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2.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91" r:id="rId1"/>
  </p:sldMasterIdLst>
  <p:notesMasterIdLst>
    <p:notesMasterId r:id="rId19"/>
  </p:notesMasterIdLst>
  <p:sldIdLst>
    <p:sldId id="256" r:id="rId2"/>
    <p:sldId id="257" r:id="rId3"/>
    <p:sldId id="258" r:id="rId4"/>
    <p:sldId id="279" r:id="rId5"/>
    <p:sldId id="280" r:id="rId6"/>
    <p:sldId id="281" r:id="rId7"/>
    <p:sldId id="282" r:id="rId8"/>
    <p:sldId id="267" r:id="rId9"/>
    <p:sldId id="268" r:id="rId10"/>
    <p:sldId id="263" r:id="rId11"/>
    <p:sldId id="264" r:id="rId12"/>
    <p:sldId id="272" r:id="rId13"/>
    <p:sldId id="274" r:id="rId14"/>
    <p:sldId id="273" r:id="rId15"/>
    <p:sldId id="278" r:id="rId16"/>
    <p:sldId id="277" r:id="rId17"/>
    <p:sldId id="266" r:id="rId18"/>
  </p:sldIdLst>
  <p:sldSz cx="9144000" cy="6858000" type="screen4x3"/>
  <p:notesSz cx="7010400" cy="9296400"/>
  <p:embeddedFontLst>
    <p:embeddedFont>
      <p:font typeface="Book Antiqua" panose="020406020503050303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orbel" panose="020B0503020204020204" pitchFamily="3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R3kgeaT4L4YbNieD6bl2o11HM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in McDaniel" initials="MM" lastIdx="3" clrIdx="0">
    <p:extLst>
      <p:ext uri="{19B8F6BF-5375-455C-9EA6-DF929625EA0E}">
        <p15:presenceInfo xmlns:p15="http://schemas.microsoft.com/office/powerpoint/2012/main" userId="S::mmcdanie@admin.co.jeffco.us::d5c6ca7c-ef57-40a9-90f5-f260f03f923b" providerId="AD"/>
      </p:ext>
    </p:extLst>
  </p:cmAuthor>
  <p:cmAuthor id="2" name="Kathy Velzen" initials="KV" lastIdx="7" clrIdx="1">
    <p:extLst>
      <p:ext uri="{19B8F6BF-5375-455C-9EA6-DF929625EA0E}">
        <p15:presenceInfo xmlns:p15="http://schemas.microsoft.com/office/powerpoint/2012/main" userId="8c2ad9eda85900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1"/>
  </p:normalViewPr>
  <p:slideViewPr>
    <p:cSldViewPr snapToGrid="0">
      <p:cViewPr varScale="1">
        <p:scale>
          <a:sx n="82" d="100"/>
          <a:sy n="82" d="100"/>
        </p:scale>
        <p:origin x="1474"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1-22T09:59:52.737" idx="5">
    <p:pos x="10" y="10"/>
    <p:text>This slide is a little confusing because you note the forms deadline is Feb-Mar.  Later you note the deadline for conference forms is July.  Perhaps this slide needs to be more specific that it refers to Annual Education and that Conference Sessions have a different timeline?</p:text>
    <p:extLst>
      <p:ext uri="{C676402C-5697-4E1C-873F-D02D1690AC5C}">
        <p15:threadingInfo xmlns:p15="http://schemas.microsoft.com/office/powerpoint/2012/main" timeZoneBias="420"/>
      </p:ext>
    </p:extLst>
  </p:cm>
  <p:cm authorId="2" dt="2021-01-22T10:05:24.012" idx="6">
    <p:pos x="106" y="106"/>
    <p:text>Perhaps not now but I do think we need to re-think this approach for Annual Education all together.  It is easier if I just work directly with speakers than to have the third person in the middle.   Last year we had NO Annual Education moderators at all - I simply took the list of submissions and set them all up as virtual session.   Just something to consider for the future...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21T10:54:49.540" idx="1">
    <p:pos x="5549" y="2007"/>
    <p:text>90 minutes for 3 rotations</p:text>
    <p:extLst>
      <p:ext uri="{C676402C-5697-4E1C-873F-D02D1690AC5C}">
        <p15:threadingInfo xmlns:p15="http://schemas.microsoft.com/office/powerpoint/2012/main" timeZoneBias="420"/>
      </p:ext>
    </p:extLst>
  </p:cm>
  <p:cm authorId="1" dt="2021-01-21T10:55:46.686" idx="2">
    <p:pos x="1122" y="3043"/>
    <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s>
</file>

<file path=ppt/diagrams/_rels/data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B19C7-33D1-49CA-BFEE-F572DD25EC95}"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27282D32-1C86-4E94-BFA7-67735127C130}">
      <dgm:prSet/>
      <dgm:spPr/>
      <dgm:t>
        <a:bodyPr/>
        <a:lstStyle/>
        <a:p>
          <a:pPr>
            <a:lnSpc>
              <a:spcPct val="100000"/>
            </a:lnSpc>
            <a:defRPr b="1"/>
          </a:pPr>
          <a:r>
            <a:rPr lang="en-GB"/>
            <a:t>General</a:t>
          </a:r>
          <a:endParaRPr lang="en-US"/>
        </a:p>
      </dgm:t>
    </dgm:pt>
    <dgm:pt modelId="{139D15EA-3D59-4D20-82A5-D4DDDD80E994}" type="parTrans" cxnId="{B497AB3B-50EF-4C51-94AB-C2EC3447A972}">
      <dgm:prSet/>
      <dgm:spPr/>
      <dgm:t>
        <a:bodyPr/>
        <a:lstStyle/>
        <a:p>
          <a:endParaRPr lang="en-US"/>
        </a:p>
      </dgm:t>
    </dgm:pt>
    <dgm:pt modelId="{4999B086-2B1A-4842-8397-4BF5A57EDFD7}" type="sibTrans" cxnId="{B497AB3B-50EF-4C51-94AB-C2EC3447A972}">
      <dgm:prSet/>
      <dgm:spPr/>
      <dgm:t>
        <a:bodyPr/>
        <a:lstStyle/>
        <a:p>
          <a:endParaRPr lang="en-US"/>
        </a:p>
      </dgm:t>
    </dgm:pt>
    <dgm:pt modelId="{2AA47502-9C42-443A-9189-C70E125ABC24}">
      <dgm:prSet/>
      <dgm:spPr/>
      <dgm:t>
        <a:bodyPr/>
        <a:lstStyle/>
        <a:p>
          <a:pPr>
            <a:lnSpc>
              <a:spcPct val="100000"/>
            </a:lnSpc>
          </a:pPr>
          <a:r>
            <a:rPr lang="en-GB" dirty="0"/>
            <a:t>Sessions offered online and in-person</a:t>
          </a:r>
        </a:p>
      </dgm:t>
    </dgm:pt>
    <dgm:pt modelId="{951EA36D-4C2D-452F-8BDE-B1CE357BD3EC}" type="parTrans" cxnId="{572A07FC-ACC7-430B-83BE-103BEC0304AE}">
      <dgm:prSet/>
      <dgm:spPr/>
      <dgm:t>
        <a:bodyPr/>
        <a:lstStyle/>
        <a:p>
          <a:endParaRPr lang="en-US"/>
        </a:p>
      </dgm:t>
    </dgm:pt>
    <dgm:pt modelId="{2ADBAEC8-A550-4F2F-9E94-181C68C08A84}" type="sibTrans" cxnId="{572A07FC-ACC7-430B-83BE-103BEC0304AE}">
      <dgm:prSet/>
      <dgm:spPr/>
      <dgm:t>
        <a:bodyPr/>
        <a:lstStyle/>
        <a:p>
          <a:endParaRPr lang="en-US"/>
        </a:p>
      </dgm:t>
    </dgm:pt>
    <dgm:pt modelId="{06370CE0-47E7-40C5-AB58-3F7461CBFD33}">
      <dgm:prSet/>
      <dgm:spPr/>
      <dgm:t>
        <a:bodyPr/>
        <a:lstStyle/>
        <a:p>
          <a:pPr>
            <a:lnSpc>
              <a:spcPct val="100000"/>
            </a:lnSpc>
            <a:defRPr b="1"/>
          </a:pPr>
          <a:r>
            <a:rPr lang="en-GB"/>
            <a:t>Annual Education</a:t>
          </a:r>
          <a:endParaRPr lang="en-US"/>
        </a:p>
      </dgm:t>
    </dgm:pt>
    <dgm:pt modelId="{04F02FB7-7253-468A-8CA6-B1671679165D}" type="parTrans" cxnId="{8B5CA476-97BD-4079-BEC3-E8C761CCAB0A}">
      <dgm:prSet/>
      <dgm:spPr/>
      <dgm:t>
        <a:bodyPr/>
        <a:lstStyle/>
        <a:p>
          <a:endParaRPr lang="en-US"/>
        </a:p>
      </dgm:t>
    </dgm:pt>
    <dgm:pt modelId="{2C413833-FC8D-45D9-ADAE-D71241A52CEE}" type="sibTrans" cxnId="{8B5CA476-97BD-4079-BEC3-E8C761CCAB0A}">
      <dgm:prSet/>
      <dgm:spPr/>
      <dgm:t>
        <a:bodyPr/>
        <a:lstStyle/>
        <a:p>
          <a:endParaRPr lang="en-US"/>
        </a:p>
      </dgm:t>
    </dgm:pt>
    <dgm:pt modelId="{DCF5BC37-3869-4840-8FF5-F0706EC57B87}">
      <dgm:prSet/>
      <dgm:spPr/>
      <dgm:t>
        <a:bodyPr/>
        <a:lstStyle/>
        <a:p>
          <a:pPr>
            <a:lnSpc>
              <a:spcPct val="100000"/>
            </a:lnSpc>
          </a:pPr>
          <a:r>
            <a:rPr lang="en-GB" dirty="0"/>
            <a:t>Plan for sessions to work in both online and in person formats</a:t>
          </a:r>
        </a:p>
        <a:p>
          <a:pPr>
            <a:lnSpc>
              <a:spcPct val="100000"/>
            </a:lnSpc>
          </a:pPr>
          <a:endParaRPr lang="en-US" dirty="0"/>
        </a:p>
      </dgm:t>
    </dgm:pt>
    <dgm:pt modelId="{67E2D38A-ABC5-44B5-9E23-1E8CCEF6E7E7}" type="parTrans" cxnId="{391CC7A0-7D85-4208-A772-B7C11CC2692F}">
      <dgm:prSet/>
      <dgm:spPr/>
      <dgm:t>
        <a:bodyPr/>
        <a:lstStyle/>
        <a:p>
          <a:endParaRPr lang="en-US"/>
        </a:p>
      </dgm:t>
    </dgm:pt>
    <dgm:pt modelId="{2A9A597F-3DB5-43D2-AFBF-52B5018A5AAD}" type="sibTrans" cxnId="{391CC7A0-7D85-4208-A772-B7C11CC2692F}">
      <dgm:prSet/>
      <dgm:spPr/>
      <dgm:t>
        <a:bodyPr/>
        <a:lstStyle/>
        <a:p>
          <a:endParaRPr lang="en-US"/>
        </a:p>
      </dgm:t>
    </dgm:pt>
    <dgm:pt modelId="{3C159AA7-090A-43B6-ADC6-20DC358B146A}">
      <dgm:prSet/>
      <dgm:spPr/>
      <dgm:t>
        <a:bodyPr/>
        <a:lstStyle/>
        <a:p>
          <a:pPr>
            <a:lnSpc>
              <a:spcPct val="100000"/>
            </a:lnSpc>
          </a:pPr>
          <a:r>
            <a:rPr lang="en-GB" dirty="0"/>
            <a:t>Intend to maintain a broad online curriculum</a:t>
          </a:r>
        </a:p>
        <a:p>
          <a:pPr>
            <a:lnSpc>
              <a:spcPct val="100000"/>
            </a:lnSpc>
          </a:pPr>
          <a:endParaRPr lang="en-US" dirty="0"/>
        </a:p>
      </dgm:t>
    </dgm:pt>
    <dgm:pt modelId="{91424020-E5BA-45B5-82F4-400004F1C48F}" type="parTrans" cxnId="{C3EA4A3A-D951-44FF-B04A-F3766CEC95C6}">
      <dgm:prSet/>
      <dgm:spPr/>
      <dgm:t>
        <a:bodyPr/>
        <a:lstStyle/>
        <a:p>
          <a:endParaRPr lang="en-US"/>
        </a:p>
      </dgm:t>
    </dgm:pt>
    <dgm:pt modelId="{785A49A8-B9D4-4AD1-9418-44824D4E483F}" type="sibTrans" cxnId="{C3EA4A3A-D951-44FF-B04A-F3766CEC95C6}">
      <dgm:prSet/>
      <dgm:spPr/>
      <dgm:t>
        <a:bodyPr/>
        <a:lstStyle/>
        <a:p>
          <a:endParaRPr lang="en-US"/>
        </a:p>
      </dgm:t>
    </dgm:pt>
    <dgm:pt modelId="{DEEACBE6-DA56-4407-B00F-E6C9C72B78BC}">
      <dgm:prSet/>
      <dgm:spPr/>
      <dgm:t>
        <a:bodyPr/>
        <a:lstStyle/>
        <a:p>
          <a:pPr>
            <a:lnSpc>
              <a:spcPct val="100000"/>
            </a:lnSpc>
          </a:pPr>
          <a:r>
            <a:rPr lang="en-GB" dirty="0"/>
            <a:t>Session pricing increased for 2022</a:t>
          </a:r>
          <a:endParaRPr lang="en-US" dirty="0"/>
        </a:p>
      </dgm:t>
    </dgm:pt>
    <dgm:pt modelId="{92D0AFEE-D227-474A-B0BF-4A9407620F89}" type="parTrans" cxnId="{ABE0D13F-40FD-450A-910B-A8DD718FF14A}">
      <dgm:prSet/>
      <dgm:spPr/>
      <dgm:t>
        <a:bodyPr/>
        <a:lstStyle/>
        <a:p>
          <a:endParaRPr lang="en-US"/>
        </a:p>
      </dgm:t>
    </dgm:pt>
    <dgm:pt modelId="{7A4048CC-C2B2-4AFD-A2FE-89E46419D37A}" type="sibTrans" cxnId="{ABE0D13F-40FD-450A-910B-A8DD718FF14A}">
      <dgm:prSet/>
      <dgm:spPr/>
      <dgm:t>
        <a:bodyPr/>
        <a:lstStyle/>
        <a:p>
          <a:endParaRPr lang="en-US"/>
        </a:p>
      </dgm:t>
    </dgm:pt>
    <dgm:pt modelId="{233486D3-969B-4D35-8582-04190D46B150}">
      <dgm:prSet/>
      <dgm:spPr/>
      <dgm:t>
        <a:bodyPr/>
        <a:lstStyle/>
        <a:p>
          <a:pPr>
            <a:lnSpc>
              <a:spcPct val="100000"/>
            </a:lnSpc>
            <a:defRPr b="1"/>
          </a:pPr>
          <a:r>
            <a:rPr lang="en-GB"/>
            <a:t>Conference</a:t>
          </a:r>
          <a:endParaRPr lang="en-US"/>
        </a:p>
      </dgm:t>
    </dgm:pt>
    <dgm:pt modelId="{1029E41E-7944-454E-8F33-2F124C919566}" type="parTrans" cxnId="{0ABE9EF1-9483-49A9-BBFB-A2F340B2CAD7}">
      <dgm:prSet/>
      <dgm:spPr/>
      <dgm:t>
        <a:bodyPr/>
        <a:lstStyle/>
        <a:p>
          <a:endParaRPr lang="en-US"/>
        </a:p>
      </dgm:t>
    </dgm:pt>
    <dgm:pt modelId="{5FFA4702-F352-4517-AC17-4615026C3428}" type="sibTrans" cxnId="{0ABE9EF1-9483-49A9-BBFB-A2F340B2CAD7}">
      <dgm:prSet/>
      <dgm:spPr/>
      <dgm:t>
        <a:bodyPr/>
        <a:lstStyle/>
        <a:p>
          <a:endParaRPr lang="en-US"/>
        </a:p>
      </dgm:t>
    </dgm:pt>
    <dgm:pt modelId="{1ACE82AF-0E68-4C77-9B2A-DDAC822E63AB}">
      <dgm:prSet/>
      <dgm:spPr/>
      <dgm:t>
        <a:bodyPr/>
        <a:lstStyle/>
        <a:p>
          <a:pPr>
            <a:lnSpc>
              <a:spcPct val="100000"/>
            </a:lnSpc>
          </a:pPr>
          <a:r>
            <a:rPr lang="en-GB" dirty="0"/>
            <a:t>In-person conference – Grand Junction</a:t>
          </a:r>
        </a:p>
        <a:p>
          <a:pPr>
            <a:lnSpc>
              <a:spcPct val="100000"/>
            </a:lnSpc>
          </a:pPr>
          <a:endParaRPr lang="en-GB" dirty="0"/>
        </a:p>
        <a:p>
          <a:pPr>
            <a:lnSpc>
              <a:spcPct val="100000"/>
            </a:lnSpc>
          </a:pPr>
          <a:r>
            <a:rPr lang="en-GB" dirty="0"/>
            <a:t>Intend to offer a few select sessions virtually</a:t>
          </a:r>
        </a:p>
        <a:p>
          <a:pPr>
            <a:lnSpc>
              <a:spcPct val="100000"/>
            </a:lnSpc>
          </a:pPr>
          <a:endParaRPr lang="en-US" dirty="0"/>
        </a:p>
      </dgm:t>
    </dgm:pt>
    <dgm:pt modelId="{F0BCABDB-3B6D-4835-A829-BEE0BFB802DA}" type="parTrans" cxnId="{4CA2346B-E13B-419D-A60C-79D4C7FA3FD0}">
      <dgm:prSet/>
      <dgm:spPr/>
      <dgm:t>
        <a:bodyPr/>
        <a:lstStyle/>
        <a:p>
          <a:endParaRPr lang="en-US"/>
        </a:p>
      </dgm:t>
    </dgm:pt>
    <dgm:pt modelId="{2480C1CD-51D7-4F4E-9F59-1F1B87458748}" type="sibTrans" cxnId="{4CA2346B-E13B-419D-A60C-79D4C7FA3FD0}">
      <dgm:prSet/>
      <dgm:spPr/>
      <dgm:t>
        <a:bodyPr/>
        <a:lstStyle/>
        <a:p>
          <a:endParaRPr lang="en-US"/>
        </a:p>
      </dgm:t>
    </dgm:pt>
    <dgm:pt modelId="{31A88546-4790-4243-A697-5A6CC6C825A6}">
      <dgm:prSet/>
      <dgm:spPr/>
      <dgm:t>
        <a:bodyPr/>
        <a:lstStyle/>
        <a:p>
          <a:pPr>
            <a:lnSpc>
              <a:spcPct val="100000"/>
            </a:lnSpc>
          </a:pPr>
          <a:r>
            <a:rPr lang="en-GB" dirty="0"/>
            <a:t>Pricing consistent with 2021</a:t>
          </a:r>
          <a:endParaRPr lang="en-US" dirty="0"/>
        </a:p>
      </dgm:t>
    </dgm:pt>
    <dgm:pt modelId="{96DC7F8B-5C3A-4A8C-9EE3-51926C64EAAB}" type="parTrans" cxnId="{D08A7BB1-69FE-4B44-AA0B-32017F0C9A91}">
      <dgm:prSet/>
      <dgm:spPr/>
      <dgm:t>
        <a:bodyPr/>
        <a:lstStyle/>
        <a:p>
          <a:endParaRPr lang="en-US"/>
        </a:p>
      </dgm:t>
    </dgm:pt>
    <dgm:pt modelId="{EB785A34-F060-46DF-977C-35472C3DCEA5}" type="sibTrans" cxnId="{D08A7BB1-69FE-4B44-AA0B-32017F0C9A91}">
      <dgm:prSet/>
      <dgm:spPr/>
      <dgm:t>
        <a:bodyPr/>
        <a:lstStyle/>
        <a:p>
          <a:endParaRPr lang="en-US"/>
        </a:p>
      </dgm:t>
    </dgm:pt>
    <dgm:pt modelId="{F7BE3A35-6EE8-4007-931B-6B7B96D2637E}" type="pres">
      <dgm:prSet presAssocID="{2C2B19C7-33D1-49CA-BFEE-F572DD25EC95}" presName="root" presStyleCnt="0">
        <dgm:presLayoutVars>
          <dgm:dir/>
          <dgm:resizeHandles val="exact"/>
        </dgm:presLayoutVars>
      </dgm:prSet>
      <dgm:spPr/>
    </dgm:pt>
    <dgm:pt modelId="{93A05ED8-B37D-4D69-90D1-AA200F5E95CD}" type="pres">
      <dgm:prSet presAssocID="{27282D32-1C86-4E94-BFA7-67735127C130}" presName="compNode" presStyleCnt="0"/>
      <dgm:spPr/>
    </dgm:pt>
    <dgm:pt modelId="{42837E28-650D-4086-8F17-F23A479E9673}" type="pres">
      <dgm:prSet presAssocID="{27282D32-1C86-4E94-BFA7-67735127C1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A674A6D-BA32-4A18-B78D-DD646D460268}" type="pres">
      <dgm:prSet presAssocID="{27282D32-1C86-4E94-BFA7-67735127C130}" presName="iconSpace" presStyleCnt="0"/>
      <dgm:spPr/>
    </dgm:pt>
    <dgm:pt modelId="{D39D4BF4-8E07-4805-98FC-624C003EE519}" type="pres">
      <dgm:prSet presAssocID="{27282D32-1C86-4E94-BFA7-67735127C130}" presName="parTx" presStyleLbl="revTx" presStyleIdx="0" presStyleCnt="6">
        <dgm:presLayoutVars>
          <dgm:chMax val="0"/>
          <dgm:chPref val="0"/>
        </dgm:presLayoutVars>
      </dgm:prSet>
      <dgm:spPr/>
    </dgm:pt>
    <dgm:pt modelId="{4CC251B5-4510-489C-B436-BC7BBD518232}" type="pres">
      <dgm:prSet presAssocID="{27282D32-1C86-4E94-BFA7-67735127C130}" presName="txSpace" presStyleCnt="0"/>
      <dgm:spPr/>
    </dgm:pt>
    <dgm:pt modelId="{46BE705D-F021-43E2-854A-D610B18A8970}" type="pres">
      <dgm:prSet presAssocID="{27282D32-1C86-4E94-BFA7-67735127C130}" presName="desTx" presStyleLbl="revTx" presStyleIdx="1" presStyleCnt="6">
        <dgm:presLayoutVars/>
      </dgm:prSet>
      <dgm:spPr/>
    </dgm:pt>
    <dgm:pt modelId="{74E81005-6E2E-47DC-80CE-FB8392B6A2D2}" type="pres">
      <dgm:prSet presAssocID="{4999B086-2B1A-4842-8397-4BF5A57EDFD7}" presName="sibTrans" presStyleCnt="0"/>
      <dgm:spPr/>
    </dgm:pt>
    <dgm:pt modelId="{488208CA-E9F1-4EF2-BCCC-6B744463243A}" type="pres">
      <dgm:prSet presAssocID="{06370CE0-47E7-40C5-AB58-3F7461CBFD33}" presName="compNode" presStyleCnt="0"/>
      <dgm:spPr/>
    </dgm:pt>
    <dgm:pt modelId="{15B9EE4E-B1BF-479D-BF4F-2171210B6BDD}" type="pres">
      <dgm:prSet presAssocID="{06370CE0-47E7-40C5-AB58-3F7461CBFD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1C782076-7B6E-4FEA-82D4-D6280D691211}" type="pres">
      <dgm:prSet presAssocID="{06370CE0-47E7-40C5-AB58-3F7461CBFD33}" presName="iconSpace" presStyleCnt="0"/>
      <dgm:spPr/>
    </dgm:pt>
    <dgm:pt modelId="{2EC68519-CE5E-4E1A-826C-0A8B37E2660C}" type="pres">
      <dgm:prSet presAssocID="{06370CE0-47E7-40C5-AB58-3F7461CBFD33}" presName="parTx" presStyleLbl="revTx" presStyleIdx="2" presStyleCnt="6">
        <dgm:presLayoutVars>
          <dgm:chMax val="0"/>
          <dgm:chPref val="0"/>
        </dgm:presLayoutVars>
      </dgm:prSet>
      <dgm:spPr/>
    </dgm:pt>
    <dgm:pt modelId="{5C66AF24-3ECA-421F-8216-3440F1DEBB78}" type="pres">
      <dgm:prSet presAssocID="{06370CE0-47E7-40C5-AB58-3F7461CBFD33}" presName="txSpace" presStyleCnt="0"/>
      <dgm:spPr/>
    </dgm:pt>
    <dgm:pt modelId="{DFA24DE8-92BA-455B-BB7C-2CA58C51F67F}" type="pres">
      <dgm:prSet presAssocID="{06370CE0-47E7-40C5-AB58-3F7461CBFD33}" presName="desTx" presStyleLbl="revTx" presStyleIdx="3" presStyleCnt="6">
        <dgm:presLayoutVars/>
      </dgm:prSet>
      <dgm:spPr/>
    </dgm:pt>
    <dgm:pt modelId="{7B028F09-D30E-4461-8D43-2C21C041452B}" type="pres">
      <dgm:prSet presAssocID="{2C413833-FC8D-45D9-ADAE-D71241A52CEE}" presName="sibTrans" presStyleCnt="0"/>
      <dgm:spPr/>
    </dgm:pt>
    <dgm:pt modelId="{880520A1-EE15-41FB-98AE-7FA0FFE0C601}" type="pres">
      <dgm:prSet presAssocID="{233486D3-969B-4D35-8582-04190D46B150}" presName="compNode" presStyleCnt="0"/>
      <dgm:spPr/>
    </dgm:pt>
    <dgm:pt modelId="{5940DB9F-A45F-4D16-AB91-6B79D16DE965}" type="pres">
      <dgm:prSet presAssocID="{233486D3-969B-4D35-8582-04190D46B1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DD1FDD12-3032-46F1-8E16-75BE61A70F72}" type="pres">
      <dgm:prSet presAssocID="{233486D3-969B-4D35-8582-04190D46B150}" presName="iconSpace" presStyleCnt="0"/>
      <dgm:spPr/>
    </dgm:pt>
    <dgm:pt modelId="{AAF094D3-3BDD-4E29-BCDE-5A1D1011252C}" type="pres">
      <dgm:prSet presAssocID="{233486D3-969B-4D35-8582-04190D46B150}" presName="parTx" presStyleLbl="revTx" presStyleIdx="4" presStyleCnt="6">
        <dgm:presLayoutVars>
          <dgm:chMax val="0"/>
          <dgm:chPref val="0"/>
        </dgm:presLayoutVars>
      </dgm:prSet>
      <dgm:spPr/>
    </dgm:pt>
    <dgm:pt modelId="{E066EA3A-417B-4A14-9254-594461B320B6}" type="pres">
      <dgm:prSet presAssocID="{233486D3-969B-4D35-8582-04190D46B150}" presName="txSpace" presStyleCnt="0"/>
      <dgm:spPr/>
    </dgm:pt>
    <dgm:pt modelId="{9F253532-643C-4DA1-A0FF-04A5EF44A229}" type="pres">
      <dgm:prSet presAssocID="{233486D3-969B-4D35-8582-04190D46B150}" presName="desTx" presStyleLbl="revTx" presStyleIdx="5" presStyleCnt="6">
        <dgm:presLayoutVars/>
      </dgm:prSet>
      <dgm:spPr/>
    </dgm:pt>
  </dgm:ptLst>
  <dgm:cxnLst>
    <dgm:cxn modelId="{F224D203-5D77-4C1E-94B2-CB4E699D4D06}" type="presOf" srcId="{DEEACBE6-DA56-4407-B00F-E6C9C72B78BC}" destId="{DFA24DE8-92BA-455B-BB7C-2CA58C51F67F}" srcOrd="0" destOrd="2" presId="urn:microsoft.com/office/officeart/2018/2/layout/IconLabelDescriptionList"/>
    <dgm:cxn modelId="{3FCBB31B-6F83-46BE-A120-3D45C1BAEB9D}" type="presOf" srcId="{27282D32-1C86-4E94-BFA7-67735127C130}" destId="{D39D4BF4-8E07-4805-98FC-624C003EE519}" srcOrd="0" destOrd="0" presId="urn:microsoft.com/office/officeart/2018/2/layout/IconLabelDescriptionList"/>
    <dgm:cxn modelId="{64F0712E-4BEF-421C-B837-B568ED13A102}" type="presOf" srcId="{2AA47502-9C42-443A-9189-C70E125ABC24}" destId="{46BE705D-F021-43E2-854A-D610B18A8970}" srcOrd="0" destOrd="0" presId="urn:microsoft.com/office/officeart/2018/2/layout/IconLabelDescriptionList"/>
    <dgm:cxn modelId="{C3EA4A3A-D951-44FF-B04A-F3766CEC95C6}" srcId="{06370CE0-47E7-40C5-AB58-3F7461CBFD33}" destId="{3C159AA7-090A-43B6-ADC6-20DC358B146A}" srcOrd="1" destOrd="0" parTransId="{91424020-E5BA-45B5-82F4-400004F1C48F}" sibTransId="{785A49A8-B9D4-4AD1-9418-44824D4E483F}"/>
    <dgm:cxn modelId="{B497AB3B-50EF-4C51-94AB-C2EC3447A972}" srcId="{2C2B19C7-33D1-49CA-BFEE-F572DD25EC95}" destId="{27282D32-1C86-4E94-BFA7-67735127C130}" srcOrd="0" destOrd="0" parTransId="{139D15EA-3D59-4D20-82A5-D4DDDD80E994}" sibTransId="{4999B086-2B1A-4842-8397-4BF5A57EDFD7}"/>
    <dgm:cxn modelId="{ABE0D13F-40FD-450A-910B-A8DD718FF14A}" srcId="{06370CE0-47E7-40C5-AB58-3F7461CBFD33}" destId="{DEEACBE6-DA56-4407-B00F-E6C9C72B78BC}" srcOrd="2" destOrd="0" parTransId="{92D0AFEE-D227-474A-B0BF-4A9407620F89}" sibTransId="{7A4048CC-C2B2-4AFD-A2FE-89E46419D37A}"/>
    <dgm:cxn modelId="{3F5E334B-72DE-4DAB-A888-0CCCA1201781}" type="presOf" srcId="{06370CE0-47E7-40C5-AB58-3F7461CBFD33}" destId="{2EC68519-CE5E-4E1A-826C-0A8B37E2660C}" srcOrd="0" destOrd="0" presId="urn:microsoft.com/office/officeart/2018/2/layout/IconLabelDescriptionList"/>
    <dgm:cxn modelId="{4CA2346B-E13B-419D-A60C-79D4C7FA3FD0}" srcId="{233486D3-969B-4D35-8582-04190D46B150}" destId="{1ACE82AF-0E68-4C77-9B2A-DDAC822E63AB}" srcOrd="0" destOrd="0" parTransId="{F0BCABDB-3B6D-4835-A829-BEE0BFB802DA}" sibTransId="{2480C1CD-51D7-4F4E-9F59-1F1B87458748}"/>
    <dgm:cxn modelId="{AA94634F-F32C-42BC-A686-47F18B4F0382}" type="presOf" srcId="{2C2B19C7-33D1-49CA-BFEE-F572DD25EC95}" destId="{F7BE3A35-6EE8-4007-931B-6B7B96D2637E}" srcOrd="0" destOrd="0" presId="urn:microsoft.com/office/officeart/2018/2/layout/IconLabelDescriptionList"/>
    <dgm:cxn modelId="{8B5CA476-97BD-4079-BEC3-E8C761CCAB0A}" srcId="{2C2B19C7-33D1-49CA-BFEE-F572DD25EC95}" destId="{06370CE0-47E7-40C5-AB58-3F7461CBFD33}" srcOrd="1" destOrd="0" parTransId="{04F02FB7-7253-468A-8CA6-B1671679165D}" sibTransId="{2C413833-FC8D-45D9-ADAE-D71241A52CEE}"/>
    <dgm:cxn modelId="{2B138690-B54E-4D68-96A7-69478C6E5A5D}" type="presOf" srcId="{DCF5BC37-3869-4840-8FF5-F0706EC57B87}" destId="{DFA24DE8-92BA-455B-BB7C-2CA58C51F67F}" srcOrd="0" destOrd="0" presId="urn:microsoft.com/office/officeart/2018/2/layout/IconLabelDescriptionList"/>
    <dgm:cxn modelId="{391CC7A0-7D85-4208-A772-B7C11CC2692F}" srcId="{06370CE0-47E7-40C5-AB58-3F7461CBFD33}" destId="{DCF5BC37-3869-4840-8FF5-F0706EC57B87}" srcOrd="0" destOrd="0" parTransId="{67E2D38A-ABC5-44B5-9E23-1E8CCEF6E7E7}" sibTransId="{2A9A597F-3DB5-43D2-AFBF-52B5018A5AAD}"/>
    <dgm:cxn modelId="{D98A37A9-3FD9-407F-A56A-E65405E43A04}" type="presOf" srcId="{3C159AA7-090A-43B6-ADC6-20DC358B146A}" destId="{DFA24DE8-92BA-455B-BB7C-2CA58C51F67F}" srcOrd="0" destOrd="1" presId="urn:microsoft.com/office/officeart/2018/2/layout/IconLabelDescriptionList"/>
    <dgm:cxn modelId="{D08A7BB1-69FE-4B44-AA0B-32017F0C9A91}" srcId="{233486D3-969B-4D35-8582-04190D46B150}" destId="{31A88546-4790-4243-A697-5A6CC6C825A6}" srcOrd="1" destOrd="0" parTransId="{96DC7F8B-5C3A-4A8C-9EE3-51926C64EAAB}" sibTransId="{EB785A34-F060-46DF-977C-35472C3DCEA5}"/>
    <dgm:cxn modelId="{2A1D85CC-35AA-4679-B356-991C9D48AA77}" type="presOf" srcId="{1ACE82AF-0E68-4C77-9B2A-DDAC822E63AB}" destId="{9F253532-643C-4DA1-A0FF-04A5EF44A229}" srcOrd="0" destOrd="0" presId="urn:microsoft.com/office/officeart/2018/2/layout/IconLabelDescriptionList"/>
    <dgm:cxn modelId="{287BF9CF-2785-4582-8EFF-1FC8048C271B}" type="presOf" srcId="{31A88546-4790-4243-A697-5A6CC6C825A6}" destId="{9F253532-643C-4DA1-A0FF-04A5EF44A229}" srcOrd="0" destOrd="1" presId="urn:microsoft.com/office/officeart/2018/2/layout/IconLabelDescriptionList"/>
    <dgm:cxn modelId="{0ABE9EF1-9483-49A9-BBFB-A2F340B2CAD7}" srcId="{2C2B19C7-33D1-49CA-BFEE-F572DD25EC95}" destId="{233486D3-969B-4D35-8582-04190D46B150}" srcOrd="2" destOrd="0" parTransId="{1029E41E-7944-454E-8F33-2F124C919566}" sibTransId="{5FFA4702-F352-4517-AC17-4615026C3428}"/>
    <dgm:cxn modelId="{007C88F5-C2A5-4FB7-819B-93EFEF9C7049}" type="presOf" srcId="{233486D3-969B-4D35-8582-04190D46B150}" destId="{AAF094D3-3BDD-4E29-BCDE-5A1D1011252C}" srcOrd="0" destOrd="0" presId="urn:microsoft.com/office/officeart/2018/2/layout/IconLabelDescriptionList"/>
    <dgm:cxn modelId="{572A07FC-ACC7-430B-83BE-103BEC0304AE}" srcId="{27282D32-1C86-4E94-BFA7-67735127C130}" destId="{2AA47502-9C42-443A-9189-C70E125ABC24}" srcOrd="0" destOrd="0" parTransId="{951EA36D-4C2D-452F-8BDE-B1CE357BD3EC}" sibTransId="{2ADBAEC8-A550-4F2F-9E94-181C68C08A84}"/>
    <dgm:cxn modelId="{86BAF3F9-6289-422D-BC5B-3BB5C0923DFF}" type="presParOf" srcId="{F7BE3A35-6EE8-4007-931B-6B7B96D2637E}" destId="{93A05ED8-B37D-4D69-90D1-AA200F5E95CD}" srcOrd="0" destOrd="0" presId="urn:microsoft.com/office/officeart/2018/2/layout/IconLabelDescriptionList"/>
    <dgm:cxn modelId="{7E5D2030-DA1B-490C-802E-1E0A0AAE1B99}" type="presParOf" srcId="{93A05ED8-B37D-4D69-90D1-AA200F5E95CD}" destId="{42837E28-650D-4086-8F17-F23A479E9673}" srcOrd="0" destOrd="0" presId="urn:microsoft.com/office/officeart/2018/2/layout/IconLabelDescriptionList"/>
    <dgm:cxn modelId="{CE6364BA-1A16-4006-9BCC-40D4ACA81737}" type="presParOf" srcId="{93A05ED8-B37D-4D69-90D1-AA200F5E95CD}" destId="{8A674A6D-BA32-4A18-B78D-DD646D460268}" srcOrd="1" destOrd="0" presId="urn:microsoft.com/office/officeart/2018/2/layout/IconLabelDescriptionList"/>
    <dgm:cxn modelId="{323C6B40-28A1-43E3-BFF5-6B7D4187C008}" type="presParOf" srcId="{93A05ED8-B37D-4D69-90D1-AA200F5E95CD}" destId="{D39D4BF4-8E07-4805-98FC-624C003EE519}" srcOrd="2" destOrd="0" presId="urn:microsoft.com/office/officeart/2018/2/layout/IconLabelDescriptionList"/>
    <dgm:cxn modelId="{2A42D7AF-1090-4338-B10C-D735E5D4E36A}" type="presParOf" srcId="{93A05ED8-B37D-4D69-90D1-AA200F5E95CD}" destId="{4CC251B5-4510-489C-B436-BC7BBD518232}" srcOrd="3" destOrd="0" presId="urn:microsoft.com/office/officeart/2018/2/layout/IconLabelDescriptionList"/>
    <dgm:cxn modelId="{D9990CE2-B2F2-4986-A425-2C78EADC37AA}" type="presParOf" srcId="{93A05ED8-B37D-4D69-90D1-AA200F5E95CD}" destId="{46BE705D-F021-43E2-854A-D610B18A8970}" srcOrd="4" destOrd="0" presId="urn:microsoft.com/office/officeart/2018/2/layout/IconLabelDescriptionList"/>
    <dgm:cxn modelId="{1306E58E-4ADF-48A2-93DD-0DC3A6CBA6BB}" type="presParOf" srcId="{F7BE3A35-6EE8-4007-931B-6B7B96D2637E}" destId="{74E81005-6E2E-47DC-80CE-FB8392B6A2D2}" srcOrd="1" destOrd="0" presId="urn:microsoft.com/office/officeart/2018/2/layout/IconLabelDescriptionList"/>
    <dgm:cxn modelId="{C0C0C254-3CE0-4BB0-9257-DC2F0A87C39B}" type="presParOf" srcId="{F7BE3A35-6EE8-4007-931B-6B7B96D2637E}" destId="{488208CA-E9F1-4EF2-BCCC-6B744463243A}" srcOrd="2" destOrd="0" presId="urn:microsoft.com/office/officeart/2018/2/layout/IconLabelDescriptionList"/>
    <dgm:cxn modelId="{7C62DBA1-8985-4E2B-ACDB-2ECBC01A6E3E}" type="presParOf" srcId="{488208CA-E9F1-4EF2-BCCC-6B744463243A}" destId="{15B9EE4E-B1BF-479D-BF4F-2171210B6BDD}" srcOrd="0" destOrd="0" presId="urn:microsoft.com/office/officeart/2018/2/layout/IconLabelDescriptionList"/>
    <dgm:cxn modelId="{D7A66D6E-113A-4F1F-9B34-F37B4B92BD92}" type="presParOf" srcId="{488208CA-E9F1-4EF2-BCCC-6B744463243A}" destId="{1C782076-7B6E-4FEA-82D4-D6280D691211}" srcOrd="1" destOrd="0" presId="urn:microsoft.com/office/officeart/2018/2/layout/IconLabelDescriptionList"/>
    <dgm:cxn modelId="{884C649D-3C44-4F78-97EE-E843AB6A3F06}" type="presParOf" srcId="{488208CA-E9F1-4EF2-BCCC-6B744463243A}" destId="{2EC68519-CE5E-4E1A-826C-0A8B37E2660C}" srcOrd="2" destOrd="0" presId="urn:microsoft.com/office/officeart/2018/2/layout/IconLabelDescriptionList"/>
    <dgm:cxn modelId="{B4B5EC42-11A9-49B6-8AA5-46CB51ABF7CD}" type="presParOf" srcId="{488208CA-E9F1-4EF2-BCCC-6B744463243A}" destId="{5C66AF24-3ECA-421F-8216-3440F1DEBB78}" srcOrd="3" destOrd="0" presId="urn:microsoft.com/office/officeart/2018/2/layout/IconLabelDescriptionList"/>
    <dgm:cxn modelId="{43BE4FD2-E03B-40E6-9518-F6E08D03407A}" type="presParOf" srcId="{488208CA-E9F1-4EF2-BCCC-6B744463243A}" destId="{DFA24DE8-92BA-455B-BB7C-2CA58C51F67F}" srcOrd="4" destOrd="0" presId="urn:microsoft.com/office/officeart/2018/2/layout/IconLabelDescriptionList"/>
    <dgm:cxn modelId="{E9A5B81E-06BF-46F3-B442-15966DE0563D}" type="presParOf" srcId="{F7BE3A35-6EE8-4007-931B-6B7B96D2637E}" destId="{7B028F09-D30E-4461-8D43-2C21C041452B}" srcOrd="3" destOrd="0" presId="urn:microsoft.com/office/officeart/2018/2/layout/IconLabelDescriptionList"/>
    <dgm:cxn modelId="{3F5EFC8A-609A-4C4E-AD0F-D62C091F4447}" type="presParOf" srcId="{F7BE3A35-6EE8-4007-931B-6B7B96D2637E}" destId="{880520A1-EE15-41FB-98AE-7FA0FFE0C601}" srcOrd="4" destOrd="0" presId="urn:microsoft.com/office/officeart/2018/2/layout/IconLabelDescriptionList"/>
    <dgm:cxn modelId="{78133046-A380-4A0D-B31B-9D03568A486B}" type="presParOf" srcId="{880520A1-EE15-41FB-98AE-7FA0FFE0C601}" destId="{5940DB9F-A45F-4D16-AB91-6B79D16DE965}" srcOrd="0" destOrd="0" presId="urn:microsoft.com/office/officeart/2018/2/layout/IconLabelDescriptionList"/>
    <dgm:cxn modelId="{4029C210-5067-42E6-9213-91F7FFC61C2A}" type="presParOf" srcId="{880520A1-EE15-41FB-98AE-7FA0FFE0C601}" destId="{DD1FDD12-3032-46F1-8E16-75BE61A70F72}" srcOrd="1" destOrd="0" presId="urn:microsoft.com/office/officeart/2018/2/layout/IconLabelDescriptionList"/>
    <dgm:cxn modelId="{193879DE-BAAF-4EA5-8656-D9B1912436AB}" type="presParOf" srcId="{880520A1-EE15-41FB-98AE-7FA0FFE0C601}" destId="{AAF094D3-3BDD-4E29-BCDE-5A1D1011252C}" srcOrd="2" destOrd="0" presId="urn:microsoft.com/office/officeart/2018/2/layout/IconLabelDescriptionList"/>
    <dgm:cxn modelId="{85093281-E55D-42E7-AD09-438AE580BD7E}" type="presParOf" srcId="{880520A1-EE15-41FB-98AE-7FA0FFE0C601}" destId="{E066EA3A-417B-4A14-9254-594461B320B6}" srcOrd="3" destOrd="0" presId="urn:microsoft.com/office/officeart/2018/2/layout/IconLabelDescriptionList"/>
    <dgm:cxn modelId="{D1F00B5B-B0BB-4BB3-9254-DA181A1D89D6}" type="presParOf" srcId="{880520A1-EE15-41FB-98AE-7FA0FFE0C601}" destId="{9F253532-643C-4DA1-A0FF-04A5EF44A229}"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9CBAAC-5722-4FE3-99E6-3CE4304C3EC9}"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3BEE72C5-892D-4682-AE6B-2D3C0742B3ED}">
      <dgm:prSet/>
      <dgm:spPr/>
      <dgm:t>
        <a:bodyPr/>
        <a:lstStyle/>
        <a:p>
          <a:pPr>
            <a:defRPr b="1"/>
          </a:pPr>
          <a:r>
            <a:rPr lang="en-US"/>
            <a:t>January</a:t>
          </a:r>
        </a:p>
      </dgm:t>
    </dgm:pt>
    <dgm:pt modelId="{44801D2A-3001-4A36-A5CC-402F7378F8B4}" type="parTrans" cxnId="{71CF133A-6F08-49D0-90B0-4788AD90EAC6}">
      <dgm:prSet/>
      <dgm:spPr/>
      <dgm:t>
        <a:bodyPr/>
        <a:lstStyle/>
        <a:p>
          <a:endParaRPr lang="en-US"/>
        </a:p>
      </dgm:t>
    </dgm:pt>
    <dgm:pt modelId="{DC417B5C-2FC1-456B-B0E0-D4A404812B94}" type="sibTrans" cxnId="{71CF133A-6F08-49D0-90B0-4788AD90EAC6}">
      <dgm:prSet/>
      <dgm:spPr/>
      <dgm:t>
        <a:bodyPr/>
        <a:lstStyle/>
        <a:p>
          <a:endParaRPr lang="en-US"/>
        </a:p>
      </dgm:t>
    </dgm:pt>
    <dgm:pt modelId="{026D4033-7C55-4431-A0A7-82209ABFD7C5}">
      <dgm:prSet/>
      <dgm:spPr/>
      <dgm:t>
        <a:bodyPr/>
        <a:lstStyle/>
        <a:p>
          <a:r>
            <a:rPr lang="en-US"/>
            <a:t>Education Planning Meeting - TODAY</a:t>
          </a:r>
        </a:p>
      </dgm:t>
    </dgm:pt>
    <dgm:pt modelId="{725EDFA3-B9B4-4362-99BA-81CF6E52C5ED}" type="parTrans" cxnId="{872DEC2E-41F2-4881-8625-5C8685B27B07}">
      <dgm:prSet/>
      <dgm:spPr/>
      <dgm:t>
        <a:bodyPr/>
        <a:lstStyle/>
        <a:p>
          <a:endParaRPr lang="en-US"/>
        </a:p>
      </dgm:t>
    </dgm:pt>
    <dgm:pt modelId="{FE60CED6-A445-438C-B64C-912BAE3FB202}" type="sibTrans" cxnId="{872DEC2E-41F2-4881-8625-5C8685B27B07}">
      <dgm:prSet/>
      <dgm:spPr/>
      <dgm:t>
        <a:bodyPr/>
        <a:lstStyle/>
        <a:p>
          <a:endParaRPr lang="en-US"/>
        </a:p>
      </dgm:t>
    </dgm:pt>
    <dgm:pt modelId="{F6C191ED-E1F5-4244-96CB-815E4F991E98}">
      <dgm:prSet/>
      <dgm:spPr/>
      <dgm:t>
        <a:bodyPr/>
        <a:lstStyle/>
        <a:p>
          <a:r>
            <a:rPr lang="en-US"/>
            <a:t>Assign Moderators to Sessions</a:t>
          </a:r>
        </a:p>
      </dgm:t>
    </dgm:pt>
    <dgm:pt modelId="{954F340F-05E9-4630-8BEF-3BCD5BD489DF}" type="parTrans" cxnId="{D74AE027-8649-407F-AE40-79875E3E33DF}">
      <dgm:prSet/>
      <dgm:spPr/>
      <dgm:t>
        <a:bodyPr/>
        <a:lstStyle/>
        <a:p>
          <a:endParaRPr lang="en-US"/>
        </a:p>
      </dgm:t>
    </dgm:pt>
    <dgm:pt modelId="{73919258-5824-48C7-94C6-F07600B3BEFD}" type="sibTrans" cxnId="{D74AE027-8649-407F-AE40-79875E3E33DF}">
      <dgm:prSet/>
      <dgm:spPr/>
      <dgm:t>
        <a:bodyPr/>
        <a:lstStyle/>
        <a:p>
          <a:endParaRPr lang="en-US"/>
        </a:p>
      </dgm:t>
    </dgm:pt>
    <dgm:pt modelId="{DF26DA48-A2AE-41D6-ABBA-9802932AADB5}">
      <dgm:prSet/>
      <dgm:spPr/>
      <dgm:t>
        <a:bodyPr/>
        <a:lstStyle/>
        <a:p>
          <a:r>
            <a:rPr lang="en-US"/>
            <a:t>Assign Speaker to Sessions, when possible</a:t>
          </a:r>
        </a:p>
      </dgm:t>
    </dgm:pt>
    <dgm:pt modelId="{533213FA-0A31-4348-8406-CFCD67BE9B60}" type="parTrans" cxnId="{4167B0AE-3EFA-446B-BFD0-7DC359588E98}">
      <dgm:prSet/>
      <dgm:spPr/>
      <dgm:t>
        <a:bodyPr/>
        <a:lstStyle/>
        <a:p>
          <a:endParaRPr lang="en-US"/>
        </a:p>
      </dgm:t>
    </dgm:pt>
    <dgm:pt modelId="{83967D4B-880B-4BF9-8550-CE22DA3CE529}" type="sibTrans" cxnId="{4167B0AE-3EFA-446B-BFD0-7DC359588E98}">
      <dgm:prSet/>
      <dgm:spPr/>
      <dgm:t>
        <a:bodyPr/>
        <a:lstStyle/>
        <a:p>
          <a:endParaRPr lang="en-US"/>
        </a:p>
      </dgm:t>
    </dgm:pt>
    <dgm:pt modelId="{E241B529-1D6A-492A-A7F5-F6350D43AE41}">
      <dgm:prSet/>
      <dgm:spPr/>
      <dgm:t>
        <a:bodyPr/>
        <a:lstStyle/>
        <a:p>
          <a:pPr>
            <a:defRPr b="1"/>
          </a:pPr>
          <a:r>
            <a:rPr lang="en-US"/>
            <a:t>Feb.–Mar.</a:t>
          </a:r>
        </a:p>
      </dgm:t>
    </dgm:pt>
    <dgm:pt modelId="{0577EADB-BB60-4A40-B750-8D1A02E524AA}" type="parTrans" cxnId="{008F8EBF-9AD5-4FBB-A5F9-7B6843FD1498}">
      <dgm:prSet/>
      <dgm:spPr/>
      <dgm:t>
        <a:bodyPr/>
        <a:lstStyle/>
        <a:p>
          <a:endParaRPr lang="en-US"/>
        </a:p>
      </dgm:t>
    </dgm:pt>
    <dgm:pt modelId="{1803C9F7-3129-4206-98E3-E3039979DA41}" type="sibTrans" cxnId="{008F8EBF-9AD5-4FBB-A5F9-7B6843FD1498}">
      <dgm:prSet/>
      <dgm:spPr/>
      <dgm:t>
        <a:bodyPr/>
        <a:lstStyle/>
        <a:p>
          <a:endParaRPr lang="en-US"/>
        </a:p>
      </dgm:t>
    </dgm:pt>
    <dgm:pt modelId="{AF3B1DE7-529A-403B-BBD0-53E6BED156D6}">
      <dgm:prSet/>
      <dgm:spPr/>
      <dgm:t>
        <a:bodyPr/>
        <a:lstStyle/>
        <a:p>
          <a:r>
            <a:rPr lang="en-US"/>
            <a:t>Moderators work with Speakers to schedule sessions</a:t>
          </a:r>
        </a:p>
      </dgm:t>
    </dgm:pt>
    <dgm:pt modelId="{1D931752-D90F-48F1-BEC6-92AC3C0D5460}" type="parTrans" cxnId="{1B606E9D-32BE-4A5B-99ED-28D3891C3625}">
      <dgm:prSet/>
      <dgm:spPr/>
      <dgm:t>
        <a:bodyPr/>
        <a:lstStyle/>
        <a:p>
          <a:endParaRPr lang="en-US"/>
        </a:p>
      </dgm:t>
    </dgm:pt>
    <dgm:pt modelId="{874C35AE-5AC1-420C-A433-A6E2155C2159}" type="sibTrans" cxnId="{1B606E9D-32BE-4A5B-99ED-28D3891C3625}">
      <dgm:prSet/>
      <dgm:spPr/>
      <dgm:t>
        <a:bodyPr/>
        <a:lstStyle/>
        <a:p>
          <a:endParaRPr lang="en-US"/>
        </a:p>
      </dgm:t>
    </dgm:pt>
    <dgm:pt modelId="{C8298769-333F-472B-84BE-1BAEA2917A78}">
      <dgm:prSet/>
      <dgm:spPr/>
      <dgm:t>
        <a:bodyPr/>
        <a:lstStyle/>
        <a:p>
          <a:r>
            <a:rPr lang="en-US"/>
            <a:t>Work with Administrator for logistics</a:t>
          </a:r>
        </a:p>
      </dgm:t>
    </dgm:pt>
    <dgm:pt modelId="{05C0E275-4CA2-440A-B49E-3BC1673C04A0}" type="parTrans" cxnId="{5179A558-957D-4D18-8B21-F9DD9FB4EBD9}">
      <dgm:prSet/>
      <dgm:spPr/>
      <dgm:t>
        <a:bodyPr/>
        <a:lstStyle/>
        <a:p>
          <a:endParaRPr lang="en-US"/>
        </a:p>
      </dgm:t>
    </dgm:pt>
    <dgm:pt modelId="{8B9D9A38-AA06-43D2-8D66-2294202C3320}" type="sibTrans" cxnId="{5179A558-957D-4D18-8B21-F9DD9FB4EBD9}">
      <dgm:prSet/>
      <dgm:spPr/>
      <dgm:t>
        <a:bodyPr/>
        <a:lstStyle/>
        <a:p>
          <a:endParaRPr lang="en-US"/>
        </a:p>
      </dgm:t>
    </dgm:pt>
    <dgm:pt modelId="{8A26AFD8-6334-410D-807A-AC3773262FC3}">
      <dgm:prSet/>
      <dgm:spPr/>
      <dgm:t>
        <a:bodyPr/>
        <a:lstStyle/>
        <a:p>
          <a:pPr>
            <a:defRPr b="1"/>
          </a:pPr>
          <a:r>
            <a:rPr lang="en-US"/>
            <a:t>Feb.–Mar.</a:t>
          </a:r>
        </a:p>
      </dgm:t>
    </dgm:pt>
    <dgm:pt modelId="{E26CE864-8232-4B96-A1C6-E9265C049D09}" type="parTrans" cxnId="{69ADA058-ECFD-4260-A670-B661071194B4}">
      <dgm:prSet/>
      <dgm:spPr/>
      <dgm:t>
        <a:bodyPr/>
        <a:lstStyle/>
        <a:p>
          <a:endParaRPr lang="en-US"/>
        </a:p>
      </dgm:t>
    </dgm:pt>
    <dgm:pt modelId="{1A3B86F0-FE8C-4F1A-A8E2-C3E235D48DD3}" type="sibTrans" cxnId="{69ADA058-ECFD-4260-A670-B661071194B4}">
      <dgm:prSet/>
      <dgm:spPr/>
      <dgm:t>
        <a:bodyPr/>
        <a:lstStyle/>
        <a:p>
          <a:endParaRPr lang="en-US"/>
        </a:p>
      </dgm:t>
    </dgm:pt>
    <dgm:pt modelId="{AA80DE58-673B-44CD-9FBF-8B5623F8AA49}">
      <dgm:prSet/>
      <dgm:spPr/>
      <dgm:t>
        <a:bodyPr/>
        <a:lstStyle/>
        <a:p>
          <a:r>
            <a:rPr lang="en-US" dirty="0"/>
            <a:t>Submit online Annual Education forms with Session and Speaker information</a:t>
          </a:r>
        </a:p>
      </dgm:t>
    </dgm:pt>
    <dgm:pt modelId="{F06A4567-DDD9-46B7-823D-CA1AF8388715}" type="parTrans" cxnId="{E37B739C-9930-479C-864E-F6809E27069C}">
      <dgm:prSet/>
      <dgm:spPr/>
      <dgm:t>
        <a:bodyPr/>
        <a:lstStyle/>
        <a:p>
          <a:endParaRPr lang="en-US"/>
        </a:p>
      </dgm:t>
    </dgm:pt>
    <dgm:pt modelId="{E3D0D115-15AC-49EE-A3FA-CBF043406974}" type="sibTrans" cxnId="{E37B739C-9930-479C-864E-F6809E27069C}">
      <dgm:prSet/>
      <dgm:spPr/>
      <dgm:t>
        <a:bodyPr/>
        <a:lstStyle/>
        <a:p>
          <a:endParaRPr lang="en-US"/>
        </a:p>
      </dgm:t>
    </dgm:pt>
    <dgm:pt modelId="{66BFE6E1-3790-44AA-BC52-B9100369BB4D}">
      <dgm:prSet/>
      <dgm:spPr/>
      <dgm:t>
        <a:bodyPr/>
        <a:lstStyle/>
        <a:p>
          <a:pPr>
            <a:defRPr b="1"/>
          </a:pPr>
          <a:r>
            <a:rPr lang="en-US"/>
            <a:t>April</a:t>
          </a:r>
        </a:p>
      </dgm:t>
    </dgm:pt>
    <dgm:pt modelId="{3B144051-4BB7-41D9-B837-C7A66E84DBE0}" type="parTrans" cxnId="{990A2FCE-628F-4B81-9E60-B68A0F17459A}">
      <dgm:prSet/>
      <dgm:spPr/>
      <dgm:t>
        <a:bodyPr/>
        <a:lstStyle/>
        <a:p>
          <a:endParaRPr lang="en-US"/>
        </a:p>
      </dgm:t>
    </dgm:pt>
    <dgm:pt modelId="{313238F9-E149-4D5D-9D59-3798FE4DCD19}" type="sibTrans" cxnId="{990A2FCE-628F-4B81-9E60-B68A0F17459A}">
      <dgm:prSet/>
      <dgm:spPr/>
      <dgm:t>
        <a:bodyPr/>
        <a:lstStyle/>
        <a:p>
          <a:endParaRPr lang="en-US"/>
        </a:p>
      </dgm:t>
    </dgm:pt>
    <dgm:pt modelId="{E49D8C3B-32FB-4530-B671-056A5F4C70B3}">
      <dgm:prSet/>
      <dgm:spPr/>
      <dgm:t>
        <a:bodyPr/>
        <a:lstStyle/>
        <a:p>
          <a:r>
            <a:rPr lang="en-US"/>
            <a:t>Moderators – If your session does not yet have a speaker</a:t>
          </a:r>
        </a:p>
      </dgm:t>
    </dgm:pt>
    <dgm:pt modelId="{A04D37BE-FCB2-45FA-996B-38178FDA2F2C}" type="parTrans" cxnId="{D175FB7D-38A8-43B0-BE9F-9CF7369FB2C9}">
      <dgm:prSet/>
      <dgm:spPr/>
      <dgm:t>
        <a:bodyPr/>
        <a:lstStyle/>
        <a:p>
          <a:endParaRPr lang="en-US"/>
        </a:p>
      </dgm:t>
    </dgm:pt>
    <dgm:pt modelId="{FB45425B-8AE5-45D7-821A-7CA777015C81}" type="sibTrans" cxnId="{D175FB7D-38A8-43B0-BE9F-9CF7369FB2C9}">
      <dgm:prSet/>
      <dgm:spPr/>
      <dgm:t>
        <a:bodyPr/>
        <a:lstStyle/>
        <a:p>
          <a:endParaRPr lang="en-US"/>
        </a:p>
      </dgm:t>
    </dgm:pt>
    <dgm:pt modelId="{C5C6A363-4276-492B-ACA1-9BA9304B2699}">
      <dgm:prSet/>
      <dgm:spPr/>
      <dgm:t>
        <a:bodyPr/>
        <a:lstStyle/>
        <a:p>
          <a:r>
            <a:rPr lang="en-US"/>
            <a:t>Reach out to the Education Committee for support</a:t>
          </a:r>
        </a:p>
      </dgm:t>
    </dgm:pt>
    <dgm:pt modelId="{F21C2839-A124-4F52-9662-A1A49590F12C}" type="parTrans" cxnId="{97587F57-16FC-4777-9C57-66424213F129}">
      <dgm:prSet/>
      <dgm:spPr/>
      <dgm:t>
        <a:bodyPr/>
        <a:lstStyle/>
        <a:p>
          <a:endParaRPr lang="en-US"/>
        </a:p>
      </dgm:t>
    </dgm:pt>
    <dgm:pt modelId="{F93B4F66-D53E-4AAA-AE3C-BD8FB5891F8B}" type="sibTrans" cxnId="{97587F57-16FC-4777-9C57-66424213F129}">
      <dgm:prSet/>
      <dgm:spPr/>
      <dgm:t>
        <a:bodyPr/>
        <a:lstStyle/>
        <a:p>
          <a:endParaRPr lang="en-US"/>
        </a:p>
      </dgm:t>
    </dgm:pt>
    <dgm:pt modelId="{2AF81844-8BEA-46D7-B580-6C0B3B7F25F0}" type="pres">
      <dgm:prSet presAssocID="{D89CBAAC-5722-4FE3-99E6-3CE4304C3EC9}" presName="root" presStyleCnt="0">
        <dgm:presLayoutVars>
          <dgm:chMax/>
          <dgm:chPref/>
          <dgm:animLvl val="lvl"/>
        </dgm:presLayoutVars>
      </dgm:prSet>
      <dgm:spPr/>
    </dgm:pt>
    <dgm:pt modelId="{305E55E7-6E21-4B2F-BE0C-D3428964BA22}" type="pres">
      <dgm:prSet presAssocID="{D89CBAAC-5722-4FE3-99E6-3CE4304C3EC9}" presName="divider" presStyleLbl="fgAccFollowNode1" presStyleIdx="0" presStyleCnt="1"/>
      <dgm:spPr>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gm:spPr>
    </dgm:pt>
    <dgm:pt modelId="{62123FD9-4C4B-46FF-A9E4-1A809782CF75}" type="pres">
      <dgm:prSet presAssocID="{D89CBAAC-5722-4FE3-99E6-3CE4304C3EC9}" presName="nodes" presStyleCnt="0">
        <dgm:presLayoutVars>
          <dgm:chMax/>
          <dgm:chPref/>
          <dgm:animLvl val="lvl"/>
        </dgm:presLayoutVars>
      </dgm:prSet>
      <dgm:spPr/>
    </dgm:pt>
    <dgm:pt modelId="{BD1E6464-C7E4-4B2B-B1AA-CA5CDD645EA4}" type="pres">
      <dgm:prSet presAssocID="{3BEE72C5-892D-4682-AE6B-2D3C0742B3ED}" presName="composite" presStyleCnt="0"/>
      <dgm:spPr/>
    </dgm:pt>
    <dgm:pt modelId="{A537B979-DEB3-46B0-8942-F9E6C3EFED63}" type="pres">
      <dgm:prSet presAssocID="{3BEE72C5-892D-4682-AE6B-2D3C0742B3ED}" presName="L1TextContainer" presStyleLbl="revTx" presStyleIdx="0" presStyleCnt="4">
        <dgm:presLayoutVars>
          <dgm:chMax val="1"/>
          <dgm:chPref val="1"/>
          <dgm:bulletEnabled val="1"/>
        </dgm:presLayoutVars>
      </dgm:prSet>
      <dgm:spPr/>
    </dgm:pt>
    <dgm:pt modelId="{584165D4-9261-4C10-ADE8-52068D85BA5A}" type="pres">
      <dgm:prSet presAssocID="{3BEE72C5-892D-4682-AE6B-2D3C0742B3ED}" presName="L2TextContainerWrapper" presStyleCnt="0">
        <dgm:presLayoutVars>
          <dgm:chMax val="0"/>
          <dgm:chPref val="0"/>
          <dgm:bulletEnabled val="1"/>
        </dgm:presLayoutVars>
      </dgm:prSet>
      <dgm:spPr/>
    </dgm:pt>
    <dgm:pt modelId="{0F30605C-4FE1-4C87-8E94-DD2BDE4D9433}" type="pres">
      <dgm:prSet presAssocID="{3BEE72C5-892D-4682-AE6B-2D3C0742B3ED}" presName="L2TextContainer" presStyleLbl="bgAcc1" presStyleIdx="0" presStyleCnt="4"/>
      <dgm:spPr/>
    </dgm:pt>
    <dgm:pt modelId="{337E459D-7911-4802-A44D-299ADA3A5EA8}" type="pres">
      <dgm:prSet presAssocID="{3BEE72C5-892D-4682-AE6B-2D3C0742B3ED}" presName="FlexibleEmptyPlaceHolder" presStyleCnt="0"/>
      <dgm:spPr/>
    </dgm:pt>
    <dgm:pt modelId="{1ED1671F-0BB4-4995-B124-34E6FF439EC8}" type="pres">
      <dgm:prSet presAssocID="{3BEE72C5-892D-4682-AE6B-2D3C0742B3ED}"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E75B1A8C-2AD0-4DD4-B56E-0CD27CFBC942}" type="pres">
      <dgm:prSet presAssocID="{3BEE72C5-892D-4682-AE6B-2D3C0742B3ED}" presName="ConnectorPoint" presStyleLbl="alignNode1" presStyleIdx="0" presStyleCnt="4"/>
      <dgm:spPr/>
    </dgm:pt>
    <dgm:pt modelId="{3CABBDB2-ED00-4C03-8871-0E6D95B3BD66}" type="pres">
      <dgm:prSet presAssocID="{3BEE72C5-892D-4682-AE6B-2D3C0742B3ED}" presName="EmptyPlaceHolder" presStyleCnt="0"/>
      <dgm:spPr/>
    </dgm:pt>
    <dgm:pt modelId="{B83DAD0E-C892-4565-825F-4BB47B47CB61}" type="pres">
      <dgm:prSet presAssocID="{DC417B5C-2FC1-456B-B0E0-D4A404812B94}" presName="spaceBetweenRectangles" presStyleCnt="0"/>
      <dgm:spPr/>
    </dgm:pt>
    <dgm:pt modelId="{397164BE-FAD8-4BCE-95F4-B14AB9FC38A4}" type="pres">
      <dgm:prSet presAssocID="{E241B529-1D6A-492A-A7F5-F6350D43AE41}" presName="composite" presStyleCnt="0"/>
      <dgm:spPr/>
    </dgm:pt>
    <dgm:pt modelId="{51EA800C-A5FE-4661-90CA-2E9DDF2DCD55}" type="pres">
      <dgm:prSet presAssocID="{E241B529-1D6A-492A-A7F5-F6350D43AE41}" presName="L1TextContainer" presStyleLbl="revTx" presStyleIdx="1" presStyleCnt="4">
        <dgm:presLayoutVars>
          <dgm:chMax val="1"/>
          <dgm:chPref val="1"/>
          <dgm:bulletEnabled val="1"/>
        </dgm:presLayoutVars>
      </dgm:prSet>
      <dgm:spPr/>
    </dgm:pt>
    <dgm:pt modelId="{82280E05-FF3A-40C8-BF05-003154D0D048}" type="pres">
      <dgm:prSet presAssocID="{E241B529-1D6A-492A-A7F5-F6350D43AE41}" presName="L2TextContainerWrapper" presStyleCnt="0">
        <dgm:presLayoutVars>
          <dgm:chMax val="0"/>
          <dgm:chPref val="0"/>
          <dgm:bulletEnabled val="1"/>
        </dgm:presLayoutVars>
      </dgm:prSet>
      <dgm:spPr/>
    </dgm:pt>
    <dgm:pt modelId="{215C5382-409D-4F0A-99D2-7B8BD5956171}" type="pres">
      <dgm:prSet presAssocID="{E241B529-1D6A-492A-A7F5-F6350D43AE41}" presName="L2TextContainer" presStyleLbl="bgAcc1" presStyleIdx="1" presStyleCnt="4"/>
      <dgm:spPr/>
    </dgm:pt>
    <dgm:pt modelId="{C4C1D3B7-B97D-4E3B-9B2A-43769FCF1862}" type="pres">
      <dgm:prSet presAssocID="{E241B529-1D6A-492A-A7F5-F6350D43AE41}" presName="FlexibleEmptyPlaceHolder" presStyleCnt="0"/>
      <dgm:spPr/>
    </dgm:pt>
    <dgm:pt modelId="{B2B749F5-E82D-43F7-83DB-DEA0CD9AB8D8}" type="pres">
      <dgm:prSet presAssocID="{E241B529-1D6A-492A-A7F5-F6350D43AE41}" presName="ConnectLine" presStyleLbl="sibTrans1D1" presStyleIdx="1" presStyleCnt="4"/>
      <dgm:spPr>
        <a:noFill/>
        <a:ln w="12700" cap="flat" cmpd="sng" algn="ctr">
          <a:solidFill>
            <a:schemeClr val="accent2">
              <a:hueOff val="13013"/>
              <a:satOff val="-8959"/>
              <a:lumOff val="-2288"/>
              <a:alphaOff val="0"/>
            </a:schemeClr>
          </a:solidFill>
          <a:prstDash val="dash"/>
        </a:ln>
        <a:effectLst/>
      </dgm:spPr>
    </dgm:pt>
    <dgm:pt modelId="{C80240A2-6EBA-4C6F-932A-BE6818DC6E31}" type="pres">
      <dgm:prSet presAssocID="{E241B529-1D6A-492A-A7F5-F6350D43AE41}" presName="ConnectorPoint" presStyleLbl="alignNode1" presStyleIdx="1" presStyleCnt="4"/>
      <dgm:spPr/>
    </dgm:pt>
    <dgm:pt modelId="{1281431E-1A8E-49CD-804F-A607AAC28BEB}" type="pres">
      <dgm:prSet presAssocID="{E241B529-1D6A-492A-A7F5-F6350D43AE41}" presName="EmptyPlaceHolder" presStyleCnt="0"/>
      <dgm:spPr/>
    </dgm:pt>
    <dgm:pt modelId="{6E904BB5-1DFD-4ED8-866C-08E8902C1217}" type="pres">
      <dgm:prSet presAssocID="{1803C9F7-3129-4206-98E3-E3039979DA41}" presName="spaceBetweenRectangles" presStyleCnt="0"/>
      <dgm:spPr/>
    </dgm:pt>
    <dgm:pt modelId="{CFA338AC-5FBC-4B22-A77D-4E5C14A36FCE}" type="pres">
      <dgm:prSet presAssocID="{8A26AFD8-6334-410D-807A-AC3773262FC3}" presName="composite" presStyleCnt="0"/>
      <dgm:spPr/>
    </dgm:pt>
    <dgm:pt modelId="{B1B3B5A6-505A-467C-BC0B-4BC5DE16A18D}" type="pres">
      <dgm:prSet presAssocID="{8A26AFD8-6334-410D-807A-AC3773262FC3}" presName="L1TextContainer" presStyleLbl="revTx" presStyleIdx="2" presStyleCnt="4">
        <dgm:presLayoutVars>
          <dgm:chMax val="1"/>
          <dgm:chPref val="1"/>
          <dgm:bulletEnabled val="1"/>
        </dgm:presLayoutVars>
      </dgm:prSet>
      <dgm:spPr/>
    </dgm:pt>
    <dgm:pt modelId="{5225432B-17C8-4D7F-8C50-68DFAAEEB5AA}" type="pres">
      <dgm:prSet presAssocID="{8A26AFD8-6334-410D-807A-AC3773262FC3}" presName="L2TextContainerWrapper" presStyleCnt="0">
        <dgm:presLayoutVars>
          <dgm:chMax val="0"/>
          <dgm:chPref val="0"/>
          <dgm:bulletEnabled val="1"/>
        </dgm:presLayoutVars>
      </dgm:prSet>
      <dgm:spPr/>
    </dgm:pt>
    <dgm:pt modelId="{429A1C2E-434A-43DE-ABA1-559C493A494F}" type="pres">
      <dgm:prSet presAssocID="{8A26AFD8-6334-410D-807A-AC3773262FC3}" presName="L2TextContainer" presStyleLbl="bgAcc1" presStyleIdx="2" presStyleCnt="4"/>
      <dgm:spPr/>
    </dgm:pt>
    <dgm:pt modelId="{E968E1E7-A200-40A9-B9BC-CA9EF45D37EC}" type="pres">
      <dgm:prSet presAssocID="{8A26AFD8-6334-410D-807A-AC3773262FC3}" presName="FlexibleEmptyPlaceHolder" presStyleCnt="0"/>
      <dgm:spPr/>
    </dgm:pt>
    <dgm:pt modelId="{75C62EAA-82FA-46F3-A216-FD4D0B547946}" type="pres">
      <dgm:prSet presAssocID="{8A26AFD8-6334-410D-807A-AC3773262FC3}" presName="ConnectLine" presStyleLbl="sibTrans1D1" presStyleIdx="2" presStyleCnt="4"/>
      <dgm:spPr>
        <a:noFill/>
        <a:ln w="12700" cap="flat" cmpd="sng" algn="ctr">
          <a:solidFill>
            <a:schemeClr val="accent2">
              <a:hueOff val="26025"/>
              <a:satOff val="-17917"/>
              <a:lumOff val="-4575"/>
              <a:alphaOff val="0"/>
            </a:schemeClr>
          </a:solidFill>
          <a:prstDash val="dash"/>
        </a:ln>
        <a:effectLst/>
      </dgm:spPr>
    </dgm:pt>
    <dgm:pt modelId="{75689468-31CB-4736-98BC-EAEE0E3CA7C5}" type="pres">
      <dgm:prSet presAssocID="{8A26AFD8-6334-410D-807A-AC3773262FC3}" presName="ConnectorPoint" presStyleLbl="alignNode1" presStyleIdx="2" presStyleCnt="4"/>
      <dgm:spPr/>
    </dgm:pt>
    <dgm:pt modelId="{CDBD6851-7618-49D8-94DD-AF8729261D2E}" type="pres">
      <dgm:prSet presAssocID="{8A26AFD8-6334-410D-807A-AC3773262FC3}" presName="EmptyPlaceHolder" presStyleCnt="0"/>
      <dgm:spPr/>
    </dgm:pt>
    <dgm:pt modelId="{EF2A3384-F564-4935-9C5C-27842133DCA0}" type="pres">
      <dgm:prSet presAssocID="{1A3B86F0-FE8C-4F1A-A8E2-C3E235D48DD3}" presName="spaceBetweenRectangles" presStyleCnt="0"/>
      <dgm:spPr/>
    </dgm:pt>
    <dgm:pt modelId="{69B3E3F9-7082-4F84-B66C-70D3C5865DA8}" type="pres">
      <dgm:prSet presAssocID="{66BFE6E1-3790-44AA-BC52-B9100369BB4D}" presName="composite" presStyleCnt="0"/>
      <dgm:spPr/>
    </dgm:pt>
    <dgm:pt modelId="{C0533AD8-936B-402C-8D3A-AF9000136573}" type="pres">
      <dgm:prSet presAssocID="{66BFE6E1-3790-44AA-BC52-B9100369BB4D}" presName="L1TextContainer" presStyleLbl="revTx" presStyleIdx="3" presStyleCnt="4">
        <dgm:presLayoutVars>
          <dgm:chMax val="1"/>
          <dgm:chPref val="1"/>
          <dgm:bulletEnabled val="1"/>
        </dgm:presLayoutVars>
      </dgm:prSet>
      <dgm:spPr/>
    </dgm:pt>
    <dgm:pt modelId="{FDB624AE-15AF-45A8-91FD-6112978E3BB4}" type="pres">
      <dgm:prSet presAssocID="{66BFE6E1-3790-44AA-BC52-B9100369BB4D}" presName="L2TextContainerWrapper" presStyleCnt="0">
        <dgm:presLayoutVars>
          <dgm:chMax val="0"/>
          <dgm:chPref val="0"/>
          <dgm:bulletEnabled val="1"/>
        </dgm:presLayoutVars>
      </dgm:prSet>
      <dgm:spPr/>
    </dgm:pt>
    <dgm:pt modelId="{092C1BE4-513B-4526-93DA-C44ED40D745C}" type="pres">
      <dgm:prSet presAssocID="{66BFE6E1-3790-44AA-BC52-B9100369BB4D}" presName="L2TextContainer" presStyleLbl="bgAcc1" presStyleIdx="3" presStyleCnt="4"/>
      <dgm:spPr/>
    </dgm:pt>
    <dgm:pt modelId="{D39BDBDE-E37F-43D1-BBCA-A7557ABDE416}" type="pres">
      <dgm:prSet presAssocID="{66BFE6E1-3790-44AA-BC52-B9100369BB4D}" presName="FlexibleEmptyPlaceHolder" presStyleCnt="0"/>
      <dgm:spPr/>
    </dgm:pt>
    <dgm:pt modelId="{0E7BB0CA-1515-44DF-97AD-83D9226E741A}" type="pres">
      <dgm:prSet presAssocID="{66BFE6E1-3790-44AA-BC52-B9100369BB4D}" presName="ConnectLine" presStyleLbl="sibTrans1D1" presStyleIdx="3" presStyleCnt="4"/>
      <dgm:spPr>
        <a:noFill/>
        <a:ln w="12700" cap="flat" cmpd="sng" algn="ctr">
          <a:solidFill>
            <a:schemeClr val="accent2">
              <a:hueOff val="39038"/>
              <a:satOff val="-26876"/>
              <a:lumOff val="-6863"/>
              <a:alphaOff val="0"/>
            </a:schemeClr>
          </a:solidFill>
          <a:prstDash val="dash"/>
        </a:ln>
        <a:effectLst/>
      </dgm:spPr>
    </dgm:pt>
    <dgm:pt modelId="{BC19CFD0-B74E-470C-BF16-EDC4D1D99624}" type="pres">
      <dgm:prSet presAssocID="{66BFE6E1-3790-44AA-BC52-B9100369BB4D}" presName="ConnectorPoint" presStyleLbl="alignNode1" presStyleIdx="3" presStyleCnt="4"/>
      <dgm:spPr/>
    </dgm:pt>
    <dgm:pt modelId="{CB358A3A-6D27-4927-9507-0AAD71D5B76D}" type="pres">
      <dgm:prSet presAssocID="{66BFE6E1-3790-44AA-BC52-B9100369BB4D}" presName="EmptyPlaceHolder" presStyleCnt="0"/>
      <dgm:spPr/>
    </dgm:pt>
  </dgm:ptLst>
  <dgm:cxnLst>
    <dgm:cxn modelId="{00090C06-AB71-4F52-95F8-45A136C4FB25}" type="presOf" srcId="{3BEE72C5-892D-4682-AE6B-2D3C0742B3ED}" destId="{A537B979-DEB3-46B0-8942-F9E6C3EFED63}" srcOrd="0" destOrd="0" presId="urn:microsoft.com/office/officeart/2016/7/layout/BasicTimeline"/>
    <dgm:cxn modelId="{64B6A921-104A-4E2D-9337-C806682BB6C0}" type="presOf" srcId="{E49D8C3B-32FB-4530-B671-056A5F4C70B3}" destId="{092C1BE4-513B-4526-93DA-C44ED40D745C}" srcOrd="0" destOrd="0" presId="urn:microsoft.com/office/officeart/2016/7/layout/BasicTimeline"/>
    <dgm:cxn modelId="{D74AE027-8649-407F-AE40-79875E3E33DF}" srcId="{026D4033-7C55-4431-A0A7-82209ABFD7C5}" destId="{F6C191ED-E1F5-4244-96CB-815E4F991E98}" srcOrd="0" destOrd="0" parTransId="{954F340F-05E9-4630-8BEF-3BCD5BD489DF}" sibTransId="{73919258-5824-48C7-94C6-F07600B3BEFD}"/>
    <dgm:cxn modelId="{872DEC2E-41F2-4881-8625-5C8685B27B07}" srcId="{3BEE72C5-892D-4682-AE6B-2D3C0742B3ED}" destId="{026D4033-7C55-4431-A0A7-82209ABFD7C5}" srcOrd="0" destOrd="0" parTransId="{725EDFA3-B9B4-4362-99BA-81CF6E52C5ED}" sibTransId="{FE60CED6-A445-438C-B64C-912BAE3FB202}"/>
    <dgm:cxn modelId="{71CF133A-6F08-49D0-90B0-4788AD90EAC6}" srcId="{D89CBAAC-5722-4FE3-99E6-3CE4304C3EC9}" destId="{3BEE72C5-892D-4682-AE6B-2D3C0742B3ED}" srcOrd="0" destOrd="0" parTransId="{44801D2A-3001-4A36-A5CC-402F7378F8B4}" sibTransId="{DC417B5C-2FC1-456B-B0E0-D4A404812B94}"/>
    <dgm:cxn modelId="{F099B35C-1713-4416-817A-CB0D4FACF786}" type="presOf" srcId="{C5C6A363-4276-492B-ACA1-9BA9304B2699}" destId="{092C1BE4-513B-4526-93DA-C44ED40D745C}" srcOrd="0" destOrd="1" presId="urn:microsoft.com/office/officeart/2016/7/layout/BasicTimeline"/>
    <dgm:cxn modelId="{BCF24A62-8098-4903-90D7-FC80D1FEF16C}" type="presOf" srcId="{AA80DE58-673B-44CD-9FBF-8B5623F8AA49}" destId="{429A1C2E-434A-43DE-ABA1-559C493A494F}" srcOrd="0" destOrd="0" presId="urn:microsoft.com/office/officeart/2016/7/layout/BasicTimeline"/>
    <dgm:cxn modelId="{760A364C-516E-49DA-81F6-EF75E433BB42}" type="presOf" srcId="{C8298769-333F-472B-84BE-1BAEA2917A78}" destId="{215C5382-409D-4F0A-99D2-7B8BD5956171}" srcOrd="0" destOrd="1" presId="urn:microsoft.com/office/officeart/2016/7/layout/BasicTimeline"/>
    <dgm:cxn modelId="{940B0375-2496-4659-9781-70210982C4A7}" type="presOf" srcId="{F6C191ED-E1F5-4244-96CB-815E4F991E98}" destId="{0F30605C-4FE1-4C87-8E94-DD2BDE4D9433}" srcOrd="0" destOrd="1" presId="urn:microsoft.com/office/officeart/2016/7/layout/BasicTimeline"/>
    <dgm:cxn modelId="{97587F57-16FC-4777-9C57-66424213F129}" srcId="{E49D8C3B-32FB-4530-B671-056A5F4C70B3}" destId="{C5C6A363-4276-492B-ACA1-9BA9304B2699}" srcOrd="0" destOrd="0" parTransId="{F21C2839-A124-4F52-9662-A1A49590F12C}" sibTransId="{F93B4F66-D53E-4AAA-AE3C-BD8FB5891F8B}"/>
    <dgm:cxn modelId="{69ADA058-ECFD-4260-A670-B661071194B4}" srcId="{D89CBAAC-5722-4FE3-99E6-3CE4304C3EC9}" destId="{8A26AFD8-6334-410D-807A-AC3773262FC3}" srcOrd="2" destOrd="0" parTransId="{E26CE864-8232-4B96-A1C6-E9265C049D09}" sibTransId="{1A3B86F0-FE8C-4F1A-A8E2-C3E235D48DD3}"/>
    <dgm:cxn modelId="{5179A558-957D-4D18-8B21-F9DD9FB4EBD9}" srcId="{AF3B1DE7-529A-403B-BBD0-53E6BED156D6}" destId="{C8298769-333F-472B-84BE-1BAEA2917A78}" srcOrd="0" destOrd="0" parTransId="{05C0E275-4CA2-440A-B49E-3BC1673C04A0}" sibTransId="{8B9D9A38-AA06-43D2-8D66-2294202C3320}"/>
    <dgm:cxn modelId="{D175FB7D-38A8-43B0-BE9F-9CF7369FB2C9}" srcId="{66BFE6E1-3790-44AA-BC52-B9100369BB4D}" destId="{E49D8C3B-32FB-4530-B671-056A5F4C70B3}" srcOrd="0" destOrd="0" parTransId="{A04D37BE-FCB2-45FA-996B-38178FDA2F2C}" sibTransId="{FB45425B-8AE5-45D7-821A-7CA777015C81}"/>
    <dgm:cxn modelId="{79299C87-C065-461C-B557-39CF5B2C1610}" type="presOf" srcId="{026D4033-7C55-4431-A0A7-82209ABFD7C5}" destId="{0F30605C-4FE1-4C87-8E94-DD2BDE4D9433}" srcOrd="0" destOrd="0" presId="urn:microsoft.com/office/officeart/2016/7/layout/BasicTimeline"/>
    <dgm:cxn modelId="{E37B739C-9930-479C-864E-F6809E27069C}" srcId="{8A26AFD8-6334-410D-807A-AC3773262FC3}" destId="{AA80DE58-673B-44CD-9FBF-8B5623F8AA49}" srcOrd="0" destOrd="0" parTransId="{F06A4567-DDD9-46B7-823D-CA1AF8388715}" sibTransId="{E3D0D115-15AC-49EE-A3FA-CBF043406974}"/>
    <dgm:cxn modelId="{1B606E9D-32BE-4A5B-99ED-28D3891C3625}" srcId="{E241B529-1D6A-492A-A7F5-F6350D43AE41}" destId="{AF3B1DE7-529A-403B-BBD0-53E6BED156D6}" srcOrd="0" destOrd="0" parTransId="{1D931752-D90F-48F1-BEC6-92AC3C0D5460}" sibTransId="{874C35AE-5AC1-420C-A433-A6E2155C2159}"/>
    <dgm:cxn modelId="{89C5249E-3BB4-4607-B50D-05FE48135EE7}" type="presOf" srcId="{66BFE6E1-3790-44AA-BC52-B9100369BB4D}" destId="{C0533AD8-936B-402C-8D3A-AF9000136573}" srcOrd="0" destOrd="0" presId="urn:microsoft.com/office/officeart/2016/7/layout/BasicTimeline"/>
    <dgm:cxn modelId="{4167B0AE-3EFA-446B-BFD0-7DC359588E98}" srcId="{026D4033-7C55-4431-A0A7-82209ABFD7C5}" destId="{DF26DA48-A2AE-41D6-ABBA-9802932AADB5}" srcOrd="1" destOrd="0" parTransId="{533213FA-0A31-4348-8406-CFCD67BE9B60}" sibTransId="{83967D4B-880B-4BF9-8550-CE22DA3CE529}"/>
    <dgm:cxn modelId="{0B3AF0B2-CCF8-4CD9-B5CA-7698E1BB6466}" type="presOf" srcId="{DF26DA48-A2AE-41D6-ABBA-9802932AADB5}" destId="{0F30605C-4FE1-4C87-8E94-DD2BDE4D9433}" srcOrd="0" destOrd="2" presId="urn:microsoft.com/office/officeart/2016/7/layout/BasicTimeline"/>
    <dgm:cxn modelId="{E59D4EB3-B205-4CF4-AA2A-D979AF188C14}" type="presOf" srcId="{8A26AFD8-6334-410D-807A-AC3773262FC3}" destId="{B1B3B5A6-505A-467C-BC0B-4BC5DE16A18D}" srcOrd="0" destOrd="0" presId="urn:microsoft.com/office/officeart/2016/7/layout/BasicTimeline"/>
    <dgm:cxn modelId="{008F8EBF-9AD5-4FBB-A5F9-7B6843FD1498}" srcId="{D89CBAAC-5722-4FE3-99E6-3CE4304C3EC9}" destId="{E241B529-1D6A-492A-A7F5-F6350D43AE41}" srcOrd="1" destOrd="0" parTransId="{0577EADB-BB60-4A40-B750-8D1A02E524AA}" sibTransId="{1803C9F7-3129-4206-98E3-E3039979DA41}"/>
    <dgm:cxn modelId="{9BEC08CE-31FD-439C-B421-5259B40C7FAC}" type="presOf" srcId="{AF3B1DE7-529A-403B-BBD0-53E6BED156D6}" destId="{215C5382-409D-4F0A-99D2-7B8BD5956171}" srcOrd="0" destOrd="0" presId="urn:microsoft.com/office/officeart/2016/7/layout/BasicTimeline"/>
    <dgm:cxn modelId="{990A2FCE-628F-4B81-9E60-B68A0F17459A}" srcId="{D89CBAAC-5722-4FE3-99E6-3CE4304C3EC9}" destId="{66BFE6E1-3790-44AA-BC52-B9100369BB4D}" srcOrd="3" destOrd="0" parTransId="{3B144051-4BB7-41D9-B837-C7A66E84DBE0}" sibTransId="{313238F9-E149-4D5D-9D59-3798FE4DCD19}"/>
    <dgm:cxn modelId="{85EA32D1-4791-44BC-851A-EEC4030518FE}" type="presOf" srcId="{E241B529-1D6A-492A-A7F5-F6350D43AE41}" destId="{51EA800C-A5FE-4661-90CA-2E9DDF2DCD55}" srcOrd="0" destOrd="0" presId="urn:microsoft.com/office/officeart/2016/7/layout/BasicTimeline"/>
    <dgm:cxn modelId="{3603EEF2-1A6E-4405-AE2C-0632A2AE6E2A}" type="presOf" srcId="{D89CBAAC-5722-4FE3-99E6-3CE4304C3EC9}" destId="{2AF81844-8BEA-46D7-B580-6C0B3B7F25F0}" srcOrd="0" destOrd="0" presId="urn:microsoft.com/office/officeart/2016/7/layout/BasicTimeline"/>
    <dgm:cxn modelId="{37142EF5-8544-49C0-8037-CCDA50824B5D}" type="presParOf" srcId="{2AF81844-8BEA-46D7-B580-6C0B3B7F25F0}" destId="{305E55E7-6E21-4B2F-BE0C-D3428964BA22}" srcOrd="0" destOrd="0" presId="urn:microsoft.com/office/officeart/2016/7/layout/BasicTimeline"/>
    <dgm:cxn modelId="{FC1727B1-70A6-45E8-9AE3-02EBD46329A6}" type="presParOf" srcId="{2AF81844-8BEA-46D7-B580-6C0B3B7F25F0}" destId="{62123FD9-4C4B-46FF-A9E4-1A809782CF75}" srcOrd="1" destOrd="0" presId="urn:microsoft.com/office/officeart/2016/7/layout/BasicTimeline"/>
    <dgm:cxn modelId="{49774A00-F05D-44E7-B88D-287C4186D2C6}" type="presParOf" srcId="{62123FD9-4C4B-46FF-A9E4-1A809782CF75}" destId="{BD1E6464-C7E4-4B2B-B1AA-CA5CDD645EA4}" srcOrd="0" destOrd="0" presId="urn:microsoft.com/office/officeart/2016/7/layout/BasicTimeline"/>
    <dgm:cxn modelId="{79F037E7-EE00-47FC-936B-6796FFC47F5C}" type="presParOf" srcId="{BD1E6464-C7E4-4B2B-B1AA-CA5CDD645EA4}" destId="{A537B979-DEB3-46B0-8942-F9E6C3EFED63}" srcOrd="0" destOrd="0" presId="urn:microsoft.com/office/officeart/2016/7/layout/BasicTimeline"/>
    <dgm:cxn modelId="{1FEA93D9-2050-4B31-B6F7-3737BBFC3E11}" type="presParOf" srcId="{BD1E6464-C7E4-4B2B-B1AA-CA5CDD645EA4}" destId="{584165D4-9261-4C10-ADE8-52068D85BA5A}" srcOrd="1" destOrd="0" presId="urn:microsoft.com/office/officeart/2016/7/layout/BasicTimeline"/>
    <dgm:cxn modelId="{D500579B-DF9B-43C1-818A-B7E081B7CBD9}" type="presParOf" srcId="{584165D4-9261-4C10-ADE8-52068D85BA5A}" destId="{0F30605C-4FE1-4C87-8E94-DD2BDE4D9433}" srcOrd="0" destOrd="0" presId="urn:microsoft.com/office/officeart/2016/7/layout/BasicTimeline"/>
    <dgm:cxn modelId="{E3D3FB80-F7F5-410D-835C-11E12D886AC2}" type="presParOf" srcId="{584165D4-9261-4C10-ADE8-52068D85BA5A}" destId="{337E459D-7911-4802-A44D-299ADA3A5EA8}" srcOrd="1" destOrd="0" presId="urn:microsoft.com/office/officeart/2016/7/layout/BasicTimeline"/>
    <dgm:cxn modelId="{358B1ECF-8C84-4E38-87F1-CC092081C872}" type="presParOf" srcId="{BD1E6464-C7E4-4B2B-B1AA-CA5CDD645EA4}" destId="{1ED1671F-0BB4-4995-B124-34E6FF439EC8}" srcOrd="2" destOrd="0" presId="urn:microsoft.com/office/officeart/2016/7/layout/BasicTimeline"/>
    <dgm:cxn modelId="{AB45844F-F082-46EC-907C-43E969956D95}" type="presParOf" srcId="{BD1E6464-C7E4-4B2B-B1AA-CA5CDD645EA4}" destId="{E75B1A8C-2AD0-4DD4-B56E-0CD27CFBC942}" srcOrd="3" destOrd="0" presId="urn:microsoft.com/office/officeart/2016/7/layout/BasicTimeline"/>
    <dgm:cxn modelId="{E5C70679-CFBB-48EB-BEBA-C63DD1CFEDA8}" type="presParOf" srcId="{BD1E6464-C7E4-4B2B-B1AA-CA5CDD645EA4}" destId="{3CABBDB2-ED00-4C03-8871-0E6D95B3BD66}" srcOrd="4" destOrd="0" presId="urn:microsoft.com/office/officeart/2016/7/layout/BasicTimeline"/>
    <dgm:cxn modelId="{82C4DBA4-37DE-41C9-ABA9-31924FE96D03}" type="presParOf" srcId="{62123FD9-4C4B-46FF-A9E4-1A809782CF75}" destId="{B83DAD0E-C892-4565-825F-4BB47B47CB61}" srcOrd="1" destOrd="0" presId="urn:microsoft.com/office/officeart/2016/7/layout/BasicTimeline"/>
    <dgm:cxn modelId="{B04960A2-0874-40B1-9236-D230D220FCCE}" type="presParOf" srcId="{62123FD9-4C4B-46FF-A9E4-1A809782CF75}" destId="{397164BE-FAD8-4BCE-95F4-B14AB9FC38A4}" srcOrd="2" destOrd="0" presId="urn:microsoft.com/office/officeart/2016/7/layout/BasicTimeline"/>
    <dgm:cxn modelId="{FCF0EDDC-85A7-40EE-A7A5-6300A78588D7}" type="presParOf" srcId="{397164BE-FAD8-4BCE-95F4-B14AB9FC38A4}" destId="{51EA800C-A5FE-4661-90CA-2E9DDF2DCD55}" srcOrd="0" destOrd="0" presId="urn:microsoft.com/office/officeart/2016/7/layout/BasicTimeline"/>
    <dgm:cxn modelId="{B5BE75A0-1430-432D-B575-76FB50E0FA49}" type="presParOf" srcId="{397164BE-FAD8-4BCE-95F4-B14AB9FC38A4}" destId="{82280E05-FF3A-40C8-BF05-003154D0D048}" srcOrd="1" destOrd="0" presId="urn:microsoft.com/office/officeart/2016/7/layout/BasicTimeline"/>
    <dgm:cxn modelId="{FBE4E3DC-7DAA-4F9F-8339-4B357B93A5FA}" type="presParOf" srcId="{82280E05-FF3A-40C8-BF05-003154D0D048}" destId="{215C5382-409D-4F0A-99D2-7B8BD5956171}" srcOrd="0" destOrd="0" presId="urn:microsoft.com/office/officeart/2016/7/layout/BasicTimeline"/>
    <dgm:cxn modelId="{097358A9-E011-4F44-924E-5DE577DE8C7A}" type="presParOf" srcId="{82280E05-FF3A-40C8-BF05-003154D0D048}" destId="{C4C1D3B7-B97D-4E3B-9B2A-43769FCF1862}" srcOrd="1" destOrd="0" presId="urn:microsoft.com/office/officeart/2016/7/layout/BasicTimeline"/>
    <dgm:cxn modelId="{8E8F03C0-2208-4FD2-A2DD-87A533FFB24E}" type="presParOf" srcId="{397164BE-FAD8-4BCE-95F4-B14AB9FC38A4}" destId="{B2B749F5-E82D-43F7-83DB-DEA0CD9AB8D8}" srcOrd="2" destOrd="0" presId="urn:microsoft.com/office/officeart/2016/7/layout/BasicTimeline"/>
    <dgm:cxn modelId="{66529F36-BC8C-4602-82D6-97A7FF88E6D6}" type="presParOf" srcId="{397164BE-FAD8-4BCE-95F4-B14AB9FC38A4}" destId="{C80240A2-6EBA-4C6F-932A-BE6818DC6E31}" srcOrd="3" destOrd="0" presId="urn:microsoft.com/office/officeart/2016/7/layout/BasicTimeline"/>
    <dgm:cxn modelId="{C8CB5C39-382C-406F-81C0-C8C5F4CC23BA}" type="presParOf" srcId="{397164BE-FAD8-4BCE-95F4-B14AB9FC38A4}" destId="{1281431E-1A8E-49CD-804F-A607AAC28BEB}" srcOrd="4" destOrd="0" presId="urn:microsoft.com/office/officeart/2016/7/layout/BasicTimeline"/>
    <dgm:cxn modelId="{2FDEFB78-9808-49CD-8423-0388D08B4934}" type="presParOf" srcId="{62123FD9-4C4B-46FF-A9E4-1A809782CF75}" destId="{6E904BB5-1DFD-4ED8-866C-08E8902C1217}" srcOrd="3" destOrd="0" presId="urn:microsoft.com/office/officeart/2016/7/layout/BasicTimeline"/>
    <dgm:cxn modelId="{E5AE61E8-854F-400E-A415-74657BB3D32A}" type="presParOf" srcId="{62123FD9-4C4B-46FF-A9E4-1A809782CF75}" destId="{CFA338AC-5FBC-4B22-A77D-4E5C14A36FCE}" srcOrd="4" destOrd="0" presId="urn:microsoft.com/office/officeart/2016/7/layout/BasicTimeline"/>
    <dgm:cxn modelId="{BCBAED6F-AD6E-4636-BC27-D7AE7D7C38BC}" type="presParOf" srcId="{CFA338AC-5FBC-4B22-A77D-4E5C14A36FCE}" destId="{B1B3B5A6-505A-467C-BC0B-4BC5DE16A18D}" srcOrd="0" destOrd="0" presId="urn:microsoft.com/office/officeart/2016/7/layout/BasicTimeline"/>
    <dgm:cxn modelId="{7CB10AC1-0164-4462-BB88-D1C61D5F2DF5}" type="presParOf" srcId="{CFA338AC-5FBC-4B22-A77D-4E5C14A36FCE}" destId="{5225432B-17C8-4D7F-8C50-68DFAAEEB5AA}" srcOrd="1" destOrd="0" presId="urn:microsoft.com/office/officeart/2016/7/layout/BasicTimeline"/>
    <dgm:cxn modelId="{79A22214-BE77-4837-8DA0-0B17DA2C33D5}" type="presParOf" srcId="{5225432B-17C8-4D7F-8C50-68DFAAEEB5AA}" destId="{429A1C2E-434A-43DE-ABA1-559C493A494F}" srcOrd="0" destOrd="0" presId="urn:microsoft.com/office/officeart/2016/7/layout/BasicTimeline"/>
    <dgm:cxn modelId="{D8E7EF65-86D8-456F-8E08-F98EB8228CC9}" type="presParOf" srcId="{5225432B-17C8-4D7F-8C50-68DFAAEEB5AA}" destId="{E968E1E7-A200-40A9-B9BC-CA9EF45D37EC}" srcOrd="1" destOrd="0" presId="urn:microsoft.com/office/officeart/2016/7/layout/BasicTimeline"/>
    <dgm:cxn modelId="{445E45BD-22FD-4317-B995-FB79C77B5872}" type="presParOf" srcId="{CFA338AC-5FBC-4B22-A77D-4E5C14A36FCE}" destId="{75C62EAA-82FA-46F3-A216-FD4D0B547946}" srcOrd="2" destOrd="0" presId="urn:microsoft.com/office/officeart/2016/7/layout/BasicTimeline"/>
    <dgm:cxn modelId="{67B2DFC5-5D95-48EB-AA2F-4091BAC97BCF}" type="presParOf" srcId="{CFA338AC-5FBC-4B22-A77D-4E5C14A36FCE}" destId="{75689468-31CB-4736-98BC-EAEE0E3CA7C5}" srcOrd="3" destOrd="0" presId="urn:microsoft.com/office/officeart/2016/7/layout/BasicTimeline"/>
    <dgm:cxn modelId="{AEDFABE9-561A-40DD-AD9F-C3A6E8DB49D9}" type="presParOf" srcId="{CFA338AC-5FBC-4B22-A77D-4E5C14A36FCE}" destId="{CDBD6851-7618-49D8-94DD-AF8729261D2E}" srcOrd="4" destOrd="0" presId="urn:microsoft.com/office/officeart/2016/7/layout/BasicTimeline"/>
    <dgm:cxn modelId="{0FB6B145-36A8-4B7A-8CA2-32AFFE92F201}" type="presParOf" srcId="{62123FD9-4C4B-46FF-A9E4-1A809782CF75}" destId="{EF2A3384-F564-4935-9C5C-27842133DCA0}" srcOrd="5" destOrd="0" presId="urn:microsoft.com/office/officeart/2016/7/layout/BasicTimeline"/>
    <dgm:cxn modelId="{993A81C1-ECA6-4850-BA42-B3358A0F432E}" type="presParOf" srcId="{62123FD9-4C4B-46FF-A9E4-1A809782CF75}" destId="{69B3E3F9-7082-4F84-B66C-70D3C5865DA8}" srcOrd="6" destOrd="0" presId="urn:microsoft.com/office/officeart/2016/7/layout/BasicTimeline"/>
    <dgm:cxn modelId="{557132DB-39D2-4D4F-9F46-D15DA8DCD42B}" type="presParOf" srcId="{69B3E3F9-7082-4F84-B66C-70D3C5865DA8}" destId="{C0533AD8-936B-402C-8D3A-AF9000136573}" srcOrd="0" destOrd="0" presId="urn:microsoft.com/office/officeart/2016/7/layout/BasicTimeline"/>
    <dgm:cxn modelId="{1BEAADD9-4289-4004-8F1A-2C354FC1C676}" type="presParOf" srcId="{69B3E3F9-7082-4F84-B66C-70D3C5865DA8}" destId="{FDB624AE-15AF-45A8-91FD-6112978E3BB4}" srcOrd="1" destOrd="0" presId="urn:microsoft.com/office/officeart/2016/7/layout/BasicTimeline"/>
    <dgm:cxn modelId="{75C890B4-24D0-47B5-8079-50FF6FD83E48}" type="presParOf" srcId="{FDB624AE-15AF-45A8-91FD-6112978E3BB4}" destId="{092C1BE4-513B-4526-93DA-C44ED40D745C}" srcOrd="0" destOrd="0" presId="urn:microsoft.com/office/officeart/2016/7/layout/BasicTimeline"/>
    <dgm:cxn modelId="{A06F788D-2001-47B9-9A38-D2ACFF513F44}" type="presParOf" srcId="{FDB624AE-15AF-45A8-91FD-6112978E3BB4}" destId="{D39BDBDE-E37F-43D1-BBCA-A7557ABDE416}" srcOrd="1" destOrd="0" presId="urn:microsoft.com/office/officeart/2016/7/layout/BasicTimeline"/>
    <dgm:cxn modelId="{71DA2D6C-862D-41A8-BC7B-9AB90F039B41}" type="presParOf" srcId="{69B3E3F9-7082-4F84-B66C-70D3C5865DA8}" destId="{0E7BB0CA-1515-44DF-97AD-83D9226E741A}" srcOrd="2" destOrd="0" presId="urn:microsoft.com/office/officeart/2016/7/layout/BasicTimeline"/>
    <dgm:cxn modelId="{72D510EE-3848-405E-A52A-4A186A5F7F2D}" type="presParOf" srcId="{69B3E3F9-7082-4F84-B66C-70D3C5865DA8}" destId="{BC19CFD0-B74E-470C-BF16-EDC4D1D99624}" srcOrd="3" destOrd="0" presId="urn:microsoft.com/office/officeart/2016/7/layout/BasicTimeline"/>
    <dgm:cxn modelId="{60F6EFF9-06B9-4EF9-927A-B3D07647D72F}" type="presParOf" srcId="{69B3E3F9-7082-4F84-B66C-70D3C5865DA8}" destId="{CB358A3A-6D27-4927-9507-0AAD71D5B76D}"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1421BE-F029-42D5-96E3-DA0C6C62AA65}"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34465FC1-C71E-4640-8C6B-77F6E0623109}">
      <dgm:prSet/>
      <dgm:spPr/>
      <dgm:t>
        <a:bodyPr/>
        <a:lstStyle/>
        <a:p>
          <a:pPr>
            <a:defRPr b="1"/>
          </a:pPr>
          <a:r>
            <a:rPr lang="en-US"/>
            <a:t>May–June</a:t>
          </a:r>
        </a:p>
      </dgm:t>
    </dgm:pt>
    <dgm:pt modelId="{ACAAD1EE-FDBC-437F-AD52-E28F2572ED43}" type="parTrans" cxnId="{77B605B6-7CAF-4918-8F36-2342D6B1B8D8}">
      <dgm:prSet/>
      <dgm:spPr/>
      <dgm:t>
        <a:bodyPr/>
        <a:lstStyle/>
        <a:p>
          <a:endParaRPr lang="en-US"/>
        </a:p>
      </dgm:t>
    </dgm:pt>
    <dgm:pt modelId="{D4404A87-82CA-45B3-A332-DB83F73B3FCA}" type="sibTrans" cxnId="{77B605B6-7CAF-4918-8F36-2342D6B1B8D8}">
      <dgm:prSet/>
      <dgm:spPr/>
      <dgm:t>
        <a:bodyPr/>
        <a:lstStyle/>
        <a:p>
          <a:endParaRPr lang="en-US"/>
        </a:p>
      </dgm:t>
    </dgm:pt>
    <dgm:pt modelId="{3D2AC2A2-45A3-4E20-A08C-582ED17DC69C}">
      <dgm:prSet/>
      <dgm:spPr/>
      <dgm:t>
        <a:bodyPr/>
        <a:lstStyle/>
        <a:p>
          <a:r>
            <a:rPr lang="en-US"/>
            <a:t>Finalize Conference Session Speakers and Information</a:t>
          </a:r>
        </a:p>
      </dgm:t>
    </dgm:pt>
    <dgm:pt modelId="{746017B0-0162-4934-B451-3A46A63E52C4}" type="parTrans" cxnId="{729A0ECE-7325-450C-8997-25F813F707E8}">
      <dgm:prSet/>
      <dgm:spPr/>
      <dgm:t>
        <a:bodyPr/>
        <a:lstStyle/>
        <a:p>
          <a:endParaRPr lang="en-US"/>
        </a:p>
      </dgm:t>
    </dgm:pt>
    <dgm:pt modelId="{363C5447-AD5F-405C-AAA6-24E88C192885}" type="sibTrans" cxnId="{729A0ECE-7325-450C-8997-25F813F707E8}">
      <dgm:prSet/>
      <dgm:spPr/>
      <dgm:t>
        <a:bodyPr/>
        <a:lstStyle/>
        <a:p>
          <a:endParaRPr lang="en-US"/>
        </a:p>
      </dgm:t>
    </dgm:pt>
    <dgm:pt modelId="{95F925C6-228B-458A-8645-428CA344ACD2}">
      <dgm:prSet/>
      <dgm:spPr/>
      <dgm:t>
        <a:bodyPr/>
        <a:lstStyle/>
        <a:p>
          <a:pPr>
            <a:defRPr b="1"/>
          </a:pPr>
          <a:r>
            <a:rPr lang="en-US"/>
            <a:t>May–June</a:t>
          </a:r>
        </a:p>
      </dgm:t>
    </dgm:pt>
    <dgm:pt modelId="{4B0C3F7C-B0F1-48FA-AC1A-F4FD861E2C38}" type="parTrans" cxnId="{437E79E5-D626-4BFE-87C0-88619C54114A}">
      <dgm:prSet/>
      <dgm:spPr/>
      <dgm:t>
        <a:bodyPr/>
        <a:lstStyle/>
        <a:p>
          <a:endParaRPr lang="en-US"/>
        </a:p>
      </dgm:t>
    </dgm:pt>
    <dgm:pt modelId="{7D9F18A1-02B7-485D-9C3B-83244A4388F5}" type="sibTrans" cxnId="{437E79E5-D626-4BFE-87C0-88619C54114A}">
      <dgm:prSet/>
      <dgm:spPr/>
      <dgm:t>
        <a:bodyPr/>
        <a:lstStyle/>
        <a:p>
          <a:endParaRPr lang="en-US"/>
        </a:p>
      </dgm:t>
    </dgm:pt>
    <dgm:pt modelId="{747F4C7B-A13A-44A3-A26C-C78A7D0C6100}">
      <dgm:prSet/>
      <dgm:spPr/>
      <dgm:t>
        <a:bodyPr/>
        <a:lstStyle/>
        <a:p>
          <a:r>
            <a:rPr lang="en-US"/>
            <a:t>Notify Catrina and Theresa of any session/speaker “swaps” or changes</a:t>
          </a:r>
        </a:p>
      </dgm:t>
    </dgm:pt>
    <dgm:pt modelId="{BEAF925E-B99A-4320-9402-AA6025E699AB}" type="parTrans" cxnId="{74B19137-2D16-4DD1-A2F0-CCD3680D8030}">
      <dgm:prSet/>
      <dgm:spPr/>
      <dgm:t>
        <a:bodyPr/>
        <a:lstStyle/>
        <a:p>
          <a:endParaRPr lang="en-US"/>
        </a:p>
      </dgm:t>
    </dgm:pt>
    <dgm:pt modelId="{FE88584A-EF55-4DBC-B590-F4C4CB13192B}" type="sibTrans" cxnId="{74B19137-2D16-4DD1-A2F0-CCD3680D8030}">
      <dgm:prSet/>
      <dgm:spPr/>
      <dgm:t>
        <a:bodyPr/>
        <a:lstStyle/>
        <a:p>
          <a:endParaRPr lang="en-US"/>
        </a:p>
      </dgm:t>
    </dgm:pt>
    <dgm:pt modelId="{E1CFEBBF-36A3-4AF6-9245-7A21EFA1E0E9}">
      <dgm:prSet/>
      <dgm:spPr/>
      <dgm:t>
        <a:bodyPr/>
        <a:lstStyle/>
        <a:p>
          <a:r>
            <a:rPr lang="en-US"/>
            <a:t>Changes do need approval before they can be finalized</a:t>
          </a:r>
        </a:p>
      </dgm:t>
    </dgm:pt>
    <dgm:pt modelId="{7C2FF1AB-C299-4BB6-9E41-7B28661324EF}" type="parTrans" cxnId="{EAC800B7-22F2-447B-91E7-73650FAA4DA3}">
      <dgm:prSet/>
      <dgm:spPr/>
      <dgm:t>
        <a:bodyPr/>
        <a:lstStyle/>
        <a:p>
          <a:endParaRPr lang="en-US"/>
        </a:p>
      </dgm:t>
    </dgm:pt>
    <dgm:pt modelId="{D3C7B4DC-73D8-4DB9-8A28-2951D4798169}" type="sibTrans" cxnId="{EAC800B7-22F2-447B-91E7-73650FAA4DA3}">
      <dgm:prSet/>
      <dgm:spPr/>
      <dgm:t>
        <a:bodyPr/>
        <a:lstStyle/>
        <a:p>
          <a:endParaRPr lang="en-US"/>
        </a:p>
      </dgm:t>
    </dgm:pt>
    <dgm:pt modelId="{B7C8E93E-1089-4E83-892D-F5F824C838A4}">
      <dgm:prSet/>
      <dgm:spPr/>
      <dgm:t>
        <a:bodyPr/>
        <a:lstStyle/>
        <a:p>
          <a:pPr>
            <a:defRPr b="1"/>
          </a:pPr>
          <a:r>
            <a:rPr lang="en-US"/>
            <a:t>July</a:t>
          </a:r>
        </a:p>
      </dgm:t>
    </dgm:pt>
    <dgm:pt modelId="{A25AF0A0-D586-4EE7-833D-ED131CC5B3AE}" type="parTrans" cxnId="{5426483E-1175-40E2-8EAD-B977EC6101D3}">
      <dgm:prSet/>
      <dgm:spPr/>
      <dgm:t>
        <a:bodyPr/>
        <a:lstStyle/>
        <a:p>
          <a:endParaRPr lang="en-US"/>
        </a:p>
      </dgm:t>
    </dgm:pt>
    <dgm:pt modelId="{FD72C47C-D7EC-442D-AFA7-E7FD69CAF692}" type="sibTrans" cxnId="{5426483E-1175-40E2-8EAD-B977EC6101D3}">
      <dgm:prSet/>
      <dgm:spPr/>
      <dgm:t>
        <a:bodyPr/>
        <a:lstStyle/>
        <a:p>
          <a:endParaRPr lang="en-US"/>
        </a:p>
      </dgm:t>
    </dgm:pt>
    <dgm:pt modelId="{2C4AE934-9BE4-4784-9109-0E36D0B7FEEB}">
      <dgm:prSet/>
      <dgm:spPr/>
      <dgm:t>
        <a:bodyPr/>
        <a:lstStyle/>
        <a:p>
          <a:r>
            <a:rPr lang="en-US"/>
            <a:t>Submit Conference Forms online by JULY 1</a:t>
          </a:r>
        </a:p>
      </dgm:t>
    </dgm:pt>
    <dgm:pt modelId="{369ED052-0AA3-426E-81FB-9884B1019A60}" type="parTrans" cxnId="{BC4C4152-E0B1-44C8-8525-FB9F7F329A67}">
      <dgm:prSet/>
      <dgm:spPr/>
      <dgm:t>
        <a:bodyPr/>
        <a:lstStyle/>
        <a:p>
          <a:endParaRPr lang="en-US"/>
        </a:p>
      </dgm:t>
    </dgm:pt>
    <dgm:pt modelId="{8E51F430-D785-4563-A161-97221FA89F46}" type="sibTrans" cxnId="{BC4C4152-E0B1-44C8-8525-FB9F7F329A67}">
      <dgm:prSet/>
      <dgm:spPr/>
      <dgm:t>
        <a:bodyPr/>
        <a:lstStyle/>
        <a:p>
          <a:endParaRPr lang="en-US"/>
        </a:p>
      </dgm:t>
    </dgm:pt>
    <dgm:pt modelId="{6C36F358-E5AB-4394-8C64-FF65C8845906}">
      <dgm:prSet/>
      <dgm:spPr/>
      <dgm:t>
        <a:bodyPr/>
        <a:lstStyle/>
        <a:p>
          <a:r>
            <a:rPr lang="en-US" dirty="0"/>
            <a:t>IMPORTANT! - Sessions without forms could be cancelled or reassigned.</a:t>
          </a:r>
        </a:p>
      </dgm:t>
    </dgm:pt>
    <dgm:pt modelId="{2369B648-951C-41F8-AC05-3A404D48F688}" type="parTrans" cxnId="{A5B54750-0888-4EA0-A8B9-4C3B09523C07}">
      <dgm:prSet/>
      <dgm:spPr/>
      <dgm:t>
        <a:bodyPr/>
        <a:lstStyle/>
        <a:p>
          <a:endParaRPr lang="en-US"/>
        </a:p>
      </dgm:t>
    </dgm:pt>
    <dgm:pt modelId="{7E4259B4-62CA-4527-9413-F80C544C61F4}" type="sibTrans" cxnId="{A5B54750-0888-4EA0-A8B9-4C3B09523C07}">
      <dgm:prSet/>
      <dgm:spPr/>
      <dgm:t>
        <a:bodyPr/>
        <a:lstStyle/>
        <a:p>
          <a:endParaRPr lang="en-US"/>
        </a:p>
      </dgm:t>
    </dgm:pt>
    <dgm:pt modelId="{9D0B110C-D4FF-4598-ADF4-85A9110268A8}">
      <dgm:prSet/>
      <dgm:spPr/>
      <dgm:t>
        <a:bodyPr/>
        <a:lstStyle/>
        <a:p>
          <a:pPr>
            <a:defRPr b="1"/>
          </a:pPr>
          <a:r>
            <a:rPr lang="en-US"/>
            <a:t>Sep.–Oct.</a:t>
          </a:r>
        </a:p>
      </dgm:t>
    </dgm:pt>
    <dgm:pt modelId="{A76E3F1B-DCE6-4A37-83E6-C58AF49F941E}" type="parTrans" cxnId="{306CA219-B527-41B2-A6B3-37B0313E13AC}">
      <dgm:prSet/>
      <dgm:spPr/>
      <dgm:t>
        <a:bodyPr/>
        <a:lstStyle/>
        <a:p>
          <a:endParaRPr lang="en-US"/>
        </a:p>
      </dgm:t>
    </dgm:pt>
    <dgm:pt modelId="{A33DF572-BCDE-43B9-BE10-EC00C360AA88}" type="sibTrans" cxnId="{306CA219-B527-41B2-A6B3-37B0313E13AC}">
      <dgm:prSet/>
      <dgm:spPr/>
      <dgm:t>
        <a:bodyPr/>
        <a:lstStyle/>
        <a:p>
          <a:endParaRPr lang="en-US"/>
        </a:p>
      </dgm:t>
    </dgm:pt>
    <dgm:pt modelId="{1A7091D1-242F-4CAD-98E9-5FA5B765F956}">
      <dgm:prSet/>
      <dgm:spPr/>
      <dgm:t>
        <a:bodyPr/>
        <a:lstStyle/>
        <a:p>
          <a:r>
            <a:rPr lang="en-US" dirty="0"/>
            <a:t>Work with Speaker to ensure session is being developed as intended</a:t>
          </a:r>
        </a:p>
      </dgm:t>
    </dgm:pt>
    <dgm:pt modelId="{FEBDC2C2-F778-48D4-AA5C-DB36E3ADED9B}" type="parTrans" cxnId="{69A96711-DB53-47DD-ACC5-F0A27A5C0905}">
      <dgm:prSet/>
      <dgm:spPr/>
      <dgm:t>
        <a:bodyPr/>
        <a:lstStyle/>
        <a:p>
          <a:endParaRPr lang="en-US"/>
        </a:p>
      </dgm:t>
    </dgm:pt>
    <dgm:pt modelId="{C3227A2A-2D61-48E7-9CCD-1435B065A796}" type="sibTrans" cxnId="{69A96711-DB53-47DD-ACC5-F0A27A5C0905}">
      <dgm:prSet/>
      <dgm:spPr/>
      <dgm:t>
        <a:bodyPr/>
        <a:lstStyle/>
        <a:p>
          <a:endParaRPr lang="en-US"/>
        </a:p>
      </dgm:t>
    </dgm:pt>
    <dgm:pt modelId="{5628BD45-AD88-44D8-AF31-F76B285D8644}">
      <dgm:prSet/>
      <dgm:spPr/>
      <dgm:t>
        <a:bodyPr/>
        <a:lstStyle/>
        <a:p>
          <a:r>
            <a:rPr lang="en-US"/>
            <a:t>Ensure Speaker submits materials electronically by November 1</a:t>
          </a:r>
        </a:p>
      </dgm:t>
    </dgm:pt>
    <dgm:pt modelId="{F93C7DC7-8750-4241-8E47-25D0B152C62A}" type="parTrans" cxnId="{E9644F3F-31C0-487A-8F79-10033937AD2C}">
      <dgm:prSet/>
      <dgm:spPr/>
      <dgm:t>
        <a:bodyPr/>
        <a:lstStyle/>
        <a:p>
          <a:endParaRPr lang="en-US"/>
        </a:p>
      </dgm:t>
    </dgm:pt>
    <dgm:pt modelId="{09262B3B-B21B-4E69-9A5E-2A68C5704A87}" type="sibTrans" cxnId="{E9644F3F-31C0-487A-8F79-10033937AD2C}">
      <dgm:prSet/>
      <dgm:spPr/>
      <dgm:t>
        <a:bodyPr/>
        <a:lstStyle/>
        <a:p>
          <a:endParaRPr lang="en-US"/>
        </a:p>
      </dgm:t>
    </dgm:pt>
    <dgm:pt modelId="{31799F27-CB05-4E5E-8BC9-072D413B3F1E}">
      <dgm:prSet/>
      <dgm:spPr/>
      <dgm:t>
        <a:bodyPr/>
        <a:lstStyle/>
        <a:p>
          <a:pPr>
            <a:defRPr b="1"/>
          </a:pPr>
          <a:r>
            <a:rPr lang="en-US"/>
            <a:t>November</a:t>
          </a:r>
        </a:p>
      </dgm:t>
    </dgm:pt>
    <dgm:pt modelId="{2D68C1D2-C850-4D26-880C-89F655C0CD64}" type="parTrans" cxnId="{4543CAAC-8E16-4E2B-AB9F-2F07621C1C98}">
      <dgm:prSet/>
      <dgm:spPr/>
      <dgm:t>
        <a:bodyPr/>
        <a:lstStyle/>
        <a:p>
          <a:endParaRPr lang="en-US"/>
        </a:p>
      </dgm:t>
    </dgm:pt>
    <dgm:pt modelId="{676C2446-8058-446C-A1E7-BA17D876A163}" type="sibTrans" cxnId="{4543CAAC-8E16-4E2B-AB9F-2F07621C1C98}">
      <dgm:prSet/>
      <dgm:spPr/>
      <dgm:t>
        <a:bodyPr/>
        <a:lstStyle/>
        <a:p>
          <a:endParaRPr lang="en-US"/>
        </a:p>
      </dgm:t>
    </dgm:pt>
    <dgm:pt modelId="{E2F498E6-99C5-4B9C-90FF-90A411EFA80F}">
      <dgm:prSet/>
      <dgm:spPr/>
      <dgm:t>
        <a:bodyPr/>
        <a:lstStyle/>
        <a:p>
          <a:r>
            <a:rPr lang="en-US"/>
            <a:t>Moderate your session! If conference is in person, plan to attend in person.</a:t>
          </a:r>
        </a:p>
      </dgm:t>
    </dgm:pt>
    <dgm:pt modelId="{2948BAD7-3551-444E-AA9A-15719F22FEC7}" type="parTrans" cxnId="{B572059B-D56A-4E5B-A5FC-46E5F8D9DE09}">
      <dgm:prSet/>
      <dgm:spPr/>
      <dgm:t>
        <a:bodyPr/>
        <a:lstStyle/>
        <a:p>
          <a:endParaRPr lang="en-US"/>
        </a:p>
      </dgm:t>
    </dgm:pt>
    <dgm:pt modelId="{A3A41545-4874-437F-83E8-48B8B9525FD2}" type="sibTrans" cxnId="{B572059B-D56A-4E5B-A5FC-46E5F8D9DE09}">
      <dgm:prSet/>
      <dgm:spPr/>
      <dgm:t>
        <a:bodyPr/>
        <a:lstStyle/>
        <a:p>
          <a:endParaRPr lang="en-US"/>
        </a:p>
      </dgm:t>
    </dgm:pt>
    <dgm:pt modelId="{D42AC2A7-A270-4F91-9E3A-60CCF5555DA0}" type="pres">
      <dgm:prSet presAssocID="{7C1421BE-F029-42D5-96E3-DA0C6C62AA65}" presName="root" presStyleCnt="0">
        <dgm:presLayoutVars>
          <dgm:chMax/>
          <dgm:chPref/>
          <dgm:animLvl val="lvl"/>
        </dgm:presLayoutVars>
      </dgm:prSet>
      <dgm:spPr/>
    </dgm:pt>
    <dgm:pt modelId="{639B5126-36EE-4094-983B-4D2F6E09972D}" type="pres">
      <dgm:prSet presAssocID="{7C1421BE-F029-42D5-96E3-DA0C6C62AA65}" presName="divider" presStyleLbl="fgAccFollowNode1" presStyleIdx="0" presStyleCnt="1"/>
      <dgm:spPr>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gm:spPr>
    </dgm:pt>
    <dgm:pt modelId="{857220D6-BA02-4A6E-8E18-4617202AB46C}" type="pres">
      <dgm:prSet presAssocID="{7C1421BE-F029-42D5-96E3-DA0C6C62AA65}" presName="nodes" presStyleCnt="0">
        <dgm:presLayoutVars>
          <dgm:chMax/>
          <dgm:chPref/>
          <dgm:animLvl val="lvl"/>
        </dgm:presLayoutVars>
      </dgm:prSet>
      <dgm:spPr/>
    </dgm:pt>
    <dgm:pt modelId="{E5A15BFD-DFA9-4383-AA62-9E5F7924A7F4}" type="pres">
      <dgm:prSet presAssocID="{34465FC1-C71E-4640-8C6B-77F6E0623109}" presName="composite" presStyleCnt="0"/>
      <dgm:spPr/>
    </dgm:pt>
    <dgm:pt modelId="{85D94480-F829-4DB0-A846-5822386219FF}" type="pres">
      <dgm:prSet presAssocID="{34465FC1-C71E-4640-8C6B-77F6E0623109}" presName="L1TextContainer" presStyleLbl="revTx" presStyleIdx="0" presStyleCnt="5">
        <dgm:presLayoutVars>
          <dgm:chMax val="1"/>
          <dgm:chPref val="1"/>
          <dgm:bulletEnabled val="1"/>
        </dgm:presLayoutVars>
      </dgm:prSet>
      <dgm:spPr/>
    </dgm:pt>
    <dgm:pt modelId="{B417B175-FCA3-4B0C-80B0-431414CF996F}" type="pres">
      <dgm:prSet presAssocID="{34465FC1-C71E-4640-8C6B-77F6E0623109}" presName="L2TextContainerWrapper" presStyleCnt="0">
        <dgm:presLayoutVars>
          <dgm:chMax val="0"/>
          <dgm:chPref val="0"/>
          <dgm:bulletEnabled val="1"/>
        </dgm:presLayoutVars>
      </dgm:prSet>
      <dgm:spPr/>
    </dgm:pt>
    <dgm:pt modelId="{A0A27BAE-4DF8-4F92-B74E-126DFB7D8AA8}" type="pres">
      <dgm:prSet presAssocID="{34465FC1-C71E-4640-8C6B-77F6E0623109}" presName="L2TextContainer" presStyleLbl="bgAcc1" presStyleIdx="0" presStyleCnt="5"/>
      <dgm:spPr/>
    </dgm:pt>
    <dgm:pt modelId="{F6FC56C5-76AE-4E7C-9ED6-F5F7BF07845A}" type="pres">
      <dgm:prSet presAssocID="{34465FC1-C71E-4640-8C6B-77F6E0623109}" presName="FlexibleEmptyPlaceHolder" presStyleCnt="0"/>
      <dgm:spPr/>
    </dgm:pt>
    <dgm:pt modelId="{C4CBAE2C-D56E-4824-AF6C-857F13CDC5A7}" type="pres">
      <dgm:prSet presAssocID="{34465FC1-C71E-4640-8C6B-77F6E0623109}" presName="ConnectLine" presStyleLbl="sibTrans1D1" presStyleIdx="0" presStyleCnt="5"/>
      <dgm:spPr>
        <a:noFill/>
        <a:ln w="12700" cap="flat" cmpd="sng" algn="ctr">
          <a:solidFill>
            <a:schemeClr val="accent2">
              <a:hueOff val="0"/>
              <a:satOff val="0"/>
              <a:lumOff val="0"/>
              <a:alphaOff val="0"/>
            </a:schemeClr>
          </a:solidFill>
          <a:prstDash val="dash"/>
        </a:ln>
        <a:effectLst/>
      </dgm:spPr>
    </dgm:pt>
    <dgm:pt modelId="{7E1965B8-0A26-426F-9EB7-9AA3ADA9FCA6}" type="pres">
      <dgm:prSet presAssocID="{34465FC1-C71E-4640-8C6B-77F6E0623109}" presName="ConnectorPoint" presStyleLbl="alignNode1" presStyleIdx="0" presStyleCnt="5"/>
      <dgm:spPr/>
    </dgm:pt>
    <dgm:pt modelId="{07B28BA3-D281-4C58-A383-72BDB20AF2DF}" type="pres">
      <dgm:prSet presAssocID="{34465FC1-C71E-4640-8C6B-77F6E0623109}" presName="EmptyPlaceHolder" presStyleCnt="0"/>
      <dgm:spPr/>
    </dgm:pt>
    <dgm:pt modelId="{BCBC20A0-95B2-445B-8EDE-2FD15A03DEAB}" type="pres">
      <dgm:prSet presAssocID="{D4404A87-82CA-45B3-A332-DB83F73B3FCA}" presName="spaceBetweenRectangles" presStyleCnt="0"/>
      <dgm:spPr/>
    </dgm:pt>
    <dgm:pt modelId="{ADAE02DD-9A7F-4F43-8CFD-D327DA5E26E8}" type="pres">
      <dgm:prSet presAssocID="{95F925C6-228B-458A-8645-428CA344ACD2}" presName="composite" presStyleCnt="0"/>
      <dgm:spPr/>
    </dgm:pt>
    <dgm:pt modelId="{94C2BE53-765C-4A83-BB01-7E6979C4D1D2}" type="pres">
      <dgm:prSet presAssocID="{95F925C6-228B-458A-8645-428CA344ACD2}" presName="L1TextContainer" presStyleLbl="revTx" presStyleIdx="1" presStyleCnt="5">
        <dgm:presLayoutVars>
          <dgm:chMax val="1"/>
          <dgm:chPref val="1"/>
          <dgm:bulletEnabled val="1"/>
        </dgm:presLayoutVars>
      </dgm:prSet>
      <dgm:spPr/>
    </dgm:pt>
    <dgm:pt modelId="{9EC222BB-C9DD-4F03-AFEE-D1909869C5C8}" type="pres">
      <dgm:prSet presAssocID="{95F925C6-228B-458A-8645-428CA344ACD2}" presName="L2TextContainerWrapper" presStyleCnt="0">
        <dgm:presLayoutVars>
          <dgm:chMax val="0"/>
          <dgm:chPref val="0"/>
          <dgm:bulletEnabled val="1"/>
        </dgm:presLayoutVars>
      </dgm:prSet>
      <dgm:spPr/>
    </dgm:pt>
    <dgm:pt modelId="{273CFF30-7EAC-423F-ACE1-C10D4FD70DA1}" type="pres">
      <dgm:prSet presAssocID="{95F925C6-228B-458A-8645-428CA344ACD2}" presName="L2TextContainer" presStyleLbl="bgAcc1" presStyleIdx="1" presStyleCnt="5"/>
      <dgm:spPr/>
    </dgm:pt>
    <dgm:pt modelId="{B1A38C29-B83E-46D3-AE25-C8E9E32E3AB0}" type="pres">
      <dgm:prSet presAssocID="{95F925C6-228B-458A-8645-428CA344ACD2}" presName="FlexibleEmptyPlaceHolder" presStyleCnt="0"/>
      <dgm:spPr/>
    </dgm:pt>
    <dgm:pt modelId="{65A4B3C4-364A-43D5-9594-8220B3A111B2}" type="pres">
      <dgm:prSet presAssocID="{95F925C6-228B-458A-8645-428CA344ACD2}" presName="ConnectLine" presStyleLbl="sibTrans1D1" presStyleIdx="1" presStyleCnt="5"/>
      <dgm:spPr>
        <a:noFill/>
        <a:ln w="12700" cap="flat" cmpd="sng" algn="ctr">
          <a:solidFill>
            <a:schemeClr val="accent2">
              <a:hueOff val="9759"/>
              <a:satOff val="-6719"/>
              <a:lumOff val="-1716"/>
              <a:alphaOff val="0"/>
            </a:schemeClr>
          </a:solidFill>
          <a:prstDash val="dash"/>
        </a:ln>
        <a:effectLst/>
      </dgm:spPr>
    </dgm:pt>
    <dgm:pt modelId="{E0442F33-2DE5-46E1-AC92-69550EADF21C}" type="pres">
      <dgm:prSet presAssocID="{95F925C6-228B-458A-8645-428CA344ACD2}" presName="ConnectorPoint" presStyleLbl="alignNode1" presStyleIdx="1" presStyleCnt="5"/>
      <dgm:spPr/>
    </dgm:pt>
    <dgm:pt modelId="{0FAC60D3-654A-4D0B-A405-9317A1EE6230}" type="pres">
      <dgm:prSet presAssocID="{95F925C6-228B-458A-8645-428CA344ACD2}" presName="EmptyPlaceHolder" presStyleCnt="0"/>
      <dgm:spPr/>
    </dgm:pt>
    <dgm:pt modelId="{8300E3F0-6028-4D1E-81BE-BF723C429C47}" type="pres">
      <dgm:prSet presAssocID="{7D9F18A1-02B7-485D-9C3B-83244A4388F5}" presName="spaceBetweenRectangles" presStyleCnt="0"/>
      <dgm:spPr/>
    </dgm:pt>
    <dgm:pt modelId="{B2F62459-F11A-4A4A-9F48-1537EB9C09E3}" type="pres">
      <dgm:prSet presAssocID="{B7C8E93E-1089-4E83-892D-F5F824C838A4}" presName="composite" presStyleCnt="0"/>
      <dgm:spPr/>
    </dgm:pt>
    <dgm:pt modelId="{5E9C7838-DCBF-4CBA-9156-BF3EB8C986F2}" type="pres">
      <dgm:prSet presAssocID="{B7C8E93E-1089-4E83-892D-F5F824C838A4}" presName="L1TextContainer" presStyleLbl="revTx" presStyleIdx="2" presStyleCnt="5">
        <dgm:presLayoutVars>
          <dgm:chMax val="1"/>
          <dgm:chPref val="1"/>
          <dgm:bulletEnabled val="1"/>
        </dgm:presLayoutVars>
      </dgm:prSet>
      <dgm:spPr/>
    </dgm:pt>
    <dgm:pt modelId="{9CBC048D-3E79-43D5-9A58-10D69D428A4D}" type="pres">
      <dgm:prSet presAssocID="{B7C8E93E-1089-4E83-892D-F5F824C838A4}" presName="L2TextContainerWrapper" presStyleCnt="0">
        <dgm:presLayoutVars>
          <dgm:chMax val="0"/>
          <dgm:chPref val="0"/>
          <dgm:bulletEnabled val="1"/>
        </dgm:presLayoutVars>
      </dgm:prSet>
      <dgm:spPr/>
    </dgm:pt>
    <dgm:pt modelId="{9AE9677E-BF57-49A1-A809-851002214EE8}" type="pres">
      <dgm:prSet presAssocID="{B7C8E93E-1089-4E83-892D-F5F824C838A4}" presName="L2TextContainer" presStyleLbl="bgAcc1" presStyleIdx="2" presStyleCnt="5"/>
      <dgm:spPr/>
    </dgm:pt>
    <dgm:pt modelId="{40E56913-1A74-478B-A250-B367AE528195}" type="pres">
      <dgm:prSet presAssocID="{B7C8E93E-1089-4E83-892D-F5F824C838A4}" presName="FlexibleEmptyPlaceHolder" presStyleCnt="0"/>
      <dgm:spPr/>
    </dgm:pt>
    <dgm:pt modelId="{E3E91B33-5F10-4492-B58A-B1411C21367C}" type="pres">
      <dgm:prSet presAssocID="{B7C8E93E-1089-4E83-892D-F5F824C838A4}" presName="ConnectLine" presStyleLbl="sibTrans1D1" presStyleIdx="2" presStyleCnt="5"/>
      <dgm:spPr>
        <a:noFill/>
        <a:ln w="12700" cap="flat" cmpd="sng" algn="ctr">
          <a:solidFill>
            <a:schemeClr val="accent2">
              <a:hueOff val="19519"/>
              <a:satOff val="-13438"/>
              <a:lumOff val="-3431"/>
              <a:alphaOff val="0"/>
            </a:schemeClr>
          </a:solidFill>
          <a:prstDash val="dash"/>
        </a:ln>
        <a:effectLst/>
      </dgm:spPr>
    </dgm:pt>
    <dgm:pt modelId="{0052F30C-C9A3-48D3-93C2-6BFAB433ADC7}" type="pres">
      <dgm:prSet presAssocID="{B7C8E93E-1089-4E83-892D-F5F824C838A4}" presName="ConnectorPoint" presStyleLbl="alignNode1" presStyleIdx="2" presStyleCnt="5"/>
      <dgm:spPr/>
    </dgm:pt>
    <dgm:pt modelId="{BDBE3805-06D0-417D-A9B2-6CC542FACA6D}" type="pres">
      <dgm:prSet presAssocID="{B7C8E93E-1089-4E83-892D-F5F824C838A4}" presName="EmptyPlaceHolder" presStyleCnt="0"/>
      <dgm:spPr/>
    </dgm:pt>
    <dgm:pt modelId="{EFC4A602-6763-4412-B984-23028FCF4BC4}" type="pres">
      <dgm:prSet presAssocID="{FD72C47C-D7EC-442D-AFA7-E7FD69CAF692}" presName="spaceBetweenRectangles" presStyleCnt="0"/>
      <dgm:spPr/>
    </dgm:pt>
    <dgm:pt modelId="{81698C51-5779-4394-AD6F-144FC030068F}" type="pres">
      <dgm:prSet presAssocID="{9D0B110C-D4FF-4598-ADF4-85A9110268A8}" presName="composite" presStyleCnt="0"/>
      <dgm:spPr/>
    </dgm:pt>
    <dgm:pt modelId="{45FAA3FA-057F-4DE0-AA64-BCD081AF1B0D}" type="pres">
      <dgm:prSet presAssocID="{9D0B110C-D4FF-4598-ADF4-85A9110268A8}" presName="L1TextContainer" presStyleLbl="revTx" presStyleIdx="3" presStyleCnt="5">
        <dgm:presLayoutVars>
          <dgm:chMax val="1"/>
          <dgm:chPref val="1"/>
          <dgm:bulletEnabled val="1"/>
        </dgm:presLayoutVars>
      </dgm:prSet>
      <dgm:spPr/>
    </dgm:pt>
    <dgm:pt modelId="{0AE3DAA8-92E8-40C8-AE01-CCA30772F11F}" type="pres">
      <dgm:prSet presAssocID="{9D0B110C-D4FF-4598-ADF4-85A9110268A8}" presName="L2TextContainerWrapper" presStyleCnt="0">
        <dgm:presLayoutVars>
          <dgm:chMax val="0"/>
          <dgm:chPref val="0"/>
          <dgm:bulletEnabled val="1"/>
        </dgm:presLayoutVars>
      </dgm:prSet>
      <dgm:spPr/>
    </dgm:pt>
    <dgm:pt modelId="{2E5ACAA8-A3C8-4509-8F78-9282450D8FE9}" type="pres">
      <dgm:prSet presAssocID="{9D0B110C-D4FF-4598-ADF4-85A9110268A8}" presName="L2TextContainer" presStyleLbl="bgAcc1" presStyleIdx="3" presStyleCnt="5"/>
      <dgm:spPr/>
    </dgm:pt>
    <dgm:pt modelId="{2A8A17EA-5CBA-4D9A-BE20-2982F14C37BE}" type="pres">
      <dgm:prSet presAssocID="{9D0B110C-D4FF-4598-ADF4-85A9110268A8}" presName="FlexibleEmptyPlaceHolder" presStyleCnt="0"/>
      <dgm:spPr/>
    </dgm:pt>
    <dgm:pt modelId="{50334AD3-B037-4421-AB90-898E3A4F9B52}" type="pres">
      <dgm:prSet presAssocID="{9D0B110C-D4FF-4598-ADF4-85A9110268A8}" presName="ConnectLine" presStyleLbl="sibTrans1D1" presStyleIdx="3" presStyleCnt="5"/>
      <dgm:spPr>
        <a:noFill/>
        <a:ln w="12700" cap="flat" cmpd="sng" algn="ctr">
          <a:solidFill>
            <a:schemeClr val="accent2">
              <a:hueOff val="29278"/>
              <a:satOff val="-20157"/>
              <a:lumOff val="-5147"/>
              <a:alphaOff val="0"/>
            </a:schemeClr>
          </a:solidFill>
          <a:prstDash val="dash"/>
        </a:ln>
        <a:effectLst/>
      </dgm:spPr>
    </dgm:pt>
    <dgm:pt modelId="{0FEEF63E-EB8F-4B42-8D5D-A3F27FD36CA5}" type="pres">
      <dgm:prSet presAssocID="{9D0B110C-D4FF-4598-ADF4-85A9110268A8}" presName="ConnectorPoint" presStyleLbl="alignNode1" presStyleIdx="3" presStyleCnt="5"/>
      <dgm:spPr/>
    </dgm:pt>
    <dgm:pt modelId="{9828186C-E459-4378-8E90-8B33BE9F74CD}" type="pres">
      <dgm:prSet presAssocID="{9D0B110C-D4FF-4598-ADF4-85A9110268A8}" presName="EmptyPlaceHolder" presStyleCnt="0"/>
      <dgm:spPr/>
    </dgm:pt>
    <dgm:pt modelId="{CAD04B5D-8DB4-477E-8AAD-B20707443415}" type="pres">
      <dgm:prSet presAssocID="{A33DF572-BCDE-43B9-BE10-EC00C360AA88}" presName="spaceBetweenRectangles" presStyleCnt="0"/>
      <dgm:spPr/>
    </dgm:pt>
    <dgm:pt modelId="{71BCE2CF-8BA2-416B-AFF0-A5865F187494}" type="pres">
      <dgm:prSet presAssocID="{31799F27-CB05-4E5E-8BC9-072D413B3F1E}" presName="composite" presStyleCnt="0"/>
      <dgm:spPr/>
    </dgm:pt>
    <dgm:pt modelId="{53FF52FB-DDE9-4A4A-A8AC-1DC1CCDB8A04}" type="pres">
      <dgm:prSet presAssocID="{31799F27-CB05-4E5E-8BC9-072D413B3F1E}" presName="L1TextContainer" presStyleLbl="revTx" presStyleIdx="4" presStyleCnt="5">
        <dgm:presLayoutVars>
          <dgm:chMax val="1"/>
          <dgm:chPref val="1"/>
          <dgm:bulletEnabled val="1"/>
        </dgm:presLayoutVars>
      </dgm:prSet>
      <dgm:spPr/>
    </dgm:pt>
    <dgm:pt modelId="{0082BB0B-597C-4397-BB02-F364542B992B}" type="pres">
      <dgm:prSet presAssocID="{31799F27-CB05-4E5E-8BC9-072D413B3F1E}" presName="L2TextContainerWrapper" presStyleCnt="0">
        <dgm:presLayoutVars>
          <dgm:chMax val="0"/>
          <dgm:chPref val="0"/>
          <dgm:bulletEnabled val="1"/>
        </dgm:presLayoutVars>
      </dgm:prSet>
      <dgm:spPr/>
    </dgm:pt>
    <dgm:pt modelId="{1B3F3B4E-291C-4D20-9E21-6EFD4BC0FA73}" type="pres">
      <dgm:prSet presAssocID="{31799F27-CB05-4E5E-8BC9-072D413B3F1E}" presName="L2TextContainer" presStyleLbl="bgAcc1" presStyleIdx="4" presStyleCnt="5"/>
      <dgm:spPr/>
    </dgm:pt>
    <dgm:pt modelId="{A8E1904C-8628-473D-8E20-491C7C6863AE}" type="pres">
      <dgm:prSet presAssocID="{31799F27-CB05-4E5E-8BC9-072D413B3F1E}" presName="FlexibleEmptyPlaceHolder" presStyleCnt="0"/>
      <dgm:spPr/>
    </dgm:pt>
    <dgm:pt modelId="{5CEE7756-73B1-4F68-9803-4140D92580E6}" type="pres">
      <dgm:prSet presAssocID="{31799F27-CB05-4E5E-8BC9-072D413B3F1E}" presName="ConnectLine" presStyleLbl="sibTrans1D1" presStyleIdx="4" presStyleCnt="5"/>
      <dgm:spPr>
        <a:noFill/>
        <a:ln w="12700" cap="flat" cmpd="sng" algn="ctr">
          <a:solidFill>
            <a:schemeClr val="accent2">
              <a:hueOff val="39038"/>
              <a:satOff val="-26876"/>
              <a:lumOff val="-6863"/>
              <a:alphaOff val="0"/>
            </a:schemeClr>
          </a:solidFill>
          <a:prstDash val="dash"/>
        </a:ln>
        <a:effectLst/>
      </dgm:spPr>
    </dgm:pt>
    <dgm:pt modelId="{4952E44B-3114-4764-80F4-9D208808CD0F}" type="pres">
      <dgm:prSet presAssocID="{31799F27-CB05-4E5E-8BC9-072D413B3F1E}" presName="ConnectorPoint" presStyleLbl="alignNode1" presStyleIdx="4" presStyleCnt="5"/>
      <dgm:spPr/>
    </dgm:pt>
    <dgm:pt modelId="{E332115A-0CDB-4D92-9184-5825DAC01510}" type="pres">
      <dgm:prSet presAssocID="{31799F27-CB05-4E5E-8BC9-072D413B3F1E}" presName="EmptyPlaceHolder" presStyleCnt="0"/>
      <dgm:spPr/>
    </dgm:pt>
  </dgm:ptLst>
  <dgm:cxnLst>
    <dgm:cxn modelId="{40D2AB01-2D40-40F5-AF9B-846EB0934993}" type="presOf" srcId="{1A7091D1-242F-4CAD-98E9-5FA5B765F956}" destId="{2E5ACAA8-A3C8-4509-8F78-9282450D8FE9}" srcOrd="0" destOrd="0" presId="urn:microsoft.com/office/officeart/2016/7/layout/BasicTimeline"/>
    <dgm:cxn modelId="{69A96711-DB53-47DD-ACC5-F0A27A5C0905}" srcId="{9D0B110C-D4FF-4598-ADF4-85A9110268A8}" destId="{1A7091D1-242F-4CAD-98E9-5FA5B765F956}" srcOrd="0" destOrd="0" parTransId="{FEBDC2C2-F778-48D4-AA5C-DB36E3ADED9B}" sibTransId="{C3227A2A-2D61-48E7-9CCD-1435B065A796}"/>
    <dgm:cxn modelId="{306CA219-B527-41B2-A6B3-37B0313E13AC}" srcId="{7C1421BE-F029-42D5-96E3-DA0C6C62AA65}" destId="{9D0B110C-D4FF-4598-ADF4-85A9110268A8}" srcOrd="3" destOrd="0" parTransId="{A76E3F1B-DCE6-4A37-83E6-C58AF49F941E}" sibTransId="{A33DF572-BCDE-43B9-BE10-EC00C360AA88}"/>
    <dgm:cxn modelId="{7EBFCA1E-6B95-4A1B-8B3A-FF814B60D068}" type="presOf" srcId="{31799F27-CB05-4E5E-8BC9-072D413B3F1E}" destId="{53FF52FB-DDE9-4A4A-A8AC-1DC1CCDB8A04}" srcOrd="0" destOrd="0" presId="urn:microsoft.com/office/officeart/2016/7/layout/BasicTimeline"/>
    <dgm:cxn modelId="{5BFE2F26-4DF6-4DAA-8CC1-A876FABFA719}" type="presOf" srcId="{5628BD45-AD88-44D8-AF31-F76B285D8644}" destId="{2E5ACAA8-A3C8-4509-8F78-9282450D8FE9}" srcOrd="0" destOrd="1" presId="urn:microsoft.com/office/officeart/2016/7/layout/BasicTimeline"/>
    <dgm:cxn modelId="{A56DCC2E-F048-441E-9ABC-2D1EEBA16254}" type="presOf" srcId="{6C36F358-E5AB-4394-8C64-FF65C8845906}" destId="{9AE9677E-BF57-49A1-A809-851002214EE8}" srcOrd="0" destOrd="1" presId="urn:microsoft.com/office/officeart/2016/7/layout/BasicTimeline"/>
    <dgm:cxn modelId="{74B19137-2D16-4DD1-A2F0-CCD3680D8030}" srcId="{95F925C6-228B-458A-8645-428CA344ACD2}" destId="{747F4C7B-A13A-44A3-A26C-C78A7D0C6100}" srcOrd="0" destOrd="0" parTransId="{BEAF925E-B99A-4320-9402-AA6025E699AB}" sibTransId="{FE88584A-EF55-4DBC-B590-F4C4CB13192B}"/>
    <dgm:cxn modelId="{5426483E-1175-40E2-8EAD-B977EC6101D3}" srcId="{7C1421BE-F029-42D5-96E3-DA0C6C62AA65}" destId="{B7C8E93E-1089-4E83-892D-F5F824C838A4}" srcOrd="2" destOrd="0" parTransId="{A25AF0A0-D586-4EE7-833D-ED131CC5B3AE}" sibTransId="{FD72C47C-D7EC-442D-AFA7-E7FD69CAF692}"/>
    <dgm:cxn modelId="{E9644F3F-31C0-487A-8F79-10033937AD2C}" srcId="{9D0B110C-D4FF-4598-ADF4-85A9110268A8}" destId="{5628BD45-AD88-44D8-AF31-F76B285D8644}" srcOrd="1" destOrd="0" parTransId="{F93C7DC7-8750-4241-8E47-25D0B152C62A}" sibTransId="{09262B3B-B21B-4E69-9A5E-2A68C5704A87}"/>
    <dgm:cxn modelId="{BD003663-EC9F-430C-BFAC-C789A7936CDF}" type="presOf" srcId="{7C1421BE-F029-42D5-96E3-DA0C6C62AA65}" destId="{D42AC2A7-A270-4F91-9E3A-60CCF5555DA0}" srcOrd="0" destOrd="0" presId="urn:microsoft.com/office/officeart/2016/7/layout/BasicTimeline"/>
    <dgm:cxn modelId="{1B76364A-536A-4531-9741-33DD70769C43}" type="presOf" srcId="{2C4AE934-9BE4-4784-9109-0E36D0B7FEEB}" destId="{9AE9677E-BF57-49A1-A809-851002214EE8}" srcOrd="0" destOrd="0" presId="urn:microsoft.com/office/officeart/2016/7/layout/BasicTimeline"/>
    <dgm:cxn modelId="{AA14454F-1283-4F69-8B43-69146AA5FA7C}" type="presOf" srcId="{95F925C6-228B-458A-8645-428CA344ACD2}" destId="{94C2BE53-765C-4A83-BB01-7E6979C4D1D2}" srcOrd="0" destOrd="0" presId="urn:microsoft.com/office/officeart/2016/7/layout/BasicTimeline"/>
    <dgm:cxn modelId="{A5B54750-0888-4EA0-A8B9-4C3B09523C07}" srcId="{B7C8E93E-1089-4E83-892D-F5F824C838A4}" destId="{6C36F358-E5AB-4394-8C64-FF65C8845906}" srcOrd="1" destOrd="0" parTransId="{2369B648-951C-41F8-AC05-3A404D48F688}" sibTransId="{7E4259B4-62CA-4527-9413-F80C544C61F4}"/>
    <dgm:cxn modelId="{BC4C4152-E0B1-44C8-8525-FB9F7F329A67}" srcId="{B7C8E93E-1089-4E83-892D-F5F824C838A4}" destId="{2C4AE934-9BE4-4784-9109-0E36D0B7FEEB}" srcOrd="0" destOrd="0" parTransId="{369ED052-0AA3-426E-81FB-9884B1019A60}" sibTransId="{8E51F430-D785-4563-A161-97221FA89F46}"/>
    <dgm:cxn modelId="{B572059B-D56A-4E5B-A5FC-46E5F8D9DE09}" srcId="{31799F27-CB05-4E5E-8BC9-072D413B3F1E}" destId="{E2F498E6-99C5-4B9C-90FF-90A411EFA80F}" srcOrd="0" destOrd="0" parTransId="{2948BAD7-3551-444E-AA9A-15719F22FEC7}" sibTransId="{A3A41545-4874-437F-83E8-48B8B9525FD2}"/>
    <dgm:cxn modelId="{21E306A9-0956-416E-A007-1FE7098C4286}" type="presOf" srcId="{E1CFEBBF-36A3-4AF6-9245-7A21EFA1E0E9}" destId="{273CFF30-7EAC-423F-ACE1-C10D4FD70DA1}" srcOrd="0" destOrd="1" presId="urn:microsoft.com/office/officeart/2016/7/layout/BasicTimeline"/>
    <dgm:cxn modelId="{4543CAAC-8E16-4E2B-AB9F-2F07621C1C98}" srcId="{7C1421BE-F029-42D5-96E3-DA0C6C62AA65}" destId="{31799F27-CB05-4E5E-8BC9-072D413B3F1E}" srcOrd="4" destOrd="0" parTransId="{2D68C1D2-C850-4D26-880C-89F655C0CD64}" sibTransId="{676C2446-8058-446C-A1E7-BA17D876A163}"/>
    <dgm:cxn modelId="{B2E34AB1-E227-4C51-9411-0B35B97BC59F}" type="presOf" srcId="{E2F498E6-99C5-4B9C-90FF-90A411EFA80F}" destId="{1B3F3B4E-291C-4D20-9E21-6EFD4BC0FA73}" srcOrd="0" destOrd="0" presId="urn:microsoft.com/office/officeart/2016/7/layout/BasicTimeline"/>
    <dgm:cxn modelId="{77B605B6-7CAF-4918-8F36-2342D6B1B8D8}" srcId="{7C1421BE-F029-42D5-96E3-DA0C6C62AA65}" destId="{34465FC1-C71E-4640-8C6B-77F6E0623109}" srcOrd="0" destOrd="0" parTransId="{ACAAD1EE-FDBC-437F-AD52-E28F2572ED43}" sibTransId="{D4404A87-82CA-45B3-A332-DB83F73B3FCA}"/>
    <dgm:cxn modelId="{EAC800B7-22F2-447B-91E7-73650FAA4DA3}" srcId="{747F4C7B-A13A-44A3-A26C-C78A7D0C6100}" destId="{E1CFEBBF-36A3-4AF6-9245-7A21EFA1E0E9}" srcOrd="0" destOrd="0" parTransId="{7C2FF1AB-C299-4BB6-9E41-7B28661324EF}" sibTransId="{D3C7B4DC-73D8-4DB9-8A28-2951D4798169}"/>
    <dgm:cxn modelId="{729A0ECE-7325-450C-8997-25F813F707E8}" srcId="{34465FC1-C71E-4640-8C6B-77F6E0623109}" destId="{3D2AC2A2-45A3-4E20-A08C-582ED17DC69C}" srcOrd="0" destOrd="0" parTransId="{746017B0-0162-4934-B451-3A46A63E52C4}" sibTransId="{363C5447-AD5F-405C-AAA6-24E88C192885}"/>
    <dgm:cxn modelId="{4C9F1DD7-A4CD-4969-A087-E3E29799CE20}" type="presOf" srcId="{9D0B110C-D4FF-4598-ADF4-85A9110268A8}" destId="{45FAA3FA-057F-4DE0-AA64-BCD081AF1B0D}" srcOrd="0" destOrd="0" presId="urn:microsoft.com/office/officeart/2016/7/layout/BasicTimeline"/>
    <dgm:cxn modelId="{976717E5-AE55-4DBE-AEC2-CAE13D5A3FC1}" type="presOf" srcId="{3D2AC2A2-45A3-4E20-A08C-582ED17DC69C}" destId="{A0A27BAE-4DF8-4F92-B74E-126DFB7D8AA8}" srcOrd="0" destOrd="0" presId="urn:microsoft.com/office/officeart/2016/7/layout/BasicTimeline"/>
    <dgm:cxn modelId="{851459E5-664D-4773-8D80-F2372636A739}" type="presOf" srcId="{747F4C7B-A13A-44A3-A26C-C78A7D0C6100}" destId="{273CFF30-7EAC-423F-ACE1-C10D4FD70DA1}" srcOrd="0" destOrd="0" presId="urn:microsoft.com/office/officeart/2016/7/layout/BasicTimeline"/>
    <dgm:cxn modelId="{437E79E5-D626-4BFE-87C0-88619C54114A}" srcId="{7C1421BE-F029-42D5-96E3-DA0C6C62AA65}" destId="{95F925C6-228B-458A-8645-428CA344ACD2}" srcOrd="1" destOrd="0" parTransId="{4B0C3F7C-B0F1-48FA-AC1A-F4FD861E2C38}" sibTransId="{7D9F18A1-02B7-485D-9C3B-83244A4388F5}"/>
    <dgm:cxn modelId="{0D7656F4-3F41-4ACD-B33A-3E5D6A878E4C}" type="presOf" srcId="{B7C8E93E-1089-4E83-892D-F5F824C838A4}" destId="{5E9C7838-DCBF-4CBA-9156-BF3EB8C986F2}" srcOrd="0" destOrd="0" presId="urn:microsoft.com/office/officeart/2016/7/layout/BasicTimeline"/>
    <dgm:cxn modelId="{3CB521FC-1E55-4275-99E8-B4673C928E9B}" type="presOf" srcId="{34465FC1-C71E-4640-8C6B-77F6E0623109}" destId="{85D94480-F829-4DB0-A846-5822386219FF}" srcOrd="0" destOrd="0" presId="urn:microsoft.com/office/officeart/2016/7/layout/BasicTimeline"/>
    <dgm:cxn modelId="{5A05AB99-557C-42A3-BD30-0F217E2970F9}" type="presParOf" srcId="{D42AC2A7-A270-4F91-9E3A-60CCF5555DA0}" destId="{639B5126-36EE-4094-983B-4D2F6E09972D}" srcOrd="0" destOrd="0" presId="urn:microsoft.com/office/officeart/2016/7/layout/BasicTimeline"/>
    <dgm:cxn modelId="{C468CFF4-7B21-4168-8A2D-5D1D08B5E52C}" type="presParOf" srcId="{D42AC2A7-A270-4F91-9E3A-60CCF5555DA0}" destId="{857220D6-BA02-4A6E-8E18-4617202AB46C}" srcOrd="1" destOrd="0" presId="urn:microsoft.com/office/officeart/2016/7/layout/BasicTimeline"/>
    <dgm:cxn modelId="{41B920C7-CCBB-4242-A35F-74A09C770563}" type="presParOf" srcId="{857220D6-BA02-4A6E-8E18-4617202AB46C}" destId="{E5A15BFD-DFA9-4383-AA62-9E5F7924A7F4}" srcOrd="0" destOrd="0" presId="urn:microsoft.com/office/officeart/2016/7/layout/BasicTimeline"/>
    <dgm:cxn modelId="{81772A8A-A01D-4078-BD06-918EDC7282BA}" type="presParOf" srcId="{E5A15BFD-DFA9-4383-AA62-9E5F7924A7F4}" destId="{85D94480-F829-4DB0-A846-5822386219FF}" srcOrd="0" destOrd="0" presId="urn:microsoft.com/office/officeart/2016/7/layout/BasicTimeline"/>
    <dgm:cxn modelId="{6735AB28-3441-465B-8CB1-519D82CA3404}" type="presParOf" srcId="{E5A15BFD-DFA9-4383-AA62-9E5F7924A7F4}" destId="{B417B175-FCA3-4B0C-80B0-431414CF996F}" srcOrd="1" destOrd="0" presId="urn:microsoft.com/office/officeart/2016/7/layout/BasicTimeline"/>
    <dgm:cxn modelId="{42569D8C-609B-4327-B8BF-D5F36E63BE3C}" type="presParOf" srcId="{B417B175-FCA3-4B0C-80B0-431414CF996F}" destId="{A0A27BAE-4DF8-4F92-B74E-126DFB7D8AA8}" srcOrd="0" destOrd="0" presId="urn:microsoft.com/office/officeart/2016/7/layout/BasicTimeline"/>
    <dgm:cxn modelId="{A26BE33D-C69F-419E-8292-BD4B74C06722}" type="presParOf" srcId="{B417B175-FCA3-4B0C-80B0-431414CF996F}" destId="{F6FC56C5-76AE-4E7C-9ED6-F5F7BF07845A}" srcOrd="1" destOrd="0" presId="urn:microsoft.com/office/officeart/2016/7/layout/BasicTimeline"/>
    <dgm:cxn modelId="{FC9DC9DB-6C89-4908-9451-776D7C7F2295}" type="presParOf" srcId="{E5A15BFD-DFA9-4383-AA62-9E5F7924A7F4}" destId="{C4CBAE2C-D56E-4824-AF6C-857F13CDC5A7}" srcOrd="2" destOrd="0" presId="urn:microsoft.com/office/officeart/2016/7/layout/BasicTimeline"/>
    <dgm:cxn modelId="{3FDE9A8F-B96F-483E-A5E1-00BDA840274A}" type="presParOf" srcId="{E5A15BFD-DFA9-4383-AA62-9E5F7924A7F4}" destId="{7E1965B8-0A26-426F-9EB7-9AA3ADA9FCA6}" srcOrd="3" destOrd="0" presId="urn:microsoft.com/office/officeart/2016/7/layout/BasicTimeline"/>
    <dgm:cxn modelId="{71FEA953-89E4-42A5-B50A-E353FDD5CB65}" type="presParOf" srcId="{E5A15BFD-DFA9-4383-AA62-9E5F7924A7F4}" destId="{07B28BA3-D281-4C58-A383-72BDB20AF2DF}" srcOrd="4" destOrd="0" presId="urn:microsoft.com/office/officeart/2016/7/layout/BasicTimeline"/>
    <dgm:cxn modelId="{BBC53DCA-A449-4F84-95D1-F60AF8435847}" type="presParOf" srcId="{857220D6-BA02-4A6E-8E18-4617202AB46C}" destId="{BCBC20A0-95B2-445B-8EDE-2FD15A03DEAB}" srcOrd="1" destOrd="0" presId="urn:microsoft.com/office/officeart/2016/7/layout/BasicTimeline"/>
    <dgm:cxn modelId="{C77CA9B0-2F24-43ED-841A-F5D07BC71553}" type="presParOf" srcId="{857220D6-BA02-4A6E-8E18-4617202AB46C}" destId="{ADAE02DD-9A7F-4F43-8CFD-D327DA5E26E8}" srcOrd="2" destOrd="0" presId="urn:microsoft.com/office/officeart/2016/7/layout/BasicTimeline"/>
    <dgm:cxn modelId="{0FFC80A4-E062-4FAE-843E-1D37EF56CEAB}" type="presParOf" srcId="{ADAE02DD-9A7F-4F43-8CFD-D327DA5E26E8}" destId="{94C2BE53-765C-4A83-BB01-7E6979C4D1D2}" srcOrd="0" destOrd="0" presId="urn:microsoft.com/office/officeart/2016/7/layout/BasicTimeline"/>
    <dgm:cxn modelId="{BEF90675-56EC-423B-A6A4-84740744B4B7}" type="presParOf" srcId="{ADAE02DD-9A7F-4F43-8CFD-D327DA5E26E8}" destId="{9EC222BB-C9DD-4F03-AFEE-D1909869C5C8}" srcOrd="1" destOrd="0" presId="urn:microsoft.com/office/officeart/2016/7/layout/BasicTimeline"/>
    <dgm:cxn modelId="{DD51F3BA-9DD8-4243-ABD1-29C1ACA61401}" type="presParOf" srcId="{9EC222BB-C9DD-4F03-AFEE-D1909869C5C8}" destId="{273CFF30-7EAC-423F-ACE1-C10D4FD70DA1}" srcOrd="0" destOrd="0" presId="urn:microsoft.com/office/officeart/2016/7/layout/BasicTimeline"/>
    <dgm:cxn modelId="{CEF88C63-ECF5-4A9D-803A-93B20DD0EFED}" type="presParOf" srcId="{9EC222BB-C9DD-4F03-AFEE-D1909869C5C8}" destId="{B1A38C29-B83E-46D3-AE25-C8E9E32E3AB0}" srcOrd="1" destOrd="0" presId="urn:microsoft.com/office/officeart/2016/7/layout/BasicTimeline"/>
    <dgm:cxn modelId="{0D13F9EE-39BA-4903-942A-1BF00140D610}" type="presParOf" srcId="{ADAE02DD-9A7F-4F43-8CFD-D327DA5E26E8}" destId="{65A4B3C4-364A-43D5-9594-8220B3A111B2}" srcOrd="2" destOrd="0" presId="urn:microsoft.com/office/officeart/2016/7/layout/BasicTimeline"/>
    <dgm:cxn modelId="{7715009D-A2EE-45B3-AB80-C7DFB41DC185}" type="presParOf" srcId="{ADAE02DD-9A7F-4F43-8CFD-D327DA5E26E8}" destId="{E0442F33-2DE5-46E1-AC92-69550EADF21C}" srcOrd="3" destOrd="0" presId="urn:microsoft.com/office/officeart/2016/7/layout/BasicTimeline"/>
    <dgm:cxn modelId="{B05F9B8C-8726-450E-A6F9-89663E350C9E}" type="presParOf" srcId="{ADAE02DD-9A7F-4F43-8CFD-D327DA5E26E8}" destId="{0FAC60D3-654A-4D0B-A405-9317A1EE6230}" srcOrd="4" destOrd="0" presId="urn:microsoft.com/office/officeart/2016/7/layout/BasicTimeline"/>
    <dgm:cxn modelId="{6A64D29B-018B-42F5-8ECC-A56CAE935B6E}" type="presParOf" srcId="{857220D6-BA02-4A6E-8E18-4617202AB46C}" destId="{8300E3F0-6028-4D1E-81BE-BF723C429C47}" srcOrd="3" destOrd="0" presId="urn:microsoft.com/office/officeart/2016/7/layout/BasicTimeline"/>
    <dgm:cxn modelId="{BC9A952B-D8AA-45B4-8C37-4D3894DC91A4}" type="presParOf" srcId="{857220D6-BA02-4A6E-8E18-4617202AB46C}" destId="{B2F62459-F11A-4A4A-9F48-1537EB9C09E3}" srcOrd="4" destOrd="0" presId="urn:microsoft.com/office/officeart/2016/7/layout/BasicTimeline"/>
    <dgm:cxn modelId="{094375F9-64EA-41C1-A23B-CE39AC4C6EAF}" type="presParOf" srcId="{B2F62459-F11A-4A4A-9F48-1537EB9C09E3}" destId="{5E9C7838-DCBF-4CBA-9156-BF3EB8C986F2}" srcOrd="0" destOrd="0" presId="urn:microsoft.com/office/officeart/2016/7/layout/BasicTimeline"/>
    <dgm:cxn modelId="{288908DB-46E0-4B49-BEEF-7727D9C156A3}" type="presParOf" srcId="{B2F62459-F11A-4A4A-9F48-1537EB9C09E3}" destId="{9CBC048D-3E79-43D5-9A58-10D69D428A4D}" srcOrd="1" destOrd="0" presId="urn:microsoft.com/office/officeart/2016/7/layout/BasicTimeline"/>
    <dgm:cxn modelId="{DBF955AA-2A69-42E1-9CA8-8DB6D207F4D7}" type="presParOf" srcId="{9CBC048D-3E79-43D5-9A58-10D69D428A4D}" destId="{9AE9677E-BF57-49A1-A809-851002214EE8}" srcOrd="0" destOrd="0" presId="urn:microsoft.com/office/officeart/2016/7/layout/BasicTimeline"/>
    <dgm:cxn modelId="{C6CB3C25-4E38-4940-B975-E4DC8C02E6AC}" type="presParOf" srcId="{9CBC048D-3E79-43D5-9A58-10D69D428A4D}" destId="{40E56913-1A74-478B-A250-B367AE528195}" srcOrd="1" destOrd="0" presId="urn:microsoft.com/office/officeart/2016/7/layout/BasicTimeline"/>
    <dgm:cxn modelId="{981C8A4A-9C86-401D-9D50-D7F16AD7022E}" type="presParOf" srcId="{B2F62459-F11A-4A4A-9F48-1537EB9C09E3}" destId="{E3E91B33-5F10-4492-B58A-B1411C21367C}" srcOrd="2" destOrd="0" presId="urn:microsoft.com/office/officeart/2016/7/layout/BasicTimeline"/>
    <dgm:cxn modelId="{B6918463-6242-49B8-8925-1CA2C2634D21}" type="presParOf" srcId="{B2F62459-F11A-4A4A-9F48-1537EB9C09E3}" destId="{0052F30C-C9A3-48D3-93C2-6BFAB433ADC7}" srcOrd="3" destOrd="0" presId="urn:microsoft.com/office/officeart/2016/7/layout/BasicTimeline"/>
    <dgm:cxn modelId="{A4D5BD1E-633A-4926-8F80-399F282326A8}" type="presParOf" srcId="{B2F62459-F11A-4A4A-9F48-1537EB9C09E3}" destId="{BDBE3805-06D0-417D-A9B2-6CC542FACA6D}" srcOrd="4" destOrd="0" presId="urn:microsoft.com/office/officeart/2016/7/layout/BasicTimeline"/>
    <dgm:cxn modelId="{41FB3D53-DAB8-49FA-8596-E4C0D1B36837}" type="presParOf" srcId="{857220D6-BA02-4A6E-8E18-4617202AB46C}" destId="{EFC4A602-6763-4412-B984-23028FCF4BC4}" srcOrd="5" destOrd="0" presId="urn:microsoft.com/office/officeart/2016/7/layout/BasicTimeline"/>
    <dgm:cxn modelId="{502BD5CD-0387-4951-84F3-B3F62B6DC369}" type="presParOf" srcId="{857220D6-BA02-4A6E-8E18-4617202AB46C}" destId="{81698C51-5779-4394-AD6F-144FC030068F}" srcOrd="6" destOrd="0" presId="urn:microsoft.com/office/officeart/2016/7/layout/BasicTimeline"/>
    <dgm:cxn modelId="{2C8D12C7-65A8-41CB-BD0A-8470C095ECD2}" type="presParOf" srcId="{81698C51-5779-4394-AD6F-144FC030068F}" destId="{45FAA3FA-057F-4DE0-AA64-BCD081AF1B0D}" srcOrd="0" destOrd="0" presId="urn:microsoft.com/office/officeart/2016/7/layout/BasicTimeline"/>
    <dgm:cxn modelId="{344B6AD1-0E2C-4236-B7B6-D5975FD07425}" type="presParOf" srcId="{81698C51-5779-4394-AD6F-144FC030068F}" destId="{0AE3DAA8-92E8-40C8-AE01-CCA30772F11F}" srcOrd="1" destOrd="0" presId="urn:microsoft.com/office/officeart/2016/7/layout/BasicTimeline"/>
    <dgm:cxn modelId="{FDDD24FD-87F0-43BF-8F7D-C0F9665F150F}" type="presParOf" srcId="{0AE3DAA8-92E8-40C8-AE01-CCA30772F11F}" destId="{2E5ACAA8-A3C8-4509-8F78-9282450D8FE9}" srcOrd="0" destOrd="0" presId="urn:microsoft.com/office/officeart/2016/7/layout/BasicTimeline"/>
    <dgm:cxn modelId="{958B5827-C994-4BF9-9E0E-7FC57C668D22}" type="presParOf" srcId="{0AE3DAA8-92E8-40C8-AE01-CCA30772F11F}" destId="{2A8A17EA-5CBA-4D9A-BE20-2982F14C37BE}" srcOrd="1" destOrd="0" presId="urn:microsoft.com/office/officeart/2016/7/layout/BasicTimeline"/>
    <dgm:cxn modelId="{5A9B30CE-3C3D-4149-95B9-82B466A52DC2}" type="presParOf" srcId="{81698C51-5779-4394-AD6F-144FC030068F}" destId="{50334AD3-B037-4421-AB90-898E3A4F9B52}" srcOrd="2" destOrd="0" presId="urn:microsoft.com/office/officeart/2016/7/layout/BasicTimeline"/>
    <dgm:cxn modelId="{8EB78184-A819-4081-B1B7-639200C452BB}" type="presParOf" srcId="{81698C51-5779-4394-AD6F-144FC030068F}" destId="{0FEEF63E-EB8F-4B42-8D5D-A3F27FD36CA5}" srcOrd="3" destOrd="0" presId="urn:microsoft.com/office/officeart/2016/7/layout/BasicTimeline"/>
    <dgm:cxn modelId="{68032B88-DF64-4169-B773-07459EB7AE1B}" type="presParOf" srcId="{81698C51-5779-4394-AD6F-144FC030068F}" destId="{9828186C-E459-4378-8E90-8B33BE9F74CD}" srcOrd="4" destOrd="0" presId="urn:microsoft.com/office/officeart/2016/7/layout/BasicTimeline"/>
    <dgm:cxn modelId="{9F6BFF83-A6B7-4A4F-9689-2C33BCFA9FBD}" type="presParOf" srcId="{857220D6-BA02-4A6E-8E18-4617202AB46C}" destId="{CAD04B5D-8DB4-477E-8AAD-B20707443415}" srcOrd="7" destOrd="0" presId="urn:microsoft.com/office/officeart/2016/7/layout/BasicTimeline"/>
    <dgm:cxn modelId="{B52A58EE-35AC-41AE-A770-D4B7E2CEAF58}" type="presParOf" srcId="{857220D6-BA02-4A6E-8E18-4617202AB46C}" destId="{71BCE2CF-8BA2-416B-AFF0-A5865F187494}" srcOrd="8" destOrd="0" presId="urn:microsoft.com/office/officeart/2016/7/layout/BasicTimeline"/>
    <dgm:cxn modelId="{806DBDB6-990C-43E0-8684-25B5436DB9AF}" type="presParOf" srcId="{71BCE2CF-8BA2-416B-AFF0-A5865F187494}" destId="{53FF52FB-DDE9-4A4A-A8AC-1DC1CCDB8A04}" srcOrd="0" destOrd="0" presId="urn:microsoft.com/office/officeart/2016/7/layout/BasicTimeline"/>
    <dgm:cxn modelId="{B561B208-4087-4905-8DE4-F58B08D7DAC4}" type="presParOf" srcId="{71BCE2CF-8BA2-416B-AFF0-A5865F187494}" destId="{0082BB0B-597C-4397-BB02-F364542B992B}" srcOrd="1" destOrd="0" presId="urn:microsoft.com/office/officeart/2016/7/layout/BasicTimeline"/>
    <dgm:cxn modelId="{F76AD9EC-2CAA-4E48-B639-EAC5B59B7169}" type="presParOf" srcId="{0082BB0B-597C-4397-BB02-F364542B992B}" destId="{1B3F3B4E-291C-4D20-9E21-6EFD4BC0FA73}" srcOrd="0" destOrd="0" presId="urn:microsoft.com/office/officeart/2016/7/layout/BasicTimeline"/>
    <dgm:cxn modelId="{F5470578-86D0-4BC9-8B49-66DBC8C76F2B}" type="presParOf" srcId="{0082BB0B-597C-4397-BB02-F364542B992B}" destId="{A8E1904C-8628-473D-8E20-491C7C6863AE}" srcOrd="1" destOrd="0" presId="urn:microsoft.com/office/officeart/2016/7/layout/BasicTimeline"/>
    <dgm:cxn modelId="{42A85D97-87B6-43A0-A58A-1F829195F76E}" type="presParOf" srcId="{71BCE2CF-8BA2-416B-AFF0-A5865F187494}" destId="{5CEE7756-73B1-4F68-9803-4140D92580E6}" srcOrd="2" destOrd="0" presId="urn:microsoft.com/office/officeart/2016/7/layout/BasicTimeline"/>
    <dgm:cxn modelId="{D7B33385-FF8A-47EF-9321-E27FA4F7BF7A}" type="presParOf" srcId="{71BCE2CF-8BA2-416B-AFF0-A5865F187494}" destId="{4952E44B-3114-4764-80F4-9D208808CD0F}" srcOrd="3" destOrd="0" presId="urn:microsoft.com/office/officeart/2016/7/layout/BasicTimeline"/>
    <dgm:cxn modelId="{591D4118-3178-4198-B441-606EED4FF2DA}" type="presParOf" srcId="{71BCE2CF-8BA2-416B-AFF0-A5865F187494}" destId="{E332115A-0CDB-4D92-9184-5825DAC01510}"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1E4E73-3A79-42F1-B5EA-0D333106934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9CCA0DC4-B481-4B9C-A769-B754B15F2DD8}">
      <dgm:prSet/>
      <dgm:spPr/>
      <dgm:t>
        <a:bodyPr/>
        <a:lstStyle/>
        <a:p>
          <a:r>
            <a:rPr lang="en-GB" dirty="0"/>
            <a:t>Assist your Speakers in creating an effective session</a:t>
          </a:r>
          <a:endParaRPr lang="en-US" dirty="0"/>
        </a:p>
      </dgm:t>
    </dgm:pt>
    <dgm:pt modelId="{7157112A-E976-4724-AFF7-D074E5B43913}" type="parTrans" cxnId="{E2C5BB01-8FC8-49E5-9A6C-BEE4DFD06351}">
      <dgm:prSet/>
      <dgm:spPr/>
      <dgm:t>
        <a:bodyPr/>
        <a:lstStyle/>
        <a:p>
          <a:endParaRPr lang="en-US"/>
        </a:p>
      </dgm:t>
    </dgm:pt>
    <dgm:pt modelId="{04AF761C-B28F-4D75-85E2-0B5A2B22EDE0}" type="sibTrans" cxnId="{E2C5BB01-8FC8-49E5-9A6C-BEE4DFD06351}">
      <dgm:prSet/>
      <dgm:spPr/>
      <dgm:t>
        <a:bodyPr/>
        <a:lstStyle/>
        <a:p>
          <a:endParaRPr lang="en-US"/>
        </a:p>
      </dgm:t>
    </dgm:pt>
    <dgm:pt modelId="{67E36EC1-11DC-4B23-816B-F2E8F57C947B}">
      <dgm:prSet/>
      <dgm:spPr/>
      <dgm:t>
        <a:bodyPr/>
        <a:lstStyle/>
        <a:p>
          <a:r>
            <a:rPr lang="en-GB"/>
            <a:t>Top 5 Things Attendees Want:</a:t>
          </a:r>
          <a:endParaRPr lang="en-US"/>
        </a:p>
      </dgm:t>
    </dgm:pt>
    <dgm:pt modelId="{0CED36A3-B190-446A-A099-4910D47DB08E}" type="parTrans" cxnId="{8670D552-15AF-4DC1-A0A1-6F9E86CF0B56}">
      <dgm:prSet/>
      <dgm:spPr/>
      <dgm:t>
        <a:bodyPr/>
        <a:lstStyle/>
        <a:p>
          <a:endParaRPr lang="en-US"/>
        </a:p>
      </dgm:t>
    </dgm:pt>
    <dgm:pt modelId="{58B8A2DF-3791-4029-AA6A-DBA26560F1DA}" type="sibTrans" cxnId="{8670D552-15AF-4DC1-A0A1-6F9E86CF0B56}">
      <dgm:prSet/>
      <dgm:spPr/>
      <dgm:t>
        <a:bodyPr/>
        <a:lstStyle/>
        <a:p>
          <a:endParaRPr lang="en-US"/>
        </a:p>
      </dgm:t>
    </dgm:pt>
    <dgm:pt modelId="{40E8C727-AA3E-44F0-BE36-D083144A0A35}">
      <dgm:prSet/>
      <dgm:spPr/>
      <dgm:t>
        <a:bodyPr/>
        <a:lstStyle/>
        <a:p>
          <a:r>
            <a:rPr lang="en-GB"/>
            <a:t>Session content to match the title and description</a:t>
          </a:r>
          <a:endParaRPr lang="en-US"/>
        </a:p>
      </dgm:t>
    </dgm:pt>
    <dgm:pt modelId="{D79474C8-2761-46EC-8DB4-36456351E080}" type="parTrans" cxnId="{EE6CBDAE-A8CC-4926-B8AF-E4195FC5C28C}">
      <dgm:prSet/>
      <dgm:spPr/>
      <dgm:t>
        <a:bodyPr/>
        <a:lstStyle/>
        <a:p>
          <a:endParaRPr lang="en-US"/>
        </a:p>
      </dgm:t>
    </dgm:pt>
    <dgm:pt modelId="{18FC6707-F35E-4DA9-B0D4-37E69A3A3DB2}" type="sibTrans" cxnId="{EE6CBDAE-A8CC-4926-B8AF-E4195FC5C28C}">
      <dgm:prSet/>
      <dgm:spPr/>
      <dgm:t>
        <a:bodyPr/>
        <a:lstStyle/>
        <a:p>
          <a:endParaRPr lang="en-US"/>
        </a:p>
      </dgm:t>
    </dgm:pt>
    <dgm:pt modelId="{CF93F127-682A-4744-8F50-8B83F10EC040}">
      <dgm:prSet/>
      <dgm:spPr/>
      <dgm:t>
        <a:bodyPr/>
        <a:lstStyle/>
        <a:p>
          <a:r>
            <a:rPr lang="en-GB"/>
            <a:t>Real life/business examples</a:t>
          </a:r>
          <a:endParaRPr lang="en-US"/>
        </a:p>
      </dgm:t>
    </dgm:pt>
    <dgm:pt modelId="{B42F0060-6F45-4F0C-AD73-675878012F9C}" type="parTrans" cxnId="{34FC80C1-AD90-4F88-8C82-1480BB9854E0}">
      <dgm:prSet/>
      <dgm:spPr/>
      <dgm:t>
        <a:bodyPr/>
        <a:lstStyle/>
        <a:p>
          <a:endParaRPr lang="en-US"/>
        </a:p>
      </dgm:t>
    </dgm:pt>
    <dgm:pt modelId="{FBA08AD9-48BD-4C23-9884-71B9E882AD3A}" type="sibTrans" cxnId="{34FC80C1-AD90-4F88-8C82-1480BB9854E0}">
      <dgm:prSet/>
      <dgm:spPr/>
      <dgm:t>
        <a:bodyPr/>
        <a:lstStyle/>
        <a:p>
          <a:endParaRPr lang="en-US"/>
        </a:p>
      </dgm:t>
    </dgm:pt>
    <dgm:pt modelId="{34015FA5-FB6E-4575-A1A7-777473ED76B9}">
      <dgm:prSet/>
      <dgm:spPr/>
      <dgm:t>
        <a:bodyPr/>
        <a:lstStyle/>
        <a:p>
          <a:r>
            <a:rPr lang="en-US"/>
            <a:t>Interactive, engaging sessions</a:t>
          </a:r>
        </a:p>
      </dgm:t>
    </dgm:pt>
    <dgm:pt modelId="{32F6AC8B-1C68-4830-818E-98BC83071502}" type="parTrans" cxnId="{39ED99B3-C929-45AE-816E-A096D05EB9C8}">
      <dgm:prSet/>
      <dgm:spPr/>
      <dgm:t>
        <a:bodyPr/>
        <a:lstStyle/>
        <a:p>
          <a:endParaRPr lang="en-US"/>
        </a:p>
      </dgm:t>
    </dgm:pt>
    <dgm:pt modelId="{BB9AA43B-910C-4C37-B014-F6591B2D3BEE}" type="sibTrans" cxnId="{39ED99B3-C929-45AE-816E-A096D05EB9C8}">
      <dgm:prSet/>
      <dgm:spPr/>
      <dgm:t>
        <a:bodyPr/>
        <a:lstStyle/>
        <a:p>
          <a:endParaRPr lang="en-US"/>
        </a:p>
      </dgm:t>
    </dgm:pt>
    <dgm:pt modelId="{F4B4C2B1-FB64-4CC7-B59D-C9647802F13F}">
      <dgm:prSet/>
      <dgm:spPr/>
      <dgm:t>
        <a:bodyPr/>
        <a:lstStyle/>
        <a:p>
          <a:r>
            <a:rPr lang="en-US"/>
            <a:t>To not be in a sales pitch</a:t>
          </a:r>
        </a:p>
      </dgm:t>
    </dgm:pt>
    <dgm:pt modelId="{66C4DF30-1009-4881-8D41-17EF6B10DC88}" type="parTrans" cxnId="{7C9B1045-0104-4FB3-8476-B22B5C0DFE2F}">
      <dgm:prSet/>
      <dgm:spPr/>
      <dgm:t>
        <a:bodyPr/>
        <a:lstStyle/>
        <a:p>
          <a:endParaRPr lang="en-US"/>
        </a:p>
      </dgm:t>
    </dgm:pt>
    <dgm:pt modelId="{D73DE259-925F-4860-AD11-84A93E92F23E}" type="sibTrans" cxnId="{7C9B1045-0104-4FB3-8476-B22B5C0DFE2F}">
      <dgm:prSet/>
      <dgm:spPr/>
      <dgm:t>
        <a:bodyPr/>
        <a:lstStyle/>
        <a:p>
          <a:endParaRPr lang="en-US"/>
        </a:p>
      </dgm:t>
    </dgm:pt>
    <dgm:pt modelId="{56E984BF-89F7-45D7-82AC-021C37A1F910}">
      <dgm:prSet/>
      <dgm:spPr/>
      <dgm:t>
        <a:bodyPr/>
        <a:lstStyle/>
        <a:p>
          <a:r>
            <a:rPr lang="en-GB"/>
            <a:t>Have enough content for full session</a:t>
          </a:r>
          <a:endParaRPr lang="en-US"/>
        </a:p>
      </dgm:t>
    </dgm:pt>
    <dgm:pt modelId="{FE7AD763-0CE9-4328-A72A-2D9606E5C368}" type="parTrans" cxnId="{460DCA05-081E-40A9-AAFD-F741D11E7C61}">
      <dgm:prSet/>
      <dgm:spPr/>
      <dgm:t>
        <a:bodyPr/>
        <a:lstStyle/>
        <a:p>
          <a:endParaRPr lang="en-US"/>
        </a:p>
      </dgm:t>
    </dgm:pt>
    <dgm:pt modelId="{1E0B254B-C4A5-4900-9291-E62E631A6B8A}" type="sibTrans" cxnId="{460DCA05-081E-40A9-AAFD-F741D11E7C61}">
      <dgm:prSet/>
      <dgm:spPr/>
      <dgm:t>
        <a:bodyPr/>
        <a:lstStyle/>
        <a:p>
          <a:endParaRPr lang="en-US"/>
        </a:p>
      </dgm:t>
    </dgm:pt>
    <dgm:pt modelId="{1C2955A7-A60E-4D8B-9795-21941AD8D632}" type="pres">
      <dgm:prSet presAssocID="{CD1E4E73-3A79-42F1-B5EA-0D3331069343}" presName="Name0" presStyleCnt="0">
        <dgm:presLayoutVars>
          <dgm:dir/>
          <dgm:animLvl val="lvl"/>
          <dgm:resizeHandles val="exact"/>
        </dgm:presLayoutVars>
      </dgm:prSet>
      <dgm:spPr/>
    </dgm:pt>
    <dgm:pt modelId="{7D312FB5-ACE9-43A8-AB98-BE169E8AAF99}" type="pres">
      <dgm:prSet presAssocID="{67E36EC1-11DC-4B23-816B-F2E8F57C947B}" presName="boxAndChildren" presStyleCnt="0"/>
      <dgm:spPr/>
    </dgm:pt>
    <dgm:pt modelId="{C67AFAF5-5D53-401F-868D-C87FC2B85B75}" type="pres">
      <dgm:prSet presAssocID="{67E36EC1-11DC-4B23-816B-F2E8F57C947B}" presName="parentTextBox" presStyleLbl="node1" presStyleIdx="0" presStyleCnt="2"/>
      <dgm:spPr/>
    </dgm:pt>
    <dgm:pt modelId="{55D92511-D924-455B-94A2-492783CEC424}" type="pres">
      <dgm:prSet presAssocID="{67E36EC1-11DC-4B23-816B-F2E8F57C947B}" presName="entireBox" presStyleLbl="node1" presStyleIdx="0" presStyleCnt="2"/>
      <dgm:spPr/>
    </dgm:pt>
    <dgm:pt modelId="{A2788C1A-F72E-40AD-8A04-F6289C298ED7}" type="pres">
      <dgm:prSet presAssocID="{67E36EC1-11DC-4B23-816B-F2E8F57C947B}" presName="descendantBox" presStyleCnt="0"/>
      <dgm:spPr/>
    </dgm:pt>
    <dgm:pt modelId="{26A78D34-6CBF-41DB-82C2-EF8C5BB8D6C0}" type="pres">
      <dgm:prSet presAssocID="{40E8C727-AA3E-44F0-BE36-D083144A0A35}" presName="childTextBox" presStyleLbl="fgAccFollowNode1" presStyleIdx="0" presStyleCnt="5">
        <dgm:presLayoutVars>
          <dgm:bulletEnabled val="1"/>
        </dgm:presLayoutVars>
      </dgm:prSet>
      <dgm:spPr/>
    </dgm:pt>
    <dgm:pt modelId="{EB5C0CAD-F268-49FD-8C50-C2EEEE44B603}" type="pres">
      <dgm:prSet presAssocID="{CF93F127-682A-4744-8F50-8B83F10EC040}" presName="childTextBox" presStyleLbl="fgAccFollowNode1" presStyleIdx="1" presStyleCnt="5">
        <dgm:presLayoutVars>
          <dgm:bulletEnabled val="1"/>
        </dgm:presLayoutVars>
      </dgm:prSet>
      <dgm:spPr/>
    </dgm:pt>
    <dgm:pt modelId="{A7322A0C-3425-4A12-96BF-7200BE26FAD7}" type="pres">
      <dgm:prSet presAssocID="{34015FA5-FB6E-4575-A1A7-777473ED76B9}" presName="childTextBox" presStyleLbl="fgAccFollowNode1" presStyleIdx="2" presStyleCnt="5">
        <dgm:presLayoutVars>
          <dgm:bulletEnabled val="1"/>
        </dgm:presLayoutVars>
      </dgm:prSet>
      <dgm:spPr/>
    </dgm:pt>
    <dgm:pt modelId="{922F06A4-8CAA-4F10-8397-7583BDA50F18}" type="pres">
      <dgm:prSet presAssocID="{F4B4C2B1-FB64-4CC7-B59D-C9647802F13F}" presName="childTextBox" presStyleLbl="fgAccFollowNode1" presStyleIdx="3" presStyleCnt="5">
        <dgm:presLayoutVars>
          <dgm:bulletEnabled val="1"/>
        </dgm:presLayoutVars>
      </dgm:prSet>
      <dgm:spPr/>
    </dgm:pt>
    <dgm:pt modelId="{5B9C7B44-DFE7-48A2-A437-33656D7CA399}" type="pres">
      <dgm:prSet presAssocID="{56E984BF-89F7-45D7-82AC-021C37A1F910}" presName="childTextBox" presStyleLbl="fgAccFollowNode1" presStyleIdx="4" presStyleCnt="5">
        <dgm:presLayoutVars>
          <dgm:bulletEnabled val="1"/>
        </dgm:presLayoutVars>
      </dgm:prSet>
      <dgm:spPr/>
    </dgm:pt>
    <dgm:pt modelId="{70EA59F5-1970-4A7B-9CF2-B73C7ECFB246}" type="pres">
      <dgm:prSet presAssocID="{04AF761C-B28F-4D75-85E2-0B5A2B22EDE0}" presName="sp" presStyleCnt="0"/>
      <dgm:spPr/>
    </dgm:pt>
    <dgm:pt modelId="{F3F87CFB-49A6-4F99-BD76-46ACFC9C7261}" type="pres">
      <dgm:prSet presAssocID="{9CCA0DC4-B481-4B9C-A769-B754B15F2DD8}" presName="arrowAndChildren" presStyleCnt="0"/>
      <dgm:spPr/>
    </dgm:pt>
    <dgm:pt modelId="{BB8008C5-B971-41DC-8792-92AFDF3B2214}" type="pres">
      <dgm:prSet presAssocID="{9CCA0DC4-B481-4B9C-A769-B754B15F2DD8}" presName="parentTextArrow" presStyleLbl="node1" presStyleIdx="1" presStyleCnt="2"/>
      <dgm:spPr/>
    </dgm:pt>
  </dgm:ptLst>
  <dgm:cxnLst>
    <dgm:cxn modelId="{E2C5BB01-8FC8-49E5-9A6C-BEE4DFD06351}" srcId="{CD1E4E73-3A79-42F1-B5EA-0D3331069343}" destId="{9CCA0DC4-B481-4B9C-A769-B754B15F2DD8}" srcOrd="0" destOrd="0" parTransId="{7157112A-E976-4724-AFF7-D074E5B43913}" sibTransId="{04AF761C-B28F-4D75-85E2-0B5A2B22EDE0}"/>
    <dgm:cxn modelId="{460DCA05-081E-40A9-AAFD-F741D11E7C61}" srcId="{67E36EC1-11DC-4B23-816B-F2E8F57C947B}" destId="{56E984BF-89F7-45D7-82AC-021C37A1F910}" srcOrd="4" destOrd="0" parTransId="{FE7AD763-0CE9-4328-A72A-2D9606E5C368}" sibTransId="{1E0B254B-C4A5-4900-9291-E62E631A6B8A}"/>
    <dgm:cxn modelId="{EB604C0D-AFFE-4A0D-A7E4-1BDF86AFC3F3}" type="presOf" srcId="{67E36EC1-11DC-4B23-816B-F2E8F57C947B}" destId="{C67AFAF5-5D53-401F-868D-C87FC2B85B75}" srcOrd="0" destOrd="0" presId="urn:microsoft.com/office/officeart/2005/8/layout/process4"/>
    <dgm:cxn modelId="{DEF4D328-3FD5-46C4-A9CB-27BC4C7867E0}" type="presOf" srcId="{56E984BF-89F7-45D7-82AC-021C37A1F910}" destId="{5B9C7B44-DFE7-48A2-A437-33656D7CA399}" srcOrd="0" destOrd="0" presId="urn:microsoft.com/office/officeart/2005/8/layout/process4"/>
    <dgm:cxn modelId="{D564D731-9D38-4900-9811-5AFB82D4AACB}" type="presOf" srcId="{CD1E4E73-3A79-42F1-B5EA-0D3331069343}" destId="{1C2955A7-A60E-4D8B-9795-21941AD8D632}" srcOrd="0" destOrd="0" presId="urn:microsoft.com/office/officeart/2005/8/layout/process4"/>
    <dgm:cxn modelId="{7C9B1045-0104-4FB3-8476-B22B5C0DFE2F}" srcId="{67E36EC1-11DC-4B23-816B-F2E8F57C947B}" destId="{F4B4C2B1-FB64-4CC7-B59D-C9647802F13F}" srcOrd="3" destOrd="0" parTransId="{66C4DF30-1009-4881-8D41-17EF6B10DC88}" sibTransId="{D73DE259-925F-4860-AD11-84A93E92F23E}"/>
    <dgm:cxn modelId="{E7B8BC67-3539-497F-97E2-7CF977FAA509}" type="presOf" srcId="{9CCA0DC4-B481-4B9C-A769-B754B15F2DD8}" destId="{BB8008C5-B971-41DC-8792-92AFDF3B2214}" srcOrd="0" destOrd="0" presId="urn:microsoft.com/office/officeart/2005/8/layout/process4"/>
    <dgm:cxn modelId="{8670D552-15AF-4DC1-A0A1-6F9E86CF0B56}" srcId="{CD1E4E73-3A79-42F1-B5EA-0D3331069343}" destId="{67E36EC1-11DC-4B23-816B-F2E8F57C947B}" srcOrd="1" destOrd="0" parTransId="{0CED36A3-B190-446A-A099-4910D47DB08E}" sibTransId="{58B8A2DF-3791-4029-AA6A-DBA26560F1DA}"/>
    <dgm:cxn modelId="{15FCC0AA-64D5-4EB7-BEDA-A0AA49F8CA79}" type="presOf" srcId="{40E8C727-AA3E-44F0-BE36-D083144A0A35}" destId="{26A78D34-6CBF-41DB-82C2-EF8C5BB8D6C0}" srcOrd="0" destOrd="0" presId="urn:microsoft.com/office/officeart/2005/8/layout/process4"/>
    <dgm:cxn modelId="{EE6CBDAE-A8CC-4926-B8AF-E4195FC5C28C}" srcId="{67E36EC1-11DC-4B23-816B-F2E8F57C947B}" destId="{40E8C727-AA3E-44F0-BE36-D083144A0A35}" srcOrd="0" destOrd="0" parTransId="{D79474C8-2761-46EC-8DB4-36456351E080}" sibTransId="{18FC6707-F35E-4DA9-B0D4-37E69A3A3DB2}"/>
    <dgm:cxn modelId="{39ED99B3-C929-45AE-816E-A096D05EB9C8}" srcId="{67E36EC1-11DC-4B23-816B-F2E8F57C947B}" destId="{34015FA5-FB6E-4575-A1A7-777473ED76B9}" srcOrd="2" destOrd="0" parTransId="{32F6AC8B-1C68-4830-818E-98BC83071502}" sibTransId="{BB9AA43B-910C-4C37-B014-F6591B2D3BEE}"/>
    <dgm:cxn modelId="{34FC80C1-AD90-4F88-8C82-1480BB9854E0}" srcId="{67E36EC1-11DC-4B23-816B-F2E8F57C947B}" destId="{CF93F127-682A-4744-8F50-8B83F10EC040}" srcOrd="1" destOrd="0" parTransId="{B42F0060-6F45-4F0C-AD73-675878012F9C}" sibTransId="{FBA08AD9-48BD-4C23-9884-71B9E882AD3A}"/>
    <dgm:cxn modelId="{B18CF8DA-5957-403C-B3A3-3EE0CE01E7FF}" type="presOf" srcId="{CF93F127-682A-4744-8F50-8B83F10EC040}" destId="{EB5C0CAD-F268-49FD-8C50-C2EEEE44B603}" srcOrd="0" destOrd="0" presId="urn:microsoft.com/office/officeart/2005/8/layout/process4"/>
    <dgm:cxn modelId="{520D2BE4-28D6-4EC2-8795-3E85B5120C83}" type="presOf" srcId="{F4B4C2B1-FB64-4CC7-B59D-C9647802F13F}" destId="{922F06A4-8CAA-4F10-8397-7583BDA50F18}" srcOrd="0" destOrd="0" presId="urn:microsoft.com/office/officeart/2005/8/layout/process4"/>
    <dgm:cxn modelId="{AA74ECF5-BD47-4638-8526-8C420D0E7A69}" type="presOf" srcId="{67E36EC1-11DC-4B23-816B-F2E8F57C947B}" destId="{55D92511-D924-455B-94A2-492783CEC424}" srcOrd="1" destOrd="0" presId="urn:microsoft.com/office/officeart/2005/8/layout/process4"/>
    <dgm:cxn modelId="{8AADBCF7-257C-4DB7-9EB6-358E0C09D08F}" type="presOf" srcId="{34015FA5-FB6E-4575-A1A7-777473ED76B9}" destId="{A7322A0C-3425-4A12-96BF-7200BE26FAD7}" srcOrd="0" destOrd="0" presId="urn:microsoft.com/office/officeart/2005/8/layout/process4"/>
    <dgm:cxn modelId="{07E44938-E731-452D-A6B6-6A6512D66436}" type="presParOf" srcId="{1C2955A7-A60E-4D8B-9795-21941AD8D632}" destId="{7D312FB5-ACE9-43A8-AB98-BE169E8AAF99}" srcOrd="0" destOrd="0" presId="urn:microsoft.com/office/officeart/2005/8/layout/process4"/>
    <dgm:cxn modelId="{43BB5659-9E48-4A97-A629-09B6E0C21C40}" type="presParOf" srcId="{7D312FB5-ACE9-43A8-AB98-BE169E8AAF99}" destId="{C67AFAF5-5D53-401F-868D-C87FC2B85B75}" srcOrd="0" destOrd="0" presId="urn:microsoft.com/office/officeart/2005/8/layout/process4"/>
    <dgm:cxn modelId="{C1DE85A8-3C0E-4CD7-B9E6-220FE44FAF3B}" type="presParOf" srcId="{7D312FB5-ACE9-43A8-AB98-BE169E8AAF99}" destId="{55D92511-D924-455B-94A2-492783CEC424}" srcOrd="1" destOrd="0" presId="urn:microsoft.com/office/officeart/2005/8/layout/process4"/>
    <dgm:cxn modelId="{E7C899CF-8E2D-4A3E-983F-C5D65B3F95D5}" type="presParOf" srcId="{7D312FB5-ACE9-43A8-AB98-BE169E8AAF99}" destId="{A2788C1A-F72E-40AD-8A04-F6289C298ED7}" srcOrd="2" destOrd="0" presId="urn:microsoft.com/office/officeart/2005/8/layout/process4"/>
    <dgm:cxn modelId="{9960D141-2BC4-43E9-95B4-ACD0D6EE2012}" type="presParOf" srcId="{A2788C1A-F72E-40AD-8A04-F6289C298ED7}" destId="{26A78D34-6CBF-41DB-82C2-EF8C5BB8D6C0}" srcOrd="0" destOrd="0" presId="urn:microsoft.com/office/officeart/2005/8/layout/process4"/>
    <dgm:cxn modelId="{B057A0E7-9956-4B32-888D-93599A61E40B}" type="presParOf" srcId="{A2788C1A-F72E-40AD-8A04-F6289C298ED7}" destId="{EB5C0CAD-F268-49FD-8C50-C2EEEE44B603}" srcOrd="1" destOrd="0" presId="urn:microsoft.com/office/officeart/2005/8/layout/process4"/>
    <dgm:cxn modelId="{69EE6778-1EBA-405F-8192-060AA04AF032}" type="presParOf" srcId="{A2788C1A-F72E-40AD-8A04-F6289C298ED7}" destId="{A7322A0C-3425-4A12-96BF-7200BE26FAD7}" srcOrd="2" destOrd="0" presId="urn:microsoft.com/office/officeart/2005/8/layout/process4"/>
    <dgm:cxn modelId="{14CB5831-30F8-4E59-85CB-1F490C0AA9A5}" type="presParOf" srcId="{A2788C1A-F72E-40AD-8A04-F6289C298ED7}" destId="{922F06A4-8CAA-4F10-8397-7583BDA50F18}" srcOrd="3" destOrd="0" presId="urn:microsoft.com/office/officeart/2005/8/layout/process4"/>
    <dgm:cxn modelId="{734D5C01-E79D-4E74-A18C-12207BF8A316}" type="presParOf" srcId="{A2788C1A-F72E-40AD-8A04-F6289C298ED7}" destId="{5B9C7B44-DFE7-48A2-A437-33656D7CA399}" srcOrd="4" destOrd="0" presId="urn:microsoft.com/office/officeart/2005/8/layout/process4"/>
    <dgm:cxn modelId="{2ED9B6DF-18BC-4A6A-AD65-EA25ED5CEB26}" type="presParOf" srcId="{1C2955A7-A60E-4D8B-9795-21941AD8D632}" destId="{70EA59F5-1970-4A7B-9CF2-B73C7ECFB246}" srcOrd="1" destOrd="0" presId="urn:microsoft.com/office/officeart/2005/8/layout/process4"/>
    <dgm:cxn modelId="{09414B67-F379-4B17-BA96-09289B6EBFDC}" type="presParOf" srcId="{1C2955A7-A60E-4D8B-9795-21941AD8D632}" destId="{F3F87CFB-49A6-4F99-BD76-46ACFC9C7261}" srcOrd="2" destOrd="0" presId="urn:microsoft.com/office/officeart/2005/8/layout/process4"/>
    <dgm:cxn modelId="{6DDC9FE6-D29B-40A8-BAC6-C8F7A80BB75B}" type="presParOf" srcId="{F3F87CFB-49A6-4F99-BD76-46ACFC9C7261}" destId="{BB8008C5-B971-41DC-8792-92AFDF3B221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2C8E54-997F-459C-A678-461BE7D9D1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813563B-5A5F-4943-AC2B-C81ECDCEC251}">
      <dgm:prSet/>
      <dgm:spPr/>
      <dgm:t>
        <a:bodyPr/>
        <a:lstStyle/>
        <a:p>
          <a:r>
            <a:rPr lang="en-US" dirty="0"/>
            <a:t>Your participation</a:t>
          </a:r>
        </a:p>
      </dgm:t>
    </dgm:pt>
    <dgm:pt modelId="{2B613996-A7C0-4614-9987-AF2A646CABB4}" type="parTrans" cxnId="{B34BD8B0-796F-4CFA-9180-BE0BC6423432}">
      <dgm:prSet/>
      <dgm:spPr/>
      <dgm:t>
        <a:bodyPr/>
        <a:lstStyle/>
        <a:p>
          <a:endParaRPr lang="en-US"/>
        </a:p>
      </dgm:t>
    </dgm:pt>
    <dgm:pt modelId="{F81DE936-8FAF-47B5-BD5B-92BC74FB4749}" type="sibTrans" cxnId="{B34BD8B0-796F-4CFA-9180-BE0BC6423432}">
      <dgm:prSet/>
      <dgm:spPr/>
      <dgm:t>
        <a:bodyPr/>
        <a:lstStyle/>
        <a:p>
          <a:endParaRPr lang="en-US"/>
        </a:p>
      </dgm:t>
    </dgm:pt>
    <dgm:pt modelId="{161A8F12-2D10-4E11-B1D2-47DA1159C4D2}">
      <dgm:prSet/>
      <dgm:spPr/>
      <dgm:t>
        <a:bodyPr/>
        <a:lstStyle/>
        <a:p>
          <a:r>
            <a:rPr lang="en-US" dirty="0"/>
            <a:t>Small group breakouts on topics</a:t>
          </a:r>
        </a:p>
      </dgm:t>
    </dgm:pt>
    <dgm:pt modelId="{AB23BAFF-4FA1-4D9B-9865-643B87723018}" type="parTrans" cxnId="{1098669C-08FB-4FD6-9FD6-7FA7B3655D45}">
      <dgm:prSet/>
      <dgm:spPr/>
      <dgm:t>
        <a:bodyPr/>
        <a:lstStyle/>
        <a:p>
          <a:endParaRPr lang="en-US"/>
        </a:p>
      </dgm:t>
    </dgm:pt>
    <dgm:pt modelId="{F6EE87D9-22A6-4CD1-89A8-7F7257453AF8}" type="sibTrans" cxnId="{1098669C-08FB-4FD6-9FD6-7FA7B3655D45}">
      <dgm:prSet/>
      <dgm:spPr/>
      <dgm:t>
        <a:bodyPr/>
        <a:lstStyle/>
        <a:p>
          <a:endParaRPr lang="en-US"/>
        </a:p>
      </dgm:t>
    </dgm:pt>
    <dgm:pt modelId="{2C01F686-465E-4616-9F55-2021FC197E95}">
      <dgm:prSet/>
      <dgm:spPr/>
      <dgm:t>
        <a:bodyPr/>
        <a:lstStyle/>
        <a:p>
          <a:r>
            <a:rPr lang="en-US" dirty="0"/>
            <a:t>45 minutes in each group based. You’ll self select into 2 groups. </a:t>
          </a:r>
        </a:p>
      </dgm:t>
    </dgm:pt>
    <dgm:pt modelId="{0F6ABA0B-10A5-4B27-9869-CF0E8A0C2A90}" type="parTrans" cxnId="{7FDD5481-2A17-4E84-8BED-A99411DCF4D4}">
      <dgm:prSet/>
      <dgm:spPr/>
      <dgm:t>
        <a:bodyPr/>
        <a:lstStyle/>
        <a:p>
          <a:endParaRPr lang="en-US"/>
        </a:p>
      </dgm:t>
    </dgm:pt>
    <dgm:pt modelId="{6CB87AF4-FCDC-4E6D-987E-88EE53C14E51}" type="sibTrans" cxnId="{7FDD5481-2A17-4E84-8BED-A99411DCF4D4}">
      <dgm:prSet/>
      <dgm:spPr/>
      <dgm:t>
        <a:bodyPr/>
        <a:lstStyle/>
        <a:p>
          <a:endParaRPr lang="en-US"/>
        </a:p>
      </dgm:t>
    </dgm:pt>
    <dgm:pt modelId="{7434037D-B328-408E-A040-D72D9DFEBBAF}">
      <dgm:prSet/>
      <dgm:spPr/>
      <dgm:t>
        <a:bodyPr/>
        <a:lstStyle/>
        <a:p>
          <a:r>
            <a:rPr lang="en-US" dirty="0"/>
            <a:t>Session suggestions submitted by members</a:t>
          </a:r>
        </a:p>
      </dgm:t>
    </dgm:pt>
    <dgm:pt modelId="{84A405E9-E9FE-455D-B0F5-856262D9938B}" type="parTrans" cxnId="{DB1A215E-4666-4391-9C3B-45E5B7CFCAD3}">
      <dgm:prSet/>
      <dgm:spPr/>
      <dgm:t>
        <a:bodyPr/>
        <a:lstStyle/>
        <a:p>
          <a:endParaRPr lang="en-US"/>
        </a:p>
      </dgm:t>
    </dgm:pt>
    <dgm:pt modelId="{8FCC8897-A68C-4816-ACB6-858C034E8736}" type="sibTrans" cxnId="{DB1A215E-4666-4391-9C3B-45E5B7CFCAD3}">
      <dgm:prSet/>
      <dgm:spPr/>
      <dgm:t>
        <a:bodyPr/>
        <a:lstStyle/>
        <a:p>
          <a:endParaRPr lang="en-US"/>
        </a:p>
      </dgm:t>
    </dgm:pt>
    <dgm:pt modelId="{D14ED89C-B4A1-4394-80C4-9396CF35D613}">
      <dgm:prSet/>
      <dgm:spPr/>
      <dgm:t>
        <a:bodyPr/>
        <a:lstStyle/>
        <a:p>
          <a:r>
            <a:rPr lang="en-US" dirty="0"/>
            <a:t>Breakout group recommendations</a:t>
          </a:r>
        </a:p>
      </dgm:t>
    </dgm:pt>
    <dgm:pt modelId="{4D6EAF8D-BEE1-48FC-B66C-0DE2A603D26F}" type="parTrans" cxnId="{847BEBA9-E35C-46FA-87E1-A080E83E8C43}">
      <dgm:prSet/>
      <dgm:spPr/>
      <dgm:t>
        <a:bodyPr/>
        <a:lstStyle/>
        <a:p>
          <a:endParaRPr lang="en-US"/>
        </a:p>
      </dgm:t>
    </dgm:pt>
    <dgm:pt modelId="{9FC51661-121F-4046-82BB-B78F7D59CB5E}" type="sibTrans" cxnId="{847BEBA9-E35C-46FA-87E1-A080E83E8C43}">
      <dgm:prSet/>
      <dgm:spPr/>
      <dgm:t>
        <a:bodyPr/>
        <a:lstStyle/>
        <a:p>
          <a:endParaRPr lang="en-US"/>
        </a:p>
      </dgm:t>
    </dgm:pt>
    <dgm:pt modelId="{0B2E1A95-A3D9-4C4A-A7AE-16D2BD2D8D87}" type="pres">
      <dgm:prSet presAssocID="{1E2C8E54-997F-459C-A678-461BE7D9D154}" presName="root" presStyleCnt="0">
        <dgm:presLayoutVars>
          <dgm:dir/>
          <dgm:resizeHandles val="exact"/>
        </dgm:presLayoutVars>
      </dgm:prSet>
      <dgm:spPr/>
    </dgm:pt>
    <dgm:pt modelId="{5413CC8C-A585-40E0-B705-F665D9818468}" type="pres">
      <dgm:prSet presAssocID="{1813563B-5A5F-4943-AC2B-C81ECDCEC251}" presName="compNode" presStyleCnt="0"/>
      <dgm:spPr/>
    </dgm:pt>
    <dgm:pt modelId="{47483323-49CC-4CB5-9456-5A0C64C77F8F}" type="pres">
      <dgm:prSet presAssocID="{1813563B-5A5F-4943-AC2B-C81ECDCEC251}" presName="bgRect" presStyleLbl="bgShp" presStyleIdx="0" presStyleCnt="4"/>
      <dgm:spPr/>
    </dgm:pt>
    <dgm:pt modelId="{A62987BF-70CD-4756-97C5-35BB9C8D805D}" type="pres">
      <dgm:prSet presAssocID="{1813563B-5A5F-4943-AC2B-C81ECDCEC25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BD38A8AC-FB36-41A8-9EC5-D2F23D4492C7}" type="pres">
      <dgm:prSet presAssocID="{1813563B-5A5F-4943-AC2B-C81ECDCEC251}" presName="spaceRect" presStyleCnt="0"/>
      <dgm:spPr/>
    </dgm:pt>
    <dgm:pt modelId="{0762C43F-6BF3-494C-AE88-0C66478F6A62}" type="pres">
      <dgm:prSet presAssocID="{1813563B-5A5F-4943-AC2B-C81ECDCEC251}" presName="parTx" presStyleLbl="revTx" presStyleIdx="0" presStyleCnt="5">
        <dgm:presLayoutVars>
          <dgm:chMax val="0"/>
          <dgm:chPref val="0"/>
        </dgm:presLayoutVars>
      </dgm:prSet>
      <dgm:spPr/>
    </dgm:pt>
    <dgm:pt modelId="{BC508EF9-AF30-4A54-B5F3-46C0DCCAE19A}" type="pres">
      <dgm:prSet presAssocID="{F81DE936-8FAF-47B5-BD5B-92BC74FB4749}" presName="sibTrans" presStyleCnt="0"/>
      <dgm:spPr/>
    </dgm:pt>
    <dgm:pt modelId="{A153612B-0B6D-478F-9B36-2A403C480FC2}" type="pres">
      <dgm:prSet presAssocID="{161A8F12-2D10-4E11-B1D2-47DA1159C4D2}" presName="compNode" presStyleCnt="0"/>
      <dgm:spPr/>
    </dgm:pt>
    <dgm:pt modelId="{BFF300B7-F8E5-48AC-816B-4D66AAB1309D}" type="pres">
      <dgm:prSet presAssocID="{161A8F12-2D10-4E11-B1D2-47DA1159C4D2}" presName="bgRect" presStyleLbl="bgShp" presStyleIdx="1" presStyleCnt="4"/>
      <dgm:spPr/>
    </dgm:pt>
    <dgm:pt modelId="{7099BD34-B220-43C6-8C90-23047F3916FB}" type="pres">
      <dgm:prSet presAssocID="{161A8F12-2D10-4E11-B1D2-47DA1159C4D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FE3ECC67-0113-4BD4-AAC0-C0201D4A9D1B}" type="pres">
      <dgm:prSet presAssocID="{161A8F12-2D10-4E11-B1D2-47DA1159C4D2}" presName="spaceRect" presStyleCnt="0"/>
      <dgm:spPr/>
    </dgm:pt>
    <dgm:pt modelId="{9660D898-ABB0-45BC-B182-0BECDEFF20F9}" type="pres">
      <dgm:prSet presAssocID="{161A8F12-2D10-4E11-B1D2-47DA1159C4D2}" presName="parTx" presStyleLbl="revTx" presStyleIdx="1" presStyleCnt="5">
        <dgm:presLayoutVars>
          <dgm:chMax val="0"/>
          <dgm:chPref val="0"/>
        </dgm:presLayoutVars>
      </dgm:prSet>
      <dgm:spPr/>
    </dgm:pt>
    <dgm:pt modelId="{DFB46647-0C28-4C6A-A075-78E2A157A094}" type="pres">
      <dgm:prSet presAssocID="{161A8F12-2D10-4E11-B1D2-47DA1159C4D2}" presName="desTx" presStyleLbl="revTx" presStyleIdx="2" presStyleCnt="5">
        <dgm:presLayoutVars/>
      </dgm:prSet>
      <dgm:spPr/>
    </dgm:pt>
    <dgm:pt modelId="{607727B2-1F8A-47F6-B4A5-A081DB3C5E5A}" type="pres">
      <dgm:prSet presAssocID="{F6EE87D9-22A6-4CD1-89A8-7F7257453AF8}" presName="sibTrans" presStyleCnt="0"/>
      <dgm:spPr/>
    </dgm:pt>
    <dgm:pt modelId="{B1A4819B-52C3-46D6-BED0-D577D3629EF8}" type="pres">
      <dgm:prSet presAssocID="{7434037D-B328-408E-A040-D72D9DFEBBAF}" presName="compNode" presStyleCnt="0"/>
      <dgm:spPr/>
    </dgm:pt>
    <dgm:pt modelId="{D1667B28-D254-4F47-BD54-4034D9BD5328}" type="pres">
      <dgm:prSet presAssocID="{7434037D-B328-408E-A040-D72D9DFEBBAF}" presName="bgRect" presStyleLbl="bgShp" presStyleIdx="2" presStyleCnt="4"/>
      <dgm:spPr/>
    </dgm:pt>
    <dgm:pt modelId="{F427B214-89AB-411A-8F91-F9EDCF23C4BB}" type="pres">
      <dgm:prSet presAssocID="{7434037D-B328-408E-A040-D72D9DFEBBA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42324F8C-9ADD-4CEE-BCB0-26B0A65D7CB5}" type="pres">
      <dgm:prSet presAssocID="{7434037D-B328-408E-A040-D72D9DFEBBAF}" presName="spaceRect" presStyleCnt="0"/>
      <dgm:spPr/>
    </dgm:pt>
    <dgm:pt modelId="{27078E9C-9ECB-43D9-86CC-F84AAAE373B7}" type="pres">
      <dgm:prSet presAssocID="{7434037D-B328-408E-A040-D72D9DFEBBAF}" presName="parTx" presStyleLbl="revTx" presStyleIdx="3" presStyleCnt="5">
        <dgm:presLayoutVars>
          <dgm:chMax val="0"/>
          <dgm:chPref val="0"/>
        </dgm:presLayoutVars>
      </dgm:prSet>
      <dgm:spPr/>
    </dgm:pt>
    <dgm:pt modelId="{AEE2DE6E-AF3F-4728-9266-7902A429C7DA}" type="pres">
      <dgm:prSet presAssocID="{8FCC8897-A68C-4816-ACB6-858C034E8736}" presName="sibTrans" presStyleCnt="0"/>
      <dgm:spPr/>
    </dgm:pt>
    <dgm:pt modelId="{BBF93308-2233-4498-A567-9775C8728F36}" type="pres">
      <dgm:prSet presAssocID="{D14ED89C-B4A1-4394-80C4-9396CF35D613}" presName="compNode" presStyleCnt="0"/>
      <dgm:spPr/>
    </dgm:pt>
    <dgm:pt modelId="{B1AAC1D6-616D-46CE-A84F-A62F1839D0E0}" type="pres">
      <dgm:prSet presAssocID="{D14ED89C-B4A1-4394-80C4-9396CF35D613}" presName="bgRect" presStyleLbl="bgShp" presStyleIdx="3" presStyleCnt="4"/>
      <dgm:spPr/>
    </dgm:pt>
    <dgm:pt modelId="{F2CD6E3B-63B1-406D-AAB7-744FB0702103}" type="pres">
      <dgm:prSet presAssocID="{D14ED89C-B4A1-4394-80C4-9396CF35D61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17A9A78F-0247-4EA0-9FCF-11094207F8AD}" type="pres">
      <dgm:prSet presAssocID="{D14ED89C-B4A1-4394-80C4-9396CF35D613}" presName="spaceRect" presStyleCnt="0"/>
      <dgm:spPr/>
    </dgm:pt>
    <dgm:pt modelId="{488F44D4-5FC2-4291-9917-86106E8C5F7B}" type="pres">
      <dgm:prSet presAssocID="{D14ED89C-B4A1-4394-80C4-9396CF35D613}" presName="parTx" presStyleLbl="revTx" presStyleIdx="4" presStyleCnt="5">
        <dgm:presLayoutVars>
          <dgm:chMax val="0"/>
          <dgm:chPref val="0"/>
        </dgm:presLayoutVars>
      </dgm:prSet>
      <dgm:spPr/>
    </dgm:pt>
  </dgm:ptLst>
  <dgm:cxnLst>
    <dgm:cxn modelId="{986DFE09-1F27-45B0-94A4-E42DCC2F76FA}" type="presOf" srcId="{2C01F686-465E-4616-9F55-2021FC197E95}" destId="{DFB46647-0C28-4C6A-A075-78E2A157A094}" srcOrd="0" destOrd="0" presId="urn:microsoft.com/office/officeart/2018/2/layout/IconVerticalSolidList"/>
    <dgm:cxn modelId="{83864437-3FE4-4646-A007-AE9A01AAE1EE}" type="presOf" srcId="{7434037D-B328-408E-A040-D72D9DFEBBAF}" destId="{27078E9C-9ECB-43D9-86CC-F84AAAE373B7}" srcOrd="0" destOrd="0" presId="urn:microsoft.com/office/officeart/2018/2/layout/IconVerticalSolidList"/>
    <dgm:cxn modelId="{DB1A215E-4666-4391-9C3B-45E5B7CFCAD3}" srcId="{1E2C8E54-997F-459C-A678-461BE7D9D154}" destId="{7434037D-B328-408E-A040-D72D9DFEBBAF}" srcOrd="2" destOrd="0" parTransId="{84A405E9-E9FE-455D-B0F5-856262D9938B}" sibTransId="{8FCC8897-A68C-4816-ACB6-858C034E8736}"/>
    <dgm:cxn modelId="{D77BE06C-B844-4976-AC55-9386AB931483}" type="presOf" srcId="{161A8F12-2D10-4E11-B1D2-47DA1159C4D2}" destId="{9660D898-ABB0-45BC-B182-0BECDEFF20F9}" srcOrd="0" destOrd="0" presId="urn:microsoft.com/office/officeart/2018/2/layout/IconVerticalSolidList"/>
    <dgm:cxn modelId="{BA22FB6C-5FD0-4525-9B11-18D13B9A2DCA}" type="presOf" srcId="{1813563B-5A5F-4943-AC2B-C81ECDCEC251}" destId="{0762C43F-6BF3-494C-AE88-0C66478F6A62}" srcOrd="0" destOrd="0" presId="urn:microsoft.com/office/officeart/2018/2/layout/IconVerticalSolidList"/>
    <dgm:cxn modelId="{7FDD5481-2A17-4E84-8BED-A99411DCF4D4}" srcId="{161A8F12-2D10-4E11-B1D2-47DA1159C4D2}" destId="{2C01F686-465E-4616-9F55-2021FC197E95}" srcOrd="0" destOrd="0" parTransId="{0F6ABA0B-10A5-4B27-9869-CF0E8A0C2A90}" sibTransId="{6CB87AF4-FCDC-4E6D-987E-88EE53C14E51}"/>
    <dgm:cxn modelId="{1098669C-08FB-4FD6-9FD6-7FA7B3655D45}" srcId="{1E2C8E54-997F-459C-A678-461BE7D9D154}" destId="{161A8F12-2D10-4E11-B1D2-47DA1159C4D2}" srcOrd="1" destOrd="0" parTransId="{AB23BAFF-4FA1-4D9B-9865-643B87723018}" sibTransId="{F6EE87D9-22A6-4CD1-89A8-7F7257453AF8}"/>
    <dgm:cxn modelId="{847BEBA9-E35C-46FA-87E1-A080E83E8C43}" srcId="{1E2C8E54-997F-459C-A678-461BE7D9D154}" destId="{D14ED89C-B4A1-4394-80C4-9396CF35D613}" srcOrd="3" destOrd="0" parTransId="{4D6EAF8D-BEE1-48FC-B66C-0DE2A603D26F}" sibTransId="{9FC51661-121F-4046-82BB-B78F7D59CB5E}"/>
    <dgm:cxn modelId="{B34BD8B0-796F-4CFA-9180-BE0BC6423432}" srcId="{1E2C8E54-997F-459C-A678-461BE7D9D154}" destId="{1813563B-5A5F-4943-AC2B-C81ECDCEC251}" srcOrd="0" destOrd="0" parTransId="{2B613996-A7C0-4614-9987-AF2A646CABB4}" sibTransId="{F81DE936-8FAF-47B5-BD5B-92BC74FB4749}"/>
    <dgm:cxn modelId="{26BFEAB1-0F5A-4F83-816D-7861A4FEA793}" type="presOf" srcId="{D14ED89C-B4A1-4394-80C4-9396CF35D613}" destId="{488F44D4-5FC2-4291-9917-86106E8C5F7B}" srcOrd="0" destOrd="0" presId="urn:microsoft.com/office/officeart/2018/2/layout/IconVerticalSolidList"/>
    <dgm:cxn modelId="{B79662BA-1A28-48A5-A1B3-DB89BA328521}" type="presOf" srcId="{1E2C8E54-997F-459C-A678-461BE7D9D154}" destId="{0B2E1A95-A3D9-4C4A-A7AE-16D2BD2D8D87}" srcOrd="0" destOrd="0" presId="urn:microsoft.com/office/officeart/2018/2/layout/IconVerticalSolidList"/>
    <dgm:cxn modelId="{3A43F0FC-AC93-46B5-A12E-59DE1EB81F3A}" type="presParOf" srcId="{0B2E1A95-A3D9-4C4A-A7AE-16D2BD2D8D87}" destId="{5413CC8C-A585-40E0-B705-F665D9818468}" srcOrd="0" destOrd="0" presId="urn:microsoft.com/office/officeart/2018/2/layout/IconVerticalSolidList"/>
    <dgm:cxn modelId="{3BFE2A42-100D-4131-A876-C311174F5E5D}" type="presParOf" srcId="{5413CC8C-A585-40E0-B705-F665D9818468}" destId="{47483323-49CC-4CB5-9456-5A0C64C77F8F}" srcOrd="0" destOrd="0" presId="urn:microsoft.com/office/officeart/2018/2/layout/IconVerticalSolidList"/>
    <dgm:cxn modelId="{0219BC89-34D5-4713-A517-9C200D24342E}" type="presParOf" srcId="{5413CC8C-A585-40E0-B705-F665D9818468}" destId="{A62987BF-70CD-4756-97C5-35BB9C8D805D}" srcOrd="1" destOrd="0" presId="urn:microsoft.com/office/officeart/2018/2/layout/IconVerticalSolidList"/>
    <dgm:cxn modelId="{90F181A3-F6CE-4953-828A-C3756C31B071}" type="presParOf" srcId="{5413CC8C-A585-40E0-B705-F665D9818468}" destId="{BD38A8AC-FB36-41A8-9EC5-D2F23D4492C7}" srcOrd="2" destOrd="0" presId="urn:microsoft.com/office/officeart/2018/2/layout/IconVerticalSolidList"/>
    <dgm:cxn modelId="{7836B895-4602-404D-8F6E-7F372C03D548}" type="presParOf" srcId="{5413CC8C-A585-40E0-B705-F665D9818468}" destId="{0762C43F-6BF3-494C-AE88-0C66478F6A62}" srcOrd="3" destOrd="0" presId="urn:microsoft.com/office/officeart/2018/2/layout/IconVerticalSolidList"/>
    <dgm:cxn modelId="{152BAFB7-73F9-4385-87F3-4F6F46326E65}" type="presParOf" srcId="{0B2E1A95-A3D9-4C4A-A7AE-16D2BD2D8D87}" destId="{BC508EF9-AF30-4A54-B5F3-46C0DCCAE19A}" srcOrd="1" destOrd="0" presId="urn:microsoft.com/office/officeart/2018/2/layout/IconVerticalSolidList"/>
    <dgm:cxn modelId="{377ABFAE-3C15-4298-A145-AAB84A3BBE68}" type="presParOf" srcId="{0B2E1A95-A3D9-4C4A-A7AE-16D2BD2D8D87}" destId="{A153612B-0B6D-478F-9B36-2A403C480FC2}" srcOrd="2" destOrd="0" presId="urn:microsoft.com/office/officeart/2018/2/layout/IconVerticalSolidList"/>
    <dgm:cxn modelId="{BD67D630-63C1-48A2-84EA-E00A8770F193}" type="presParOf" srcId="{A153612B-0B6D-478F-9B36-2A403C480FC2}" destId="{BFF300B7-F8E5-48AC-816B-4D66AAB1309D}" srcOrd="0" destOrd="0" presId="urn:microsoft.com/office/officeart/2018/2/layout/IconVerticalSolidList"/>
    <dgm:cxn modelId="{360C4F4A-C7FB-4E51-ADEE-64EA57A9DCE5}" type="presParOf" srcId="{A153612B-0B6D-478F-9B36-2A403C480FC2}" destId="{7099BD34-B220-43C6-8C90-23047F3916FB}" srcOrd="1" destOrd="0" presId="urn:microsoft.com/office/officeart/2018/2/layout/IconVerticalSolidList"/>
    <dgm:cxn modelId="{08FFFAF9-BF51-49D0-BEDD-A855A940F7F0}" type="presParOf" srcId="{A153612B-0B6D-478F-9B36-2A403C480FC2}" destId="{FE3ECC67-0113-4BD4-AAC0-C0201D4A9D1B}" srcOrd="2" destOrd="0" presId="urn:microsoft.com/office/officeart/2018/2/layout/IconVerticalSolidList"/>
    <dgm:cxn modelId="{18996674-BB11-4299-95EB-E8858154EBEB}" type="presParOf" srcId="{A153612B-0B6D-478F-9B36-2A403C480FC2}" destId="{9660D898-ABB0-45BC-B182-0BECDEFF20F9}" srcOrd="3" destOrd="0" presId="urn:microsoft.com/office/officeart/2018/2/layout/IconVerticalSolidList"/>
    <dgm:cxn modelId="{CB09EBBC-882E-46D0-A927-A50E95CBC905}" type="presParOf" srcId="{A153612B-0B6D-478F-9B36-2A403C480FC2}" destId="{DFB46647-0C28-4C6A-A075-78E2A157A094}" srcOrd="4" destOrd="0" presId="urn:microsoft.com/office/officeart/2018/2/layout/IconVerticalSolidList"/>
    <dgm:cxn modelId="{5A1694F0-A98A-4335-8F66-09DB4FCE1892}" type="presParOf" srcId="{0B2E1A95-A3D9-4C4A-A7AE-16D2BD2D8D87}" destId="{607727B2-1F8A-47F6-B4A5-A081DB3C5E5A}" srcOrd="3" destOrd="0" presId="urn:microsoft.com/office/officeart/2018/2/layout/IconVerticalSolidList"/>
    <dgm:cxn modelId="{AE4C4928-D6EA-42CE-BDF0-C9E68F572731}" type="presParOf" srcId="{0B2E1A95-A3D9-4C4A-A7AE-16D2BD2D8D87}" destId="{B1A4819B-52C3-46D6-BED0-D577D3629EF8}" srcOrd="4" destOrd="0" presId="urn:microsoft.com/office/officeart/2018/2/layout/IconVerticalSolidList"/>
    <dgm:cxn modelId="{77078C0F-6C21-47FE-BC12-A126A69424F2}" type="presParOf" srcId="{B1A4819B-52C3-46D6-BED0-D577D3629EF8}" destId="{D1667B28-D254-4F47-BD54-4034D9BD5328}" srcOrd="0" destOrd="0" presId="urn:microsoft.com/office/officeart/2018/2/layout/IconVerticalSolidList"/>
    <dgm:cxn modelId="{43AFC9E6-094C-4C4D-969F-1BC6CF05D4FC}" type="presParOf" srcId="{B1A4819B-52C3-46D6-BED0-D577D3629EF8}" destId="{F427B214-89AB-411A-8F91-F9EDCF23C4BB}" srcOrd="1" destOrd="0" presId="urn:microsoft.com/office/officeart/2018/2/layout/IconVerticalSolidList"/>
    <dgm:cxn modelId="{1B324BFD-AB74-416B-B4FA-FE3BE23A2507}" type="presParOf" srcId="{B1A4819B-52C3-46D6-BED0-D577D3629EF8}" destId="{42324F8C-9ADD-4CEE-BCB0-26B0A65D7CB5}" srcOrd="2" destOrd="0" presId="urn:microsoft.com/office/officeart/2018/2/layout/IconVerticalSolidList"/>
    <dgm:cxn modelId="{19B67C3E-66E9-4027-B513-37EAF37BE3D5}" type="presParOf" srcId="{B1A4819B-52C3-46D6-BED0-D577D3629EF8}" destId="{27078E9C-9ECB-43D9-86CC-F84AAAE373B7}" srcOrd="3" destOrd="0" presId="urn:microsoft.com/office/officeart/2018/2/layout/IconVerticalSolidList"/>
    <dgm:cxn modelId="{F7B2E2E6-4D32-4286-B97A-18C4C342B52E}" type="presParOf" srcId="{0B2E1A95-A3D9-4C4A-A7AE-16D2BD2D8D87}" destId="{AEE2DE6E-AF3F-4728-9266-7902A429C7DA}" srcOrd="5" destOrd="0" presId="urn:microsoft.com/office/officeart/2018/2/layout/IconVerticalSolidList"/>
    <dgm:cxn modelId="{79294B09-7D0B-48DA-833B-79FCBA30AB10}" type="presParOf" srcId="{0B2E1A95-A3D9-4C4A-A7AE-16D2BD2D8D87}" destId="{BBF93308-2233-4498-A567-9775C8728F36}" srcOrd="6" destOrd="0" presId="urn:microsoft.com/office/officeart/2018/2/layout/IconVerticalSolidList"/>
    <dgm:cxn modelId="{E57985DB-15E9-4587-9B55-F1B095662E1F}" type="presParOf" srcId="{BBF93308-2233-4498-A567-9775C8728F36}" destId="{B1AAC1D6-616D-46CE-A84F-A62F1839D0E0}" srcOrd="0" destOrd="0" presId="urn:microsoft.com/office/officeart/2018/2/layout/IconVerticalSolidList"/>
    <dgm:cxn modelId="{7C9A4F3E-D524-4B67-AB8F-0C2C85E47053}" type="presParOf" srcId="{BBF93308-2233-4498-A567-9775C8728F36}" destId="{F2CD6E3B-63B1-406D-AAB7-744FB0702103}" srcOrd="1" destOrd="0" presId="urn:microsoft.com/office/officeart/2018/2/layout/IconVerticalSolidList"/>
    <dgm:cxn modelId="{B82F82C5-3FE2-44C0-A924-DB9240DCAF1A}" type="presParOf" srcId="{BBF93308-2233-4498-A567-9775C8728F36}" destId="{17A9A78F-0247-4EA0-9FCF-11094207F8AD}" srcOrd="2" destOrd="0" presId="urn:microsoft.com/office/officeart/2018/2/layout/IconVerticalSolidList"/>
    <dgm:cxn modelId="{12A4A6AF-FFA4-49E7-8B4F-68FC8CAFE8DC}" type="presParOf" srcId="{BBF93308-2233-4498-A567-9775C8728F36}" destId="{488F44D4-5FC2-4291-9917-86106E8C5F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F52974-14C0-4D9C-B2C6-AB224747495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9336B12-9ED3-4B4E-A975-4C58DF1C6979}">
      <dgm:prSet/>
      <dgm:spPr/>
      <dgm:t>
        <a:bodyPr/>
        <a:lstStyle/>
        <a:p>
          <a:r>
            <a:rPr lang="en-US"/>
            <a:t>Defer Judgement</a:t>
          </a:r>
        </a:p>
      </dgm:t>
    </dgm:pt>
    <dgm:pt modelId="{A9B79733-C1E7-4A52-A9ED-346AAD25C7C7}" type="parTrans" cxnId="{52067194-5B37-4BEF-8C25-9A5A16E64E37}">
      <dgm:prSet/>
      <dgm:spPr/>
      <dgm:t>
        <a:bodyPr/>
        <a:lstStyle/>
        <a:p>
          <a:endParaRPr lang="en-US"/>
        </a:p>
      </dgm:t>
    </dgm:pt>
    <dgm:pt modelId="{AACC610C-4934-41C8-9862-9A57F3D7D5E2}" type="sibTrans" cxnId="{52067194-5B37-4BEF-8C25-9A5A16E64E37}">
      <dgm:prSet/>
      <dgm:spPr/>
      <dgm:t>
        <a:bodyPr/>
        <a:lstStyle/>
        <a:p>
          <a:endParaRPr lang="en-US"/>
        </a:p>
      </dgm:t>
    </dgm:pt>
    <dgm:pt modelId="{A84DB5FA-C260-4412-8970-432E113A13A9}">
      <dgm:prSet/>
      <dgm:spPr/>
      <dgm:t>
        <a:bodyPr/>
        <a:lstStyle/>
        <a:p>
          <a:r>
            <a:rPr lang="en-US"/>
            <a:t>Encourage Creative Ideas</a:t>
          </a:r>
        </a:p>
      </dgm:t>
    </dgm:pt>
    <dgm:pt modelId="{6A14F54C-E54B-49DF-A0C5-7C56C2BFF372}" type="parTrans" cxnId="{E09EDCA7-DC2C-42C6-B7C1-A535F3453C14}">
      <dgm:prSet/>
      <dgm:spPr/>
      <dgm:t>
        <a:bodyPr/>
        <a:lstStyle/>
        <a:p>
          <a:endParaRPr lang="en-US"/>
        </a:p>
      </dgm:t>
    </dgm:pt>
    <dgm:pt modelId="{B094B12D-F72B-4157-90FD-A75AE613ECFD}" type="sibTrans" cxnId="{E09EDCA7-DC2C-42C6-B7C1-A535F3453C14}">
      <dgm:prSet/>
      <dgm:spPr/>
      <dgm:t>
        <a:bodyPr/>
        <a:lstStyle/>
        <a:p>
          <a:endParaRPr lang="en-US"/>
        </a:p>
      </dgm:t>
    </dgm:pt>
    <dgm:pt modelId="{EBEAA200-6CFE-42A3-A484-E909A55E93B4}">
      <dgm:prSet/>
      <dgm:spPr/>
      <dgm:t>
        <a:bodyPr/>
        <a:lstStyle/>
        <a:p>
          <a:r>
            <a:rPr lang="en-US"/>
            <a:t>Build on Ideas of Others</a:t>
          </a:r>
        </a:p>
      </dgm:t>
    </dgm:pt>
    <dgm:pt modelId="{E6F91B8D-ADC1-4B17-A7A6-B59973208D36}" type="parTrans" cxnId="{949A8DDC-C707-4CBB-88E8-A11783D5D74D}">
      <dgm:prSet/>
      <dgm:spPr/>
      <dgm:t>
        <a:bodyPr/>
        <a:lstStyle/>
        <a:p>
          <a:endParaRPr lang="en-US"/>
        </a:p>
      </dgm:t>
    </dgm:pt>
    <dgm:pt modelId="{12AD2A21-D34E-4505-8C14-75CDABA084E8}" type="sibTrans" cxnId="{949A8DDC-C707-4CBB-88E8-A11783D5D74D}">
      <dgm:prSet/>
      <dgm:spPr/>
      <dgm:t>
        <a:bodyPr/>
        <a:lstStyle/>
        <a:p>
          <a:endParaRPr lang="en-US"/>
        </a:p>
      </dgm:t>
    </dgm:pt>
    <dgm:pt modelId="{6C594EC1-1334-40CB-885E-944083AA4BFC}">
      <dgm:prSet/>
      <dgm:spPr/>
      <dgm:t>
        <a:bodyPr/>
        <a:lstStyle/>
        <a:p>
          <a:r>
            <a:rPr lang="en-US"/>
            <a:t>Stay Focused on the Topic</a:t>
          </a:r>
        </a:p>
      </dgm:t>
    </dgm:pt>
    <dgm:pt modelId="{3FB613E8-E8BA-42A5-82BA-4589D0A8A955}" type="parTrans" cxnId="{C17CF571-7A6D-429B-8A09-E69ACF1D03B4}">
      <dgm:prSet/>
      <dgm:spPr/>
      <dgm:t>
        <a:bodyPr/>
        <a:lstStyle/>
        <a:p>
          <a:endParaRPr lang="en-US"/>
        </a:p>
      </dgm:t>
    </dgm:pt>
    <dgm:pt modelId="{5B140DC9-AFC6-473C-A2E4-0707DE00F0FA}" type="sibTrans" cxnId="{C17CF571-7A6D-429B-8A09-E69ACF1D03B4}">
      <dgm:prSet/>
      <dgm:spPr/>
      <dgm:t>
        <a:bodyPr/>
        <a:lstStyle/>
        <a:p>
          <a:endParaRPr lang="en-US"/>
        </a:p>
      </dgm:t>
    </dgm:pt>
    <dgm:pt modelId="{A74B79B1-E9C9-49D6-9B75-29F8F767B266}">
      <dgm:prSet/>
      <dgm:spPr/>
      <dgm:t>
        <a:bodyPr/>
        <a:lstStyle/>
        <a:p>
          <a:r>
            <a:rPr lang="en-US"/>
            <a:t>One Conversation at a Time</a:t>
          </a:r>
        </a:p>
      </dgm:t>
    </dgm:pt>
    <dgm:pt modelId="{1086D265-23F2-4290-AE7B-00ABB15144AF}" type="parTrans" cxnId="{7FF7E699-D4A2-46E5-8875-CCAB0BDBA087}">
      <dgm:prSet/>
      <dgm:spPr/>
      <dgm:t>
        <a:bodyPr/>
        <a:lstStyle/>
        <a:p>
          <a:endParaRPr lang="en-US"/>
        </a:p>
      </dgm:t>
    </dgm:pt>
    <dgm:pt modelId="{6A9D6951-8B12-4BBA-97A8-F36FF45760A5}" type="sibTrans" cxnId="{7FF7E699-D4A2-46E5-8875-CCAB0BDBA087}">
      <dgm:prSet/>
      <dgm:spPr/>
      <dgm:t>
        <a:bodyPr/>
        <a:lstStyle/>
        <a:p>
          <a:endParaRPr lang="en-US"/>
        </a:p>
      </dgm:t>
    </dgm:pt>
    <dgm:pt modelId="{709DE6C3-E7ED-4B42-AC59-42BE2919445F}">
      <dgm:prSet/>
      <dgm:spPr/>
      <dgm:t>
        <a:bodyPr/>
        <a:lstStyle/>
        <a:p>
          <a:r>
            <a:rPr lang="en-US"/>
            <a:t>Be Visual</a:t>
          </a:r>
        </a:p>
      </dgm:t>
    </dgm:pt>
    <dgm:pt modelId="{67B4FA81-99CD-41C7-B366-262AB1E7162B}" type="parTrans" cxnId="{F98DA331-ABC4-4C38-958B-DA58F3E2B519}">
      <dgm:prSet/>
      <dgm:spPr/>
      <dgm:t>
        <a:bodyPr/>
        <a:lstStyle/>
        <a:p>
          <a:endParaRPr lang="en-US"/>
        </a:p>
      </dgm:t>
    </dgm:pt>
    <dgm:pt modelId="{0E6F2B94-51CD-4620-811F-7308272E7881}" type="sibTrans" cxnId="{F98DA331-ABC4-4C38-958B-DA58F3E2B519}">
      <dgm:prSet/>
      <dgm:spPr/>
      <dgm:t>
        <a:bodyPr/>
        <a:lstStyle/>
        <a:p>
          <a:endParaRPr lang="en-US"/>
        </a:p>
      </dgm:t>
    </dgm:pt>
    <dgm:pt modelId="{C894A7FA-CC3F-42E4-97BF-FCAED9F9CB04}">
      <dgm:prSet/>
      <dgm:spPr/>
      <dgm:t>
        <a:bodyPr/>
        <a:lstStyle/>
        <a:p>
          <a:r>
            <a:rPr lang="en-US"/>
            <a:t>Go for Quantity</a:t>
          </a:r>
        </a:p>
      </dgm:t>
    </dgm:pt>
    <dgm:pt modelId="{8EA611CD-337D-4232-A93B-03B7682785FA}" type="parTrans" cxnId="{4ABAB19D-3B54-48D3-AFE3-E8A2DEEFBA85}">
      <dgm:prSet/>
      <dgm:spPr/>
      <dgm:t>
        <a:bodyPr/>
        <a:lstStyle/>
        <a:p>
          <a:endParaRPr lang="en-US"/>
        </a:p>
      </dgm:t>
    </dgm:pt>
    <dgm:pt modelId="{A292EA69-F4ED-4450-8AE0-7CF8CBBD508C}" type="sibTrans" cxnId="{4ABAB19D-3B54-48D3-AFE3-E8A2DEEFBA85}">
      <dgm:prSet/>
      <dgm:spPr/>
      <dgm:t>
        <a:bodyPr/>
        <a:lstStyle/>
        <a:p>
          <a:endParaRPr lang="en-US"/>
        </a:p>
      </dgm:t>
    </dgm:pt>
    <dgm:pt modelId="{19DDC762-96E6-4238-BFD4-4F9113800ABA}" type="pres">
      <dgm:prSet presAssocID="{61F52974-14C0-4D9C-B2C6-AB2247474953}" presName="root" presStyleCnt="0">
        <dgm:presLayoutVars>
          <dgm:dir/>
          <dgm:resizeHandles val="exact"/>
        </dgm:presLayoutVars>
      </dgm:prSet>
      <dgm:spPr/>
    </dgm:pt>
    <dgm:pt modelId="{8921A173-4515-4353-ADEA-F159D7A7FC95}" type="pres">
      <dgm:prSet presAssocID="{29336B12-9ED3-4B4E-A975-4C58DF1C6979}" presName="compNode" presStyleCnt="0"/>
      <dgm:spPr/>
    </dgm:pt>
    <dgm:pt modelId="{77220788-46D9-4C03-923B-6CFD10C37C1D}" type="pres">
      <dgm:prSet presAssocID="{29336B12-9ED3-4B4E-A975-4C58DF1C697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E8D04618-760E-40D2-AA8A-BF01AC6371D6}" type="pres">
      <dgm:prSet presAssocID="{29336B12-9ED3-4B4E-A975-4C58DF1C6979}" presName="spaceRect" presStyleCnt="0"/>
      <dgm:spPr/>
    </dgm:pt>
    <dgm:pt modelId="{99A896E6-0A8F-4DAB-8FB2-5DAC26A87F3C}" type="pres">
      <dgm:prSet presAssocID="{29336B12-9ED3-4B4E-A975-4C58DF1C6979}" presName="textRect" presStyleLbl="revTx" presStyleIdx="0" presStyleCnt="7">
        <dgm:presLayoutVars>
          <dgm:chMax val="1"/>
          <dgm:chPref val="1"/>
        </dgm:presLayoutVars>
      </dgm:prSet>
      <dgm:spPr/>
    </dgm:pt>
    <dgm:pt modelId="{5CBD9554-18AA-4A18-8F84-F4BECD1B2F48}" type="pres">
      <dgm:prSet presAssocID="{AACC610C-4934-41C8-9862-9A57F3D7D5E2}" presName="sibTrans" presStyleCnt="0"/>
      <dgm:spPr/>
    </dgm:pt>
    <dgm:pt modelId="{34E0AC3F-8CB4-4763-A9B5-349F776E77B0}" type="pres">
      <dgm:prSet presAssocID="{A84DB5FA-C260-4412-8970-432E113A13A9}" presName="compNode" presStyleCnt="0"/>
      <dgm:spPr/>
    </dgm:pt>
    <dgm:pt modelId="{90018AD3-68D1-416D-88D6-DD60DDF1B5EB}" type="pres">
      <dgm:prSet presAssocID="{A84DB5FA-C260-4412-8970-432E113A13A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1D4A445C-4B88-4C24-8B16-82B6CA7F854C}" type="pres">
      <dgm:prSet presAssocID="{A84DB5FA-C260-4412-8970-432E113A13A9}" presName="spaceRect" presStyleCnt="0"/>
      <dgm:spPr/>
    </dgm:pt>
    <dgm:pt modelId="{4861D1D3-3A78-4414-AB2D-AFACEE4F9742}" type="pres">
      <dgm:prSet presAssocID="{A84DB5FA-C260-4412-8970-432E113A13A9}" presName="textRect" presStyleLbl="revTx" presStyleIdx="1" presStyleCnt="7">
        <dgm:presLayoutVars>
          <dgm:chMax val="1"/>
          <dgm:chPref val="1"/>
        </dgm:presLayoutVars>
      </dgm:prSet>
      <dgm:spPr/>
    </dgm:pt>
    <dgm:pt modelId="{2A845690-9C83-4F18-9F4D-8CA06D4645D3}" type="pres">
      <dgm:prSet presAssocID="{B094B12D-F72B-4157-90FD-A75AE613ECFD}" presName="sibTrans" presStyleCnt="0"/>
      <dgm:spPr/>
    </dgm:pt>
    <dgm:pt modelId="{8F926D2A-6AB1-41CF-8375-698771EF5A55}" type="pres">
      <dgm:prSet presAssocID="{EBEAA200-6CFE-42A3-A484-E909A55E93B4}" presName="compNode" presStyleCnt="0"/>
      <dgm:spPr/>
    </dgm:pt>
    <dgm:pt modelId="{73E6069B-2356-4BA5-85BF-2682AE14F84B}" type="pres">
      <dgm:prSet presAssocID="{EBEAA200-6CFE-42A3-A484-E909A55E93B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2440D30-53CD-4A69-A29B-3260E3F378BF}" type="pres">
      <dgm:prSet presAssocID="{EBEAA200-6CFE-42A3-A484-E909A55E93B4}" presName="spaceRect" presStyleCnt="0"/>
      <dgm:spPr/>
    </dgm:pt>
    <dgm:pt modelId="{27B28651-34E7-4A28-B098-6F00457E41F8}" type="pres">
      <dgm:prSet presAssocID="{EBEAA200-6CFE-42A3-A484-E909A55E93B4}" presName="textRect" presStyleLbl="revTx" presStyleIdx="2" presStyleCnt="7">
        <dgm:presLayoutVars>
          <dgm:chMax val="1"/>
          <dgm:chPref val="1"/>
        </dgm:presLayoutVars>
      </dgm:prSet>
      <dgm:spPr/>
    </dgm:pt>
    <dgm:pt modelId="{3AF2BC6B-C712-4C12-A26E-3008FFB9457B}" type="pres">
      <dgm:prSet presAssocID="{12AD2A21-D34E-4505-8C14-75CDABA084E8}" presName="sibTrans" presStyleCnt="0"/>
      <dgm:spPr/>
    </dgm:pt>
    <dgm:pt modelId="{989C0F20-4031-4F79-B7F0-DFCE18E87070}" type="pres">
      <dgm:prSet presAssocID="{6C594EC1-1334-40CB-885E-944083AA4BFC}" presName="compNode" presStyleCnt="0"/>
      <dgm:spPr/>
    </dgm:pt>
    <dgm:pt modelId="{7BE11C82-BEA7-4376-A251-C38AC739ACFC}" type="pres">
      <dgm:prSet presAssocID="{6C594EC1-1334-40CB-885E-944083AA4BF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27DE4299-F1A8-4FB3-9368-59119B07973E}" type="pres">
      <dgm:prSet presAssocID="{6C594EC1-1334-40CB-885E-944083AA4BFC}" presName="spaceRect" presStyleCnt="0"/>
      <dgm:spPr/>
    </dgm:pt>
    <dgm:pt modelId="{A324B2DE-2F7E-42EF-936F-3CED4AA14778}" type="pres">
      <dgm:prSet presAssocID="{6C594EC1-1334-40CB-885E-944083AA4BFC}" presName="textRect" presStyleLbl="revTx" presStyleIdx="3" presStyleCnt="7">
        <dgm:presLayoutVars>
          <dgm:chMax val="1"/>
          <dgm:chPref val="1"/>
        </dgm:presLayoutVars>
      </dgm:prSet>
      <dgm:spPr/>
    </dgm:pt>
    <dgm:pt modelId="{F21AB3E4-A05D-456A-BD03-ED589FC21AEA}" type="pres">
      <dgm:prSet presAssocID="{5B140DC9-AFC6-473C-A2E4-0707DE00F0FA}" presName="sibTrans" presStyleCnt="0"/>
      <dgm:spPr/>
    </dgm:pt>
    <dgm:pt modelId="{B258929C-1A5C-4950-B4C6-69D3647582F5}" type="pres">
      <dgm:prSet presAssocID="{A74B79B1-E9C9-49D6-9B75-29F8F767B266}" presName="compNode" presStyleCnt="0"/>
      <dgm:spPr/>
    </dgm:pt>
    <dgm:pt modelId="{A8B30C9E-1AC5-4B82-B09F-3E75B4E83790}" type="pres">
      <dgm:prSet presAssocID="{A74B79B1-E9C9-49D6-9B75-29F8F767B26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461CB09B-E541-4A01-A8A3-88B249702E8F}" type="pres">
      <dgm:prSet presAssocID="{A74B79B1-E9C9-49D6-9B75-29F8F767B266}" presName="spaceRect" presStyleCnt="0"/>
      <dgm:spPr/>
    </dgm:pt>
    <dgm:pt modelId="{8F47F527-E57F-4C37-ADF8-2EB5952F0243}" type="pres">
      <dgm:prSet presAssocID="{A74B79B1-E9C9-49D6-9B75-29F8F767B266}" presName="textRect" presStyleLbl="revTx" presStyleIdx="4" presStyleCnt="7">
        <dgm:presLayoutVars>
          <dgm:chMax val="1"/>
          <dgm:chPref val="1"/>
        </dgm:presLayoutVars>
      </dgm:prSet>
      <dgm:spPr/>
    </dgm:pt>
    <dgm:pt modelId="{77C2AFF6-D17A-4C37-B1B9-7E02B01FC4C3}" type="pres">
      <dgm:prSet presAssocID="{6A9D6951-8B12-4BBA-97A8-F36FF45760A5}" presName="sibTrans" presStyleCnt="0"/>
      <dgm:spPr/>
    </dgm:pt>
    <dgm:pt modelId="{6790D0AC-B9D2-40F8-9D77-CA7214AD3944}" type="pres">
      <dgm:prSet presAssocID="{709DE6C3-E7ED-4B42-AC59-42BE2919445F}" presName="compNode" presStyleCnt="0"/>
      <dgm:spPr/>
    </dgm:pt>
    <dgm:pt modelId="{C7C9CA54-9B99-498F-8710-BDF542678B3B}" type="pres">
      <dgm:prSet presAssocID="{709DE6C3-E7ED-4B42-AC59-42BE2919445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ye"/>
        </a:ext>
      </dgm:extLst>
    </dgm:pt>
    <dgm:pt modelId="{E807157F-9AEE-454A-95F5-ABC4C37F102C}" type="pres">
      <dgm:prSet presAssocID="{709DE6C3-E7ED-4B42-AC59-42BE2919445F}" presName="spaceRect" presStyleCnt="0"/>
      <dgm:spPr/>
    </dgm:pt>
    <dgm:pt modelId="{CFE3E6EF-B617-4B96-8002-5AB0DB821E1A}" type="pres">
      <dgm:prSet presAssocID="{709DE6C3-E7ED-4B42-AC59-42BE2919445F}" presName="textRect" presStyleLbl="revTx" presStyleIdx="5" presStyleCnt="7">
        <dgm:presLayoutVars>
          <dgm:chMax val="1"/>
          <dgm:chPref val="1"/>
        </dgm:presLayoutVars>
      </dgm:prSet>
      <dgm:spPr/>
    </dgm:pt>
    <dgm:pt modelId="{75C4C324-52E2-49C4-A0D7-C888B79E0C3A}" type="pres">
      <dgm:prSet presAssocID="{0E6F2B94-51CD-4620-811F-7308272E7881}" presName="sibTrans" presStyleCnt="0"/>
      <dgm:spPr/>
    </dgm:pt>
    <dgm:pt modelId="{AB2B826A-0626-456B-BB72-43A4934A7C7B}" type="pres">
      <dgm:prSet presAssocID="{C894A7FA-CC3F-42E4-97BF-FCAED9F9CB04}" presName="compNode" presStyleCnt="0"/>
      <dgm:spPr/>
    </dgm:pt>
    <dgm:pt modelId="{F3D4D539-36C2-4A44-89B0-332D9BC07DC5}" type="pres">
      <dgm:prSet presAssocID="{C894A7FA-CC3F-42E4-97BF-FCAED9F9CB0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ox"/>
        </a:ext>
      </dgm:extLst>
    </dgm:pt>
    <dgm:pt modelId="{58C0AC54-B1F8-4740-B456-1CAA62F42FB7}" type="pres">
      <dgm:prSet presAssocID="{C894A7FA-CC3F-42E4-97BF-FCAED9F9CB04}" presName="spaceRect" presStyleCnt="0"/>
      <dgm:spPr/>
    </dgm:pt>
    <dgm:pt modelId="{7073E93A-FCBD-480D-AABE-31066280B0A0}" type="pres">
      <dgm:prSet presAssocID="{C894A7FA-CC3F-42E4-97BF-FCAED9F9CB04}" presName="textRect" presStyleLbl="revTx" presStyleIdx="6" presStyleCnt="7">
        <dgm:presLayoutVars>
          <dgm:chMax val="1"/>
          <dgm:chPref val="1"/>
        </dgm:presLayoutVars>
      </dgm:prSet>
      <dgm:spPr/>
    </dgm:pt>
  </dgm:ptLst>
  <dgm:cxnLst>
    <dgm:cxn modelId="{02539C07-7DFC-4161-AB0B-63684931EA8C}" type="presOf" srcId="{A74B79B1-E9C9-49D6-9B75-29F8F767B266}" destId="{8F47F527-E57F-4C37-ADF8-2EB5952F0243}" srcOrd="0" destOrd="0" presId="urn:microsoft.com/office/officeart/2018/2/layout/IconLabelList"/>
    <dgm:cxn modelId="{7ABBC10E-209C-4730-ADF4-6E5744A5F1BB}" type="presOf" srcId="{C894A7FA-CC3F-42E4-97BF-FCAED9F9CB04}" destId="{7073E93A-FCBD-480D-AABE-31066280B0A0}" srcOrd="0" destOrd="0" presId="urn:microsoft.com/office/officeart/2018/2/layout/IconLabelList"/>
    <dgm:cxn modelId="{F98DA331-ABC4-4C38-958B-DA58F3E2B519}" srcId="{61F52974-14C0-4D9C-B2C6-AB2247474953}" destId="{709DE6C3-E7ED-4B42-AC59-42BE2919445F}" srcOrd="5" destOrd="0" parTransId="{67B4FA81-99CD-41C7-B366-262AB1E7162B}" sibTransId="{0E6F2B94-51CD-4620-811F-7308272E7881}"/>
    <dgm:cxn modelId="{344A9242-D644-41EA-928F-FEA22C354D9F}" type="presOf" srcId="{29336B12-9ED3-4B4E-A975-4C58DF1C6979}" destId="{99A896E6-0A8F-4DAB-8FB2-5DAC26A87F3C}" srcOrd="0" destOrd="0" presId="urn:microsoft.com/office/officeart/2018/2/layout/IconLabelList"/>
    <dgm:cxn modelId="{C17CF571-7A6D-429B-8A09-E69ACF1D03B4}" srcId="{61F52974-14C0-4D9C-B2C6-AB2247474953}" destId="{6C594EC1-1334-40CB-885E-944083AA4BFC}" srcOrd="3" destOrd="0" parTransId="{3FB613E8-E8BA-42A5-82BA-4589D0A8A955}" sibTransId="{5B140DC9-AFC6-473C-A2E4-0707DE00F0FA}"/>
    <dgm:cxn modelId="{52067194-5B37-4BEF-8C25-9A5A16E64E37}" srcId="{61F52974-14C0-4D9C-B2C6-AB2247474953}" destId="{29336B12-9ED3-4B4E-A975-4C58DF1C6979}" srcOrd="0" destOrd="0" parTransId="{A9B79733-C1E7-4A52-A9ED-346AAD25C7C7}" sibTransId="{AACC610C-4934-41C8-9862-9A57F3D7D5E2}"/>
    <dgm:cxn modelId="{7FF7E699-D4A2-46E5-8875-CCAB0BDBA087}" srcId="{61F52974-14C0-4D9C-B2C6-AB2247474953}" destId="{A74B79B1-E9C9-49D6-9B75-29F8F767B266}" srcOrd="4" destOrd="0" parTransId="{1086D265-23F2-4290-AE7B-00ABB15144AF}" sibTransId="{6A9D6951-8B12-4BBA-97A8-F36FF45760A5}"/>
    <dgm:cxn modelId="{BFE8F899-3D64-4D87-BE5E-F5B1E8E80AFC}" type="presOf" srcId="{EBEAA200-6CFE-42A3-A484-E909A55E93B4}" destId="{27B28651-34E7-4A28-B098-6F00457E41F8}" srcOrd="0" destOrd="0" presId="urn:microsoft.com/office/officeart/2018/2/layout/IconLabelList"/>
    <dgm:cxn modelId="{4ABAB19D-3B54-48D3-AFE3-E8A2DEEFBA85}" srcId="{61F52974-14C0-4D9C-B2C6-AB2247474953}" destId="{C894A7FA-CC3F-42E4-97BF-FCAED9F9CB04}" srcOrd="6" destOrd="0" parTransId="{8EA611CD-337D-4232-A93B-03B7682785FA}" sibTransId="{A292EA69-F4ED-4450-8AE0-7CF8CBBD508C}"/>
    <dgm:cxn modelId="{E09EDCA7-DC2C-42C6-B7C1-A535F3453C14}" srcId="{61F52974-14C0-4D9C-B2C6-AB2247474953}" destId="{A84DB5FA-C260-4412-8970-432E113A13A9}" srcOrd="1" destOrd="0" parTransId="{6A14F54C-E54B-49DF-A0C5-7C56C2BFF372}" sibTransId="{B094B12D-F72B-4157-90FD-A75AE613ECFD}"/>
    <dgm:cxn modelId="{0A179ABD-381F-4BCA-A200-8A470EC537B9}" type="presOf" srcId="{A84DB5FA-C260-4412-8970-432E113A13A9}" destId="{4861D1D3-3A78-4414-AB2D-AFACEE4F9742}" srcOrd="0" destOrd="0" presId="urn:microsoft.com/office/officeart/2018/2/layout/IconLabelList"/>
    <dgm:cxn modelId="{C7FCF4D6-0C8E-4D74-92D5-29F0729BB83F}" type="presOf" srcId="{6C594EC1-1334-40CB-885E-944083AA4BFC}" destId="{A324B2DE-2F7E-42EF-936F-3CED4AA14778}" srcOrd="0" destOrd="0" presId="urn:microsoft.com/office/officeart/2018/2/layout/IconLabelList"/>
    <dgm:cxn modelId="{CE57A5DA-BD23-4267-8E04-BC50A33B8D3F}" type="presOf" srcId="{709DE6C3-E7ED-4B42-AC59-42BE2919445F}" destId="{CFE3E6EF-B617-4B96-8002-5AB0DB821E1A}" srcOrd="0" destOrd="0" presId="urn:microsoft.com/office/officeart/2018/2/layout/IconLabelList"/>
    <dgm:cxn modelId="{949A8DDC-C707-4CBB-88E8-A11783D5D74D}" srcId="{61F52974-14C0-4D9C-B2C6-AB2247474953}" destId="{EBEAA200-6CFE-42A3-A484-E909A55E93B4}" srcOrd="2" destOrd="0" parTransId="{E6F91B8D-ADC1-4B17-A7A6-B59973208D36}" sibTransId="{12AD2A21-D34E-4505-8C14-75CDABA084E8}"/>
    <dgm:cxn modelId="{0B9DB7F5-38B2-4A03-91B8-3A3807F8EFF1}" type="presOf" srcId="{61F52974-14C0-4D9C-B2C6-AB2247474953}" destId="{19DDC762-96E6-4238-BFD4-4F9113800ABA}" srcOrd="0" destOrd="0" presId="urn:microsoft.com/office/officeart/2018/2/layout/IconLabelList"/>
    <dgm:cxn modelId="{08EFBDEE-B444-4704-86FC-96468A3C192C}" type="presParOf" srcId="{19DDC762-96E6-4238-BFD4-4F9113800ABA}" destId="{8921A173-4515-4353-ADEA-F159D7A7FC95}" srcOrd="0" destOrd="0" presId="urn:microsoft.com/office/officeart/2018/2/layout/IconLabelList"/>
    <dgm:cxn modelId="{FF01D357-D671-40D1-9445-4CC377CE71A6}" type="presParOf" srcId="{8921A173-4515-4353-ADEA-F159D7A7FC95}" destId="{77220788-46D9-4C03-923B-6CFD10C37C1D}" srcOrd="0" destOrd="0" presId="urn:microsoft.com/office/officeart/2018/2/layout/IconLabelList"/>
    <dgm:cxn modelId="{E8AFCE84-C638-43F1-A9D4-866CE989A113}" type="presParOf" srcId="{8921A173-4515-4353-ADEA-F159D7A7FC95}" destId="{E8D04618-760E-40D2-AA8A-BF01AC6371D6}" srcOrd="1" destOrd="0" presId="urn:microsoft.com/office/officeart/2018/2/layout/IconLabelList"/>
    <dgm:cxn modelId="{21B6982C-E6BD-4F26-8E57-7F37AE784AEC}" type="presParOf" srcId="{8921A173-4515-4353-ADEA-F159D7A7FC95}" destId="{99A896E6-0A8F-4DAB-8FB2-5DAC26A87F3C}" srcOrd="2" destOrd="0" presId="urn:microsoft.com/office/officeart/2018/2/layout/IconLabelList"/>
    <dgm:cxn modelId="{F74828A4-7056-42CB-A70B-1C94AAF3766A}" type="presParOf" srcId="{19DDC762-96E6-4238-BFD4-4F9113800ABA}" destId="{5CBD9554-18AA-4A18-8F84-F4BECD1B2F48}" srcOrd="1" destOrd="0" presId="urn:microsoft.com/office/officeart/2018/2/layout/IconLabelList"/>
    <dgm:cxn modelId="{DCC89C0B-09E5-4EA8-B3B9-45B52AD3B6B5}" type="presParOf" srcId="{19DDC762-96E6-4238-BFD4-4F9113800ABA}" destId="{34E0AC3F-8CB4-4763-A9B5-349F776E77B0}" srcOrd="2" destOrd="0" presId="urn:microsoft.com/office/officeart/2018/2/layout/IconLabelList"/>
    <dgm:cxn modelId="{9788D20B-9C65-45C2-9744-A68584EE1CB3}" type="presParOf" srcId="{34E0AC3F-8CB4-4763-A9B5-349F776E77B0}" destId="{90018AD3-68D1-416D-88D6-DD60DDF1B5EB}" srcOrd="0" destOrd="0" presId="urn:microsoft.com/office/officeart/2018/2/layout/IconLabelList"/>
    <dgm:cxn modelId="{9F77B8EE-9564-4495-806C-C3322A128FA5}" type="presParOf" srcId="{34E0AC3F-8CB4-4763-A9B5-349F776E77B0}" destId="{1D4A445C-4B88-4C24-8B16-82B6CA7F854C}" srcOrd="1" destOrd="0" presId="urn:microsoft.com/office/officeart/2018/2/layout/IconLabelList"/>
    <dgm:cxn modelId="{D1B57F75-B7A3-408E-91ED-8345BAA937BF}" type="presParOf" srcId="{34E0AC3F-8CB4-4763-A9B5-349F776E77B0}" destId="{4861D1D3-3A78-4414-AB2D-AFACEE4F9742}" srcOrd="2" destOrd="0" presId="urn:microsoft.com/office/officeart/2018/2/layout/IconLabelList"/>
    <dgm:cxn modelId="{861989C5-3D53-436E-BF87-EFC4D7333DCC}" type="presParOf" srcId="{19DDC762-96E6-4238-BFD4-4F9113800ABA}" destId="{2A845690-9C83-4F18-9F4D-8CA06D4645D3}" srcOrd="3" destOrd="0" presId="urn:microsoft.com/office/officeart/2018/2/layout/IconLabelList"/>
    <dgm:cxn modelId="{8EDD97EE-1D2F-4BB6-9FE3-B94417ED53E0}" type="presParOf" srcId="{19DDC762-96E6-4238-BFD4-4F9113800ABA}" destId="{8F926D2A-6AB1-41CF-8375-698771EF5A55}" srcOrd="4" destOrd="0" presId="urn:microsoft.com/office/officeart/2018/2/layout/IconLabelList"/>
    <dgm:cxn modelId="{F50028B1-DEDE-4CAC-B336-BCE06C2311F3}" type="presParOf" srcId="{8F926D2A-6AB1-41CF-8375-698771EF5A55}" destId="{73E6069B-2356-4BA5-85BF-2682AE14F84B}" srcOrd="0" destOrd="0" presId="urn:microsoft.com/office/officeart/2018/2/layout/IconLabelList"/>
    <dgm:cxn modelId="{CB6B3494-4734-4784-9164-17A1DBE3A399}" type="presParOf" srcId="{8F926D2A-6AB1-41CF-8375-698771EF5A55}" destId="{92440D30-53CD-4A69-A29B-3260E3F378BF}" srcOrd="1" destOrd="0" presId="urn:microsoft.com/office/officeart/2018/2/layout/IconLabelList"/>
    <dgm:cxn modelId="{48726F15-EF34-4CA3-885E-D399AA257362}" type="presParOf" srcId="{8F926D2A-6AB1-41CF-8375-698771EF5A55}" destId="{27B28651-34E7-4A28-B098-6F00457E41F8}" srcOrd="2" destOrd="0" presId="urn:microsoft.com/office/officeart/2018/2/layout/IconLabelList"/>
    <dgm:cxn modelId="{50E0A53D-DAB3-4FDF-A231-9B285BE8AF8E}" type="presParOf" srcId="{19DDC762-96E6-4238-BFD4-4F9113800ABA}" destId="{3AF2BC6B-C712-4C12-A26E-3008FFB9457B}" srcOrd="5" destOrd="0" presId="urn:microsoft.com/office/officeart/2018/2/layout/IconLabelList"/>
    <dgm:cxn modelId="{C6B7F25A-A330-4B06-806A-FBF9F4A88662}" type="presParOf" srcId="{19DDC762-96E6-4238-BFD4-4F9113800ABA}" destId="{989C0F20-4031-4F79-B7F0-DFCE18E87070}" srcOrd="6" destOrd="0" presId="urn:microsoft.com/office/officeart/2018/2/layout/IconLabelList"/>
    <dgm:cxn modelId="{268BF564-3DFF-448D-A4A0-E6FBEDBD2DF9}" type="presParOf" srcId="{989C0F20-4031-4F79-B7F0-DFCE18E87070}" destId="{7BE11C82-BEA7-4376-A251-C38AC739ACFC}" srcOrd="0" destOrd="0" presId="urn:microsoft.com/office/officeart/2018/2/layout/IconLabelList"/>
    <dgm:cxn modelId="{D7FB9946-0DAD-4319-9EB1-E4C017B5D79F}" type="presParOf" srcId="{989C0F20-4031-4F79-B7F0-DFCE18E87070}" destId="{27DE4299-F1A8-4FB3-9368-59119B07973E}" srcOrd="1" destOrd="0" presId="urn:microsoft.com/office/officeart/2018/2/layout/IconLabelList"/>
    <dgm:cxn modelId="{3A65369D-D8CF-4449-AE9A-615891376A52}" type="presParOf" srcId="{989C0F20-4031-4F79-B7F0-DFCE18E87070}" destId="{A324B2DE-2F7E-42EF-936F-3CED4AA14778}" srcOrd="2" destOrd="0" presId="urn:microsoft.com/office/officeart/2018/2/layout/IconLabelList"/>
    <dgm:cxn modelId="{5A353D48-D567-435C-96E7-2FAA854CC37A}" type="presParOf" srcId="{19DDC762-96E6-4238-BFD4-4F9113800ABA}" destId="{F21AB3E4-A05D-456A-BD03-ED589FC21AEA}" srcOrd="7" destOrd="0" presId="urn:microsoft.com/office/officeart/2018/2/layout/IconLabelList"/>
    <dgm:cxn modelId="{9085E8E2-4727-4FDB-8953-F77C035AA735}" type="presParOf" srcId="{19DDC762-96E6-4238-BFD4-4F9113800ABA}" destId="{B258929C-1A5C-4950-B4C6-69D3647582F5}" srcOrd="8" destOrd="0" presId="urn:microsoft.com/office/officeart/2018/2/layout/IconLabelList"/>
    <dgm:cxn modelId="{D69D1136-A24A-4006-9C59-AE7A533A345C}" type="presParOf" srcId="{B258929C-1A5C-4950-B4C6-69D3647582F5}" destId="{A8B30C9E-1AC5-4B82-B09F-3E75B4E83790}" srcOrd="0" destOrd="0" presId="urn:microsoft.com/office/officeart/2018/2/layout/IconLabelList"/>
    <dgm:cxn modelId="{F88DA879-2895-45B2-80EB-02080CD0172E}" type="presParOf" srcId="{B258929C-1A5C-4950-B4C6-69D3647582F5}" destId="{461CB09B-E541-4A01-A8A3-88B249702E8F}" srcOrd="1" destOrd="0" presId="urn:microsoft.com/office/officeart/2018/2/layout/IconLabelList"/>
    <dgm:cxn modelId="{5EC36EFE-D28B-4134-82B7-5996F0120E0A}" type="presParOf" srcId="{B258929C-1A5C-4950-B4C6-69D3647582F5}" destId="{8F47F527-E57F-4C37-ADF8-2EB5952F0243}" srcOrd="2" destOrd="0" presId="urn:microsoft.com/office/officeart/2018/2/layout/IconLabelList"/>
    <dgm:cxn modelId="{768BC196-4335-4368-8F4B-899848E9455F}" type="presParOf" srcId="{19DDC762-96E6-4238-BFD4-4F9113800ABA}" destId="{77C2AFF6-D17A-4C37-B1B9-7E02B01FC4C3}" srcOrd="9" destOrd="0" presId="urn:microsoft.com/office/officeart/2018/2/layout/IconLabelList"/>
    <dgm:cxn modelId="{D5FC5961-26A3-4C9B-9EDF-2E01BB0F68AD}" type="presParOf" srcId="{19DDC762-96E6-4238-BFD4-4F9113800ABA}" destId="{6790D0AC-B9D2-40F8-9D77-CA7214AD3944}" srcOrd="10" destOrd="0" presId="urn:microsoft.com/office/officeart/2018/2/layout/IconLabelList"/>
    <dgm:cxn modelId="{290457FA-7491-4D9C-8E37-73818FF00EFB}" type="presParOf" srcId="{6790D0AC-B9D2-40F8-9D77-CA7214AD3944}" destId="{C7C9CA54-9B99-498F-8710-BDF542678B3B}" srcOrd="0" destOrd="0" presId="urn:microsoft.com/office/officeart/2018/2/layout/IconLabelList"/>
    <dgm:cxn modelId="{E5B0CD95-9083-45A8-96DB-5841E5A80B4E}" type="presParOf" srcId="{6790D0AC-B9D2-40F8-9D77-CA7214AD3944}" destId="{E807157F-9AEE-454A-95F5-ABC4C37F102C}" srcOrd="1" destOrd="0" presId="urn:microsoft.com/office/officeart/2018/2/layout/IconLabelList"/>
    <dgm:cxn modelId="{E0AA676B-4D4D-4C1E-ACB3-6F8D98007FDA}" type="presParOf" srcId="{6790D0AC-B9D2-40F8-9D77-CA7214AD3944}" destId="{CFE3E6EF-B617-4B96-8002-5AB0DB821E1A}" srcOrd="2" destOrd="0" presId="urn:microsoft.com/office/officeart/2018/2/layout/IconLabelList"/>
    <dgm:cxn modelId="{68B53F46-E91C-4C2C-8386-5F6BC8488566}" type="presParOf" srcId="{19DDC762-96E6-4238-BFD4-4F9113800ABA}" destId="{75C4C324-52E2-49C4-A0D7-C888B79E0C3A}" srcOrd="11" destOrd="0" presId="urn:microsoft.com/office/officeart/2018/2/layout/IconLabelList"/>
    <dgm:cxn modelId="{C55D237E-E0AB-41AE-BEBE-E7B2F23FB849}" type="presParOf" srcId="{19DDC762-96E6-4238-BFD4-4F9113800ABA}" destId="{AB2B826A-0626-456B-BB72-43A4934A7C7B}" srcOrd="12" destOrd="0" presId="urn:microsoft.com/office/officeart/2018/2/layout/IconLabelList"/>
    <dgm:cxn modelId="{1253DB08-9DFA-43EA-AED9-DAFEA2615016}" type="presParOf" srcId="{AB2B826A-0626-456B-BB72-43A4934A7C7B}" destId="{F3D4D539-36C2-4A44-89B0-332D9BC07DC5}" srcOrd="0" destOrd="0" presId="urn:microsoft.com/office/officeart/2018/2/layout/IconLabelList"/>
    <dgm:cxn modelId="{4879F8AA-3043-435A-91C9-3F0E88518D9A}" type="presParOf" srcId="{AB2B826A-0626-456B-BB72-43A4934A7C7B}" destId="{58C0AC54-B1F8-4740-B456-1CAA62F42FB7}" srcOrd="1" destOrd="0" presId="urn:microsoft.com/office/officeart/2018/2/layout/IconLabelList"/>
    <dgm:cxn modelId="{8D089D59-0148-4F84-923A-493984EBE341}" type="presParOf" srcId="{AB2B826A-0626-456B-BB72-43A4934A7C7B}" destId="{7073E93A-FCBD-480D-AABE-31066280B0A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69BCCC-DBF8-4407-9A5F-436A7F78026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6B3640A-9657-4D66-9C89-B4929C3C154D}">
      <dgm:prSet/>
      <dgm:spPr/>
      <dgm:t>
        <a:bodyPr/>
        <a:lstStyle/>
        <a:p>
          <a:r>
            <a:rPr lang="en-US" dirty="0"/>
            <a:t>Introductions </a:t>
          </a:r>
        </a:p>
      </dgm:t>
    </dgm:pt>
    <dgm:pt modelId="{FB19659C-BD30-4FEF-BC5A-7A34BD19FFBC}" type="parTrans" cxnId="{8DC77CCC-8EF8-4DD2-B8B2-6D094105712E}">
      <dgm:prSet/>
      <dgm:spPr/>
      <dgm:t>
        <a:bodyPr/>
        <a:lstStyle/>
        <a:p>
          <a:endParaRPr lang="en-US"/>
        </a:p>
      </dgm:t>
    </dgm:pt>
    <dgm:pt modelId="{D21CD65B-DD23-4AAD-B44F-5D83C6BF7DA2}" type="sibTrans" cxnId="{8DC77CCC-8EF8-4DD2-B8B2-6D094105712E}">
      <dgm:prSet/>
      <dgm:spPr/>
      <dgm:t>
        <a:bodyPr/>
        <a:lstStyle/>
        <a:p>
          <a:endParaRPr lang="en-US"/>
        </a:p>
      </dgm:t>
    </dgm:pt>
    <dgm:pt modelId="{C70C0CF3-407A-4C1C-9755-15EE90F6D3BB}">
      <dgm:prSet/>
      <dgm:spPr/>
      <dgm:t>
        <a:bodyPr/>
        <a:lstStyle/>
        <a:p>
          <a:endParaRPr lang="en-US" dirty="0"/>
        </a:p>
      </dgm:t>
    </dgm:pt>
    <dgm:pt modelId="{2E950722-BB5B-472A-925F-E172F28081E9}" type="parTrans" cxnId="{DA51AEBA-699C-44A5-A882-B09F70A66ED6}">
      <dgm:prSet/>
      <dgm:spPr/>
      <dgm:t>
        <a:bodyPr/>
        <a:lstStyle/>
        <a:p>
          <a:endParaRPr lang="en-US"/>
        </a:p>
      </dgm:t>
    </dgm:pt>
    <dgm:pt modelId="{A635E66D-6664-4706-A4E4-8509BFD10E12}" type="sibTrans" cxnId="{DA51AEBA-699C-44A5-A882-B09F70A66ED6}">
      <dgm:prSet/>
      <dgm:spPr/>
      <dgm:t>
        <a:bodyPr/>
        <a:lstStyle/>
        <a:p>
          <a:endParaRPr lang="en-US"/>
        </a:p>
      </dgm:t>
    </dgm:pt>
    <dgm:pt modelId="{F96E90EE-7ED1-4166-9B5B-BBAF59ACC56E}">
      <dgm:prSet/>
      <dgm:spPr/>
      <dgm:t>
        <a:bodyPr/>
        <a:lstStyle/>
        <a:p>
          <a:r>
            <a:rPr lang="en-US" dirty="0"/>
            <a:t>Individual Ideation </a:t>
          </a:r>
        </a:p>
        <a:p>
          <a:r>
            <a:rPr lang="en-US" dirty="0"/>
            <a:t>(5 minutes)</a:t>
          </a:r>
        </a:p>
      </dgm:t>
    </dgm:pt>
    <dgm:pt modelId="{5FD814AA-0640-48EE-A0B1-B607365CD070}" type="parTrans" cxnId="{71A4FE0B-EDFE-4A98-B7C3-614111648F84}">
      <dgm:prSet/>
      <dgm:spPr/>
      <dgm:t>
        <a:bodyPr/>
        <a:lstStyle/>
        <a:p>
          <a:endParaRPr lang="en-US"/>
        </a:p>
      </dgm:t>
    </dgm:pt>
    <dgm:pt modelId="{B719CEE3-C5AE-4FAB-9C5D-7BA4A584873B}" type="sibTrans" cxnId="{71A4FE0B-EDFE-4A98-B7C3-614111648F84}">
      <dgm:prSet/>
      <dgm:spPr/>
      <dgm:t>
        <a:bodyPr/>
        <a:lstStyle/>
        <a:p>
          <a:endParaRPr lang="en-US"/>
        </a:p>
      </dgm:t>
    </dgm:pt>
    <dgm:pt modelId="{90F899CD-CA11-4037-B0D1-61933F61E64F}">
      <dgm:prSet/>
      <dgm:spPr/>
      <dgm:t>
        <a:bodyPr/>
        <a:lstStyle/>
        <a:p>
          <a:r>
            <a:rPr lang="en-US" dirty="0"/>
            <a:t>Review the content suggested by members</a:t>
          </a:r>
        </a:p>
      </dgm:t>
    </dgm:pt>
    <dgm:pt modelId="{54564B5F-1FD1-4B8E-A4DA-A7D145931709}" type="parTrans" cxnId="{28173E07-FEB3-4926-8956-F28906B731CA}">
      <dgm:prSet/>
      <dgm:spPr/>
      <dgm:t>
        <a:bodyPr/>
        <a:lstStyle/>
        <a:p>
          <a:endParaRPr lang="en-US"/>
        </a:p>
      </dgm:t>
    </dgm:pt>
    <dgm:pt modelId="{5A042DB0-F3D2-4626-B4EF-327DD28D6FF5}" type="sibTrans" cxnId="{28173E07-FEB3-4926-8956-F28906B731CA}">
      <dgm:prSet/>
      <dgm:spPr/>
      <dgm:t>
        <a:bodyPr/>
        <a:lstStyle/>
        <a:p>
          <a:endParaRPr lang="en-US"/>
        </a:p>
      </dgm:t>
    </dgm:pt>
    <dgm:pt modelId="{E679B369-841C-4889-8DBC-2FCD01D47159}">
      <dgm:prSet/>
      <dgm:spPr/>
      <dgm:t>
        <a:bodyPr/>
        <a:lstStyle/>
        <a:p>
          <a:r>
            <a:rPr lang="en-US" dirty="0"/>
            <a:t>Add new content</a:t>
          </a:r>
        </a:p>
      </dgm:t>
    </dgm:pt>
    <dgm:pt modelId="{17E2D51E-D89F-45C1-8C12-87C9EC0A4D8E}" type="parTrans" cxnId="{80243B80-B263-46E2-8295-6D7EBC22149C}">
      <dgm:prSet/>
      <dgm:spPr/>
      <dgm:t>
        <a:bodyPr/>
        <a:lstStyle/>
        <a:p>
          <a:endParaRPr lang="en-US"/>
        </a:p>
      </dgm:t>
    </dgm:pt>
    <dgm:pt modelId="{1CC00C94-100E-4557-9121-88261AEA7ED9}" type="sibTrans" cxnId="{80243B80-B263-46E2-8295-6D7EBC22149C}">
      <dgm:prSet/>
      <dgm:spPr/>
      <dgm:t>
        <a:bodyPr/>
        <a:lstStyle/>
        <a:p>
          <a:endParaRPr lang="en-US"/>
        </a:p>
      </dgm:t>
    </dgm:pt>
    <dgm:pt modelId="{044E4F5B-F430-4E9B-8CB8-16FE25F0BBD0}">
      <dgm:prSet/>
      <dgm:spPr/>
      <dgm:t>
        <a:bodyPr/>
        <a:lstStyle/>
        <a:p>
          <a:r>
            <a:rPr lang="en-US" dirty="0"/>
            <a:t>Group Sharing </a:t>
          </a:r>
        </a:p>
        <a:p>
          <a:r>
            <a:rPr lang="en-US" dirty="0"/>
            <a:t>(10-15 minutes)</a:t>
          </a:r>
        </a:p>
      </dgm:t>
    </dgm:pt>
    <dgm:pt modelId="{66DE900F-E319-4D99-9EBA-502E971261DD}" type="parTrans" cxnId="{BDAF1D86-AF66-4C8E-B4F8-A5C394C0CADC}">
      <dgm:prSet/>
      <dgm:spPr/>
      <dgm:t>
        <a:bodyPr/>
        <a:lstStyle/>
        <a:p>
          <a:endParaRPr lang="en-US"/>
        </a:p>
      </dgm:t>
    </dgm:pt>
    <dgm:pt modelId="{22852252-0134-4876-A8CE-29ACFE206C81}" type="sibTrans" cxnId="{BDAF1D86-AF66-4C8E-B4F8-A5C394C0CADC}">
      <dgm:prSet/>
      <dgm:spPr/>
      <dgm:t>
        <a:bodyPr/>
        <a:lstStyle/>
        <a:p>
          <a:endParaRPr lang="en-US"/>
        </a:p>
      </dgm:t>
    </dgm:pt>
    <dgm:pt modelId="{9C34EA25-610B-490D-9FA1-CA1AD92C3C39}">
      <dgm:prSet/>
      <dgm:spPr/>
      <dgm:t>
        <a:bodyPr/>
        <a:lstStyle/>
        <a:p>
          <a:r>
            <a:rPr lang="en-US" dirty="0"/>
            <a:t>Briefly share all the ideas you’ve added</a:t>
          </a:r>
        </a:p>
      </dgm:t>
    </dgm:pt>
    <dgm:pt modelId="{BE2D7591-A7B2-48E8-95DB-DBB82FF5C197}" type="parTrans" cxnId="{BCE9CBE7-17E2-4920-98C6-F841277F71BF}">
      <dgm:prSet/>
      <dgm:spPr/>
      <dgm:t>
        <a:bodyPr/>
        <a:lstStyle/>
        <a:p>
          <a:endParaRPr lang="en-US"/>
        </a:p>
      </dgm:t>
    </dgm:pt>
    <dgm:pt modelId="{B4D5CB9E-31BA-43AF-93A2-C4898EE30E41}" type="sibTrans" cxnId="{BCE9CBE7-17E2-4920-98C6-F841277F71BF}">
      <dgm:prSet/>
      <dgm:spPr/>
      <dgm:t>
        <a:bodyPr/>
        <a:lstStyle/>
        <a:p>
          <a:endParaRPr lang="en-US"/>
        </a:p>
      </dgm:t>
    </dgm:pt>
    <dgm:pt modelId="{D778806A-E382-4AAA-8F50-958C344E193F}">
      <dgm:prSet/>
      <dgm:spPr/>
      <dgm:t>
        <a:bodyPr/>
        <a:lstStyle/>
        <a:p>
          <a:r>
            <a:rPr lang="en-US" dirty="0"/>
            <a:t>Edit ideas or add new ones that my spring up as you share</a:t>
          </a:r>
        </a:p>
      </dgm:t>
    </dgm:pt>
    <dgm:pt modelId="{58907173-E76A-4E9D-9C8D-CF0FBCD68FFA}" type="parTrans" cxnId="{629C328D-3BCC-4365-B28C-3B8AB1694271}">
      <dgm:prSet/>
      <dgm:spPr/>
      <dgm:t>
        <a:bodyPr/>
        <a:lstStyle/>
        <a:p>
          <a:endParaRPr lang="en-US"/>
        </a:p>
      </dgm:t>
    </dgm:pt>
    <dgm:pt modelId="{A841041D-2372-4FEB-9A42-9FDC8BFF3DC1}" type="sibTrans" cxnId="{629C328D-3BCC-4365-B28C-3B8AB1694271}">
      <dgm:prSet/>
      <dgm:spPr/>
      <dgm:t>
        <a:bodyPr/>
        <a:lstStyle/>
        <a:p>
          <a:endParaRPr lang="en-US"/>
        </a:p>
      </dgm:t>
    </dgm:pt>
    <dgm:pt modelId="{418BBEE5-7DC9-415B-B3AB-E7E4D2EC3B75}">
      <dgm:prSet/>
      <dgm:spPr/>
      <dgm:t>
        <a:bodyPr/>
        <a:lstStyle/>
        <a:p>
          <a:r>
            <a:rPr lang="en-US" dirty="0"/>
            <a:t>Affinity Map/Prioritize </a:t>
          </a:r>
        </a:p>
        <a:p>
          <a:r>
            <a:rPr lang="en-US" dirty="0"/>
            <a:t>(10 minutes)</a:t>
          </a:r>
        </a:p>
      </dgm:t>
    </dgm:pt>
    <dgm:pt modelId="{3A06DA64-6FEC-46AC-B6EF-E74B9AB2E803}" type="parTrans" cxnId="{2991DC30-5627-41C1-BB82-47F5260518C9}">
      <dgm:prSet/>
      <dgm:spPr/>
      <dgm:t>
        <a:bodyPr/>
        <a:lstStyle/>
        <a:p>
          <a:endParaRPr lang="en-US"/>
        </a:p>
      </dgm:t>
    </dgm:pt>
    <dgm:pt modelId="{5F32A1C6-B1BA-44BF-A177-DB91704C9F33}" type="sibTrans" cxnId="{2991DC30-5627-41C1-BB82-47F5260518C9}">
      <dgm:prSet/>
      <dgm:spPr/>
      <dgm:t>
        <a:bodyPr/>
        <a:lstStyle/>
        <a:p>
          <a:endParaRPr lang="en-US"/>
        </a:p>
      </dgm:t>
    </dgm:pt>
    <dgm:pt modelId="{F01F8025-EC8B-4838-A75B-501AA55A6F15}">
      <dgm:prSet/>
      <dgm:spPr/>
      <dgm:t>
        <a:bodyPr/>
        <a:lstStyle/>
        <a:p>
          <a:r>
            <a:rPr lang="en-US" dirty="0"/>
            <a:t>Finalize Session Recommendations</a:t>
          </a:r>
        </a:p>
        <a:p>
          <a:r>
            <a:rPr lang="en-US" dirty="0"/>
            <a:t>(10 minutes)</a:t>
          </a:r>
        </a:p>
      </dgm:t>
    </dgm:pt>
    <dgm:pt modelId="{665910E8-D33A-4F66-847D-739CB2495420}" type="parTrans" cxnId="{C2E2EB60-9CC4-4C49-A76C-388655AAD844}">
      <dgm:prSet/>
      <dgm:spPr/>
      <dgm:t>
        <a:bodyPr/>
        <a:lstStyle/>
        <a:p>
          <a:endParaRPr lang="en-US"/>
        </a:p>
      </dgm:t>
    </dgm:pt>
    <dgm:pt modelId="{410B4D9F-3AD0-43A2-A044-22BF637A0AAC}" type="sibTrans" cxnId="{C2E2EB60-9CC4-4C49-A76C-388655AAD844}">
      <dgm:prSet/>
      <dgm:spPr/>
      <dgm:t>
        <a:bodyPr/>
        <a:lstStyle/>
        <a:p>
          <a:endParaRPr lang="en-US"/>
        </a:p>
      </dgm:t>
    </dgm:pt>
    <dgm:pt modelId="{F9499C63-7342-4B95-A653-78B07DD65B61}" type="pres">
      <dgm:prSet presAssocID="{8669BCCC-DBF8-4407-9A5F-436A7F78026F}" presName="root" presStyleCnt="0">
        <dgm:presLayoutVars>
          <dgm:dir/>
          <dgm:resizeHandles val="exact"/>
        </dgm:presLayoutVars>
      </dgm:prSet>
      <dgm:spPr/>
    </dgm:pt>
    <dgm:pt modelId="{2284FFAF-1050-4A2E-BBD6-9135F37B65ED}" type="pres">
      <dgm:prSet presAssocID="{66B3640A-9657-4D66-9C89-B4929C3C154D}" presName="compNode" presStyleCnt="0"/>
      <dgm:spPr/>
    </dgm:pt>
    <dgm:pt modelId="{936F964D-3543-492B-8BF4-9BA10A914A6B}" type="pres">
      <dgm:prSet presAssocID="{66B3640A-9657-4D66-9C89-B4929C3C154D}" presName="bgRect" presStyleLbl="bgShp" presStyleIdx="0" presStyleCnt="5"/>
      <dgm:spPr/>
    </dgm:pt>
    <dgm:pt modelId="{82AD5721-FF67-48CE-A188-BD0B2758FB7D}" type="pres">
      <dgm:prSet presAssocID="{66B3640A-9657-4D66-9C89-B4929C3C154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F9F48E2B-E079-4BDF-B999-F47F98CA8BD4}" type="pres">
      <dgm:prSet presAssocID="{66B3640A-9657-4D66-9C89-B4929C3C154D}" presName="spaceRect" presStyleCnt="0"/>
      <dgm:spPr/>
    </dgm:pt>
    <dgm:pt modelId="{BBD432B2-F2DF-40D4-A482-D277B3062903}" type="pres">
      <dgm:prSet presAssocID="{66B3640A-9657-4D66-9C89-B4929C3C154D}" presName="parTx" presStyleLbl="revTx" presStyleIdx="0" presStyleCnt="8">
        <dgm:presLayoutVars>
          <dgm:chMax val="0"/>
          <dgm:chPref val="0"/>
        </dgm:presLayoutVars>
      </dgm:prSet>
      <dgm:spPr/>
    </dgm:pt>
    <dgm:pt modelId="{C457FD62-ACC6-49B2-AA1C-AFE5DF74D97E}" type="pres">
      <dgm:prSet presAssocID="{66B3640A-9657-4D66-9C89-B4929C3C154D}" presName="desTx" presStyleLbl="revTx" presStyleIdx="1" presStyleCnt="8">
        <dgm:presLayoutVars/>
      </dgm:prSet>
      <dgm:spPr/>
    </dgm:pt>
    <dgm:pt modelId="{7981B26D-95B0-40F8-99D8-A92F7AA64916}" type="pres">
      <dgm:prSet presAssocID="{D21CD65B-DD23-4AAD-B44F-5D83C6BF7DA2}" presName="sibTrans" presStyleCnt="0"/>
      <dgm:spPr/>
    </dgm:pt>
    <dgm:pt modelId="{97CF2764-5A1B-4B16-B286-A6960B63E2F1}" type="pres">
      <dgm:prSet presAssocID="{F96E90EE-7ED1-4166-9B5B-BBAF59ACC56E}" presName="compNode" presStyleCnt="0"/>
      <dgm:spPr/>
    </dgm:pt>
    <dgm:pt modelId="{0038BD4B-9FED-44FE-8C9D-C45828752C12}" type="pres">
      <dgm:prSet presAssocID="{F96E90EE-7ED1-4166-9B5B-BBAF59ACC56E}" presName="bgRect" presStyleLbl="bgShp" presStyleIdx="1" presStyleCnt="5"/>
      <dgm:spPr/>
    </dgm:pt>
    <dgm:pt modelId="{19106E90-074C-49E4-8F23-1E4ACAEA61D6}" type="pres">
      <dgm:prSet presAssocID="{F96E90EE-7ED1-4166-9B5B-BBAF59ACC56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
        </a:ext>
      </dgm:extLst>
    </dgm:pt>
    <dgm:pt modelId="{401736D1-4290-460F-BAA8-D901B9AAEFA6}" type="pres">
      <dgm:prSet presAssocID="{F96E90EE-7ED1-4166-9B5B-BBAF59ACC56E}" presName="spaceRect" presStyleCnt="0"/>
      <dgm:spPr/>
    </dgm:pt>
    <dgm:pt modelId="{9DF94255-56FB-4C01-8FA2-276AEAB40E20}" type="pres">
      <dgm:prSet presAssocID="{F96E90EE-7ED1-4166-9B5B-BBAF59ACC56E}" presName="parTx" presStyleLbl="revTx" presStyleIdx="2" presStyleCnt="8">
        <dgm:presLayoutVars>
          <dgm:chMax val="0"/>
          <dgm:chPref val="0"/>
        </dgm:presLayoutVars>
      </dgm:prSet>
      <dgm:spPr/>
    </dgm:pt>
    <dgm:pt modelId="{B85CF181-00DF-46AF-BCAD-CA3A48DD8065}" type="pres">
      <dgm:prSet presAssocID="{F96E90EE-7ED1-4166-9B5B-BBAF59ACC56E}" presName="desTx" presStyleLbl="revTx" presStyleIdx="3" presStyleCnt="8">
        <dgm:presLayoutVars/>
      </dgm:prSet>
      <dgm:spPr/>
    </dgm:pt>
    <dgm:pt modelId="{3EB99F03-6653-413A-8069-469487DF4E90}" type="pres">
      <dgm:prSet presAssocID="{B719CEE3-C5AE-4FAB-9C5D-7BA4A584873B}" presName="sibTrans" presStyleCnt="0"/>
      <dgm:spPr/>
    </dgm:pt>
    <dgm:pt modelId="{945A469F-AD7C-4E34-885C-BF48F6EBF13A}" type="pres">
      <dgm:prSet presAssocID="{044E4F5B-F430-4E9B-8CB8-16FE25F0BBD0}" presName="compNode" presStyleCnt="0"/>
      <dgm:spPr/>
    </dgm:pt>
    <dgm:pt modelId="{9CC8A08A-1981-4739-8148-B386AF09BA47}" type="pres">
      <dgm:prSet presAssocID="{044E4F5B-F430-4E9B-8CB8-16FE25F0BBD0}" presName="bgRect" presStyleLbl="bgShp" presStyleIdx="2" presStyleCnt="5"/>
      <dgm:spPr/>
    </dgm:pt>
    <dgm:pt modelId="{8917C725-7E34-439D-A37F-2319922F1885}" type="pres">
      <dgm:prSet presAssocID="{044E4F5B-F430-4E9B-8CB8-16FE25F0BBD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0649F9AD-098B-4484-91BA-7F8F203D75CF}" type="pres">
      <dgm:prSet presAssocID="{044E4F5B-F430-4E9B-8CB8-16FE25F0BBD0}" presName="spaceRect" presStyleCnt="0"/>
      <dgm:spPr/>
    </dgm:pt>
    <dgm:pt modelId="{93D8051B-8A92-4066-98CB-95293835B770}" type="pres">
      <dgm:prSet presAssocID="{044E4F5B-F430-4E9B-8CB8-16FE25F0BBD0}" presName="parTx" presStyleLbl="revTx" presStyleIdx="4" presStyleCnt="8">
        <dgm:presLayoutVars>
          <dgm:chMax val="0"/>
          <dgm:chPref val="0"/>
        </dgm:presLayoutVars>
      </dgm:prSet>
      <dgm:spPr/>
    </dgm:pt>
    <dgm:pt modelId="{FD72FBB7-2694-41DA-A152-70EAF8CB360C}" type="pres">
      <dgm:prSet presAssocID="{044E4F5B-F430-4E9B-8CB8-16FE25F0BBD0}" presName="desTx" presStyleLbl="revTx" presStyleIdx="5" presStyleCnt="8">
        <dgm:presLayoutVars/>
      </dgm:prSet>
      <dgm:spPr/>
    </dgm:pt>
    <dgm:pt modelId="{5406D3D6-93F7-46E7-AD80-1283976FD85B}" type="pres">
      <dgm:prSet presAssocID="{22852252-0134-4876-A8CE-29ACFE206C81}" presName="sibTrans" presStyleCnt="0"/>
      <dgm:spPr/>
    </dgm:pt>
    <dgm:pt modelId="{CB42B597-6007-4F62-8698-CB3510829B91}" type="pres">
      <dgm:prSet presAssocID="{418BBEE5-7DC9-415B-B3AB-E7E4D2EC3B75}" presName="compNode" presStyleCnt="0"/>
      <dgm:spPr/>
    </dgm:pt>
    <dgm:pt modelId="{8788351C-F7D0-4EDD-B408-D13F3190F494}" type="pres">
      <dgm:prSet presAssocID="{418BBEE5-7DC9-415B-B3AB-E7E4D2EC3B75}" presName="bgRect" presStyleLbl="bgShp" presStyleIdx="3" presStyleCnt="5"/>
      <dgm:spPr/>
    </dgm:pt>
    <dgm:pt modelId="{E9F2B673-7CB7-48D8-9F2A-87CEA781C4F8}" type="pres">
      <dgm:prSet presAssocID="{418BBEE5-7DC9-415B-B3AB-E7E4D2EC3B7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8AA2DAF0-09DD-4D3F-97E5-1B01EC96B5D2}" type="pres">
      <dgm:prSet presAssocID="{418BBEE5-7DC9-415B-B3AB-E7E4D2EC3B75}" presName="spaceRect" presStyleCnt="0"/>
      <dgm:spPr/>
    </dgm:pt>
    <dgm:pt modelId="{7A7DE287-462C-40B9-B6B4-757F0ABB69BF}" type="pres">
      <dgm:prSet presAssocID="{418BBEE5-7DC9-415B-B3AB-E7E4D2EC3B75}" presName="parTx" presStyleLbl="revTx" presStyleIdx="6" presStyleCnt="8">
        <dgm:presLayoutVars>
          <dgm:chMax val="0"/>
          <dgm:chPref val="0"/>
        </dgm:presLayoutVars>
      </dgm:prSet>
      <dgm:spPr/>
    </dgm:pt>
    <dgm:pt modelId="{CB0302E9-012F-4952-B116-F636E7CC91E5}" type="pres">
      <dgm:prSet presAssocID="{5F32A1C6-B1BA-44BF-A177-DB91704C9F33}" presName="sibTrans" presStyleCnt="0"/>
      <dgm:spPr/>
    </dgm:pt>
    <dgm:pt modelId="{EF848FA4-97EE-4732-9B49-6BBFB7409664}" type="pres">
      <dgm:prSet presAssocID="{F01F8025-EC8B-4838-A75B-501AA55A6F15}" presName="compNode" presStyleCnt="0"/>
      <dgm:spPr/>
    </dgm:pt>
    <dgm:pt modelId="{F697A958-1E62-4066-8712-7EE4FBDC15CC}" type="pres">
      <dgm:prSet presAssocID="{F01F8025-EC8B-4838-A75B-501AA55A6F15}" presName="bgRect" presStyleLbl="bgShp" presStyleIdx="4" presStyleCnt="5"/>
      <dgm:spPr/>
    </dgm:pt>
    <dgm:pt modelId="{5D67F1F4-CBE5-40F8-8E7E-1D143C2F247F}" type="pres">
      <dgm:prSet presAssocID="{F01F8025-EC8B-4838-A75B-501AA55A6F1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ard Room"/>
        </a:ext>
      </dgm:extLst>
    </dgm:pt>
    <dgm:pt modelId="{F8CECDC9-9E87-46A0-A7D8-74D9A1693CCC}" type="pres">
      <dgm:prSet presAssocID="{F01F8025-EC8B-4838-A75B-501AA55A6F15}" presName="spaceRect" presStyleCnt="0"/>
      <dgm:spPr/>
    </dgm:pt>
    <dgm:pt modelId="{AA05D9AE-A5A8-4E84-9A38-221A93993AFE}" type="pres">
      <dgm:prSet presAssocID="{F01F8025-EC8B-4838-A75B-501AA55A6F15}" presName="parTx" presStyleLbl="revTx" presStyleIdx="7" presStyleCnt="8">
        <dgm:presLayoutVars>
          <dgm:chMax val="0"/>
          <dgm:chPref val="0"/>
        </dgm:presLayoutVars>
      </dgm:prSet>
      <dgm:spPr/>
    </dgm:pt>
  </dgm:ptLst>
  <dgm:cxnLst>
    <dgm:cxn modelId="{28173E07-FEB3-4926-8956-F28906B731CA}" srcId="{F96E90EE-7ED1-4166-9B5B-BBAF59ACC56E}" destId="{90F899CD-CA11-4037-B0D1-61933F61E64F}" srcOrd="0" destOrd="0" parTransId="{54564B5F-1FD1-4B8E-A4DA-A7D145931709}" sibTransId="{5A042DB0-F3D2-4626-B4EF-327DD28D6FF5}"/>
    <dgm:cxn modelId="{71A4FE0B-EDFE-4A98-B7C3-614111648F84}" srcId="{8669BCCC-DBF8-4407-9A5F-436A7F78026F}" destId="{F96E90EE-7ED1-4166-9B5B-BBAF59ACC56E}" srcOrd="1" destOrd="0" parTransId="{5FD814AA-0640-48EE-A0B1-B607365CD070}" sibTransId="{B719CEE3-C5AE-4FAB-9C5D-7BA4A584873B}"/>
    <dgm:cxn modelId="{2991DC30-5627-41C1-BB82-47F5260518C9}" srcId="{8669BCCC-DBF8-4407-9A5F-436A7F78026F}" destId="{418BBEE5-7DC9-415B-B3AB-E7E4D2EC3B75}" srcOrd="3" destOrd="0" parTransId="{3A06DA64-6FEC-46AC-B6EF-E74B9AB2E803}" sibTransId="{5F32A1C6-B1BA-44BF-A177-DB91704C9F33}"/>
    <dgm:cxn modelId="{C2E2EB60-9CC4-4C49-A76C-388655AAD844}" srcId="{8669BCCC-DBF8-4407-9A5F-436A7F78026F}" destId="{F01F8025-EC8B-4838-A75B-501AA55A6F15}" srcOrd="4" destOrd="0" parTransId="{665910E8-D33A-4F66-847D-739CB2495420}" sibTransId="{410B4D9F-3AD0-43A2-A044-22BF637A0AAC}"/>
    <dgm:cxn modelId="{247B094B-7514-419F-BCC5-28DA610BFA4E}" type="presOf" srcId="{F96E90EE-7ED1-4166-9B5B-BBAF59ACC56E}" destId="{9DF94255-56FB-4C01-8FA2-276AEAB40E20}" srcOrd="0" destOrd="0" presId="urn:microsoft.com/office/officeart/2018/2/layout/IconVerticalSolidList"/>
    <dgm:cxn modelId="{54C03C4B-0BBD-450C-851F-8B0370516F91}" type="presOf" srcId="{044E4F5B-F430-4E9B-8CB8-16FE25F0BBD0}" destId="{93D8051B-8A92-4066-98CB-95293835B770}" srcOrd="0" destOrd="0" presId="urn:microsoft.com/office/officeart/2018/2/layout/IconVerticalSolidList"/>
    <dgm:cxn modelId="{1C041F71-95F3-43B4-8198-11F36DF0CC36}" type="presOf" srcId="{9C34EA25-610B-490D-9FA1-CA1AD92C3C39}" destId="{FD72FBB7-2694-41DA-A152-70EAF8CB360C}" srcOrd="0" destOrd="0" presId="urn:microsoft.com/office/officeart/2018/2/layout/IconVerticalSolidList"/>
    <dgm:cxn modelId="{80243B80-B263-46E2-8295-6D7EBC22149C}" srcId="{F96E90EE-7ED1-4166-9B5B-BBAF59ACC56E}" destId="{E679B369-841C-4889-8DBC-2FCD01D47159}" srcOrd="1" destOrd="0" parTransId="{17E2D51E-D89F-45C1-8C12-87C9EC0A4D8E}" sibTransId="{1CC00C94-100E-4557-9121-88261AEA7ED9}"/>
    <dgm:cxn modelId="{31317583-867E-4E07-89EF-F35393C3BA52}" type="presOf" srcId="{8669BCCC-DBF8-4407-9A5F-436A7F78026F}" destId="{F9499C63-7342-4B95-A653-78B07DD65B61}" srcOrd="0" destOrd="0" presId="urn:microsoft.com/office/officeart/2018/2/layout/IconVerticalSolidList"/>
    <dgm:cxn modelId="{BDAF1D86-AF66-4C8E-B4F8-A5C394C0CADC}" srcId="{8669BCCC-DBF8-4407-9A5F-436A7F78026F}" destId="{044E4F5B-F430-4E9B-8CB8-16FE25F0BBD0}" srcOrd="2" destOrd="0" parTransId="{66DE900F-E319-4D99-9EBA-502E971261DD}" sibTransId="{22852252-0134-4876-A8CE-29ACFE206C81}"/>
    <dgm:cxn modelId="{12669E87-8DE7-4EDC-888D-923FBB4BE80E}" type="presOf" srcId="{D778806A-E382-4AAA-8F50-958C344E193F}" destId="{FD72FBB7-2694-41DA-A152-70EAF8CB360C}" srcOrd="0" destOrd="1" presId="urn:microsoft.com/office/officeart/2018/2/layout/IconVerticalSolidList"/>
    <dgm:cxn modelId="{629C328D-3BCC-4365-B28C-3B8AB1694271}" srcId="{044E4F5B-F430-4E9B-8CB8-16FE25F0BBD0}" destId="{D778806A-E382-4AAA-8F50-958C344E193F}" srcOrd="1" destOrd="0" parTransId="{58907173-E76A-4E9D-9C8D-CF0FBCD68FFA}" sibTransId="{A841041D-2372-4FEB-9A42-9FDC8BFF3DC1}"/>
    <dgm:cxn modelId="{7E779A8F-7F94-400E-8461-6E02308BE98C}" type="presOf" srcId="{418BBEE5-7DC9-415B-B3AB-E7E4D2EC3B75}" destId="{7A7DE287-462C-40B9-B6B4-757F0ABB69BF}" srcOrd="0" destOrd="0" presId="urn:microsoft.com/office/officeart/2018/2/layout/IconVerticalSolidList"/>
    <dgm:cxn modelId="{8549F7A9-EA2C-4977-8EDA-4759EB0CD550}" type="presOf" srcId="{90F899CD-CA11-4037-B0D1-61933F61E64F}" destId="{B85CF181-00DF-46AF-BCAD-CA3A48DD8065}" srcOrd="0" destOrd="0" presId="urn:microsoft.com/office/officeart/2018/2/layout/IconVerticalSolidList"/>
    <dgm:cxn modelId="{5F6A11BA-8D03-47F4-B777-0CE5833C7503}" type="presOf" srcId="{F01F8025-EC8B-4838-A75B-501AA55A6F15}" destId="{AA05D9AE-A5A8-4E84-9A38-221A93993AFE}" srcOrd="0" destOrd="0" presId="urn:microsoft.com/office/officeart/2018/2/layout/IconVerticalSolidList"/>
    <dgm:cxn modelId="{DA51AEBA-699C-44A5-A882-B09F70A66ED6}" srcId="{66B3640A-9657-4D66-9C89-B4929C3C154D}" destId="{C70C0CF3-407A-4C1C-9755-15EE90F6D3BB}" srcOrd="0" destOrd="0" parTransId="{2E950722-BB5B-472A-925F-E172F28081E9}" sibTransId="{A635E66D-6664-4706-A4E4-8509BFD10E12}"/>
    <dgm:cxn modelId="{491477C7-C702-493D-977A-3B50C886613D}" type="presOf" srcId="{66B3640A-9657-4D66-9C89-B4929C3C154D}" destId="{BBD432B2-F2DF-40D4-A482-D277B3062903}" srcOrd="0" destOrd="0" presId="urn:microsoft.com/office/officeart/2018/2/layout/IconVerticalSolidList"/>
    <dgm:cxn modelId="{8DC77CCC-8EF8-4DD2-B8B2-6D094105712E}" srcId="{8669BCCC-DBF8-4407-9A5F-436A7F78026F}" destId="{66B3640A-9657-4D66-9C89-B4929C3C154D}" srcOrd="0" destOrd="0" parTransId="{FB19659C-BD30-4FEF-BC5A-7A34BD19FFBC}" sibTransId="{D21CD65B-DD23-4AAD-B44F-5D83C6BF7DA2}"/>
    <dgm:cxn modelId="{501C59DA-748C-4B22-8054-36454FE1018C}" type="presOf" srcId="{E679B369-841C-4889-8DBC-2FCD01D47159}" destId="{B85CF181-00DF-46AF-BCAD-CA3A48DD8065}" srcOrd="0" destOrd="1" presId="urn:microsoft.com/office/officeart/2018/2/layout/IconVerticalSolidList"/>
    <dgm:cxn modelId="{5D1F04E1-6B9F-4D0C-BB51-D2A1B0AFE5A4}" type="presOf" srcId="{C70C0CF3-407A-4C1C-9755-15EE90F6D3BB}" destId="{C457FD62-ACC6-49B2-AA1C-AFE5DF74D97E}" srcOrd="0" destOrd="0" presId="urn:microsoft.com/office/officeart/2018/2/layout/IconVerticalSolidList"/>
    <dgm:cxn modelId="{BCE9CBE7-17E2-4920-98C6-F841277F71BF}" srcId="{044E4F5B-F430-4E9B-8CB8-16FE25F0BBD0}" destId="{9C34EA25-610B-490D-9FA1-CA1AD92C3C39}" srcOrd="0" destOrd="0" parTransId="{BE2D7591-A7B2-48E8-95DB-DBB82FF5C197}" sibTransId="{B4D5CB9E-31BA-43AF-93A2-C4898EE30E41}"/>
    <dgm:cxn modelId="{C2FB3C49-20C7-44D3-AA56-D63CC6300291}" type="presParOf" srcId="{F9499C63-7342-4B95-A653-78B07DD65B61}" destId="{2284FFAF-1050-4A2E-BBD6-9135F37B65ED}" srcOrd="0" destOrd="0" presId="urn:microsoft.com/office/officeart/2018/2/layout/IconVerticalSolidList"/>
    <dgm:cxn modelId="{67035A52-22ED-4A18-9C59-5640D972DC49}" type="presParOf" srcId="{2284FFAF-1050-4A2E-BBD6-9135F37B65ED}" destId="{936F964D-3543-492B-8BF4-9BA10A914A6B}" srcOrd="0" destOrd="0" presId="urn:microsoft.com/office/officeart/2018/2/layout/IconVerticalSolidList"/>
    <dgm:cxn modelId="{6C3373DF-8647-4528-A7B8-4F8F352FBA91}" type="presParOf" srcId="{2284FFAF-1050-4A2E-BBD6-9135F37B65ED}" destId="{82AD5721-FF67-48CE-A188-BD0B2758FB7D}" srcOrd="1" destOrd="0" presId="urn:microsoft.com/office/officeart/2018/2/layout/IconVerticalSolidList"/>
    <dgm:cxn modelId="{48DD0F40-D0FB-48E3-8FD7-E842EA3F7FFA}" type="presParOf" srcId="{2284FFAF-1050-4A2E-BBD6-9135F37B65ED}" destId="{F9F48E2B-E079-4BDF-B999-F47F98CA8BD4}" srcOrd="2" destOrd="0" presId="urn:microsoft.com/office/officeart/2018/2/layout/IconVerticalSolidList"/>
    <dgm:cxn modelId="{BFEEDC82-5338-425E-B477-AF438AF70777}" type="presParOf" srcId="{2284FFAF-1050-4A2E-BBD6-9135F37B65ED}" destId="{BBD432B2-F2DF-40D4-A482-D277B3062903}" srcOrd="3" destOrd="0" presId="urn:microsoft.com/office/officeart/2018/2/layout/IconVerticalSolidList"/>
    <dgm:cxn modelId="{08D25AAE-F965-4555-B16A-E0413E712346}" type="presParOf" srcId="{2284FFAF-1050-4A2E-BBD6-9135F37B65ED}" destId="{C457FD62-ACC6-49B2-AA1C-AFE5DF74D97E}" srcOrd="4" destOrd="0" presId="urn:microsoft.com/office/officeart/2018/2/layout/IconVerticalSolidList"/>
    <dgm:cxn modelId="{B88E5642-AC52-408C-B609-71E1B144B817}" type="presParOf" srcId="{F9499C63-7342-4B95-A653-78B07DD65B61}" destId="{7981B26D-95B0-40F8-99D8-A92F7AA64916}" srcOrd="1" destOrd="0" presId="urn:microsoft.com/office/officeart/2018/2/layout/IconVerticalSolidList"/>
    <dgm:cxn modelId="{8CA7F227-6B77-4603-98D3-F2BEDE64F4BE}" type="presParOf" srcId="{F9499C63-7342-4B95-A653-78B07DD65B61}" destId="{97CF2764-5A1B-4B16-B286-A6960B63E2F1}" srcOrd="2" destOrd="0" presId="urn:microsoft.com/office/officeart/2018/2/layout/IconVerticalSolidList"/>
    <dgm:cxn modelId="{34457B4B-4DD0-4FD9-A81F-4ABB54F6DA66}" type="presParOf" srcId="{97CF2764-5A1B-4B16-B286-A6960B63E2F1}" destId="{0038BD4B-9FED-44FE-8C9D-C45828752C12}" srcOrd="0" destOrd="0" presId="urn:microsoft.com/office/officeart/2018/2/layout/IconVerticalSolidList"/>
    <dgm:cxn modelId="{B819B4A4-1DA3-4CB9-86EF-6A3D63DE5E5C}" type="presParOf" srcId="{97CF2764-5A1B-4B16-B286-A6960B63E2F1}" destId="{19106E90-074C-49E4-8F23-1E4ACAEA61D6}" srcOrd="1" destOrd="0" presId="urn:microsoft.com/office/officeart/2018/2/layout/IconVerticalSolidList"/>
    <dgm:cxn modelId="{0F146013-65AA-49FF-B8FE-13132C3F15C3}" type="presParOf" srcId="{97CF2764-5A1B-4B16-B286-A6960B63E2F1}" destId="{401736D1-4290-460F-BAA8-D901B9AAEFA6}" srcOrd="2" destOrd="0" presId="urn:microsoft.com/office/officeart/2018/2/layout/IconVerticalSolidList"/>
    <dgm:cxn modelId="{F284F4C6-C340-469C-B2CE-26FFB54CBF8D}" type="presParOf" srcId="{97CF2764-5A1B-4B16-B286-A6960B63E2F1}" destId="{9DF94255-56FB-4C01-8FA2-276AEAB40E20}" srcOrd="3" destOrd="0" presId="urn:microsoft.com/office/officeart/2018/2/layout/IconVerticalSolidList"/>
    <dgm:cxn modelId="{BD1C025E-56F8-49B8-9FA4-1005EBCCC2F3}" type="presParOf" srcId="{97CF2764-5A1B-4B16-B286-A6960B63E2F1}" destId="{B85CF181-00DF-46AF-BCAD-CA3A48DD8065}" srcOrd="4" destOrd="0" presId="urn:microsoft.com/office/officeart/2018/2/layout/IconVerticalSolidList"/>
    <dgm:cxn modelId="{7C05502F-2503-413B-9BE2-8F4FC056E40B}" type="presParOf" srcId="{F9499C63-7342-4B95-A653-78B07DD65B61}" destId="{3EB99F03-6653-413A-8069-469487DF4E90}" srcOrd="3" destOrd="0" presId="urn:microsoft.com/office/officeart/2018/2/layout/IconVerticalSolidList"/>
    <dgm:cxn modelId="{20C8AF17-CD1E-4950-B4AD-F05059596F23}" type="presParOf" srcId="{F9499C63-7342-4B95-A653-78B07DD65B61}" destId="{945A469F-AD7C-4E34-885C-BF48F6EBF13A}" srcOrd="4" destOrd="0" presId="urn:microsoft.com/office/officeart/2018/2/layout/IconVerticalSolidList"/>
    <dgm:cxn modelId="{5706308E-E05A-484B-B752-D97C213DB74B}" type="presParOf" srcId="{945A469F-AD7C-4E34-885C-BF48F6EBF13A}" destId="{9CC8A08A-1981-4739-8148-B386AF09BA47}" srcOrd="0" destOrd="0" presId="urn:microsoft.com/office/officeart/2018/2/layout/IconVerticalSolidList"/>
    <dgm:cxn modelId="{AC57AB4E-4BCB-43B7-81AD-91DA61E3AB39}" type="presParOf" srcId="{945A469F-AD7C-4E34-885C-BF48F6EBF13A}" destId="{8917C725-7E34-439D-A37F-2319922F1885}" srcOrd="1" destOrd="0" presId="urn:microsoft.com/office/officeart/2018/2/layout/IconVerticalSolidList"/>
    <dgm:cxn modelId="{F16F9C98-9D25-445F-8D86-6986052E2D77}" type="presParOf" srcId="{945A469F-AD7C-4E34-885C-BF48F6EBF13A}" destId="{0649F9AD-098B-4484-91BA-7F8F203D75CF}" srcOrd="2" destOrd="0" presId="urn:microsoft.com/office/officeart/2018/2/layout/IconVerticalSolidList"/>
    <dgm:cxn modelId="{4E18F4B1-5DC3-4236-BFB9-C8E542FD0F20}" type="presParOf" srcId="{945A469F-AD7C-4E34-885C-BF48F6EBF13A}" destId="{93D8051B-8A92-4066-98CB-95293835B770}" srcOrd="3" destOrd="0" presId="urn:microsoft.com/office/officeart/2018/2/layout/IconVerticalSolidList"/>
    <dgm:cxn modelId="{066B72A8-565B-4583-B047-9321FDAACE02}" type="presParOf" srcId="{945A469F-AD7C-4E34-885C-BF48F6EBF13A}" destId="{FD72FBB7-2694-41DA-A152-70EAF8CB360C}" srcOrd="4" destOrd="0" presId="urn:microsoft.com/office/officeart/2018/2/layout/IconVerticalSolidList"/>
    <dgm:cxn modelId="{35587A93-ECFD-4CC5-89EB-3B787A849661}" type="presParOf" srcId="{F9499C63-7342-4B95-A653-78B07DD65B61}" destId="{5406D3D6-93F7-46E7-AD80-1283976FD85B}" srcOrd="5" destOrd="0" presId="urn:microsoft.com/office/officeart/2018/2/layout/IconVerticalSolidList"/>
    <dgm:cxn modelId="{5E0E3478-1034-4A2A-9417-50156D988DB5}" type="presParOf" srcId="{F9499C63-7342-4B95-A653-78B07DD65B61}" destId="{CB42B597-6007-4F62-8698-CB3510829B91}" srcOrd="6" destOrd="0" presId="urn:microsoft.com/office/officeart/2018/2/layout/IconVerticalSolidList"/>
    <dgm:cxn modelId="{34D9170D-0B1B-4763-B440-6AADFECCDB11}" type="presParOf" srcId="{CB42B597-6007-4F62-8698-CB3510829B91}" destId="{8788351C-F7D0-4EDD-B408-D13F3190F494}" srcOrd="0" destOrd="0" presId="urn:microsoft.com/office/officeart/2018/2/layout/IconVerticalSolidList"/>
    <dgm:cxn modelId="{360DCFC8-29DD-4C42-87BF-A97A3C9D3838}" type="presParOf" srcId="{CB42B597-6007-4F62-8698-CB3510829B91}" destId="{E9F2B673-7CB7-48D8-9F2A-87CEA781C4F8}" srcOrd="1" destOrd="0" presId="urn:microsoft.com/office/officeart/2018/2/layout/IconVerticalSolidList"/>
    <dgm:cxn modelId="{2DCCE1BC-D4E5-41C8-85C8-B2FA33D44CCC}" type="presParOf" srcId="{CB42B597-6007-4F62-8698-CB3510829B91}" destId="{8AA2DAF0-09DD-4D3F-97E5-1B01EC96B5D2}" srcOrd="2" destOrd="0" presId="urn:microsoft.com/office/officeart/2018/2/layout/IconVerticalSolidList"/>
    <dgm:cxn modelId="{F4305E6A-3817-499A-94D9-F000D3B66127}" type="presParOf" srcId="{CB42B597-6007-4F62-8698-CB3510829B91}" destId="{7A7DE287-462C-40B9-B6B4-757F0ABB69BF}" srcOrd="3" destOrd="0" presId="urn:microsoft.com/office/officeart/2018/2/layout/IconVerticalSolidList"/>
    <dgm:cxn modelId="{D1B1C3A3-2B9F-44F8-9C14-FCD2D08CB518}" type="presParOf" srcId="{F9499C63-7342-4B95-A653-78B07DD65B61}" destId="{CB0302E9-012F-4952-B116-F636E7CC91E5}" srcOrd="7" destOrd="0" presId="urn:microsoft.com/office/officeart/2018/2/layout/IconVerticalSolidList"/>
    <dgm:cxn modelId="{C5C822E7-87DF-492F-BE14-F310D47E7901}" type="presParOf" srcId="{F9499C63-7342-4B95-A653-78B07DD65B61}" destId="{EF848FA4-97EE-4732-9B49-6BBFB7409664}" srcOrd="8" destOrd="0" presId="urn:microsoft.com/office/officeart/2018/2/layout/IconVerticalSolidList"/>
    <dgm:cxn modelId="{E06E077A-58CF-48C0-A4A8-1804A174940A}" type="presParOf" srcId="{EF848FA4-97EE-4732-9B49-6BBFB7409664}" destId="{F697A958-1E62-4066-8712-7EE4FBDC15CC}" srcOrd="0" destOrd="0" presId="urn:microsoft.com/office/officeart/2018/2/layout/IconVerticalSolidList"/>
    <dgm:cxn modelId="{BB8681CD-D485-4D69-9AE3-F8B8E7FFE6A9}" type="presParOf" srcId="{EF848FA4-97EE-4732-9B49-6BBFB7409664}" destId="{5D67F1F4-CBE5-40F8-8E7E-1D143C2F247F}" srcOrd="1" destOrd="0" presId="urn:microsoft.com/office/officeart/2018/2/layout/IconVerticalSolidList"/>
    <dgm:cxn modelId="{DBAC0C3F-FD2A-4E1C-BEEB-6D5494BE021D}" type="presParOf" srcId="{EF848FA4-97EE-4732-9B49-6BBFB7409664}" destId="{F8CECDC9-9E87-46A0-A7D8-74D9A1693CCC}" srcOrd="2" destOrd="0" presId="urn:microsoft.com/office/officeart/2018/2/layout/IconVerticalSolidList"/>
    <dgm:cxn modelId="{86B0B3FB-866C-4956-B1CF-AB92C6C3823E}" type="presParOf" srcId="{EF848FA4-97EE-4732-9B49-6BBFB7409664}" destId="{AA05D9AE-A5A8-4E84-9A38-221A93993AF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CBC0CB-D580-449B-99F9-80FF813DAA08}"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C1817B6-CDDA-43DA-8624-5DD84F183FB1}">
      <dgm:prSet/>
      <dgm:spPr/>
      <dgm:t>
        <a:bodyPr/>
        <a:lstStyle/>
        <a:p>
          <a:r>
            <a:rPr lang="en-US" dirty="0"/>
            <a:t>Breakout into group discussion sessions</a:t>
          </a:r>
        </a:p>
      </dgm:t>
    </dgm:pt>
    <dgm:pt modelId="{D2AD6801-FC5B-4D29-BAE6-4F344F36329A}" type="parTrans" cxnId="{2CA3DB56-5FCC-4A3F-A96D-7CC4E8E0481D}">
      <dgm:prSet/>
      <dgm:spPr/>
      <dgm:t>
        <a:bodyPr/>
        <a:lstStyle/>
        <a:p>
          <a:endParaRPr lang="en-US"/>
        </a:p>
      </dgm:t>
    </dgm:pt>
    <dgm:pt modelId="{A0344777-F158-40E4-B3A4-1E65C2C21AE9}" type="sibTrans" cxnId="{2CA3DB56-5FCC-4A3F-A96D-7CC4E8E0481D}">
      <dgm:prSet/>
      <dgm:spPr/>
      <dgm:t>
        <a:bodyPr/>
        <a:lstStyle/>
        <a:p>
          <a:endParaRPr lang="en-US"/>
        </a:p>
      </dgm:t>
    </dgm:pt>
    <dgm:pt modelId="{877C04DE-0A35-4ABB-B1F5-AC011E05D434}">
      <dgm:prSet/>
      <dgm:spPr/>
      <dgm:t>
        <a:bodyPr/>
        <a:lstStyle/>
        <a:p>
          <a:r>
            <a:rPr lang="en-US" dirty="0"/>
            <a:t>Review Session Suggestions</a:t>
          </a:r>
        </a:p>
      </dgm:t>
    </dgm:pt>
    <dgm:pt modelId="{C5407BFB-B5DB-4E96-B152-6AD03B8AC392}" type="parTrans" cxnId="{0A142627-BC41-4716-B11D-5C01C2E52EEA}">
      <dgm:prSet/>
      <dgm:spPr/>
      <dgm:t>
        <a:bodyPr/>
        <a:lstStyle/>
        <a:p>
          <a:endParaRPr lang="en-US"/>
        </a:p>
      </dgm:t>
    </dgm:pt>
    <dgm:pt modelId="{AF0AE848-A845-4150-98AD-931764B55646}" type="sibTrans" cxnId="{0A142627-BC41-4716-B11D-5C01C2E52EEA}">
      <dgm:prSet/>
      <dgm:spPr/>
      <dgm:t>
        <a:bodyPr/>
        <a:lstStyle/>
        <a:p>
          <a:endParaRPr lang="en-US"/>
        </a:p>
      </dgm:t>
    </dgm:pt>
    <dgm:pt modelId="{8B68DA99-C1C0-4F01-9410-A42780E2AD6E}">
      <dgm:prSet/>
      <dgm:spPr/>
      <dgm:t>
        <a:bodyPr/>
        <a:lstStyle/>
        <a:p>
          <a:r>
            <a:rPr lang="en-US" dirty="0"/>
            <a:t>Add/edit suggestions</a:t>
          </a:r>
        </a:p>
      </dgm:t>
    </dgm:pt>
    <dgm:pt modelId="{2810D05C-BCC5-443B-853B-80EC0202A2A9}" type="parTrans" cxnId="{612F1635-6DB7-4674-8A76-6FFAA50861DF}">
      <dgm:prSet/>
      <dgm:spPr/>
      <dgm:t>
        <a:bodyPr/>
        <a:lstStyle/>
        <a:p>
          <a:endParaRPr lang="en-US"/>
        </a:p>
      </dgm:t>
    </dgm:pt>
    <dgm:pt modelId="{0A4BEB04-248A-45B1-AF6C-917FC7CBCAA1}" type="sibTrans" cxnId="{612F1635-6DB7-4674-8A76-6FFAA50861DF}">
      <dgm:prSet/>
      <dgm:spPr/>
      <dgm:t>
        <a:bodyPr/>
        <a:lstStyle/>
        <a:p>
          <a:endParaRPr lang="en-US"/>
        </a:p>
      </dgm:t>
    </dgm:pt>
    <dgm:pt modelId="{552EB9B6-6A43-41DF-AC78-8045957F298B}">
      <dgm:prSet/>
      <dgm:spPr/>
      <dgm:t>
        <a:bodyPr/>
        <a:lstStyle/>
        <a:p>
          <a:r>
            <a:rPr lang="en-US" dirty="0"/>
            <a:t>Recommend Sessions, Moderators, and Speakers</a:t>
          </a:r>
        </a:p>
      </dgm:t>
    </dgm:pt>
    <dgm:pt modelId="{C240442A-FE17-429F-BF1A-C9458B8FEE39}" type="parTrans" cxnId="{645CDB79-FD43-4FE2-BA70-A675EFA54C37}">
      <dgm:prSet/>
      <dgm:spPr/>
      <dgm:t>
        <a:bodyPr/>
        <a:lstStyle/>
        <a:p>
          <a:endParaRPr lang="en-US"/>
        </a:p>
      </dgm:t>
    </dgm:pt>
    <dgm:pt modelId="{912EE8C7-D88B-4819-B878-8E86B0B82E0B}" type="sibTrans" cxnId="{645CDB79-FD43-4FE2-BA70-A675EFA54C37}">
      <dgm:prSet/>
      <dgm:spPr/>
      <dgm:t>
        <a:bodyPr/>
        <a:lstStyle/>
        <a:p>
          <a:endParaRPr lang="en-US"/>
        </a:p>
      </dgm:t>
    </dgm:pt>
    <dgm:pt modelId="{41631FC6-D310-4B48-8378-43783F9FC6B9}" type="pres">
      <dgm:prSet presAssocID="{09CBC0CB-D580-449B-99F9-80FF813DAA08}" presName="root" presStyleCnt="0">
        <dgm:presLayoutVars>
          <dgm:dir/>
          <dgm:resizeHandles val="exact"/>
        </dgm:presLayoutVars>
      </dgm:prSet>
      <dgm:spPr/>
    </dgm:pt>
    <dgm:pt modelId="{AF82586B-E33C-490E-AAD7-54D723A8715B}" type="pres">
      <dgm:prSet presAssocID="{CC1817B6-CDDA-43DA-8624-5DD84F183FB1}" presName="compNode" presStyleCnt="0"/>
      <dgm:spPr/>
    </dgm:pt>
    <dgm:pt modelId="{8C7A5806-3D30-46A4-B26C-096C6CCC3712}" type="pres">
      <dgm:prSet presAssocID="{CC1817B6-CDDA-43DA-8624-5DD84F183FB1}" presName="bgRect" presStyleLbl="bgShp" presStyleIdx="0" presStyleCnt="4"/>
      <dgm:spPr/>
    </dgm:pt>
    <dgm:pt modelId="{A6E77174-93D1-43B2-9617-B20AD8FB54E2}" type="pres">
      <dgm:prSet presAssocID="{CC1817B6-CDDA-43DA-8624-5DD84F183F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2F6C3248-381D-4EED-ABA6-2316B2D013DE}" type="pres">
      <dgm:prSet presAssocID="{CC1817B6-CDDA-43DA-8624-5DD84F183FB1}" presName="spaceRect" presStyleCnt="0"/>
      <dgm:spPr/>
    </dgm:pt>
    <dgm:pt modelId="{CE4FBE52-9B0B-4BC6-81D7-DF9F881AE2EC}" type="pres">
      <dgm:prSet presAssocID="{CC1817B6-CDDA-43DA-8624-5DD84F183FB1}" presName="parTx" presStyleLbl="revTx" presStyleIdx="0" presStyleCnt="4">
        <dgm:presLayoutVars>
          <dgm:chMax val="0"/>
          <dgm:chPref val="0"/>
        </dgm:presLayoutVars>
      </dgm:prSet>
      <dgm:spPr/>
    </dgm:pt>
    <dgm:pt modelId="{8FC8B395-27C4-4C45-9B49-812C90FC8637}" type="pres">
      <dgm:prSet presAssocID="{A0344777-F158-40E4-B3A4-1E65C2C21AE9}" presName="sibTrans" presStyleCnt="0"/>
      <dgm:spPr/>
    </dgm:pt>
    <dgm:pt modelId="{A47829F2-6D6F-4C0E-B0F7-62430BF7BB19}" type="pres">
      <dgm:prSet presAssocID="{877C04DE-0A35-4ABB-B1F5-AC011E05D434}" presName="compNode" presStyleCnt="0"/>
      <dgm:spPr/>
    </dgm:pt>
    <dgm:pt modelId="{6449C1B9-F125-45C9-8B56-31890C6E42D8}" type="pres">
      <dgm:prSet presAssocID="{877C04DE-0A35-4ABB-B1F5-AC011E05D434}" presName="bgRect" presStyleLbl="bgShp" presStyleIdx="1" presStyleCnt="4"/>
      <dgm:spPr/>
    </dgm:pt>
    <dgm:pt modelId="{0CAC28EF-AE26-4161-84DF-3375296F1DE5}" type="pres">
      <dgm:prSet presAssocID="{877C04DE-0A35-4ABB-B1F5-AC011E05D4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A055B2ED-A8BC-4458-A03E-8A58859DF0E7}" type="pres">
      <dgm:prSet presAssocID="{877C04DE-0A35-4ABB-B1F5-AC011E05D434}" presName="spaceRect" presStyleCnt="0"/>
      <dgm:spPr/>
    </dgm:pt>
    <dgm:pt modelId="{BC625D57-E2EE-4533-AC7B-773518B7D413}" type="pres">
      <dgm:prSet presAssocID="{877C04DE-0A35-4ABB-B1F5-AC011E05D434}" presName="parTx" presStyleLbl="revTx" presStyleIdx="1" presStyleCnt="4">
        <dgm:presLayoutVars>
          <dgm:chMax val="0"/>
          <dgm:chPref val="0"/>
        </dgm:presLayoutVars>
      </dgm:prSet>
      <dgm:spPr/>
    </dgm:pt>
    <dgm:pt modelId="{0EE022A4-8F44-446E-8CCE-FAA8BDD0E17D}" type="pres">
      <dgm:prSet presAssocID="{AF0AE848-A845-4150-98AD-931764B55646}" presName="sibTrans" presStyleCnt="0"/>
      <dgm:spPr/>
    </dgm:pt>
    <dgm:pt modelId="{B3BCDE94-6993-4176-89E2-349C4421E802}" type="pres">
      <dgm:prSet presAssocID="{8B68DA99-C1C0-4F01-9410-A42780E2AD6E}" presName="compNode" presStyleCnt="0"/>
      <dgm:spPr/>
    </dgm:pt>
    <dgm:pt modelId="{AF011AC2-33F1-4B0E-9F99-BD7FE87AE932}" type="pres">
      <dgm:prSet presAssocID="{8B68DA99-C1C0-4F01-9410-A42780E2AD6E}" presName="bgRect" presStyleLbl="bgShp" presStyleIdx="2" presStyleCnt="4"/>
      <dgm:spPr/>
    </dgm:pt>
    <dgm:pt modelId="{7739DB79-C8DC-4081-AD90-673BFFCE4E5C}" type="pres">
      <dgm:prSet presAssocID="{8B68DA99-C1C0-4F01-9410-A42780E2AD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575AA35-BCEC-4612-9448-AE658291A48F}" type="pres">
      <dgm:prSet presAssocID="{8B68DA99-C1C0-4F01-9410-A42780E2AD6E}" presName="spaceRect" presStyleCnt="0"/>
      <dgm:spPr/>
    </dgm:pt>
    <dgm:pt modelId="{029F84F3-EB8C-4312-8FB5-18E5CC84F514}" type="pres">
      <dgm:prSet presAssocID="{8B68DA99-C1C0-4F01-9410-A42780E2AD6E}" presName="parTx" presStyleLbl="revTx" presStyleIdx="2" presStyleCnt="4">
        <dgm:presLayoutVars>
          <dgm:chMax val="0"/>
          <dgm:chPref val="0"/>
        </dgm:presLayoutVars>
      </dgm:prSet>
      <dgm:spPr/>
    </dgm:pt>
    <dgm:pt modelId="{C071AD62-286E-46CF-9174-4ABA778A6F9F}" type="pres">
      <dgm:prSet presAssocID="{0A4BEB04-248A-45B1-AF6C-917FC7CBCAA1}" presName="sibTrans" presStyleCnt="0"/>
      <dgm:spPr/>
    </dgm:pt>
    <dgm:pt modelId="{E0BB78F6-C4CB-4009-9E75-105FEA4EF7B3}" type="pres">
      <dgm:prSet presAssocID="{552EB9B6-6A43-41DF-AC78-8045957F298B}" presName="compNode" presStyleCnt="0"/>
      <dgm:spPr/>
    </dgm:pt>
    <dgm:pt modelId="{93936253-647D-47C0-8BE2-4F4687AEF4FB}" type="pres">
      <dgm:prSet presAssocID="{552EB9B6-6A43-41DF-AC78-8045957F298B}" presName="bgRect" presStyleLbl="bgShp" presStyleIdx="3" presStyleCnt="4"/>
      <dgm:spPr/>
    </dgm:pt>
    <dgm:pt modelId="{EF1CA3BC-62F4-4C9D-BADA-919D4D13EBCA}" type="pres">
      <dgm:prSet presAssocID="{552EB9B6-6A43-41DF-AC78-8045957F298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451E257B-C484-49E0-914B-CFE055806A07}" type="pres">
      <dgm:prSet presAssocID="{552EB9B6-6A43-41DF-AC78-8045957F298B}" presName="spaceRect" presStyleCnt="0"/>
      <dgm:spPr/>
    </dgm:pt>
    <dgm:pt modelId="{A22C36DD-0CF1-4F6A-9ECC-36FA749BF995}" type="pres">
      <dgm:prSet presAssocID="{552EB9B6-6A43-41DF-AC78-8045957F298B}" presName="parTx" presStyleLbl="revTx" presStyleIdx="3" presStyleCnt="4">
        <dgm:presLayoutVars>
          <dgm:chMax val="0"/>
          <dgm:chPref val="0"/>
        </dgm:presLayoutVars>
      </dgm:prSet>
      <dgm:spPr/>
    </dgm:pt>
  </dgm:ptLst>
  <dgm:cxnLst>
    <dgm:cxn modelId="{005DC310-F628-4F2D-A738-C97A9E2FE23B}" type="presOf" srcId="{877C04DE-0A35-4ABB-B1F5-AC011E05D434}" destId="{BC625D57-E2EE-4533-AC7B-773518B7D413}" srcOrd="0" destOrd="0" presId="urn:microsoft.com/office/officeart/2018/2/layout/IconVerticalSolidList"/>
    <dgm:cxn modelId="{0A142627-BC41-4716-B11D-5C01C2E52EEA}" srcId="{09CBC0CB-D580-449B-99F9-80FF813DAA08}" destId="{877C04DE-0A35-4ABB-B1F5-AC011E05D434}" srcOrd="1" destOrd="0" parTransId="{C5407BFB-B5DB-4E96-B152-6AD03B8AC392}" sibTransId="{AF0AE848-A845-4150-98AD-931764B55646}"/>
    <dgm:cxn modelId="{612F1635-6DB7-4674-8A76-6FFAA50861DF}" srcId="{09CBC0CB-D580-449B-99F9-80FF813DAA08}" destId="{8B68DA99-C1C0-4F01-9410-A42780E2AD6E}" srcOrd="2" destOrd="0" parTransId="{2810D05C-BCC5-443B-853B-80EC0202A2A9}" sibTransId="{0A4BEB04-248A-45B1-AF6C-917FC7CBCAA1}"/>
    <dgm:cxn modelId="{8CFC066E-6F38-4AEF-B27C-27F5EBD96337}" type="presOf" srcId="{552EB9B6-6A43-41DF-AC78-8045957F298B}" destId="{A22C36DD-0CF1-4F6A-9ECC-36FA749BF995}" srcOrd="0" destOrd="0" presId="urn:microsoft.com/office/officeart/2018/2/layout/IconVerticalSolidList"/>
    <dgm:cxn modelId="{F2D4DF74-866A-4106-9CD9-5846CFB317AF}" type="presOf" srcId="{09CBC0CB-D580-449B-99F9-80FF813DAA08}" destId="{41631FC6-D310-4B48-8378-43783F9FC6B9}" srcOrd="0" destOrd="0" presId="urn:microsoft.com/office/officeart/2018/2/layout/IconVerticalSolidList"/>
    <dgm:cxn modelId="{2CA3DB56-5FCC-4A3F-A96D-7CC4E8E0481D}" srcId="{09CBC0CB-D580-449B-99F9-80FF813DAA08}" destId="{CC1817B6-CDDA-43DA-8624-5DD84F183FB1}" srcOrd="0" destOrd="0" parTransId="{D2AD6801-FC5B-4D29-BAE6-4F344F36329A}" sibTransId="{A0344777-F158-40E4-B3A4-1E65C2C21AE9}"/>
    <dgm:cxn modelId="{645CDB79-FD43-4FE2-BA70-A675EFA54C37}" srcId="{09CBC0CB-D580-449B-99F9-80FF813DAA08}" destId="{552EB9B6-6A43-41DF-AC78-8045957F298B}" srcOrd="3" destOrd="0" parTransId="{C240442A-FE17-429F-BF1A-C9458B8FEE39}" sibTransId="{912EE8C7-D88B-4819-B878-8E86B0B82E0B}"/>
    <dgm:cxn modelId="{29682DA3-C4D9-4132-93D3-23CB6A57B5EC}" type="presOf" srcId="{CC1817B6-CDDA-43DA-8624-5DD84F183FB1}" destId="{CE4FBE52-9B0B-4BC6-81D7-DF9F881AE2EC}" srcOrd="0" destOrd="0" presId="urn:microsoft.com/office/officeart/2018/2/layout/IconVerticalSolidList"/>
    <dgm:cxn modelId="{1E9AB6EF-C997-4538-B38D-235D2C885D5D}" type="presOf" srcId="{8B68DA99-C1C0-4F01-9410-A42780E2AD6E}" destId="{029F84F3-EB8C-4312-8FB5-18E5CC84F514}" srcOrd="0" destOrd="0" presId="urn:microsoft.com/office/officeart/2018/2/layout/IconVerticalSolidList"/>
    <dgm:cxn modelId="{F3C76724-E364-4FE2-BA55-D7A8F3EAFBBB}" type="presParOf" srcId="{41631FC6-D310-4B48-8378-43783F9FC6B9}" destId="{AF82586B-E33C-490E-AAD7-54D723A8715B}" srcOrd="0" destOrd="0" presId="urn:microsoft.com/office/officeart/2018/2/layout/IconVerticalSolidList"/>
    <dgm:cxn modelId="{D06A2414-3657-4611-9A9B-B6E032876DE9}" type="presParOf" srcId="{AF82586B-E33C-490E-AAD7-54D723A8715B}" destId="{8C7A5806-3D30-46A4-B26C-096C6CCC3712}" srcOrd="0" destOrd="0" presId="urn:microsoft.com/office/officeart/2018/2/layout/IconVerticalSolidList"/>
    <dgm:cxn modelId="{6A03313B-ECD9-45A6-A627-7CE447F12B02}" type="presParOf" srcId="{AF82586B-E33C-490E-AAD7-54D723A8715B}" destId="{A6E77174-93D1-43B2-9617-B20AD8FB54E2}" srcOrd="1" destOrd="0" presId="urn:microsoft.com/office/officeart/2018/2/layout/IconVerticalSolidList"/>
    <dgm:cxn modelId="{7E0F32E6-430B-489A-88F1-F8262DC855F9}" type="presParOf" srcId="{AF82586B-E33C-490E-AAD7-54D723A8715B}" destId="{2F6C3248-381D-4EED-ABA6-2316B2D013DE}" srcOrd="2" destOrd="0" presId="urn:microsoft.com/office/officeart/2018/2/layout/IconVerticalSolidList"/>
    <dgm:cxn modelId="{990D3600-C359-4CB2-AAEC-E71F5810399D}" type="presParOf" srcId="{AF82586B-E33C-490E-AAD7-54D723A8715B}" destId="{CE4FBE52-9B0B-4BC6-81D7-DF9F881AE2EC}" srcOrd="3" destOrd="0" presId="urn:microsoft.com/office/officeart/2018/2/layout/IconVerticalSolidList"/>
    <dgm:cxn modelId="{56766E47-A1E8-4387-B586-D7C4DE1BE7D3}" type="presParOf" srcId="{41631FC6-D310-4B48-8378-43783F9FC6B9}" destId="{8FC8B395-27C4-4C45-9B49-812C90FC8637}" srcOrd="1" destOrd="0" presId="urn:microsoft.com/office/officeart/2018/2/layout/IconVerticalSolidList"/>
    <dgm:cxn modelId="{4C92F5B2-3816-4525-A744-05350242FD89}" type="presParOf" srcId="{41631FC6-D310-4B48-8378-43783F9FC6B9}" destId="{A47829F2-6D6F-4C0E-B0F7-62430BF7BB19}" srcOrd="2" destOrd="0" presId="urn:microsoft.com/office/officeart/2018/2/layout/IconVerticalSolidList"/>
    <dgm:cxn modelId="{D6BFE9FE-70B3-4587-BBA1-2459AEF094A5}" type="presParOf" srcId="{A47829F2-6D6F-4C0E-B0F7-62430BF7BB19}" destId="{6449C1B9-F125-45C9-8B56-31890C6E42D8}" srcOrd="0" destOrd="0" presId="urn:microsoft.com/office/officeart/2018/2/layout/IconVerticalSolidList"/>
    <dgm:cxn modelId="{B3FF447A-8706-4DD4-8A4B-EBDC16FAA40D}" type="presParOf" srcId="{A47829F2-6D6F-4C0E-B0F7-62430BF7BB19}" destId="{0CAC28EF-AE26-4161-84DF-3375296F1DE5}" srcOrd="1" destOrd="0" presId="urn:microsoft.com/office/officeart/2018/2/layout/IconVerticalSolidList"/>
    <dgm:cxn modelId="{E08C28E8-7529-49FD-82FF-8508B24A1744}" type="presParOf" srcId="{A47829F2-6D6F-4C0E-B0F7-62430BF7BB19}" destId="{A055B2ED-A8BC-4458-A03E-8A58859DF0E7}" srcOrd="2" destOrd="0" presId="urn:microsoft.com/office/officeart/2018/2/layout/IconVerticalSolidList"/>
    <dgm:cxn modelId="{C39ECA6E-0A37-49EF-828B-921D22AACD7A}" type="presParOf" srcId="{A47829F2-6D6F-4C0E-B0F7-62430BF7BB19}" destId="{BC625D57-E2EE-4533-AC7B-773518B7D413}" srcOrd="3" destOrd="0" presId="urn:microsoft.com/office/officeart/2018/2/layout/IconVerticalSolidList"/>
    <dgm:cxn modelId="{A9ED085A-77FA-4DD6-8A91-EE8B2C913453}" type="presParOf" srcId="{41631FC6-D310-4B48-8378-43783F9FC6B9}" destId="{0EE022A4-8F44-446E-8CCE-FAA8BDD0E17D}" srcOrd="3" destOrd="0" presId="urn:microsoft.com/office/officeart/2018/2/layout/IconVerticalSolidList"/>
    <dgm:cxn modelId="{0922A3F7-CF46-491A-8BCA-5F3075813239}" type="presParOf" srcId="{41631FC6-D310-4B48-8378-43783F9FC6B9}" destId="{B3BCDE94-6993-4176-89E2-349C4421E802}" srcOrd="4" destOrd="0" presId="urn:microsoft.com/office/officeart/2018/2/layout/IconVerticalSolidList"/>
    <dgm:cxn modelId="{198FDF60-D073-4ED1-9196-06D307AAE840}" type="presParOf" srcId="{B3BCDE94-6993-4176-89E2-349C4421E802}" destId="{AF011AC2-33F1-4B0E-9F99-BD7FE87AE932}" srcOrd="0" destOrd="0" presId="urn:microsoft.com/office/officeart/2018/2/layout/IconVerticalSolidList"/>
    <dgm:cxn modelId="{25D5FAFD-9621-459B-9B47-08FC09E13A31}" type="presParOf" srcId="{B3BCDE94-6993-4176-89E2-349C4421E802}" destId="{7739DB79-C8DC-4081-AD90-673BFFCE4E5C}" srcOrd="1" destOrd="0" presId="urn:microsoft.com/office/officeart/2018/2/layout/IconVerticalSolidList"/>
    <dgm:cxn modelId="{05492207-5348-487F-AD4F-658A79C9CDAA}" type="presParOf" srcId="{B3BCDE94-6993-4176-89E2-349C4421E802}" destId="{B575AA35-BCEC-4612-9448-AE658291A48F}" srcOrd="2" destOrd="0" presId="urn:microsoft.com/office/officeart/2018/2/layout/IconVerticalSolidList"/>
    <dgm:cxn modelId="{4D0D5606-B470-4D34-977B-3505A01398CC}" type="presParOf" srcId="{B3BCDE94-6993-4176-89E2-349C4421E802}" destId="{029F84F3-EB8C-4312-8FB5-18E5CC84F514}" srcOrd="3" destOrd="0" presId="urn:microsoft.com/office/officeart/2018/2/layout/IconVerticalSolidList"/>
    <dgm:cxn modelId="{8DEA2B39-BBB5-4274-A406-74064FAD43C2}" type="presParOf" srcId="{41631FC6-D310-4B48-8378-43783F9FC6B9}" destId="{C071AD62-286E-46CF-9174-4ABA778A6F9F}" srcOrd="5" destOrd="0" presId="urn:microsoft.com/office/officeart/2018/2/layout/IconVerticalSolidList"/>
    <dgm:cxn modelId="{B727E6CA-9931-4265-AD0E-DD4FF3DBC79C}" type="presParOf" srcId="{41631FC6-D310-4B48-8378-43783F9FC6B9}" destId="{E0BB78F6-C4CB-4009-9E75-105FEA4EF7B3}" srcOrd="6" destOrd="0" presId="urn:microsoft.com/office/officeart/2018/2/layout/IconVerticalSolidList"/>
    <dgm:cxn modelId="{5DA3B29A-4808-449F-8E4C-45C24CDBF332}" type="presParOf" srcId="{E0BB78F6-C4CB-4009-9E75-105FEA4EF7B3}" destId="{93936253-647D-47C0-8BE2-4F4687AEF4FB}" srcOrd="0" destOrd="0" presId="urn:microsoft.com/office/officeart/2018/2/layout/IconVerticalSolidList"/>
    <dgm:cxn modelId="{82A0522D-D197-4474-9487-115028DF725E}" type="presParOf" srcId="{E0BB78F6-C4CB-4009-9E75-105FEA4EF7B3}" destId="{EF1CA3BC-62F4-4C9D-BADA-919D4D13EBCA}" srcOrd="1" destOrd="0" presId="urn:microsoft.com/office/officeart/2018/2/layout/IconVerticalSolidList"/>
    <dgm:cxn modelId="{4485B56C-1A91-4E72-B1C1-60DEE794A720}" type="presParOf" srcId="{E0BB78F6-C4CB-4009-9E75-105FEA4EF7B3}" destId="{451E257B-C484-49E0-914B-CFE055806A07}" srcOrd="2" destOrd="0" presId="urn:microsoft.com/office/officeart/2018/2/layout/IconVerticalSolidList"/>
    <dgm:cxn modelId="{DA39D574-5696-4660-955D-DBD7D7999F77}" type="presParOf" srcId="{E0BB78F6-C4CB-4009-9E75-105FEA4EF7B3}" destId="{A22C36DD-0CF1-4F6A-9ECC-36FA749BF9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37E28-650D-4086-8F17-F23A479E9673}">
      <dsp:nvSpPr>
        <dsp:cNvPr id="0" name=""/>
        <dsp:cNvSpPr/>
      </dsp:nvSpPr>
      <dsp:spPr>
        <a:xfrm>
          <a:off x="3806" y="61801"/>
          <a:ext cx="792139" cy="792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9D4BF4-8E07-4805-98FC-624C003EE519}">
      <dsp:nvSpPr>
        <dsp:cNvPr id="0" name=""/>
        <dsp:cNvSpPr/>
      </dsp:nvSpPr>
      <dsp:spPr>
        <a:xfrm>
          <a:off x="3806" y="1027653"/>
          <a:ext cx="2263256" cy="33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GB" sz="2100" kern="1200"/>
            <a:t>General</a:t>
          </a:r>
          <a:endParaRPr lang="en-US" sz="2100" kern="1200"/>
        </a:p>
      </dsp:txBody>
      <dsp:txXfrm>
        <a:off x="3806" y="1027653"/>
        <a:ext cx="2263256" cy="339488"/>
      </dsp:txXfrm>
    </dsp:sp>
    <dsp:sp modelId="{46BE705D-F021-43E2-854A-D610B18A8970}">
      <dsp:nvSpPr>
        <dsp:cNvPr id="0" name=""/>
        <dsp:cNvSpPr/>
      </dsp:nvSpPr>
      <dsp:spPr>
        <a:xfrm>
          <a:off x="3806" y="1447938"/>
          <a:ext cx="2263256" cy="265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GB" sz="1600" kern="1200" dirty="0"/>
            <a:t>Sessions offered online and in-person</a:t>
          </a:r>
        </a:p>
      </dsp:txBody>
      <dsp:txXfrm>
        <a:off x="3806" y="1447938"/>
        <a:ext cx="2263256" cy="2653698"/>
      </dsp:txXfrm>
    </dsp:sp>
    <dsp:sp modelId="{15B9EE4E-B1BF-479D-BF4F-2171210B6BDD}">
      <dsp:nvSpPr>
        <dsp:cNvPr id="0" name=""/>
        <dsp:cNvSpPr/>
      </dsp:nvSpPr>
      <dsp:spPr>
        <a:xfrm>
          <a:off x="2663132" y="61801"/>
          <a:ext cx="792139" cy="792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C68519-CE5E-4E1A-826C-0A8B37E2660C}">
      <dsp:nvSpPr>
        <dsp:cNvPr id="0" name=""/>
        <dsp:cNvSpPr/>
      </dsp:nvSpPr>
      <dsp:spPr>
        <a:xfrm>
          <a:off x="2663132" y="1027653"/>
          <a:ext cx="2263256" cy="33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GB" sz="2100" kern="1200"/>
            <a:t>Annual Education</a:t>
          </a:r>
          <a:endParaRPr lang="en-US" sz="2100" kern="1200"/>
        </a:p>
      </dsp:txBody>
      <dsp:txXfrm>
        <a:off x="2663132" y="1027653"/>
        <a:ext cx="2263256" cy="339488"/>
      </dsp:txXfrm>
    </dsp:sp>
    <dsp:sp modelId="{DFA24DE8-92BA-455B-BB7C-2CA58C51F67F}">
      <dsp:nvSpPr>
        <dsp:cNvPr id="0" name=""/>
        <dsp:cNvSpPr/>
      </dsp:nvSpPr>
      <dsp:spPr>
        <a:xfrm>
          <a:off x="2663132" y="1447938"/>
          <a:ext cx="2263256" cy="265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GB" sz="1600" kern="1200" dirty="0"/>
            <a:t>Plan for sessions to work in both online and in person formats</a:t>
          </a:r>
        </a:p>
        <a:p>
          <a:pPr marL="0" lvl="0" indent="0" algn="l" defTabSz="711200">
            <a:lnSpc>
              <a:spcPct val="100000"/>
            </a:lnSpc>
            <a:spcBef>
              <a:spcPct val="0"/>
            </a:spcBef>
            <a:spcAft>
              <a:spcPct val="35000"/>
            </a:spcAft>
            <a:buNone/>
          </a:pPr>
          <a:endParaRPr lang="en-US" sz="1600" kern="1200" dirty="0"/>
        </a:p>
        <a:p>
          <a:pPr marL="0" lvl="0" indent="0" algn="l" defTabSz="711200">
            <a:lnSpc>
              <a:spcPct val="100000"/>
            </a:lnSpc>
            <a:spcBef>
              <a:spcPct val="0"/>
            </a:spcBef>
            <a:spcAft>
              <a:spcPct val="35000"/>
            </a:spcAft>
            <a:buNone/>
          </a:pPr>
          <a:r>
            <a:rPr lang="en-GB" sz="1600" kern="1200" dirty="0"/>
            <a:t>Intend to maintain a broad online curriculum</a:t>
          </a:r>
        </a:p>
        <a:p>
          <a:pPr marL="0" lvl="0" indent="0" algn="l" defTabSz="711200">
            <a:lnSpc>
              <a:spcPct val="100000"/>
            </a:lnSpc>
            <a:spcBef>
              <a:spcPct val="0"/>
            </a:spcBef>
            <a:spcAft>
              <a:spcPct val="35000"/>
            </a:spcAft>
            <a:buNone/>
          </a:pPr>
          <a:endParaRPr lang="en-US" sz="1600" kern="1200" dirty="0"/>
        </a:p>
        <a:p>
          <a:pPr marL="0" lvl="0" indent="0" algn="l" defTabSz="711200">
            <a:lnSpc>
              <a:spcPct val="100000"/>
            </a:lnSpc>
            <a:spcBef>
              <a:spcPct val="0"/>
            </a:spcBef>
            <a:spcAft>
              <a:spcPct val="35000"/>
            </a:spcAft>
            <a:buNone/>
          </a:pPr>
          <a:r>
            <a:rPr lang="en-GB" sz="1600" kern="1200" dirty="0"/>
            <a:t>Session pricing increased for 2022</a:t>
          </a:r>
          <a:endParaRPr lang="en-US" sz="1600" kern="1200" dirty="0"/>
        </a:p>
      </dsp:txBody>
      <dsp:txXfrm>
        <a:off x="2663132" y="1447938"/>
        <a:ext cx="2263256" cy="2653698"/>
      </dsp:txXfrm>
    </dsp:sp>
    <dsp:sp modelId="{5940DB9F-A45F-4D16-AB91-6B79D16DE965}">
      <dsp:nvSpPr>
        <dsp:cNvPr id="0" name=""/>
        <dsp:cNvSpPr/>
      </dsp:nvSpPr>
      <dsp:spPr>
        <a:xfrm>
          <a:off x="5322458" y="61801"/>
          <a:ext cx="792139" cy="792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F094D3-3BDD-4E29-BCDE-5A1D1011252C}">
      <dsp:nvSpPr>
        <dsp:cNvPr id="0" name=""/>
        <dsp:cNvSpPr/>
      </dsp:nvSpPr>
      <dsp:spPr>
        <a:xfrm>
          <a:off x="5322458" y="1027653"/>
          <a:ext cx="2263256" cy="33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GB" sz="2100" kern="1200"/>
            <a:t>Conference</a:t>
          </a:r>
          <a:endParaRPr lang="en-US" sz="2100" kern="1200"/>
        </a:p>
      </dsp:txBody>
      <dsp:txXfrm>
        <a:off x="5322458" y="1027653"/>
        <a:ext cx="2263256" cy="339488"/>
      </dsp:txXfrm>
    </dsp:sp>
    <dsp:sp modelId="{9F253532-643C-4DA1-A0FF-04A5EF44A229}">
      <dsp:nvSpPr>
        <dsp:cNvPr id="0" name=""/>
        <dsp:cNvSpPr/>
      </dsp:nvSpPr>
      <dsp:spPr>
        <a:xfrm>
          <a:off x="5322458" y="1447938"/>
          <a:ext cx="2263256" cy="265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GB" sz="1600" kern="1200" dirty="0"/>
            <a:t>In-person conference – Grand Junction</a:t>
          </a:r>
        </a:p>
        <a:p>
          <a:pPr marL="0" lvl="0" indent="0" algn="l" defTabSz="711200">
            <a:lnSpc>
              <a:spcPct val="100000"/>
            </a:lnSpc>
            <a:spcBef>
              <a:spcPct val="0"/>
            </a:spcBef>
            <a:spcAft>
              <a:spcPct val="35000"/>
            </a:spcAft>
            <a:buNone/>
          </a:pPr>
          <a:endParaRPr lang="en-GB" sz="1600" kern="1200" dirty="0"/>
        </a:p>
        <a:p>
          <a:pPr marL="0" lvl="0" indent="0" algn="l" defTabSz="711200">
            <a:lnSpc>
              <a:spcPct val="100000"/>
            </a:lnSpc>
            <a:spcBef>
              <a:spcPct val="0"/>
            </a:spcBef>
            <a:spcAft>
              <a:spcPct val="35000"/>
            </a:spcAft>
            <a:buNone/>
          </a:pPr>
          <a:r>
            <a:rPr lang="en-GB" sz="1600" kern="1200" dirty="0"/>
            <a:t>Intend to offer a few select sessions virtually</a:t>
          </a:r>
        </a:p>
        <a:p>
          <a:pPr marL="0" lvl="0" indent="0" algn="l" defTabSz="711200">
            <a:lnSpc>
              <a:spcPct val="100000"/>
            </a:lnSpc>
            <a:spcBef>
              <a:spcPct val="0"/>
            </a:spcBef>
            <a:spcAft>
              <a:spcPct val="35000"/>
            </a:spcAft>
            <a:buNone/>
          </a:pPr>
          <a:endParaRPr lang="en-US" sz="1600" kern="1200" dirty="0"/>
        </a:p>
        <a:p>
          <a:pPr marL="0" lvl="0" indent="0" algn="l" defTabSz="711200">
            <a:lnSpc>
              <a:spcPct val="100000"/>
            </a:lnSpc>
            <a:spcBef>
              <a:spcPct val="0"/>
            </a:spcBef>
            <a:spcAft>
              <a:spcPct val="35000"/>
            </a:spcAft>
            <a:buNone/>
          </a:pPr>
          <a:r>
            <a:rPr lang="en-GB" sz="1600" kern="1200" dirty="0"/>
            <a:t>Pricing consistent with 2021</a:t>
          </a:r>
          <a:endParaRPr lang="en-US" sz="1600" kern="1200" dirty="0"/>
        </a:p>
      </dsp:txBody>
      <dsp:txXfrm>
        <a:off x="5322458" y="1447938"/>
        <a:ext cx="2263256" cy="2653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E55E7-6E21-4B2F-BE0C-D3428964BA22}">
      <dsp:nvSpPr>
        <dsp:cNvPr id="0" name=""/>
        <dsp:cNvSpPr/>
      </dsp:nvSpPr>
      <dsp:spPr>
        <a:xfrm>
          <a:off x="0" y="1893040"/>
          <a:ext cx="7543800" cy="0"/>
        </a:xfrm>
        <a:prstGeom prst="line">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A537B979-DEB3-46B0-8942-F9E6C3EFED63}">
      <dsp:nvSpPr>
        <dsp:cNvPr id="0" name=""/>
        <dsp:cNvSpPr/>
      </dsp:nvSpPr>
      <dsp:spPr>
        <a:xfrm>
          <a:off x="167341" y="2033124"/>
          <a:ext cx="2421382"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January</a:t>
          </a:r>
        </a:p>
      </dsp:txBody>
      <dsp:txXfrm>
        <a:off x="167341" y="2033124"/>
        <a:ext cx="2421382" cy="427827"/>
      </dsp:txXfrm>
    </dsp:sp>
    <dsp:sp modelId="{0F30605C-4FE1-4C87-8E94-DD2BDE4D9433}">
      <dsp:nvSpPr>
        <dsp:cNvPr id="0" name=""/>
        <dsp:cNvSpPr/>
      </dsp:nvSpPr>
      <dsp:spPr>
        <a:xfrm>
          <a:off x="2246" y="326431"/>
          <a:ext cx="2751571" cy="847253"/>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Education Planning Meeting - TODAY</a:t>
          </a:r>
        </a:p>
        <a:p>
          <a:pPr marL="57150" lvl="1" indent="-57150" algn="l" defTabSz="444500">
            <a:lnSpc>
              <a:spcPct val="90000"/>
            </a:lnSpc>
            <a:spcBef>
              <a:spcPct val="0"/>
            </a:spcBef>
            <a:spcAft>
              <a:spcPct val="15000"/>
            </a:spcAft>
            <a:buChar char="•"/>
          </a:pPr>
          <a:r>
            <a:rPr lang="en-US" sz="1000" kern="1200"/>
            <a:t>Assign Moderators to Sessions</a:t>
          </a:r>
        </a:p>
        <a:p>
          <a:pPr marL="57150" lvl="1" indent="-57150" algn="l" defTabSz="444500">
            <a:lnSpc>
              <a:spcPct val="90000"/>
            </a:lnSpc>
            <a:spcBef>
              <a:spcPct val="0"/>
            </a:spcBef>
            <a:spcAft>
              <a:spcPct val="15000"/>
            </a:spcAft>
            <a:buChar char="•"/>
          </a:pPr>
          <a:r>
            <a:rPr lang="en-US" sz="1000" kern="1200"/>
            <a:t>Assign Speaker to Sessions, when possible</a:t>
          </a:r>
        </a:p>
      </dsp:txBody>
      <dsp:txXfrm>
        <a:off x="43605" y="367790"/>
        <a:ext cx="2668853" cy="764535"/>
      </dsp:txXfrm>
    </dsp:sp>
    <dsp:sp modelId="{1ED1671F-0BB4-4995-B124-34E6FF439EC8}">
      <dsp:nvSpPr>
        <dsp:cNvPr id="0" name=""/>
        <dsp:cNvSpPr/>
      </dsp:nvSpPr>
      <dsp:spPr>
        <a:xfrm>
          <a:off x="1378032" y="1173684"/>
          <a:ext cx="0" cy="71935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1EA800C-A5FE-4661-90CA-2E9DDF2DCD55}">
      <dsp:nvSpPr>
        <dsp:cNvPr id="0" name=""/>
        <dsp:cNvSpPr/>
      </dsp:nvSpPr>
      <dsp:spPr>
        <a:xfrm>
          <a:off x="1763252" y="1325127"/>
          <a:ext cx="2421382"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Feb.–Mar.</a:t>
          </a:r>
        </a:p>
      </dsp:txBody>
      <dsp:txXfrm>
        <a:off x="1763252" y="1325127"/>
        <a:ext cx="2421382" cy="427827"/>
      </dsp:txXfrm>
    </dsp:sp>
    <dsp:sp modelId="{E75B1A8C-2AD0-4DD4-B56E-0CD27CFBC942}">
      <dsp:nvSpPr>
        <dsp:cNvPr id="0" name=""/>
        <dsp:cNvSpPr/>
      </dsp:nvSpPr>
      <dsp:spPr>
        <a:xfrm>
          <a:off x="1349637" y="1864644"/>
          <a:ext cx="56791" cy="56791"/>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5C5382-409D-4F0A-99D2-7B8BD5956171}">
      <dsp:nvSpPr>
        <dsp:cNvPr id="0" name=""/>
        <dsp:cNvSpPr/>
      </dsp:nvSpPr>
      <dsp:spPr>
        <a:xfrm>
          <a:off x="1598158" y="2612395"/>
          <a:ext cx="2751571" cy="847253"/>
        </a:xfrm>
        <a:prstGeom prst="roundRect">
          <a:avLst/>
        </a:prstGeom>
        <a:solidFill>
          <a:schemeClr val="lt1">
            <a:alpha val="90000"/>
            <a:hueOff val="0"/>
            <a:satOff val="0"/>
            <a:lumOff val="0"/>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Moderators work with Speakers to schedule sessions</a:t>
          </a:r>
        </a:p>
        <a:p>
          <a:pPr marL="57150" lvl="1" indent="-57150" algn="l" defTabSz="444500">
            <a:lnSpc>
              <a:spcPct val="90000"/>
            </a:lnSpc>
            <a:spcBef>
              <a:spcPct val="0"/>
            </a:spcBef>
            <a:spcAft>
              <a:spcPct val="15000"/>
            </a:spcAft>
            <a:buChar char="•"/>
          </a:pPr>
          <a:r>
            <a:rPr lang="en-US" sz="1000" kern="1200"/>
            <a:t>Work with Administrator for logistics</a:t>
          </a:r>
        </a:p>
      </dsp:txBody>
      <dsp:txXfrm>
        <a:off x="1639517" y="2653754"/>
        <a:ext cx="2668853" cy="764535"/>
      </dsp:txXfrm>
    </dsp:sp>
    <dsp:sp modelId="{B2B749F5-E82D-43F7-83DB-DEA0CD9AB8D8}">
      <dsp:nvSpPr>
        <dsp:cNvPr id="0" name=""/>
        <dsp:cNvSpPr/>
      </dsp:nvSpPr>
      <dsp:spPr>
        <a:xfrm>
          <a:off x="2973944" y="1893039"/>
          <a:ext cx="0" cy="719355"/>
        </a:xfrm>
        <a:prstGeom prst="line">
          <a:avLst/>
        </a:prstGeom>
        <a:noFill/>
        <a:ln w="12700" cap="flat" cmpd="sng" algn="ctr">
          <a:solidFill>
            <a:schemeClr val="accent2">
              <a:hueOff val="13013"/>
              <a:satOff val="-8959"/>
              <a:lumOff val="-2288"/>
              <a:alphaOff val="0"/>
            </a:schemeClr>
          </a:solidFill>
          <a:prstDash val="dash"/>
        </a:ln>
        <a:effectLst/>
      </dsp:spPr>
      <dsp:style>
        <a:lnRef idx="1">
          <a:scrgbClr r="0" g="0" b="0"/>
        </a:lnRef>
        <a:fillRef idx="0">
          <a:scrgbClr r="0" g="0" b="0"/>
        </a:fillRef>
        <a:effectRef idx="0">
          <a:scrgbClr r="0" g="0" b="0"/>
        </a:effectRef>
        <a:fontRef idx="minor"/>
      </dsp:style>
    </dsp:sp>
    <dsp:sp modelId="{B1B3B5A6-505A-467C-BC0B-4BC5DE16A18D}">
      <dsp:nvSpPr>
        <dsp:cNvPr id="0" name=""/>
        <dsp:cNvSpPr/>
      </dsp:nvSpPr>
      <dsp:spPr>
        <a:xfrm>
          <a:off x="3359164" y="2033124"/>
          <a:ext cx="2421382"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Feb.–Mar.</a:t>
          </a:r>
        </a:p>
      </dsp:txBody>
      <dsp:txXfrm>
        <a:off x="3359164" y="2033124"/>
        <a:ext cx="2421382" cy="427827"/>
      </dsp:txXfrm>
    </dsp:sp>
    <dsp:sp modelId="{C80240A2-6EBA-4C6F-932A-BE6818DC6E31}">
      <dsp:nvSpPr>
        <dsp:cNvPr id="0" name=""/>
        <dsp:cNvSpPr/>
      </dsp:nvSpPr>
      <dsp:spPr>
        <a:xfrm>
          <a:off x="2945548" y="1864644"/>
          <a:ext cx="56791" cy="56791"/>
        </a:xfrm>
        <a:prstGeom prst="ellips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9A1C2E-434A-43DE-ABA1-559C493A494F}">
      <dsp:nvSpPr>
        <dsp:cNvPr id="0" name=""/>
        <dsp:cNvSpPr/>
      </dsp:nvSpPr>
      <dsp:spPr>
        <a:xfrm>
          <a:off x="3194069" y="528158"/>
          <a:ext cx="2751571" cy="645526"/>
        </a:xfrm>
        <a:prstGeom prst="roundRect">
          <a:avLst/>
        </a:prstGeom>
        <a:solidFill>
          <a:schemeClr val="lt1">
            <a:alpha val="90000"/>
            <a:hueOff val="0"/>
            <a:satOff val="0"/>
            <a:lumOff val="0"/>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Submit online Annual Education forms with Session and Speaker information</a:t>
          </a:r>
        </a:p>
      </dsp:txBody>
      <dsp:txXfrm>
        <a:off x="3225581" y="559670"/>
        <a:ext cx="2688547" cy="582502"/>
      </dsp:txXfrm>
    </dsp:sp>
    <dsp:sp modelId="{75C62EAA-82FA-46F3-A216-FD4D0B547946}">
      <dsp:nvSpPr>
        <dsp:cNvPr id="0" name=""/>
        <dsp:cNvSpPr/>
      </dsp:nvSpPr>
      <dsp:spPr>
        <a:xfrm>
          <a:off x="4569855" y="1173684"/>
          <a:ext cx="0" cy="719355"/>
        </a:xfrm>
        <a:prstGeom prst="line">
          <a:avLst/>
        </a:prstGeom>
        <a:noFill/>
        <a:ln w="12700" cap="flat" cmpd="sng" algn="ctr">
          <a:solidFill>
            <a:schemeClr val="accent2">
              <a:hueOff val="26025"/>
              <a:satOff val="-17917"/>
              <a:lumOff val="-4575"/>
              <a:alphaOff val="0"/>
            </a:schemeClr>
          </a:solidFill>
          <a:prstDash val="dash"/>
        </a:ln>
        <a:effectLst/>
      </dsp:spPr>
      <dsp:style>
        <a:lnRef idx="1">
          <a:scrgbClr r="0" g="0" b="0"/>
        </a:lnRef>
        <a:fillRef idx="0">
          <a:scrgbClr r="0" g="0" b="0"/>
        </a:fillRef>
        <a:effectRef idx="0">
          <a:scrgbClr r="0" g="0" b="0"/>
        </a:effectRef>
        <a:fontRef idx="minor"/>
      </dsp:style>
    </dsp:sp>
    <dsp:sp modelId="{C0533AD8-936B-402C-8D3A-AF9000136573}">
      <dsp:nvSpPr>
        <dsp:cNvPr id="0" name=""/>
        <dsp:cNvSpPr/>
      </dsp:nvSpPr>
      <dsp:spPr>
        <a:xfrm>
          <a:off x="4955075" y="1325127"/>
          <a:ext cx="2421382"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April</a:t>
          </a:r>
        </a:p>
      </dsp:txBody>
      <dsp:txXfrm>
        <a:off x="4955075" y="1325127"/>
        <a:ext cx="2421382" cy="427827"/>
      </dsp:txXfrm>
    </dsp:sp>
    <dsp:sp modelId="{75689468-31CB-4736-98BC-EAEE0E3CA7C5}">
      <dsp:nvSpPr>
        <dsp:cNvPr id="0" name=""/>
        <dsp:cNvSpPr/>
      </dsp:nvSpPr>
      <dsp:spPr>
        <a:xfrm>
          <a:off x="4541460" y="1864644"/>
          <a:ext cx="56791" cy="56791"/>
        </a:xfrm>
        <a:prstGeom prst="ellips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C1BE4-513B-4526-93DA-C44ED40D745C}">
      <dsp:nvSpPr>
        <dsp:cNvPr id="0" name=""/>
        <dsp:cNvSpPr/>
      </dsp:nvSpPr>
      <dsp:spPr>
        <a:xfrm>
          <a:off x="4789981" y="2612395"/>
          <a:ext cx="2751571" cy="1008635"/>
        </a:xfrm>
        <a:prstGeom prst="roundRect">
          <a:avLst/>
        </a:prstGeom>
        <a:solidFill>
          <a:schemeClr val="lt1">
            <a:alpha val="90000"/>
            <a:hueOff val="0"/>
            <a:satOff val="0"/>
            <a:lumOff val="0"/>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Moderators – If your session does not yet have a speaker</a:t>
          </a:r>
        </a:p>
        <a:p>
          <a:pPr marL="57150" lvl="1" indent="-57150" algn="l" defTabSz="444500">
            <a:lnSpc>
              <a:spcPct val="90000"/>
            </a:lnSpc>
            <a:spcBef>
              <a:spcPct val="0"/>
            </a:spcBef>
            <a:spcAft>
              <a:spcPct val="15000"/>
            </a:spcAft>
            <a:buChar char="•"/>
          </a:pPr>
          <a:r>
            <a:rPr lang="en-US" sz="1000" kern="1200"/>
            <a:t>Reach out to the Education Committee for support</a:t>
          </a:r>
        </a:p>
      </dsp:txBody>
      <dsp:txXfrm>
        <a:off x="4839219" y="2661633"/>
        <a:ext cx="2653095" cy="910159"/>
      </dsp:txXfrm>
    </dsp:sp>
    <dsp:sp modelId="{0E7BB0CA-1515-44DF-97AD-83D9226E741A}">
      <dsp:nvSpPr>
        <dsp:cNvPr id="0" name=""/>
        <dsp:cNvSpPr/>
      </dsp:nvSpPr>
      <dsp:spPr>
        <a:xfrm>
          <a:off x="6165767" y="1893039"/>
          <a:ext cx="0" cy="719355"/>
        </a:xfrm>
        <a:prstGeom prst="line">
          <a:avLst/>
        </a:prstGeom>
        <a:noFill/>
        <a:ln w="12700" cap="flat" cmpd="sng" algn="ctr">
          <a:solidFill>
            <a:schemeClr val="accent2">
              <a:hueOff val="39038"/>
              <a:satOff val="-26876"/>
              <a:lumOff val="-6863"/>
              <a:alphaOff val="0"/>
            </a:schemeClr>
          </a:solidFill>
          <a:prstDash val="dash"/>
        </a:ln>
        <a:effectLst/>
      </dsp:spPr>
      <dsp:style>
        <a:lnRef idx="1">
          <a:scrgbClr r="0" g="0" b="0"/>
        </a:lnRef>
        <a:fillRef idx="0">
          <a:scrgbClr r="0" g="0" b="0"/>
        </a:fillRef>
        <a:effectRef idx="0">
          <a:scrgbClr r="0" g="0" b="0"/>
        </a:effectRef>
        <a:fontRef idx="minor"/>
      </dsp:style>
    </dsp:sp>
    <dsp:sp modelId="{BC19CFD0-B74E-470C-BF16-EDC4D1D99624}">
      <dsp:nvSpPr>
        <dsp:cNvPr id="0" name=""/>
        <dsp:cNvSpPr/>
      </dsp:nvSpPr>
      <dsp:spPr>
        <a:xfrm>
          <a:off x="6137371" y="1864644"/>
          <a:ext cx="56791" cy="56791"/>
        </a:xfrm>
        <a:prstGeom prst="ellips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B5126-36EE-4094-983B-4D2F6E09972D}">
      <dsp:nvSpPr>
        <dsp:cNvPr id="0" name=""/>
        <dsp:cNvSpPr/>
      </dsp:nvSpPr>
      <dsp:spPr>
        <a:xfrm>
          <a:off x="0" y="1893040"/>
          <a:ext cx="7543800" cy="0"/>
        </a:xfrm>
        <a:prstGeom prst="line">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85D94480-F829-4DB0-A846-5822386219FF}">
      <dsp:nvSpPr>
        <dsp:cNvPr id="0" name=""/>
        <dsp:cNvSpPr/>
      </dsp:nvSpPr>
      <dsp:spPr>
        <a:xfrm>
          <a:off x="141446" y="2033124"/>
          <a:ext cx="1996749"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May–June</a:t>
          </a:r>
        </a:p>
      </dsp:txBody>
      <dsp:txXfrm>
        <a:off x="141446" y="2033124"/>
        <a:ext cx="1996749" cy="427827"/>
      </dsp:txXfrm>
    </dsp:sp>
    <dsp:sp modelId="{A0A27BAE-4DF8-4F92-B74E-126DFB7D8AA8}">
      <dsp:nvSpPr>
        <dsp:cNvPr id="0" name=""/>
        <dsp:cNvSpPr/>
      </dsp:nvSpPr>
      <dsp:spPr>
        <a:xfrm>
          <a:off x="5304" y="528158"/>
          <a:ext cx="2269033" cy="645526"/>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Finalize Conference Session Speakers and Information</a:t>
          </a:r>
        </a:p>
      </dsp:txBody>
      <dsp:txXfrm>
        <a:off x="36816" y="559670"/>
        <a:ext cx="2206009" cy="582502"/>
      </dsp:txXfrm>
    </dsp:sp>
    <dsp:sp modelId="{C4CBAE2C-D56E-4824-AF6C-857F13CDC5A7}">
      <dsp:nvSpPr>
        <dsp:cNvPr id="0" name=""/>
        <dsp:cNvSpPr/>
      </dsp:nvSpPr>
      <dsp:spPr>
        <a:xfrm>
          <a:off x="1139821" y="1173684"/>
          <a:ext cx="0" cy="71935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4C2BE53-765C-4A83-BB01-7E6979C4D1D2}">
      <dsp:nvSpPr>
        <dsp:cNvPr id="0" name=""/>
        <dsp:cNvSpPr/>
      </dsp:nvSpPr>
      <dsp:spPr>
        <a:xfrm>
          <a:off x="1457485" y="1325127"/>
          <a:ext cx="1996749"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May–June</a:t>
          </a:r>
        </a:p>
      </dsp:txBody>
      <dsp:txXfrm>
        <a:off x="1457485" y="1325127"/>
        <a:ext cx="1996749" cy="427827"/>
      </dsp:txXfrm>
    </dsp:sp>
    <dsp:sp modelId="{7E1965B8-0A26-426F-9EB7-9AA3ADA9FCA6}">
      <dsp:nvSpPr>
        <dsp:cNvPr id="0" name=""/>
        <dsp:cNvSpPr/>
      </dsp:nvSpPr>
      <dsp:spPr>
        <a:xfrm>
          <a:off x="1111425" y="1864644"/>
          <a:ext cx="56791" cy="56791"/>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CFF30-7EAC-423F-ACE1-C10D4FD70DA1}">
      <dsp:nvSpPr>
        <dsp:cNvPr id="0" name=""/>
        <dsp:cNvSpPr/>
      </dsp:nvSpPr>
      <dsp:spPr>
        <a:xfrm>
          <a:off x="1321343" y="2612395"/>
          <a:ext cx="2269033" cy="1173684"/>
        </a:xfrm>
        <a:prstGeom prst="roundRect">
          <a:avLst/>
        </a:prstGeom>
        <a:solidFill>
          <a:schemeClr val="lt1">
            <a:alpha val="90000"/>
            <a:hueOff val="0"/>
            <a:satOff val="0"/>
            <a:lumOff val="0"/>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Notify Catrina and Theresa of any session/speaker “swaps” or changes</a:t>
          </a:r>
        </a:p>
        <a:p>
          <a:pPr marL="57150" lvl="1" indent="-57150" algn="l" defTabSz="444500">
            <a:lnSpc>
              <a:spcPct val="90000"/>
            </a:lnSpc>
            <a:spcBef>
              <a:spcPct val="0"/>
            </a:spcBef>
            <a:spcAft>
              <a:spcPct val="15000"/>
            </a:spcAft>
            <a:buChar char="•"/>
          </a:pPr>
          <a:r>
            <a:rPr lang="en-US" sz="1000" kern="1200"/>
            <a:t>Changes do need approval before they can be finalized</a:t>
          </a:r>
        </a:p>
      </dsp:txBody>
      <dsp:txXfrm>
        <a:off x="1378638" y="2669690"/>
        <a:ext cx="2154443" cy="1059094"/>
      </dsp:txXfrm>
    </dsp:sp>
    <dsp:sp modelId="{65A4B3C4-364A-43D5-9594-8220B3A111B2}">
      <dsp:nvSpPr>
        <dsp:cNvPr id="0" name=""/>
        <dsp:cNvSpPr/>
      </dsp:nvSpPr>
      <dsp:spPr>
        <a:xfrm>
          <a:off x="2455860" y="1893039"/>
          <a:ext cx="0" cy="719355"/>
        </a:xfrm>
        <a:prstGeom prst="line">
          <a:avLst/>
        </a:prstGeom>
        <a:noFill/>
        <a:ln w="12700" cap="flat" cmpd="sng" algn="ctr">
          <a:solidFill>
            <a:schemeClr val="accent2">
              <a:hueOff val="9759"/>
              <a:satOff val="-6719"/>
              <a:lumOff val="-1716"/>
              <a:alphaOff val="0"/>
            </a:schemeClr>
          </a:solidFill>
          <a:prstDash val="dash"/>
        </a:ln>
        <a:effectLst/>
      </dsp:spPr>
      <dsp:style>
        <a:lnRef idx="1">
          <a:scrgbClr r="0" g="0" b="0"/>
        </a:lnRef>
        <a:fillRef idx="0">
          <a:scrgbClr r="0" g="0" b="0"/>
        </a:fillRef>
        <a:effectRef idx="0">
          <a:scrgbClr r="0" g="0" b="0"/>
        </a:effectRef>
        <a:fontRef idx="minor"/>
      </dsp:style>
    </dsp:sp>
    <dsp:sp modelId="{5E9C7838-DCBF-4CBA-9156-BF3EB8C986F2}">
      <dsp:nvSpPr>
        <dsp:cNvPr id="0" name=""/>
        <dsp:cNvSpPr/>
      </dsp:nvSpPr>
      <dsp:spPr>
        <a:xfrm>
          <a:off x="2773525" y="2033124"/>
          <a:ext cx="1996749"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July</a:t>
          </a:r>
        </a:p>
      </dsp:txBody>
      <dsp:txXfrm>
        <a:off x="2773525" y="2033124"/>
        <a:ext cx="1996749" cy="427827"/>
      </dsp:txXfrm>
    </dsp:sp>
    <dsp:sp modelId="{E0442F33-2DE5-46E1-AC92-69550EADF21C}">
      <dsp:nvSpPr>
        <dsp:cNvPr id="0" name=""/>
        <dsp:cNvSpPr/>
      </dsp:nvSpPr>
      <dsp:spPr>
        <a:xfrm>
          <a:off x="2427464" y="1864644"/>
          <a:ext cx="56791" cy="56791"/>
        </a:xfrm>
        <a:prstGeom prst="ellipse">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9677E-BF57-49A1-A809-851002214EE8}">
      <dsp:nvSpPr>
        <dsp:cNvPr id="0" name=""/>
        <dsp:cNvSpPr/>
      </dsp:nvSpPr>
      <dsp:spPr>
        <a:xfrm>
          <a:off x="2637383" y="0"/>
          <a:ext cx="2269033" cy="1173684"/>
        </a:xfrm>
        <a:prstGeom prst="roundRect">
          <a:avLst/>
        </a:prstGeom>
        <a:solidFill>
          <a:schemeClr val="lt1">
            <a:alpha val="90000"/>
            <a:hueOff val="0"/>
            <a:satOff val="0"/>
            <a:lumOff val="0"/>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Submit Conference Forms online by JULY 1</a:t>
          </a:r>
        </a:p>
        <a:p>
          <a:pPr marL="0" lvl="0" indent="0" algn="l" defTabSz="533400">
            <a:lnSpc>
              <a:spcPct val="90000"/>
            </a:lnSpc>
            <a:spcBef>
              <a:spcPct val="0"/>
            </a:spcBef>
            <a:spcAft>
              <a:spcPct val="35000"/>
            </a:spcAft>
            <a:buNone/>
          </a:pPr>
          <a:r>
            <a:rPr lang="en-US" sz="1200" kern="1200" dirty="0"/>
            <a:t>IMPORTANT! - Sessions without forms could be cancelled or reassigned.</a:t>
          </a:r>
        </a:p>
      </dsp:txBody>
      <dsp:txXfrm>
        <a:off x="2694678" y="57295"/>
        <a:ext cx="2154443" cy="1059094"/>
      </dsp:txXfrm>
    </dsp:sp>
    <dsp:sp modelId="{E3E91B33-5F10-4492-B58A-B1411C21367C}">
      <dsp:nvSpPr>
        <dsp:cNvPr id="0" name=""/>
        <dsp:cNvSpPr/>
      </dsp:nvSpPr>
      <dsp:spPr>
        <a:xfrm>
          <a:off x="3771900" y="1173684"/>
          <a:ext cx="0" cy="719355"/>
        </a:xfrm>
        <a:prstGeom prst="line">
          <a:avLst/>
        </a:prstGeom>
        <a:noFill/>
        <a:ln w="12700" cap="flat" cmpd="sng" algn="ctr">
          <a:solidFill>
            <a:schemeClr val="accent2">
              <a:hueOff val="19519"/>
              <a:satOff val="-13438"/>
              <a:lumOff val="-3431"/>
              <a:alphaOff val="0"/>
            </a:schemeClr>
          </a:solidFill>
          <a:prstDash val="dash"/>
        </a:ln>
        <a:effectLst/>
      </dsp:spPr>
      <dsp:style>
        <a:lnRef idx="1">
          <a:scrgbClr r="0" g="0" b="0"/>
        </a:lnRef>
        <a:fillRef idx="0">
          <a:scrgbClr r="0" g="0" b="0"/>
        </a:fillRef>
        <a:effectRef idx="0">
          <a:scrgbClr r="0" g="0" b="0"/>
        </a:effectRef>
        <a:fontRef idx="minor"/>
      </dsp:style>
    </dsp:sp>
    <dsp:sp modelId="{45FAA3FA-057F-4DE0-AA64-BCD081AF1B0D}">
      <dsp:nvSpPr>
        <dsp:cNvPr id="0" name=""/>
        <dsp:cNvSpPr/>
      </dsp:nvSpPr>
      <dsp:spPr>
        <a:xfrm>
          <a:off x="4089564" y="1325127"/>
          <a:ext cx="1996749"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Sep.–Oct.</a:t>
          </a:r>
        </a:p>
      </dsp:txBody>
      <dsp:txXfrm>
        <a:off x="4089564" y="1325127"/>
        <a:ext cx="1996749" cy="427827"/>
      </dsp:txXfrm>
    </dsp:sp>
    <dsp:sp modelId="{0052F30C-C9A3-48D3-93C2-6BFAB433ADC7}">
      <dsp:nvSpPr>
        <dsp:cNvPr id="0" name=""/>
        <dsp:cNvSpPr/>
      </dsp:nvSpPr>
      <dsp:spPr>
        <a:xfrm>
          <a:off x="3743504" y="1864644"/>
          <a:ext cx="56791" cy="56791"/>
        </a:xfrm>
        <a:prstGeom prst="ellips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ACAA8-A3C8-4509-8F78-9282450D8FE9}">
      <dsp:nvSpPr>
        <dsp:cNvPr id="0" name=""/>
        <dsp:cNvSpPr/>
      </dsp:nvSpPr>
      <dsp:spPr>
        <a:xfrm>
          <a:off x="3953422" y="2612395"/>
          <a:ext cx="2269033" cy="1173684"/>
        </a:xfrm>
        <a:prstGeom prst="roundRect">
          <a:avLst/>
        </a:prstGeom>
        <a:solidFill>
          <a:schemeClr val="lt1">
            <a:alpha val="90000"/>
            <a:hueOff val="0"/>
            <a:satOff val="0"/>
            <a:lumOff val="0"/>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Work with Speaker to ensure session is being developed as intended</a:t>
          </a:r>
        </a:p>
        <a:p>
          <a:pPr marL="0" lvl="0" indent="0" algn="l" defTabSz="533400">
            <a:lnSpc>
              <a:spcPct val="90000"/>
            </a:lnSpc>
            <a:spcBef>
              <a:spcPct val="0"/>
            </a:spcBef>
            <a:spcAft>
              <a:spcPct val="35000"/>
            </a:spcAft>
            <a:buNone/>
          </a:pPr>
          <a:r>
            <a:rPr lang="en-US" sz="1200" kern="1200"/>
            <a:t>Ensure Speaker submits materials electronically by November 1</a:t>
          </a:r>
        </a:p>
      </dsp:txBody>
      <dsp:txXfrm>
        <a:off x="4010717" y="2669690"/>
        <a:ext cx="2154443" cy="1059094"/>
      </dsp:txXfrm>
    </dsp:sp>
    <dsp:sp modelId="{50334AD3-B037-4421-AB90-898E3A4F9B52}">
      <dsp:nvSpPr>
        <dsp:cNvPr id="0" name=""/>
        <dsp:cNvSpPr/>
      </dsp:nvSpPr>
      <dsp:spPr>
        <a:xfrm>
          <a:off x="5087939" y="1893039"/>
          <a:ext cx="0" cy="719355"/>
        </a:xfrm>
        <a:prstGeom prst="line">
          <a:avLst/>
        </a:prstGeom>
        <a:noFill/>
        <a:ln w="12700" cap="flat" cmpd="sng" algn="ctr">
          <a:solidFill>
            <a:schemeClr val="accent2">
              <a:hueOff val="29278"/>
              <a:satOff val="-20157"/>
              <a:lumOff val="-5147"/>
              <a:alphaOff val="0"/>
            </a:schemeClr>
          </a:solidFill>
          <a:prstDash val="dash"/>
        </a:ln>
        <a:effectLst/>
      </dsp:spPr>
      <dsp:style>
        <a:lnRef idx="1">
          <a:scrgbClr r="0" g="0" b="0"/>
        </a:lnRef>
        <a:fillRef idx="0">
          <a:scrgbClr r="0" g="0" b="0"/>
        </a:fillRef>
        <a:effectRef idx="0">
          <a:scrgbClr r="0" g="0" b="0"/>
        </a:effectRef>
        <a:fontRef idx="minor"/>
      </dsp:style>
    </dsp:sp>
    <dsp:sp modelId="{53FF52FB-DDE9-4A4A-A8AC-1DC1CCDB8A04}">
      <dsp:nvSpPr>
        <dsp:cNvPr id="0" name=""/>
        <dsp:cNvSpPr/>
      </dsp:nvSpPr>
      <dsp:spPr>
        <a:xfrm>
          <a:off x="5405604" y="2033124"/>
          <a:ext cx="1996749"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November</a:t>
          </a:r>
        </a:p>
      </dsp:txBody>
      <dsp:txXfrm>
        <a:off x="5405604" y="2033124"/>
        <a:ext cx="1996749" cy="427827"/>
      </dsp:txXfrm>
    </dsp:sp>
    <dsp:sp modelId="{0FEEF63E-EB8F-4B42-8D5D-A3F27FD36CA5}">
      <dsp:nvSpPr>
        <dsp:cNvPr id="0" name=""/>
        <dsp:cNvSpPr/>
      </dsp:nvSpPr>
      <dsp:spPr>
        <a:xfrm>
          <a:off x="5059543" y="1864644"/>
          <a:ext cx="56791" cy="56791"/>
        </a:xfrm>
        <a:prstGeom prst="ellipse">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F3B4E-291C-4D20-9E21-6EFD4BC0FA73}">
      <dsp:nvSpPr>
        <dsp:cNvPr id="0" name=""/>
        <dsp:cNvSpPr/>
      </dsp:nvSpPr>
      <dsp:spPr>
        <a:xfrm>
          <a:off x="5269462" y="366776"/>
          <a:ext cx="2269033" cy="806908"/>
        </a:xfrm>
        <a:prstGeom prst="roundRect">
          <a:avLst/>
        </a:prstGeom>
        <a:solidFill>
          <a:schemeClr val="lt1">
            <a:alpha val="90000"/>
            <a:hueOff val="0"/>
            <a:satOff val="0"/>
            <a:lumOff val="0"/>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Moderate your session! If conference is in person, plan to attend in person.</a:t>
          </a:r>
        </a:p>
      </dsp:txBody>
      <dsp:txXfrm>
        <a:off x="5308852" y="406166"/>
        <a:ext cx="2190253" cy="728128"/>
      </dsp:txXfrm>
    </dsp:sp>
    <dsp:sp modelId="{5CEE7756-73B1-4F68-9803-4140D92580E6}">
      <dsp:nvSpPr>
        <dsp:cNvPr id="0" name=""/>
        <dsp:cNvSpPr/>
      </dsp:nvSpPr>
      <dsp:spPr>
        <a:xfrm>
          <a:off x="6403978" y="1173684"/>
          <a:ext cx="0" cy="719355"/>
        </a:xfrm>
        <a:prstGeom prst="line">
          <a:avLst/>
        </a:prstGeom>
        <a:noFill/>
        <a:ln w="12700" cap="flat" cmpd="sng" algn="ctr">
          <a:solidFill>
            <a:schemeClr val="accent2">
              <a:hueOff val="39038"/>
              <a:satOff val="-26876"/>
              <a:lumOff val="-6863"/>
              <a:alphaOff val="0"/>
            </a:schemeClr>
          </a:solidFill>
          <a:prstDash val="dash"/>
        </a:ln>
        <a:effectLst/>
      </dsp:spPr>
      <dsp:style>
        <a:lnRef idx="1">
          <a:scrgbClr r="0" g="0" b="0"/>
        </a:lnRef>
        <a:fillRef idx="0">
          <a:scrgbClr r="0" g="0" b="0"/>
        </a:fillRef>
        <a:effectRef idx="0">
          <a:scrgbClr r="0" g="0" b="0"/>
        </a:effectRef>
        <a:fontRef idx="minor"/>
      </dsp:style>
    </dsp:sp>
    <dsp:sp modelId="{4952E44B-3114-4764-80F4-9D208808CD0F}">
      <dsp:nvSpPr>
        <dsp:cNvPr id="0" name=""/>
        <dsp:cNvSpPr/>
      </dsp:nvSpPr>
      <dsp:spPr>
        <a:xfrm>
          <a:off x="6375583" y="1864644"/>
          <a:ext cx="56791" cy="56791"/>
        </a:xfrm>
        <a:prstGeom prst="ellips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92511-D924-455B-94A2-492783CEC424}">
      <dsp:nvSpPr>
        <dsp:cNvPr id="0" name=""/>
        <dsp:cNvSpPr/>
      </dsp:nvSpPr>
      <dsp:spPr>
        <a:xfrm>
          <a:off x="0" y="3410021"/>
          <a:ext cx="5098256" cy="223734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a:t>Top 5 Things Attendees Want:</a:t>
          </a:r>
          <a:endParaRPr lang="en-US" sz="3000" kern="1200"/>
        </a:p>
      </dsp:txBody>
      <dsp:txXfrm>
        <a:off x="0" y="3410021"/>
        <a:ext cx="5098256" cy="1208165"/>
      </dsp:txXfrm>
    </dsp:sp>
    <dsp:sp modelId="{26A78D34-6CBF-41DB-82C2-EF8C5BB8D6C0}">
      <dsp:nvSpPr>
        <dsp:cNvPr id="0" name=""/>
        <dsp:cNvSpPr/>
      </dsp:nvSpPr>
      <dsp:spPr>
        <a:xfrm>
          <a:off x="622" y="4573439"/>
          <a:ext cx="1019402" cy="102917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GB" sz="1200" kern="1200"/>
            <a:t>Session content to match the title and description</a:t>
          </a:r>
          <a:endParaRPr lang="en-US" sz="1200" kern="1200"/>
        </a:p>
      </dsp:txBody>
      <dsp:txXfrm>
        <a:off x="622" y="4573439"/>
        <a:ext cx="1019402" cy="1029177"/>
      </dsp:txXfrm>
    </dsp:sp>
    <dsp:sp modelId="{EB5C0CAD-F268-49FD-8C50-C2EEEE44B603}">
      <dsp:nvSpPr>
        <dsp:cNvPr id="0" name=""/>
        <dsp:cNvSpPr/>
      </dsp:nvSpPr>
      <dsp:spPr>
        <a:xfrm>
          <a:off x="1020024" y="4573439"/>
          <a:ext cx="1019402" cy="1029177"/>
        </a:xfrm>
        <a:prstGeom prst="rect">
          <a:avLst/>
        </a:prstGeom>
        <a:solidFill>
          <a:schemeClr val="accent2">
            <a:tint val="40000"/>
            <a:alpha val="90000"/>
            <a:hueOff val="61800"/>
            <a:satOff val="-5954"/>
            <a:lumOff val="-628"/>
            <a:alphaOff val="0"/>
          </a:schemeClr>
        </a:solidFill>
        <a:ln w="15875" cap="flat" cmpd="sng" algn="ctr">
          <a:solidFill>
            <a:schemeClr val="accent2">
              <a:tint val="40000"/>
              <a:alpha val="90000"/>
              <a:hueOff val="61800"/>
              <a:satOff val="-5954"/>
              <a:lumOff val="-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GB" sz="1200" kern="1200"/>
            <a:t>Real life/business examples</a:t>
          </a:r>
          <a:endParaRPr lang="en-US" sz="1200" kern="1200"/>
        </a:p>
      </dsp:txBody>
      <dsp:txXfrm>
        <a:off x="1020024" y="4573439"/>
        <a:ext cx="1019402" cy="1029177"/>
      </dsp:txXfrm>
    </dsp:sp>
    <dsp:sp modelId="{A7322A0C-3425-4A12-96BF-7200BE26FAD7}">
      <dsp:nvSpPr>
        <dsp:cNvPr id="0" name=""/>
        <dsp:cNvSpPr/>
      </dsp:nvSpPr>
      <dsp:spPr>
        <a:xfrm>
          <a:off x="2039426" y="4573439"/>
          <a:ext cx="1019402" cy="1029177"/>
        </a:xfrm>
        <a:prstGeom prst="rect">
          <a:avLst/>
        </a:prstGeom>
        <a:solidFill>
          <a:schemeClr val="accent2">
            <a:tint val="40000"/>
            <a:alpha val="90000"/>
            <a:hueOff val="123599"/>
            <a:satOff val="-11908"/>
            <a:lumOff val="-1255"/>
            <a:alphaOff val="0"/>
          </a:schemeClr>
        </a:solidFill>
        <a:ln w="15875" cap="flat" cmpd="sng" algn="ctr">
          <a:solidFill>
            <a:schemeClr val="accent2">
              <a:tint val="40000"/>
              <a:alpha val="90000"/>
              <a:hueOff val="123599"/>
              <a:satOff val="-11908"/>
              <a:lumOff val="-1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Interactive, engaging sessions</a:t>
          </a:r>
        </a:p>
      </dsp:txBody>
      <dsp:txXfrm>
        <a:off x="2039426" y="4573439"/>
        <a:ext cx="1019402" cy="1029177"/>
      </dsp:txXfrm>
    </dsp:sp>
    <dsp:sp modelId="{922F06A4-8CAA-4F10-8397-7583BDA50F18}">
      <dsp:nvSpPr>
        <dsp:cNvPr id="0" name=""/>
        <dsp:cNvSpPr/>
      </dsp:nvSpPr>
      <dsp:spPr>
        <a:xfrm>
          <a:off x="3058829" y="4573439"/>
          <a:ext cx="1019402" cy="1029177"/>
        </a:xfrm>
        <a:prstGeom prst="rect">
          <a:avLst/>
        </a:prstGeom>
        <a:solidFill>
          <a:schemeClr val="accent2">
            <a:tint val="40000"/>
            <a:alpha val="90000"/>
            <a:hueOff val="185399"/>
            <a:satOff val="-17862"/>
            <a:lumOff val="-1883"/>
            <a:alphaOff val="0"/>
          </a:schemeClr>
        </a:solidFill>
        <a:ln w="15875" cap="flat" cmpd="sng" algn="ctr">
          <a:solidFill>
            <a:schemeClr val="accent2">
              <a:tint val="40000"/>
              <a:alpha val="90000"/>
              <a:hueOff val="185399"/>
              <a:satOff val="-17862"/>
              <a:lumOff val="-1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To not be in a sales pitch</a:t>
          </a:r>
        </a:p>
      </dsp:txBody>
      <dsp:txXfrm>
        <a:off x="3058829" y="4573439"/>
        <a:ext cx="1019402" cy="1029177"/>
      </dsp:txXfrm>
    </dsp:sp>
    <dsp:sp modelId="{5B9C7B44-DFE7-48A2-A437-33656D7CA399}">
      <dsp:nvSpPr>
        <dsp:cNvPr id="0" name=""/>
        <dsp:cNvSpPr/>
      </dsp:nvSpPr>
      <dsp:spPr>
        <a:xfrm>
          <a:off x="4078231" y="4573439"/>
          <a:ext cx="1019402" cy="1029177"/>
        </a:xfrm>
        <a:prstGeom prst="rect">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GB" sz="1200" kern="1200"/>
            <a:t>Have enough content for full session</a:t>
          </a:r>
          <a:endParaRPr lang="en-US" sz="1200" kern="1200"/>
        </a:p>
      </dsp:txBody>
      <dsp:txXfrm>
        <a:off x="4078231" y="4573439"/>
        <a:ext cx="1019402" cy="1029177"/>
      </dsp:txXfrm>
    </dsp:sp>
    <dsp:sp modelId="{BB8008C5-B971-41DC-8792-92AFDF3B2214}">
      <dsp:nvSpPr>
        <dsp:cNvPr id="0" name=""/>
        <dsp:cNvSpPr/>
      </dsp:nvSpPr>
      <dsp:spPr>
        <a:xfrm rot="10800000">
          <a:off x="0" y="2547"/>
          <a:ext cx="5098256" cy="3441033"/>
        </a:xfrm>
        <a:prstGeom prst="upArrowCallou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GB" sz="3000" kern="1200" dirty="0"/>
            <a:t>Assist your Speakers in creating an effective session</a:t>
          </a:r>
          <a:endParaRPr lang="en-US" sz="3000" kern="1200" dirty="0"/>
        </a:p>
      </dsp:txBody>
      <dsp:txXfrm rot="10800000">
        <a:off x="0" y="2547"/>
        <a:ext cx="5098256" cy="2235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83323-49CC-4CB5-9456-5A0C64C77F8F}">
      <dsp:nvSpPr>
        <dsp:cNvPr id="0" name=""/>
        <dsp:cNvSpPr/>
      </dsp:nvSpPr>
      <dsp:spPr>
        <a:xfrm>
          <a:off x="0" y="2344"/>
          <a:ext cx="5098256" cy="11884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2987BF-70CD-4756-97C5-35BB9C8D805D}">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62C43F-6BF3-494C-AE88-0C66478F6A62}">
      <dsp:nvSpPr>
        <dsp:cNvPr id="0" name=""/>
        <dsp:cNvSpPr/>
      </dsp:nvSpPr>
      <dsp:spPr>
        <a:xfrm>
          <a:off x="1372680" y="234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Your participation</a:t>
          </a:r>
        </a:p>
      </dsp:txBody>
      <dsp:txXfrm>
        <a:off x="1372680" y="2344"/>
        <a:ext cx="3725575" cy="1188467"/>
      </dsp:txXfrm>
    </dsp:sp>
    <dsp:sp modelId="{BFF300B7-F8E5-48AC-816B-4D66AAB1309D}">
      <dsp:nvSpPr>
        <dsp:cNvPr id="0" name=""/>
        <dsp:cNvSpPr/>
      </dsp:nvSpPr>
      <dsp:spPr>
        <a:xfrm>
          <a:off x="0" y="1487929"/>
          <a:ext cx="5098256" cy="11884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9BD34-B220-43C6-8C90-23047F3916FB}">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60D898-ABB0-45BC-B182-0BECDEFF20F9}">
      <dsp:nvSpPr>
        <dsp:cNvPr id="0" name=""/>
        <dsp:cNvSpPr/>
      </dsp:nvSpPr>
      <dsp:spPr>
        <a:xfrm>
          <a:off x="1372680" y="1487929"/>
          <a:ext cx="229421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Small group breakouts on topics</a:t>
          </a:r>
        </a:p>
      </dsp:txBody>
      <dsp:txXfrm>
        <a:off x="1372680" y="1487929"/>
        <a:ext cx="2294215" cy="1188467"/>
      </dsp:txXfrm>
    </dsp:sp>
    <dsp:sp modelId="{DFB46647-0C28-4C6A-A075-78E2A157A094}">
      <dsp:nvSpPr>
        <dsp:cNvPr id="0" name=""/>
        <dsp:cNvSpPr/>
      </dsp:nvSpPr>
      <dsp:spPr>
        <a:xfrm>
          <a:off x="3666895" y="1487929"/>
          <a:ext cx="1431360"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488950">
            <a:lnSpc>
              <a:spcPct val="90000"/>
            </a:lnSpc>
            <a:spcBef>
              <a:spcPct val="0"/>
            </a:spcBef>
            <a:spcAft>
              <a:spcPct val="35000"/>
            </a:spcAft>
            <a:buNone/>
          </a:pPr>
          <a:r>
            <a:rPr lang="en-US" sz="1100" kern="1200" dirty="0"/>
            <a:t>45 minutes in each group based. You’ll self select into 2 groups. </a:t>
          </a:r>
        </a:p>
      </dsp:txBody>
      <dsp:txXfrm>
        <a:off x="3666895" y="1487929"/>
        <a:ext cx="1431360" cy="1188467"/>
      </dsp:txXfrm>
    </dsp:sp>
    <dsp:sp modelId="{D1667B28-D254-4F47-BD54-4034D9BD5328}">
      <dsp:nvSpPr>
        <dsp:cNvPr id="0" name=""/>
        <dsp:cNvSpPr/>
      </dsp:nvSpPr>
      <dsp:spPr>
        <a:xfrm>
          <a:off x="0" y="2973514"/>
          <a:ext cx="5098256" cy="11884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27B214-89AB-411A-8F91-F9EDCF23C4BB}">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078E9C-9ECB-43D9-86CC-F84AAAE373B7}">
      <dsp:nvSpPr>
        <dsp:cNvPr id="0" name=""/>
        <dsp:cNvSpPr/>
      </dsp:nvSpPr>
      <dsp:spPr>
        <a:xfrm>
          <a:off x="1372680" y="297351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Session suggestions submitted by members</a:t>
          </a:r>
        </a:p>
      </dsp:txBody>
      <dsp:txXfrm>
        <a:off x="1372680" y="2973514"/>
        <a:ext cx="3725575" cy="1188467"/>
      </dsp:txXfrm>
    </dsp:sp>
    <dsp:sp modelId="{B1AAC1D6-616D-46CE-A84F-A62F1839D0E0}">
      <dsp:nvSpPr>
        <dsp:cNvPr id="0" name=""/>
        <dsp:cNvSpPr/>
      </dsp:nvSpPr>
      <dsp:spPr>
        <a:xfrm>
          <a:off x="0" y="4459099"/>
          <a:ext cx="5098256" cy="118846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D6E3B-63B1-406D-AAB7-744FB0702103}">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8F44D4-5FC2-4291-9917-86106E8C5F7B}">
      <dsp:nvSpPr>
        <dsp:cNvPr id="0" name=""/>
        <dsp:cNvSpPr/>
      </dsp:nvSpPr>
      <dsp:spPr>
        <a:xfrm>
          <a:off x="1372680" y="445909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Breakout group recommendations</a:t>
          </a:r>
        </a:p>
      </dsp:txBody>
      <dsp:txXfrm>
        <a:off x="1372680" y="4459099"/>
        <a:ext cx="3725575" cy="11884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20788-46D9-4C03-923B-6CFD10C37C1D}">
      <dsp:nvSpPr>
        <dsp:cNvPr id="0" name=""/>
        <dsp:cNvSpPr/>
      </dsp:nvSpPr>
      <dsp:spPr>
        <a:xfrm>
          <a:off x="541003" y="267824"/>
          <a:ext cx="645468" cy="6454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A896E6-0A8F-4DAB-8FB2-5DAC26A87F3C}">
      <dsp:nvSpPr>
        <dsp:cNvPr id="0" name=""/>
        <dsp:cNvSpPr/>
      </dsp:nvSpPr>
      <dsp:spPr>
        <a:xfrm>
          <a:off x="146549" y="1159766"/>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Defer Judgement</a:t>
          </a:r>
        </a:p>
      </dsp:txBody>
      <dsp:txXfrm>
        <a:off x="146549" y="1159766"/>
        <a:ext cx="1434374" cy="573750"/>
      </dsp:txXfrm>
    </dsp:sp>
    <dsp:sp modelId="{90018AD3-68D1-416D-88D6-DD60DDF1B5EB}">
      <dsp:nvSpPr>
        <dsp:cNvPr id="0" name=""/>
        <dsp:cNvSpPr/>
      </dsp:nvSpPr>
      <dsp:spPr>
        <a:xfrm>
          <a:off x="2226393" y="267824"/>
          <a:ext cx="645468" cy="6454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61D1D3-3A78-4414-AB2D-AFACEE4F9742}">
      <dsp:nvSpPr>
        <dsp:cNvPr id="0" name=""/>
        <dsp:cNvSpPr/>
      </dsp:nvSpPr>
      <dsp:spPr>
        <a:xfrm>
          <a:off x="1831940" y="1159766"/>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Encourage Creative Ideas</a:t>
          </a:r>
        </a:p>
      </dsp:txBody>
      <dsp:txXfrm>
        <a:off x="1831940" y="1159766"/>
        <a:ext cx="1434374" cy="573750"/>
      </dsp:txXfrm>
    </dsp:sp>
    <dsp:sp modelId="{73E6069B-2356-4BA5-85BF-2682AE14F84B}">
      <dsp:nvSpPr>
        <dsp:cNvPr id="0" name=""/>
        <dsp:cNvSpPr/>
      </dsp:nvSpPr>
      <dsp:spPr>
        <a:xfrm>
          <a:off x="3911784" y="267824"/>
          <a:ext cx="645468" cy="6454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B28651-34E7-4A28-B098-6F00457E41F8}">
      <dsp:nvSpPr>
        <dsp:cNvPr id="0" name=""/>
        <dsp:cNvSpPr/>
      </dsp:nvSpPr>
      <dsp:spPr>
        <a:xfrm>
          <a:off x="3517331" y="1159766"/>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Build on Ideas of Others</a:t>
          </a:r>
        </a:p>
      </dsp:txBody>
      <dsp:txXfrm>
        <a:off x="3517331" y="1159766"/>
        <a:ext cx="1434374" cy="573750"/>
      </dsp:txXfrm>
    </dsp:sp>
    <dsp:sp modelId="{7BE11C82-BEA7-4376-A251-C38AC739ACFC}">
      <dsp:nvSpPr>
        <dsp:cNvPr id="0" name=""/>
        <dsp:cNvSpPr/>
      </dsp:nvSpPr>
      <dsp:spPr>
        <a:xfrm>
          <a:off x="541003" y="2092110"/>
          <a:ext cx="645468" cy="6454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24B2DE-2F7E-42EF-936F-3CED4AA14778}">
      <dsp:nvSpPr>
        <dsp:cNvPr id="0" name=""/>
        <dsp:cNvSpPr/>
      </dsp:nvSpPr>
      <dsp:spPr>
        <a:xfrm>
          <a:off x="146549" y="2984051"/>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Stay Focused on the Topic</a:t>
          </a:r>
        </a:p>
      </dsp:txBody>
      <dsp:txXfrm>
        <a:off x="146549" y="2984051"/>
        <a:ext cx="1434374" cy="573750"/>
      </dsp:txXfrm>
    </dsp:sp>
    <dsp:sp modelId="{A8B30C9E-1AC5-4B82-B09F-3E75B4E83790}">
      <dsp:nvSpPr>
        <dsp:cNvPr id="0" name=""/>
        <dsp:cNvSpPr/>
      </dsp:nvSpPr>
      <dsp:spPr>
        <a:xfrm>
          <a:off x="2226393" y="2092110"/>
          <a:ext cx="645468" cy="6454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47F527-E57F-4C37-ADF8-2EB5952F0243}">
      <dsp:nvSpPr>
        <dsp:cNvPr id="0" name=""/>
        <dsp:cNvSpPr/>
      </dsp:nvSpPr>
      <dsp:spPr>
        <a:xfrm>
          <a:off x="1831940" y="2984051"/>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One Conversation at a Time</a:t>
          </a:r>
        </a:p>
      </dsp:txBody>
      <dsp:txXfrm>
        <a:off x="1831940" y="2984051"/>
        <a:ext cx="1434374" cy="573750"/>
      </dsp:txXfrm>
    </dsp:sp>
    <dsp:sp modelId="{C7C9CA54-9B99-498F-8710-BDF542678B3B}">
      <dsp:nvSpPr>
        <dsp:cNvPr id="0" name=""/>
        <dsp:cNvSpPr/>
      </dsp:nvSpPr>
      <dsp:spPr>
        <a:xfrm>
          <a:off x="3911784" y="2092110"/>
          <a:ext cx="645468" cy="64546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E3E6EF-B617-4B96-8002-5AB0DB821E1A}">
      <dsp:nvSpPr>
        <dsp:cNvPr id="0" name=""/>
        <dsp:cNvSpPr/>
      </dsp:nvSpPr>
      <dsp:spPr>
        <a:xfrm>
          <a:off x="3517331" y="2984051"/>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Be Visual</a:t>
          </a:r>
        </a:p>
      </dsp:txBody>
      <dsp:txXfrm>
        <a:off x="3517331" y="2984051"/>
        <a:ext cx="1434374" cy="573750"/>
      </dsp:txXfrm>
    </dsp:sp>
    <dsp:sp modelId="{F3D4D539-36C2-4A44-89B0-332D9BC07DC5}">
      <dsp:nvSpPr>
        <dsp:cNvPr id="0" name=""/>
        <dsp:cNvSpPr/>
      </dsp:nvSpPr>
      <dsp:spPr>
        <a:xfrm>
          <a:off x="2226393" y="3916395"/>
          <a:ext cx="645468" cy="64546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73E93A-FCBD-480D-AABE-31066280B0A0}">
      <dsp:nvSpPr>
        <dsp:cNvPr id="0" name=""/>
        <dsp:cNvSpPr/>
      </dsp:nvSpPr>
      <dsp:spPr>
        <a:xfrm>
          <a:off x="1831940" y="4808337"/>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Go for Quantity</a:t>
          </a:r>
        </a:p>
      </dsp:txBody>
      <dsp:txXfrm>
        <a:off x="1831940" y="4808337"/>
        <a:ext cx="1434374" cy="5737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F964D-3543-492B-8BF4-9BA10A914A6B}">
      <dsp:nvSpPr>
        <dsp:cNvPr id="0" name=""/>
        <dsp:cNvSpPr/>
      </dsp:nvSpPr>
      <dsp:spPr>
        <a:xfrm>
          <a:off x="0" y="7168"/>
          <a:ext cx="5098256" cy="9392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AD5721-FF67-48CE-A188-BD0B2758FB7D}">
      <dsp:nvSpPr>
        <dsp:cNvPr id="0" name=""/>
        <dsp:cNvSpPr/>
      </dsp:nvSpPr>
      <dsp:spPr>
        <a:xfrm>
          <a:off x="284126" y="218502"/>
          <a:ext cx="516594" cy="5165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D432B2-F2DF-40D4-A482-D277B3062903}">
      <dsp:nvSpPr>
        <dsp:cNvPr id="0" name=""/>
        <dsp:cNvSpPr/>
      </dsp:nvSpPr>
      <dsp:spPr>
        <a:xfrm>
          <a:off x="1084848" y="7168"/>
          <a:ext cx="2294215" cy="93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05" tIns="99405" rIns="99405" bIns="99405" numCol="1" spcCol="1270" anchor="ctr" anchorCtr="0">
          <a:noAutofit/>
        </a:bodyPr>
        <a:lstStyle/>
        <a:p>
          <a:pPr marL="0" lvl="0" indent="0" algn="l" defTabSz="844550">
            <a:lnSpc>
              <a:spcPct val="90000"/>
            </a:lnSpc>
            <a:spcBef>
              <a:spcPct val="0"/>
            </a:spcBef>
            <a:spcAft>
              <a:spcPct val="35000"/>
            </a:spcAft>
            <a:buNone/>
          </a:pPr>
          <a:r>
            <a:rPr lang="en-US" sz="1900" kern="1200" dirty="0"/>
            <a:t>Introductions </a:t>
          </a:r>
        </a:p>
      </dsp:txBody>
      <dsp:txXfrm>
        <a:off x="1084848" y="7168"/>
        <a:ext cx="2294215" cy="939262"/>
      </dsp:txXfrm>
    </dsp:sp>
    <dsp:sp modelId="{C457FD62-ACC6-49B2-AA1C-AFE5DF74D97E}">
      <dsp:nvSpPr>
        <dsp:cNvPr id="0" name=""/>
        <dsp:cNvSpPr/>
      </dsp:nvSpPr>
      <dsp:spPr>
        <a:xfrm>
          <a:off x="3379063" y="7168"/>
          <a:ext cx="1718132" cy="93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05" tIns="99405" rIns="99405" bIns="99405" numCol="1" spcCol="1270" anchor="ctr" anchorCtr="0">
          <a:noAutofit/>
        </a:bodyPr>
        <a:lstStyle/>
        <a:p>
          <a:pPr marL="0" lvl="0" indent="0" algn="l" defTabSz="488950">
            <a:lnSpc>
              <a:spcPct val="90000"/>
            </a:lnSpc>
            <a:spcBef>
              <a:spcPct val="0"/>
            </a:spcBef>
            <a:spcAft>
              <a:spcPct val="35000"/>
            </a:spcAft>
            <a:buNone/>
          </a:pPr>
          <a:endParaRPr lang="en-US" sz="1100" kern="1200" dirty="0"/>
        </a:p>
      </dsp:txBody>
      <dsp:txXfrm>
        <a:off x="3379063" y="7168"/>
        <a:ext cx="1718132" cy="939262"/>
      </dsp:txXfrm>
    </dsp:sp>
    <dsp:sp modelId="{0038BD4B-9FED-44FE-8C9D-C45828752C12}">
      <dsp:nvSpPr>
        <dsp:cNvPr id="0" name=""/>
        <dsp:cNvSpPr/>
      </dsp:nvSpPr>
      <dsp:spPr>
        <a:xfrm>
          <a:off x="0" y="1181246"/>
          <a:ext cx="5098256" cy="9392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06E90-074C-49E4-8F23-1E4ACAEA61D6}">
      <dsp:nvSpPr>
        <dsp:cNvPr id="0" name=""/>
        <dsp:cNvSpPr/>
      </dsp:nvSpPr>
      <dsp:spPr>
        <a:xfrm>
          <a:off x="284126" y="1392580"/>
          <a:ext cx="516594" cy="5165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F94255-56FB-4C01-8FA2-276AEAB40E20}">
      <dsp:nvSpPr>
        <dsp:cNvPr id="0" name=""/>
        <dsp:cNvSpPr/>
      </dsp:nvSpPr>
      <dsp:spPr>
        <a:xfrm>
          <a:off x="1084848" y="1181246"/>
          <a:ext cx="2294215" cy="93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05" tIns="99405" rIns="99405" bIns="99405" numCol="1" spcCol="1270" anchor="ctr" anchorCtr="0">
          <a:noAutofit/>
        </a:bodyPr>
        <a:lstStyle/>
        <a:p>
          <a:pPr marL="0" lvl="0" indent="0" algn="l" defTabSz="844550">
            <a:lnSpc>
              <a:spcPct val="90000"/>
            </a:lnSpc>
            <a:spcBef>
              <a:spcPct val="0"/>
            </a:spcBef>
            <a:spcAft>
              <a:spcPct val="35000"/>
            </a:spcAft>
            <a:buNone/>
          </a:pPr>
          <a:r>
            <a:rPr lang="en-US" sz="1900" kern="1200" dirty="0"/>
            <a:t>Individual Ideation </a:t>
          </a:r>
        </a:p>
        <a:p>
          <a:pPr marL="0" lvl="0" indent="0" algn="l" defTabSz="844550">
            <a:lnSpc>
              <a:spcPct val="90000"/>
            </a:lnSpc>
            <a:spcBef>
              <a:spcPct val="0"/>
            </a:spcBef>
            <a:spcAft>
              <a:spcPct val="35000"/>
            </a:spcAft>
            <a:buNone/>
          </a:pPr>
          <a:r>
            <a:rPr lang="en-US" sz="1900" kern="1200" dirty="0"/>
            <a:t>(5 minutes)</a:t>
          </a:r>
        </a:p>
      </dsp:txBody>
      <dsp:txXfrm>
        <a:off x="1084848" y="1181246"/>
        <a:ext cx="2294215" cy="939262"/>
      </dsp:txXfrm>
    </dsp:sp>
    <dsp:sp modelId="{B85CF181-00DF-46AF-BCAD-CA3A48DD8065}">
      <dsp:nvSpPr>
        <dsp:cNvPr id="0" name=""/>
        <dsp:cNvSpPr/>
      </dsp:nvSpPr>
      <dsp:spPr>
        <a:xfrm>
          <a:off x="3379063" y="1181246"/>
          <a:ext cx="1718132" cy="93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05" tIns="99405" rIns="99405" bIns="99405" numCol="1" spcCol="1270" anchor="ctr" anchorCtr="0">
          <a:noAutofit/>
        </a:bodyPr>
        <a:lstStyle/>
        <a:p>
          <a:pPr marL="0" lvl="0" indent="0" algn="l" defTabSz="488950">
            <a:lnSpc>
              <a:spcPct val="90000"/>
            </a:lnSpc>
            <a:spcBef>
              <a:spcPct val="0"/>
            </a:spcBef>
            <a:spcAft>
              <a:spcPct val="35000"/>
            </a:spcAft>
            <a:buNone/>
          </a:pPr>
          <a:r>
            <a:rPr lang="en-US" sz="1100" kern="1200" dirty="0"/>
            <a:t>Review the content suggested by members</a:t>
          </a:r>
        </a:p>
        <a:p>
          <a:pPr marL="0" lvl="0" indent="0" algn="l" defTabSz="488950">
            <a:lnSpc>
              <a:spcPct val="90000"/>
            </a:lnSpc>
            <a:spcBef>
              <a:spcPct val="0"/>
            </a:spcBef>
            <a:spcAft>
              <a:spcPct val="35000"/>
            </a:spcAft>
            <a:buNone/>
          </a:pPr>
          <a:r>
            <a:rPr lang="en-US" sz="1100" kern="1200" dirty="0"/>
            <a:t>Add new content</a:t>
          </a:r>
        </a:p>
      </dsp:txBody>
      <dsp:txXfrm>
        <a:off x="3379063" y="1181246"/>
        <a:ext cx="1718132" cy="939262"/>
      </dsp:txXfrm>
    </dsp:sp>
    <dsp:sp modelId="{9CC8A08A-1981-4739-8148-B386AF09BA47}">
      <dsp:nvSpPr>
        <dsp:cNvPr id="0" name=""/>
        <dsp:cNvSpPr/>
      </dsp:nvSpPr>
      <dsp:spPr>
        <a:xfrm>
          <a:off x="0" y="2355324"/>
          <a:ext cx="5098256" cy="9392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7C725-7E34-439D-A37F-2319922F1885}">
      <dsp:nvSpPr>
        <dsp:cNvPr id="0" name=""/>
        <dsp:cNvSpPr/>
      </dsp:nvSpPr>
      <dsp:spPr>
        <a:xfrm>
          <a:off x="284126" y="2566658"/>
          <a:ext cx="516594" cy="5165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D8051B-8A92-4066-98CB-95293835B770}">
      <dsp:nvSpPr>
        <dsp:cNvPr id="0" name=""/>
        <dsp:cNvSpPr/>
      </dsp:nvSpPr>
      <dsp:spPr>
        <a:xfrm>
          <a:off x="1084848" y="2355324"/>
          <a:ext cx="2294215" cy="93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05" tIns="99405" rIns="99405" bIns="99405" numCol="1" spcCol="1270" anchor="ctr" anchorCtr="0">
          <a:noAutofit/>
        </a:bodyPr>
        <a:lstStyle/>
        <a:p>
          <a:pPr marL="0" lvl="0" indent="0" algn="l" defTabSz="844550">
            <a:lnSpc>
              <a:spcPct val="90000"/>
            </a:lnSpc>
            <a:spcBef>
              <a:spcPct val="0"/>
            </a:spcBef>
            <a:spcAft>
              <a:spcPct val="35000"/>
            </a:spcAft>
            <a:buNone/>
          </a:pPr>
          <a:r>
            <a:rPr lang="en-US" sz="1900" kern="1200" dirty="0"/>
            <a:t>Group Sharing </a:t>
          </a:r>
        </a:p>
        <a:p>
          <a:pPr marL="0" lvl="0" indent="0" algn="l" defTabSz="844550">
            <a:lnSpc>
              <a:spcPct val="90000"/>
            </a:lnSpc>
            <a:spcBef>
              <a:spcPct val="0"/>
            </a:spcBef>
            <a:spcAft>
              <a:spcPct val="35000"/>
            </a:spcAft>
            <a:buNone/>
          </a:pPr>
          <a:r>
            <a:rPr lang="en-US" sz="1900" kern="1200" dirty="0"/>
            <a:t>(10-15 minutes)</a:t>
          </a:r>
        </a:p>
      </dsp:txBody>
      <dsp:txXfrm>
        <a:off x="1084848" y="2355324"/>
        <a:ext cx="2294215" cy="939262"/>
      </dsp:txXfrm>
    </dsp:sp>
    <dsp:sp modelId="{FD72FBB7-2694-41DA-A152-70EAF8CB360C}">
      <dsp:nvSpPr>
        <dsp:cNvPr id="0" name=""/>
        <dsp:cNvSpPr/>
      </dsp:nvSpPr>
      <dsp:spPr>
        <a:xfrm>
          <a:off x="3379063" y="2355324"/>
          <a:ext cx="1718132" cy="93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05" tIns="99405" rIns="99405" bIns="99405" numCol="1" spcCol="1270" anchor="ctr" anchorCtr="0">
          <a:noAutofit/>
        </a:bodyPr>
        <a:lstStyle/>
        <a:p>
          <a:pPr marL="0" lvl="0" indent="0" algn="l" defTabSz="488950">
            <a:lnSpc>
              <a:spcPct val="90000"/>
            </a:lnSpc>
            <a:spcBef>
              <a:spcPct val="0"/>
            </a:spcBef>
            <a:spcAft>
              <a:spcPct val="35000"/>
            </a:spcAft>
            <a:buNone/>
          </a:pPr>
          <a:r>
            <a:rPr lang="en-US" sz="1100" kern="1200" dirty="0"/>
            <a:t>Briefly share all the ideas you’ve added</a:t>
          </a:r>
        </a:p>
        <a:p>
          <a:pPr marL="0" lvl="0" indent="0" algn="l" defTabSz="488950">
            <a:lnSpc>
              <a:spcPct val="90000"/>
            </a:lnSpc>
            <a:spcBef>
              <a:spcPct val="0"/>
            </a:spcBef>
            <a:spcAft>
              <a:spcPct val="35000"/>
            </a:spcAft>
            <a:buNone/>
          </a:pPr>
          <a:r>
            <a:rPr lang="en-US" sz="1100" kern="1200" dirty="0"/>
            <a:t>Edit ideas or add new ones that my spring up as you share</a:t>
          </a:r>
        </a:p>
      </dsp:txBody>
      <dsp:txXfrm>
        <a:off x="3379063" y="2355324"/>
        <a:ext cx="1718132" cy="939262"/>
      </dsp:txXfrm>
    </dsp:sp>
    <dsp:sp modelId="{8788351C-F7D0-4EDD-B408-D13F3190F494}">
      <dsp:nvSpPr>
        <dsp:cNvPr id="0" name=""/>
        <dsp:cNvSpPr/>
      </dsp:nvSpPr>
      <dsp:spPr>
        <a:xfrm>
          <a:off x="0" y="3529402"/>
          <a:ext cx="5098256" cy="93926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F2B673-7CB7-48D8-9F2A-87CEA781C4F8}">
      <dsp:nvSpPr>
        <dsp:cNvPr id="0" name=""/>
        <dsp:cNvSpPr/>
      </dsp:nvSpPr>
      <dsp:spPr>
        <a:xfrm>
          <a:off x="284126" y="3740736"/>
          <a:ext cx="516594" cy="5165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7DE287-462C-40B9-B6B4-757F0ABB69BF}">
      <dsp:nvSpPr>
        <dsp:cNvPr id="0" name=""/>
        <dsp:cNvSpPr/>
      </dsp:nvSpPr>
      <dsp:spPr>
        <a:xfrm>
          <a:off x="1084848" y="3529402"/>
          <a:ext cx="4012347" cy="93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05" tIns="99405" rIns="99405" bIns="99405" numCol="1" spcCol="1270" anchor="ctr" anchorCtr="0">
          <a:noAutofit/>
        </a:bodyPr>
        <a:lstStyle/>
        <a:p>
          <a:pPr marL="0" lvl="0" indent="0" algn="l" defTabSz="844550">
            <a:lnSpc>
              <a:spcPct val="90000"/>
            </a:lnSpc>
            <a:spcBef>
              <a:spcPct val="0"/>
            </a:spcBef>
            <a:spcAft>
              <a:spcPct val="35000"/>
            </a:spcAft>
            <a:buNone/>
          </a:pPr>
          <a:r>
            <a:rPr lang="en-US" sz="1900" kern="1200" dirty="0"/>
            <a:t>Affinity Map/Prioritize </a:t>
          </a:r>
        </a:p>
        <a:p>
          <a:pPr marL="0" lvl="0" indent="0" algn="l" defTabSz="844550">
            <a:lnSpc>
              <a:spcPct val="90000"/>
            </a:lnSpc>
            <a:spcBef>
              <a:spcPct val="0"/>
            </a:spcBef>
            <a:spcAft>
              <a:spcPct val="35000"/>
            </a:spcAft>
            <a:buNone/>
          </a:pPr>
          <a:r>
            <a:rPr lang="en-US" sz="1900" kern="1200" dirty="0"/>
            <a:t>(10 minutes)</a:t>
          </a:r>
        </a:p>
      </dsp:txBody>
      <dsp:txXfrm>
        <a:off x="1084848" y="3529402"/>
        <a:ext cx="4012347" cy="939262"/>
      </dsp:txXfrm>
    </dsp:sp>
    <dsp:sp modelId="{F697A958-1E62-4066-8712-7EE4FBDC15CC}">
      <dsp:nvSpPr>
        <dsp:cNvPr id="0" name=""/>
        <dsp:cNvSpPr/>
      </dsp:nvSpPr>
      <dsp:spPr>
        <a:xfrm>
          <a:off x="0" y="4703481"/>
          <a:ext cx="5098256" cy="93926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7F1F4-CBE5-40F8-8E7E-1D143C2F247F}">
      <dsp:nvSpPr>
        <dsp:cNvPr id="0" name=""/>
        <dsp:cNvSpPr/>
      </dsp:nvSpPr>
      <dsp:spPr>
        <a:xfrm>
          <a:off x="284126" y="4914815"/>
          <a:ext cx="516594" cy="5165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05D9AE-A5A8-4E84-9A38-221A93993AFE}">
      <dsp:nvSpPr>
        <dsp:cNvPr id="0" name=""/>
        <dsp:cNvSpPr/>
      </dsp:nvSpPr>
      <dsp:spPr>
        <a:xfrm>
          <a:off x="1084848" y="4703481"/>
          <a:ext cx="4012347" cy="93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05" tIns="99405" rIns="99405" bIns="99405" numCol="1" spcCol="1270" anchor="ctr" anchorCtr="0">
          <a:noAutofit/>
        </a:bodyPr>
        <a:lstStyle/>
        <a:p>
          <a:pPr marL="0" lvl="0" indent="0" algn="l" defTabSz="844550">
            <a:lnSpc>
              <a:spcPct val="90000"/>
            </a:lnSpc>
            <a:spcBef>
              <a:spcPct val="0"/>
            </a:spcBef>
            <a:spcAft>
              <a:spcPct val="35000"/>
            </a:spcAft>
            <a:buNone/>
          </a:pPr>
          <a:r>
            <a:rPr lang="en-US" sz="1900" kern="1200" dirty="0"/>
            <a:t>Finalize Session Recommendations</a:t>
          </a:r>
        </a:p>
        <a:p>
          <a:pPr marL="0" lvl="0" indent="0" algn="l" defTabSz="844550">
            <a:lnSpc>
              <a:spcPct val="90000"/>
            </a:lnSpc>
            <a:spcBef>
              <a:spcPct val="0"/>
            </a:spcBef>
            <a:spcAft>
              <a:spcPct val="35000"/>
            </a:spcAft>
            <a:buNone/>
          </a:pPr>
          <a:r>
            <a:rPr lang="en-US" sz="1900" kern="1200" dirty="0"/>
            <a:t>(10 minutes)</a:t>
          </a:r>
        </a:p>
      </dsp:txBody>
      <dsp:txXfrm>
        <a:off x="1084848" y="4703481"/>
        <a:ext cx="4012347" cy="9392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A5806-3D30-46A4-B26C-096C6CCC3712}">
      <dsp:nvSpPr>
        <dsp:cNvPr id="0" name=""/>
        <dsp:cNvSpPr/>
      </dsp:nvSpPr>
      <dsp:spPr>
        <a:xfrm>
          <a:off x="0" y="234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77174-93D1-43B2-9617-B20AD8FB54E2}">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4FBE52-9B0B-4BC6-81D7-DF9F881AE2EC}">
      <dsp:nvSpPr>
        <dsp:cNvPr id="0" name=""/>
        <dsp:cNvSpPr/>
      </dsp:nvSpPr>
      <dsp:spPr>
        <a:xfrm>
          <a:off x="1372680" y="234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Breakout into group discussion sessions</a:t>
          </a:r>
        </a:p>
      </dsp:txBody>
      <dsp:txXfrm>
        <a:off x="1372680" y="2344"/>
        <a:ext cx="3725575" cy="1188467"/>
      </dsp:txXfrm>
    </dsp:sp>
    <dsp:sp modelId="{6449C1B9-F125-45C9-8B56-31890C6E42D8}">
      <dsp:nvSpPr>
        <dsp:cNvPr id="0" name=""/>
        <dsp:cNvSpPr/>
      </dsp:nvSpPr>
      <dsp:spPr>
        <a:xfrm>
          <a:off x="0" y="148792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C28EF-AE26-4161-84DF-3375296F1DE5}">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625D57-E2EE-4533-AC7B-773518B7D413}">
      <dsp:nvSpPr>
        <dsp:cNvPr id="0" name=""/>
        <dsp:cNvSpPr/>
      </dsp:nvSpPr>
      <dsp:spPr>
        <a:xfrm>
          <a:off x="1372680" y="148792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Review Session Suggestions</a:t>
          </a:r>
        </a:p>
      </dsp:txBody>
      <dsp:txXfrm>
        <a:off x="1372680" y="1487929"/>
        <a:ext cx="3725575" cy="1188467"/>
      </dsp:txXfrm>
    </dsp:sp>
    <dsp:sp modelId="{AF011AC2-33F1-4B0E-9F99-BD7FE87AE932}">
      <dsp:nvSpPr>
        <dsp:cNvPr id="0" name=""/>
        <dsp:cNvSpPr/>
      </dsp:nvSpPr>
      <dsp:spPr>
        <a:xfrm>
          <a:off x="0" y="297351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39DB79-C8DC-4081-AD90-673BFFCE4E5C}">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9F84F3-EB8C-4312-8FB5-18E5CC84F514}">
      <dsp:nvSpPr>
        <dsp:cNvPr id="0" name=""/>
        <dsp:cNvSpPr/>
      </dsp:nvSpPr>
      <dsp:spPr>
        <a:xfrm>
          <a:off x="1372680" y="297351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Add/edit suggestions</a:t>
          </a:r>
        </a:p>
      </dsp:txBody>
      <dsp:txXfrm>
        <a:off x="1372680" y="2973514"/>
        <a:ext cx="3725575" cy="1188467"/>
      </dsp:txXfrm>
    </dsp:sp>
    <dsp:sp modelId="{93936253-647D-47C0-8BE2-4F4687AEF4FB}">
      <dsp:nvSpPr>
        <dsp:cNvPr id="0" name=""/>
        <dsp:cNvSpPr/>
      </dsp:nvSpPr>
      <dsp:spPr>
        <a:xfrm>
          <a:off x="0" y="445909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1CA3BC-62F4-4C9D-BADA-919D4D13EBCA}">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2C36DD-0CF1-4F6A-9ECC-36FA749BF995}">
      <dsp:nvSpPr>
        <dsp:cNvPr id="0" name=""/>
        <dsp:cNvSpPr/>
      </dsp:nvSpPr>
      <dsp:spPr>
        <a:xfrm>
          <a:off x="1372680" y="445909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kern="1200" dirty="0"/>
            <a:t>Recommend Sessions, Moderators, and Speakers</a:t>
          </a:r>
        </a:p>
      </dsp:txBody>
      <dsp:txXfrm>
        <a:off x="1372680" y="4459099"/>
        <a:ext cx="3725575" cy="118846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 name="Google Shape;4;n"/>
          <p:cNvSpPr txBox="1">
            <a:spLocks noGrp="1"/>
          </p:cNvSpPr>
          <p:nvPr>
            <p:ph type="body" idx="1"/>
          </p:nvPr>
        </p:nvSpPr>
        <p:spPr>
          <a:xfrm>
            <a:off x="514350" y="4387850"/>
            <a:ext cx="5986463" cy="4127500"/>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9" name="Google Shape;119;p1: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68" name="Google Shape;168;p8: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74" name="Google Shape;174;p9: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74" name="Google Shape;174;p9: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512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74" name="Google Shape;174;p9: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3282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74" name="Google Shape;174;p9: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766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87" name="Google Shape;187;p12: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6" name="Google Shape;126;p2: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33" name="Google Shape;133;p3: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33" name="Google Shape;133;p3: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502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33" name="Google Shape;133;p3: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62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33" name="Google Shape;133;p3: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05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33" name="Google Shape;133;p3: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21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4" name="Google Shape;194;p13:notes"/>
          <p:cNvSpPr txBox="1">
            <a:spLocks noGrp="1"/>
          </p:cNvSpPr>
          <p:nvPr>
            <p:ph type="body" idx="1"/>
          </p:nvPr>
        </p:nvSpPr>
        <p:spPr>
          <a:xfrm>
            <a:off x="514350" y="4387850"/>
            <a:ext cx="5986463" cy="41275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Match your session to the description you provided.  If you need to change your description you would need to do that prior to March 20</a:t>
            </a:r>
            <a:r>
              <a:rPr lang="en-GB" baseline="30000"/>
              <a:t>th</a:t>
            </a:r>
            <a:r>
              <a:rPr lang="en-GB"/>
              <a:t>.</a:t>
            </a:r>
            <a:endParaRPr/>
          </a:p>
        </p:txBody>
      </p:sp>
    </p:spTree>
    <p:extLst>
      <p:ext uri="{BB962C8B-B14F-4D97-AF65-F5344CB8AC3E}">
        <p14:creationId xmlns:p14="http://schemas.microsoft.com/office/powerpoint/2010/main" val="2639893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0" y="307975"/>
            <a:ext cx="1588" cy="15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01" name="Google Shape;201;p14:notes"/>
          <p:cNvSpPr txBox="1">
            <a:spLocks noGrp="1"/>
          </p:cNvSpPr>
          <p:nvPr>
            <p:ph type="body" idx="1"/>
          </p:nvPr>
        </p:nvSpPr>
        <p:spPr>
          <a:xfrm>
            <a:off x="514350" y="4387850"/>
            <a:ext cx="5986463" cy="4129088"/>
          </a:xfrm>
          <a:prstGeom prst="rect">
            <a:avLst/>
          </a:prstGeom>
          <a:noFill/>
          <a:ln>
            <a:noFill/>
          </a:ln>
        </p:spPr>
        <p:txBody>
          <a:bodyPr spcFirstLastPara="1" wrap="square" lIns="92950" tIns="46475" rIns="92950" bIns="4647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506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9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05964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98071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6136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14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4588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55443679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07184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22363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4576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873083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42510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
          <p:cNvSpPr txBox="1">
            <a:spLocks noGrp="1"/>
          </p:cNvSpPr>
          <p:nvPr>
            <p:ph type="ctrTitle"/>
          </p:nvPr>
        </p:nvSpPr>
        <p:spPr>
          <a:xfrm>
            <a:off x="152400" y="1312535"/>
            <a:ext cx="8839200" cy="2667000"/>
          </a:xfrm>
          <a:prstGeom prst="rect">
            <a:avLst/>
          </a:prstGeom>
          <a:noFill/>
          <a:ln>
            <a:noFill/>
          </a:ln>
        </p:spPr>
        <p:txBody>
          <a:bodyPr spcFirstLastPara="1" wrap="square" lIns="90000" tIns="46800" rIns="90000" bIns="46800" anchor="b" anchorCtr="0">
            <a:noAutofit/>
          </a:bodyPr>
          <a:lstStyle/>
          <a:p>
            <a:pPr marL="0" lvl="0" indent="0" algn="ctr" rtl="0">
              <a:spcBef>
                <a:spcPts val="0"/>
              </a:spcBef>
              <a:spcAft>
                <a:spcPts val="0"/>
              </a:spcAft>
              <a:buClr>
                <a:srgbClr val="9D2512"/>
              </a:buClr>
              <a:buSzPts val="4050"/>
              <a:buFont typeface="Book Antiqua"/>
              <a:buNone/>
            </a:pPr>
            <a:br>
              <a:rPr lang="en-GB" sz="4400" b="1" dirty="0">
                <a:solidFill>
                  <a:schemeClr val="bg2">
                    <a:lumMod val="50000"/>
                  </a:schemeClr>
                </a:solidFill>
              </a:rPr>
            </a:br>
            <a:br>
              <a:rPr lang="en-GB" sz="4400" b="1" dirty="0">
                <a:solidFill>
                  <a:schemeClr val="bg2">
                    <a:lumMod val="50000"/>
                  </a:schemeClr>
                </a:solidFill>
              </a:rPr>
            </a:br>
            <a:br>
              <a:rPr lang="en-GB" sz="4400" b="1" dirty="0">
                <a:solidFill>
                  <a:schemeClr val="bg2">
                    <a:lumMod val="50000"/>
                  </a:schemeClr>
                </a:solidFill>
              </a:rPr>
            </a:br>
            <a:r>
              <a:rPr lang="en-GB" sz="4800" b="1" dirty="0">
                <a:solidFill>
                  <a:schemeClr val="bg2">
                    <a:lumMod val="50000"/>
                  </a:schemeClr>
                </a:solidFill>
              </a:rPr>
              <a:t>2022 CGFOA </a:t>
            </a:r>
            <a:br>
              <a:rPr lang="en-GB" sz="4800" b="1" dirty="0">
                <a:solidFill>
                  <a:schemeClr val="bg2">
                    <a:lumMod val="50000"/>
                  </a:schemeClr>
                </a:solidFill>
              </a:rPr>
            </a:br>
            <a:r>
              <a:rPr lang="en-GB" sz="4800" b="1" dirty="0">
                <a:solidFill>
                  <a:schemeClr val="bg2">
                    <a:lumMod val="50000"/>
                  </a:schemeClr>
                </a:solidFill>
              </a:rPr>
              <a:t>Education Committee Meeting</a:t>
            </a:r>
            <a:br>
              <a:rPr lang="en-GB" sz="4400" b="1" dirty="0">
                <a:solidFill>
                  <a:schemeClr val="bg2">
                    <a:lumMod val="50000"/>
                  </a:schemeClr>
                </a:solidFill>
              </a:rPr>
            </a:br>
            <a:endParaRPr sz="4400" b="1" dirty="0">
              <a:solidFill>
                <a:schemeClr val="bg2">
                  <a:lumMod val="50000"/>
                </a:schemeClr>
              </a:solidFill>
              <a:latin typeface="Arial"/>
              <a:ea typeface="Arial"/>
              <a:cs typeface="Arial"/>
              <a:sym typeface="Arial"/>
            </a:endParaRPr>
          </a:p>
        </p:txBody>
      </p:sp>
      <p:sp>
        <p:nvSpPr>
          <p:cNvPr id="3" name="Subtitle 2">
            <a:extLst>
              <a:ext uri="{FF2B5EF4-FFF2-40B4-BE49-F238E27FC236}">
                <a16:creationId xmlns:a16="http://schemas.microsoft.com/office/drawing/2014/main" id="{B1DDA244-3787-4819-8A92-78A20CE9E2F4}"/>
              </a:ext>
            </a:extLst>
          </p:cNvPr>
          <p:cNvSpPr>
            <a:spLocks noGrp="1"/>
          </p:cNvSpPr>
          <p:nvPr>
            <p:ph type="subTitle" idx="1"/>
          </p:nvPr>
        </p:nvSpPr>
        <p:spPr/>
        <p:txBody>
          <a:bodyPr/>
          <a:lstStyle/>
          <a:p>
            <a:r>
              <a:rPr lang="en-US" dirty="0"/>
              <a:t>January 27, 2022</a:t>
            </a:r>
          </a:p>
        </p:txBody>
      </p:sp>
      <p:pic>
        <p:nvPicPr>
          <p:cNvPr id="123" name="Google Shape;123;p1" descr="CGFOALogoSmall.jpg"/>
          <p:cNvPicPr preferRelativeResize="0"/>
          <p:nvPr/>
        </p:nvPicPr>
        <p:blipFill rotWithShape="1">
          <a:blip r:embed="rId3">
            <a:alphaModFix/>
          </a:blip>
          <a:srcRect/>
          <a:stretch/>
        </p:blipFill>
        <p:spPr>
          <a:xfrm>
            <a:off x="152400" y="152400"/>
            <a:ext cx="1493308" cy="1295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9"/>
        <p:cNvGrpSpPr/>
        <p:nvPr/>
      </p:nvGrpSpPr>
      <p:grpSpPr>
        <a:xfrm>
          <a:off x="0" y="0"/>
          <a:ext cx="0" cy="0"/>
          <a:chOff x="0" y="0"/>
          <a:chExt cx="0" cy="0"/>
        </a:xfrm>
      </p:grpSpPr>
      <p:sp useBgFill="1">
        <p:nvSpPr>
          <p:cNvPr id="185" name="Rectangle 17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Picture 172">
            <a:extLst>
              <a:ext uri="{FF2B5EF4-FFF2-40B4-BE49-F238E27FC236}">
                <a16:creationId xmlns:a16="http://schemas.microsoft.com/office/drawing/2014/main" id="{8F8DCD9B-FD04-44EB-AF79-B8ACB70A4183}"/>
              </a:ext>
            </a:extLst>
          </p:cNvPr>
          <p:cNvPicPr>
            <a:picLocks noChangeAspect="1"/>
          </p:cNvPicPr>
          <p:nvPr/>
        </p:nvPicPr>
        <p:blipFill rotWithShape="1">
          <a:blip r:embed="rId3"/>
          <a:srcRect l="26863" r="2" b="2"/>
          <a:stretch/>
        </p:blipFill>
        <p:spPr>
          <a:xfrm>
            <a:off x="475499" y="640081"/>
            <a:ext cx="5182351" cy="5314406"/>
          </a:xfrm>
          <a:prstGeom prst="rect">
            <a:avLst/>
          </a:prstGeom>
        </p:spPr>
      </p:pic>
      <p:cxnSp>
        <p:nvCxnSpPr>
          <p:cNvPr id="186" name="Straight Connector 17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70" name="Google Shape;170;p8"/>
          <p:cNvSpPr txBox="1">
            <a:spLocks noGrp="1"/>
          </p:cNvSpPr>
          <p:nvPr>
            <p:ph idx="1"/>
          </p:nvPr>
        </p:nvSpPr>
        <p:spPr>
          <a:xfrm>
            <a:off x="5894613" y="2198913"/>
            <a:ext cx="2767693" cy="3755565"/>
          </a:xfrm>
          <a:prstGeom prst="rect">
            <a:avLst/>
          </a:prstGeom>
        </p:spPr>
        <p:txBody>
          <a:bodyPr spcFirstLastPara="1" lIns="91425" tIns="45700" rIns="91425" bIns="45700" anchorCtr="0">
            <a:normAutofit/>
          </a:bodyPr>
          <a:lstStyle/>
          <a:p>
            <a:pPr marL="342900" lvl="0" indent="-228600" rtl="0">
              <a:spcBef>
                <a:spcPts val="0"/>
              </a:spcBef>
              <a:spcAft>
                <a:spcPts val="600"/>
              </a:spcAft>
              <a:buSzPts val="8800"/>
              <a:buFont typeface="Noto Sans Symbols"/>
              <a:buNone/>
            </a:pPr>
            <a:r>
              <a:rPr lang="en-GB" dirty="0">
                <a:latin typeface="+mj-lt"/>
                <a:ea typeface="Arial"/>
                <a:cs typeface="Arial"/>
                <a:sym typeface="Arial"/>
              </a:rPr>
              <a:t>Questions?</a:t>
            </a:r>
            <a:endParaRPr lang="en-GB" dirty="0">
              <a:latin typeface="+mj-lt"/>
            </a:endParaRPr>
          </a:p>
        </p:txBody>
      </p:sp>
      <p:sp>
        <p:nvSpPr>
          <p:cNvPr id="187" name="Rectangle 181">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Rectangle 183">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Google Shape;171;p8"/>
          <p:cNvSpPr txBox="1">
            <a:spLocks noGrp="1"/>
          </p:cNvSpPr>
          <p:nvPr>
            <p:ph type="sldNum" sz="quarter" idx="12"/>
          </p:nvPr>
        </p:nvSpPr>
        <p:spPr>
          <a:xfrm>
            <a:off x="7425343" y="6459785"/>
            <a:ext cx="984019"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5"/>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6" name="Google Shape;176;p9"/>
          <p:cNvSpPr txBox="1">
            <a:spLocks noGrp="1"/>
          </p:cNvSpPr>
          <p:nvPr>
            <p:ph type="title"/>
          </p:nvPr>
        </p:nvSpPr>
        <p:spPr>
          <a:xfrm>
            <a:off x="743199" y="286603"/>
            <a:ext cx="5063240" cy="1450757"/>
          </a:xfrm>
          <a:prstGeom prst="rect">
            <a:avLst/>
          </a:prstGeom>
        </p:spPr>
        <p:txBody>
          <a:bodyPr spcFirstLastPara="1" lIns="91425" tIns="45700" rIns="91425" bIns="45700" anchorCtr="0">
            <a:normAutofit/>
          </a:bodyPr>
          <a:lstStyle/>
          <a:p>
            <a:pPr marL="514350" lvl="0" indent="-514350" rtl="0">
              <a:spcBef>
                <a:spcPts val="0"/>
              </a:spcBef>
              <a:spcAft>
                <a:spcPts val="0"/>
              </a:spcAft>
              <a:buClr>
                <a:srgbClr val="9D2512"/>
              </a:buClr>
              <a:buSzPts val="3500"/>
              <a:buFont typeface="Arial"/>
              <a:buNone/>
            </a:pPr>
            <a:r>
              <a:rPr lang="en-GB">
                <a:solidFill>
                  <a:schemeClr val="accent2"/>
                </a:solidFill>
                <a:cs typeface="Arial"/>
                <a:sym typeface="Arial"/>
              </a:rPr>
              <a:t>Our goals for today</a:t>
            </a:r>
            <a:endParaRPr lang="en-GB">
              <a:solidFill>
                <a:schemeClr val="accent2"/>
              </a:solidFill>
            </a:endParaRPr>
          </a:p>
        </p:txBody>
      </p:sp>
      <p:sp>
        <p:nvSpPr>
          <p:cNvPr id="177" name="Google Shape;177;p9"/>
          <p:cNvSpPr txBox="1">
            <a:spLocks noGrp="1"/>
          </p:cNvSpPr>
          <p:nvPr>
            <p:ph idx="1"/>
          </p:nvPr>
        </p:nvSpPr>
        <p:spPr>
          <a:xfrm>
            <a:off x="783153" y="2023962"/>
            <a:ext cx="5023286" cy="3845131"/>
          </a:xfrm>
          <a:prstGeom prst="rect">
            <a:avLst/>
          </a:prstGeom>
        </p:spPr>
        <p:txBody>
          <a:bodyPr spcFirstLastPara="1" lIns="91425" tIns="45700" rIns="91425" bIns="45700" anchorCtr="0">
            <a:normAutofit/>
          </a:bodyPr>
          <a:lstStyle/>
          <a:p>
            <a:pPr marL="342900" lvl="0" indent="-228600" rtl="0">
              <a:spcBef>
                <a:spcPts val="0"/>
              </a:spcBef>
              <a:spcAft>
                <a:spcPts val="0"/>
              </a:spcAft>
              <a:buClr>
                <a:srgbClr val="002060"/>
              </a:buClr>
              <a:buSzPts val="1800"/>
              <a:buFont typeface="Noto Sans Symbols"/>
              <a:buChar char="❖"/>
            </a:pPr>
            <a:r>
              <a:rPr lang="en-US" sz="1500" dirty="0"/>
              <a:t>Identify 40 potential Conference Education sessions across the following topics:</a:t>
            </a:r>
          </a:p>
          <a:p>
            <a:pPr marL="914400" lvl="1" indent="-342900">
              <a:spcBef>
                <a:spcPts val="0"/>
              </a:spcBef>
              <a:buClr>
                <a:srgbClr val="002060"/>
              </a:buClr>
              <a:buFont typeface="Arial" panose="020B0604020202020204" pitchFamily="34" charset="0"/>
              <a:buChar char="•"/>
            </a:pPr>
            <a:r>
              <a:rPr lang="en-US" sz="1500" dirty="0"/>
              <a:t>Colorado Tax Audit</a:t>
            </a:r>
          </a:p>
          <a:p>
            <a:pPr marL="914400" lvl="1" indent="-342900">
              <a:spcBef>
                <a:spcPts val="0"/>
              </a:spcBef>
              <a:buClr>
                <a:srgbClr val="002060"/>
              </a:buClr>
              <a:buFont typeface="Arial" panose="020B0604020202020204" pitchFamily="34" charset="0"/>
              <a:buChar char="•"/>
            </a:pPr>
            <a:r>
              <a:rPr lang="en-US" sz="1500" dirty="0"/>
              <a:t>Professional Development</a:t>
            </a:r>
          </a:p>
          <a:p>
            <a:pPr marL="914400" lvl="1" indent="-342900">
              <a:spcBef>
                <a:spcPts val="0"/>
              </a:spcBef>
              <a:buClr>
                <a:srgbClr val="002060"/>
              </a:buClr>
              <a:buFont typeface="Arial" panose="020B0604020202020204" pitchFamily="34" charset="0"/>
              <a:buChar char="•"/>
            </a:pPr>
            <a:r>
              <a:rPr lang="en-US" sz="1500" dirty="0"/>
              <a:t>Budget &amp; Public Engagement</a:t>
            </a:r>
          </a:p>
          <a:p>
            <a:pPr marL="914400" lvl="1" indent="-342900">
              <a:spcBef>
                <a:spcPts val="0"/>
              </a:spcBef>
              <a:buClr>
                <a:srgbClr val="002060"/>
              </a:buClr>
              <a:buFont typeface="Arial" panose="020B0604020202020204" pitchFamily="34" charset="0"/>
              <a:buChar char="•"/>
            </a:pPr>
            <a:r>
              <a:rPr lang="en-US" sz="1500" dirty="0"/>
              <a:t>Banking, Investing, &amp; Debt</a:t>
            </a:r>
          </a:p>
          <a:p>
            <a:pPr marL="914400" lvl="1" indent="-342900">
              <a:spcBef>
                <a:spcPts val="0"/>
              </a:spcBef>
              <a:buClr>
                <a:srgbClr val="002060"/>
              </a:buClr>
              <a:buFont typeface="Arial" panose="020B0604020202020204" pitchFamily="34" charset="0"/>
              <a:buChar char="•"/>
            </a:pPr>
            <a:r>
              <a:rPr lang="en-US" sz="1500" dirty="0"/>
              <a:t>Accounting, Compliance, and Technology</a:t>
            </a:r>
          </a:p>
          <a:p>
            <a:pPr marL="571500" lvl="1" indent="0">
              <a:spcBef>
                <a:spcPts val="0"/>
              </a:spcBef>
              <a:buClr>
                <a:srgbClr val="002060"/>
              </a:buClr>
              <a:buNone/>
            </a:pPr>
            <a:endParaRPr lang="en-US" sz="1500" dirty="0"/>
          </a:p>
          <a:p>
            <a:pPr marL="342900" lvl="0" indent="-228600" rtl="0">
              <a:spcBef>
                <a:spcPts val="0"/>
              </a:spcBef>
              <a:spcAft>
                <a:spcPts val="0"/>
              </a:spcAft>
              <a:buClr>
                <a:srgbClr val="002060"/>
              </a:buClr>
              <a:buSzPts val="1800"/>
              <a:buFont typeface="Noto Sans Symbols"/>
              <a:buChar char="❖"/>
            </a:pPr>
            <a:r>
              <a:rPr lang="en-US" sz="1500" dirty="0"/>
              <a:t>Identify 25 potential General Education sessions</a:t>
            </a:r>
          </a:p>
          <a:p>
            <a:pPr marL="342900" lvl="0" indent="-228600" rtl="0">
              <a:spcBef>
                <a:spcPts val="0"/>
              </a:spcBef>
              <a:spcAft>
                <a:spcPts val="0"/>
              </a:spcAft>
              <a:buClr>
                <a:srgbClr val="002060"/>
              </a:buClr>
              <a:buSzPts val="1800"/>
              <a:buFont typeface="Noto Sans Symbols"/>
              <a:buChar char="❖"/>
            </a:pPr>
            <a:endParaRPr lang="en-US" sz="1500" dirty="0"/>
          </a:p>
          <a:p>
            <a:pPr marL="342900" lvl="0" indent="-228600" rtl="0">
              <a:spcBef>
                <a:spcPts val="0"/>
              </a:spcBef>
              <a:spcAft>
                <a:spcPts val="0"/>
              </a:spcAft>
              <a:buClr>
                <a:srgbClr val="002060"/>
              </a:buClr>
              <a:buSzPts val="1800"/>
              <a:buFont typeface="Noto Sans Symbols"/>
              <a:buChar char="❖"/>
            </a:pPr>
            <a:r>
              <a:rPr lang="en-US" sz="1500" dirty="0"/>
              <a:t>Identify potential moderators and speakers</a:t>
            </a:r>
          </a:p>
          <a:p>
            <a:pPr marL="342900" lvl="0" indent="-228600" rtl="0">
              <a:spcBef>
                <a:spcPts val="0"/>
              </a:spcBef>
              <a:spcAft>
                <a:spcPts val="0"/>
              </a:spcAft>
              <a:buClr>
                <a:srgbClr val="002060"/>
              </a:buClr>
              <a:buSzPts val="1800"/>
              <a:buFont typeface="Noto Sans Symbols"/>
              <a:buChar char="❖"/>
            </a:pPr>
            <a:endParaRPr lang="en-US" sz="1500" dirty="0"/>
          </a:p>
        </p:txBody>
      </p:sp>
      <p:sp>
        <p:nvSpPr>
          <p:cNvPr id="121" name="Rectangle 120">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Rectangle 122">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Google Shape;178;p9"/>
          <p:cNvSpPr txBox="1">
            <a:spLocks noGrp="1"/>
          </p:cNvSpPr>
          <p:nvPr>
            <p:ph type="sldNum" sz="quarter" idx="12"/>
          </p:nvPr>
        </p:nvSpPr>
        <p:spPr>
          <a:xfrm>
            <a:off x="7425343" y="6459785"/>
            <a:ext cx="984019"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5"/>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Google Shape;176;p9"/>
          <p:cNvSpPr txBox="1">
            <a:spLocks noGrp="1"/>
          </p:cNvSpPr>
          <p:nvPr>
            <p:ph type="title"/>
          </p:nvPr>
        </p:nvSpPr>
        <p:spPr>
          <a:xfrm>
            <a:off x="369277" y="516835"/>
            <a:ext cx="2313633" cy="5772840"/>
          </a:xfrm>
          <a:prstGeom prst="rect">
            <a:avLst/>
          </a:prstGeom>
        </p:spPr>
        <p:txBody>
          <a:bodyPr spcFirstLastPara="1" lIns="91425" tIns="45700" rIns="91425" bIns="45700" anchor="ctr" anchorCtr="0">
            <a:normAutofit/>
          </a:bodyPr>
          <a:lstStyle/>
          <a:p>
            <a:pPr marL="514350" lvl="0" indent="-514350" rtl="0">
              <a:spcBef>
                <a:spcPts val="0"/>
              </a:spcBef>
              <a:spcAft>
                <a:spcPts val="0"/>
              </a:spcAft>
              <a:buClr>
                <a:srgbClr val="9D2512"/>
              </a:buClr>
              <a:buSzPts val="3500"/>
              <a:buFont typeface="Arial"/>
              <a:buNone/>
            </a:pPr>
            <a:r>
              <a:rPr lang="en-US" sz="3100">
                <a:solidFill>
                  <a:srgbClr val="FFFFFF"/>
                </a:solidFill>
                <a:cs typeface="Arial"/>
                <a:sym typeface="Arial"/>
              </a:rPr>
              <a:t>How we’ll get to our goals</a:t>
            </a:r>
            <a:endParaRPr lang="en-US" sz="3100">
              <a:solidFill>
                <a:srgbClr val="FFFFFF"/>
              </a:solidFill>
            </a:endParaRPr>
          </a:p>
        </p:txBody>
      </p:sp>
      <p:sp>
        <p:nvSpPr>
          <p:cNvPr id="124" name="Rectangle 12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Google Shape;178;p9"/>
          <p:cNvSpPr txBox="1">
            <a:spLocks noGrp="1"/>
          </p:cNvSpPr>
          <p:nvPr>
            <p:ph type="sldNum" sz="quarter" idx="12"/>
          </p:nvPr>
        </p:nvSpPr>
        <p:spPr>
          <a:xfrm>
            <a:off x="7592291" y="6459785"/>
            <a:ext cx="817071"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GB">
                <a:solidFill>
                  <a:schemeClr val="tx2"/>
                </a:solidFill>
              </a:rPr>
              <a:pPr marL="0" lvl="0" indent="0" rtl="0">
                <a:spcBef>
                  <a:spcPts val="0"/>
                </a:spcBef>
                <a:spcAft>
                  <a:spcPts val="600"/>
                </a:spcAft>
                <a:buNone/>
              </a:pPr>
              <a:t>12</a:t>
            </a:fld>
            <a:endParaRPr lang="en-GB">
              <a:solidFill>
                <a:schemeClr val="tx2"/>
              </a:solidFill>
            </a:endParaRPr>
          </a:p>
        </p:txBody>
      </p:sp>
      <p:graphicFrame>
        <p:nvGraphicFramePr>
          <p:cNvPr id="180" name="Google Shape;177;p9">
            <a:extLst>
              <a:ext uri="{FF2B5EF4-FFF2-40B4-BE49-F238E27FC236}">
                <a16:creationId xmlns:a16="http://schemas.microsoft.com/office/drawing/2014/main" id="{74CE8B21-3A47-43F7-B913-B40EC7009E84}"/>
              </a:ext>
            </a:extLst>
          </p:cNvPr>
          <p:cNvGraphicFramePr>
            <a:graphicFrameLocks noGrp="1"/>
          </p:cNvGraphicFramePr>
          <p:nvPr>
            <p:ph idx="1"/>
            <p:extLst>
              <p:ext uri="{D42A27DB-BD31-4B8C-83A1-F6EECF244321}">
                <p14:modId xmlns:p14="http://schemas.microsoft.com/office/powerpoint/2010/main" val="18703896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963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C35A61-062A-40AA-8E23-9EDBC340DA09}"/>
              </a:ext>
            </a:extLst>
          </p:cNvPr>
          <p:cNvSpPr>
            <a:spLocks noGrp="1"/>
          </p:cNvSpPr>
          <p:nvPr>
            <p:ph type="title"/>
          </p:nvPr>
        </p:nvSpPr>
        <p:spPr>
          <a:xfrm>
            <a:off x="369277" y="516835"/>
            <a:ext cx="2313633" cy="5772840"/>
          </a:xfrm>
        </p:spPr>
        <p:txBody>
          <a:bodyPr anchor="ctr">
            <a:normAutofit/>
          </a:bodyPr>
          <a:lstStyle/>
          <a:p>
            <a:r>
              <a:rPr lang="en-US" sz="3100">
                <a:solidFill>
                  <a:srgbClr val="FFFFFF"/>
                </a:solidFill>
                <a:cs typeface="Arial"/>
              </a:rPr>
              <a:t>Your</a:t>
            </a:r>
            <a:r>
              <a:rPr lang="en-US" sz="3100">
                <a:solidFill>
                  <a:srgbClr val="FFFFFF"/>
                </a:solidFill>
              </a:rPr>
              <a:t> </a:t>
            </a:r>
            <a:r>
              <a:rPr lang="en-US" sz="3100">
                <a:solidFill>
                  <a:srgbClr val="FFFFFF"/>
                </a:solidFill>
                <a:cs typeface="Arial"/>
              </a:rPr>
              <a:t>Participation</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EE91A939-C0C8-4BB1-88BB-9B3AC2E6B870}"/>
              </a:ext>
            </a:extLst>
          </p:cNvPr>
          <p:cNvSpPr>
            <a:spLocks noGrp="1"/>
          </p:cNvSpPr>
          <p:nvPr>
            <p:ph type="sldNum" sz="quarter" idx="12"/>
          </p:nvPr>
        </p:nvSpPr>
        <p:spPr>
          <a:xfrm>
            <a:off x="7592291" y="6459785"/>
            <a:ext cx="817071" cy="365125"/>
          </a:xfrm>
        </p:spPr>
        <p:txBody>
          <a:bodyPr>
            <a:normAutofit/>
          </a:bodyPr>
          <a:lstStyle/>
          <a:p>
            <a:pPr marL="0" lvl="0" indent="0" rtl="0">
              <a:spcBef>
                <a:spcPts val="0"/>
              </a:spcBef>
              <a:spcAft>
                <a:spcPts val="600"/>
              </a:spcAft>
              <a:buNone/>
            </a:pPr>
            <a:fld id="{00000000-1234-1234-1234-123412341234}" type="slidenum">
              <a:rPr lang="en-GB">
                <a:solidFill>
                  <a:schemeClr val="tx2"/>
                </a:solidFill>
              </a:rPr>
              <a:pPr marL="0" lvl="0" indent="0" rtl="0">
                <a:spcBef>
                  <a:spcPts val="0"/>
                </a:spcBef>
                <a:spcAft>
                  <a:spcPts val="600"/>
                </a:spcAft>
                <a:buNone/>
              </a:pPr>
              <a:t>13</a:t>
            </a:fld>
            <a:endParaRPr lang="en-GB">
              <a:solidFill>
                <a:schemeClr val="tx2"/>
              </a:solidFill>
            </a:endParaRPr>
          </a:p>
        </p:txBody>
      </p:sp>
      <p:graphicFrame>
        <p:nvGraphicFramePr>
          <p:cNvPr id="6" name="Text Placeholder 2">
            <a:extLst>
              <a:ext uri="{FF2B5EF4-FFF2-40B4-BE49-F238E27FC236}">
                <a16:creationId xmlns:a16="http://schemas.microsoft.com/office/drawing/2014/main" id="{3C915BC0-98E9-48DA-9718-03AFCAE27A7C}"/>
              </a:ext>
            </a:extLst>
          </p:cNvPr>
          <p:cNvGraphicFramePr>
            <a:graphicFrameLocks noGrp="1"/>
          </p:cNvGraphicFramePr>
          <p:nvPr>
            <p:ph idx="1"/>
            <p:extLst>
              <p:ext uri="{D42A27DB-BD31-4B8C-83A1-F6EECF244321}">
                <p14:modId xmlns:p14="http://schemas.microsoft.com/office/powerpoint/2010/main" val="326534750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758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5"/>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Google Shape;176;p9"/>
          <p:cNvSpPr txBox="1">
            <a:spLocks noGrp="1"/>
          </p:cNvSpPr>
          <p:nvPr>
            <p:ph type="title"/>
          </p:nvPr>
        </p:nvSpPr>
        <p:spPr>
          <a:xfrm>
            <a:off x="369277" y="516835"/>
            <a:ext cx="2313633" cy="5772840"/>
          </a:xfrm>
          <a:prstGeom prst="rect">
            <a:avLst/>
          </a:prstGeom>
        </p:spPr>
        <p:txBody>
          <a:bodyPr spcFirstLastPara="1" lIns="91425" tIns="45700" rIns="91425" bIns="45700" anchor="ctr" anchorCtr="0">
            <a:normAutofit/>
          </a:bodyPr>
          <a:lstStyle/>
          <a:p>
            <a:pPr lvl="0">
              <a:spcAft>
                <a:spcPts val="0"/>
              </a:spcAft>
              <a:buClr>
                <a:srgbClr val="9D2512"/>
              </a:buClr>
              <a:buSzPts val="3500"/>
            </a:pPr>
            <a:r>
              <a:rPr lang="en-GB" sz="3100" dirty="0">
                <a:solidFill>
                  <a:srgbClr val="FFFFFF"/>
                </a:solidFill>
                <a:cs typeface="Arial"/>
                <a:sym typeface="Arial"/>
              </a:rPr>
              <a:t>Small Group Discussions </a:t>
            </a:r>
            <a:br>
              <a:rPr lang="en-GB" sz="3100" dirty="0">
                <a:solidFill>
                  <a:srgbClr val="FFFFFF"/>
                </a:solidFill>
                <a:cs typeface="Arial"/>
                <a:sym typeface="Arial"/>
              </a:rPr>
            </a:br>
            <a:br>
              <a:rPr lang="en-GB" sz="3100" dirty="0">
                <a:solidFill>
                  <a:srgbClr val="FFFFFF"/>
                </a:solidFill>
                <a:cs typeface="Arial"/>
                <a:sym typeface="Arial"/>
              </a:rPr>
            </a:br>
            <a:r>
              <a:rPr lang="en-GB" sz="3100" dirty="0">
                <a:solidFill>
                  <a:srgbClr val="FFFFFF"/>
                </a:solidFill>
                <a:cs typeface="Arial"/>
                <a:sym typeface="Arial"/>
              </a:rPr>
              <a:t>(suggested outline)</a:t>
            </a:r>
            <a:endParaRPr lang="en-GB" sz="3100" dirty="0">
              <a:solidFill>
                <a:srgbClr val="FFFFFF"/>
              </a:solidFill>
              <a:cs typeface="Arial"/>
            </a:endParaRPr>
          </a:p>
        </p:txBody>
      </p:sp>
      <p:sp>
        <p:nvSpPr>
          <p:cNvPr id="124" name="Rectangle 12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Google Shape;178;p9"/>
          <p:cNvSpPr txBox="1">
            <a:spLocks noGrp="1"/>
          </p:cNvSpPr>
          <p:nvPr>
            <p:ph type="sldNum" sz="quarter" idx="12"/>
          </p:nvPr>
        </p:nvSpPr>
        <p:spPr>
          <a:xfrm>
            <a:off x="7592291" y="6459785"/>
            <a:ext cx="817071"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GB">
                <a:solidFill>
                  <a:schemeClr val="tx2"/>
                </a:solidFill>
              </a:rPr>
              <a:pPr marL="0" lvl="0" indent="0" rtl="0">
                <a:spcBef>
                  <a:spcPts val="0"/>
                </a:spcBef>
                <a:spcAft>
                  <a:spcPts val="600"/>
                </a:spcAft>
                <a:buNone/>
              </a:pPr>
              <a:t>14</a:t>
            </a:fld>
            <a:endParaRPr lang="en-GB">
              <a:solidFill>
                <a:schemeClr val="tx2"/>
              </a:solidFill>
            </a:endParaRPr>
          </a:p>
        </p:txBody>
      </p:sp>
      <p:graphicFrame>
        <p:nvGraphicFramePr>
          <p:cNvPr id="180" name="Google Shape;177;p9">
            <a:extLst>
              <a:ext uri="{FF2B5EF4-FFF2-40B4-BE49-F238E27FC236}">
                <a16:creationId xmlns:a16="http://schemas.microsoft.com/office/drawing/2014/main" id="{72A565FF-71D5-46F4-8E57-5DC42E22E211}"/>
              </a:ext>
            </a:extLst>
          </p:cNvPr>
          <p:cNvGraphicFramePr>
            <a:graphicFrameLocks noGrp="1"/>
          </p:cNvGraphicFramePr>
          <p:nvPr>
            <p:ph idx="1"/>
            <p:extLst>
              <p:ext uri="{D42A27DB-BD31-4B8C-83A1-F6EECF244321}">
                <p14:modId xmlns:p14="http://schemas.microsoft.com/office/powerpoint/2010/main" val="45811791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3106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52E1AF-078C-468C-9C8A-FBF1CDAFDA4F}"/>
              </a:ext>
            </a:extLst>
          </p:cNvPr>
          <p:cNvSpPr>
            <a:spLocks noGrp="1"/>
          </p:cNvSpPr>
          <p:nvPr>
            <p:ph type="title"/>
          </p:nvPr>
        </p:nvSpPr>
        <p:spPr>
          <a:xfrm>
            <a:off x="369277" y="516835"/>
            <a:ext cx="2313633" cy="5772840"/>
          </a:xfrm>
        </p:spPr>
        <p:txBody>
          <a:bodyPr anchor="ctr">
            <a:normAutofit/>
          </a:bodyPr>
          <a:lstStyle/>
          <a:p>
            <a:pPr>
              <a:buClr>
                <a:srgbClr val="9D2512"/>
              </a:buClr>
              <a:buSzPts val="3500"/>
            </a:pPr>
            <a:r>
              <a:rPr lang="en-US" sz="3100">
                <a:solidFill>
                  <a:srgbClr val="FFFFFF"/>
                </a:solidFill>
                <a:cs typeface="Arial"/>
              </a:rPr>
              <a:t>Recap</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1018F66C-F485-49C6-90E5-3D3C47F68137}"/>
              </a:ext>
            </a:extLst>
          </p:cNvPr>
          <p:cNvSpPr>
            <a:spLocks noGrp="1"/>
          </p:cNvSpPr>
          <p:nvPr>
            <p:ph type="sldNum" sz="quarter" idx="12"/>
          </p:nvPr>
        </p:nvSpPr>
        <p:spPr>
          <a:xfrm>
            <a:off x="7592291" y="6459785"/>
            <a:ext cx="817071" cy="365125"/>
          </a:xfrm>
        </p:spPr>
        <p:txBody>
          <a:bodyPr>
            <a:normAutofit/>
          </a:bodyPr>
          <a:lstStyle/>
          <a:p>
            <a:pPr marL="0" lvl="0" indent="0" rtl="0">
              <a:spcBef>
                <a:spcPts val="0"/>
              </a:spcBef>
              <a:spcAft>
                <a:spcPts val="600"/>
              </a:spcAft>
              <a:buNone/>
            </a:pPr>
            <a:fld id="{00000000-1234-1234-1234-123412341234}" type="slidenum">
              <a:rPr lang="en-GB">
                <a:solidFill>
                  <a:schemeClr val="tx2"/>
                </a:solidFill>
              </a:rPr>
              <a:pPr marL="0" lvl="0" indent="0" rtl="0">
                <a:spcBef>
                  <a:spcPts val="0"/>
                </a:spcBef>
                <a:spcAft>
                  <a:spcPts val="600"/>
                </a:spcAft>
                <a:buNone/>
              </a:pPr>
              <a:t>15</a:t>
            </a:fld>
            <a:endParaRPr lang="en-GB">
              <a:solidFill>
                <a:schemeClr val="tx2"/>
              </a:solidFill>
            </a:endParaRPr>
          </a:p>
        </p:txBody>
      </p:sp>
      <p:graphicFrame>
        <p:nvGraphicFramePr>
          <p:cNvPr id="6" name="Text Placeholder 2">
            <a:extLst>
              <a:ext uri="{FF2B5EF4-FFF2-40B4-BE49-F238E27FC236}">
                <a16:creationId xmlns:a16="http://schemas.microsoft.com/office/drawing/2014/main" id="{DCC6823E-7E50-4F2F-A7AE-8819CB72C36A}"/>
              </a:ext>
            </a:extLst>
          </p:cNvPr>
          <p:cNvGraphicFramePr>
            <a:graphicFrameLocks noGrp="1"/>
          </p:cNvGraphicFramePr>
          <p:nvPr>
            <p:ph idx="1"/>
            <p:extLst>
              <p:ext uri="{D42A27DB-BD31-4B8C-83A1-F6EECF244321}">
                <p14:modId xmlns:p14="http://schemas.microsoft.com/office/powerpoint/2010/main" val="4167347782"/>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25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5"/>
        <p:cNvGrpSpPr/>
        <p:nvPr/>
      </p:nvGrpSpPr>
      <p:grpSpPr>
        <a:xfrm>
          <a:off x="0" y="0"/>
          <a:ext cx="0" cy="0"/>
          <a:chOff x="0" y="0"/>
          <a:chExt cx="0" cy="0"/>
        </a:xfrm>
      </p:grpSpPr>
      <p:sp useBgFill="1">
        <p:nvSpPr>
          <p:cNvPr id="189" name="Rectangle 182">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4">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Google Shape;176;p9"/>
          <p:cNvSpPr txBox="1">
            <a:spLocks noGrp="1"/>
          </p:cNvSpPr>
          <p:nvPr>
            <p:ph type="title"/>
          </p:nvPr>
        </p:nvSpPr>
        <p:spPr>
          <a:xfrm>
            <a:off x="800100" y="5252936"/>
            <a:ext cx="7543800" cy="1028715"/>
          </a:xfrm>
          <a:prstGeom prst="rect">
            <a:avLst/>
          </a:prstGeom>
        </p:spPr>
        <p:txBody>
          <a:bodyPr spcFirstLastPara="1" lIns="91425" tIns="45700" rIns="91425" bIns="45700" anchor="ctr" anchorCtr="0">
            <a:normAutofit/>
          </a:bodyPr>
          <a:lstStyle/>
          <a:p>
            <a:pPr marL="514350" lvl="0" indent="-514350" algn="ctr" rtl="0">
              <a:spcBef>
                <a:spcPts val="0"/>
              </a:spcBef>
              <a:spcAft>
                <a:spcPts val="0"/>
              </a:spcAft>
              <a:buClr>
                <a:srgbClr val="9D2512"/>
              </a:buClr>
              <a:buSzPts val="3500"/>
              <a:buFont typeface="Arial"/>
              <a:buNone/>
            </a:pPr>
            <a:r>
              <a:rPr lang="en-GB" dirty="0">
                <a:solidFill>
                  <a:srgbClr val="FFFFFF"/>
                </a:solidFill>
                <a:cs typeface="Arial"/>
                <a:sym typeface="Arial"/>
              </a:rPr>
              <a:t>Outcome</a:t>
            </a:r>
            <a:endParaRPr lang="en-GB" dirty="0">
              <a:solidFill>
                <a:srgbClr val="FFFFFF"/>
              </a:solidFill>
            </a:endParaRPr>
          </a:p>
        </p:txBody>
      </p:sp>
      <p:sp>
        <p:nvSpPr>
          <p:cNvPr id="177" name="Google Shape;177;p9"/>
          <p:cNvSpPr txBox="1">
            <a:spLocks noGrp="1"/>
          </p:cNvSpPr>
          <p:nvPr>
            <p:ph idx="1"/>
          </p:nvPr>
        </p:nvSpPr>
        <p:spPr>
          <a:xfrm>
            <a:off x="822960" y="1086678"/>
            <a:ext cx="7520940" cy="3471467"/>
          </a:xfrm>
          <a:prstGeom prst="rect">
            <a:avLst/>
          </a:prstGeom>
        </p:spPr>
        <p:txBody>
          <a:bodyPr spcFirstLastPara="1" lIns="91425" tIns="45700" rIns="91425" bIns="45700" anchorCtr="0">
            <a:normAutofit/>
          </a:bodyPr>
          <a:lstStyle/>
          <a:p>
            <a:pPr marL="114300" lvl="0" indent="0" rtl="0">
              <a:spcBef>
                <a:spcPts val="0"/>
              </a:spcBef>
              <a:spcAft>
                <a:spcPts val="0"/>
              </a:spcAft>
              <a:buClr>
                <a:srgbClr val="002060"/>
              </a:buClr>
              <a:buSzPts val="1800"/>
              <a:buNone/>
            </a:pPr>
            <a:endParaRPr lang="en-US" sz="1700" dirty="0"/>
          </a:p>
          <a:p>
            <a:pPr marL="114300" lvl="0" indent="0" rtl="0">
              <a:spcBef>
                <a:spcPts val="0"/>
              </a:spcBef>
              <a:spcAft>
                <a:spcPts val="0"/>
              </a:spcAft>
              <a:buClr>
                <a:srgbClr val="002060"/>
              </a:buClr>
              <a:buSzPts val="1800"/>
              <a:buNone/>
            </a:pPr>
            <a:r>
              <a:rPr lang="en-US" sz="1700" dirty="0"/>
              <a:t>For each track, we would like each breakout group to identify: </a:t>
            </a:r>
          </a:p>
          <a:p>
            <a:pPr marL="342900" lvl="0" indent="-228600" rtl="0">
              <a:spcBef>
                <a:spcPts val="0"/>
              </a:spcBef>
              <a:spcAft>
                <a:spcPts val="0"/>
              </a:spcAft>
              <a:buClr>
                <a:srgbClr val="002060"/>
              </a:buClr>
              <a:buSzPts val="1800"/>
              <a:buFont typeface="Noto Sans Symbols"/>
              <a:buChar char="❖"/>
            </a:pPr>
            <a:endParaRPr lang="en-US" sz="1700" dirty="0"/>
          </a:p>
          <a:p>
            <a:pPr marL="342900" lvl="0" indent="-228600" rtl="0">
              <a:spcBef>
                <a:spcPts val="0"/>
              </a:spcBef>
              <a:spcAft>
                <a:spcPts val="0"/>
              </a:spcAft>
              <a:buClr>
                <a:srgbClr val="002060"/>
              </a:buClr>
              <a:buSzPts val="1800"/>
              <a:buFont typeface="Noto Sans Symbols"/>
              <a:buChar char="❖"/>
            </a:pPr>
            <a:r>
              <a:rPr lang="en-US" sz="1700" dirty="0"/>
              <a:t>Conference Sessions</a:t>
            </a:r>
          </a:p>
          <a:p>
            <a:pPr marL="857250" lvl="1" indent="-285750">
              <a:spcBef>
                <a:spcPts val="0"/>
              </a:spcBef>
              <a:buClr>
                <a:srgbClr val="002060"/>
              </a:buClr>
            </a:pPr>
            <a:r>
              <a:rPr lang="en-US" sz="1700" dirty="0"/>
              <a:t>3 long sessions (1.75 hours or greater)</a:t>
            </a:r>
          </a:p>
          <a:p>
            <a:pPr marL="857250" lvl="1" indent="-285750">
              <a:spcBef>
                <a:spcPts val="0"/>
              </a:spcBef>
              <a:buClr>
                <a:srgbClr val="002060"/>
              </a:buClr>
            </a:pPr>
            <a:r>
              <a:rPr lang="en-US" sz="1700" dirty="0"/>
              <a:t>5 short sessions (1 hour)</a:t>
            </a:r>
          </a:p>
          <a:p>
            <a:pPr marL="342900" lvl="0" indent="-228600" rtl="0">
              <a:spcBef>
                <a:spcPts val="0"/>
              </a:spcBef>
              <a:spcAft>
                <a:spcPts val="0"/>
              </a:spcAft>
              <a:buClr>
                <a:srgbClr val="002060"/>
              </a:buClr>
              <a:buSzPts val="1800"/>
              <a:buFont typeface="Noto Sans Symbols"/>
              <a:buChar char="❖"/>
            </a:pPr>
            <a:endParaRPr lang="en-US" sz="1700" dirty="0"/>
          </a:p>
          <a:p>
            <a:pPr marL="342900" lvl="0" indent="-228600" rtl="0">
              <a:spcBef>
                <a:spcPts val="0"/>
              </a:spcBef>
              <a:spcAft>
                <a:spcPts val="0"/>
              </a:spcAft>
              <a:buClr>
                <a:srgbClr val="002060"/>
              </a:buClr>
              <a:buSzPts val="1800"/>
              <a:buFont typeface="Noto Sans Symbols"/>
              <a:buChar char="❖"/>
            </a:pPr>
            <a:r>
              <a:rPr lang="en-US" sz="1700" dirty="0"/>
              <a:t>Annual Education Sessions</a:t>
            </a:r>
          </a:p>
          <a:p>
            <a:pPr marL="857250" lvl="1" indent="-285750">
              <a:spcBef>
                <a:spcPts val="0"/>
              </a:spcBef>
              <a:buClr>
                <a:srgbClr val="002060"/>
              </a:buClr>
            </a:pPr>
            <a:r>
              <a:rPr lang="en-US" sz="1700" dirty="0"/>
              <a:t>6 sessions</a:t>
            </a:r>
          </a:p>
          <a:p>
            <a:pPr marL="342900" lvl="0" indent="-228600" rtl="0">
              <a:spcBef>
                <a:spcPts val="0"/>
              </a:spcBef>
              <a:spcAft>
                <a:spcPts val="0"/>
              </a:spcAft>
              <a:buClr>
                <a:srgbClr val="002060"/>
              </a:buClr>
              <a:buSzPts val="1800"/>
              <a:buFont typeface="Noto Sans Symbols"/>
              <a:buChar char="❖"/>
            </a:pPr>
            <a:endParaRPr lang="en-US" sz="1700" dirty="0"/>
          </a:p>
        </p:txBody>
      </p:sp>
      <p:sp>
        <p:nvSpPr>
          <p:cNvPr id="191" name="Rectangle 186">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Google Shape;178;p9"/>
          <p:cNvSpPr txBox="1">
            <a:spLocks noGrp="1"/>
          </p:cNvSpPr>
          <p:nvPr>
            <p:ph type="sldNum" sz="quarter" idx="12"/>
          </p:nvPr>
        </p:nvSpPr>
        <p:spPr>
          <a:xfrm>
            <a:off x="7425343" y="6459785"/>
            <a:ext cx="984019"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16</a:t>
            </a:fld>
            <a:endParaRPr lang="en-GB"/>
          </a:p>
        </p:txBody>
      </p:sp>
    </p:spTree>
    <p:extLst>
      <p:ext uri="{BB962C8B-B14F-4D97-AF65-F5344CB8AC3E}">
        <p14:creationId xmlns:p14="http://schemas.microsoft.com/office/powerpoint/2010/main" val="4095754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p:nvSpPr>
          <p:cNvPr id="206" name="Rectangle 205">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Rectangle 207">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0" name="Straight Connector 209">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93" name="Picture 192">
            <a:extLst>
              <a:ext uri="{FF2B5EF4-FFF2-40B4-BE49-F238E27FC236}">
                <a16:creationId xmlns:a16="http://schemas.microsoft.com/office/drawing/2014/main" id="{7F0D669A-20AE-4DF1-A750-E5A9DD876936}"/>
              </a:ext>
            </a:extLst>
          </p:cNvPr>
          <p:cNvPicPr>
            <a:picLocks noChangeAspect="1"/>
          </p:cNvPicPr>
          <p:nvPr/>
        </p:nvPicPr>
        <p:blipFill rotWithShape="1">
          <a:blip r:embed="rId3"/>
          <a:srcRect t="14166" b="14165"/>
          <a:stretch/>
        </p:blipFill>
        <p:spPr>
          <a:xfrm>
            <a:off x="-24" y="10"/>
            <a:ext cx="9144023" cy="4915066"/>
          </a:xfrm>
          <a:prstGeom prst="rect">
            <a:avLst/>
          </a:prstGeom>
        </p:spPr>
      </p:pic>
      <p:sp>
        <p:nvSpPr>
          <p:cNvPr id="212" name="Rectangle 211">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Google Shape;189;p12"/>
          <p:cNvSpPr txBox="1">
            <a:spLocks noGrp="1"/>
          </p:cNvSpPr>
          <p:nvPr>
            <p:ph type="title"/>
          </p:nvPr>
        </p:nvSpPr>
        <p:spPr>
          <a:xfrm>
            <a:off x="798897" y="5120640"/>
            <a:ext cx="7543800" cy="822960"/>
          </a:xfrm>
          <a:prstGeom prst="rect">
            <a:avLst/>
          </a:prstGeom>
        </p:spPr>
        <p:txBody>
          <a:bodyPr spcFirstLastPara="1" vert="horz" lIns="91440" tIns="45720" rIns="91440" bIns="45720" rtlCol="0" anchor="b" anchorCtr="0">
            <a:normAutofit/>
          </a:bodyPr>
          <a:lstStyle/>
          <a:p>
            <a:pPr marL="0" lvl="0" indent="0">
              <a:spcAft>
                <a:spcPts val="0"/>
              </a:spcAft>
              <a:buClr>
                <a:srgbClr val="9D2512"/>
              </a:buClr>
              <a:buSzPts val="3500"/>
            </a:pPr>
            <a:r>
              <a:rPr lang="en-US" sz="3100">
                <a:solidFill>
                  <a:srgbClr val="FFFFFF"/>
                </a:solidFill>
                <a:sym typeface="Arial"/>
              </a:rPr>
              <a:t> </a:t>
            </a:r>
            <a:endParaRPr lang="en-US" sz="3100">
              <a:solidFill>
                <a:srgbClr val="FFFFFF"/>
              </a:solidFill>
            </a:endParaRPr>
          </a:p>
        </p:txBody>
      </p:sp>
      <p:sp>
        <p:nvSpPr>
          <p:cNvPr id="190" name="Google Shape;190;p12"/>
          <p:cNvSpPr txBox="1">
            <a:spLocks noGrp="1"/>
          </p:cNvSpPr>
          <p:nvPr>
            <p:ph idx="1"/>
          </p:nvPr>
        </p:nvSpPr>
        <p:spPr>
          <a:xfrm>
            <a:off x="798909" y="5943600"/>
            <a:ext cx="7543800" cy="543513"/>
          </a:xfrm>
          <a:prstGeom prst="rect">
            <a:avLst/>
          </a:prstGeom>
        </p:spPr>
        <p:txBody>
          <a:bodyPr spcFirstLastPara="1" vert="horz" lIns="91440" tIns="45720" rIns="91440" bIns="45720" rtlCol="0" anchorCtr="0">
            <a:normAutofit/>
          </a:bodyPr>
          <a:lstStyle/>
          <a:p>
            <a:pPr marL="0" lvl="0" indent="0">
              <a:buNone/>
            </a:pPr>
            <a:r>
              <a:rPr lang="en-US" sz="1600" cap="all" spc="200" dirty="0">
                <a:solidFill>
                  <a:srgbClr val="FFFFFF"/>
                </a:solidFill>
                <a:latin typeface="+mj-lt"/>
                <a:sym typeface="Arial"/>
              </a:rPr>
              <a:t>Questions?</a:t>
            </a:r>
            <a:endParaRPr lang="en-US" sz="1600" cap="all" spc="200" dirty="0">
              <a:solidFill>
                <a:srgbClr val="FFFFFF"/>
              </a:solidFill>
              <a:latin typeface="+mj-lt"/>
            </a:endParaRPr>
          </a:p>
        </p:txBody>
      </p:sp>
      <p:sp>
        <p:nvSpPr>
          <p:cNvPr id="214" name="Rectangle 213">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Google Shape;191;p12"/>
          <p:cNvSpPr txBox="1">
            <a:spLocks noGrp="1"/>
          </p:cNvSpPr>
          <p:nvPr>
            <p:ph type="sldNum" sz="quarter" idx="12"/>
          </p:nvPr>
        </p:nvSpPr>
        <p:spPr>
          <a:xfrm>
            <a:off x="7425343" y="6459785"/>
            <a:ext cx="984019" cy="365125"/>
          </a:xfrm>
          <a:prstGeom prst="rect">
            <a:avLst/>
          </a:prstGeom>
        </p:spPr>
        <p:txBody>
          <a:bodyPr spcFirstLastPara="1" vert="horz" lIns="91440" tIns="45720" rIns="91440" bIns="45720" rtlCol="0" anchor="ctr" anchorCtr="0">
            <a:normAutofit/>
          </a:bodyPr>
          <a:lstStyle/>
          <a:p>
            <a:pPr lvl="0" indent="0" defTabSz="914400">
              <a:spcBef>
                <a:spcPts val="0"/>
              </a:spcBef>
              <a:spcAft>
                <a:spcPts val="600"/>
              </a:spcAft>
              <a:buNone/>
            </a:pPr>
            <a:fld id="{00000000-1234-1234-1234-123412341234}" type="slidenum">
              <a:rPr lang="en-US"/>
              <a:pPr lvl="0" indent="0" defTabSz="914400">
                <a:spcBef>
                  <a:spcPts val="0"/>
                </a:spcBef>
                <a:spcAft>
                  <a:spcPts val="600"/>
                </a:spcAft>
                <a:buNone/>
              </a:pPr>
              <a:t>17</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7"/>
        <p:cNvGrpSpPr/>
        <p:nvPr/>
      </p:nvGrpSpPr>
      <p:grpSpPr>
        <a:xfrm>
          <a:off x="0" y="0"/>
          <a:ext cx="0" cy="0"/>
          <a:chOff x="0" y="0"/>
          <a:chExt cx="0" cy="0"/>
        </a:xfrm>
      </p:grpSpPr>
      <p:sp useBgFill="1">
        <p:nvSpPr>
          <p:cNvPr id="140" name="Rectangle 134">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36">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Google Shape;128;p2"/>
          <p:cNvSpPr txBox="1">
            <a:spLocks noGrp="1"/>
          </p:cNvSpPr>
          <p:nvPr>
            <p:ph type="title"/>
          </p:nvPr>
        </p:nvSpPr>
        <p:spPr>
          <a:xfrm>
            <a:off x="723772" y="963997"/>
            <a:ext cx="2441018" cy="4938361"/>
          </a:xfrm>
          <a:prstGeom prst="rect">
            <a:avLst/>
          </a:prstGeom>
        </p:spPr>
        <p:txBody>
          <a:bodyPr spcFirstLastPara="1" lIns="91425" tIns="45700" rIns="91425" bIns="45700" anchor="ctr" anchorCtr="0">
            <a:normAutofit/>
          </a:bodyPr>
          <a:lstStyle/>
          <a:p>
            <a:pPr marL="0" lvl="0" indent="0" algn="r" rtl="0">
              <a:spcBef>
                <a:spcPts val="0"/>
              </a:spcBef>
              <a:spcAft>
                <a:spcPts val="0"/>
              </a:spcAft>
              <a:buClr>
                <a:srgbClr val="9D2512"/>
              </a:buClr>
              <a:buSzPts val="3500"/>
              <a:buFont typeface="Arial"/>
              <a:buNone/>
            </a:pPr>
            <a:r>
              <a:rPr lang="en-GB" sz="3800">
                <a:ea typeface="Arial"/>
                <a:cs typeface="Arial"/>
                <a:sym typeface="Arial"/>
              </a:rPr>
              <a:t>AGENDA</a:t>
            </a:r>
            <a:endParaRPr lang="en-GB" sz="3800"/>
          </a:p>
        </p:txBody>
      </p:sp>
      <p:cxnSp>
        <p:nvCxnSpPr>
          <p:cNvPr id="139" name="Straight Connector 138">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9" name="Google Shape;129;p2"/>
          <p:cNvSpPr txBox="1">
            <a:spLocks noGrp="1"/>
          </p:cNvSpPr>
          <p:nvPr>
            <p:ph idx="1"/>
          </p:nvPr>
        </p:nvSpPr>
        <p:spPr>
          <a:xfrm>
            <a:off x="3851161" y="963507"/>
            <a:ext cx="4601323" cy="4938851"/>
          </a:xfrm>
          <a:prstGeom prst="rect">
            <a:avLst/>
          </a:prstGeom>
        </p:spPr>
        <p:txBody>
          <a:bodyPr spcFirstLastPara="1" lIns="91425" tIns="45700" rIns="91425" bIns="45700" anchor="ctr" anchorCtr="0">
            <a:normAutofit/>
          </a:bodyPr>
          <a:lstStyle/>
          <a:p>
            <a:pPr marL="393700" indent="-342900">
              <a:spcBef>
                <a:spcPts val="0"/>
              </a:spcBef>
              <a:spcAft>
                <a:spcPts val="600"/>
              </a:spcAft>
              <a:buSzPts val="2800"/>
            </a:pPr>
            <a:r>
              <a:rPr lang="en-US" sz="1600" dirty="0">
                <a:ea typeface="Arial"/>
                <a:cs typeface="Arial"/>
                <a:sym typeface="Arial"/>
              </a:rPr>
              <a:t>Introductions &amp; Purpose</a:t>
            </a:r>
          </a:p>
          <a:p>
            <a:pPr marL="393700" indent="-342900">
              <a:spcBef>
                <a:spcPts val="0"/>
              </a:spcBef>
              <a:spcAft>
                <a:spcPts val="600"/>
              </a:spcAft>
              <a:buSzPts val="2800"/>
            </a:pPr>
            <a:r>
              <a:rPr lang="en-US" sz="1600" dirty="0">
                <a:cs typeface="Arial"/>
                <a:sym typeface="Arial"/>
              </a:rPr>
              <a:t>2022 Education Plan</a:t>
            </a:r>
          </a:p>
          <a:p>
            <a:pPr marL="393700" indent="-342900">
              <a:spcBef>
                <a:spcPts val="0"/>
              </a:spcBef>
              <a:spcAft>
                <a:spcPts val="600"/>
              </a:spcAft>
              <a:buSzPts val="2800"/>
            </a:pPr>
            <a:r>
              <a:rPr lang="en-US" sz="1600" dirty="0">
                <a:cs typeface="Arial"/>
                <a:sym typeface="Arial"/>
              </a:rPr>
              <a:t>Education Timeline &amp; Moderator Responsibilities</a:t>
            </a:r>
          </a:p>
          <a:p>
            <a:pPr marL="393700" indent="-342900">
              <a:spcBef>
                <a:spcPts val="0"/>
              </a:spcBef>
              <a:spcAft>
                <a:spcPts val="600"/>
              </a:spcAft>
              <a:buSzPts val="2800"/>
            </a:pPr>
            <a:r>
              <a:rPr lang="en-US" sz="1600" dirty="0">
                <a:cs typeface="Arial"/>
                <a:sym typeface="Arial"/>
              </a:rPr>
              <a:t>Effective Sessions - Coaching Speakers</a:t>
            </a:r>
          </a:p>
          <a:p>
            <a:pPr marL="393700" indent="-342900">
              <a:spcBef>
                <a:spcPts val="0"/>
              </a:spcBef>
              <a:spcAft>
                <a:spcPts val="600"/>
              </a:spcAft>
              <a:buSzPts val="2800"/>
            </a:pPr>
            <a:r>
              <a:rPr lang="en-US" sz="1600" dirty="0">
                <a:cs typeface="Arial"/>
                <a:sym typeface="Arial"/>
              </a:rPr>
              <a:t>How Today’s Interactive Session Will Run</a:t>
            </a:r>
          </a:p>
          <a:p>
            <a:pPr marL="393700" indent="-342900">
              <a:spcBef>
                <a:spcPts val="0"/>
              </a:spcBef>
              <a:spcAft>
                <a:spcPts val="600"/>
              </a:spcAft>
              <a:buSzPts val="2800"/>
            </a:pPr>
            <a:r>
              <a:rPr lang="en-US" sz="1600" dirty="0">
                <a:cs typeface="Arial"/>
                <a:sym typeface="Arial"/>
              </a:rPr>
              <a:t>Questions</a:t>
            </a:r>
          </a:p>
        </p:txBody>
      </p:sp>
      <p:sp>
        <p:nvSpPr>
          <p:cNvPr id="130" name="Google Shape;130;p2"/>
          <p:cNvSpPr txBox="1">
            <a:spLocks noGrp="1"/>
          </p:cNvSpPr>
          <p:nvPr>
            <p:ph type="sldNum" sz="quarter" idx="12"/>
          </p:nvPr>
        </p:nvSpPr>
        <p:spPr>
          <a:xfrm>
            <a:off x="7425343" y="6459785"/>
            <a:ext cx="984019"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GB">
                <a:solidFill>
                  <a:schemeClr val="tx1">
                    <a:lumMod val="65000"/>
                    <a:lumOff val="35000"/>
                  </a:schemeClr>
                </a:solidFill>
              </a:rPr>
              <a:pPr marL="0" lvl="0" indent="0" rtl="0">
                <a:spcBef>
                  <a:spcPts val="0"/>
                </a:spcBef>
                <a:spcAft>
                  <a:spcPts val="600"/>
                </a:spcAft>
                <a:buNone/>
              </a:pPr>
              <a:t>2</a:t>
            </a:fld>
            <a:endParaRPr lang="en-US">
              <a:solidFill>
                <a:schemeClr val="tx1">
                  <a:lumMod val="65000"/>
                  <a:lumOff val="3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Google Shape;135;p3"/>
          <p:cNvSpPr txBox="1">
            <a:spLocks noGrp="1"/>
          </p:cNvSpPr>
          <p:nvPr>
            <p:ph type="title"/>
          </p:nvPr>
        </p:nvSpPr>
        <p:spPr>
          <a:xfrm>
            <a:off x="369277" y="605896"/>
            <a:ext cx="2313633" cy="5646208"/>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9D2512"/>
              </a:buClr>
              <a:buSzPts val="3500"/>
              <a:buFont typeface="Arial"/>
              <a:buNone/>
            </a:pPr>
            <a:r>
              <a:rPr lang="en-GB" sz="2400" dirty="0">
                <a:solidFill>
                  <a:srgbClr val="FFFFFF"/>
                </a:solidFill>
                <a:ea typeface="Arial"/>
                <a:cs typeface="Arial" panose="020B0604020202020204" pitchFamily="34" charset="0"/>
                <a:sym typeface="Arial"/>
              </a:rPr>
              <a:t>Introductions &amp; Purpose	</a:t>
            </a:r>
            <a:endParaRPr lang="en-GB" sz="2400" dirty="0">
              <a:solidFill>
                <a:srgbClr val="FFFFFF"/>
              </a:solidFill>
              <a:cs typeface="Arial" panose="020B0604020202020204" pitchFamily="34" charset="0"/>
            </a:endParaRPr>
          </a:p>
        </p:txBody>
      </p:sp>
      <p:sp>
        <p:nvSpPr>
          <p:cNvPr id="82" name="Rectangle 8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Google Shape;136;p3"/>
          <p:cNvSpPr txBox="1">
            <a:spLocks noGrp="1"/>
          </p:cNvSpPr>
          <p:nvPr>
            <p:ph idx="1"/>
          </p:nvPr>
        </p:nvSpPr>
        <p:spPr>
          <a:xfrm>
            <a:off x="3556512" y="605896"/>
            <a:ext cx="4810247" cy="5646208"/>
          </a:xfrm>
          <a:prstGeom prst="rect">
            <a:avLst/>
          </a:prstGeom>
        </p:spPr>
        <p:txBody>
          <a:bodyPr spcFirstLastPara="1" lIns="91425" tIns="45700" rIns="91425" bIns="45700" anchor="ctr" anchorCtr="0">
            <a:normAutofit/>
          </a:bodyPr>
          <a:lstStyle/>
          <a:p>
            <a:pPr marL="342900" lvl="0" indent="-342900" rtl="0">
              <a:spcBef>
                <a:spcPts val="0"/>
              </a:spcBef>
              <a:spcAft>
                <a:spcPts val="0"/>
              </a:spcAft>
              <a:buClr>
                <a:srgbClr val="002060"/>
              </a:buClr>
              <a:buSzPts val="1800"/>
              <a:buFont typeface="Noto Sans Symbols"/>
              <a:buChar char="❖"/>
            </a:pPr>
            <a:r>
              <a:rPr lang="en-GB" sz="1400" dirty="0">
                <a:ea typeface="Arial"/>
                <a:cs typeface="Arial"/>
                <a:sym typeface="Arial"/>
              </a:rPr>
              <a:t>Presenters</a:t>
            </a:r>
            <a:endParaRPr lang="en-GB" sz="1400" dirty="0"/>
          </a:p>
          <a:p>
            <a:pPr marL="560071" lvl="1" indent="-285750">
              <a:spcBef>
                <a:spcPts val="320"/>
              </a:spcBef>
              <a:spcAft>
                <a:spcPts val="0"/>
              </a:spcAft>
              <a:buClr>
                <a:srgbClr val="002060"/>
              </a:buClr>
              <a:buSzPts val="1600"/>
            </a:pPr>
            <a:r>
              <a:rPr lang="en-GB" sz="1200" dirty="0">
                <a:ea typeface="Arial"/>
                <a:cs typeface="Arial"/>
                <a:sym typeface="Arial"/>
              </a:rPr>
              <a:t>Catrina Asher, City of Lafayette - CGFOA President and Education Co-Chair </a:t>
            </a:r>
          </a:p>
          <a:p>
            <a:pPr marL="560071" lvl="1" indent="-285750">
              <a:spcBef>
                <a:spcPts val="320"/>
              </a:spcBef>
              <a:spcAft>
                <a:spcPts val="0"/>
              </a:spcAft>
              <a:buClr>
                <a:schemeClr val="dk1"/>
              </a:buClr>
              <a:buSzPts val="1600"/>
            </a:pPr>
            <a:r>
              <a:rPr lang="en-GB" sz="1200" dirty="0">
                <a:ea typeface="Arial"/>
                <a:cs typeface="Arial"/>
                <a:sym typeface="Arial"/>
              </a:rPr>
              <a:t>Theresa Fox, Adams County - CGFOA Education Co-Chair</a:t>
            </a:r>
          </a:p>
          <a:p>
            <a:pPr marL="274320" lvl="1" indent="0" rtl="0">
              <a:spcBef>
                <a:spcPts val="320"/>
              </a:spcBef>
              <a:spcAft>
                <a:spcPts val="0"/>
              </a:spcAft>
              <a:buClr>
                <a:srgbClr val="002060"/>
              </a:buClr>
              <a:buSzPts val="1600"/>
              <a:buNone/>
            </a:pPr>
            <a:endParaRPr lang="en-GB" sz="1300" dirty="0">
              <a:ea typeface="Arial"/>
              <a:cs typeface="Arial"/>
              <a:sym typeface="Arial"/>
            </a:endParaRPr>
          </a:p>
          <a:p>
            <a:pPr marL="342900" lvl="0" indent="-342900" rtl="0">
              <a:spcBef>
                <a:spcPts val="360"/>
              </a:spcBef>
              <a:spcAft>
                <a:spcPts val="0"/>
              </a:spcAft>
              <a:buClr>
                <a:srgbClr val="002060"/>
              </a:buClr>
              <a:buSzPts val="1800"/>
              <a:buFont typeface="Noto Sans Symbols"/>
              <a:buChar char="❖"/>
            </a:pPr>
            <a:r>
              <a:rPr lang="en-GB" sz="1400" dirty="0">
                <a:ea typeface="Arial"/>
                <a:cs typeface="Arial"/>
                <a:sym typeface="Arial"/>
              </a:rPr>
              <a:t>Education Tracks and Breakout Groups</a:t>
            </a:r>
            <a:endParaRPr lang="en-GB" sz="1000" dirty="0">
              <a:cs typeface="Arial"/>
              <a:sym typeface="Arial"/>
            </a:endParaRPr>
          </a:p>
          <a:p>
            <a:pPr marL="560071" lvl="1" indent="-285750">
              <a:spcBef>
                <a:spcPts val="320"/>
              </a:spcBef>
              <a:spcAft>
                <a:spcPts val="0"/>
              </a:spcAft>
              <a:buClr>
                <a:srgbClr val="002060"/>
              </a:buClr>
              <a:buSzPts val="1600"/>
            </a:pPr>
            <a:r>
              <a:rPr lang="en-GB" sz="1200" dirty="0">
                <a:cs typeface="Arial"/>
                <a:sym typeface="Arial"/>
              </a:rPr>
              <a:t>Accounting &amp; Technology</a:t>
            </a:r>
          </a:p>
          <a:p>
            <a:pPr marL="560071" lvl="1" indent="-285750">
              <a:spcBef>
                <a:spcPts val="320"/>
              </a:spcBef>
              <a:spcAft>
                <a:spcPts val="0"/>
              </a:spcAft>
              <a:buClr>
                <a:srgbClr val="002060"/>
              </a:buClr>
              <a:buSzPts val="1600"/>
            </a:pPr>
            <a:r>
              <a:rPr lang="en-GB" sz="1200" dirty="0">
                <a:cs typeface="Arial"/>
                <a:sym typeface="Arial"/>
              </a:rPr>
              <a:t>Budget &amp; Public Engagement</a:t>
            </a:r>
          </a:p>
          <a:p>
            <a:pPr marL="560071" lvl="1" indent="-285750">
              <a:spcBef>
                <a:spcPts val="320"/>
              </a:spcBef>
              <a:spcAft>
                <a:spcPts val="0"/>
              </a:spcAft>
              <a:buClr>
                <a:srgbClr val="002060"/>
              </a:buClr>
              <a:buSzPts val="1600"/>
            </a:pPr>
            <a:r>
              <a:rPr lang="en-GB" sz="1200" dirty="0">
                <a:cs typeface="Arial"/>
                <a:sym typeface="Arial"/>
              </a:rPr>
              <a:t>Investing, Banking, and Borrowing</a:t>
            </a:r>
          </a:p>
          <a:p>
            <a:pPr marL="560071" lvl="1" indent="-285750">
              <a:spcBef>
                <a:spcPts val="320"/>
              </a:spcBef>
              <a:spcAft>
                <a:spcPts val="0"/>
              </a:spcAft>
              <a:buClr>
                <a:srgbClr val="002060"/>
              </a:buClr>
              <a:buSzPts val="1600"/>
            </a:pPr>
            <a:r>
              <a:rPr lang="en-GB" sz="1200" dirty="0">
                <a:cs typeface="Arial"/>
                <a:sym typeface="Arial"/>
              </a:rPr>
              <a:t>Professional Development</a:t>
            </a:r>
          </a:p>
          <a:p>
            <a:pPr marL="560071" lvl="1" indent="-285750">
              <a:spcBef>
                <a:spcPts val="320"/>
              </a:spcBef>
              <a:spcAft>
                <a:spcPts val="0"/>
              </a:spcAft>
              <a:buClr>
                <a:srgbClr val="002060"/>
              </a:buClr>
              <a:buSzPts val="1600"/>
            </a:pPr>
            <a:r>
              <a:rPr lang="en-GB" sz="1200" dirty="0">
                <a:cs typeface="Arial"/>
                <a:sym typeface="Arial"/>
              </a:rPr>
              <a:t>CTAC</a:t>
            </a:r>
          </a:p>
          <a:p>
            <a:pPr marL="560071" lvl="1" indent="-285750">
              <a:spcBef>
                <a:spcPts val="320"/>
              </a:spcBef>
              <a:spcAft>
                <a:spcPts val="0"/>
              </a:spcAft>
              <a:buClr>
                <a:srgbClr val="002060"/>
              </a:buClr>
              <a:buSzPts val="1600"/>
            </a:pPr>
            <a:r>
              <a:rPr lang="en-GB" sz="1200" dirty="0">
                <a:cs typeface="Arial"/>
                <a:sym typeface="Arial"/>
              </a:rPr>
              <a:t>Annual Education </a:t>
            </a:r>
          </a:p>
          <a:p>
            <a:pPr marL="274321" lvl="1" indent="0">
              <a:spcBef>
                <a:spcPts val="320"/>
              </a:spcBef>
              <a:spcAft>
                <a:spcPts val="0"/>
              </a:spcAft>
              <a:buClr>
                <a:srgbClr val="002060"/>
              </a:buClr>
              <a:buSzPts val="1600"/>
              <a:buNone/>
            </a:pPr>
            <a:endParaRPr lang="en-GB" sz="1300" dirty="0">
              <a:cs typeface="Arial"/>
              <a:sym typeface="Arial"/>
            </a:endParaRPr>
          </a:p>
          <a:p>
            <a:pPr marL="342900" lvl="0" indent="-342900" rtl="0">
              <a:spcBef>
                <a:spcPts val="360"/>
              </a:spcBef>
              <a:spcAft>
                <a:spcPts val="0"/>
              </a:spcAft>
              <a:buClr>
                <a:srgbClr val="002060"/>
              </a:buClr>
              <a:buSzPts val="1800"/>
              <a:buFont typeface="Noto Sans Symbols"/>
              <a:buChar char="❖"/>
            </a:pPr>
            <a:r>
              <a:rPr lang="en-GB" sz="1400" dirty="0">
                <a:ea typeface="Arial"/>
                <a:cs typeface="Arial"/>
                <a:sym typeface="Arial"/>
              </a:rPr>
              <a:t>Purpose</a:t>
            </a:r>
            <a:endParaRPr lang="en-GB" sz="1400" dirty="0"/>
          </a:p>
          <a:p>
            <a:pPr marL="560071" lvl="1" indent="-285750">
              <a:spcBef>
                <a:spcPts val="320"/>
              </a:spcBef>
              <a:spcAft>
                <a:spcPts val="0"/>
              </a:spcAft>
              <a:buClr>
                <a:srgbClr val="002060"/>
              </a:buClr>
              <a:buSzPts val="1600"/>
            </a:pPr>
            <a:r>
              <a:rPr lang="en-GB" sz="1200" dirty="0">
                <a:ea typeface="Arial"/>
                <a:cs typeface="Arial"/>
                <a:sym typeface="Arial"/>
              </a:rPr>
              <a:t>Determine sessions for both Conference and Annual curriculum</a:t>
            </a:r>
          </a:p>
          <a:p>
            <a:pPr marL="560071" lvl="1" indent="-285750">
              <a:spcBef>
                <a:spcPts val="320"/>
              </a:spcBef>
              <a:spcAft>
                <a:spcPts val="0"/>
              </a:spcAft>
              <a:buClr>
                <a:srgbClr val="002060"/>
              </a:buClr>
              <a:buSzPts val="1600"/>
            </a:pPr>
            <a:r>
              <a:rPr lang="en-GB" sz="1200" dirty="0">
                <a:ea typeface="Arial"/>
                <a:cs typeface="Arial"/>
                <a:sym typeface="Arial"/>
              </a:rPr>
              <a:t>Assign Moderators and, when possible, speakers to each session</a:t>
            </a:r>
          </a:p>
          <a:p>
            <a:pPr marL="560071" lvl="1" indent="-285750">
              <a:spcBef>
                <a:spcPts val="320"/>
              </a:spcBef>
              <a:spcAft>
                <a:spcPts val="0"/>
              </a:spcAft>
              <a:buClr>
                <a:srgbClr val="002060"/>
              </a:buClr>
              <a:buSzPts val="1600"/>
            </a:pPr>
            <a:r>
              <a:rPr lang="en-GB" sz="1200" dirty="0">
                <a:ea typeface="Arial"/>
                <a:cs typeface="Arial"/>
                <a:sym typeface="Arial"/>
              </a:rPr>
              <a:t>Prepare Moderators for the responsibilities of organizing an effective session</a:t>
            </a:r>
            <a:endParaRPr lang="en-GB" sz="1200" dirty="0"/>
          </a:p>
          <a:p>
            <a:pPr marL="342900" lvl="0" indent="-228600" rtl="0">
              <a:spcBef>
                <a:spcPts val="480"/>
              </a:spcBef>
              <a:spcAft>
                <a:spcPts val="0"/>
              </a:spcAft>
              <a:buClr>
                <a:srgbClr val="002060"/>
              </a:buClr>
              <a:buSzPts val="2400"/>
              <a:buFont typeface="Noto Sans Symbols"/>
              <a:buNone/>
            </a:pPr>
            <a:endParaRPr lang="en-GB" sz="1300" dirty="0"/>
          </a:p>
        </p:txBody>
      </p:sp>
      <p:sp>
        <p:nvSpPr>
          <p:cNvPr id="137" name="Google Shape;137;p3"/>
          <p:cNvSpPr txBox="1">
            <a:spLocks noGrp="1"/>
          </p:cNvSpPr>
          <p:nvPr>
            <p:ph type="sldNum" sz="quarter" idx="12"/>
          </p:nvPr>
        </p:nvSpPr>
        <p:spPr>
          <a:xfrm>
            <a:off x="7592291" y="6459785"/>
            <a:ext cx="817071"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GB">
                <a:solidFill>
                  <a:schemeClr val="tx2"/>
                </a:solidFill>
              </a:rPr>
              <a:pPr marL="0" lvl="0" indent="0" rtl="0">
                <a:spcBef>
                  <a:spcPts val="0"/>
                </a:spcBef>
                <a:spcAft>
                  <a:spcPts val="600"/>
                </a:spcAft>
                <a:buNone/>
              </a:pPr>
              <a:t>3</a:t>
            </a:fld>
            <a:endParaRPr lang="en-US">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135" name="Google Shape;135;p3"/>
          <p:cNvSpPr txBox="1">
            <a:spLocks noGrp="1"/>
          </p:cNvSpPr>
          <p:nvPr>
            <p:ph type="title"/>
          </p:nvPr>
        </p:nvSpPr>
        <p:spPr>
          <a:xfrm>
            <a:off x="822960" y="4844374"/>
            <a:ext cx="7543800" cy="1188995"/>
          </a:xfrm>
          <a:prstGeom prst="rect">
            <a:avLst/>
          </a:prstGeom>
        </p:spPr>
        <p:txBody>
          <a:bodyPr spcFirstLastPara="1" lIns="91425" tIns="45700" rIns="91425" bIns="45700" anchor="ctr" anchorCtr="0">
            <a:normAutofit/>
          </a:bodyPr>
          <a:lstStyle/>
          <a:p>
            <a:pPr marL="0" lvl="0" indent="0" algn="ctr" rtl="0">
              <a:spcBef>
                <a:spcPts val="0"/>
              </a:spcBef>
              <a:spcAft>
                <a:spcPts val="0"/>
              </a:spcAft>
              <a:buClr>
                <a:srgbClr val="9D2512"/>
              </a:buClr>
              <a:buSzPts val="3500"/>
              <a:buFont typeface="Arial"/>
              <a:buNone/>
            </a:pPr>
            <a:r>
              <a:rPr lang="en-GB" dirty="0">
                <a:ea typeface="Arial"/>
                <a:cs typeface="Arial" panose="020B0604020202020204" pitchFamily="34" charset="0"/>
                <a:sym typeface="Arial"/>
              </a:rPr>
              <a:t>2022 Education Plan</a:t>
            </a:r>
            <a:endParaRPr lang="en-GB" dirty="0">
              <a:cs typeface="Arial" panose="020B0604020202020204" pitchFamily="34" charset="0"/>
            </a:endParaRPr>
          </a:p>
        </p:txBody>
      </p:sp>
      <p:sp>
        <p:nvSpPr>
          <p:cNvPr id="137" name="Google Shape;137;p3"/>
          <p:cNvSpPr txBox="1">
            <a:spLocks noGrp="1"/>
          </p:cNvSpPr>
          <p:nvPr>
            <p:ph type="sldNum" sz="quarter" idx="12"/>
          </p:nvPr>
        </p:nvSpPr>
        <p:spPr>
          <a:xfrm>
            <a:off x="7425343" y="6459785"/>
            <a:ext cx="984019"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4</a:t>
            </a:fld>
            <a:endParaRPr lang="en-US"/>
          </a:p>
        </p:txBody>
      </p:sp>
      <p:graphicFrame>
        <p:nvGraphicFramePr>
          <p:cNvPr id="139" name="Google Shape;136;p3">
            <a:extLst>
              <a:ext uri="{FF2B5EF4-FFF2-40B4-BE49-F238E27FC236}">
                <a16:creationId xmlns:a16="http://schemas.microsoft.com/office/drawing/2014/main" id="{B97D9807-6886-41D7-95CC-77E553A27A1E}"/>
              </a:ext>
            </a:extLst>
          </p:cNvPr>
          <p:cNvGraphicFramePr>
            <a:graphicFrameLocks noGrp="1"/>
          </p:cNvGraphicFramePr>
          <p:nvPr>
            <p:ph idx="1"/>
            <p:extLst>
              <p:ext uri="{D42A27DB-BD31-4B8C-83A1-F6EECF244321}">
                <p14:modId xmlns:p14="http://schemas.microsoft.com/office/powerpoint/2010/main" val="1514968895"/>
              </p:ext>
            </p:extLst>
          </p:nvPr>
        </p:nvGraphicFramePr>
        <p:xfrm>
          <a:off x="777239" y="680936"/>
          <a:ext cx="7589521" cy="4163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673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Google Shape;135;p3"/>
          <p:cNvSpPr txBox="1">
            <a:spLocks noGrp="1"/>
          </p:cNvSpPr>
          <p:nvPr>
            <p:ph type="title"/>
          </p:nvPr>
        </p:nvSpPr>
        <p:spPr>
          <a:xfrm>
            <a:off x="369277" y="605896"/>
            <a:ext cx="2313633" cy="5646208"/>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9D2512"/>
              </a:buClr>
              <a:buSzPts val="3500"/>
              <a:buFont typeface="Arial"/>
              <a:buNone/>
            </a:pPr>
            <a:r>
              <a:rPr lang="en-GB" sz="3100" dirty="0">
                <a:solidFill>
                  <a:srgbClr val="FFFFFF"/>
                </a:solidFill>
                <a:ea typeface="Arial"/>
                <a:cs typeface="Arial" panose="020B0604020202020204" pitchFamily="34" charset="0"/>
                <a:sym typeface="Arial"/>
              </a:rPr>
              <a:t>Education Committee Roles</a:t>
            </a:r>
            <a:endParaRPr lang="en-GB" sz="3100" dirty="0">
              <a:solidFill>
                <a:srgbClr val="FFFFFF"/>
              </a:solidFill>
              <a:cs typeface="Arial" panose="020B0604020202020204" pitchFamily="34" charset="0"/>
            </a:endParaRPr>
          </a:p>
        </p:txBody>
      </p:sp>
      <p:sp>
        <p:nvSpPr>
          <p:cNvPr id="146" name="Rectangle 14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Google Shape;136;p3"/>
          <p:cNvSpPr txBox="1">
            <a:spLocks noGrp="1"/>
          </p:cNvSpPr>
          <p:nvPr>
            <p:ph idx="1"/>
          </p:nvPr>
        </p:nvSpPr>
        <p:spPr>
          <a:xfrm>
            <a:off x="3556512" y="605896"/>
            <a:ext cx="4810247" cy="5646208"/>
          </a:xfrm>
          <a:prstGeom prst="rect">
            <a:avLst/>
          </a:prstGeom>
        </p:spPr>
        <p:txBody>
          <a:bodyPr spcFirstLastPara="1" lIns="91425" tIns="45700" rIns="91425" bIns="45700" anchor="ctr" anchorCtr="0">
            <a:normAutofit/>
          </a:bodyPr>
          <a:lstStyle/>
          <a:p>
            <a:pPr marL="342900" lvl="0" indent="-342900" rtl="0">
              <a:spcBef>
                <a:spcPts val="0"/>
              </a:spcBef>
              <a:spcAft>
                <a:spcPts val="0"/>
              </a:spcAft>
              <a:buClr>
                <a:srgbClr val="002060"/>
              </a:buClr>
              <a:buSzPts val="1800"/>
              <a:buFont typeface="Noto Sans Symbols"/>
              <a:buChar char="❖"/>
            </a:pPr>
            <a:r>
              <a:rPr lang="en-GB" sz="1400" dirty="0">
                <a:ea typeface="Arial"/>
                <a:cs typeface="Arial"/>
                <a:sym typeface="Arial"/>
              </a:rPr>
              <a:t>Co-Chairs</a:t>
            </a:r>
          </a:p>
          <a:p>
            <a:pPr marL="560071" lvl="1" indent="-285750">
              <a:spcBef>
                <a:spcPts val="320"/>
              </a:spcBef>
              <a:spcAft>
                <a:spcPts val="0"/>
              </a:spcAft>
              <a:buClr>
                <a:srgbClr val="002060"/>
              </a:buClr>
              <a:buSzPts val="1600"/>
            </a:pPr>
            <a:r>
              <a:rPr lang="en-GB" sz="1200" dirty="0">
                <a:sym typeface="Arial"/>
              </a:rPr>
              <a:t>Organize recommendations and approve curriculum</a:t>
            </a:r>
          </a:p>
          <a:p>
            <a:pPr marL="560071" lvl="1" indent="-285750">
              <a:spcBef>
                <a:spcPts val="320"/>
              </a:spcBef>
              <a:spcAft>
                <a:spcPts val="0"/>
              </a:spcAft>
              <a:buClr>
                <a:srgbClr val="002060"/>
              </a:buClr>
              <a:buSzPts val="1600"/>
            </a:pPr>
            <a:r>
              <a:rPr lang="en-GB" sz="1200" dirty="0"/>
              <a:t>Coordinate planning and follow up meetings</a:t>
            </a:r>
          </a:p>
          <a:p>
            <a:pPr marL="560071" lvl="1" indent="-285750">
              <a:spcBef>
                <a:spcPts val="320"/>
              </a:spcBef>
              <a:spcAft>
                <a:spcPts val="0"/>
              </a:spcAft>
              <a:buClr>
                <a:srgbClr val="002060"/>
              </a:buClr>
              <a:buSzPts val="1600"/>
            </a:pPr>
            <a:r>
              <a:rPr lang="en-GB" sz="1200" dirty="0">
                <a:sym typeface="Arial"/>
              </a:rPr>
              <a:t>Support Moderators and Speakers with information and resources</a:t>
            </a:r>
          </a:p>
          <a:p>
            <a:pPr marL="560071" lvl="1" indent="-285750">
              <a:spcBef>
                <a:spcPts val="320"/>
              </a:spcBef>
              <a:spcAft>
                <a:spcPts val="0"/>
              </a:spcAft>
              <a:buClr>
                <a:srgbClr val="002060"/>
              </a:buClr>
              <a:buSzPts val="1600"/>
            </a:pPr>
            <a:endParaRPr lang="en-GB" sz="1400" dirty="0">
              <a:sym typeface="Arial"/>
            </a:endParaRPr>
          </a:p>
          <a:p>
            <a:pPr marL="342900" lvl="0" indent="-342900" rtl="0">
              <a:spcBef>
                <a:spcPts val="0"/>
              </a:spcBef>
              <a:spcAft>
                <a:spcPts val="0"/>
              </a:spcAft>
              <a:buClr>
                <a:srgbClr val="002060"/>
              </a:buClr>
              <a:buSzPts val="1800"/>
              <a:buFont typeface="Noto Sans Symbols"/>
              <a:buChar char="❖"/>
            </a:pPr>
            <a:r>
              <a:rPr lang="en-GB" sz="1400" dirty="0">
                <a:ea typeface="Arial"/>
                <a:cs typeface="Arial"/>
                <a:sym typeface="Arial"/>
              </a:rPr>
              <a:t>Administrator</a:t>
            </a:r>
            <a:endParaRPr lang="en-GB" sz="1400" dirty="0"/>
          </a:p>
          <a:p>
            <a:pPr marL="560071" lvl="1" indent="-285750">
              <a:spcBef>
                <a:spcPts val="320"/>
              </a:spcBef>
              <a:spcAft>
                <a:spcPts val="0"/>
              </a:spcAft>
              <a:buClr>
                <a:srgbClr val="002060"/>
              </a:buClr>
              <a:buSzPts val="1600"/>
            </a:pPr>
            <a:r>
              <a:rPr lang="en-GB" sz="1200" dirty="0"/>
              <a:t>Schedules courses and locations, including meals where applicable</a:t>
            </a:r>
          </a:p>
          <a:p>
            <a:pPr marL="560071" lvl="1" indent="-285750">
              <a:spcBef>
                <a:spcPts val="320"/>
              </a:spcBef>
              <a:spcAft>
                <a:spcPts val="0"/>
              </a:spcAft>
              <a:buClr>
                <a:srgbClr val="002060"/>
              </a:buClr>
              <a:buSzPts val="1600"/>
            </a:pPr>
            <a:r>
              <a:rPr lang="en-GB" sz="1200" dirty="0"/>
              <a:t>Coordinates with Co-Chairs and Moderators </a:t>
            </a:r>
          </a:p>
          <a:p>
            <a:pPr marL="560071" lvl="1" indent="-285750">
              <a:spcBef>
                <a:spcPts val="320"/>
              </a:spcBef>
              <a:spcAft>
                <a:spcPts val="0"/>
              </a:spcAft>
              <a:buClr>
                <a:srgbClr val="002060"/>
              </a:buClr>
              <a:buSzPts val="1600"/>
            </a:pPr>
            <a:r>
              <a:rPr lang="en-GB" sz="1200" dirty="0"/>
              <a:t>Facilitates meetings, including kick offs and CPE tracking</a:t>
            </a:r>
          </a:p>
          <a:p>
            <a:pPr marL="274320" lvl="1" indent="0" rtl="0">
              <a:spcBef>
                <a:spcPts val="320"/>
              </a:spcBef>
              <a:spcAft>
                <a:spcPts val="0"/>
              </a:spcAft>
              <a:buClr>
                <a:srgbClr val="002060"/>
              </a:buClr>
              <a:buSzPts val="1600"/>
              <a:buNone/>
            </a:pPr>
            <a:endParaRPr lang="en-GB" sz="1400" dirty="0">
              <a:ea typeface="Arial"/>
              <a:cs typeface="Arial"/>
              <a:sym typeface="Arial"/>
            </a:endParaRPr>
          </a:p>
          <a:p>
            <a:pPr marL="342900" lvl="0" indent="-342900" rtl="0">
              <a:spcBef>
                <a:spcPts val="360"/>
              </a:spcBef>
              <a:spcAft>
                <a:spcPts val="0"/>
              </a:spcAft>
              <a:buClr>
                <a:srgbClr val="002060"/>
              </a:buClr>
              <a:buSzPts val="1800"/>
              <a:buFont typeface="Noto Sans Symbols"/>
              <a:buChar char="❖"/>
            </a:pPr>
            <a:r>
              <a:rPr lang="en-GB" sz="1400" dirty="0">
                <a:ea typeface="Arial"/>
                <a:cs typeface="Arial"/>
                <a:sym typeface="Arial"/>
              </a:rPr>
              <a:t>Moderators</a:t>
            </a:r>
          </a:p>
          <a:p>
            <a:pPr marL="560071" lvl="1" indent="-285750">
              <a:spcBef>
                <a:spcPts val="320"/>
              </a:spcBef>
              <a:spcAft>
                <a:spcPts val="0"/>
              </a:spcAft>
              <a:buClr>
                <a:srgbClr val="002060"/>
              </a:buClr>
              <a:buSzPts val="1600"/>
            </a:pPr>
            <a:r>
              <a:rPr lang="en-GB" sz="1200" dirty="0">
                <a:cs typeface="Arial"/>
                <a:sym typeface="Arial"/>
              </a:rPr>
              <a:t>Primary contact for Speakers </a:t>
            </a:r>
          </a:p>
          <a:p>
            <a:pPr marL="788671" lvl="2" indent="-285750">
              <a:spcBef>
                <a:spcPts val="320"/>
              </a:spcBef>
              <a:spcAft>
                <a:spcPts val="0"/>
              </a:spcAft>
              <a:buClr>
                <a:srgbClr val="002060"/>
              </a:buClr>
              <a:buSzPts val="1600"/>
            </a:pPr>
            <a:r>
              <a:rPr lang="en-GB" sz="1200" dirty="0">
                <a:cs typeface="Arial"/>
                <a:sym typeface="Arial"/>
              </a:rPr>
              <a:t>Ensure Speaker is selected, scheduled and prepared</a:t>
            </a:r>
          </a:p>
          <a:p>
            <a:pPr marL="788671" lvl="2" indent="-285750">
              <a:spcBef>
                <a:spcPts val="320"/>
              </a:spcBef>
              <a:spcAft>
                <a:spcPts val="0"/>
              </a:spcAft>
              <a:buClr>
                <a:srgbClr val="002060"/>
              </a:buClr>
              <a:buSzPts val="1600"/>
            </a:pPr>
            <a:r>
              <a:rPr lang="en-GB" sz="1200" dirty="0">
                <a:cs typeface="Arial"/>
                <a:sym typeface="Arial"/>
              </a:rPr>
              <a:t>Check in with Speaker prior to session</a:t>
            </a:r>
          </a:p>
          <a:p>
            <a:pPr marL="560071" lvl="1" indent="-285750">
              <a:spcBef>
                <a:spcPts val="320"/>
              </a:spcBef>
              <a:spcAft>
                <a:spcPts val="0"/>
              </a:spcAft>
              <a:buClr>
                <a:srgbClr val="002060"/>
              </a:buClr>
              <a:buSzPts val="1600"/>
            </a:pPr>
            <a:r>
              <a:rPr lang="en-GB" sz="1200" dirty="0">
                <a:cs typeface="Arial"/>
                <a:sym typeface="Arial"/>
              </a:rPr>
              <a:t>Submit session forms to Administrator by due date</a:t>
            </a:r>
          </a:p>
          <a:p>
            <a:pPr marL="560071" lvl="1" indent="-285750">
              <a:spcBef>
                <a:spcPts val="320"/>
              </a:spcBef>
              <a:spcAft>
                <a:spcPts val="0"/>
              </a:spcAft>
              <a:buClr>
                <a:srgbClr val="002060"/>
              </a:buClr>
              <a:buSzPts val="1600"/>
            </a:pPr>
            <a:endParaRPr lang="en-GB" sz="1400" dirty="0">
              <a:cs typeface="Arial"/>
              <a:sym typeface="Arial"/>
            </a:endParaRPr>
          </a:p>
          <a:p>
            <a:pPr marL="342900" lvl="0" indent="-342900" rtl="0">
              <a:spcBef>
                <a:spcPts val="360"/>
              </a:spcBef>
              <a:spcAft>
                <a:spcPts val="0"/>
              </a:spcAft>
              <a:buClr>
                <a:srgbClr val="002060"/>
              </a:buClr>
              <a:buSzPts val="1800"/>
              <a:buFont typeface="Noto Sans Symbols"/>
              <a:buChar char="❖"/>
            </a:pPr>
            <a:r>
              <a:rPr lang="en-GB" sz="1400" dirty="0">
                <a:ea typeface="Arial"/>
                <a:cs typeface="Arial"/>
                <a:sym typeface="Arial"/>
              </a:rPr>
              <a:t>Speakers</a:t>
            </a:r>
          </a:p>
          <a:p>
            <a:pPr marL="560071" lvl="1" indent="-285750">
              <a:spcBef>
                <a:spcPts val="320"/>
              </a:spcBef>
              <a:spcAft>
                <a:spcPts val="0"/>
              </a:spcAft>
              <a:buClr>
                <a:srgbClr val="002060"/>
              </a:buClr>
              <a:buSzPts val="1600"/>
            </a:pPr>
            <a:r>
              <a:rPr lang="en-GB" sz="1200" dirty="0">
                <a:cs typeface="Arial"/>
                <a:sym typeface="Arial"/>
              </a:rPr>
              <a:t>Prepare session description, presentation and materials</a:t>
            </a:r>
          </a:p>
          <a:p>
            <a:pPr marL="560071" lvl="1" indent="-285750">
              <a:spcBef>
                <a:spcPts val="320"/>
              </a:spcBef>
              <a:spcAft>
                <a:spcPts val="0"/>
              </a:spcAft>
              <a:buClr>
                <a:srgbClr val="002060"/>
              </a:buClr>
              <a:buSzPts val="1600"/>
            </a:pPr>
            <a:r>
              <a:rPr lang="en-GB" sz="1200" dirty="0">
                <a:cs typeface="Arial"/>
                <a:sym typeface="Arial"/>
              </a:rPr>
              <a:t>Provide own technology for Conference Sessions (laptop)</a:t>
            </a:r>
          </a:p>
          <a:p>
            <a:pPr marL="274321" lvl="1" indent="0">
              <a:spcBef>
                <a:spcPts val="320"/>
              </a:spcBef>
              <a:spcAft>
                <a:spcPts val="0"/>
              </a:spcAft>
              <a:buClr>
                <a:srgbClr val="002060"/>
              </a:buClr>
              <a:buSzPts val="1600"/>
              <a:buNone/>
            </a:pPr>
            <a:endParaRPr lang="en-GB" sz="1200" dirty="0">
              <a:cs typeface="Arial"/>
              <a:sym typeface="Arial"/>
            </a:endParaRPr>
          </a:p>
          <a:p>
            <a:pPr marL="342900" lvl="0" indent="-228600" rtl="0">
              <a:spcBef>
                <a:spcPts val="480"/>
              </a:spcBef>
              <a:spcAft>
                <a:spcPts val="0"/>
              </a:spcAft>
              <a:buClr>
                <a:srgbClr val="002060"/>
              </a:buClr>
              <a:buSzPts val="2400"/>
              <a:buFont typeface="Noto Sans Symbols"/>
              <a:buNone/>
            </a:pPr>
            <a:endParaRPr lang="en-GB" sz="1400" dirty="0"/>
          </a:p>
        </p:txBody>
      </p:sp>
      <p:sp>
        <p:nvSpPr>
          <p:cNvPr id="137" name="Google Shape;137;p3"/>
          <p:cNvSpPr txBox="1">
            <a:spLocks noGrp="1"/>
          </p:cNvSpPr>
          <p:nvPr>
            <p:ph type="sldNum" sz="quarter" idx="12"/>
          </p:nvPr>
        </p:nvSpPr>
        <p:spPr>
          <a:xfrm>
            <a:off x="7592291" y="6459785"/>
            <a:ext cx="817071"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GB">
                <a:solidFill>
                  <a:schemeClr val="tx2"/>
                </a:solidFill>
              </a:rPr>
              <a:pPr marL="0" lvl="0" indent="0" rtl="0">
                <a:spcBef>
                  <a:spcPts val="0"/>
                </a:spcBef>
                <a:spcAft>
                  <a:spcPts val="600"/>
                </a:spcAft>
                <a:buNone/>
              </a:pPr>
              <a:t>5</a:t>
            </a:fld>
            <a:endParaRPr lang="en-US">
              <a:solidFill>
                <a:schemeClr val="tx2"/>
              </a:solidFill>
            </a:endParaRPr>
          </a:p>
        </p:txBody>
      </p:sp>
    </p:spTree>
    <p:extLst>
      <p:ext uri="{BB962C8B-B14F-4D97-AF65-F5344CB8AC3E}">
        <p14:creationId xmlns:p14="http://schemas.microsoft.com/office/powerpoint/2010/main" val="304650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p:nvSpPr>
          <p:cNvPr id="135" name="Google Shape;135;p3"/>
          <p:cNvSpPr txBox="1">
            <a:spLocks noGrp="1"/>
          </p:cNvSpPr>
          <p:nvPr>
            <p:ph type="title"/>
          </p:nvPr>
        </p:nvSpPr>
        <p:spPr>
          <a:xfrm>
            <a:off x="822960" y="286603"/>
            <a:ext cx="7543800" cy="1450757"/>
          </a:xfrm>
          <a:prstGeom prst="rect">
            <a:avLst/>
          </a:prstGeom>
        </p:spPr>
        <p:txBody>
          <a:bodyPr spcFirstLastPara="1" lIns="91425" tIns="45700" rIns="91425" bIns="45700" anchorCtr="0">
            <a:normAutofit/>
          </a:bodyPr>
          <a:lstStyle/>
          <a:p>
            <a:pPr marL="0" lvl="0" indent="0" rtl="0">
              <a:spcBef>
                <a:spcPts val="0"/>
              </a:spcBef>
              <a:spcAft>
                <a:spcPts val="0"/>
              </a:spcAft>
              <a:buClr>
                <a:srgbClr val="9D2512"/>
              </a:buClr>
              <a:buSzPts val="3500"/>
              <a:buFont typeface="Arial"/>
              <a:buNone/>
            </a:pPr>
            <a:r>
              <a:rPr lang="en-GB">
                <a:ea typeface="Arial"/>
                <a:cs typeface="Arial" panose="020B0604020202020204" pitchFamily="34" charset="0"/>
                <a:sym typeface="Arial"/>
              </a:rPr>
              <a:t>Education Timeline &amp; </a:t>
            </a:r>
            <a:br>
              <a:rPr lang="en-GB">
                <a:ea typeface="Arial"/>
                <a:cs typeface="Arial" panose="020B0604020202020204" pitchFamily="34" charset="0"/>
                <a:sym typeface="Arial"/>
              </a:rPr>
            </a:br>
            <a:r>
              <a:rPr lang="en-GB">
                <a:ea typeface="Arial"/>
                <a:cs typeface="Arial" panose="020B0604020202020204" pitchFamily="34" charset="0"/>
                <a:sym typeface="Arial"/>
              </a:rPr>
              <a:t>Moderator Responsibilities</a:t>
            </a:r>
            <a:endParaRPr lang="en-GB">
              <a:cs typeface="Arial" panose="020B0604020202020204" pitchFamily="34" charset="0"/>
            </a:endParaRPr>
          </a:p>
        </p:txBody>
      </p:sp>
      <p:sp>
        <p:nvSpPr>
          <p:cNvPr id="137" name="Google Shape;137;p3"/>
          <p:cNvSpPr txBox="1">
            <a:spLocks noGrp="1"/>
          </p:cNvSpPr>
          <p:nvPr>
            <p:ph type="sldNum" sz="quarter" idx="12"/>
          </p:nvPr>
        </p:nvSpPr>
        <p:spPr>
          <a:xfrm>
            <a:off x="7425343" y="6459785"/>
            <a:ext cx="984019"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6</a:t>
            </a:fld>
            <a:endParaRPr lang="en-US"/>
          </a:p>
        </p:txBody>
      </p:sp>
      <p:graphicFrame>
        <p:nvGraphicFramePr>
          <p:cNvPr id="139" name="Google Shape;136;p3">
            <a:extLst>
              <a:ext uri="{FF2B5EF4-FFF2-40B4-BE49-F238E27FC236}">
                <a16:creationId xmlns:a16="http://schemas.microsoft.com/office/drawing/2014/main" id="{A2F1B9CC-E580-40F7-A13C-48EB1DC4CF10}"/>
              </a:ext>
            </a:extLst>
          </p:cNvPr>
          <p:cNvGraphicFramePr>
            <a:graphicFrameLocks noGrp="1"/>
          </p:cNvGraphicFramePr>
          <p:nvPr>
            <p:ph idx="1"/>
            <p:extLst>
              <p:ext uri="{D42A27DB-BD31-4B8C-83A1-F6EECF244321}">
                <p14:modId xmlns:p14="http://schemas.microsoft.com/office/powerpoint/2010/main" val="1518102724"/>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17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p:nvSpPr>
          <p:cNvPr id="135" name="Google Shape;135;p3"/>
          <p:cNvSpPr txBox="1">
            <a:spLocks noGrp="1"/>
          </p:cNvSpPr>
          <p:nvPr>
            <p:ph type="title"/>
          </p:nvPr>
        </p:nvSpPr>
        <p:spPr>
          <a:xfrm>
            <a:off x="822960" y="286603"/>
            <a:ext cx="7543800" cy="1450757"/>
          </a:xfrm>
          <a:prstGeom prst="rect">
            <a:avLst/>
          </a:prstGeom>
        </p:spPr>
        <p:txBody>
          <a:bodyPr spcFirstLastPara="1" lIns="91425" tIns="45700" rIns="91425" bIns="45700" anchorCtr="0">
            <a:normAutofit/>
          </a:bodyPr>
          <a:lstStyle/>
          <a:p>
            <a:pPr marL="0" lvl="0" indent="0" rtl="0">
              <a:spcBef>
                <a:spcPts val="0"/>
              </a:spcBef>
              <a:spcAft>
                <a:spcPts val="0"/>
              </a:spcAft>
              <a:buClr>
                <a:srgbClr val="9D2512"/>
              </a:buClr>
              <a:buSzPts val="3500"/>
              <a:buFont typeface="Arial"/>
              <a:buNone/>
            </a:pPr>
            <a:r>
              <a:rPr lang="en-GB">
                <a:ea typeface="Arial"/>
                <a:cs typeface="Arial" panose="020B0604020202020204" pitchFamily="34" charset="0"/>
                <a:sym typeface="Arial"/>
              </a:rPr>
              <a:t>Education Timeline &amp; </a:t>
            </a:r>
            <a:br>
              <a:rPr lang="en-GB">
                <a:ea typeface="Arial"/>
                <a:cs typeface="Arial" panose="020B0604020202020204" pitchFamily="34" charset="0"/>
                <a:sym typeface="Arial"/>
              </a:rPr>
            </a:br>
            <a:r>
              <a:rPr lang="en-GB">
                <a:ea typeface="Arial"/>
                <a:cs typeface="Arial" panose="020B0604020202020204" pitchFamily="34" charset="0"/>
                <a:sym typeface="Arial"/>
              </a:rPr>
              <a:t>Moderator Responsibilities</a:t>
            </a:r>
            <a:endParaRPr lang="en-GB">
              <a:cs typeface="Arial" panose="020B0604020202020204" pitchFamily="34" charset="0"/>
            </a:endParaRPr>
          </a:p>
        </p:txBody>
      </p:sp>
      <p:sp>
        <p:nvSpPr>
          <p:cNvPr id="137" name="Google Shape;137;p3"/>
          <p:cNvSpPr txBox="1">
            <a:spLocks noGrp="1"/>
          </p:cNvSpPr>
          <p:nvPr>
            <p:ph type="sldNum" sz="quarter" idx="12"/>
          </p:nvPr>
        </p:nvSpPr>
        <p:spPr>
          <a:xfrm>
            <a:off x="7425343" y="6459785"/>
            <a:ext cx="984019"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7</a:t>
            </a:fld>
            <a:endParaRPr lang="en-US"/>
          </a:p>
        </p:txBody>
      </p:sp>
      <p:graphicFrame>
        <p:nvGraphicFramePr>
          <p:cNvPr id="139" name="Google Shape;136;p3">
            <a:extLst>
              <a:ext uri="{FF2B5EF4-FFF2-40B4-BE49-F238E27FC236}">
                <a16:creationId xmlns:a16="http://schemas.microsoft.com/office/drawing/2014/main" id="{2BFA1C02-EB43-4151-99E1-5AB002503574}"/>
              </a:ext>
            </a:extLst>
          </p:cNvPr>
          <p:cNvGraphicFramePr>
            <a:graphicFrameLocks noGrp="1"/>
          </p:cNvGraphicFramePr>
          <p:nvPr>
            <p:ph idx="1"/>
            <p:extLst>
              <p:ext uri="{D42A27DB-BD31-4B8C-83A1-F6EECF244321}">
                <p14:modId xmlns:p14="http://schemas.microsoft.com/office/powerpoint/2010/main" val="489477226"/>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47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Google Shape;196;p13"/>
          <p:cNvSpPr txBox="1">
            <a:spLocks noGrp="1"/>
          </p:cNvSpPr>
          <p:nvPr>
            <p:ph type="title"/>
          </p:nvPr>
        </p:nvSpPr>
        <p:spPr>
          <a:xfrm>
            <a:off x="369277" y="516835"/>
            <a:ext cx="2313633" cy="5772840"/>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6B7C72"/>
              </a:buClr>
              <a:buSzPts val="3500"/>
              <a:buFont typeface="Arial"/>
              <a:buNone/>
            </a:pPr>
            <a:r>
              <a:rPr lang="en-GB" sz="3100">
                <a:solidFill>
                  <a:srgbClr val="FFFFFF"/>
                </a:solidFill>
                <a:ea typeface="Arial"/>
                <a:cs typeface="Arial"/>
                <a:sym typeface="Arial"/>
              </a:rPr>
              <a:t>Effective Sessions – Coaching Speakers</a:t>
            </a:r>
            <a:endParaRPr lang="en-GB" sz="3100" dirty="0">
              <a:solidFill>
                <a:srgbClr val="FFFFFF"/>
              </a:solidFill>
            </a:endParaRPr>
          </a:p>
        </p:txBody>
      </p:sp>
      <p:sp>
        <p:nvSpPr>
          <p:cNvPr id="80" name="Rectangle 79">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Google Shape;198;p13"/>
          <p:cNvSpPr txBox="1">
            <a:spLocks noGrp="1"/>
          </p:cNvSpPr>
          <p:nvPr>
            <p:ph type="sldNum" sz="quarter" idx="12"/>
          </p:nvPr>
        </p:nvSpPr>
        <p:spPr>
          <a:xfrm>
            <a:off x="7592291" y="6459785"/>
            <a:ext cx="817071"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GB" smtClean="0">
                <a:solidFill>
                  <a:schemeClr val="tx2"/>
                </a:solidFill>
              </a:rPr>
              <a:pPr marL="0" lvl="0" indent="0" rtl="0">
                <a:spcBef>
                  <a:spcPts val="0"/>
                </a:spcBef>
                <a:spcAft>
                  <a:spcPts val="600"/>
                </a:spcAft>
                <a:buNone/>
              </a:pPr>
              <a:t>8</a:t>
            </a:fld>
            <a:endParaRPr lang="en-GB">
              <a:solidFill>
                <a:schemeClr val="tx2"/>
              </a:solidFill>
            </a:endParaRPr>
          </a:p>
        </p:txBody>
      </p:sp>
      <p:graphicFrame>
        <p:nvGraphicFramePr>
          <p:cNvPr id="200" name="Google Shape;197;p13">
            <a:extLst>
              <a:ext uri="{FF2B5EF4-FFF2-40B4-BE49-F238E27FC236}">
                <a16:creationId xmlns:a16="http://schemas.microsoft.com/office/drawing/2014/main" id="{5AC8BCAF-BFB3-401F-A924-942FFEE073EE}"/>
              </a:ext>
            </a:extLst>
          </p:cNvPr>
          <p:cNvGraphicFramePr>
            <a:graphicFrameLocks noGrp="1"/>
          </p:cNvGraphicFramePr>
          <p:nvPr>
            <p:ph idx="1"/>
            <p:extLst>
              <p:ext uri="{D42A27DB-BD31-4B8C-83A1-F6EECF244321}">
                <p14:modId xmlns:p14="http://schemas.microsoft.com/office/powerpoint/2010/main" val="160433529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965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2"/>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Google Shape;203;p14"/>
          <p:cNvSpPr txBox="1">
            <a:spLocks noGrp="1"/>
          </p:cNvSpPr>
          <p:nvPr>
            <p:ph type="title"/>
          </p:nvPr>
        </p:nvSpPr>
        <p:spPr>
          <a:xfrm>
            <a:off x="369277" y="605896"/>
            <a:ext cx="2313633" cy="5646208"/>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9D2512"/>
              </a:buClr>
              <a:buSzPts val="3150"/>
              <a:buFont typeface="Arial"/>
              <a:buNone/>
            </a:pPr>
            <a:r>
              <a:rPr lang="en-US" sz="3100">
                <a:solidFill>
                  <a:srgbClr val="FFFFFF"/>
                </a:solidFill>
                <a:ea typeface="Arial"/>
                <a:cs typeface="Arial"/>
                <a:sym typeface="Arial"/>
              </a:rPr>
              <a:t>HELP YOUR SPEAKER KNOW THEIR AUDIENCE</a:t>
            </a:r>
            <a:endParaRPr lang="en-US" sz="3100">
              <a:solidFill>
                <a:srgbClr val="FFFFFF"/>
              </a:solidFill>
            </a:endParaRPr>
          </a:p>
        </p:txBody>
      </p:sp>
      <p:sp>
        <p:nvSpPr>
          <p:cNvPr id="150" name="Rectangle 14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Google Shape;204;p14"/>
          <p:cNvSpPr txBox="1">
            <a:spLocks noGrp="1"/>
          </p:cNvSpPr>
          <p:nvPr>
            <p:ph idx="1"/>
          </p:nvPr>
        </p:nvSpPr>
        <p:spPr>
          <a:xfrm>
            <a:off x="3556512" y="605896"/>
            <a:ext cx="4810247" cy="5646208"/>
          </a:xfrm>
          <a:prstGeom prst="rect">
            <a:avLst/>
          </a:prstGeom>
        </p:spPr>
        <p:txBody>
          <a:bodyPr spcFirstLastPara="1" lIns="91425" tIns="45700" rIns="91425" bIns="45700" anchor="ctr" anchorCtr="0">
            <a:normAutofit/>
          </a:bodyPr>
          <a:lstStyle/>
          <a:p>
            <a:pPr marL="400050" indent="-285750">
              <a:buFont typeface="Wingdings" panose="05000000000000000000" pitchFamily="2" charset="2"/>
              <a:buChar char="v"/>
            </a:pPr>
            <a:r>
              <a:rPr lang="en-US" sz="1700"/>
              <a:t>The Colorado Government Finance Officers’ Association is an organization that promotes continued education and relationship-building between individuals employed or interested in all levels of government finance in Colorado and beyond.  Membership is open to government employees, students, and other interested parties not employed in government.  There are currently over 500 government and non-government (associate) members. </a:t>
            </a:r>
          </a:p>
          <a:p>
            <a:pPr marL="247650" indent="-171450">
              <a:spcBef>
                <a:spcPts val="240"/>
              </a:spcBef>
              <a:spcAft>
                <a:spcPts val="0"/>
              </a:spcAft>
              <a:buClr>
                <a:srgbClr val="002060"/>
              </a:buClr>
              <a:buSzPts val="1200"/>
            </a:pPr>
            <a:endParaRPr lang="en-US" sz="1700">
              <a:ea typeface="Arial"/>
              <a:cs typeface="Arial"/>
              <a:sym typeface="Arial"/>
            </a:endParaRPr>
          </a:p>
          <a:p>
            <a:pPr marL="404622" indent="-285750">
              <a:spcBef>
                <a:spcPts val="0"/>
              </a:spcBef>
              <a:spcAft>
                <a:spcPts val="0"/>
              </a:spcAft>
              <a:buSzPts val="1800"/>
              <a:buFont typeface="Wingdings" panose="05000000000000000000" pitchFamily="2" charset="2"/>
              <a:buChar char="v"/>
            </a:pPr>
            <a:r>
              <a:rPr lang="en-US" sz="1700" kern="1200">
                <a:effectLst/>
                <a:latin typeface="Corbel" panose="020B0503020204020204" pitchFamily="34" charset="0"/>
                <a:ea typeface="+mn-ea"/>
                <a:cs typeface="+mn-cs"/>
              </a:rPr>
              <a:t>Typical Attendees</a:t>
            </a:r>
            <a:endParaRPr lang="en-US" sz="1700">
              <a:effectLst/>
            </a:endParaRPr>
          </a:p>
          <a:p>
            <a:pPr marL="697230" lvl="1" indent="-285750">
              <a:spcBef>
                <a:spcPts val="360"/>
              </a:spcBef>
              <a:spcAft>
                <a:spcPts val="0"/>
              </a:spcAft>
              <a:buClr>
                <a:srgbClr val="002060"/>
              </a:buClr>
              <a:buSzPts val="1800"/>
            </a:pPr>
            <a:r>
              <a:rPr lang="en-US" sz="1700">
                <a:ea typeface="Arial"/>
                <a:cs typeface="Arial"/>
                <a:sym typeface="Arial"/>
              </a:rPr>
              <a:t>Finance Directors, Accountants, and staff from all levels of a Financial Department</a:t>
            </a:r>
            <a:endParaRPr lang="en-US" sz="1700"/>
          </a:p>
          <a:p>
            <a:pPr marL="697230" lvl="1" indent="-285750">
              <a:spcBef>
                <a:spcPts val="360"/>
              </a:spcBef>
              <a:spcAft>
                <a:spcPts val="0"/>
              </a:spcAft>
              <a:buClr>
                <a:srgbClr val="002060"/>
              </a:buClr>
              <a:buSzPts val="1800"/>
            </a:pPr>
            <a:r>
              <a:rPr lang="en-US" sz="1700">
                <a:ea typeface="Arial"/>
                <a:cs typeface="Arial"/>
                <a:sym typeface="Arial"/>
              </a:rPr>
              <a:t>Counties, Municipalities, Special Districts, State</a:t>
            </a:r>
          </a:p>
          <a:p>
            <a:pPr marL="697230" lvl="1" indent="-285750">
              <a:spcBef>
                <a:spcPts val="360"/>
              </a:spcBef>
              <a:spcAft>
                <a:spcPts val="0"/>
              </a:spcAft>
              <a:buClr>
                <a:srgbClr val="002060"/>
              </a:buClr>
              <a:buSzPts val="1800"/>
            </a:pPr>
            <a:r>
              <a:rPr lang="en-US" sz="1700">
                <a:cs typeface="Arial"/>
                <a:sym typeface="Arial"/>
              </a:rPr>
              <a:t>Consultants and Associates from professional firms</a:t>
            </a:r>
            <a:endParaRPr lang="en-US" sz="1700"/>
          </a:p>
          <a:p>
            <a:pPr marL="548640" lvl="1" indent="-274320" rtl="0">
              <a:spcBef>
                <a:spcPts val="240"/>
              </a:spcBef>
              <a:spcAft>
                <a:spcPts val="0"/>
              </a:spcAft>
              <a:buClr>
                <a:srgbClr val="002060"/>
              </a:buClr>
              <a:buSzPts val="1200"/>
              <a:buFont typeface="Noto Sans Symbols"/>
              <a:buNone/>
            </a:pPr>
            <a:endParaRPr lang="en-US" sz="1700">
              <a:ea typeface="Arial"/>
              <a:cs typeface="Arial"/>
              <a:sym typeface="Arial"/>
            </a:endParaRPr>
          </a:p>
        </p:txBody>
      </p:sp>
      <p:sp>
        <p:nvSpPr>
          <p:cNvPr id="205" name="Google Shape;205;p14"/>
          <p:cNvSpPr txBox="1">
            <a:spLocks noGrp="1"/>
          </p:cNvSpPr>
          <p:nvPr>
            <p:ph type="sldNum" sz="quarter" idx="12"/>
          </p:nvPr>
        </p:nvSpPr>
        <p:spPr>
          <a:xfrm>
            <a:off x="7592291" y="6459785"/>
            <a:ext cx="817071"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GB">
                <a:solidFill>
                  <a:schemeClr val="tx2"/>
                </a:solidFill>
              </a:rPr>
              <a:pPr marL="0" lvl="0" indent="0" rtl="0">
                <a:spcBef>
                  <a:spcPts val="0"/>
                </a:spcBef>
                <a:spcAft>
                  <a:spcPts val="600"/>
                </a:spcAft>
                <a:buNone/>
              </a:pPr>
              <a:t>9</a:t>
            </a:fld>
            <a:endParaRPr lang="en-GB">
              <a:solidFill>
                <a:schemeClr val="tx2"/>
              </a:solidFill>
            </a:endParaRPr>
          </a:p>
        </p:txBody>
      </p:sp>
    </p:spTree>
    <p:extLst>
      <p:ext uri="{BB962C8B-B14F-4D97-AF65-F5344CB8AC3E}">
        <p14:creationId xmlns:p14="http://schemas.microsoft.com/office/powerpoint/2010/main" val="121664832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865</Words>
  <Application>Microsoft Office PowerPoint</Application>
  <PresentationFormat>On-screen Show (4:3)</PresentationFormat>
  <Paragraphs>175</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Calibri Light</vt:lpstr>
      <vt:lpstr>Book Antiqua</vt:lpstr>
      <vt:lpstr>Arial</vt:lpstr>
      <vt:lpstr>Calibri</vt:lpstr>
      <vt:lpstr>Times New Roman</vt:lpstr>
      <vt:lpstr>Wingdings</vt:lpstr>
      <vt:lpstr>Noto Sans Symbols</vt:lpstr>
      <vt:lpstr>Corbel</vt:lpstr>
      <vt:lpstr>Retrospect</vt:lpstr>
      <vt:lpstr>   2022 CGFOA  Education Committee Meeting </vt:lpstr>
      <vt:lpstr>AGENDA</vt:lpstr>
      <vt:lpstr>Introductions &amp; Purpose </vt:lpstr>
      <vt:lpstr>2022 Education Plan</vt:lpstr>
      <vt:lpstr>Education Committee Roles</vt:lpstr>
      <vt:lpstr>Education Timeline &amp;  Moderator Responsibilities</vt:lpstr>
      <vt:lpstr>Education Timeline &amp;  Moderator Responsibilities</vt:lpstr>
      <vt:lpstr>Effective Sessions – Coaching Speakers</vt:lpstr>
      <vt:lpstr>HELP YOUR SPEAKER KNOW THEIR AUDIENCE</vt:lpstr>
      <vt:lpstr>PowerPoint Presentation</vt:lpstr>
      <vt:lpstr>Our goals for today</vt:lpstr>
      <vt:lpstr>How we’ll get to our goals</vt:lpstr>
      <vt:lpstr>Your Participation</vt:lpstr>
      <vt:lpstr>Small Group Discussions   (suggested outline)</vt:lpstr>
      <vt:lpstr>Recap</vt:lpstr>
      <vt:lpstr>Outcome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CGFOA  Education Committee Meeting</dc:title>
  <dc:creator>Catrina Asher</dc:creator>
  <cp:lastModifiedBy>Marlin McDaniel</cp:lastModifiedBy>
  <cp:revision>5</cp:revision>
  <dcterms:created xsi:type="dcterms:W3CDTF">2021-01-21T23:20:09Z</dcterms:created>
  <dcterms:modified xsi:type="dcterms:W3CDTF">2022-01-26T02:31:20Z</dcterms:modified>
</cp:coreProperties>
</file>