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8.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9.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13.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16.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17.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howSpecialPlsOnTitleSld="0" saveSubsetFonts="1">
  <p:sldMasterIdLst>
    <p:sldMasterId id="2147483648" r:id="rId5"/>
  </p:sldMasterIdLst>
  <p:notesMasterIdLst>
    <p:notesMasterId r:id="rId26"/>
  </p:notesMasterIdLst>
  <p:handoutMasterIdLst>
    <p:handoutMasterId r:id="rId27"/>
  </p:handoutMasterIdLst>
  <p:sldIdLst>
    <p:sldId id="329" r:id="rId6"/>
    <p:sldId id="734" r:id="rId7"/>
    <p:sldId id="751" r:id="rId8"/>
    <p:sldId id="2076137951" r:id="rId9"/>
    <p:sldId id="2076137967" r:id="rId10"/>
    <p:sldId id="2076137952" r:id="rId11"/>
    <p:sldId id="2076137953" r:id="rId12"/>
    <p:sldId id="409" r:id="rId13"/>
    <p:sldId id="2076137954" r:id="rId14"/>
    <p:sldId id="2076137955" r:id="rId15"/>
    <p:sldId id="2076137956" r:id="rId16"/>
    <p:sldId id="2076137957" r:id="rId17"/>
    <p:sldId id="2076137959" r:id="rId18"/>
    <p:sldId id="2076137961" r:id="rId19"/>
    <p:sldId id="2076137962" r:id="rId20"/>
    <p:sldId id="2076137958" r:id="rId21"/>
    <p:sldId id="2076137963" r:id="rId22"/>
    <p:sldId id="2076137964" r:id="rId23"/>
    <p:sldId id="2076137965" r:id="rId24"/>
    <p:sldId id="2076137966" r:id="rId25"/>
  </p:sldIdLst>
  <p:sldSz cx="12192000" cy="6858000"/>
  <p:notesSz cx="6985000" cy="92837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032" userDrawn="1">
          <p15:clr>
            <a:srgbClr val="A4A3A4"/>
          </p15:clr>
        </p15:guide>
        <p15:guide id="2" pos="840" userDrawn="1">
          <p15:clr>
            <a:srgbClr val="A4A3A4"/>
          </p15:clr>
        </p15:guide>
        <p15:guide id="3" orient="horz" pos="3552"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B785801-2E22-4B46-BDB6-4C3E89EC91EE}" name="Kathleen Conley" initials="KC" userId="S::Kathleen.Conley@plantemoran.com::e8ce59e1-9ff0-49f9-9aea-23f07f51d1e7" providerId="AD"/>
  <p188:author id="{1D94231F-D750-8FFE-E0EB-BE7B5D04C505}" name="Amanda Dine" initials="AD" userId="S::Amanda.Dine@plantemoran.com::54410800-9b89-4f8b-b8cf-f4474c887b17" providerId="AD"/>
  <p188:author id="{A291543E-EC02-DB07-32C6-AAF1EF60F740}" name="Kari Laderach" initials="KL" userId="S::Kari.Laderach@plantemoran.com::d177be5c-437a-4c44-9fb0-6f8823bd4219" providerId="AD"/>
  <p188:author id="{FC21277D-C65B-8501-28CF-1EC968DE7089}" name="Andrew Patterson" initials="AP" userId="S::andrew.patterson@plantemoran.com::54431c82-9361-4012-b19b-efd8ec5c5c63" providerId="AD"/>
  <p188:author id="{F78F6CF3-3EA9-B210-7EB6-97C9C2748499}" name="Andrew Patterson" initials="AP" userId="S::Andrew.Patterson@plantemoran.com::54431c82-9361-4012-b19b-efd8ec5c5c63"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Amanda Dine" initials="AD" lastIdx="3" clrIdx="0">
    <p:extLst>
      <p:ext uri="{19B8F6BF-5375-455C-9EA6-DF929625EA0E}">
        <p15:presenceInfo xmlns:p15="http://schemas.microsoft.com/office/powerpoint/2012/main" userId="S-1-5-21-1697806599-1153585985-1472874943-55129" providerId="AD"/>
      </p:ext>
    </p:extLst>
  </p:cmAuthor>
  <p:cmAuthor id="2" name="Kari Laderach" initials="KL" lastIdx="1" clrIdx="1">
    <p:extLst>
      <p:ext uri="{19B8F6BF-5375-455C-9EA6-DF929625EA0E}">
        <p15:presenceInfo xmlns:p15="http://schemas.microsoft.com/office/powerpoint/2012/main" userId="S-1-5-21-1697806599-1153585985-1472874943-10039" providerId="AD"/>
      </p:ext>
    </p:extLst>
  </p:cmAuthor>
  <p:cmAuthor id="3" name="Tracy Turner" initials="TT" lastIdx="1" clrIdx="2">
    <p:extLst>
      <p:ext uri="{19B8F6BF-5375-455C-9EA6-DF929625EA0E}">
        <p15:presenceInfo xmlns:p15="http://schemas.microsoft.com/office/powerpoint/2012/main" userId="S-1-5-21-1697806599-1153585985-1472874943-153256"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4CC"/>
    <a:srgbClr val="006BAF"/>
    <a:srgbClr val="5FBFE4"/>
    <a:srgbClr val="1F3D7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017" autoAdjust="0"/>
    <p:restoredTop sz="72844" autoAdjust="0"/>
  </p:normalViewPr>
  <p:slideViewPr>
    <p:cSldViewPr snapToGrid="0" showGuides="1">
      <p:cViewPr varScale="1">
        <p:scale>
          <a:sx n="82" d="100"/>
          <a:sy n="82" d="100"/>
        </p:scale>
        <p:origin x="1422" y="300"/>
      </p:cViewPr>
      <p:guideLst>
        <p:guide orient="horz" pos="1032"/>
        <p:guide pos="840"/>
        <p:guide orient="horz" pos="3552"/>
      </p:guideLst>
    </p:cSldViewPr>
  </p:slideViewPr>
  <p:notesTextViewPr>
    <p:cViewPr>
      <p:scale>
        <a:sx n="1" d="1"/>
        <a:sy n="1" d="1"/>
      </p:scale>
      <p:origin x="0" y="0"/>
    </p:cViewPr>
  </p:notesTextViewPr>
  <p:notesViewPr>
    <p:cSldViewPr snapToGrid="0" showGuides="1">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16.xml"/><Relationship Id="rId34" Type="http://schemas.microsoft.com/office/2018/10/relationships/authors" Target="author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tableStyles" Target="tableStyles.xml"/><Relationship Id="rId5" Type="http://schemas.openxmlformats.org/officeDocument/2006/relationships/slideMaster" Target="slideMasters/slideMaster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commentAuthors" Target="commentAuthor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theme" Target="theme/theme1.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handoutMaster" Target="handoutMasters/handoutMaster1.xml"/><Relationship Id="rId30" Type="http://schemas.openxmlformats.org/officeDocument/2006/relationships/viewProps" Target="viewProps.xml"/><Relationship Id="rId8" Type="http://schemas.openxmlformats.org/officeDocument/2006/relationships/slide" Target="slides/slide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manda Ward" userId="2cad5047-54d4-49a8-9184-1e4489e61cdf" providerId="ADAL" clId="{E37130C5-9FBF-42DF-AEBC-D1D65A2ECAE7}"/>
    <pc:docChg chg="modSld">
      <pc:chgData name="Amanda Ward" userId="2cad5047-54d4-49a8-9184-1e4489e61cdf" providerId="ADAL" clId="{E37130C5-9FBF-42DF-AEBC-D1D65A2ECAE7}" dt="2026-04-10T16:39:19.555" v="14" actId="6549"/>
      <pc:docMkLst>
        <pc:docMk/>
      </pc:docMkLst>
      <pc:sldChg chg="modNotesTx">
        <pc:chgData name="Amanda Ward" userId="2cad5047-54d4-49a8-9184-1e4489e61cdf" providerId="ADAL" clId="{E37130C5-9FBF-42DF-AEBC-D1D65A2ECAE7}" dt="2026-04-10T16:38:03.051" v="3" actId="6549"/>
        <pc:sldMkLst>
          <pc:docMk/>
          <pc:sldMk cId="1410712710" sldId="409"/>
        </pc:sldMkLst>
      </pc:sldChg>
      <pc:sldChg chg="modNotesTx">
        <pc:chgData name="Amanda Ward" userId="2cad5047-54d4-49a8-9184-1e4489e61cdf" providerId="ADAL" clId="{E37130C5-9FBF-42DF-AEBC-D1D65A2ECAE7}" dt="2026-04-10T16:37:48.339" v="0" actId="6549"/>
        <pc:sldMkLst>
          <pc:docMk/>
          <pc:sldMk cId="2222919067" sldId="2076137951"/>
        </pc:sldMkLst>
      </pc:sldChg>
      <pc:sldChg chg="modNotesTx">
        <pc:chgData name="Amanda Ward" userId="2cad5047-54d4-49a8-9184-1e4489e61cdf" providerId="ADAL" clId="{E37130C5-9FBF-42DF-AEBC-D1D65A2ECAE7}" dt="2026-04-10T16:37:52.963" v="1" actId="6549"/>
        <pc:sldMkLst>
          <pc:docMk/>
          <pc:sldMk cId="2762171187" sldId="2076137952"/>
        </pc:sldMkLst>
      </pc:sldChg>
      <pc:sldChg chg="modNotesTx">
        <pc:chgData name="Amanda Ward" userId="2cad5047-54d4-49a8-9184-1e4489e61cdf" providerId="ADAL" clId="{E37130C5-9FBF-42DF-AEBC-D1D65A2ECAE7}" dt="2026-04-10T16:37:57.587" v="2" actId="6549"/>
        <pc:sldMkLst>
          <pc:docMk/>
          <pc:sldMk cId="1156583954" sldId="2076137953"/>
        </pc:sldMkLst>
      </pc:sldChg>
      <pc:sldChg chg="modNotesTx">
        <pc:chgData name="Amanda Ward" userId="2cad5047-54d4-49a8-9184-1e4489e61cdf" providerId="ADAL" clId="{E37130C5-9FBF-42DF-AEBC-D1D65A2ECAE7}" dt="2026-04-10T16:38:07.917" v="4" actId="6549"/>
        <pc:sldMkLst>
          <pc:docMk/>
          <pc:sldMk cId="4179738202" sldId="2076137954"/>
        </pc:sldMkLst>
      </pc:sldChg>
      <pc:sldChg chg="modNotesTx">
        <pc:chgData name="Amanda Ward" userId="2cad5047-54d4-49a8-9184-1e4489e61cdf" providerId="ADAL" clId="{E37130C5-9FBF-42DF-AEBC-D1D65A2ECAE7}" dt="2026-04-10T16:38:12.650" v="5" actId="6549"/>
        <pc:sldMkLst>
          <pc:docMk/>
          <pc:sldMk cId="3182746535" sldId="2076137955"/>
        </pc:sldMkLst>
      </pc:sldChg>
      <pc:sldChg chg="modNotesTx">
        <pc:chgData name="Amanda Ward" userId="2cad5047-54d4-49a8-9184-1e4489e61cdf" providerId="ADAL" clId="{E37130C5-9FBF-42DF-AEBC-D1D65A2ECAE7}" dt="2026-04-10T16:38:18.180" v="6" actId="6549"/>
        <pc:sldMkLst>
          <pc:docMk/>
          <pc:sldMk cId="3133440811" sldId="2076137956"/>
        </pc:sldMkLst>
      </pc:sldChg>
      <pc:sldChg chg="modNotesTx">
        <pc:chgData name="Amanda Ward" userId="2cad5047-54d4-49a8-9184-1e4489e61cdf" providerId="ADAL" clId="{E37130C5-9FBF-42DF-AEBC-D1D65A2ECAE7}" dt="2026-04-10T16:38:23.089" v="7" actId="6549"/>
        <pc:sldMkLst>
          <pc:docMk/>
          <pc:sldMk cId="1216420085" sldId="2076137957"/>
        </pc:sldMkLst>
      </pc:sldChg>
      <pc:sldChg chg="modNotesTx">
        <pc:chgData name="Amanda Ward" userId="2cad5047-54d4-49a8-9184-1e4489e61cdf" providerId="ADAL" clId="{E37130C5-9FBF-42DF-AEBC-D1D65A2ECAE7}" dt="2026-04-10T16:39:03.715" v="11" actId="6549"/>
        <pc:sldMkLst>
          <pc:docMk/>
          <pc:sldMk cId="1982086826" sldId="2076137958"/>
        </pc:sldMkLst>
      </pc:sldChg>
      <pc:sldChg chg="modNotesTx">
        <pc:chgData name="Amanda Ward" userId="2cad5047-54d4-49a8-9184-1e4489e61cdf" providerId="ADAL" clId="{E37130C5-9FBF-42DF-AEBC-D1D65A2ECAE7}" dt="2026-04-10T16:38:31.695" v="8" actId="6549"/>
        <pc:sldMkLst>
          <pc:docMk/>
          <pc:sldMk cId="2569046817" sldId="2076137959"/>
        </pc:sldMkLst>
      </pc:sldChg>
      <pc:sldChg chg="modNotesTx">
        <pc:chgData name="Amanda Ward" userId="2cad5047-54d4-49a8-9184-1e4489e61cdf" providerId="ADAL" clId="{E37130C5-9FBF-42DF-AEBC-D1D65A2ECAE7}" dt="2026-04-10T16:38:45.955" v="9" actId="6549"/>
        <pc:sldMkLst>
          <pc:docMk/>
          <pc:sldMk cId="2603063408" sldId="2076137961"/>
        </pc:sldMkLst>
      </pc:sldChg>
      <pc:sldChg chg="modNotesTx">
        <pc:chgData name="Amanda Ward" userId="2cad5047-54d4-49a8-9184-1e4489e61cdf" providerId="ADAL" clId="{E37130C5-9FBF-42DF-AEBC-D1D65A2ECAE7}" dt="2026-04-10T16:38:56.155" v="10" actId="6549"/>
        <pc:sldMkLst>
          <pc:docMk/>
          <pc:sldMk cId="3873404430" sldId="2076137962"/>
        </pc:sldMkLst>
      </pc:sldChg>
      <pc:sldChg chg="modNotesTx">
        <pc:chgData name="Amanda Ward" userId="2cad5047-54d4-49a8-9184-1e4489e61cdf" providerId="ADAL" clId="{E37130C5-9FBF-42DF-AEBC-D1D65A2ECAE7}" dt="2026-04-10T16:39:09.634" v="12" actId="6549"/>
        <pc:sldMkLst>
          <pc:docMk/>
          <pc:sldMk cId="2196755531" sldId="2076137963"/>
        </pc:sldMkLst>
      </pc:sldChg>
      <pc:sldChg chg="modNotesTx">
        <pc:chgData name="Amanda Ward" userId="2cad5047-54d4-49a8-9184-1e4489e61cdf" providerId="ADAL" clId="{E37130C5-9FBF-42DF-AEBC-D1D65A2ECAE7}" dt="2026-04-10T16:39:14.484" v="13" actId="6549"/>
        <pc:sldMkLst>
          <pc:docMk/>
          <pc:sldMk cId="2262086858" sldId="2076137964"/>
        </pc:sldMkLst>
      </pc:sldChg>
      <pc:sldChg chg="modNotesTx">
        <pc:chgData name="Amanda Ward" userId="2cad5047-54d4-49a8-9184-1e4489e61cdf" providerId="ADAL" clId="{E37130C5-9FBF-42DF-AEBC-D1D65A2ECAE7}" dt="2026-04-10T16:39:19.555" v="14" actId="6549"/>
        <pc:sldMkLst>
          <pc:docMk/>
          <pc:sldMk cId="1194791966" sldId="2076137965"/>
        </pc:sldMkLst>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4_3">
  <dgm:title val=""/>
  <dgm:desc val=""/>
  <dgm:catLst>
    <dgm:cat type="accent4" pri="11300"/>
  </dgm:catLst>
  <dgm:styleLbl name="node0">
    <dgm:fillClrLst meth="repeat">
      <a:schemeClr val="accent4">
        <a:shade val="80000"/>
      </a:schemeClr>
    </dgm:fillClrLst>
    <dgm:linClrLst meth="repeat">
      <a:schemeClr val="lt1"/>
    </dgm:linClrLst>
    <dgm:effectClrLst/>
    <dgm:txLinClrLst/>
    <dgm:txFillClrLst/>
    <dgm:txEffectClrLst/>
  </dgm:styleLbl>
  <dgm:styleLbl name="node1">
    <dgm:fillClrLst>
      <a:schemeClr val="accent4">
        <a:shade val="80000"/>
      </a:schemeClr>
      <a:schemeClr val="accent4">
        <a:tint val="70000"/>
      </a:schemeClr>
    </dgm:fillClrLst>
    <dgm:linClrLst meth="repeat">
      <a:schemeClr val="lt1"/>
    </dgm:linClrLst>
    <dgm:effectClrLst/>
    <dgm:txLinClrLst/>
    <dgm:txFillClrLst/>
    <dgm:txEffectClrLst/>
  </dgm:styleLbl>
  <dgm:styleLbl name="alignNode1">
    <dgm:fillClrLst>
      <a:schemeClr val="accent4">
        <a:shade val="80000"/>
      </a:schemeClr>
      <a:schemeClr val="accent4">
        <a:tint val="70000"/>
      </a:schemeClr>
    </dgm:fillClrLst>
    <dgm:linClrLst>
      <a:schemeClr val="accent4">
        <a:shade val="80000"/>
      </a:schemeClr>
      <a:schemeClr val="accent4">
        <a:tint val="70000"/>
      </a:schemeClr>
    </dgm:linClrLst>
    <dgm:effectClrLst/>
    <dgm:txLinClrLst/>
    <dgm:txFillClrLst/>
    <dgm:txEffectClrLst/>
  </dgm:styleLbl>
  <dgm:styleLbl name="lnNode1">
    <dgm:fillClrLst>
      <a:schemeClr val="accent4">
        <a:shade val="80000"/>
      </a:schemeClr>
      <a:schemeClr val="accent4">
        <a:tint val="70000"/>
      </a:schemeClr>
    </dgm:fillClrLst>
    <dgm:linClrLst meth="repeat">
      <a:schemeClr val="lt1"/>
    </dgm:linClrLst>
    <dgm:effectClrLst/>
    <dgm:txLinClrLst/>
    <dgm:txFillClrLst/>
    <dgm:txEffectClrLst/>
  </dgm:styleLbl>
  <dgm:styleLbl name="vennNode1">
    <dgm:fillClrLst>
      <a:schemeClr val="accent4">
        <a:shade val="80000"/>
        <a:alpha val="50000"/>
      </a:schemeClr>
      <a:schemeClr val="accent4">
        <a:tint val="70000"/>
        <a:alpha val="50000"/>
      </a:schemeClr>
    </dgm:fillClrLst>
    <dgm:linClrLst meth="repeat">
      <a:schemeClr val="lt1"/>
    </dgm:linClrLst>
    <dgm:effectClrLst/>
    <dgm:txLinClrLst/>
    <dgm:txFillClrLst/>
    <dgm:txEffectClrLst/>
  </dgm:styleLbl>
  <dgm:styleLbl name="node2">
    <dgm:fillClrLst>
      <a:schemeClr val="accent4">
        <a:tint val="99000"/>
      </a:schemeClr>
    </dgm:fillClrLst>
    <dgm:linClrLst meth="repeat">
      <a:schemeClr val="lt1"/>
    </dgm:linClrLst>
    <dgm:effectClrLst/>
    <dgm:txLinClrLst/>
    <dgm:txFillClrLst/>
    <dgm:txEffectClrLst/>
  </dgm:styleLbl>
  <dgm:styleLbl name="node3">
    <dgm:fillClrLst>
      <a:schemeClr val="accent4">
        <a:tint val="80000"/>
      </a:schemeClr>
    </dgm:fillClrLst>
    <dgm:linClrLst meth="repeat">
      <a:schemeClr val="lt1"/>
    </dgm:linClrLst>
    <dgm:effectClrLst/>
    <dgm:txLinClrLst/>
    <dgm:txFillClrLst/>
    <dgm:txEffectClrLst/>
  </dgm:styleLbl>
  <dgm:styleLbl name="node4">
    <dgm:fillClrLst>
      <a:schemeClr val="accent4">
        <a:tint val="70000"/>
      </a:schemeClr>
    </dgm:fillClrLst>
    <dgm:linClrLst meth="repeat">
      <a:schemeClr val="lt1"/>
    </dgm:linClrLst>
    <dgm:effectClrLst/>
    <dgm:txLinClrLst/>
    <dgm:txFillClrLst/>
    <dgm:txEffectClrLst/>
  </dgm:styleLbl>
  <dgm:styleLbl name="fg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hade val="90000"/>
      </a:schemeClr>
      <a:schemeClr val="accent4">
        <a:tint val="70000"/>
      </a:schemeClr>
    </dgm:fillClrLst>
    <dgm:linClrLst>
      <a:schemeClr val="accent4">
        <a:shade val="90000"/>
      </a:schemeClr>
      <a:schemeClr val="accent4">
        <a:tint val="70000"/>
      </a:schemeClr>
    </dgm:linClrLst>
    <dgm:effectClrLst/>
    <dgm:txLinClrLst/>
    <dgm:txFillClrLst/>
    <dgm:txEffectClrLst/>
  </dgm:styleLbl>
  <dgm:styleLbl name="fgSibTrans2D1">
    <dgm:fillClrLst>
      <a:schemeClr val="accent4">
        <a:shade val="90000"/>
      </a:schemeClr>
      <a:schemeClr val="accent4">
        <a:tint val="70000"/>
      </a:schemeClr>
    </dgm:fillClrLst>
    <dgm:linClrLst>
      <a:schemeClr val="accent4">
        <a:shade val="90000"/>
      </a:schemeClr>
      <a:schemeClr val="accent4">
        <a:tint val="70000"/>
      </a:schemeClr>
    </dgm:linClrLst>
    <dgm:effectClrLst/>
    <dgm:txLinClrLst/>
    <dgm:txFillClrLst meth="repeat">
      <a:schemeClr val="lt1"/>
    </dgm:txFillClrLst>
    <dgm:txEffectClrLst/>
  </dgm:styleLbl>
  <dgm:styleLbl name="bgSibTrans2D1">
    <dgm:fillClrLst>
      <a:schemeClr val="accent4">
        <a:shade val="90000"/>
      </a:schemeClr>
      <a:schemeClr val="accent4">
        <a:tint val="70000"/>
      </a:schemeClr>
    </dgm:fillClrLst>
    <dgm:linClrLst>
      <a:schemeClr val="accent4">
        <a:shade val="90000"/>
      </a:schemeClr>
      <a:schemeClr val="accent4">
        <a:tint val="70000"/>
      </a:schemeClr>
    </dgm:linClrLst>
    <dgm:effectClrLst/>
    <dgm:txLinClrLst/>
    <dgm:txFillClrLst meth="repeat">
      <a:schemeClr val="lt1"/>
    </dgm:txFillClrLst>
    <dgm:txEffectClrLst/>
  </dgm:styleLbl>
  <dgm:styleLbl name="sibTrans1D1">
    <dgm:fillClrLst>
      <a:schemeClr val="accent4">
        <a:shade val="90000"/>
      </a:schemeClr>
      <a:schemeClr val="accent4">
        <a:tint val="70000"/>
      </a:schemeClr>
    </dgm:fillClrLst>
    <dgm:linClrLst>
      <a:schemeClr val="accent4">
        <a:shade val="90000"/>
      </a:schemeClr>
      <a:schemeClr val="accent4">
        <a:tint val="70000"/>
      </a:schemeClr>
    </dgm:linClrLst>
    <dgm:effectClrLst/>
    <dgm:txLinClrLst/>
    <dgm:txFillClrLst meth="repeat">
      <a:schemeClr val="tx1"/>
    </dgm:txFillClrLst>
    <dgm:txEffectClrLst/>
  </dgm:styleLbl>
  <dgm:styleLbl name="callout">
    <dgm:fillClrLst meth="repeat">
      <a:schemeClr val="accent4"/>
    </dgm:fillClrLst>
    <dgm:linClrLst meth="repeat">
      <a:schemeClr val="accent4"/>
    </dgm:linClrLst>
    <dgm:effectClrLst/>
    <dgm:txLinClrLst/>
    <dgm:txFillClrLst meth="repeat">
      <a:schemeClr val="tx1"/>
    </dgm:txFillClrLst>
    <dgm:txEffectClrLst/>
  </dgm:styleLbl>
  <dgm:styleLbl name="asst0">
    <dgm:fillClrLst meth="repeat">
      <a:schemeClr val="accent4">
        <a:shade val="80000"/>
      </a:schemeClr>
    </dgm:fillClrLst>
    <dgm:linClrLst meth="repeat">
      <a:schemeClr val="lt1"/>
    </dgm:linClrLst>
    <dgm:effectClrLst/>
    <dgm:txLinClrLst/>
    <dgm:txFillClrLst/>
    <dgm:txEffectClrLst/>
  </dgm:styleLbl>
  <dgm:styleLbl name="asst1">
    <dgm:fillClrLst meth="repeat">
      <a:schemeClr val="accent4">
        <a:shade val="80000"/>
      </a:schemeClr>
    </dgm:fillClrLst>
    <dgm:linClrLst meth="repeat">
      <a:schemeClr val="lt1"/>
    </dgm:linClrLst>
    <dgm:effectClrLst/>
    <dgm:txLinClrLst/>
    <dgm:txFillClrLst/>
    <dgm:txEffectClrLst/>
  </dgm:styleLbl>
  <dgm:styleLbl name="asst2">
    <dgm:fillClrLst>
      <a:schemeClr val="accent4">
        <a:tint val="99000"/>
      </a:schemeClr>
    </dgm:fillClrLst>
    <dgm:linClrLst meth="repeat">
      <a:schemeClr val="lt1"/>
    </dgm:linClrLst>
    <dgm:effectClrLst/>
    <dgm:txLinClrLst/>
    <dgm:txFillClrLst/>
    <dgm:txEffectClrLst/>
  </dgm:styleLbl>
  <dgm:styleLbl name="asst3">
    <dgm:fillClrLst>
      <a:schemeClr val="accent4">
        <a:tint val="80000"/>
      </a:schemeClr>
    </dgm:fillClrLst>
    <dgm:linClrLst meth="repeat">
      <a:schemeClr val="lt1"/>
    </dgm:linClrLst>
    <dgm:effectClrLst/>
    <dgm:txLinClrLst/>
    <dgm:txFillClrLst/>
    <dgm:txEffectClrLst/>
  </dgm:styleLbl>
  <dgm:styleLbl name="asst4">
    <dgm:fillClrLst>
      <a:schemeClr val="accent4">
        <a:tint val="70000"/>
      </a:schemeClr>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a:tint val="90000"/>
      </a:schemeClr>
    </dgm:fillClrLst>
    <dgm:linClrLst meth="repeat">
      <a:schemeClr val="accent4">
        <a:tint val="90000"/>
      </a:schemeClr>
    </dgm:linClrLst>
    <dgm:effectClrLst/>
    <dgm:txLinClrLst/>
    <dgm:txFillClrLst/>
    <dgm:txEffectClrLst/>
  </dgm:styleLbl>
  <dgm:styleLbl name="parChTrans2D3">
    <dgm:fillClrLst meth="repeat">
      <a:schemeClr val="accent4">
        <a:tint val="70000"/>
      </a:schemeClr>
    </dgm:fillClrLst>
    <dgm:linClrLst meth="repeat">
      <a:schemeClr val="accent4">
        <a:tint val="70000"/>
      </a:schemeClr>
    </dgm:linClrLst>
    <dgm:effectClrLst/>
    <dgm:txLinClrLst/>
    <dgm:txFillClrLst/>
    <dgm:txEffectClrLst/>
  </dgm:styleLbl>
  <dgm:styleLbl name="parChTrans2D4">
    <dgm:fillClrLst meth="repeat">
      <a:schemeClr val="accent4">
        <a:tint val="50000"/>
      </a:schemeClr>
    </dgm:fillClrLst>
    <dgm:linClrLst meth="repeat">
      <a:schemeClr val="accent4">
        <a:tint val="50000"/>
      </a:schemeClr>
    </dgm:linClrLst>
    <dgm:effectClrLst/>
    <dgm:txLinClrLst/>
    <dgm:txFillClrLst meth="repeat">
      <a:schemeClr val="lt1"/>
    </dgm:txFillClrLst>
    <dgm:txEffectClrLst/>
  </dgm:styleLbl>
  <dgm:styleLbl name="parChTrans1D1">
    <dgm:fillClrLst meth="repeat">
      <a:schemeClr val="accent4">
        <a:shade val="80000"/>
      </a:schemeClr>
    </dgm:fillClrLst>
    <dgm:linClrLst meth="repeat">
      <a:schemeClr val="accent4">
        <a:shade val="80000"/>
      </a:schemeClr>
    </dgm:linClrLst>
    <dgm:effectClrLst/>
    <dgm:txLinClrLst/>
    <dgm:txFillClrLst meth="repeat">
      <a:schemeClr val="tx1"/>
    </dgm:txFillClrLst>
    <dgm:txEffectClrLst/>
  </dgm:styleLbl>
  <dgm:styleLbl name="parChTrans1D2">
    <dgm:fillClrLst meth="repeat">
      <a:schemeClr val="accent4">
        <a:tint val="99000"/>
      </a:schemeClr>
    </dgm:fillClrLst>
    <dgm:linClrLst meth="repeat">
      <a:schemeClr val="accent4">
        <a:tint val="99000"/>
      </a:schemeClr>
    </dgm:linClrLst>
    <dgm:effectClrLst/>
    <dgm:txLinClrLst/>
    <dgm:txFillClrLst meth="repeat">
      <a:schemeClr val="tx1"/>
    </dgm:txFillClrLst>
    <dgm:txEffectClrLst/>
  </dgm:styleLbl>
  <dgm:styleLbl name="parChTrans1D3">
    <dgm:fillClrLst meth="repeat">
      <a:schemeClr val="accent4">
        <a:tint val="80000"/>
      </a:schemeClr>
    </dgm:fillClrLst>
    <dgm:linClrLst meth="repeat">
      <a:schemeClr val="accent4">
        <a:tint val="80000"/>
      </a:schemeClr>
    </dgm:linClrLst>
    <dgm:effectClrLst/>
    <dgm:txLinClrLst/>
    <dgm:txFillClrLst meth="repeat">
      <a:schemeClr val="tx1"/>
    </dgm:txFillClrLst>
    <dgm:txEffectClrLst/>
  </dgm:styleLbl>
  <dgm:styleLbl name="parChTrans1D4">
    <dgm:fillClrLst meth="repeat">
      <a:schemeClr val="accent4">
        <a:tint val="70000"/>
      </a:schemeClr>
    </dgm:fillClrLst>
    <dgm:linClrLst meth="repeat">
      <a:schemeClr val="accent4">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hade val="80000"/>
      </a:schemeClr>
      <a:schemeClr val="accent4">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hade val="80000"/>
      </a:schemeClr>
      <a:schemeClr val="accent4">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hade val="80000"/>
      </a:schemeClr>
      <a:schemeClr val="accent4">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hade val="80000"/>
      </a:schemeClr>
      <a:schemeClr val="accent4">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4">
        <a:shade val="80000"/>
      </a:schemeClr>
      <a:schemeClr val="accent4">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a:tint val="70000"/>
      </a:schemeClr>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FFAF5F5-D6CA-44D5-993A-A547C0F7CC1E}"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n-US"/>
        </a:p>
      </dgm:t>
    </dgm:pt>
    <dgm:pt modelId="{1767BDDE-A7AE-4409-8400-D174391BDC03}">
      <dgm:prSet/>
      <dgm:spPr/>
      <dgm:t>
        <a:bodyPr/>
        <a:lstStyle/>
        <a:p>
          <a:r>
            <a:rPr lang="en-US" dirty="0"/>
            <a:t>Why grant compliance matters</a:t>
          </a:r>
        </a:p>
      </dgm:t>
    </dgm:pt>
    <dgm:pt modelId="{FA1CC6FA-222B-4352-8BAF-01128E2509AF}" type="parTrans" cxnId="{9E19CE7F-8FAA-49D5-91A3-58718B6ED88B}">
      <dgm:prSet/>
      <dgm:spPr/>
      <dgm:t>
        <a:bodyPr/>
        <a:lstStyle/>
        <a:p>
          <a:endParaRPr lang="en-US"/>
        </a:p>
      </dgm:t>
    </dgm:pt>
    <dgm:pt modelId="{7805B32F-9847-48CD-B7A1-24E602306B1A}" type="sibTrans" cxnId="{9E19CE7F-8FAA-49D5-91A3-58718B6ED88B}">
      <dgm:prSet/>
      <dgm:spPr/>
      <dgm:t>
        <a:bodyPr/>
        <a:lstStyle/>
        <a:p>
          <a:endParaRPr lang="en-US"/>
        </a:p>
      </dgm:t>
    </dgm:pt>
    <dgm:pt modelId="{74CCB787-C229-4367-9B4C-13927A2A57BD}">
      <dgm:prSet/>
      <dgm:spPr/>
      <dgm:t>
        <a:bodyPr/>
        <a:lstStyle/>
        <a:p>
          <a:r>
            <a:rPr lang="en-US" dirty="0"/>
            <a:t>People: Governance and accountability</a:t>
          </a:r>
        </a:p>
      </dgm:t>
    </dgm:pt>
    <dgm:pt modelId="{B23CBB2B-7AF1-4026-AD3E-1897D27CEB81}" type="parTrans" cxnId="{0795423C-2CA6-43B8-A602-C877609AE71D}">
      <dgm:prSet/>
      <dgm:spPr/>
      <dgm:t>
        <a:bodyPr/>
        <a:lstStyle/>
        <a:p>
          <a:endParaRPr lang="en-US"/>
        </a:p>
      </dgm:t>
    </dgm:pt>
    <dgm:pt modelId="{62FB6100-1A19-4A68-B9FF-9130769FC26A}" type="sibTrans" cxnId="{0795423C-2CA6-43B8-A602-C877609AE71D}">
      <dgm:prSet/>
      <dgm:spPr/>
      <dgm:t>
        <a:bodyPr/>
        <a:lstStyle/>
        <a:p>
          <a:endParaRPr lang="en-US"/>
        </a:p>
      </dgm:t>
    </dgm:pt>
    <dgm:pt modelId="{40C442F2-056C-498C-B408-0A62469282C7}">
      <dgm:prSet/>
      <dgm:spPr/>
      <dgm:t>
        <a:bodyPr/>
        <a:lstStyle/>
        <a:p>
          <a:r>
            <a:rPr lang="en-US" dirty="0"/>
            <a:t>Process: Lifecycle controls and monitoring</a:t>
          </a:r>
        </a:p>
      </dgm:t>
    </dgm:pt>
    <dgm:pt modelId="{CC2DAB86-2143-4FF9-A209-0222E91EEAA6}" type="parTrans" cxnId="{9E1DEEC5-E912-4617-B5B9-CC5DA8504403}">
      <dgm:prSet/>
      <dgm:spPr/>
      <dgm:t>
        <a:bodyPr/>
        <a:lstStyle/>
        <a:p>
          <a:endParaRPr lang="en-US"/>
        </a:p>
      </dgm:t>
    </dgm:pt>
    <dgm:pt modelId="{4D6B5498-BA0F-400D-B291-D06691E448BD}" type="sibTrans" cxnId="{9E1DEEC5-E912-4617-B5B9-CC5DA8504403}">
      <dgm:prSet/>
      <dgm:spPr/>
      <dgm:t>
        <a:bodyPr/>
        <a:lstStyle/>
        <a:p>
          <a:endParaRPr lang="en-US"/>
        </a:p>
      </dgm:t>
    </dgm:pt>
    <dgm:pt modelId="{1B66312F-1C88-4B2E-AD09-38C482B00672}">
      <dgm:prSet/>
      <dgm:spPr/>
      <dgm:t>
        <a:bodyPr/>
        <a:lstStyle/>
        <a:p>
          <a:r>
            <a:rPr lang="en-US" dirty="0"/>
            <a:t>Technology and integration</a:t>
          </a:r>
        </a:p>
      </dgm:t>
    </dgm:pt>
    <dgm:pt modelId="{BA21B101-CFE4-47B8-9A2B-548B887A5837}" type="parTrans" cxnId="{07D3257B-F79B-4BFC-B26F-2803E1CE4EDD}">
      <dgm:prSet/>
      <dgm:spPr/>
      <dgm:t>
        <a:bodyPr/>
        <a:lstStyle/>
        <a:p>
          <a:endParaRPr lang="en-US"/>
        </a:p>
      </dgm:t>
    </dgm:pt>
    <dgm:pt modelId="{24B2DA74-F80B-403D-9EA7-71744A09C30D}" type="sibTrans" cxnId="{07D3257B-F79B-4BFC-B26F-2803E1CE4EDD}">
      <dgm:prSet/>
      <dgm:spPr/>
      <dgm:t>
        <a:bodyPr/>
        <a:lstStyle/>
        <a:p>
          <a:endParaRPr lang="en-US"/>
        </a:p>
      </dgm:t>
    </dgm:pt>
    <dgm:pt modelId="{85F6D860-B5AB-48BA-BC28-BC69091D96DB}">
      <dgm:prSet/>
      <dgm:spPr/>
      <dgm:t>
        <a:bodyPr/>
        <a:lstStyle/>
        <a:p>
          <a:r>
            <a:rPr lang="en-US" dirty="0"/>
            <a:t>Key takeaways and practical next steps</a:t>
          </a:r>
        </a:p>
      </dgm:t>
    </dgm:pt>
    <dgm:pt modelId="{C9DD0EDB-6815-4537-BFC2-9E8AB91D49F4}" type="parTrans" cxnId="{AC0C8660-1ADB-41B9-A9FD-29D4C2F0BDB2}">
      <dgm:prSet/>
      <dgm:spPr/>
      <dgm:t>
        <a:bodyPr/>
        <a:lstStyle/>
        <a:p>
          <a:endParaRPr lang="en-US"/>
        </a:p>
      </dgm:t>
    </dgm:pt>
    <dgm:pt modelId="{80714BA6-217F-4D81-90E7-D7D55D82FAE1}" type="sibTrans" cxnId="{AC0C8660-1ADB-41B9-A9FD-29D4C2F0BDB2}">
      <dgm:prSet/>
      <dgm:spPr/>
      <dgm:t>
        <a:bodyPr/>
        <a:lstStyle/>
        <a:p>
          <a:endParaRPr lang="en-US"/>
        </a:p>
      </dgm:t>
    </dgm:pt>
    <dgm:pt modelId="{64DFA655-8FDB-48B6-B8E1-F80F90A86C35}" type="pres">
      <dgm:prSet presAssocID="{6FFAF5F5-D6CA-44D5-993A-A547C0F7CC1E}" presName="vert0" presStyleCnt="0">
        <dgm:presLayoutVars>
          <dgm:dir/>
          <dgm:animOne val="branch"/>
          <dgm:animLvl val="lvl"/>
        </dgm:presLayoutVars>
      </dgm:prSet>
      <dgm:spPr/>
    </dgm:pt>
    <dgm:pt modelId="{85288E62-7827-4FDE-B128-86B25C418450}" type="pres">
      <dgm:prSet presAssocID="{1767BDDE-A7AE-4409-8400-D174391BDC03}" presName="thickLine" presStyleLbl="alignNode1" presStyleIdx="0" presStyleCnt="5"/>
      <dgm:spPr/>
    </dgm:pt>
    <dgm:pt modelId="{D5DD68A1-1032-4B20-8A37-5141F106EE0D}" type="pres">
      <dgm:prSet presAssocID="{1767BDDE-A7AE-4409-8400-D174391BDC03}" presName="horz1" presStyleCnt="0"/>
      <dgm:spPr/>
    </dgm:pt>
    <dgm:pt modelId="{DA558351-CCB0-4F88-B22C-068B4E9946FA}" type="pres">
      <dgm:prSet presAssocID="{1767BDDE-A7AE-4409-8400-D174391BDC03}" presName="tx1" presStyleLbl="revTx" presStyleIdx="0" presStyleCnt="5"/>
      <dgm:spPr/>
    </dgm:pt>
    <dgm:pt modelId="{3444FA19-ACB1-4462-869B-27876D2E33A0}" type="pres">
      <dgm:prSet presAssocID="{1767BDDE-A7AE-4409-8400-D174391BDC03}" presName="vert1" presStyleCnt="0"/>
      <dgm:spPr/>
    </dgm:pt>
    <dgm:pt modelId="{AF705C8A-33F0-49D1-9D79-843D3B98EADF}" type="pres">
      <dgm:prSet presAssocID="{74CCB787-C229-4367-9B4C-13927A2A57BD}" presName="thickLine" presStyleLbl="alignNode1" presStyleIdx="1" presStyleCnt="5"/>
      <dgm:spPr/>
    </dgm:pt>
    <dgm:pt modelId="{8B6B6B4E-98E8-4F3D-8A77-4224A49BBA14}" type="pres">
      <dgm:prSet presAssocID="{74CCB787-C229-4367-9B4C-13927A2A57BD}" presName="horz1" presStyleCnt="0"/>
      <dgm:spPr/>
    </dgm:pt>
    <dgm:pt modelId="{0F0CD3AC-F2FD-4BE1-BF28-8457743FE58C}" type="pres">
      <dgm:prSet presAssocID="{74CCB787-C229-4367-9B4C-13927A2A57BD}" presName="tx1" presStyleLbl="revTx" presStyleIdx="1" presStyleCnt="5"/>
      <dgm:spPr/>
    </dgm:pt>
    <dgm:pt modelId="{497CDDB6-9DCD-4C43-9ACF-E031DF32D487}" type="pres">
      <dgm:prSet presAssocID="{74CCB787-C229-4367-9B4C-13927A2A57BD}" presName="vert1" presStyleCnt="0"/>
      <dgm:spPr/>
    </dgm:pt>
    <dgm:pt modelId="{20827268-C7A1-4216-A53B-EB9B366FEBC8}" type="pres">
      <dgm:prSet presAssocID="{40C442F2-056C-498C-B408-0A62469282C7}" presName="thickLine" presStyleLbl="alignNode1" presStyleIdx="2" presStyleCnt="5"/>
      <dgm:spPr/>
    </dgm:pt>
    <dgm:pt modelId="{05C52F8B-665D-4DD2-BD4E-C55DAA9846FA}" type="pres">
      <dgm:prSet presAssocID="{40C442F2-056C-498C-B408-0A62469282C7}" presName="horz1" presStyleCnt="0"/>
      <dgm:spPr/>
    </dgm:pt>
    <dgm:pt modelId="{722CF8C4-C9F2-44A4-98E9-2AA8732C072B}" type="pres">
      <dgm:prSet presAssocID="{40C442F2-056C-498C-B408-0A62469282C7}" presName="tx1" presStyleLbl="revTx" presStyleIdx="2" presStyleCnt="5"/>
      <dgm:spPr/>
    </dgm:pt>
    <dgm:pt modelId="{203EF1D4-D937-4708-90C1-947B385C773B}" type="pres">
      <dgm:prSet presAssocID="{40C442F2-056C-498C-B408-0A62469282C7}" presName="vert1" presStyleCnt="0"/>
      <dgm:spPr/>
    </dgm:pt>
    <dgm:pt modelId="{D50C2A97-47AF-4239-B7FE-C17933A4A512}" type="pres">
      <dgm:prSet presAssocID="{1B66312F-1C88-4B2E-AD09-38C482B00672}" presName="thickLine" presStyleLbl="alignNode1" presStyleIdx="3" presStyleCnt="5"/>
      <dgm:spPr/>
    </dgm:pt>
    <dgm:pt modelId="{58AEF18E-92CB-4E66-8780-2F08E655911D}" type="pres">
      <dgm:prSet presAssocID="{1B66312F-1C88-4B2E-AD09-38C482B00672}" presName="horz1" presStyleCnt="0"/>
      <dgm:spPr/>
    </dgm:pt>
    <dgm:pt modelId="{030248B7-0BC3-4CBC-ABBC-870076CC6DF0}" type="pres">
      <dgm:prSet presAssocID="{1B66312F-1C88-4B2E-AD09-38C482B00672}" presName="tx1" presStyleLbl="revTx" presStyleIdx="3" presStyleCnt="5"/>
      <dgm:spPr/>
    </dgm:pt>
    <dgm:pt modelId="{00EA431F-C4B0-4FE0-81FD-68BC060FD6CE}" type="pres">
      <dgm:prSet presAssocID="{1B66312F-1C88-4B2E-AD09-38C482B00672}" presName="vert1" presStyleCnt="0"/>
      <dgm:spPr/>
    </dgm:pt>
    <dgm:pt modelId="{BB344FB6-6C0A-4213-B491-E7D67D32FF32}" type="pres">
      <dgm:prSet presAssocID="{85F6D860-B5AB-48BA-BC28-BC69091D96DB}" presName="thickLine" presStyleLbl="alignNode1" presStyleIdx="4" presStyleCnt="5"/>
      <dgm:spPr/>
    </dgm:pt>
    <dgm:pt modelId="{8C925434-1A7D-48C4-AAF1-E952B6E78DFE}" type="pres">
      <dgm:prSet presAssocID="{85F6D860-B5AB-48BA-BC28-BC69091D96DB}" presName="horz1" presStyleCnt="0"/>
      <dgm:spPr/>
    </dgm:pt>
    <dgm:pt modelId="{8948222D-BDA3-4549-A4F6-79972CCB8DE6}" type="pres">
      <dgm:prSet presAssocID="{85F6D860-B5AB-48BA-BC28-BC69091D96DB}" presName="tx1" presStyleLbl="revTx" presStyleIdx="4" presStyleCnt="5"/>
      <dgm:spPr/>
    </dgm:pt>
    <dgm:pt modelId="{83BAAE99-E5E1-4ADF-910D-8C630DEB6318}" type="pres">
      <dgm:prSet presAssocID="{85F6D860-B5AB-48BA-BC28-BC69091D96DB}" presName="vert1" presStyleCnt="0"/>
      <dgm:spPr/>
    </dgm:pt>
  </dgm:ptLst>
  <dgm:cxnLst>
    <dgm:cxn modelId="{22E85713-8F8C-4233-BAA1-72C3FCED6EFB}" type="presOf" srcId="{85F6D860-B5AB-48BA-BC28-BC69091D96DB}" destId="{8948222D-BDA3-4549-A4F6-79972CCB8DE6}" srcOrd="0" destOrd="0" presId="urn:microsoft.com/office/officeart/2008/layout/LinedList"/>
    <dgm:cxn modelId="{0795423C-2CA6-43B8-A602-C877609AE71D}" srcId="{6FFAF5F5-D6CA-44D5-993A-A547C0F7CC1E}" destId="{74CCB787-C229-4367-9B4C-13927A2A57BD}" srcOrd="1" destOrd="0" parTransId="{B23CBB2B-7AF1-4026-AD3E-1897D27CEB81}" sibTransId="{62FB6100-1A19-4A68-B9FF-9130769FC26A}"/>
    <dgm:cxn modelId="{AC0C8660-1ADB-41B9-A9FD-29D4C2F0BDB2}" srcId="{6FFAF5F5-D6CA-44D5-993A-A547C0F7CC1E}" destId="{85F6D860-B5AB-48BA-BC28-BC69091D96DB}" srcOrd="4" destOrd="0" parTransId="{C9DD0EDB-6815-4537-BFC2-9E8AB91D49F4}" sibTransId="{80714BA6-217F-4D81-90E7-D7D55D82FAE1}"/>
    <dgm:cxn modelId="{D5916F43-5FE7-4FC3-9175-7B33A59ABE0B}" type="presOf" srcId="{1767BDDE-A7AE-4409-8400-D174391BDC03}" destId="{DA558351-CCB0-4F88-B22C-068B4E9946FA}" srcOrd="0" destOrd="0" presId="urn:microsoft.com/office/officeart/2008/layout/LinedList"/>
    <dgm:cxn modelId="{C82DE574-5723-406C-BC45-390851A03ADA}" type="presOf" srcId="{40C442F2-056C-498C-B408-0A62469282C7}" destId="{722CF8C4-C9F2-44A4-98E9-2AA8732C072B}" srcOrd="0" destOrd="0" presId="urn:microsoft.com/office/officeart/2008/layout/LinedList"/>
    <dgm:cxn modelId="{07D3257B-F79B-4BFC-B26F-2803E1CE4EDD}" srcId="{6FFAF5F5-D6CA-44D5-993A-A547C0F7CC1E}" destId="{1B66312F-1C88-4B2E-AD09-38C482B00672}" srcOrd="3" destOrd="0" parTransId="{BA21B101-CFE4-47B8-9A2B-548B887A5837}" sibTransId="{24B2DA74-F80B-403D-9EA7-71744A09C30D}"/>
    <dgm:cxn modelId="{9E19CE7F-8FAA-49D5-91A3-58718B6ED88B}" srcId="{6FFAF5F5-D6CA-44D5-993A-A547C0F7CC1E}" destId="{1767BDDE-A7AE-4409-8400-D174391BDC03}" srcOrd="0" destOrd="0" parTransId="{FA1CC6FA-222B-4352-8BAF-01128E2509AF}" sibTransId="{7805B32F-9847-48CD-B7A1-24E602306B1A}"/>
    <dgm:cxn modelId="{5C6F7683-86B5-4E56-A789-B5E6D80C4497}" type="presOf" srcId="{74CCB787-C229-4367-9B4C-13927A2A57BD}" destId="{0F0CD3AC-F2FD-4BE1-BF28-8457743FE58C}" srcOrd="0" destOrd="0" presId="urn:microsoft.com/office/officeart/2008/layout/LinedList"/>
    <dgm:cxn modelId="{D26DB48A-F70C-48C8-9865-76FDA31BABAA}" type="presOf" srcId="{6FFAF5F5-D6CA-44D5-993A-A547C0F7CC1E}" destId="{64DFA655-8FDB-48B6-B8E1-F80F90A86C35}" srcOrd="0" destOrd="0" presId="urn:microsoft.com/office/officeart/2008/layout/LinedList"/>
    <dgm:cxn modelId="{9E1DEEC5-E912-4617-B5B9-CC5DA8504403}" srcId="{6FFAF5F5-D6CA-44D5-993A-A547C0F7CC1E}" destId="{40C442F2-056C-498C-B408-0A62469282C7}" srcOrd="2" destOrd="0" parTransId="{CC2DAB86-2143-4FF9-A209-0222E91EEAA6}" sibTransId="{4D6B5498-BA0F-400D-B291-D06691E448BD}"/>
    <dgm:cxn modelId="{700D98E0-3A93-4A36-9D01-C72302C060E5}" type="presOf" srcId="{1B66312F-1C88-4B2E-AD09-38C482B00672}" destId="{030248B7-0BC3-4CBC-ABBC-870076CC6DF0}" srcOrd="0" destOrd="0" presId="urn:microsoft.com/office/officeart/2008/layout/LinedList"/>
    <dgm:cxn modelId="{4C922B2D-1281-413C-8FF8-D43B38A460BA}" type="presParOf" srcId="{64DFA655-8FDB-48B6-B8E1-F80F90A86C35}" destId="{85288E62-7827-4FDE-B128-86B25C418450}" srcOrd="0" destOrd="0" presId="urn:microsoft.com/office/officeart/2008/layout/LinedList"/>
    <dgm:cxn modelId="{1DB6D584-F8AE-4E58-82F1-C41F62586C91}" type="presParOf" srcId="{64DFA655-8FDB-48B6-B8E1-F80F90A86C35}" destId="{D5DD68A1-1032-4B20-8A37-5141F106EE0D}" srcOrd="1" destOrd="0" presId="urn:microsoft.com/office/officeart/2008/layout/LinedList"/>
    <dgm:cxn modelId="{4856CDE3-34FE-4764-BDDF-C2C7DD771EB2}" type="presParOf" srcId="{D5DD68A1-1032-4B20-8A37-5141F106EE0D}" destId="{DA558351-CCB0-4F88-B22C-068B4E9946FA}" srcOrd="0" destOrd="0" presId="urn:microsoft.com/office/officeart/2008/layout/LinedList"/>
    <dgm:cxn modelId="{FE450501-B9E5-4FE1-8E6E-3FE079294BDB}" type="presParOf" srcId="{D5DD68A1-1032-4B20-8A37-5141F106EE0D}" destId="{3444FA19-ACB1-4462-869B-27876D2E33A0}" srcOrd="1" destOrd="0" presId="urn:microsoft.com/office/officeart/2008/layout/LinedList"/>
    <dgm:cxn modelId="{B8B298CC-28CA-436C-8D09-361DCE1875C9}" type="presParOf" srcId="{64DFA655-8FDB-48B6-B8E1-F80F90A86C35}" destId="{AF705C8A-33F0-49D1-9D79-843D3B98EADF}" srcOrd="2" destOrd="0" presId="urn:microsoft.com/office/officeart/2008/layout/LinedList"/>
    <dgm:cxn modelId="{B11DEAE2-9CA4-4686-AC69-B12A0862FA7C}" type="presParOf" srcId="{64DFA655-8FDB-48B6-B8E1-F80F90A86C35}" destId="{8B6B6B4E-98E8-4F3D-8A77-4224A49BBA14}" srcOrd="3" destOrd="0" presId="urn:microsoft.com/office/officeart/2008/layout/LinedList"/>
    <dgm:cxn modelId="{62B88691-C562-4DE3-9758-9425DC7BD6EE}" type="presParOf" srcId="{8B6B6B4E-98E8-4F3D-8A77-4224A49BBA14}" destId="{0F0CD3AC-F2FD-4BE1-BF28-8457743FE58C}" srcOrd="0" destOrd="0" presId="urn:microsoft.com/office/officeart/2008/layout/LinedList"/>
    <dgm:cxn modelId="{EAA82F29-47C2-457E-90FF-7892040E6797}" type="presParOf" srcId="{8B6B6B4E-98E8-4F3D-8A77-4224A49BBA14}" destId="{497CDDB6-9DCD-4C43-9ACF-E031DF32D487}" srcOrd="1" destOrd="0" presId="urn:microsoft.com/office/officeart/2008/layout/LinedList"/>
    <dgm:cxn modelId="{CF34FD84-BD9D-4DBF-9CFD-979DFF619575}" type="presParOf" srcId="{64DFA655-8FDB-48B6-B8E1-F80F90A86C35}" destId="{20827268-C7A1-4216-A53B-EB9B366FEBC8}" srcOrd="4" destOrd="0" presId="urn:microsoft.com/office/officeart/2008/layout/LinedList"/>
    <dgm:cxn modelId="{807760C5-2899-489F-933C-DE249DBB8F49}" type="presParOf" srcId="{64DFA655-8FDB-48B6-B8E1-F80F90A86C35}" destId="{05C52F8B-665D-4DD2-BD4E-C55DAA9846FA}" srcOrd="5" destOrd="0" presId="urn:microsoft.com/office/officeart/2008/layout/LinedList"/>
    <dgm:cxn modelId="{60D25B12-8BE6-427C-A6A3-A9154CB860A8}" type="presParOf" srcId="{05C52F8B-665D-4DD2-BD4E-C55DAA9846FA}" destId="{722CF8C4-C9F2-44A4-98E9-2AA8732C072B}" srcOrd="0" destOrd="0" presId="urn:microsoft.com/office/officeart/2008/layout/LinedList"/>
    <dgm:cxn modelId="{DE2D722D-4D9A-45C9-8EC8-8A28B55CB39F}" type="presParOf" srcId="{05C52F8B-665D-4DD2-BD4E-C55DAA9846FA}" destId="{203EF1D4-D937-4708-90C1-947B385C773B}" srcOrd="1" destOrd="0" presId="urn:microsoft.com/office/officeart/2008/layout/LinedList"/>
    <dgm:cxn modelId="{0B7A5493-969B-4856-AC8F-B2FD9F9B5A95}" type="presParOf" srcId="{64DFA655-8FDB-48B6-B8E1-F80F90A86C35}" destId="{D50C2A97-47AF-4239-B7FE-C17933A4A512}" srcOrd="6" destOrd="0" presId="urn:microsoft.com/office/officeart/2008/layout/LinedList"/>
    <dgm:cxn modelId="{35EF426B-133E-40C6-BCA4-762C8C24E92A}" type="presParOf" srcId="{64DFA655-8FDB-48B6-B8E1-F80F90A86C35}" destId="{58AEF18E-92CB-4E66-8780-2F08E655911D}" srcOrd="7" destOrd="0" presId="urn:microsoft.com/office/officeart/2008/layout/LinedList"/>
    <dgm:cxn modelId="{F6855F11-B3FA-47EC-AE42-5B4E8A795FC8}" type="presParOf" srcId="{58AEF18E-92CB-4E66-8780-2F08E655911D}" destId="{030248B7-0BC3-4CBC-ABBC-870076CC6DF0}" srcOrd="0" destOrd="0" presId="urn:microsoft.com/office/officeart/2008/layout/LinedList"/>
    <dgm:cxn modelId="{4A6C50EB-FFDC-483A-BC2E-A5820F000462}" type="presParOf" srcId="{58AEF18E-92CB-4E66-8780-2F08E655911D}" destId="{00EA431F-C4B0-4FE0-81FD-68BC060FD6CE}" srcOrd="1" destOrd="0" presId="urn:microsoft.com/office/officeart/2008/layout/LinedList"/>
    <dgm:cxn modelId="{4D0AA891-6EC4-4173-842A-1D371FA20C79}" type="presParOf" srcId="{64DFA655-8FDB-48B6-B8E1-F80F90A86C35}" destId="{BB344FB6-6C0A-4213-B491-E7D67D32FF32}" srcOrd="8" destOrd="0" presId="urn:microsoft.com/office/officeart/2008/layout/LinedList"/>
    <dgm:cxn modelId="{64DFE106-95B0-4EF5-A458-767C79C95882}" type="presParOf" srcId="{64DFA655-8FDB-48B6-B8E1-F80F90A86C35}" destId="{8C925434-1A7D-48C4-AAF1-E952B6E78DFE}" srcOrd="9" destOrd="0" presId="urn:microsoft.com/office/officeart/2008/layout/LinedList"/>
    <dgm:cxn modelId="{78D6FA34-F321-4305-8051-A0E37B90FFC7}" type="presParOf" srcId="{8C925434-1A7D-48C4-AAF1-E952B6E78DFE}" destId="{8948222D-BDA3-4549-A4F6-79972CCB8DE6}" srcOrd="0" destOrd="0" presId="urn:microsoft.com/office/officeart/2008/layout/LinedList"/>
    <dgm:cxn modelId="{6FDBDEEA-1E83-4F25-8603-EB038D3D8CFB}" type="presParOf" srcId="{8C925434-1A7D-48C4-AAF1-E952B6E78DFE}" destId="{83BAAE99-E5E1-4ADF-910D-8C630DEB6318}"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B61495B2-95BF-4EF8-B4F5-030C3517F363}" type="doc">
      <dgm:prSet loTypeId="urn:microsoft.com/office/officeart/2005/8/layout/lProcess2" loCatId="list" qsTypeId="urn:microsoft.com/office/officeart/2005/8/quickstyle/simple1" qsCatId="simple" csTypeId="urn:microsoft.com/office/officeart/2005/8/colors/colorful4" csCatId="colorful" phldr="1"/>
      <dgm:spPr/>
      <dgm:t>
        <a:bodyPr/>
        <a:lstStyle/>
        <a:p>
          <a:endParaRPr lang="en-US"/>
        </a:p>
      </dgm:t>
    </dgm:pt>
    <dgm:pt modelId="{C23EA53B-546E-4A42-882D-823F58280F24}">
      <dgm:prSet phldrT="[Text]" phldr="0"/>
      <dgm:spPr/>
      <dgm:t>
        <a:bodyPr/>
        <a:lstStyle/>
        <a:p>
          <a:r>
            <a:rPr lang="en-US" dirty="0"/>
            <a:t>Centralized grant management</a:t>
          </a:r>
        </a:p>
      </dgm:t>
    </dgm:pt>
    <dgm:pt modelId="{54E47930-C389-48FC-9269-96A512CD08E5}" type="parTrans" cxnId="{194A689D-168C-4992-88B9-E1B012877C2C}">
      <dgm:prSet/>
      <dgm:spPr/>
      <dgm:t>
        <a:bodyPr/>
        <a:lstStyle/>
        <a:p>
          <a:endParaRPr lang="en-US"/>
        </a:p>
      </dgm:t>
    </dgm:pt>
    <dgm:pt modelId="{8F1D4B98-4F25-4E7F-B72D-34E201C4CFCB}" type="sibTrans" cxnId="{194A689D-168C-4992-88B9-E1B012877C2C}">
      <dgm:prSet/>
      <dgm:spPr/>
      <dgm:t>
        <a:bodyPr/>
        <a:lstStyle/>
        <a:p>
          <a:endParaRPr lang="en-US"/>
        </a:p>
      </dgm:t>
    </dgm:pt>
    <dgm:pt modelId="{E3B80A97-60E5-4CEE-A1C9-AFD7F142E325}">
      <dgm:prSet phldrT="[Text]" phldr="0"/>
      <dgm:spPr/>
      <dgm:t>
        <a:bodyPr/>
        <a:lstStyle/>
        <a:p>
          <a:pPr>
            <a:buNone/>
          </a:pPr>
          <a:r>
            <a:rPr lang="en-US" dirty="0"/>
            <a:t>Software centralizes tracking of grant terms, deadlines, subrecipients, and compliance documents efficiently</a:t>
          </a:r>
        </a:p>
      </dgm:t>
    </dgm:pt>
    <dgm:pt modelId="{EF129729-F202-4553-ACCE-700E5A845D01}" type="parTrans" cxnId="{F3D70322-600E-41E7-B63F-77795D23156F}">
      <dgm:prSet/>
      <dgm:spPr/>
      <dgm:t>
        <a:bodyPr/>
        <a:lstStyle/>
        <a:p>
          <a:endParaRPr lang="en-US"/>
        </a:p>
      </dgm:t>
    </dgm:pt>
    <dgm:pt modelId="{37F01FA3-BE1B-4B37-BA3C-B770E33E3E46}" type="sibTrans" cxnId="{F3D70322-600E-41E7-B63F-77795D23156F}">
      <dgm:prSet/>
      <dgm:spPr/>
      <dgm:t>
        <a:bodyPr/>
        <a:lstStyle/>
        <a:p>
          <a:endParaRPr lang="en-US"/>
        </a:p>
      </dgm:t>
    </dgm:pt>
    <dgm:pt modelId="{F2698CD0-4673-49A3-82E3-AAB3E555D51F}">
      <dgm:prSet phldrT="[Text]" phldr="0"/>
      <dgm:spPr/>
      <dgm:t>
        <a:bodyPr/>
        <a:lstStyle/>
        <a:p>
          <a:r>
            <a:rPr lang="en-US" dirty="0"/>
            <a:t>Evaluating the right investment</a:t>
          </a:r>
        </a:p>
      </dgm:t>
    </dgm:pt>
    <dgm:pt modelId="{8592A4B1-2336-4D2A-A15F-B5BB77FE730E}" type="parTrans" cxnId="{8240F82E-AC17-4DA1-9DE3-A374D7B82E97}">
      <dgm:prSet/>
      <dgm:spPr/>
      <dgm:t>
        <a:bodyPr/>
        <a:lstStyle/>
        <a:p>
          <a:endParaRPr lang="en-US"/>
        </a:p>
      </dgm:t>
    </dgm:pt>
    <dgm:pt modelId="{78522718-0EAC-4558-BBC8-18354C456EA0}" type="sibTrans" cxnId="{8240F82E-AC17-4DA1-9DE3-A374D7B82E97}">
      <dgm:prSet/>
      <dgm:spPr/>
      <dgm:t>
        <a:bodyPr/>
        <a:lstStyle/>
        <a:p>
          <a:endParaRPr lang="en-US"/>
        </a:p>
      </dgm:t>
    </dgm:pt>
    <dgm:pt modelId="{3AD8717F-9E52-4023-97A5-08B76EDA957D}">
      <dgm:prSet phldrT="[Text]" phldr="0"/>
      <dgm:spPr/>
      <dgm:t>
        <a:bodyPr/>
        <a:lstStyle/>
        <a:p>
          <a:pPr>
            <a:buNone/>
          </a:pPr>
          <a:r>
            <a:rPr lang="en-US" dirty="0"/>
            <a:t>Deciding on software depends on grant volume, reporting frequency, and departmental collaboration</a:t>
          </a:r>
        </a:p>
      </dgm:t>
    </dgm:pt>
    <dgm:pt modelId="{06D7B4C3-5E5C-49E9-B258-E6BC9EC41C0C}" type="parTrans" cxnId="{282871FD-CE93-41FA-BFD1-1C2D7A5810A7}">
      <dgm:prSet/>
      <dgm:spPr/>
      <dgm:t>
        <a:bodyPr/>
        <a:lstStyle/>
        <a:p>
          <a:endParaRPr lang="en-US"/>
        </a:p>
      </dgm:t>
    </dgm:pt>
    <dgm:pt modelId="{A778FB87-68E8-4F5C-A2E1-891AFF966035}" type="sibTrans" cxnId="{282871FD-CE93-41FA-BFD1-1C2D7A5810A7}">
      <dgm:prSet/>
      <dgm:spPr/>
      <dgm:t>
        <a:bodyPr/>
        <a:lstStyle/>
        <a:p>
          <a:endParaRPr lang="en-US"/>
        </a:p>
      </dgm:t>
    </dgm:pt>
    <dgm:pt modelId="{FC04A1FF-23BC-4207-8EA0-58A1F3F2EE0D}">
      <dgm:prSet phldrT="[Text]" phldr="0"/>
      <dgm:spPr/>
      <dgm:t>
        <a:bodyPr/>
        <a:lstStyle/>
        <a:p>
          <a:pPr>
            <a:buNone/>
          </a:pPr>
          <a:r>
            <a:rPr lang="en-US" dirty="0"/>
            <a:t>Data security and access controls</a:t>
          </a:r>
        </a:p>
      </dgm:t>
    </dgm:pt>
    <dgm:pt modelId="{62066881-4000-4685-A28D-D932B15F8361}" type="parTrans" cxnId="{FBDBE685-ABC2-4169-9AFF-83AD59169AB4}">
      <dgm:prSet/>
      <dgm:spPr/>
      <dgm:t>
        <a:bodyPr/>
        <a:lstStyle/>
        <a:p>
          <a:endParaRPr lang="en-US"/>
        </a:p>
      </dgm:t>
    </dgm:pt>
    <dgm:pt modelId="{F28A2A48-B810-4D0E-9EDF-17D602BE83A0}" type="sibTrans" cxnId="{FBDBE685-ABC2-4169-9AFF-83AD59169AB4}">
      <dgm:prSet/>
      <dgm:spPr/>
      <dgm:t>
        <a:bodyPr/>
        <a:lstStyle/>
        <a:p>
          <a:endParaRPr lang="en-US"/>
        </a:p>
      </dgm:t>
    </dgm:pt>
    <dgm:pt modelId="{ABFE9F36-221A-4927-87C4-2ADC30D0D61E}">
      <dgm:prSet phldrT="[Text]" phldr="0"/>
      <dgm:spPr/>
      <dgm:t>
        <a:bodyPr/>
        <a:lstStyle/>
        <a:p>
          <a:pPr>
            <a:buFont typeface="Arial" panose="020B0604020202020204" pitchFamily="34" charset="0"/>
            <a:buNone/>
          </a:pPr>
          <a:r>
            <a:rPr lang="en-US" dirty="0"/>
            <a:t>Strong data security policies and user access controls protect sensitive financial and program information</a:t>
          </a:r>
        </a:p>
      </dgm:t>
    </dgm:pt>
    <dgm:pt modelId="{F051067B-F1F6-4DB1-AEEB-F1F878EBD429}" type="parTrans" cxnId="{1BFBDE41-EE0E-4F02-9CCF-F659C107C05C}">
      <dgm:prSet/>
      <dgm:spPr/>
      <dgm:t>
        <a:bodyPr/>
        <a:lstStyle/>
        <a:p>
          <a:endParaRPr lang="en-US"/>
        </a:p>
      </dgm:t>
    </dgm:pt>
    <dgm:pt modelId="{22A45C78-4770-4780-B527-F89BB083B21F}" type="sibTrans" cxnId="{1BFBDE41-EE0E-4F02-9CCF-F659C107C05C}">
      <dgm:prSet/>
      <dgm:spPr/>
      <dgm:t>
        <a:bodyPr/>
        <a:lstStyle/>
        <a:p>
          <a:endParaRPr lang="en-US"/>
        </a:p>
      </dgm:t>
    </dgm:pt>
    <dgm:pt modelId="{DA861749-E898-445C-84BD-56FA8AB009BB}">
      <dgm:prSet phldrT="[Text]" phldr="0"/>
      <dgm:spPr/>
      <dgm:t>
        <a:bodyPr/>
        <a:lstStyle/>
        <a:p>
          <a:pPr>
            <a:buFont typeface="Arial" panose="020B0604020202020204" pitchFamily="34" charset="0"/>
            <a:buNone/>
          </a:pPr>
          <a:r>
            <a:rPr lang="en-US" dirty="0"/>
            <a:t>Compliance-driven governance and retention</a:t>
          </a:r>
        </a:p>
      </dgm:t>
    </dgm:pt>
    <dgm:pt modelId="{A2E58529-0950-410E-A5B4-666BD1906DA5}" type="parTrans" cxnId="{681C08DE-5FF3-4E15-848E-822402BA1EBE}">
      <dgm:prSet/>
      <dgm:spPr/>
      <dgm:t>
        <a:bodyPr/>
        <a:lstStyle/>
        <a:p>
          <a:endParaRPr lang="en-US"/>
        </a:p>
      </dgm:t>
    </dgm:pt>
    <dgm:pt modelId="{B8DCEB4C-75A8-4645-9F02-D0808AE0240B}" type="sibTrans" cxnId="{681C08DE-5FF3-4E15-848E-822402BA1EBE}">
      <dgm:prSet/>
      <dgm:spPr/>
      <dgm:t>
        <a:bodyPr/>
        <a:lstStyle/>
        <a:p>
          <a:endParaRPr lang="en-US"/>
        </a:p>
      </dgm:t>
    </dgm:pt>
    <dgm:pt modelId="{5173D753-587C-43CA-926A-7CE58AA0729A}">
      <dgm:prSet phldrT="[Text]" phldr="0"/>
      <dgm:spPr/>
      <dgm:t>
        <a:bodyPr/>
        <a:lstStyle/>
        <a:p>
          <a:pPr>
            <a:buFont typeface="Arial" panose="020B0604020202020204" pitchFamily="34" charset="0"/>
            <a:buNone/>
          </a:pPr>
          <a:r>
            <a:rPr lang="en-US" dirty="0"/>
            <a:t>Clear document retention and data governance policies ensure funder compliance and information protection</a:t>
          </a:r>
        </a:p>
      </dgm:t>
    </dgm:pt>
    <dgm:pt modelId="{1803356D-D303-4B0B-A499-942D3C99EADB}" type="parTrans" cxnId="{CFD59372-F3D6-4ADA-9649-FC9AF126A310}">
      <dgm:prSet/>
      <dgm:spPr/>
      <dgm:t>
        <a:bodyPr/>
        <a:lstStyle/>
        <a:p>
          <a:endParaRPr lang="en-US"/>
        </a:p>
      </dgm:t>
    </dgm:pt>
    <dgm:pt modelId="{2BFF7534-B38C-42AD-8425-4E9D4F471F03}" type="sibTrans" cxnId="{CFD59372-F3D6-4ADA-9649-FC9AF126A310}">
      <dgm:prSet/>
      <dgm:spPr/>
      <dgm:t>
        <a:bodyPr/>
        <a:lstStyle/>
        <a:p>
          <a:endParaRPr lang="en-US"/>
        </a:p>
      </dgm:t>
    </dgm:pt>
    <dgm:pt modelId="{BD498751-9263-40E2-83FC-99B60173630C}" type="pres">
      <dgm:prSet presAssocID="{B61495B2-95BF-4EF8-B4F5-030C3517F363}" presName="theList" presStyleCnt="0">
        <dgm:presLayoutVars>
          <dgm:dir/>
          <dgm:animLvl val="lvl"/>
          <dgm:resizeHandles val="exact"/>
        </dgm:presLayoutVars>
      </dgm:prSet>
      <dgm:spPr/>
    </dgm:pt>
    <dgm:pt modelId="{51315738-0B95-4ED8-BF48-4AD3B7CFF1B9}" type="pres">
      <dgm:prSet presAssocID="{C23EA53B-546E-4A42-882D-823F58280F24}" presName="compNode" presStyleCnt="0"/>
      <dgm:spPr/>
    </dgm:pt>
    <dgm:pt modelId="{3DADBEE2-FD49-4BFD-BE55-4E8187374C37}" type="pres">
      <dgm:prSet presAssocID="{C23EA53B-546E-4A42-882D-823F58280F24}" presName="aNode" presStyleLbl="bgShp" presStyleIdx="0" presStyleCnt="4"/>
      <dgm:spPr/>
    </dgm:pt>
    <dgm:pt modelId="{1E75AB7B-64AC-4480-A2F9-815CEBA540CF}" type="pres">
      <dgm:prSet presAssocID="{C23EA53B-546E-4A42-882D-823F58280F24}" presName="textNode" presStyleLbl="bgShp" presStyleIdx="0" presStyleCnt="4"/>
      <dgm:spPr/>
    </dgm:pt>
    <dgm:pt modelId="{F999D304-0137-4947-8D60-E9C43AE0884D}" type="pres">
      <dgm:prSet presAssocID="{C23EA53B-546E-4A42-882D-823F58280F24}" presName="compChildNode" presStyleCnt="0"/>
      <dgm:spPr/>
    </dgm:pt>
    <dgm:pt modelId="{F7812661-0A44-4099-AA6C-C0AEB4DB6010}" type="pres">
      <dgm:prSet presAssocID="{C23EA53B-546E-4A42-882D-823F58280F24}" presName="theInnerList" presStyleCnt="0"/>
      <dgm:spPr/>
    </dgm:pt>
    <dgm:pt modelId="{0F95527E-F27D-4AEF-AB0F-9D53D4A5D38C}" type="pres">
      <dgm:prSet presAssocID="{E3B80A97-60E5-4CEE-A1C9-AFD7F142E325}" presName="childNode" presStyleLbl="node1" presStyleIdx="0" presStyleCnt="4">
        <dgm:presLayoutVars>
          <dgm:bulletEnabled val="1"/>
        </dgm:presLayoutVars>
      </dgm:prSet>
      <dgm:spPr/>
    </dgm:pt>
    <dgm:pt modelId="{B8C008CD-E34B-4ADE-AFDF-43442069FD23}" type="pres">
      <dgm:prSet presAssocID="{C23EA53B-546E-4A42-882D-823F58280F24}" presName="aSpace" presStyleCnt="0"/>
      <dgm:spPr/>
    </dgm:pt>
    <dgm:pt modelId="{66266077-57CF-4199-AD6A-CE06FB453E28}" type="pres">
      <dgm:prSet presAssocID="{F2698CD0-4673-49A3-82E3-AAB3E555D51F}" presName="compNode" presStyleCnt="0"/>
      <dgm:spPr/>
    </dgm:pt>
    <dgm:pt modelId="{F6635078-40C4-4188-B332-D85BD17BA941}" type="pres">
      <dgm:prSet presAssocID="{F2698CD0-4673-49A3-82E3-AAB3E555D51F}" presName="aNode" presStyleLbl="bgShp" presStyleIdx="1" presStyleCnt="4"/>
      <dgm:spPr/>
    </dgm:pt>
    <dgm:pt modelId="{7F192905-C655-4F2C-8CF0-95461E56ECDD}" type="pres">
      <dgm:prSet presAssocID="{F2698CD0-4673-49A3-82E3-AAB3E555D51F}" presName="textNode" presStyleLbl="bgShp" presStyleIdx="1" presStyleCnt="4"/>
      <dgm:spPr/>
    </dgm:pt>
    <dgm:pt modelId="{85E12E51-99DF-4DEB-BA40-EA99C31F4E7C}" type="pres">
      <dgm:prSet presAssocID="{F2698CD0-4673-49A3-82E3-AAB3E555D51F}" presName="compChildNode" presStyleCnt="0"/>
      <dgm:spPr/>
    </dgm:pt>
    <dgm:pt modelId="{538B9C37-2110-408F-BCCB-5D46487D84C8}" type="pres">
      <dgm:prSet presAssocID="{F2698CD0-4673-49A3-82E3-AAB3E555D51F}" presName="theInnerList" presStyleCnt="0"/>
      <dgm:spPr/>
    </dgm:pt>
    <dgm:pt modelId="{89A77839-D68B-4DC1-A581-6736735A5310}" type="pres">
      <dgm:prSet presAssocID="{3AD8717F-9E52-4023-97A5-08B76EDA957D}" presName="childNode" presStyleLbl="node1" presStyleIdx="1" presStyleCnt="4">
        <dgm:presLayoutVars>
          <dgm:bulletEnabled val="1"/>
        </dgm:presLayoutVars>
      </dgm:prSet>
      <dgm:spPr/>
    </dgm:pt>
    <dgm:pt modelId="{6ED650B1-3BD0-4C14-AA7D-3524FC002628}" type="pres">
      <dgm:prSet presAssocID="{F2698CD0-4673-49A3-82E3-AAB3E555D51F}" presName="aSpace" presStyleCnt="0"/>
      <dgm:spPr/>
    </dgm:pt>
    <dgm:pt modelId="{FE1A622E-413C-48C0-B683-443C55F25045}" type="pres">
      <dgm:prSet presAssocID="{FC04A1FF-23BC-4207-8EA0-58A1F3F2EE0D}" presName="compNode" presStyleCnt="0"/>
      <dgm:spPr/>
    </dgm:pt>
    <dgm:pt modelId="{2AA22EA6-4011-4EBD-B8E6-F811006048E1}" type="pres">
      <dgm:prSet presAssocID="{FC04A1FF-23BC-4207-8EA0-58A1F3F2EE0D}" presName="aNode" presStyleLbl="bgShp" presStyleIdx="2" presStyleCnt="4"/>
      <dgm:spPr/>
    </dgm:pt>
    <dgm:pt modelId="{CC753DD3-6402-4915-99CF-DF4E76220495}" type="pres">
      <dgm:prSet presAssocID="{FC04A1FF-23BC-4207-8EA0-58A1F3F2EE0D}" presName="textNode" presStyleLbl="bgShp" presStyleIdx="2" presStyleCnt="4"/>
      <dgm:spPr/>
    </dgm:pt>
    <dgm:pt modelId="{50C0B8F9-43D1-4779-A6DC-8FF14743742C}" type="pres">
      <dgm:prSet presAssocID="{FC04A1FF-23BC-4207-8EA0-58A1F3F2EE0D}" presName="compChildNode" presStyleCnt="0"/>
      <dgm:spPr/>
    </dgm:pt>
    <dgm:pt modelId="{0B398572-1794-4FA5-8C52-5BEEC65029C4}" type="pres">
      <dgm:prSet presAssocID="{FC04A1FF-23BC-4207-8EA0-58A1F3F2EE0D}" presName="theInnerList" presStyleCnt="0"/>
      <dgm:spPr/>
    </dgm:pt>
    <dgm:pt modelId="{2B59ADC6-0EF1-4774-A502-66CF78A0F706}" type="pres">
      <dgm:prSet presAssocID="{ABFE9F36-221A-4927-87C4-2ADC30D0D61E}" presName="childNode" presStyleLbl="node1" presStyleIdx="2" presStyleCnt="4">
        <dgm:presLayoutVars>
          <dgm:bulletEnabled val="1"/>
        </dgm:presLayoutVars>
      </dgm:prSet>
      <dgm:spPr/>
    </dgm:pt>
    <dgm:pt modelId="{78BF4ADB-14BA-48BF-80A0-44DA4285FFFC}" type="pres">
      <dgm:prSet presAssocID="{FC04A1FF-23BC-4207-8EA0-58A1F3F2EE0D}" presName="aSpace" presStyleCnt="0"/>
      <dgm:spPr/>
    </dgm:pt>
    <dgm:pt modelId="{00B7EF65-F531-465B-8F16-3146F4BE4AB9}" type="pres">
      <dgm:prSet presAssocID="{DA861749-E898-445C-84BD-56FA8AB009BB}" presName="compNode" presStyleCnt="0"/>
      <dgm:spPr/>
    </dgm:pt>
    <dgm:pt modelId="{75F42692-68D1-4012-B5BA-74950399B21D}" type="pres">
      <dgm:prSet presAssocID="{DA861749-E898-445C-84BD-56FA8AB009BB}" presName="aNode" presStyleLbl="bgShp" presStyleIdx="3" presStyleCnt="4"/>
      <dgm:spPr/>
    </dgm:pt>
    <dgm:pt modelId="{926A90C9-22FD-4C9E-B8AD-E67B55FBBA66}" type="pres">
      <dgm:prSet presAssocID="{DA861749-E898-445C-84BD-56FA8AB009BB}" presName="textNode" presStyleLbl="bgShp" presStyleIdx="3" presStyleCnt="4"/>
      <dgm:spPr/>
    </dgm:pt>
    <dgm:pt modelId="{4435D51A-E3B4-4622-A588-59F0F840035C}" type="pres">
      <dgm:prSet presAssocID="{DA861749-E898-445C-84BD-56FA8AB009BB}" presName="compChildNode" presStyleCnt="0"/>
      <dgm:spPr/>
    </dgm:pt>
    <dgm:pt modelId="{A4976D3D-992A-40CC-954A-2FF08728CFD1}" type="pres">
      <dgm:prSet presAssocID="{DA861749-E898-445C-84BD-56FA8AB009BB}" presName="theInnerList" presStyleCnt="0"/>
      <dgm:spPr/>
    </dgm:pt>
    <dgm:pt modelId="{DEB50750-5A08-41FB-8C6B-9881F96EAB1E}" type="pres">
      <dgm:prSet presAssocID="{5173D753-587C-43CA-926A-7CE58AA0729A}" presName="childNode" presStyleLbl="node1" presStyleIdx="3" presStyleCnt="4">
        <dgm:presLayoutVars>
          <dgm:bulletEnabled val="1"/>
        </dgm:presLayoutVars>
      </dgm:prSet>
      <dgm:spPr/>
    </dgm:pt>
  </dgm:ptLst>
  <dgm:cxnLst>
    <dgm:cxn modelId="{F8A74A0D-FC6E-4283-B0BB-34A58A682670}" type="presOf" srcId="{F2698CD0-4673-49A3-82E3-AAB3E555D51F}" destId="{F6635078-40C4-4188-B332-D85BD17BA941}" srcOrd="0" destOrd="0" presId="urn:microsoft.com/office/officeart/2005/8/layout/lProcess2"/>
    <dgm:cxn modelId="{CC367B11-7CF1-4D74-9458-9C29FE6F29AC}" type="presOf" srcId="{C23EA53B-546E-4A42-882D-823F58280F24}" destId="{1E75AB7B-64AC-4480-A2F9-815CEBA540CF}" srcOrd="1" destOrd="0" presId="urn:microsoft.com/office/officeart/2005/8/layout/lProcess2"/>
    <dgm:cxn modelId="{A4125F1C-1758-424B-8D07-EE089029DBD5}" type="presOf" srcId="{FC04A1FF-23BC-4207-8EA0-58A1F3F2EE0D}" destId="{2AA22EA6-4011-4EBD-B8E6-F811006048E1}" srcOrd="0" destOrd="0" presId="urn:microsoft.com/office/officeart/2005/8/layout/lProcess2"/>
    <dgm:cxn modelId="{A7D70C1F-187C-4414-B795-D03C62990706}" type="presOf" srcId="{ABFE9F36-221A-4927-87C4-2ADC30D0D61E}" destId="{2B59ADC6-0EF1-4774-A502-66CF78A0F706}" srcOrd="0" destOrd="0" presId="urn:microsoft.com/office/officeart/2005/8/layout/lProcess2"/>
    <dgm:cxn modelId="{F3D70322-600E-41E7-B63F-77795D23156F}" srcId="{C23EA53B-546E-4A42-882D-823F58280F24}" destId="{E3B80A97-60E5-4CEE-A1C9-AFD7F142E325}" srcOrd="0" destOrd="0" parTransId="{EF129729-F202-4553-ACCE-700E5A845D01}" sibTransId="{37F01FA3-BE1B-4B37-BA3C-B770E33E3E46}"/>
    <dgm:cxn modelId="{98E6F324-E3F9-4F82-9316-0AF38B52B3E8}" type="presOf" srcId="{3AD8717F-9E52-4023-97A5-08B76EDA957D}" destId="{89A77839-D68B-4DC1-A581-6736735A5310}" srcOrd="0" destOrd="0" presId="urn:microsoft.com/office/officeart/2005/8/layout/lProcess2"/>
    <dgm:cxn modelId="{8240F82E-AC17-4DA1-9DE3-A374D7B82E97}" srcId="{B61495B2-95BF-4EF8-B4F5-030C3517F363}" destId="{F2698CD0-4673-49A3-82E3-AAB3E555D51F}" srcOrd="1" destOrd="0" parTransId="{8592A4B1-2336-4D2A-A15F-B5BB77FE730E}" sibTransId="{78522718-0EAC-4558-BBC8-18354C456EA0}"/>
    <dgm:cxn modelId="{1BFBDE41-EE0E-4F02-9CCF-F659C107C05C}" srcId="{FC04A1FF-23BC-4207-8EA0-58A1F3F2EE0D}" destId="{ABFE9F36-221A-4927-87C4-2ADC30D0D61E}" srcOrd="0" destOrd="0" parTransId="{F051067B-F1F6-4DB1-AEEB-F1F878EBD429}" sibTransId="{22A45C78-4770-4780-B527-F89BB083B21F}"/>
    <dgm:cxn modelId="{CD34F562-5241-4636-B4F2-C596A86D91B2}" type="presOf" srcId="{5173D753-587C-43CA-926A-7CE58AA0729A}" destId="{DEB50750-5A08-41FB-8C6B-9881F96EAB1E}" srcOrd="0" destOrd="0" presId="urn:microsoft.com/office/officeart/2005/8/layout/lProcess2"/>
    <dgm:cxn modelId="{9FAE3A44-63F0-49B1-ADCD-85E4F1B4B610}" type="presOf" srcId="{F2698CD0-4673-49A3-82E3-AAB3E555D51F}" destId="{7F192905-C655-4F2C-8CF0-95461E56ECDD}" srcOrd="1" destOrd="0" presId="urn:microsoft.com/office/officeart/2005/8/layout/lProcess2"/>
    <dgm:cxn modelId="{CFD59372-F3D6-4ADA-9649-FC9AF126A310}" srcId="{DA861749-E898-445C-84BD-56FA8AB009BB}" destId="{5173D753-587C-43CA-926A-7CE58AA0729A}" srcOrd="0" destOrd="0" parTransId="{1803356D-D303-4B0B-A499-942D3C99EADB}" sibTransId="{2BFF7534-B38C-42AD-8425-4E9D4F471F03}"/>
    <dgm:cxn modelId="{8412B784-52CF-4C1A-B5DD-8686E000B438}" type="presOf" srcId="{B61495B2-95BF-4EF8-B4F5-030C3517F363}" destId="{BD498751-9263-40E2-83FC-99B60173630C}" srcOrd="0" destOrd="0" presId="urn:microsoft.com/office/officeart/2005/8/layout/lProcess2"/>
    <dgm:cxn modelId="{FBDBE685-ABC2-4169-9AFF-83AD59169AB4}" srcId="{B61495B2-95BF-4EF8-B4F5-030C3517F363}" destId="{FC04A1FF-23BC-4207-8EA0-58A1F3F2EE0D}" srcOrd="2" destOrd="0" parTransId="{62066881-4000-4685-A28D-D932B15F8361}" sibTransId="{F28A2A48-B810-4D0E-9EDF-17D602BE83A0}"/>
    <dgm:cxn modelId="{194A689D-168C-4992-88B9-E1B012877C2C}" srcId="{B61495B2-95BF-4EF8-B4F5-030C3517F363}" destId="{C23EA53B-546E-4A42-882D-823F58280F24}" srcOrd="0" destOrd="0" parTransId="{54E47930-C389-48FC-9269-96A512CD08E5}" sibTransId="{8F1D4B98-4F25-4E7F-B72D-34E201C4CFCB}"/>
    <dgm:cxn modelId="{475723BE-5D57-41AF-B35D-1960B7FCBB1B}" type="presOf" srcId="{E3B80A97-60E5-4CEE-A1C9-AFD7F142E325}" destId="{0F95527E-F27D-4AEF-AB0F-9D53D4A5D38C}" srcOrd="0" destOrd="0" presId="urn:microsoft.com/office/officeart/2005/8/layout/lProcess2"/>
    <dgm:cxn modelId="{E2CBC8D3-22FC-426D-A2D0-61CC72AE058A}" type="presOf" srcId="{DA861749-E898-445C-84BD-56FA8AB009BB}" destId="{75F42692-68D1-4012-B5BA-74950399B21D}" srcOrd="0" destOrd="0" presId="urn:microsoft.com/office/officeart/2005/8/layout/lProcess2"/>
    <dgm:cxn modelId="{681C08DE-5FF3-4E15-848E-822402BA1EBE}" srcId="{B61495B2-95BF-4EF8-B4F5-030C3517F363}" destId="{DA861749-E898-445C-84BD-56FA8AB009BB}" srcOrd="3" destOrd="0" parTransId="{A2E58529-0950-410E-A5B4-666BD1906DA5}" sibTransId="{B8DCEB4C-75A8-4645-9F02-D0808AE0240B}"/>
    <dgm:cxn modelId="{42C46AE7-544A-4EA2-B20E-1ABC97395B38}" type="presOf" srcId="{C23EA53B-546E-4A42-882D-823F58280F24}" destId="{3DADBEE2-FD49-4BFD-BE55-4E8187374C37}" srcOrd="0" destOrd="0" presId="urn:microsoft.com/office/officeart/2005/8/layout/lProcess2"/>
    <dgm:cxn modelId="{240113F4-B733-47B4-91B7-A5179AF8BE3C}" type="presOf" srcId="{DA861749-E898-445C-84BD-56FA8AB009BB}" destId="{926A90C9-22FD-4C9E-B8AD-E67B55FBBA66}" srcOrd="1" destOrd="0" presId="urn:microsoft.com/office/officeart/2005/8/layout/lProcess2"/>
    <dgm:cxn modelId="{DFF7F0F8-3998-45CD-ABA5-464A4CD72C4D}" type="presOf" srcId="{FC04A1FF-23BC-4207-8EA0-58A1F3F2EE0D}" destId="{CC753DD3-6402-4915-99CF-DF4E76220495}" srcOrd="1" destOrd="0" presId="urn:microsoft.com/office/officeart/2005/8/layout/lProcess2"/>
    <dgm:cxn modelId="{282871FD-CE93-41FA-BFD1-1C2D7A5810A7}" srcId="{F2698CD0-4673-49A3-82E3-AAB3E555D51F}" destId="{3AD8717F-9E52-4023-97A5-08B76EDA957D}" srcOrd="0" destOrd="0" parTransId="{06D7B4C3-5E5C-49E9-B258-E6BC9EC41C0C}" sibTransId="{A778FB87-68E8-4F5C-A2E1-891AFF966035}"/>
    <dgm:cxn modelId="{D76670AB-B244-47A7-85BC-6E661FEA4371}" type="presParOf" srcId="{BD498751-9263-40E2-83FC-99B60173630C}" destId="{51315738-0B95-4ED8-BF48-4AD3B7CFF1B9}" srcOrd="0" destOrd="0" presId="urn:microsoft.com/office/officeart/2005/8/layout/lProcess2"/>
    <dgm:cxn modelId="{7B51B864-085D-482E-AAA1-5E1576D5E32D}" type="presParOf" srcId="{51315738-0B95-4ED8-BF48-4AD3B7CFF1B9}" destId="{3DADBEE2-FD49-4BFD-BE55-4E8187374C37}" srcOrd="0" destOrd="0" presId="urn:microsoft.com/office/officeart/2005/8/layout/lProcess2"/>
    <dgm:cxn modelId="{E5BCB5C2-CEA1-45C6-A5DD-A5A9FCE56667}" type="presParOf" srcId="{51315738-0B95-4ED8-BF48-4AD3B7CFF1B9}" destId="{1E75AB7B-64AC-4480-A2F9-815CEBA540CF}" srcOrd="1" destOrd="0" presId="urn:microsoft.com/office/officeart/2005/8/layout/lProcess2"/>
    <dgm:cxn modelId="{A322F90F-B2C5-4056-A95E-36A7BB2D838E}" type="presParOf" srcId="{51315738-0B95-4ED8-BF48-4AD3B7CFF1B9}" destId="{F999D304-0137-4947-8D60-E9C43AE0884D}" srcOrd="2" destOrd="0" presId="urn:microsoft.com/office/officeart/2005/8/layout/lProcess2"/>
    <dgm:cxn modelId="{99B877A8-35A0-48C8-85AA-F44F24472963}" type="presParOf" srcId="{F999D304-0137-4947-8D60-E9C43AE0884D}" destId="{F7812661-0A44-4099-AA6C-C0AEB4DB6010}" srcOrd="0" destOrd="0" presId="urn:microsoft.com/office/officeart/2005/8/layout/lProcess2"/>
    <dgm:cxn modelId="{17853CF5-A8ED-42E0-83DF-7A0372B40D64}" type="presParOf" srcId="{F7812661-0A44-4099-AA6C-C0AEB4DB6010}" destId="{0F95527E-F27D-4AEF-AB0F-9D53D4A5D38C}" srcOrd="0" destOrd="0" presId="urn:microsoft.com/office/officeart/2005/8/layout/lProcess2"/>
    <dgm:cxn modelId="{416A1ED0-36D4-44FB-BEBB-5B9979246296}" type="presParOf" srcId="{BD498751-9263-40E2-83FC-99B60173630C}" destId="{B8C008CD-E34B-4ADE-AFDF-43442069FD23}" srcOrd="1" destOrd="0" presId="urn:microsoft.com/office/officeart/2005/8/layout/lProcess2"/>
    <dgm:cxn modelId="{4995C43D-2006-49F7-83B0-51D1009318BD}" type="presParOf" srcId="{BD498751-9263-40E2-83FC-99B60173630C}" destId="{66266077-57CF-4199-AD6A-CE06FB453E28}" srcOrd="2" destOrd="0" presId="urn:microsoft.com/office/officeart/2005/8/layout/lProcess2"/>
    <dgm:cxn modelId="{AC82B96E-B29D-4AF1-9DC6-50A7ECE9F0B1}" type="presParOf" srcId="{66266077-57CF-4199-AD6A-CE06FB453E28}" destId="{F6635078-40C4-4188-B332-D85BD17BA941}" srcOrd="0" destOrd="0" presId="urn:microsoft.com/office/officeart/2005/8/layout/lProcess2"/>
    <dgm:cxn modelId="{F4738A87-1D0C-43E7-A05C-735069E5A96B}" type="presParOf" srcId="{66266077-57CF-4199-AD6A-CE06FB453E28}" destId="{7F192905-C655-4F2C-8CF0-95461E56ECDD}" srcOrd="1" destOrd="0" presId="urn:microsoft.com/office/officeart/2005/8/layout/lProcess2"/>
    <dgm:cxn modelId="{4032E790-81A4-421B-8049-B3974F6F80DC}" type="presParOf" srcId="{66266077-57CF-4199-AD6A-CE06FB453E28}" destId="{85E12E51-99DF-4DEB-BA40-EA99C31F4E7C}" srcOrd="2" destOrd="0" presId="urn:microsoft.com/office/officeart/2005/8/layout/lProcess2"/>
    <dgm:cxn modelId="{DB076516-AC41-42B5-992F-0510AC1AAFCA}" type="presParOf" srcId="{85E12E51-99DF-4DEB-BA40-EA99C31F4E7C}" destId="{538B9C37-2110-408F-BCCB-5D46487D84C8}" srcOrd="0" destOrd="0" presId="urn:microsoft.com/office/officeart/2005/8/layout/lProcess2"/>
    <dgm:cxn modelId="{ABDCD03E-9E18-46A3-BD12-7CBE9E9C2C8B}" type="presParOf" srcId="{538B9C37-2110-408F-BCCB-5D46487D84C8}" destId="{89A77839-D68B-4DC1-A581-6736735A5310}" srcOrd="0" destOrd="0" presId="urn:microsoft.com/office/officeart/2005/8/layout/lProcess2"/>
    <dgm:cxn modelId="{CEEAA742-F7AE-43ED-8ECF-25D952C35E8B}" type="presParOf" srcId="{BD498751-9263-40E2-83FC-99B60173630C}" destId="{6ED650B1-3BD0-4C14-AA7D-3524FC002628}" srcOrd="3" destOrd="0" presId="urn:microsoft.com/office/officeart/2005/8/layout/lProcess2"/>
    <dgm:cxn modelId="{D6C36544-7443-49DE-B962-EEB213E464F1}" type="presParOf" srcId="{BD498751-9263-40E2-83FC-99B60173630C}" destId="{FE1A622E-413C-48C0-B683-443C55F25045}" srcOrd="4" destOrd="0" presId="urn:microsoft.com/office/officeart/2005/8/layout/lProcess2"/>
    <dgm:cxn modelId="{EB781CA7-A128-49CE-90F7-F254CB777F85}" type="presParOf" srcId="{FE1A622E-413C-48C0-B683-443C55F25045}" destId="{2AA22EA6-4011-4EBD-B8E6-F811006048E1}" srcOrd="0" destOrd="0" presId="urn:microsoft.com/office/officeart/2005/8/layout/lProcess2"/>
    <dgm:cxn modelId="{A488CD75-983D-45AD-9641-9C5FD6AF2215}" type="presParOf" srcId="{FE1A622E-413C-48C0-B683-443C55F25045}" destId="{CC753DD3-6402-4915-99CF-DF4E76220495}" srcOrd="1" destOrd="0" presId="urn:microsoft.com/office/officeart/2005/8/layout/lProcess2"/>
    <dgm:cxn modelId="{05329607-6C25-4534-BC6B-A5B6D986A3C9}" type="presParOf" srcId="{FE1A622E-413C-48C0-B683-443C55F25045}" destId="{50C0B8F9-43D1-4779-A6DC-8FF14743742C}" srcOrd="2" destOrd="0" presId="urn:microsoft.com/office/officeart/2005/8/layout/lProcess2"/>
    <dgm:cxn modelId="{246B47DD-BB83-4391-8EE0-283CA37EEA35}" type="presParOf" srcId="{50C0B8F9-43D1-4779-A6DC-8FF14743742C}" destId="{0B398572-1794-4FA5-8C52-5BEEC65029C4}" srcOrd="0" destOrd="0" presId="urn:microsoft.com/office/officeart/2005/8/layout/lProcess2"/>
    <dgm:cxn modelId="{27AEEC4C-CC12-4C42-951B-D9A873137708}" type="presParOf" srcId="{0B398572-1794-4FA5-8C52-5BEEC65029C4}" destId="{2B59ADC6-0EF1-4774-A502-66CF78A0F706}" srcOrd="0" destOrd="0" presId="urn:microsoft.com/office/officeart/2005/8/layout/lProcess2"/>
    <dgm:cxn modelId="{2BCB333F-6556-4656-AB44-DD9312E9164D}" type="presParOf" srcId="{BD498751-9263-40E2-83FC-99B60173630C}" destId="{78BF4ADB-14BA-48BF-80A0-44DA4285FFFC}" srcOrd="5" destOrd="0" presId="urn:microsoft.com/office/officeart/2005/8/layout/lProcess2"/>
    <dgm:cxn modelId="{85E6F914-4622-44E2-875C-213B875A5A73}" type="presParOf" srcId="{BD498751-9263-40E2-83FC-99B60173630C}" destId="{00B7EF65-F531-465B-8F16-3146F4BE4AB9}" srcOrd="6" destOrd="0" presId="urn:microsoft.com/office/officeart/2005/8/layout/lProcess2"/>
    <dgm:cxn modelId="{324083FA-AFAC-4490-9B39-61FE80B3C8D0}" type="presParOf" srcId="{00B7EF65-F531-465B-8F16-3146F4BE4AB9}" destId="{75F42692-68D1-4012-B5BA-74950399B21D}" srcOrd="0" destOrd="0" presId="urn:microsoft.com/office/officeart/2005/8/layout/lProcess2"/>
    <dgm:cxn modelId="{D499F213-23AD-4CDF-8DC6-72A9E6A1966F}" type="presParOf" srcId="{00B7EF65-F531-465B-8F16-3146F4BE4AB9}" destId="{926A90C9-22FD-4C9E-B8AD-E67B55FBBA66}" srcOrd="1" destOrd="0" presId="urn:microsoft.com/office/officeart/2005/8/layout/lProcess2"/>
    <dgm:cxn modelId="{86D29DBB-3894-4798-869D-AA96C9043441}" type="presParOf" srcId="{00B7EF65-F531-465B-8F16-3146F4BE4AB9}" destId="{4435D51A-E3B4-4622-A588-59F0F840035C}" srcOrd="2" destOrd="0" presId="urn:microsoft.com/office/officeart/2005/8/layout/lProcess2"/>
    <dgm:cxn modelId="{A73477F4-2301-4473-AFDA-DB4E1E224C3F}" type="presParOf" srcId="{4435D51A-E3B4-4622-A588-59F0F840035C}" destId="{A4976D3D-992A-40CC-954A-2FF08728CFD1}" srcOrd="0" destOrd="0" presId="urn:microsoft.com/office/officeart/2005/8/layout/lProcess2"/>
    <dgm:cxn modelId="{FBE4AEA1-0459-437C-BDB2-4796D364C3AE}" type="presParOf" srcId="{A4976D3D-992A-40CC-954A-2FF08728CFD1}" destId="{DEB50750-5A08-41FB-8C6B-9881F96EAB1E}" srcOrd="0" destOrd="0" presId="urn:microsoft.com/office/officeart/2005/8/layout/l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C8DB710C-187D-446F-A8C7-8F4E1E75CF94}" type="doc">
      <dgm:prSet loTypeId="urn:microsoft.com/office/officeart/2005/8/layout/process4" loCatId="list" qsTypeId="urn:microsoft.com/office/officeart/2005/8/quickstyle/simple1" qsCatId="simple" csTypeId="urn:microsoft.com/office/officeart/2005/8/colors/colorful4" csCatId="colorful" phldr="1"/>
      <dgm:spPr/>
      <dgm:t>
        <a:bodyPr/>
        <a:lstStyle/>
        <a:p>
          <a:endParaRPr lang="en-US"/>
        </a:p>
      </dgm:t>
    </dgm:pt>
    <dgm:pt modelId="{C30B13AA-EB58-428D-86F0-FABEAFDB981C}">
      <dgm:prSet phldrT="[Text]" phldr="0"/>
      <dgm:spPr/>
      <dgm:t>
        <a:bodyPr/>
        <a:lstStyle/>
        <a:p>
          <a:r>
            <a:rPr lang="en-US" dirty="0"/>
            <a:t>Integrate people, processes, and technology</a:t>
          </a:r>
        </a:p>
      </dgm:t>
    </dgm:pt>
    <dgm:pt modelId="{3E0DB51C-DF4C-4E36-A5DA-09C3B7A825C1}" type="parTrans" cxnId="{78CB76FE-4EA7-4586-B95E-0347F26AB37B}">
      <dgm:prSet/>
      <dgm:spPr/>
      <dgm:t>
        <a:bodyPr/>
        <a:lstStyle/>
        <a:p>
          <a:endParaRPr lang="en-US"/>
        </a:p>
      </dgm:t>
    </dgm:pt>
    <dgm:pt modelId="{0E7C0B9B-AC6E-42A0-B218-09DCCC6456BE}" type="sibTrans" cxnId="{78CB76FE-4EA7-4586-B95E-0347F26AB37B}">
      <dgm:prSet/>
      <dgm:spPr/>
      <dgm:t>
        <a:bodyPr/>
        <a:lstStyle/>
        <a:p>
          <a:endParaRPr lang="en-US"/>
        </a:p>
      </dgm:t>
    </dgm:pt>
    <dgm:pt modelId="{EEF129C6-E901-4861-BE98-B93665DBEB8B}">
      <dgm:prSet phldrT="[Text]" phldr="0"/>
      <dgm:spPr/>
      <dgm:t>
        <a:bodyPr/>
        <a:lstStyle/>
        <a:p>
          <a:r>
            <a:rPr lang="en-US" dirty="0"/>
            <a:t>Focus on incremental, risk-based improvements</a:t>
          </a:r>
        </a:p>
      </dgm:t>
    </dgm:pt>
    <dgm:pt modelId="{3CFF00F2-DF76-4C88-826F-A688E611347D}" type="parTrans" cxnId="{565A1AA2-B9AE-422C-9C0F-C2B1D292A654}">
      <dgm:prSet/>
      <dgm:spPr/>
      <dgm:t>
        <a:bodyPr/>
        <a:lstStyle/>
        <a:p>
          <a:endParaRPr lang="en-US"/>
        </a:p>
      </dgm:t>
    </dgm:pt>
    <dgm:pt modelId="{8431863D-26A1-4997-B83F-B404D0F64A88}" type="sibTrans" cxnId="{565A1AA2-B9AE-422C-9C0F-C2B1D292A654}">
      <dgm:prSet/>
      <dgm:spPr/>
      <dgm:t>
        <a:bodyPr/>
        <a:lstStyle/>
        <a:p>
          <a:endParaRPr lang="en-US"/>
        </a:p>
      </dgm:t>
    </dgm:pt>
    <dgm:pt modelId="{47C2816D-9186-40B9-9F0E-CF863C32ECA5}">
      <dgm:prSet phldrT="[Text]" phldr="0"/>
      <dgm:spPr/>
      <dgm:t>
        <a:bodyPr/>
        <a:lstStyle/>
        <a:p>
          <a:r>
            <a:rPr lang="en-US" dirty="0"/>
            <a:t>Take practical, achievable next steps</a:t>
          </a:r>
        </a:p>
      </dgm:t>
    </dgm:pt>
    <dgm:pt modelId="{51CBB981-A5D1-4F7B-9D12-6C8399E8C1FE}" type="parTrans" cxnId="{A9EC77DD-67E4-4EC0-B61D-2768337985E2}">
      <dgm:prSet/>
      <dgm:spPr/>
      <dgm:t>
        <a:bodyPr/>
        <a:lstStyle/>
        <a:p>
          <a:endParaRPr lang="en-US"/>
        </a:p>
      </dgm:t>
    </dgm:pt>
    <dgm:pt modelId="{4B3B3387-67E4-4EFB-AD6A-AA4E7A5DD05A}" type="sibTrans" cxnId="{A9EC77DD-67E4-4EC0-B61D-2768337985E2}">
      <dgm:prSet/>
      <dgm:spPr/>
      <dgm:t>
        <a:bodyPr/>
        <a:lstStyle/>
        <a:p>
          <a:endParaRPr lang="en-US"/>
        </a:p>
      </dgm:t>
    </dgm:pt>
    <dgm:pt modelId="{74986261-EEC1-4A02-9E10-1865B1DDF6E3}" type="pres">
      <dgm:prSet presAssocID="{C8DB710C-187D-446F-A8C7-8F4E1E75CF94}" presName="Name0" presStyleCnt="0">
        <dgm:presLayoutVars>
          <dgm:dir/>
          <dgm:animLvl val="lvl"/>
          <dgm:resizeHandles val="exact"/>
        </dgm:presLayoutVars>
      </dgm:prSet>
      <dgm:spPr/>
    </dgm:pt>
    <dgm:pt modelId="{447FB486-2677-45E6-ABF1-2E81D411DEFB}" type="pres">
      <dgm:prSet presAssocID="{47C2816D-9186-40B9-9F0E-CF863C32ECA5}" presName="boxAndChildren" presStyleCnt="0"/>
      <dgm:spPr/>
    </dgm:pt>
    <dgm:pt modelId="{A77F312F-B932-4670-A201-1F5C13884EE1}" type="pres">
      <dgm:prSet presAssocID="{47C2816D-9186-40B9-9F0E-CF863C32ECA5}" presName="parentTextBox" presStyleLbl="node1" presStyleIdx="0" presStyleCnt="3"/>
      <dgm:spPr/>
    </dgm:pt>
    <dgm:pt modelId="{6D9FAB06-7667-498D-8048-54F890F9D122}" type="pres">
      <dgm:prSet presAssocID="{8431863D-26A1-4997-B83F-B404D0F64A88}" presName="sp" presStyleCnt="0"/>
      <dgm:spPr/>
    </dgm:pt>
    <dgm:pt modelId="{E81ECFC2-CCB5-4F7C-8ABD-206EDAA60B23}" type="pres">
      <dgm:prSet presAssocID="{EEF129C6-E901-4861-BE98-B93665DBEB8B}" presName="arrowAndChildren" presStyleCnt="0"/>
      <dgm:spPr/>
    </dgm:pt>
    <dgm:pt modelId="{406EF542-5E70-4747-A2CB-AC50EAB7A38D}" type="pres">
      <dgm:prSet presAssocID="{EEF129C6-E901-4861-BE98-B93665DBEB8B}" presName="parentTextArrow" presStyleLbl="node1" presStyleIdx="1" presStyleCnt="3"/>
      <dgm:spPr/>
    </dgm:pt>
    <dgm:pt modelId="{E503B205-360F-4674-8E94-A363FFA5DCDD}" type="pres">
      <dgm:prSet presAssocID="{0E7C0B9B-AC6E-42A0-B218-09DCCC6456BE}" presName="sp" presStyleCnt="0"/>
      <dgm:spPr/>
    </dgm:pt>
    <dgm:pt modelId="{BA78A34D-07DA-47C6-9C20-478FE35EC4E1}" type="pres">
      <dgm:prSet presAssocID="{C30B13AA-EB58-428D-86F0-FABEAFDB981C}" presName="arrowAndChildren" presStyleCnt="0"/>
      <dgm:spPr/>
    </dgm:pt>
    <dgm:pt modelId="{6DFC889D-78F8-4210-BEE9-221A3210F5B3}" type="pres">
      <dgm:prSet presAssocID="{C30B13AA-EB58-428D-86F0-FABEAFDB981C}" presName="parentTextArrow" presStyleLbl="node1" presStyleIdx="2" presStyleCnt="3" custLinFactNeighborX="-615" custLinFactNeighborY="-1613"/>
      <dgm:spPr/>
    </dgm:pt>
  </dgm:ptLst>
  <dgm:cxnLst>
    <dgm:cxn modelId="{FCC3A003-16F8-4298-9FF6-291FD0833EFF}" type="presOf" srcId="{C8DB710C-187D-446F-A8C7-8F4E1E75CF94}" destId="{74986261-EEC1-4A02-9E10-1865B1DDF6E3}" srcOrd="0" destOrd="0" presId="urn:microsoft.com/office/officeart/2005/8/layout/process4"/>
    <dgm:cxn modelId="{7A55CB18-158D-4FD0-95AD-876260CD600A}" type="presOf" srcId="{C30B13AA-EB58-428D-86F0-FABEAFDB981C}" destId="{6DFC889D-78F8-4210-BEE9-221A3210F5B3}" srcOrd="0" destOrd="0" presId="urn:microsoft.com/office/officeart/2005/8/layout/process4"/>
    <dgm:cxn modelId="{1A8F3D47-BC05-4D1E-8DD9-75C84EABE63F}" type="presOf" srcId="{EEF129C6-E901-4861-BE98-B93665DBEB8B}" destId="{406EF542-5E70-4747-A2CB-AC50EAB7A38D}" srcOrd="0" destOrd="0" presId="urn:microsoft.com/office/officeart/2005/8/layout/process4"/>
    <dgm:cxn modelId="{42B5978A-46F9-4CFF-8DFC-4EAC94358C91}" type="presOf" srcId="{47C2816D-9186-40B9-9F0E-CF863C32ECA5}" destId="{A77F312F-B932-4670-A201-1F5C13884EE1}" srcOrd="0" destOrd="0" presId="urn:microsoft.com/office/officeart/2005/8/layout/process4"/>
    <dgm:cxn modelId="{565A1AA2-B9AE-422C-9C0F-C2B1D292A654}" srcId="{C8DB710C-187D-446F-A8C7-8F4E1E75CF94}" destId="{EEF129C6-E901-4861-BE98-B93665DBEB8B}" srcOrd="1" destOrd="0" parTransId="{3CFF00F2-DF76-4C88-826F-A688E611347D}" sibTransId="{8431863D-26A1-4997-B83F-B404D0F64A88}"/>
    <dgm:cxn modelId="{A9EC77DD-67E4-4EC0-B61D-2768337985E2}" srcId="{C8DB710C-187D-446F-A8C7-8F4E1E75CF94}" destId="{47C2816D-9186-40B9-9F0E-CF863C32ECA5}" srcOrd="2" destOrd="0" parTransId="{51CBB981-A5D1-4F7B-9D12-6C8399E8C1FE}" sibTransId="{4B3B3387-67E4-4EFB-AD6A-AA4E7A5DD05A}"/>
    <dgm:cxn modelId="{78CB76FE-4EA7-4586-B95E-0347F26AB37B}" srcId="{C8DB710C-187D-446F-A8C7-8F4E1E75CF94}" destId="{C30B13AA-EB58-428D-86F0-FABEAFDB981C}" srcOrd="0" destOrd="0" parTransId="{3E0DB51C-DF4C-4E36-A5DA-09C3B7A825C1}" sibTransId="{0E7C0B9B-AC6E-42A0-B218-09DCCC6456BE}"/>
    <dgm:cxn modelId="{6147E3A8-FD6D-49F7-9666-454AC104B30F}" type="presParOf" srcId="{74986261-EEC1-4A02-9E10-1865B1DDF6E3}" destId="{447FB486-2677-45E6-ABF1-2E81D411DEFB}" srcOrd="0" destOrd="0" presId="urn:microsoft.com/office/officeart/2005/8/layout/process4"/>
    <dgm:cxn modelId="{0BBE293F-2DAC-44BC-B6B3-069E3BDF8547}" type="presParOf" srcId="{447FB486-2677-45E6-ABF1-2E81D411DEFB}" destId="{A77F312F-B932-4670-A201-1F5C13884EE1}" srcOrd="0" destOrd="0" presId="urn:microsoft.com/office/officeart/2005/8/layout/process4"/>
    <dgm:cxn modelId="{6F93AB30-162D-4828-854A-FF937E4CFFE0}" type="presParOf" srcId="{74986261-EEC1-4A02-9E10-1865B1DDF6E3}" destId="{6D9FAB06-7667-498D-8048-54F890F9D122}" srcOrd="1" destOrd="0" presId="urn:microsoft.com/office/officeart/2005/8/layout/process4"/>
    <dgm:cxn modelId="{87201392-A7FB-42C7-9DB1-28138403D402}" type="presParOf" srcId="{74986261-EEC1-4A02-9E10-1865B1DDF6E3}" destId="{E81ECFC2-CCB5-4F7C-8ABD-206EDAA60B23}" srcOrd="2" destOrd="0" presId="urn:microsoft.com/office/officeart/2005/8/layout/process4"/>
    <dgm:cxn modelId="{A9994CD2-7B38-40E8-AAFB-75220AD999F2}" type="presParOf" srcId="{E81ECFC2-CCB5-4F7C-8ABD-206EDAA60B23}" destId="{406EF542-5E70-4747-A2CB-AC50EAB7A38D}" srcOrd="0" destOrd="0" presId="urn:microsoft.com/office/officeart/2005/8/layout/process4"/>
    <dgm:cxn modelId="{8702CB3D-CD45-46B7-9ACA-90921E3BB3F1}" type="presParOf" srcId="{74986261-EEC1-4A02-9E10-1865B1DDF6E3}" destId="{E503B205-360F-4674-8E94-A363FFA5DCDD}" srcOrd="3" destOrd="0" presId="urn:microsoft.com/office/officeart/2005/8/layout/process4"/>
    <dgm:cxn modelId="{D7E078D1-06BC-49CA-81BB-C749ECCCB130}" type="presParOf" srcId="{74986261-EEC1-4A02-9E10-1865B1DDF6E3}" destId="{BA78A34D-07DA-47C6-9C20-478FE35EC4E1}" srcOrd="4" destOrd="0" presId="urn:microsoft.com/office/officeart/2005/8/layout/process4"/>
    <dgm:cxn modelId="{5FD01951-8EBC-49D8-99BA-76E59405E8ED}" type="presParOf" srcId="{BA78A34D-07DA-47C6-9C20-478FE35EC4E1}" destId="{6DFC889D-78F8-4210-BEE9-221A3210F5B3}" srcOrd="0" destOrd="0" presId="urn:microsoft.com/office/officeart/2005/8/layout/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4CAAA5D-37FB-4C52-BAA6-AB821B44A0BE}" type="doc">
      <dgm:prSet loTypeId="urn:microsoft.com/office/officeart/2008/layout/VerticalCurvedList" loCatId="list" qsTypeId="urn:microsoft.com/office/officeart/2005/8/quickstyle/simple1" qsCatId="simple" csTypeId="urn:microsoft.com/office/officeart/2005/8/colors/colorful4" csCatId="colorful" phldr="1"/>
      <dgm:spPr/>
      <dgm:t>
        <a:bodyPr/>
        <a:lstStyle/>
        <a:p>
          <a:endParaRPr lang="en-US"/>
        </a:p>
      </dgm:t>
    </dgm:pt>
    <dgm:pt modelId="{36F03368-01D1-4D08-9A5E-57D449D62EEF}">
      <dgm:prSet phldrT="[Text]" phldr="0"/>
      <dgm:spPr/>
      <dgm:t>
        <a:bodyPr/>
        <a:lstStyle/>
        <a:p>
          <a:r>
            <a:rPr lang="en-US" dirty="0"/>
            <a:t>Increasing compliance complexity</a:t>
          </a:r>
        </a:p>
      </dgm:t>
    </dgm:pt>
    <dgm:pt modelId="{159F7884-CE13-48B0-9AB2-88B5403DCF4B}" type="parTrans" cxnId="{016A836D-3E30-46C4-81C1-227724F7F6AC}">
      <dgm:prSet/>
      <dgm:spPr/>
      <dgm:t>
        <a:bodyPr/>
        <a:lstStyle/>
        <a:p>
          <a:endParaRPr lang="en-US"/>
        </a:p>
      </dgm:t>
    </dgm:pt>
    <dgm:pt modelId="{3E8A9BDF-449C-4F42-922C-923074250AAE}" type="sibTrans" cxnId="{016A836D-3E30-46C4-81C1-227724F7F6AC}">
      <dgm:prSet/>
      <dgm:spPr/>
      <dgm:t>
        <a:bodyPr/>
        <a:lstStyle/>
        <a:p>
          <a:endParaRPr lang="en-US"/>
        </a:p>
      </dgm:t>
    </dgm:pt>
    <dgm:pt modelId="{39F5C439-2837-43A7-8D94-9A85C904D6E8}">
      <dgm:prSet phldrT="[Text]" phldr="0"/>
      <dgm:spPr/>
      <dgm:t>
        <a:bodyPr/>
        <a:lstStyle/>
        <a:p>
          <a:r>
            <a:rPr lang="en-US" dirty="0"/>
            <a:t>Consequences of noncompliance</a:t>
          </a:r>
        </a:p>
      </dgm:t>
    </dgm:pt>
    <dgm:pt modelId="{5EA88A1D-ACF0-434F-A81C-15D972003D2A}" type="parTrans" cxnId="{D6B6C339-5F70-4B55-BB9C-04AB7C8953DC}">
      <dgm:prSet/>
      <dgm:spPr/>
      <dgm:t>
        <a:bodyPr/>
        <a:lstStyle/>
        <a:p>
          <a:endParaRPr lang="en-US"/>
        </a:p>
      </dgm:t>
    </dgm:pt>
    <dgm:pt modelId="{6EF96874-9ABB-4390-9AC7-400152D8BB64}" type="sibTrans" cxnId="{D6B6C339-5F70-4B55-BB9C-04AB7C8953DC}">
      <dgm:prSet/>
      <dgm:spPr/>
      <dgm:t>
        <a:bodyPr/>
        <a:lstStyle/>
        <a:p>
          <a:endParaRPr lang="en-US"/>
        </a:p>
      </dgm:t>
    </dgm:pt>
    <dgm:pt modelId="{63F080D4-606B-4C91-9A46-26E7A703D3C0}">
      <dgm:prSet phldrT="[Text]" phldr="0"/>
      <dgm:spPr/>
      <dgm:t>
        <a:bodyPr/>
        <a:lstStyle/>
        <a:p>
          <a:r>
            <a:rPr lang="en-US" dirty="0"/>
            <a:t>Emphasis on accountability</a:t>
          </a:r>
        </a:p>
      </dgm:t>
    </dgm:pt>
    <dgm:pt modelId="{1FE95FBE-43BD-4A0C-ABE2-ECF34CF34C32}" type="parTrans" cxnId="{C8D698FA-A2D1-49D1-977F-1C5F8B7552E2}">
      <dgm:prSet/>
      <dgm:spPr/>
      <dgm:t>
        <a:bodyPr/>
        <a:lstStyle/>
        <a:p>
          <a:endParaRPr lang="en-US"/>
        </a:p>
      </dgm:t>
    </dgm:pt>
    <dgm:pt modelId="{E5D1377D-4876-43EE-9E81-AF0AAB016236}" type="sibTrans" cxnId="{C8D698FA-A2D1-49D1-977F-1C5F8B7552E2}">
      <dgm:prSet/>
      <dgm:spPr/>
      <dgm:t>
        <a:bodyPr/>
        <a:lstStyle/>
        <a:p>
          <a:endParaRPr lang="en-US"/>
        </a:p>
      </dgm:t>
    </dgm:pt>
    <dgm:pt modelId="{8C4D4FD1-F1CD-4F59-A9ED-F342AB16185D}">
      <dgm:prSet phldrT="[Text]" phldr="0"/>
      <dgm:spPr/>
      <dgm:t>
        <a:bodyPr/>
        <a:lstStyle/>
        <a:p>
          <a:r>
            <a:rPr lang="en-US" dirty="0"/>
            <a:t>Need for proactive framework</a:t>
          </a:r>
        </a:p>
      </dgm:t>
    </dgm:pt>
    <dgm:pt modelId="{5DF26EF4-A86C-4D89-BB3B-97E3058CEF22}" type="parTrans" cxnId="{F003FDAF-5B79-471E-9A67-29B26CF73B6F}">
      <dgm:prSet/>
      <dgm:spPr/>
      <dgm:t>
        <a:bodyPr/>
        <a:lstStyle/>
        <a:p>
          <a:endParaRPr lang="en-US"/>
        </a:p>
      </dgm:t>
    </dgm:pt>
    <dgm:pt modelId="{997E42EF-0CB6-4AC8-B997-F51A0FE33A7F}" type="sibTrans" cxnId="{F003FDAF-5B79-471E-9A67-29B26CF73B6F}">
      <dgm:prSet/>
      <dgm:spPr/>
      <dgm:t>
        <a:bodyPr/>
        <a:lstStyle/>
        <a:p>
          <a:endParaRPr lang="en-US"/>
        </a:p>
      </dgm:t>
    </dgm:pt>
    <dgm:pt modelId="{B77B1086-45F8-408D-BA1E-0D5F787B354E}" type="pres">
      <dgm:prSet presAssocID="{94CAAA5D-37FB-4C52-BAA6-AB821B44A0BE}" presName="Name0" presStyleCnt="0">
        <dgm:presLayoutVars>
          <dgm:chMax val="7"/>
          <dgm:chPref val="7"/>
          <dgm:dir/>
        </dgm:presLayoutVars>
      </dgm:prSet>
      <dgm:spPr/>
    </dgm:pt>
    <dgm:pt modelId="{71C9BD61-B54C-4C45-8AB8-8E2EB46EBA06}" type="pres">
      <dgm:prSet presAssocID="{94CAAA5D-37FB-4C52-BAA6-AB821B44A0BE}" presName="Name1" presStyleCnt="0"/>
      <dgm:spPr/>
    </dgm:pt>
    <dgm:pt modelId="{AFC5BC77-F735-4AC4-BB46-2DA36A1EC0BB}" type="pres">
      <dgm:prSet presAssocID="{94CAAA5D-37FB-4C52-BAA6-AB821B44A0BE}" presName="cycle" presStyleCnt="0"/>
      <dgm:spPr/>
    </dgm:pt>
    <dgm:pt modelId="{53C6AE78-09FE-44F5-9474-3C7006660A2D}" type="pres">
      <dgm:prSet presAssocID="{94CAAA5D-37FB-4C52-BAA6-AB821B44A0BE}" presName="srcNode" presStyleLbl="node1" presStyleIdx="0" presStyleCnt="4"/>
      <dgm:spPr/>
    </dgm:pt>
    <dgm:pt modelId="{1F382EE4-DB19-43C4-BD5B-A42D69D92145}" type="pres">
      <dgm:prSet presAssocID="{94CAAA5D-37FB-4C52-BAA6-AB821B44A0BE}" presName="conn" presStyleLbl="parChTrans1D2" presStyleIdx="0" presStyleCnt="1"/>
      <dgm:spPr/>
    </dgm:pt>
    <dgm:pt modelId="{56014D68-C29B-4117-8802-ECD4463F95C6}" type="pres">
      <dgm:prSet presAssocID="{94CAAA5D-37FB-4C52-BAA6-AB821B44A0BE}" presName="extraNode" presStyleLbl="node1" presStyleIdx="0" presStyleCnt="4"/>
      <dgm:spPr/>
    </dgm:pt>
    <dgm:pt modelId="{8F6AC843-55FF-4314-BA20-24C82CC8D802}" type="pres">
      <dgm:prSet presAssocID="{94CAAA5D-37FB-4C52-BAA6-AB821B44A0BE}" presName="dstNode" presStyleLbl="node1" presStyleIdx="0" presStyleCnt="4"/>
      <dgm:spPr/>
    </dgm:pt>
    <dgm:pt modelId="{75144E06-01D3-4C85-BE45-42B34403B6B6}" type="pres">
      <dgm:prSet presAssocID="{36F03368-01D1-4D08-9A5E-57D449D62EEF}" presName="text_1" presStyleLbl="node1" presStyleIdx="0" presStyleCnt="4">
        <dgm:presLayoutVars>
          <dgm:bulletEnabled val="1"/>
        </dgm:presLayoutVars>
      </dgm:prSet>
      <dgm:spPr/>
    </dgm:pt>
    <dgm:pt modelId="{D8A6828E-7FB0-4313-B681-48126EE460A2}" type="pres">
      <dgm:prSet presAssocID="{36F03368-01D1-4D08-9A5E-57D449D62EEF}" presName="accent_1" presStyleCnt="0"/>
      <dgm:spPr/>
    </dgm:pt>
    <dgm:pt modelId="{32FF5F80-703A-4FEE-B5F7-ACD296B6D45B}" type="pres">
      <dgm:prSet presAssocID="{36F03368-01D1-4D08-9A5E-57D449D62EEF}" presName="accentRepeatNode" presStyleLbl="solidFgAcc1" presStyleIdx="0" presStyleCnt="4"/>
      <dgm:spPr/>
    </dgm:pt>
    <dgm:pt modelId="{A75FB773-4015-437A-9537-9E3BA1F73FDB}" type="pres">
      <dgm:prSet presAssocID="{63F080D4-606B-4C91-9A46-26E7A703D3C0}" presName="text_2" presStyleLbl="node1" presStyleIdx="1" presStyleCnt="4">
        <dgm:presLayoutVars>
          <dgm:bulletEnabled val="1"/>
        </dgm:presLayoutVars>
      </dgm:prSet>
      <dgm:spPr/>
    </dgm:pt>
    <dgm:pt modelId="{2873F6A9-E75E-450C-A20B-61ECAD30DFE9}" type="pres">
      <dgm:prSet presAssocID="{63F080D4-606B-4C91-9A46-26E7A703D3C0}" presName="accent_2" presStyleCnt="0"/>
      <dgm:spPr/>
    </dgm:pt>
    <dgm:pt modelId="{219773B4-A4C0-462C-AB33-C29FA0A02A9F}" type="pres">
      <dgm:prSet presAssocID="{63F080D4-606B-4C91-9A46-26E7A703D3C0}" presName="accentRepeatNode" presStyleLbl="solidFgAcc1" presStyleIdx="1" presStyleCnt="4"/>
      <dgm:spPr/>
    </dgm:pt>
    <dgm:pt modelId="{0EBD52F7-20E5-4E55-A7A8-6807D06AFDFF}" type="pres">
      <dgm:prSet presAssocID="{39F5C439-2837-43A7-8D94-9A85C904D6E8}" presName="text_3" presStyleLbl="node1" presStyleIdx="2" presStyleCnt="4">
        <dgm:presLayoutVars>
          <dgm:bulletEnabled val="1"/>
        </dgm:presLayoutVars>
      </dgm:prSet>
      <dgm:spPr/>
    </dgm:pt>
    <dgm:pt modelId="{60424A48-755C-4E59-AF89-022AE37DCABA}" type="pres">
      <dgm:prSet presAssocID="{39F5C439-2837-43A7-8D94-9A85C904D6E8}" presName="accent_3" presStyleCnt="0"/>
      <dgm:spPr/>
    </dgm:pt>
    <dgm:pt modelId="{3F8E1981-45EC-4954-ACA3-77344EEBE782}" type="pres">
      <dgm:prSet presAssocID="{39F5C439-2837-43A7-8D94-9A85C904D6E8}" presName="accentRepeatNode" presStyleLbl="solidFgAcc1" presStyleIdx="2" presStyleCnt="4"/>
      <dgm:spPr/>
    </dgm:pt>
    <dgm:pt modelId="{FDDF59D4-3C9E-46D8-A2E4-A82045A4076B}" type="pres">
      <dgm:prSet presAssocID="{8C4D4FD1-F1CD-4F59-A9ED-F342AB16185D}" presName="text_4" presStyleLbl="node1" presStyleIdx="3" presStyleCnt="4">
        <dgm:presLayoutVars>
          <dgm:bulletEnabled val="1"/>
        </dgm:presLayoutVars>
      </dgm:prSet>
      <dgm:spPr/>
    </dgm:pt>
    <dgm:pt modelId="{619BCD85-68B9-4A26-BED1-3FE1CD0058C0}" type="pres">
      <dgm:prSet presAssocID="{8C4D4FD1-F1CD-4F59-A9ED-F342AB16185D}" presName="accent_4" presStyleCnt="0"/>
      <dgm:spPr/>
    </dgm:pt>
    <dgm:pt modelId="{0C2A198F-5B99-49DE-8B32-FB4957CA50DD}" type="pres">
      <dgm:prSet presAssocID="{8C4D4FD1-F1CD-4F59-A9ED-F342AB16185D}" presName="accentRepeatNode" presStyleLbl="solidFgAcc1" presStyleIdx="3" presStyleCnt="4"/>
      <dgm:spPr/>
    </dgm:pt>
  </dgm:ptLst>
  <dgm:cxnLst>
    <dgm:cxn modelId="{D6B6C339-5F70-4B55-BB9C-04AB7C8953DC}" srcId="{94CAAA5D-37FB-4C52-BAA6-AB821B44A0BE}" destId="{39F5C439-2837-43A7-8D94-9A85C904D6E8}" srcOrd="2" destOrd="0" parTransId="{5EA88A1D-ACF0-434F-A81C-15D972003D2A}" sibTransId="{6EF96874-9ABB-4390-9AC7-400152D8BB64}"/>
    <dgm:cxn modelId="{1282226C-B497-4DE5-A43E-94715EE805E9}" type="presOf" srcId="{8C4D4FD1-F1CD-4F59-A9ED-F342AB16185D}" destId="{FDDF59D4-3C9E-46D8-A2E4-A82045A4076B}" srcOrd="0" destOrd="0" presId="urn:microsoft.com/office/officeart/2008/layout/VerticalCurvedList"/>
    <dgm:cxn modelId="{016A836D-3E30-46C4-81C1-227724F7F6AC}" srcId="{94CAAA5D-37FB-4C52-BAA6-AB821B44A0BE}" destId="{36F03368-01D1-4D08-9A5E-57D449D62EEF}" srcOrd="0" destOrd="0" parTransId="{159F7884-CE13-48B0-9AB2-88B5403DCF4B}" sibTransId="{3E8A9BDF-449C-4F42-922C-923074250AAE}"/>
    <dgm:cxn modelId="{3BF00B55-06A3-4879-AF38-0539FAD631D2}" type="presOf" srcId="{63F080D4-606B-4C91-9A46-26E7A703D3C0}" destId="{A75FB773-4015-437A-9537-9E3BA1F73FDB}" srcOrd="0" destOrd="0" presId="urn:microsoft.com/office/officeart/2008/layout/VerticalCurvedList"/>
    <dgm:cxn modelId="{339ED35A-C377-4C94-92A2-364E984628C7}" type="presOf" srcId="{36F03368-01D1-4D08-9A5E-57D449D62EEF}" destId="{75144E06-01D3-4C85-BE45-42B34403B6B6}" srcOrd="0" destOrd="0" presId="urn:microsoft.com/office/officeart/2008/layout/VerticalCurvedList"/>
    <dgm:cxn modelId="{F003FDAF-5B79-471E-9A67-29B26CF73B6F}" srcId="{94CAAA5D-37FB-4C52-BAA6-AB821B44A0BE}" destId="{8C4D4FD1-F1CD-4F59-A9ED-F342AB16185D}" srcOrd="3" destOrd="0" parTransId="{5DF26EF4-A86C-4D89-BB3B-97E3058CEF22}" sibTransId="{997E42EF-0CB6-4AC8-B997-F51A0FE33A7F}"/>
    <dgm:cxn modelId="{37ADAABA-72CD-49B6-A687-00E134531255}" type="presOf" srcId="{39F5C439-2837-43A7-8D94-9A85C904D6E8}" destId="{0EBD52F7-20E5-4E55-A7A8-6807D06AFDFF}" srcOrd="0" destOrd="0" presId="urn:microsoft.com/office/officeart/2008/layout/VerticalCurvedList"/>
    <dgm:cxn modelId="{96EA6FE8-CAB5-45DD-BE17-61FCF0FABD62}" type="presOf" srcId="{94CAAA5D-37FB-4C52-BAA6-AB821B44A0BE}" destId="{B77B1086-45F8-408D-BA1E-0D5F787B354E}" srcOrd="0" destOrd="0" presId="urn:microsoft.com/office/officeart/2008/layout/VerticalCurvedList"/>
    <dgm:cxn modelId="{C43E42EC-1A3E-4499-8F95-6F40B5170997}" type="presOf" srcId="{3E8A9BDF-449C-4F42-922C-923074250AAE}" destId="{1F382EE4-DB19-43C4-BD5B-A42D69D92145}" srcOrd="0" destOrd="0" presId="urn:microsoft.com/office/officeart/2008/layout/VerticalCurvedList"/>
    <dgm:cxn modelId="{C8D698FA-A2D1-49D1-977F-1C5F8B7552E2}" srcId="{94CAAA5D-37FB-4C52-BAA6-AB821B44A0BE}" destId="{63F080D4-606B-4C91-9A46-26E7A703D3C0}" srcOrd="1" destOrd="0" parTransId="{1FE95FBE-43BD-4A0C-ABE2-ECF34CF34C32}" sibTransId="{E5D1377D-4876-43EE-9E81-AF0AAB016236}"/>
    <dgm:cxn modelId="{0DB7B09A-B4D4-436B-8114-80FD2726E043}" type="presParOf" srcId="{B77B1086-45F8-408D-BA1E-0D5F787B354E}" destId="{71C9BD61-B54C-4C45-8AB8-8E2EB46EBA06}" srcOrd="0" destOrd="0" presId="urn:microsoft.com/office/officeart/2008/layout/VerticalCurvedList"/>
    <dgm:cxn modelId="{D9A54548-0F97-4197-B35D-941E6A607799}" type="presParOf" srcId="{71C9BD61-B54C-4C45-8AB8-8E2EB46EBA06}" destId="{AFC5BC77-F735-4AC4-BB46-2DA36A1EC0BB}" srcOrd="0" destOrd="0" presId="urn:microsoft.com/office/officeart/2008/layout/VerticalCurvedList"/>
    <dgm:cxn modelId="{9F6FA3BD-7282-4C6F-BD00-C86FD999052F}" type="presParOf" srcId="{AFC5BC77-F735-4AC4-BB46-2DA36A1EC0BB}" destId="{53C6AE78-09FE-44F5-9474-3C7006660A2D}" srcOrd="0" destOrd="0" presId="urn:microsoft.com/office/officeart/2008/layout/VerticalCurvedList"/>
    <dgm:cxn modelId="{D832B1E0-7181-4D2B-8DE5-9858FA2E68DB}" type="presParOf" srcId="{AFC5BC77-F735-4AC4-BB46-2DA36A1EC0BB}" destId="{1F382EE4-DB19-43C4-BD5B-A42D69D92145}" srcOrd="1" destOrd="0" presId="urn:microsoft.com/office/officeart/2008/layout/VerticalCurvedList"/>
    <dgm:cxn modelId="{DC4F97AE-A090-46D3-8EB2-B4CF987DB50A}" type="presParOf" srcId="{AFC5BC77-F735-4AC4-BB46-2DA36A1EC0BB}" destId="{56014D68-C29B-4117-8802-ECD4463F95C6}" srcOrd="2" destOrd="0" presId="urn:microsoft.com/office/officeart/2008/layout/VerticalCurvedList"/>
    <dgm:cxn modelId="{29D3AC90-7163-42EE-8673-E1E2978FF72E}" type="presParOf" srcId="{AFC5BC77-F735-4AC4-BB46-2DA36A1EC0BB}" destId="{8F6AC843-55FF-4314-BA20-24C82CC8D802}" srcOrd="3" destOrd="0" presId="urn:microsoft.com/office/officeart/2008/layout/VerticalCurvedList"/>
    <dgm:cxn modelId="{A952CA7C-4C1B-4F29-B461-1B9E54786AD7}" type="presParOf" srcId="{71C9BD61-B54C-4C45-8AB8-8E2EB46EBA06}" destId="{75144E06-01D3-4C85-BE45-42B34403B6B6}" srcOrd="1" destOrd="0" presId="urn:microsoft.com/office/officeart/2008/layout/VerticalCurvedList"/>
    <dgm:cxn modelId="{4B7EE9E2-20B2-4DF7-9AEF-308F10D1E1C1}" type="presParOf" srcId="{71C9BD61-B54C-4C45-8AB8-8E2EB46EBA06}" destId="{D8A6828E-7FB0-4313-B681-48126EE460A2}" srcOrd="2" destOrd="0" presId="urn:microsoft.com/office/officeart/2008/layout/VerticalCurvedList"/>
    <dgm:cxn modelId="{4C5D4C08-969A-4416-A800-D9FA9AD2ED4E}" type="presParOf" srcId="{D8A6828E-7FB0-4313-B681-48126EE460A2}" destId="{32FF5F80-703A-4FEE-B5F7-ACD296B6D45B}" srcOrd="0" destOrd="0" presId="urn:microsoft.com/office/officeart/2008/layout/VerticalCurvedList"/>
    <dgm:cxn modelId="{1D966979-9FD9-4A31-B8E5-E3ADCDD2BB60}" type="presParOf" srcId="{71C9BD61-B54C-4C45-8AB8-8E2EB46EBA06}" destId="{A75FB773-4015-437A-9537-9E3BA1F73FDB}" srcOrd="3" destOrd="0" presId="urn:microsoft.com/office/officeart/2008/layout/VerticalCurvedList"/>
    <dgm:cxn modelId="{D3ADA30A-447F-4D11-9766-3B6D0D63AEE1}" type="presParOf" srcId="{71C9BD61-B54C-4C45-8AB8-8E2EB46EBA06}" destId="{2873F6A9-E75E-450C-A20B-61ECAD30DFE9}" srcOrd="4" destOrd="0" presId="urn:microsoft.com/office/officeart/2008/layout/VerticalCurvedList"/>
    <dgm:cxn modelId="{1A34CAA4-257B-41D6-A015-7196A6A33B24}" type="presParOf" srcId="{2873F6A9-E75E-450C-A20B-61ECAD30DFE9}" destId="{219773B4-A4C0-462C-AB33-C29FA0A02A9F}" srcOrd="0" destOrd="0" presId="urn:microsoft.com/office/officeart/2008/layout/VerticalCurvedList"/>
    <dgm:cxn modelId="{8B7CF832-EAD5-45B7-BCD5-737AFAF5A031}" type="presParOf" srcId="{71C9BD61-B54C-4C45-8AB8-8E2EB46EBA06}" destId="{0EBD52F7-20E5-4E55-A7A8-6807D06AFDFF}" srcOrd="5" destOrd="0" presId="urn:microsoft.com/office/officeart/2008/layout/VerticalCurvedList"/>
    <dgm:cxn modelId="{28368BD6-5073-4F31-A261-6EE3416C99EC}" type="presParOf" srcId="{71C9BD61-B54C-4C45-8AB8-8E2EB46EBA06}" destId="{60424A48-755C-4E59-AF89-022AE37DCABA}" srcOrd="6" destOrd="0" presId="urn:microsoft.com/office/officeart/2008/layout/VerticalCurvedList"/>
    <dgm:cxn modelId="{DEE0BA72-398F-48A9-A789-952431A22D59}" type="presParOf" srcId="{60424A48-755C-4E59-AF89-022AE37DCABA}" destId="{3F8E1981-45EC-4954-ACA3-77344EEBE782}" srcOrd="0" destOrd="0" presId="urn:microsoft.com/office/officeart/2008/layout/VerticalCurvedList"/>
    <dgm:cxn modelId="{76EFCDC7-A6EC-488C-91B1-6597FE32B4AB}" type="presParOf" srcId="{71C9BD61-B54C-4C45-8AB8-8E2EB46EBA06}" destId="{FDDF59D4-3C9E-46D8-A2E4-A82045A4076B}" srcOrd="7" destOrd="0" presId="urn:microsoft.com/office/officeart/2008/layout/VerticalCurvedList"/>
    <dgm:cxn modelId="{E0AECBBB-E205-49C4-BDE6-42FA7C4A35D6}" type="presParOf" srcId="{71C9BD61-B54C-4C45-8AB8-8E2EB46EBA06}" destId="{619BCD85-68B9-4A26-BED1-3FE1CD0058C0}" srcOrd="8" destOrd="0" presId="urn:microsoft.com/office/officeart/2008/layout/VerticalCurvedList"/>
    <dgm:cxn modelId="{B17F8693-3FD9-4EC0-84E5-009992C4DF73}" type="presParOf" srcId="{619BCD85-68B9-4A26-BED1-3FE1CD0058C0}" destId="{0C2A198F-5B99-49DE-8B32-FB4957CA50DD}"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FBAE5298-B524-4463-9726-7EB7CC303DAF}" type="doc">
      <dgm:prSet loTypeId="urn:microsoft.com/office/officeart/2005/8/layout/default" loCatId="list" qsTypeId="urn:microsoft.com/office/officeart/2005/8/quickstyle/simple1" qsCatId="simple" csTypeId="urn:microsoft.com/office/officeart/2005/8/colors/accent4_3" csCatId="accent4" phldr="1"/>
      <dgm:spPr/>
      <dgm:t>
        <a:bodyPr/>
        <a:lstStyle/>
        <a:p>
          <a:endParaRPr lang="en-US"/>
        </a:p>
      </dgm:t>
    </dgm:pt>
    <dgm:pt modelId="{D9446B83-5D55-47B7-A100-112D1BC76A29}">
      <dgm:prSet phldrT="[Text]" phldr="0"/>
      <dgm:spPr/>
      <dgm:t>
        <a:bodyPr/>
        <a:lstStyle/>
        <a:p>
          <a:r>
            <a:rPr lang="en-US" dirty="0"/>
            <a:t>Concentration of Compliance Knowledge</a:t>
          </a:r>
        </a:p>
      </dgm:t>
    </dgm:pt>
    <dgm:pt modelId="{3706A8AA-288A-4A20-9629-E8964C74B6FB}" type="parTrans" cxnId="{47208A40-E923-43B1-ACCE-1F18DCA6BF82}">
      <dgm:prSet/>
      <dgm:spPr/>
      <dgm:t>
        <a:bodyPr/>
        <a:lstStyle/>
        <a:p>
          <a:endParaRPr lang="en-US"/>
        </a:p>
      </dgm:t>
    </dgm:pt>
    <dgm:pt modelId="{D1DD2428-2A4A-4341-8EF6-256EB7E8CD89}" type="sibTrans" cxnId="{47208A40-E923-43B1-ACCE-1F18DCA6BF82}">
      <dgm:prSet/>
      <dgm:spPr/>
      <dgm:t>
        <a:bodyPr/>
        <a:lstStyle/>
        <a:p>
          <a:endParaRPr lang="en-US"/>
        </a:p>
      </dgm:t>
    </dgm:pt>
    <dgm:pt modelId="{B2EE098D-96B9-4653-8627-9E96B3A4C36A}">
      <dgm:prSet phldrT="[Text]" phldr="0"/>
      <dgm:spPr/>
      <dgm:t>
        <a:bodyPr/>
        <a:lstStyle/>
        <a:p>
          <a:r>
            <a:rPr lang="en-US" dirty="0"/>
            <a:t>Policy vs. Practice Gap</a:t>
          </a:r>
        </a:p>
      </dgm:t>
    </dgm:pt>
    <dgm:pt modelId="{8B883CE3-9F92-48CF-A5B9-4CADBAAA8465}" type="parTrans" cxnId="{33DAFC26-E34D-47CA-9571-9FECA1CAA150}">
      <dgm:prSet/>
      <dgm:spPr/>
      <dgm:t>
        <a:bodyPr/>
        <a:lstStyle/>
        <a:p>
          <a:endParaRPr lang="en-US"/>
        </a:p>
      </dgm:t>
    </dgm:pt>
    <dgm:pt modelId="{7812D159-B7A0-4B15-8F54-192F3C3CB7E6}" type="sibTrans" cxnId="{33DAFC26-E34D-47CA-9571-9FECA1CAA150}">
      <dgm:prSet/>
      <dgm:spPr/>
      <dgm:t>
        <a:bodyPr/>
        <a:lstStyle/>
        <a:p>
          <a:endParaRPr lang="en-US"/>
        </a:p>
      </dgm:t>
    </dgm:pt>
    <dgm:pt modelId="{3718B75C-5580-4EA2-A621-05203437C4D3}">
      <dgm:prSet phldrT="[Text]" phldr="0"/>
      <dgm:spPr/>
      <dgm:t>
        <a:bodyPr/>
        <a:lstStyle/>
        <a:p>
          <a:r>
            <a:rPr lang="en-US" dirty="0"/>
            <a:t>Reactive Compliance Monitoring</a:t>
          </a:r>
        </a:p>
      </dgm:t>
    </dgm:pt>
    <dgm:pt modelId="{7C6CAF81-E62F-44AF-A59B-35D297FE40D9}" type="parTrans" cxnId="{9E998488-742A-42DB-9901-9A296D715D87}">
      <dgm:prSet/>
      <dgm:spPr/>
      <dgm:t>
        <a:bodyPr/>
        <a:lstStyle/>
        <a:p>
          <a:endParaRPr lang="en-US"/>
        </a:p>
      </dgm:t>
    </dgm:pt>
    <dgm:pt modelId="{4C490634-C67F-4635-8370-28467F7B022F}" type="sibTrans" cxnId="{9E998488-742A-42DB-9901-9A296D715D87}">
      <dgm:prSet/>
      <dgm:spPr/>
      <dgm:t>
        <a:bodyPr/>
        <a:lstStyle/>
        <a:p>
          <a:endParaRPr lang="en-US"/>
        </a:p>
      </dgm:t>
    </dgm:pt>
    <dgm:pt modelId="{CED477AC-490A-4B99-A279-9146F0DAE8C0}">
      <dgm:prSet phldrT="[Text]" phldr="0"/>
      <dgm:spPr/>
      <dgm:t>
        <a:bodyPr/>
        <a:lstStyle/>
        <a:p>
          <a:r>
            <a:rPr lang="en-US" dirty="0"/>
            <a:t>Communication Challenges</a:t>
          </a:r>
        </a:p>
      </dgm:t>
    </dgm:pt>
    <dgm:pt modelId="{E34FBAB5-6BF5-4B9B-944F-3C9DF7BD8B04}" type="parTrans" cxnId="{9C238F4C-8F7E-44EF-B151-D49ACCB1E4A1}">
      <dgm:prSet/>
      <dgm:spPr/>
      <dgm:t>
        <a:bodyPr/>
        <a:lstStyle/>
        <a:p>
          <a:endParaRPr lang="en-US"/>
        </a:p>
      </dgm:t>
    </dgm:pt>
    <dgm:pt modelId="{9DDC28EA-7A78-457F-9C55-D6F0163B97D0}" type="sibTrans" cxnId="{9C238F4C-8F7E-44EF-B151-D49ACCB1E4A1}">
      <dgm:prSet/>
      <dgm:spPr/>
      <dgm:t>
        <a:bodyPr/>
        <a:lstStyle/>
        <a:p>
          <a:endParaRPr lang="en-US"/>
        </a:p>
      </dgm:t>
    </dgm:pt>
    <dgm:pt modelId="{51E38000-5CDD-451A-9347-4CEE640AF94B}">
      <dgm:prSet phldrT="[Text]" phldr="0"/>
      <dgm:spPr/>
      <dgm:t>
        <a:bodyPr/>
        <a:lstStyle/>
        <a:p>
          <a:r>
            <a:rPr lang="en-US" dirty="0"/>
            <a:t>Tracking Challenges</a:t>
          </a:r>
        </a:p>
      </dgm:t>
    </dgm:pt>
    <dgm:pt modelId="{78DDF39C-6C1B-4150-AAE6-489C62A28B41}" type="parTrans" cxnId="{1324D1CE-33A4-4AD2-B1B6-DCC9121BED54}">
      <dgm:prSet/>
      <dgm:spPr/>
      <dgm:t>
        <a:bodyPr/>
        <a:lstStyle/>
        <a:p>
          <a:endParaRPr lang="en-US"/>
        </a:p>
      </dgm:t>
    </dgm:pt>
    <dgm:pt modelId="{6FA81BBD-3CDB-4309-B106-BCF08568959A}" type="sibTrans" cxnId="{1324D1CE-33A4-4AD2-B1B6-DCC9121BED54}">
      <dgm:prSet/>
      <dgm:spPr/>
      <dgm:t>
        <a:bodyPr/>
        <a:lstStyle/>
        <a:p>
          <a:endParaRPr lang="en-US"/>
        </a:p>
      </dgm:t>
    </dgm:pt>
    <dgm:pt modelId="{F1AA8D9D-6891-47CD-BD68-15F7E96CCD42}" type="pres">
      <dgm:prSet presAssocID="{FBAE5298-B524-4463-9726-7EB7CC303DAF}" presName="diagram" presStyleCnt="0">
        <dgm:presLayoutVars>
          <dgm:dir/>
          <dgm:resizeHandles val="exact"/>
        </dgm:presLayoutVars>
      </dgm:prSet>
      <dgm:spPr/>
    </dgm:pt>
    <dgm:pt modelId="{AA1CC224-32F7-436D-A860-863DDB7525A2}" type="pres">
      <dgm:prSet presAssocID="{D9446B83-5D55-47B7-A100-112D1BC76A29}" presName="node" presStyleLbl="node1" presStyleIdx="0" presStyleCnt="5">
        <dgm:presLayoutVars>
          <dgm:bulletEnabled val="1"/>
        </dgm:presLayoutVars>
      </dgm:prSet>
      <dgm:spPr/>
    </dgm:pt>
    <dgm:pt modelId="{DD50DB82-C655-4D44-9E07-4A5C49679E9E}" type="pres">
      <dgm:prSet presAssocID="{D1DD2428-2A4A-4341-8EF6-256EB7E8CD89}" presName="sibTrans" presStyleCnt="0"/>
      <dgm:spPr/>
    </dgm:pt>
    <dgm:pt modelId="{AE38067C-1680-429A-955F-C7AAC70F62DE}" type="pres">
      <dgm:prSet presAssocID="{B2EE098D-96B9-4653-8627-9E96B3A4C36A}" presName="node" presStyleLbl="node1" presStyleIdx="1" presStyleCnt="5">
        <dgm:presLayoutVars>
          <dgm:bulletEnabled val="1"/>
        </dgm:presLayoutVars>
      </dgm:prSet>
      <dgm:spPr/>
    </dgm:pt>
    <dgm:pt modelId="{E413D0C9-4893-4264-AF91-0B145223F80C}" type="pres">
      <dgm:prSet presAssocID="{7812D159-B7A0-4B15-8F54-192F3C3CB7E6}" presName="sibTrans" presStyleCnt="0"/>
      <dgm:spPr/>
    </dgm:pt>
    <dgm:pt modelId="{542713E1-C0DF-4039-9BB9-9569324FCE7F}" type="pres">
      <dgm:prSet presAssocID="{3718B75C-5580-4EA2-A621-05203437C4D3}" presName="node" presStyleLbl="node1" presStyleIdx="2" presStyleCnt="5">
        <dgm:presLayoutVars>
          <dgm:bulletEnabled val="1"/>
        </dgm:presLayoutVars>
      </dgm:prSet>
      <dgm:spPr/>
    </dgm:pt>
    <dgm:pt modelId="{0FFB709B-9E7D-460C-8B5B-C6E979E2E205}" type="pres">
      <dgm:prSet presAssocID="{4C490634-C67F-4635-8370-28467F7B022F}" presName="sibTrans" presStyleCnt="0"/>
      <dgm:spPr/>
    </dgm:pt>
    <dgm:pt modelId="{08863F25-D28E-4FDD-AABF-EBD2169D8381}" type="pres">
      <dgm:prSet presAssocID="{CED477AC-490A-4B99-A279-9146F0DAE8C0}" presName="node" presStyleLbl="node1" presStyleIdx="3" presStyleCnt="5">
        <dgm:presLayoutVars>
          <dgm:bulletEnabled val="1"/>
        </dgm:presLayoutVars>
      </dgm:prSet>
      <dgm:spPr/>
    </dgm:pt>
    <dgm:pt modelId="{3BAF30EC-00F0-408D-AF1F-E1F8D3FE4B29}" type="pres">
      <dgm:prSet presAssocID="{9DDC28EA-7A78-457F-9C55-D6F0163B97D0}" presName="sibTrans" presStyleCnt="0"/>
      <dgm:spPr/>
    </dgm:pt>
    <dgm:pt modelId="{ED0C248D-76A0-4C8B-922D-76D830F6A71E}" type="pres">
      <dgm:prSet presAssocID="{51E38000-5CDD-451A-9347-4CEE640AF94B}" presName="node" presStyleLbl="node1" presStyleIdx="4" presStyleCnt="5">
        <dgm:presLayoutVars>
          <dgm:bulletEnabled val="1"/>
        </dgm:presLayoutVars>
      </dgm:prSet>
      <dgm:spPr/>
    </dgm:pt>
  </dgm:ptLst>
  <dgm:cxnLst>
    <dgm:cxn modelId="{A9F83215-4A6D-4E0F-9C92-7D227CB91660}" type="presOf" srcId="{D9446B83-5D55-47B7-A100-112D1BC76A29}" destId="{AA1CC224-32F7-436D-A860-863DDB7525A2}" srcOrd="0" destOrd="0" presId="urn:microsoft.com/office/officeart/2005/8/layout/default"/>
    <dgm:cxn modelId="{33DAFC26-E34D-47CA-9571-9FECA1CAA150}" srcId="{FBAE5298-B524-4463-9726-7EB7CC303DAF}" destId="{B2EE098D-96B9-4653-8627-9E96B3A4C36A}" srcOrd="1" destOrd="0" parTransId="{8B883CE3-9F92-48CF-A5B9-4CADBAAA8465}" sibTransId="{7812D159-B7A0-4B15-8F54-192F3C3CB7E6}"/>
    <dgm:cxn modelId="{CB035A30-7BBC-4297-9AFA-6EDCA4FDFEC7}" type="presOf" srcId="{51E38000-5CDD-451A-9347-4CEE640AF94B}" destId="{ED0C248D-76A0-4C8B-922D-76D830F6A71E}" srcOrd="0" destOrd="0" presId="urn:microsoft.com/office/officeart/2005/8/layout/default"/>
    <dgm:cxn modelId="{47208A40-E923-43B1-ACCE-1F18DCA6BF82}" srcId="{FBAE5298-B524-4463-9726-7EB7CC303DAF}" destId="{D9446B83-5D55-47B7-A100-112D1BC76A29}" srcOrd="0" destOrd="0" parTransId="{3706A8AA-288A-4A20-9629-E8964C74B6FB}" sibTransId="{D1DD2428-2A4A-4341-8EF6-256EB7E8CD89}"/>
    <dgm:cxn modelId="{B286E642-6616-4742-BFE6-D0B4C00B72F9}" type="presOf" srcId="{B2EE098D-96B9-4653-8627-9E96B3A4C36A}" destId="{AE38067C-1680-429A-955F-C7AAC70F62DE}" srcOrd="0" destOrd="0" presId="urn:microsoft.com/office/officeart/2005/8/layout/default"/>
    <dgm:cxn modelId="{9C238F4C-8F7E-44EF-B151-D49ACCB1E4A1}" srcId="{FBAE5298-B524-4463-9726-7EB7CC303DAF}" destId="{CED477AC-490A-4B99-A279-9146F0DAE8C0}" srcOrd="3" destOrd="0" parTransId="{E34FBAB5-6BF5-4B9B-944F-3C9DF7BD8B04}" sibTransId="{9DDC28EA-7A78-457F-9C55-D6F0163B97D0}"/>
    <dgm:cxn modelId="{50579A6D-8C42-4BBD-8BCA-4D4C25927299}" type="presOf" srcId="{CED477AC-490A-4B99-A279-9146F0DAE8C0}" destId="{08863F25-D28E-4FDD-AABF-EBD2169D8381}" srcOrd="0" destOrd="0" presId="urn:microsoft.com/office/officeart/2005/8/layout/default"/>
    <dgm:cxn modelId="{9E998488-742A-42DB-9901-9A296D715D87}" srcId="{FBAE5298-B524-4463-9726-7EB7CC303DAF}" destId="{3718B75C-5580-4EA2-A621-05203437C4D3}" srcOrd="2" destOrd="0" parTransId="{7C6CAF81-E62F-44AF-A59B-35D297FE40D9}" sibTransId="{4C490634-C67F-4635-8370-28467F7B022F}"/>
    <dgm:cxn modelId="{9D1C378D-C7FA-471D-B088-1F894FC4B4F0}" type="presOf" srcId="{3718B75C-5580-4EA2-A621-05203437C4D3}" destId="{542713E1-C0DF-4039-9BB9-9569324FCE7F}" srcOrd="0" destOrd="0" presId="urn:microsoft.com/office/officeart/2005/8/layout/default"/>
    <dgm:cxn modelId="{5DED43CD-2906-4DEC-A49B-17E23F372137}" type="presOf" srcId="{FBAE5298-B524-4463-9726-7EB7CC303DAF}" destId="{F1AA8D9D-6891-47CD-BD68-15F7E96CCD42}" srcOrd="0" destOrd="0" presId="urn:microsoft.com/office/officeart/2005/8/layout/default"/>
    <dgm:cxn modelId="{1324D1CE-33A4-4AD2-B1B6-DCC9121BED54}" srcId="{FBAE5298-B524-4463-9726-7EB7CC303DAF}" destId="{51E38000-5CDD-451A-9347-4CEE640AF94B}" srcOrd="4" destOrd="0" parTransId="{78DDF39C-6C1B-4150-AAE6-489C62A28B41}" sibTransId="{6FA81BBD-3CDB-4309-B106-BCF08568959A}"/>
    <dgm:cxn modelId="{BEDA8376-4D6E-417D-9179-E0FEC5C3BA72}" type="presParOf" srcId="{F1AA8D9D-6891-47CD-BD68-15F7E96CCD42}" destId="{AA1CC224-32F7-436D-A860-863DDB7525A2}" srcOrd="0" destOrd="0" presId="urn:microsoft.com/office/officeart/2005/8/layout/default"/>
    <dgm:cxn modelId="{DF63530A-6CFE-423D-A07F-4197F16AFA2C}" type="presParOf" srcId="{F1AA8D9D-6891-47CD-BD68-15F7E96CCD42}" destId="{DD50DB82-C655-4D44-9E07-4A5C49679E9E}" srcOrd="1" destOrd="0" presId="urn:microsoft.com/office/officeart/2005/8/layout/default"/>
    <dgm:cxn modelId="{91D772EC-DF27-4695-BEE5-9D27F769EDE8}" type="presParOf" srcId="{F1AA8D9D-6891-47CD-BD68-15F7E96CCD42}" destId="{AE38067C-1680-429A-955F-C7AAC70F62DE}" srcOrd="2" destOrd="0" presId="urn:microsoft.com/office/officeart/2005/8/layout/default"/>
    <dgm:cxn modelId="{CBE20AD7-491D-4FB3-9FD5-64FE0ECED7FD}" type="presParOf" srcId="{F1AA8D9D-6891-47CD-BD68-15F7E96CCD42}" destId="{E413D0C9-4893-4264-AF91-0B145223F80C}" srcOrd="3" destOrd="0" presId="urn:microsoft.com/office/officeart/2005/8/layout/default"/>
    <dgm:cxn modelId="{DAD89B7E-2003-4904-813D-549BE580B936}" type="presParOf" srcId="{F1AA8D9D-6891-47CD-BD68-15F7E96CCD42}" destId="{542713E1-C0DF-4039-9BB9-9569324FCE7F}" srcOrd="4" destOrd="0" presId="urn:microsoft.com/office/officeart/2005/8/layout/default"/>
    <dgm:cxn modelId="{E6ED2D3C-EBCD-4AA4-8C9B-5C9B52C36AF4}" type="presParOf" srcId="{F1AA8D9D-6891-47CD-BD68-15F7E96CCD42}" destId="{0FFB709B-9E7D-460C-8B5B-C6E979E2E205}" srcOrd="5" destOrd="0" presId="urn:microsoft.com/office/officeart/2005/8/layout/default"/>
    <dgm:cxn modelId="{EAD85FC7-5ACE-461C-BE54-B9017DAF1826}" type="presParOf" srcId="{F1AA8D9D-6891-47CD-BD68-15F7E96CCD42}" destId="{08863F25-D28E-4FDD-AABF-EBD2169D8381}" srcOrd="6" destOrd="0" presId="urn:microsoft.com/office/officeart/2005/8/layout/default"/>
    <dgm:cxn modelId="{52857182-25B8-47A8-8659-511983B2404A}" type="presParOf" srcId="{F1AA8D9D-6891-47CD-BD68-15F7E96CCD42}" destId="{3BAF30EC-00F0-408D-AF1F-E1F8D3FE4B29}" srcOrd="7" destOrd="0" presId="urn:microsoft.com/office/officeart/2005/8/layout/default"/>
    <dgm:cxn modelId="{0B934C8A-0723-427E-8C32-BB405BEFF7A2}" type="presParOf" srcId="{F1AA8D9D-6891-47CD-BD68-15F7E96CCD42}" destId="{ED0C248D-76A0-4C8B-922D-76D830F6A71E}" srcOrd="8"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C43A4D5F-BDD7-455C-AF80-BD4BEE6526E8}" type="doc">
      <dgm:prSet loTypeId="urn:microsoft.com/office/officeart/2008/layout/VerticalCurvedList" loCatId="list" qsTypeId="urn:microsoft.com/office/officeart/2005/8/quickstyle/simple1" qsCatId="simple" csTypeId="urn:microsoft.com/office/officeart/2005/8/colors/colorful4" csCatId="colorful" phldr="1"/>
      <dgm:spPr/>
      <dgm:t>
        <a:bodyPr/>
        <a:lstStyle/>
        <a:p>
          <a:endParaRPr lang="en-US"/>
        </a:p>
      </dgm:t>
    </dgm:pt>
    <dgm:pt modelId="{9B578DE4-0F3D-492D-8DE6-7D091995F75A}">
      <dgm:prSet phldrT="[Text]" phldr="0"/>
      <dgm:spPr/>
      <dgm:t>
        <a:bodyPr/>
        <a:lstStyle/>
        <a:p>
          <a:r>
            <a:rPr lang="en-US" dirty="0"/>
            <a:t>Shared organizational responsibility</a:t>
          </a:r>
        </a:p>
      </dgm:t>
    </dgm:pt>
    <dgm:pt modelId="{9CE395A7-EE65-439E-A161-B3D0E25A1549}" type="parTrans" cxnId="{20C9A9DD-85C6-4086-BE19-3281472EE3B3}">
      <dgm:prSet/>
      <dgm:spPr/>
      <dgm:t>
        <a:bodyPr/>
        <a:lstStyle/>
        <a:p>
          <a:endParaRPr lang="en-US"/>
        </a:p>
      </dgm:t>
    </dgm:pt>
    <dgm:pt modelId="{DC42722E-43F2-4699-9480-16E674B2CDC1}" type="sibTrans" cxnId="{20C9A9DD-85C6-4086-BE19-3281472EE3B3}">
      <dgm:prSet/>
      <dgm:spPr/>
      <dgm:t>
        <a:bodyPr/>
        <a:lstStyle/>
        <a:p>
          <a:endParaRPr lang="en-US"/>
        </a:p>
      </dgm:t>
    </dgm:pt>
    <dgm:pt modelId="{E5BC410E-A980-4648-A5B9-C8F51445E9BD}">
      <dgm:prSet phldrT="[Text]" phldr="0"/>
      <dgm:spPr/>
      <dgm:t>
        <a:bodyPr/>
        <a:lstStyle/>
        <a:p>
          <a:r>
            <a:rPr lang="en-US" dirty="0"/>
            <a:t>Formalized communication channels</a:t>
          </a:r>
        </a:p>
      </dgm:t>
    </dgm:pt>
    <dgm:pt modelId="{77E3E8C5-D951-4A9F-8556-9BC4422601CA}" type="parTrans" cxnId="{0E35AF98-C60F-4347-875A-13E65741E3A9}">
      <dgm:prSet/>
      <dgm:spPr/>
      <dgm:t>
        <a:bodyPr/>
        <a:lstStyle/>
        <a:p>
          <a:endParaRPr lang="en-US"/>
        </a:p>
      </dgm:t>
    </dgm:pt>
    <dgm:pt modelId="{78716CC0-17C3-4DEA-A8C5-7DCF16DD36AF}" type="sibTrans" cxnId="{0E35AF98-C60F-4347-875A-13E65741E3A9}">
      <dgm:prSet/>
      <dgm:spPr/>
      <dgm:t>
        <a:bodyPr/>
        <a:lstStyle/>
        <a:p>
          <a:endParaRPr lang="en-US"/>
        </a:p>
      </dgm:t>
    </dgm:pt>
    <dgm:pt modelId="{C1652C93-7B74-4F61-AAD9-AE5A9254ADF4}">
      <dgm:prSet phldrT="[Text]" phldr="0"/>
      <dgm:spPr/>
      <dgm:t>
        <a:bodyPr/>
        <a:lstStyle/>
        <a:p>
          <a:r>
            <a:rPr lang="en-US" dirty="0"/>
            <a:t>Reducing silos and supporting continuity</a:t>
          </a:r>
        </a:p>
      </dgm:t>
    </dgm:pt>
    <dgm:pt modelId="{D3C2C1F6-B0C5-4F99-B1E5-0D5812DA19CF}" type="parTrans" cxnId="{B4347C9A-6880-46B9-958A-D0A641047E09}">
      <dgm:prSet/>
      <dgm:spPr/>
      <dgm:t>
        <a:bodyPr/>
        <a:lstStyle/>
        <a:p>
          <a:endParaRPr lang="en-US"/>
        </a:p>
      </dgm:t>
    </dgm:pt>
    <dgm:pt modelId="{E1363D9A-474A-4A08-9654-5BDEFA03C2F6}" type="sibTrans" cxnId="{B4347C9A-6880-46B9-958A-D0A641047E09}">
      <dgm:prSet/>
      <dgm:spPr/>
      <dgm:t>
        <a:bodyPr/>
        <a:lstStyle/>
        <a:p>
          <a:endParaRPr lang="en-US"/>
        </a:p>
      </dgm:t>
    </dgm:pt>
    <dgm:pt modelId="{B63E0EE6-6ADF-41CE-97B4-7E3C62552363}">
      <dgm:prSet phldrT="[Text]" phldr="0"/>
      <dgm:spPr/>
      <dgm:t>
        <a:bodyPr/>
        <a:lstStyle/>
        <a:p>
          <a:r>
            <a:rPr lang="en-US" dirty="0"/>
            <a:t>Leadership and tone at the top</a:t>
          </a:r>
        </a:p>
      </dgm:t>
    </dgm:pt>
    <dgm:pt modelId="{55BB1EEF-933C-48D3-BDEA-BB1854E05F02}" type="parTrans" cxnId="{EB5EE83C-50C4-4161-9F87-43DE16FC9C5B}">
      <dgm:prSet/>
      <dgm:spPr/>
    </dgm:pt>
    <dgm:pt modelId="{15B1B81C-B6D6-4954-8F19-06041DEC63B5}" type="sibTrans" cxnId="{EB5EE83C-50C4-4161-9F87-43DE16FC9C5B}">
      <dgm:prSet/>
      <dgm:spPr/>
    </dgm:pt>
    <dgm:pt modelId="{33A9BE13-800D-4D3F-8DD9-F65CA60FC42D}" type="pres">
      <dgm:prSet presAssocID="{C43A4D5F-BDD7-455C-AF80-BD4BEE6526E8}" presName="Name0" presStyleCnt="0">
        <dgm:presLayoutVars>
          <dgm:chMax val="7"/>
          <dgm:chPref val="7"/>
          <dgm:dir/>
        </dgm:presLayoutVars>
      </dgm:prSet>
      <dgm:spPr/>
    </dgm:pt>
    <dgm:pt modelId="{E124088D-2CA9-4237-ABBA-BB53CECD92A1}" type="pres">
      <dgm:prSet presAssocID="{C43A4D5F-BDD7-455C-AF80-BD4BEE6526E8}" presName="Name1" presStyleCnt="0"/>
      <dgm:spPr/>
    </dgm:pt>
    <dgm:pt modelId="{34F4C46B-D317-4DFE-B11D-88E2DB88A650}" type="pres">
      <dgm:prSet presAssocID="{C43A4D5F-BDD7-455C-AF80-BD4BEE6526E8}" presName="cycle" presStyleCnt="0"/>
      <dgm:spPr/>
    </dgm:pt>
    <dgm:pt modelId="{C870192A-421F-4951-B4E1-FF2A4264C27E}" type="pres">
      <dgm:prSet presAssocID="{C43A4D5F-BDD7-455C-AF80-BD4BEE6526E8}" presName="srcNode" presStyleLbl="node1" presStyleIdx="0" presStyleCnt="4"/>
      <dgm:spPr/>
    </dgm:pt>
    <dgm:pt modelId="{6E877F2A-C078-4DBB-A0B0-9A203EB59525}" type="pres">
      <dgm:prSet presAssocID="{C43A4D5F-BDD7-455C-AF80-BD4BEE6526E8}" presName="conn" presStyleLbl="parChTrans1D2" presStyleIdx="0" presStyleCnt="1"/>
      <dgm:spPr/>
    </dgm:pt>
    <dgm:pt modelId="{A64F7E98-4722-46FF-8044-67157569209C}" type="pres">
      <dgm:prSet presAssocID="{C43A4D5F-BDD7-455C-AF80-BD4BEE6526E8}" presName="extraNode" presStyleLbl="node1" presStyleIdx="0" presStyleCnt="4"/>
      <dgm:spPr/>
    </dgm:pt>
    <dgm:pt modelId="{A7E86964-8689-4764-90C7-0C204ECE51ED}" type="pres">
      <dgm:prSet presAssocID="{C43A4D5F-BDD7-455C-AF80-BD4BEE6526E8}" presName="dstNode" presStyleLbl="node1" presStyleIdx="0" presStyleCnt="4"/>
      <dgm:spPr/>
    </dgm:pt>
    <dgm:pt modelId="{6F7DBEC2-AFF3-4F82-8507-5291ECEFB443}" type="pres">
      <dgm:prSet presAssocID="{9B578DE4-0F3D-492D-8DE6-7D091995F75A}" presName="text_1" presStyleLbl="node1" presStyleIdx="0" presStyleCnt="4">
        <dgm:presLayoutVars>
          <dgm:bulletEnabled val="1"/>
        </dgm:presLayoutVars>
      </dgm:prSet>
      <dgm:spPr/>
    </dgm:pt>
    <dgm:pt modelId="{04EF9D86-5CBD-4E2F-AE3C-EE33E35395C2}" type="pres">
      <dgm:prSet presAssocID="{9B578DE4-0F3D-492D-8DE6-7D091995F75A}" presName="accent_1" presStyleCnt="0"/>
      <dgm:spPr/>
    </dgm:pt>
    <dgm:pt modelId="{AA7F366C-1EBE-43E1-8592-86CFF261894B}" type="pres">
      <dgm:prSet presAssocID="{9B578DE4-0F3D-492D-8DE6-7D091995F75A}" presName="accentRepeatNode" presStyleLbl="solidFgAcc1" presStyleIdx="0" presStyleCnt="4"/>
      <dgm:spPr/>
    </dgm:pt>
    <dgm:pt modelId="{28EA0467-BBB0-46D6-B04F-17B99E5E5BAA}" type="pres">
      <dgm:prSet presAssocID="{B63E0EE6-6ADF-41CE-97B4-7E3C62552363}" presName="text_2" presStyleLbl="node1" presStyleIdx="1" presStyleCnt="4">
        <dgm:presLayoutVars>
          <dgm:bulletEnabled val="1"/>
        </dgm:presLayoutVars>
      </dgm:prSet>
      <dgm:spPr/>
    </dgm:pt>
    <dgm:pt modelId="{5B258DAE-E9E2-431B-8756-13FF2C25B850}" type="pres">
      <dgm:prSet presAssocID="{B63E0EE6-6ADF-41CE-97B4-7E3C62552363}" presName="accent_2" presStyleCnt="0"/>
      <dgm:spPr/>
    </dgm:pt>
    <dgm:pt modelId="{8815EFC0-58E5-4714-AF33-D876A703D726}" type="pres">
      <dgm:prSet presAssocID="{B63E0EE6-6ADF-41CE-97B4-7E3C62552363}" presName="accentRepeatNode" presStyleLbl="solidFgAcc1" presStyleIdx="1" presStyleCnt="4"/>
      <dgm:spPr/>
    </dgm:pt>
    <dgm:pt modelId="{536AFD64-FB53-45DC-AC34-64BF51F69241}" type="pres">
      <dgm:prSet presAssocID="{E5BC410E-A980-4648-A5B9-C8F51445E9BD}" presName="text_3" presStyleLbl="node1" presStyleIdx="2" presStyleCnt="4">
        <dgm:presLayoutVars>
          <dgm:bulletEnabled val="1"/>
        </dgm:presLayoutVars>
      </dgm:prSet>
      <dgm:spPr/>
    </dgm:pt>
    <dgm:pt modelId="{AF88DCEF-AA14-4AF6-B7FB-742DD8A78F62}" type="pres">
      <dgm:prSet presAssocID="{E5BC410E-A980-4648-A5B9-C8F51445E9BD}" presName="accent_3" presStyleCnt="0"/>
      <dgm:spPr/>
    </dgm:pt>
    <dgm:pt modelId="{F684C792-7730-4818-A0A5-BC4BBC84ABB5}" type="pres">
      <dgm:prSet presAssocID="{E5BC410E-A980-4648-A5B9-C8F51445E9BD}" presName="accentRepeatNode" presStyleLbl="solidFgAcc1" presStyleIdx="2" presStyleCnt="4"/>
      <dgm:spPr/>
    </dgm:pt>
    <dgm:pt modelId="{223F92C2-2A89-45F7-864E-02471563DD25}" type="pres">
      <dgm:prSet presAssocID="{C1652C93-7B74-4F61-AAD9-AE5A9254ADF4}" presName="text_4" presStyleLbl="node1" presStyleIdx="3" presStyleCnt="4">
        <dgm:presLayoutVars>
          <dgm:bulletEnabled val="1"/>
        </dgm:presLayoutVars>
      </dgm:prSet>
      <dgm:spPr/>
    </dgm:pt>
    <dgm:pt modelId="{E2B00C87-68A7-47ED-88F4-57E47DCC1FD2}" type="pres">
      <dgm:prSet presAssocID="{C1652C93-7B74-4F61-AAD9-AE5A9254ADF4}" presName="accent_4" presStyleCnt="0"/>
      <dgm:spPr/>
    </dgm:pt>
    <dgm:pt modelId="{6C8F94DF-92D2-4135-8CC0-75AD5C535357}" type="pres">
      <dgm:prSet presAssocID="{C1652C93-7B74-4F61-AAD9-AE5A9254ADF4}" presName="accentRepeatNode" presStyleLbl="solidFgAcc1" presStyleIdx="3" presStyleCnt="4"/>
      <dgm:spPr/>
    </dgm:pt>
  </dgm:ptLst>
  <dgm:cxnLst>
    <dgm:cxn modelId="{FFE05A26-EC89-41D5-A293-3124AAB579AB}" type="presOf" srcId="{9B578DE4-0F3D-492D-8DE6-7D091995F75A}" destId="{6F7DBEC2-AFF3-4F82-8507-5291ECEFB443}" srcOrd="0" destOrd="0" presId="urn:microsoft.com/office/officeart/2008/layout/VerticalCurvedList"/>
    <dgm:cxn modelId="{EB5EE83C-50C4-4161-9F87-43DE16FC9C5B}" srcId="{C43A4D5F-BDD7-455C-AF80-BD4BEE6526E8}" destId="{B63E0EE6-6ADF-41CE-97B4-7E3C62552363}" srcOrd="1" destOrd="0" parTransId="{55BB1EEF-933C-48D3-BDEA-BB1854E05F02}" sibTransId="{15B1B81C-B6D6-4954-8F19-06041DEC63B5}"/>
    <dgm:cxn modelId="{D158BE64-E05C-4D39-8080-E48F52B7DA68}" type="presOf" srcId="{C1652C93-7B74-4F61-AAD9-AE5A9254ADF4}" destId="{223F92C2-2A89-45F7-864E-02471563DD25}" srcOrd="0" destOrd="0" presId="urn:microsoft.com/office/officeart/2008/layout/VerticalCurvedList"/>
    <dgm:cxn modelId="{7999D24B-5CC6-4AE6-BE17-2DBAED798053}" type="presOf" srcId="{C43A4D5F-BDD7-455C-AF80-BD4BEE6526E8}" destId="{33A9BE13-800D-4D3F-8DD9-F65CA60FC42D}" srcOrd="0" destOrd="0" presId="urn:microsoft.com/office/officeart/2008/layout/VerticalCurvedList"/>
    <dgm:cxn modelId="{0E35AF98-C60F-4347-875A-13E65741E3A9}" srcId="{C43A4D5F-BDD7-455C-AF80-BD4BEE6526E8}" destId="{E5BC410E-A980-4648-A5B9-C8F51445E9BD}" srcOrd="2" destOrd="0" parTransId="{77E3E8C5-D951-4A9F-8556-9BC4422601CA}" sibTransId="{78716CC0-17C3-4DEA-A8C5-7DCF16DD36AF}"/>
    <dgm:cxn modelId="{B4347C9A-6880-46B9-958A-D0A641047E09}" srcId="{C43A4D5F-BDD7-455C-AF80-BD4BEE6526E8}" destId="{C1652C93-7B74-4F61-AAD9-AE5A9254ADF4}" srcOrd="3" destOrd="0" parTransId="{D3C2C1F6-B0C5-4F99-B1E5-0D5812DA19CF}" sibTransId="{E1363D9A-474A-4A08-9654-5BDEFA03C2F6}"/>
    <dgm:cxn modelId="{3D36E09F-A45C-4A3D-AD20-465907ECB4FE}" type="presOf" srcId="{DC42722E-43F2-4699-9480-16E674B2CDC1}" destId="{6E877F2A-C078-4DBB-A0B0-9A203EB59525}" srcOrd="0" destOrd="0" presId="urn:microsoft.com/office/officeart/2008/layout/VerticalCurvedList"/>
    <dgm:cxn modelId="{32F38FBA-5201-45D4-A02B-CE7181F01B9D}" type="presOf" srcId="{B63E0EE6-6ADF-41CE-97B4-7E3C62552363}" destId="{28EA0467-BBB0-46D6-B04F-17B99E5E5BAA}" srcOrd="0" destOrd="0" presId="urn:microsoft.com/office/officeart/2008/layout/VerticalCurvedList"/>
    <dgm:cxn modelId="{20C9A9DD-85C6-4086-BE19-3281472EE3B3}" srcId="{C43A4D5F-BDD7-455C-AF80-BD4BEE6526E8}" destId="{9B578DE4-0F3D-492D-8DE6-7D091995F75A}" srcOrd="0" destOrd="0" parTransId="{9CE395A7-EE65-439E-A161-B3D0E25A1549}" sibTransId="{DC42722E-43F2-4699-9480-16E674B2CDC1}"/>
    <dgm:cxn modelId="{5EF1CBF6-9DEB-4E7B-9F07-FF25D9335EA9}" type="presOf" srcId="{E5BC410E-A980-4648-A5B9-C8F51445E9BD}" destId="{536AFD64-FB53-45DC-AC34-64BF51F69241}" srcOrd="0" destOrd="0" presId="urn:microsoft.com/office/officeart/2008/layout/VerticalCurvedList"/>
    <dgm:cxn modelId="{ED9E2AA5-2AF8-432F-B2B4-C96EE7D588E1}" type="presParOf" srcId="{33A9BE13-800D-4D3F-8DD9-F65CA60FC42D}" destId="{E124088D-2CA9-4237-ABBA-BB53CECD92A1}" srcOrd="0" destOrd="0" presId="urn:microsoft.com/office/officeart/2008/layout/VerticalCurvedList"/>
    <dgm:cxn modelId="{D1EEDB0C-D5A9-4F3F-A852-472AEAF806BD}" type="presParOf" srcId="{E124088D-2CA9-4237-ABBA-BB53CECD92A1}" destId="{34F4C46B-D317-4DFE-B11D-88E2DB88A650}" srcOrd="0" destOrd="0" presId="urn:microsoft.com/office/officeart/2008/layout/VerticalCurvedList"/>
    <dgm:cxn modelId="{D27E6E9F-E892-41D8-AFA3-5CAF4DA0AB8D}" type="presParOf" srcId="{34F4C46B-D317-4DFE-B11D-88E2DB88A650}" destId="{C870192A-421F-4951-B4E1-FF2A4264C27E}" srcOrd="0" destOrd="0" presId="urn:microsoft.com/office/officeart/2008/layout/VerticalCurvedList"/>
    <dgm:cxn modelId="{BD3EE854-4DD1-44E8-9A82-25117E7DB505}" type="presParOf" srcId="{34F4C46B-D317-4DFE-B11D-88E2DB88A650}" destId="{6E877F2A-C078-4DBB-A0B0-9A203EB59525}" srcOrd="1" destOrd="0" presId="urn:microsoft.com/office/officeart/2008/layout/VerticalCurvedList"/>
    <dgm:cxn modelId="{D188A1DC-E566-4673-811A-A65DEEA85B59}" type="presParOf" srcId="{34F4C46B-D317-4DFE-B11D-88E2DB88A650}" destId="{A64F7E98-4722-46FF-8044-67157569209C}" srcOrd="2" destOrd="0" presId="urn:microsoft.com/office/officeart/2008/layout/VerticalCurvedList"/>
    <dgm:cxn modelId="{E56454D8-B378-4F23-92D1-600A04C69E7E}" type="presParOf" srcId="{34F4C46B-D317-4DFE-B11D-88E2DB88A650}" destId="{A7E86964-8689-4764-90C7-0C204ECE51ED}" srcOrd="3" destOrd="0" presId="urn:microsoft.com/office/officeart/2008/layout/VerticalCurvedList"/>
    <dgm:cxn modelId="{B39D4524-B624-4268-9CD3-AE4F00129C51}" type="presParOf" srcId="{E124088D-2CA9-4237-ABBA-BB53CECD92A1}" destId="{6F7DBEC2-AFF3-4F82-8507-5291ECEFB443}" srcOrd="1" destOrd="0" presId="urn:microsoft.com/office/officeart/2008/layout/VerticalCurvedList"/>
    <dgm:cxn modelId="{03F8BE82-ECD8-4AFF-8DB9-7DB9687CBB76}" type="presParOf" srcId="{E124088D-2CA9-4237-ABBA-BB53CECD92A1}" destId="{04EF9D86-5CBD-4E2F-AE3C-EE33E35395C2}" srcOrd="2" destOrd="0" presId="urn:microsoft.com/office/officeart/2008/layout/VerticalCurvedList"/>
    <dgm:cxn modelId="{D4B384CD-2DFE-4AB4-94A1-E7C4B5A3FE7F}" type="presParOf" srcId="{04EF9D86-5CBD-4E2F-AE3C-EE33E35395C2}" destId="{AA7F366C-1EBE-43E1-8592-86CFF261894B}" srcOrd="0" destOrd="0" presId="urn:microsoft.com/office/officeart/2008/layout/VerticalCurvedList"/>
    <dgm:cxn modelId="{A6ACD852-BCCD-43E3-AF6D-3129A5F1DE23}" type="presParOf" srcId="{E124088D-2CA9-4237-ABBA-BB53CECD92A1}" destId="{28EA0467-BBB0-46D6-B04F-17B99E5E5BAA}" srcOrd="3" destOrd="0" presId="urn:microsoft.com/office/officeart/2008/layout/VerticalCurvedList"/>
    <dgm:cxn modelId="{486100CC-38A6-4C13-BF68-C5C98AA7B241}" type="presParOf" srcId="{E124088D-2CA9-4237-ABBA-BB53CECD92A1}" destId="{5B258DAE-E9E2-431B-8756-13FF2C25B850}" srcOrd="4" destOrd="0" presId="urn:microsoft.com/office/officeart/2008/layout/VerticalCurvedList"/>
    <dgm:cxn modelId="{E704CFFE-87FE-4126-B2C5-5F5CE3048C54}" type="presParOf" srcId="{5B258DAE-E9E2-431B-8756-13FF2C25B850}" destId="{8815EFC0-58E5-4714-AF33-D876A703D726}" srcOrd="0" destOrd="0" presId="urn:microsoft.com/office/officeart/2008/layout/VerticalCurvedList"/>
    <dgm:cxn modelId="{13452A86-50EE-4F08-A086-7683003CFA84}" type="presParOf" srcId="{E124088D-2CA9-4237-ABBA-BB53CECD92A1}" destId="{536AFD64-FB53-45DC-AC34-64BF51F69241}" srcOrd="5" destOrd="0" presId="urn:microsoft.com/office/officeart/2008/layout/VerticalCurvedList"/>
    <dgm:cxn modelId="{D12CC374-58B1-4A9A-B274-4E0CC0A034E4}" type="presParOf" srcId="{E124088D-2CA9-4237-ABBA-BB53CECD92A1}" destId="{AF88DCEF-AA14-4AF6-B7FB-742DD8A78F62}" srcOrd="6" destOrd="0" presId="urn:microsoft.com/office/officeart/2008/layout/VerticalCurvedList"/>
    <dgm:cxn modelId="{D1EF6ED1-6EB5-4F65-AC13-7BF3AABA408D}" type="presParOf" srcId="{AF88DCEF-AA14-4AF6-B7FB-742DD8A78F62}" destId="{F684C792-7730-4818-A0A5-BC4BBC84ABB5}" srcOrd="0" destOrd="0" presId="urn:microsoft.com/office/officeart/2008/layout/VerticalCurvedList"/>
    <dgm:cxn modelId="{8B2DEEE4-8B02-44D2-B710-C385524F7092}" type="presParOf" srcId="{E124088D-2CA9-4237-ABBA-BB53CECD92A1}" destId="{223F92C2-2A89-45F7-864E-02471563DD25}" srcOrd="7" destOrd="0" presId="urn:microsoft.com/office/officeart/2008/layout/VerticalCurvedList"/>
    <dgm:cxn modelId="{49F5A320-E20C-4C44-80F6-051D0B8CF84C}" type="presParOf" srcId="{E124088D-2CA9-4237-ABBA-BB53CECD92A1}" destId="{E2B00C87-68A7-47ED-88F4-57E47DCC1FD2}" srcOrd="8" destOrd="0" presId="urn:microsoft.com/office/officeart/2008/layout/VerticalCurvedList"/>
    <dgm:cxn modelId="{C87276D2-998C-4366-AFAB-9EBCBCD72945}" type="presParOf" srcId="{E2B00C87-68A7-47ED-88F4-57E47DCC1FD2}" destId="{6C8F94DF-92D2-4135-8CC0-75AD5C535357}"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F3C6B711-4BFE-4EB2-ACE1-6A55F3063DC3}" type="doc">
      <dgm:prSet loTypeId="urn:microsoft.com/office/officeart/2005/8/layout/default" loCatId="list" qsTypeId="urn:microsoft.com/office/officeart/2005/8/quickstyle/simple1" qsCatId="simple" csTypeId="urn:microsoft.com/office/officeart/2005/8/colors/colorful4" csCatId="colorful" phldr="1"/>
      <dgm:spPr/>
      <dgm:t>
        <a:bodyPr/>
        <a:lstStyle/>
        <a:p>
          <a:endParaRPr lang="en-US"/>
        </a:p>
      </dgm:t>
    </dgm:pt>
    <dgm:pt modelId="{39D7B0E3-8003-42D7-87B8-F7959D84A5EF}">
      <dgm:prSet phldrT="[Text]" phldr="0"/>
      <dgm:spPr/>
      <dgm:t>
        <a:bodyPr/>
        <a:lstStyle/>
        <a:p>
          <a:r>
            <a:rPr lang="en-US" dirty="0"/>
            <a:t>Accountability through role clarity</a:t>
          </a:r>
        </a:p>
      </dgm:t>
    </dgm:pt>
    <dgm:pt modelId="{01675C32-BCA0-4E4E-8B04-384754118EC6}" type="parTrans" cxnId="{F9ECCE61-310D-4D48-9CE6-15B65D6E8CB8}">
      <dgm:prSet/>
      <dgm:spPr/>
      <dgm:t>
        <a:bodyPr/>
        <a:lstStyle/>
        <a:p>
          <a:endParaRPr lang="en-US"/>
        </a:p>
      </dgm:t>
    </dgm:pt>
    <dgm:pt modelId="{8C10D176-A9E0-44A0-AF1A-AA040021208C}" type="sibTrans" cxnId="{F9ECCE61-310D-4D48-9CE6-15B65D6E8CB8}">
      <dgm:prSet/>
      <dgm:spPr/>
      <dgm:t>
        <a:bodyPr/>
        <a:lstStyle/>
        <a:p>
          <a:endParaRPr lang="en-US"/>
        </a:p>
      </dgm:t>
    </dgm:pt>
    <dgm:pt modelId="{09C9DD5A-4A52-4000-BB0E-57D0488471BD}">
      <dgm:prSet phldrT="[Text]" phldr="0"/>
      <dgm:spPr/>
      <dgm:t>
        <a:bodyPr/>
        <a:lstStyle/>
        <a:p>
          <a:r>
            <a:rPr lang="en-US" dirty="0"/>
            <a:t>Mapping responsibilities</a:t>
          </a:r>
        </a:p>
      </dgm:t>
    </dgm:pt>
    <dgm:pt modelId="{74DF5789-892A-46F3-B7B3-3E336A7F9042}" type="parTrans" cxnId="{930AED75-62E1-43CB-9C03-47A45B5E5C50}">
      <dgm:prSet/>
      <dgm:spPr/>
      <dgm:t>
        <a:bodyPr/>
        <a:lstStyle/>
        <a:p>
          <a:endParaRPr lang="en-US"/>
        </a:p>
      </dgm:t>
    </dgm:pt>
    <dgm:pt modelId="{ECD87EBB-28E7-4E6F-B910-3DA2169E3B5B}" type="sibTrans" cxnId="{930AED75-62E1-43CB-9C03-47A45B5E5C50}">
      <dgm:prSet/>
      <dgm:spPr/>
      <dgm:t>
        <a:bodyPr/>
        <a:lstStyle/>
        <a:p>
          <a:endParaRPr lang="en-US"/>
        </a:p>
      </dgm:t>
    </dgm:pt>
    <dgm:pt modelId="{65103D02-06D9-47EC-985C-3EBCDC24D970}">
      <dgm:prSet phldrT="[Text]" phldr="0"/>
      <dgm:spPr/>
      <dgm:t>
        <a:bodyPr/>
        <a:lstStyle/>
        <a:p>
          <a:r>
            <a:rPr lang="en-US" dirty="0"/>
            <a:t>Use of delegation templates</a:t>
          </a:r>
        </a:p>
      </dgm:t>
    </dgm:pt>
    <dgm:pt modelId="{7937D9BC-5C01-46F8-8715-31488DEFEA74}" type="parTrans" cxnId="{A45DB54E-9BA5-420E-BF7E-DD7BB7E0453E}">
      <dgm:prSet/>
      <dgm:spPr/>
      <dgm:t>
        <a:bodyPr/>
        <a:lstStyle/>
        <a:p>
          <a:endParaRPr lang="en-US"/>
        </a:p>
      </dgm:t>
    </dgm:pt>
    <dgm:pt modelId="{0FFC9724-36DD-4512-8E2D-CA3E304DE1F2}" type="sibTrans" cxnId="{A45DB54E-9BA5-420E-BF7E-DD7BB7E0453E}">
      <dgm:prSet/>
      <dgm:spPr/>
      <dgm:t>
        <a:bodyPr/>
        <a:lstStyle/>
        <a:p>
          <a:endParaRPr lang="en-US"/>
        </a:p>
      </dgm:t>
    </dgm:pt>
    <dgm:pt modelId="{28A2C7B7-16D5-49D8-92F1-A950E7AEAFD8}">
      <dgm:prSet phldrT="[Text]" phldr="0"/>
      <dgm:spPr/>
      <dgm:t>
        <a:bodyPr/>
        <a:lstStyle/>
        <a:p>
          <a:r>
            <a:rPr lang="en-US" dirty="0"/>
            <a:t>Training for compliance</a:t>
          </a:r>
        </a:p>
      </dgm:t>
    </dgm:pt>
    <dgm:pt modelId="{7C49A059-9E09-40C5-BC2A-2B9CDAB0312F}" type="parTrans" cxnId="{C45B4563-2335-4AD4-B2C4-5ED95A340FE2}">
      <dgm:prSet/>
      <dgm:spPr/>
      <dgm:t>
        <a:bodyPr/>
        <a:lstStyle/>
        <a:p>
          <a:endParaRPr lang="en-US"/>
        </a:p>
      </dgm:t>
    </dgm:pt>
    <dgm:pt modelId="{AE9C90B8-9723-48BD-AC56-FE881093BEED}" type="sibTrans" cxnId="{C45B4563-2335-4AD4-B2C4-5ED95A340FE2}">
      <dgm:prSet/>
      <dgm:spPr/>
      <dgm:t>
        <a:bodyPr/>
        <a:lstStyle/>
        <a:p>
          <a:endParaRPr lang="en-US"/>
        </a:p>
      </dgm:t>
    </dgm:pt>
    <dgm:pt modelId="{EE5E0E9C-1EB7-4D68-98AD-3136C344CD19}" type="pres">
      <dgm:prSet presAssocID="{F3C6B711-4BFE-4EB2-ACE1-6A55F3063DC3}" presName="diagram" presStyleCnt="0">
        <dgm:presLayoutVars>
          <dgm:dir/>
          <dgm:resizeHandles val="exact"/>
        </dgm:presLayoutVars>
      </dgm:prSet>
      <dgm:spPr/>
    </dgm:pt>
    <dgm:pt modelId="{DA63102D-8F24-48B6-852E-366A3DDCDCC7}" type="pres">
      <dgm:prSet presAssocID="{39D7B0E3-8003-42D7-87B8-F7959D84A5EF}" presName="node" presStyleLbl="node1" presStyleIdx="0" presStyleCnt="4">
        <dgm:presLayoutVars>
          <dgm:bulletEnabled val="1"/>
        </dgm:presLayoutVars>
      </dgm:prSet>
      <dgm:spPr/>
    </dgm:pt>
    <dgm:pt modelId="{00C6011F-5D02-43CA-8F53-DE392AC33132}" type="pres">
      <dgm:prSet presAssocID="{8C10D176-A9E0-44A0-AF1A-AA040021208C}" presName="sibTrans" presStyleCnt="0"/>
      <dgm:spPr/>
    </dgm:pt>
    <dgm:pt modelId="{E9BE00DB-7696-497C-885D-4B41EA5D5FD3}" type="pres">
      <dgm:prSet presAssocID="{09C9DD5A-4A52-4000-BB0E-57D0488471BD}" presName="node" presStyleLbl="node1" presStyleIdx="1" presStyleCnt="4">
        <dgm:presLayoutVars>
          <dgm:bulletEnabled val="1"/>
        </dgm:presLayoutVars>
      </dgm:prSet>
      <dgm:spPr/>
    </dgm:pt>
    <dgm:pt modelId="{9AEB13EC-9CA7-4836-BA7E-D9A4D37576A6}" type="pres">
      <dgm:prSet presAssocID="{ECD87EBB-28E7-4E6F-B910-3DA2169E3B5B}" presName="sibTrans" presStyleCnt="0"/>
      <dgm:spPr/>
    </dgm:pt>
    <dgm:pt modelId="{D71050B2-08A5-4691-85AD-642C9213163C}" type="pres">
      <dgm:prSet presAssocID="{65103D02-06D9-47EC-985C-3EBCDC24D970}" presName="node" presStyleLbl="node1" presStyleIdx="2" presStyleCnt="4">
        <dgm:presLayoutVars>
          <dgm:bulletEnabled val="1"/>
        </dgm:presLayoutVars>
      </dgm:prSet>
      <dgm:spPr/>
    </dgm:pt>
    <dgm:pt modelId="{0A46FDE2-2FA1-4AAC-933B-D702D1A93B1D}" type="pres">
      <dgm:prSet presAssocID="{0FFC9724-36DD-4512-8E2D-CA3E304DE1F2}" presName="sibTrans" presStyleCnt="0"/>
      <dgm:spPr/>
    </dgm:pt>
    <dgm:pt modelId="{74D43E15-2663-4818-BADB-28D1678D648A}" type="pres">
      <dgm:prSet presAssocID="{28A2C7B7-16D5-49D8-92F1-A950E7AEAFD8}" presName="node" presStyleLbl="node1" presStyleIdx="3" presStyleCnt="4">
        <dgm:presLayoutVars>
          <dgm:bulletEnabled val="1"/>
        </dgm:presLayoutVars>
      </dgm:prSet>
      <dgm:spPr/>
    </dgm:pt>
  </dgm:ptLst>
  <dgm:cxnLst>
    <dgm:cxn modelId="{FF180825-D9C6-4077-92E5-92E5B98B2C3B}" type="presOf" srcId="{65103D02-06D9-47EC-985C-3EBCDC24D970}" destId="{D71050B2-08A5-4691-85AD-642C9213163C}" srcOrd="0" destOrd="0" presId="urn:microsoft.com/office/officeart/2005/8/layout/default"/>
    <dgm:cxn modelId="{F9ECCE61-310D-4D48-9CE6-15B65D6E8CB8}" srcId="{F3C6B711-4BFE-4EB2-ACE1-6A55F3063DC3}" destId="{39D7B0E3-8003-42D7-87B8-F7959D84A5EF}" srcOrd="0" destOrd="0" parTransId="{01675C32-BCA0-4E4E-8B04-384754118EC6}" sibTransId="{8C10D176-A9E0-44A0-AF1A-AA040021208C}"/>
    <dgm:cxn modelId="{C45B4563-2335-4AD4-B2C4-5ED95A340FE2}" srcId="{F3C6B711-4BFE-4EB2-ACE1-6A55F3063DC3}" destId="{28A2C7B7-16D5-49D8-92F1-A950E7AEAFD8}" srcOrd="3" destOrd="0" parTransId="{7C49A059-9E09-40C5-BC2A-2B9CDAB0312F}" sibTransId="{AE9C90B8-9723-48BD-AC56-FE881093BEED}"/>
    <dgm:cxn modelId="{A45DB54E-9BA5-420E-BF7E-DD7BB7E0453E}" srcId="{F3C6B711-4BFE-4EB2-ACE1-6A55F3063DC3}" destId="{65103D02-06D9-47EC-985C-3EBCDC24D970}" srcOrd="2" destOrd="0" parTransId="{7937D9BC-5C01-46F8-8715-31488DEFEA74}" sibTransId="{0FFC9724-36DD-4512-8E2D-CA3E304DE1F2}"/>
    <dgm:cxn modelId="{930AED75-62E1-43CB-9C03-47A45B5E5C50}" srcId="{F3C6B711-4BFE-4EB2-ACE1-6A55F3063DC3}" destId="{09C9DD5A-4A52-4000-BB0E-57D0488471BD}" srcOrd="1" destOrd="0" parTransId="{74DF5789-892A-46F3-B7B3-3E336A7F9042}" sibTransId="{ECD87EBB-28E7-4E6F-B910-3DA2169E3B5B}"/>
    <dgm:cxn modelId="{9DD13BDF-9588-4ACE-A702-B020662E1057}" type="presOf" srcId="{F3C6B711-4BFE-4EB2-ACE1-6A55F3063DC3}" destId="{EE5E0E9C-1EB7-4D68-98AD-3136C344CD19}" srcOrd="0" destOrd="0" presId="urn:microsoft.com/office/officeart/2005/8/layout/default"/>
    <dgm:cxn modelId="{248FEBDF-3428-4861-9768-D05710665FB2}" type="presOf" srcId="{39D7B0E3-8003-42D7-87B8-F7959D84A5EF}" destId="{DA63102D-8F24-48B6-852E-366A3DDCDCC7}" srcOrd="0" destOrd="0" presId="urn:microsoft.com/office/officeart/2005/8/layout/default"/>
    <dgm:cxn modelId="{BBBE2FE7-CF00-49E9-BB0C-FC25085B7479}" type="presOf" srcId="{28A2C7B7-16D5-49D8-92F1-A950E7AEAFD8}" destId="{74D43E15-2663-4818-BADB-28D1678D648A}" srcOrd="0" destOrd="0" presId="urn:microsoft.com/office/officeart/2005/8/layout/default"/>
    <dgm:cxn modelId="{08B2B9F9-2240-44B4-89AC-2F39DC84C93C}" type="presOf" srcId="{09C9DD5A-4A52-4000-BB0E-57D0488471BD}" destId="{E9BE00DB-7696-497C-885D-4B41EA5D5FD3}" srcOrd="0" destOrd="0" presId="urn:microsoft.com/office/officeart/2005/8/layout/default"/>
    <dgm:cxn modelId="{51D0A99B-A138-4C88-8035-6137FD73ED5C}" type="presParOf" srcId="{EE5E0E9C-1EB7-4D68-98AD-3136C344CD19}" destId="{DA63102D-8F24-48B6-852E-366A3DDCDCC7}" srcOrd="0" destOrd="0" presId="urn:microsoft.com/office/officeart/2005/8/layout/default"/>
    <dgm:cxn modelId="{C8783E22-3D5F-40BA-B2D8-37D7E4438184}" type="presParOf" srcId="{EE5E0E9C-1EB7-4D68-98AD-3136C344CD19}" destId="{00C6011F-5D02-43CA-8F53-DE392AC33132}" srcOrd="1" destOrd="0" presId="urn:microsoft.com/office/officeart/2005/8/layout/default"/>
    <dgm:cxn modelId="{7BE517F9-FF2E-46DE-AA76-5230BF6F3A78}" type="presParOf" srcId="{EE5E0E9C-1EB7-4D68-98AD-3136C344CD19}" destId="{E9BE00DB-7696-497C-885D-4B41EA5D5FD3}" srcOrd="2" destOrd="0" presId="urn:microsoft.com/office/officeart/2005/8/layout/default"/>
    <dgm:cxn modelId="{93DB04A1-57F3-4D3F-954C-5102B99B241D}" type="presParOf" srcId="{EE5E0E9C-1EB7-4D68-98AD-3136C344CD19}" destId="{9AEB13EC-9CA7-4836-BA7E-D9A4D37576A6}" srcOrd="3" destOrd="0" presId="urn:microsoft.com/office/officeart/2005/8/layout/default"/>
    <dgm:cxn modelId="{93B9AFC9-18D3-4FD8-8EA8-033B908F830D}" type="presParOf" srcId="{EE5E0E9C-1EB7-4D68-98AD-3136C344CD19}" destId="{D71050B2-08A5-4691-85AD-642C9213163C}" srcOrd="4" destOrd="0" presId="urn:microsoft.com/office/officeart/2005/8/layout/default"/>
    <dgm:cxn modelId="{C47DEE94-8E03-4942-A288-33A5FF9EE037}" type="presParOf" srcId="{EE5E0E9C-1EB7-4D68-98AD-3136C344CD19}" destId="{0A46FDE2-2FA1-4AAC-933B-D702D1A93B1D}" srcOrd="5" destOrd="0" presId="urn:microsoft.com/office/officeart/2005/8/layout/default"/>
    <dgm:cxn modelId="{DF6DC662-7473-43C6-9985-FDF01E98C9FF}" type="presParOf" srcId="{EE5E0E9C-1EB7-4D68-98AD-3136C344CD19}" destId="{74D43E15-2663-4818-BADB-28D1678D648A}" srcOrd="6"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A2A3B3D6-CACC-4A2A-95D8-4C1B2AE91512}" type="doc">
      <dgm:prSet loTypeId="urn:microsoft.com/office/officeart/2005/8/layout/vProcess5" loCatId="process" qsTypeId="urn:microsoft.com/office/officeart/2005/8/quickstyle/simple1" qsCatId="simple" csTypeId="urn:microsoft.com/office/officeart/2005/8/colors/colorful4" csCatId="colorful" phldr="1"/>
      <dgm:spPr/>
      <dgm:t>
        <a:bodyPr/>
        <a:lstStyle/>
        <a:p>
          <a:endParaRPr lang="en-US"/>
        </a:p>
      </dgm:t>
    </dgm:pt>
    <dgm:pt modelId="{30B9C579-8878-47F9-81FA-1CBF06BA0430}">
      <dgm:prSet phldrT="[Text]" phldr="0"/>
      <dgm:spPr/>
      <dgm:t>
        <a:bodyPr/>
        <a:lstStyle/>
        <a:p>
          <a:r>
            <a:rPr lang="en-US" dirty="0"/>
            <a:t>Recognizing capacity gaps</a:t>
          </a:r>
        </a:p>
      </dgm:t>
    </dgm:pt>
    <dgm:pt modelId="{0C9A2FFE-FC8F-435C-98A5-43962816F198}" type="parTrans" cxnId="{71341A61-89E8-4737-94EF-F470505594F2}">
      <dgm:prSet/>
      <dgm:spPr/>
      <dgm:t>
        <a:bodyPr/>
        <a:lstStyle/>
        <a:p>
          <a:endParaRPr lang="en-US"/>
        </a:p>
      </dgm:t>
    </dgm:pt>
    <dgm:pt modelId="{8A070C1C-9A75-4F69-8969-43E6E29AC039}" type="sibTrans" cxnId="{71341A61-89E8-4737-94EF-F470505594F2}">
      <dgm:prSet/>
      <dgm:spPr/>
      <dgm:t>
        <a:bodyPr/>
        <a:lstStyle/>
        <a:p>
          <a:endParaRPr lang="en-US" dirty="0"/>
        </a:p>
      </dgm:t>
    </dgm:pt>
    <dgm:pt modelId="{F624A362-F7C4-4099-8010-E8D757DA9DEE}">
      <dgm:prSet phldrT="[Text]" phldr="0"/>
      <dgm:spPr/>
      <dgm:t>
        <a:bodyPr/>
        <a:lstStyle/>
        <a:p>
          <a:r>
            <a:rPr lang="en-US" dirty="0"/>
            <a:t>Targeted training and cross training</a:t>
          </a:r>
        </a:p>
      </dgm:t>
    </dgm:pt>
    <dgm:pt modelId="{81F17B15-C357-4964-9E9A-46109E7169E0}" type="parTrans" cxnId="{066F6133-C232-4A0C-A798-F963FF785507}">
      <dgm:prSet/>
      <dgm:spPr/>
      <dgm:t>
        <a:bodyPr/>
        <a:lstStyle/>
        <a:p>
          <a:endParaRPr lang="en-US"/>
        </a:p>
      </dgm:t>
    </dgm:pt>
    <dgm:pt modelId="{4E7303CF-C6D1-4872-907F-B4D86D7BB013}" type="sibTrans" cxnId="{066F6133-C232-4A0C-A798-F963FF785507}">
      <dgm:prSet/>
      <dgm:spPr/>
      <dgm:t>
        <a:bodyPr/>
        <a:lstStyle/>
        <a:p>
          <a:endParaRPr lang="en-US" dirty="0"/>
        </a:p>
      </dgm:t>
    </dgm:pt>
    <dgm:pt modelId="{6021FD74-2B6D-4919-81CA-DFA14B43C4C7}">
      <dgm:prSet phldrT="[Text]" phldr="0"/>
      <dgm:spPr/>
      <dgm:t>
        <a:bodyPr/>
        <a:lstStyle/>
        <a:p>
          <a:r>
            <a:rPr lang="en-US" dirty="0"/>
            <a:t>Supplementing with external support</a:t>
          </a:r>
        </a:p>
      </dgm:t>
    </dgm:pt>
    <dgm:pt modelId="{40F901C1-0273-40EE-AF05-683E43D08175}" type="parTrans" cxnId="{8C1379EE-7A31-41A3-8903-C8B9C4C7F695}">
      <dgm:prSet/>
      <dgm:spPr/>
      <dgm:t>
        <a:bodyPr/>
        <a:lstStyle/>
        <a:p>
          <a:endParaRPr lang="en-US"/>
        </a:p>
      </dgm:t>
    </dgm:pt>
    <dgm:pt modelId="{A8BAAD7D-0020-49F6-98D4-82DDD961679B}" type="sibTrans" cxnId="{8C1379EE-7A31-41A3-8903-C8B9C4C7F695}">
      <dgm:prSet/>
      <dgm:spPr/>
      <dgm:t>
        <a:bodyPr/>
        <a:lstStyle/>
        <a:p>
          <a:endParaRPr lang="en-US" dirty="0"/>
        </a:p>
      </dgm:t>
    </dgm:pt>
    <dgm:pt modelId="{5FD7755A-100B-48CF-BD2F-D4B9FF11607D}">
      <dgm:prSet phldrT="[Text]" phldr="0"/>
      <dgm:spPr/>
      <dgm:t>
        <a:bodyPr/>
        <a:lstStyle/>
        <a:p>
          <a:r>
            <a:rPr lang="en-US" dirty="0"/>
            <a:t>Sustaining compliance framework</a:t>
          </a:r>
        </a:p>
      </dgm:t>
    </dgm:pt>
    <dgm:pt modelId="{C43BC219-94FC-434E-9486-1428A128AA9D}" type="parTrans" cxnId="{B1BEFF54-1F2B-4ECC-85F7-1543664A4BE2}">
      <dgm:prSet/>
      <dgm:spPr/>
    </dgm:pt>
    <dgm:pt modelId="{E2948FF6-8D60-40DA-87DA-A521CAF02A0A}" type="sibTrans" cxnId="{B1BEFF54-1F2B-4ECC-85F7-1543664A4BE2}">
      <dgm:prSet/>
      <dgm:spPr/>
    </dgm:pt>
    <dgm:pt modelId="{362B0B6E-6A6D-4763-B15C-18F445C9F645}" type="pres">
      <dgm:prSet presAssocID="{A2A3B3D6-CACC-4A2A-95D8-4C1B2AE91512}" presName="outerComposite" presStyleCnt="0">
        <dgm:presLayoutVars>
          <dgm:chMax val="5"/>
          <dgm:dir/>
          <dgm:resizeHandles val="exact"/>
        </dgm:presLayoutVars>
      </dgm:prSet>
      <dgm:spPr/>
    </dgm:pt>
    <dgm:pt modelId="{6ACF9675-2EBA-4F7E-992E-2AA1B5EC8FE9}" type="pres">
      <dgm:prSet presAssocID="{A2A3B3D6-CACC-4A2A-95D8-4C1B2AE91512}" presName="dummyMaxCanvas" presStyleCnt="0">
        <dgm:presLayoutVars/>
      </dgm:prSet>
      <dgm:spPr/>
    </dgm:pt>
    <dgm:pt modelId="{82408976-C255-4040-8835-C3F18087C313}" type="pres">
      <dgm:prSet presAssocID="{A2A3B3D6-CACC-4A2A-95D8-4C1B2AE91512}" presName="FourNodes_1" presStyleLbl="node1" presStyleIdx="0" presStyleCnt="4">
        <dgm:presLayoutVars>
          <dgm:bulletEnabled val="1"/>
        </dgm:presLayoutVars>
      </dgm:prSet>
      <dgm:spPr/>
    </dgm:pt>
    <dgm:pt modelId="{7D281DBB-C075-40EE-9600-9C26BC6B2F92}" type="pres">
      <dgm:prSet presAssocID="{A2A3B3D6-CACC-4A2A-95D8-4C1B2AE91512}" presName="FourNodes_2" presStyleLbl="node1" presStyleIdx="1" presStyleCnt="4">
        <dgm:presLayoutVars>
          <dgm:bulletEnabled val="1"/>
        </dgm:presLayoutVars>
      </dgm:prSet>
      <dgm:spPr/>
    </dgm:pt>
    <dgm:pt modelId="{E35501D4-1D6A-48A0-9D3D-5D389E6527D7}" type="pres">
      <dgm:prSet presAssocID="{A2A3B3D6-CACC-4A2A-95D8-4C1B2AE91512}" presName="FourNodes_3" presStyleLbl="node1" presStyleIdx="2" presStyleCnt="4">
        <dgm:presLayoutVars>
          <dgm:bulletEnabled val="1"/>
        </dgm:presLayoutVars>
      </dgm:prSet>
      <dgm:spPr/>
    </dgm:pt>
    <dgm:pt modelId="{7279A88E-E19F-4293-A87B-F797BC39B2D6}" type="pres">
      <dgm:prSet presAssocID="{A2A3B3D6-CACC-4A2A-95D8-4C1B2AE91512}" presName="FourNodes_4" presStyleLbl="node1" presStyleIdx="3" presStyleCnt="4">
        <dgm:presLayoutVars>
          <dgm:bulletEnabled val="1"/>
        </dgm:presLayoutVars>
      </dgm:prSet>
      <dgm:spPr/>
    </dgm:pt>
    <dgm:pt modelId="{CD79E177-6B4F-4DAE-AB05-9BCD45CD9E8E}" type="pres">
      <dgm:prSet presAssocID="{A2A3B3D6-CACC-4A2A-95D8-4C1B2AE91512}" presName="FourConn_1-2" presStyleLbl="fgAccFollowNode1" presStyleIdx="0" presStyleCnt="3">
        <dgm:presLayoutVars>
          <dgm:bulletEnabled val="1"/>
        </dgm:presLayoutVars>
      </dgm:prSet>
      <dgm:spPr/>
    </dgm:pt>
    <dgm:pt modelId="{2C7492FA-0E4E-443A-93F3-07C8953E459D}" type="pres">
      <dgm:prSet presAssocID="{A2A3B3D6-CACC-4A2A-95D8-4C1B2AE91512}" presName="FourConn_2-3" presStyleLbl="fgAccFollowNode1" presStyleIdx="1" presStyleCnt="3">
        <dgm:presLayoutVars>
          <dgm:bulletEnabled val="1"/>
        </dgm:presLayoutVars>
      </dgm:prSet>
      <dgm:spPr/>
    </dgm:pt>
    <dgm:pt modelId="{A56867EB-CF9F-43D8-A5E6-54925BB70CF7}" type="pres">
      <dgm:prSet presAssocID="{A2A3B3D6-CACC-4A2A-95D8-4C1B2AE91512}" presName="FourConn_3-4" presStyleLbl="fgAccFollowNode1" presStyleIdx="2" presStyleCnt="3">
        <dgm:presLayoutVars>
          <dgm:bulletEnabled val="1"/>
        </dgm:presLayoutVars>
      </dgm:prSet>
      <dgm:spPr/>
    </dgm:pt>
    <dgm:pt modelId="{1137C2B4-2FFF-491F-AD8A-F04BE473F605}" type="pres">
      <dgm:prSet presAssocID="{A2A3B3D6-CACC-4A2A-95D8-4C1B2AE91512}" presName="FourNodes_1_text" presStyleLbl="node1" presStyleIdx="3" presStyleCnt="4">
        <dgm:presLayoutVars>
          <dgm:bulletEnabled val="1"/>
        </dgm:presLayoutVars>
      </dgm:prSet>
      <dgm:spPr/>
    </dgm:pt>
    <dgm:pt modelId="{810E91C3-75FE-460C-A529-E277680CE507}" type="pres">
      <dgm:prSet presAssocID="{A2A3B3D6-CACC-4A2A-95D8-4C1B2AE91512}" presName="FourNodes_2_text" presStyleLbl="node1" presStyleIdx="3" presStyleCnt="4">
        <dgm:presLayoutVars>
          <dgm:bulletEnabled val="1"/>
        </dgm:presLayoutVars>
      </dgm:prSet>
      <dgm:spPr/>
    </dgm:pt>
    <dgm:pt modelId="{3F478249-0FAF-4E6F-BD5B-42DA066AA93A}" type="pres">
      <dgm:prSet presAssocID="{A2A3B3D6-CACC-4A2A-95D8-4C1B2AE91512}" presName="FourNodes_3_text" presStyleLbl="node1" presStyleIdx="3" presStyleCnt="4">
        <dgm:presLayoutVars>
          <dgm:bulletEnabled val="1"/>
        </dgm:presLayoutVars>
      </dgm:prSet>
      <dgm:spPr/>
    </dgm:pt>
    <dgm:pt modelId="{3EE40833-6FF4-4FE1-BC77-AE6EE5B7F65A}" type="pres">
      <dgm:prSet presAssocID="{A2A3B3D6-CACC-4A2A-95D8-4C1B2AE91512}" presName="FourNodes_4_text" presStyleLbl="node1" presStyleIdx="3" presStyleCnt="4">
        <dgm:presLayoutVars>
          <dgm:bulletEnabled val="1"/>
        </dgm:presLayoutVars>
      </dgm:prSet>
      <dgm:spPr/>
    </dgm:pt>
  </dgm:ptLst>
  <dgm:cxnLst>
    <dgm:cxn modelId="{447CB815-1207-4650-BE0F-C1B7BE070BE8}" type="presOf" srcId="{5FD7755A-100B-48CF-BD2F-D4B9FF11607D}" destId="{3EE40833-6FF4-4FE1-BC77-AE6EE5B7F65A}" srcOrd="1" destOrd="0" presId="urn:microsoft.com/office/officeart/2005/8/layout/vProcess5"/>
    <dgm:cxn modelId="{948E531B-C0B2-458B-A982-15363A5137B0}" type="presOf" srcId="{5FD7755A-100B-48CF-BD2F-D4B9FF11607D}" destId="{7279A88E-E19F-4293-A87B-F797BC39B2D6}" srcOrd="0" destOrd="0" presId="urn:microsoft.com/office/officeart/2005/8/layout/vProcess5"/>
    <dgm:cxn modelId="{06DBEA1F-F5C8-4E02-8C85-12C5626C24B5}" type="presOf" srcId="{30B9C579-8878-47F9-81FA-1CBF06BA0430}" destId="{82408976-C255-4040-8835-C3F18087C313}" srcOrd="0" destOrd="0" presId="urn:microsoft.com/office/officeart/2005/8/layout/vProcess5"/>
    <dgm:cxn modelId="{DCC8BD2F-7067-479F-B2B0-057FDACC3EA5}" type="presOf" srcId="{F624A362-F7C4-4099-8010-E8D757DA9DEE}" destId="{7D281DBB-C075-40EE-9600-9C26BC6B2F92}" srcOrd="0" destOrd="0" presId="urn:microsoft.com/office/officeart/2005/8/layout/vProcess5"/>
    <dgm:cxn modelId="{066F6133-C232-4A0C-A798-F963FF785507}" srcId="{A2A3B3D6-CACC-4A2A-95D8-4C1B2AE91512}" destId="{F624A362-F7C4-4099-8010-E8D757DA9DEE}" srcOrd="1" destOrd="0" parTransId="{81F17B15-C357-4964-9E9A-46109E7169E0}" sibTransId="{4E7303CF-C6D1-4872-907F-B4D86D7BB013}"/>
    <dgm:cxn modelId="{051E4B3B-5351-46DF-8C12-2CB541452107}" type="presOf" srcId="{6021FD74-2B6D-4919-81CA-DFA14B43C4C7}" destId="{E35501D4-1D6A-48A0-9D3D-5D389E6527D7}" srcOrd="0" destOrd="0" presId="urn:microsoft.com/office/officeart/2005/8/layout/vProcess5"/>
    <dgm:cxn modelId="{71341A61-89E8-4737-94EF-F470505594F2}" srcId="{A2A3B3D6-CACC-4A2A-95D8-4C1B2AE91512}" destId="{30B9C579-8878-47F9-81FA-1CBF06BA0430}" srcOrd="0" destOrd="0" parTransId="{0C9A2FFE-FC8F-435C-98A5-43962816F198}" sibTransId="{8A070C1C-9A75-4F69-8969-43E6E29AC039}"/>
    <dgm:cxn modelId="{79AB9467-1F9E-45CB-B6B3-816F7870EDC1}" type="presOf" srcId="{A8BAAD7D-0020-49F6-98D4-82DDD961679B}" destId="{A56867EB-CF9F-43D8-A5E6-54925BB70CF7}" srcOrd="0" destOrd="0" presId="urn:microsoft.com/office/officeart/2005/8/layout/vProcess5"/>
    <dgm:cxn modelId="{B1BEFF54-1F2B-4ECC-85F7-1543664A4BE2}" srcId="{A2A3B3D6-CACC-4A2A-95D8-4C1B2AE91512}" destId="{5FD7755A-100B-48CF-BD2F-D4B9FF11607D}" srcOrd="3" destOrd="0" parTransId="{C43BC219-94FC-434E-9486-1428A128AA9D}" sibTransId="{E2948FF6-8D60-40DA-87DA-A521CAF02A0A}"/>
    <dgm:cxn modelId="{BC6FC375-AC5B-4C69-8B6E-13E7E534EE70}" type="presOf" srcId="{F624A362-F7C4-4099-8010-E8D757DA9DEE}" destId="{810E91C3-75FE-460C-A529-E277680CE507}" srcOrd="1" destOrd="0" presId="urn:microsoft.com/office/officeart/2005/8/layout/vProcess5"/>
    <dgm:cxn modelId="{8B8D047B-7C8A-462A-8DAE-A1D38F8FBEA1}" type="presOf" srcId="{8A070C1C-9A75-4F69-8969-43E6E29AC039}" destId="{CD79E177-6B4F-4DAE-AB05-9BCD45CD9E8E}" srcOrd="0" destOrd="0" presId="urn:microsoft.com/office/officeart/2005/8/layout/vProcess5"/>
    <dgm:cxn modelId="{01CF959D-E6D8-49C6-90EC-4A931D7B412C}" type="presOf" srcId="{30B9C579-8878-47F9-81FA-1CBF06BA0430}" destId="{1137C2B4-2FFF-491F-AD8A-F04BE473F605}" srcOrd="1" destOrd="0" presId="urn:microsoft.com/office/officeart/2005/8/layout/vProcess5"/>
    <dgm:cxn modelId="{D9119CC3-8BB0-4034-9F1A-4A217B9DDB04}" type="presOf" srcId="{6021FD74-2B6D-4919-81CA-DFA14B43C4C7}" destId="{3F478249-0FAF-4E6F-BD5B-42DA066AA93A}" srcOrd="1" destOrd="0" presId="urn:microsoft.com/office/officeart/2005/8/layout/vProcess5"/>
    <dgm:cxn modelId="{FD970DD8-686B-48BC-B81D-52DE7834C1EF}" type="presOf" srcId="{A2A3B3D6-CACC-4A2A-95D8-4C1B2AE91512}" destId="{362B0B6E-6A6D-4763-B15C-18F445C9F645}" srcOrd="0" destOrd="0" presId="urn:microsoft.com/office/officeart/2005/8/layout/vProcess5"/>
    <dgm:cxn modelId="{CEB403E8-AC4D-47B5-A405-7DFFCC9D1598}" type="presOf" srcId="{4E7303CF-C6D1-4872-907F-B4D86D7BB013}" destId="{2C7492FA-0E4E-443A-93F3-07C8953E459D}" srcOrd="0" destOrd="0" presId="urn:microsoft.com/office/officeart/2005/8/layout/vProcess5"/>
    <dgm:cxn modelId="{8C1379EE-7A31-41A3-8903-C8B9C4C7F695}" srcId="{A2A3B3D6-CACC-4A2A-95D8-4C1B2AE91512}" destId="{6021FD74-2B6D-4919-81CA-DFA14B43C4C7}" srcOrd="2" destOrd="0" parTransId="{40F901C1-0273-40EE-AF05-683E43D08175}" sibTransId="{A8BAAD7D-0020-49F6-98D4-82DDD961679B}"/>
    <dgm:cxn modelId="{2FC4B7D0-A484-4498-A654-A8FAB24CED04}" type="presParOf" srcId="{362B0B6E-6A6D-4763-B15C-18F445C9F645}" destId="{6ACF9675-2EBA-4F7E-992E-2AA1B5EC8FE9}" srcOrd="0" destOrd="0" presId="urn:microsoft.com/office/officeart/2005/8/layout/vProcess5"/>
    <dgm:cxn modelId="{EE6F7542-C7C6-4DBD-9990-8BA39F6B742F}" type="presParOf" srcId="{362B0B6E-6A6D-4763-B15C-18F445C9F645}" destId="{82408976-C255-4040-8835-C3F18087C313}" srcOrd="1" destOrd="0" presId="urn:microsoft.com/office/officeart/2005/8/layout/vProcess5"/>
    <dgm:cxn modelId="{A80CFB33-ECD7-4A7B-9B97-39A8F3FF8242}" type="presParOf" srcId="{362B0B6E-6A6D-4763-B15C-18F445C9F645}" destId="{7D281DBB-C075-40EE-9600-9C26BC6B2F92}" srcOrd="2" destOrd="0" presId="urn:microsoft.com/office/officeart/2005/8/layout/vProcess5"/>
    <dgm:cxn modelId="{FCEF8C72-6AB8-4BC6-AC74-F90D8FF851E8}" type="presParOf" srcId="{362B0B6E-6A6D-4763-B15C-18F445C9F645}" destId="{E35501D4-1D6A-48A0-9D3D-5D389E6527D7}" srcOrd="3" destOrd="0" presId="urn:microsoft.com/office/officeart/2005/8/layout/vProcess5"/>
    <dgm:cxn modelId="{B22E416C-8506-44AC-AFE5-8C542BCD6FD7}" type="presParOf" srcId="{362B0B6E-6A6D-4763-B15C-18F445C9F645}" destId="{7279A88E-E19F-4293-A87B-F797BC39B2D6}" srcOrd="4" destOrd="0" presId="urn:microsoft.com/office/officeart/2005/8/layout/vProcess5"/>
    <dgm:cxn modelId="{EEEF86C4-2D5C-4441-B1BB-C5C6723D9FBC}" type="presParOf" srcId="{362B0B6E-6A6D-4763-B15C-18F445C9F645}" destId="{CD79E177-6B4F-4DAE-AB05-9BCD45CD9E8E}" srcOrd="5" destOrd="0" presId="urn:microsoft.com/office/officeart/2005/8/layout/vProcess5"/>
    <dgm:cxn modelId="{4314BCFB-D76F-455D-965E-C0D7DA931AB2}" type="presParOf" srcId="{362B0B6E-6A6D-4763-B15C-18F445C9F645}" destId="{2C7492FA-0E4E-443A-93F3-07C8953E459D}" srcOrd="6" destOrd="0" presId="urn:microsoft.com/office/officeart/2005/8/layout/vProcess5"/>
    <dgm:cxn modelId="{1F798F80-5D9F-42AD-B8F1-8F9059EB5B7F}" type="presParOf" srcId="{362B0B6E-6A6D-4763-B15C-18F445C9F645}" destId="{A56867EB-CF9F-43D8-A5E6-54925BB70CF7}" srcOrd="7" destOrd="0" presId="urn:microsoft.com/office/officeart/2005/8/layout/vProcess5"/>
    <dgm:cxn modelId="{FA396E99-E20E-4049-97AF-2097276A3CE2}" type="presParOf" srcId="{362B0B6E-6A6D-4763-B15C-18F445C9F645}" destId="{1137C2B4-2FFF-491F-AD8A-F04BE473F605}" srcOrd="8" destOrd="0" presId="urn:microsoft.com/office/officeart/2005/8/layout/vProcess5"/>
    <dgm:cxn modelId="{D64BBC01-58D6-4B61-BD8F-77EDA6CE5E50}" type="presParOf" srcId="{362B0B6E-6A6D-4763-B15C-18F445C9F645}" destId="{810E91C3-75FE-460C-A529-E277680CE507}" srcOrd="9" destOrd="0" presId="urn:microsoft.com/office/officeart/2005/8/layout/vProcess5"/>
    <dgm:cxn modelId="{DA9B1600-0F2F-4CC6-8A6B-9FE6C2614863}" type="presParOf" srcId="{362B0B6E-6A6D-4763-B15C-18F445C9F645}" destId="{3F478249-0FAF-4E6F-BD5B-42DA066AA93A}" srcOrd="10" destOrd="0" presId="urn:microsoft.com/office/officeart/2005/8/layout/vProcess5"/>
    <dgm:cxn modelId="{AEC5262E-F80D-4606-9EEA-8DCFF7C87D45}" type="presParOf" srcId="{362B0B6E-6A6D-4763-B15C-18F445C9F645}" destId="{3EE40833-6FF4-4FE1-BC77-AE6EE5B7F65A}" srcOrd="11" destOrd="0" presId="urn:microsoft.com/office/officeart/2005/8/layout/v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FB2CF7B5-CB40-482D-BBAA-A994BECA2E3D}" type="doc">
      <dgm:prSet loTypeId="urn:microsoft.com/office/officeart/2005/8/layout/list1" loCatId="list" qsTypeId="urn:microsoft.com/office/officeart/2005/8/quickstyle/simple1" qsCatId="simple" csTypeId="urn:microsoft.com/office/officeart/2005/8/colors/colorful4" csCatId="colorful" phldr="1"/>
      <dgm:spPr/>
      <dgm:t>
        <a:bodyPr/>
        <a:lstStyle/>
        <a:p>
          <a:endParaRPr lang="en-US"/>
        </a:p>
      </dgm:t>
    </dgm:pt>
    <dgm:pt modelId="{D2B26C48-57AD-427A-AF22-B4589F619F7B}">
      <dgm:prSet phldrT="[Text]" phldr="0"/>
      <dgm:spPr/>
      <dgm:t>
        <a:bodyPr/>
        <a:lstStyle/>
        <a:p>
          <a:r>
            <a:rPr lang="en-US" dirty="0"/>
            <a:t>Proactive risk assessment and management</a:t>
          </a:r>
        </a:p>
      </dgm:t>
    </dgm:pt>
    <dgm:pt modelId="{24FF7B90-2961-4204-87BB-44CA5857D519}" type="parTrans" cxnId="{846212AD-734E-44F4-AE61-93ED32AD33FB}">
      <dgm:prSet/>
      <dgm:spPr/>
      <dgm:t>
        <a:bodyPr/>
        <a:lstStyle/>
        <a:p>
          <a:endParaRPr lang="en-US"/>
        </a:p>
      </dgm:t>
    </dgm:pt>
    <dgm:pt modelId="{B81E0BB1-50CD-477A-B04F-E22034CFCECE}" type="sibTrans" cxnId="{846212AD-734E-44F4-AE61-93ED32AD33FB}">
      <dgm:prSet/>
      <dgm:spPr/>
      <dgm:t>
        <a:bodyPr/>
        <a:lstStyle/>
        <a:p>
          <a:endParaRPr lang="en-US"/>
        </a:p>
      </dgm:t>
    </dgm:pt>
    <dgm:pt modelId="{07A3EE87-DC9D-4572-9A3F-3AE2076C0DA5}">
      <dgm:prSet phldrT="[Text]" phldr="0"/>
      <dgm:spPr/>
      <dgm:t>
        <a:bodyPr/>
        <a:lstStyle/>
        <a:p>
          <a:r>
            <a:rPr lang="en-US" dirty="0"/>
            <a:t>Strong internal controls across operations</a:t>
          </a:r>
        </a:p>
      </dgm:t>
    </dgm:pt>
    <dgm:pt modelId="{42ABECC4-A678-4D6E-9FC4-E8D1EA423872}" type="parTrans" cxnId="{6DA832FA-37E6-4DF2-83A5-3B1FED66796E}">
      <dgm:prSet/>
      <dgm:spPr/>
      <dgm:t>
        <a:bodyPr/>
        <a:lstStyle/>
        <a:p>
          <a:endParaRPr lang="en-US"/>
        </a:p>
      </dgm:t>
    </dgm:pt>
    <dgm:pt modelId="{68D152BE-A891-4122-9D6F-103E99A54C7C}" type="sibTrans" cxnId="{6DA832FA-37E6-4DF2-83A5-3B1FED66796E}">
      <dgm:prSet/>
      <dgm:spPr/>
      <dgm:t>
        <a:bodyPr/>
        <a:lstStyle/>
        <a:p>
          <a:endParaRPr lang="en-US"/>
        </a:p>
      </dgm:t>
    </dgm:pt>
    <dgm:pt modelId="{C3C045C7-5412-423B-9D23-25160C376314}">
      <dgm:prSet phldrT="[Text]" phldr="0"/>
      <dgm:spPr/>
      <dgm:t>
        <a:bodyPr/>
        <a:lstStyle/>
        <a:p>
          <a:r>
            <a:rPr lang="en-US" dirty="0"/>
            <a:t>Clear policies, procedures and documentation</a:t>
          </a:r>
        </a:p>
      </dgm:t>
    </dgm:pt>
    <dgm:pt modelId="{B285F9CF-F179-4E91-9212-DC4D20E8A70E}" type="parTrans" cxnId="{026214AF-2769-40F2-8D60-B9EA0430A254}">
      <dgm:prSet/>
      <dgm:spPr/>
      <dgm:t>
        <a:bodyPr/>
        <a:lstStyle/>
        <a:p>
          <a:endParaRPr lang="en-US"/>
        </a:p>
      </dgm:t>
    </dgm:pt>
    <dgm:pt modelId="{F335C693-D8FE-490C-AA66-AE70DAA171E8}" type="sibTrans" cxnId="{026214AF-2769-40F2-8D60-B9EA0430A254}">
      <dgm:prSet/>
      <dgm:spPr/>
      <dgm:t>
        <a:bodyPr/>
        <a:lstStyle/>
        <a:p>
          <a:endParaRPr lang="en-US"/>
        </a:p>
      </dgm:t>
    </dgm:pt>
    <dgm:pt modelId="{6CEB20BA-2E77-4F2A-AE78-69849EA29025}">
      <dgm:prSet phldrT="[Text]" phldr="0"/>
      <dgm:spPr/>
      <dgm:t>
        <a:bodyPr/>
        <a:lstStyle/>
        <a:p>
          <a:r>
            <a:rPr lang="en-US" dirty="0"/>
            <a:t>Ongoing monitoring and continuous improvement</a:t>
          </a:r>
        </a:p>
      </dgm:t>
    </dgm:pt>
    <dgm:pt modelId="{4DD98709-BF13-4CA8-8321-80058F7E2985}" type="parTrans" cxnId="{78B0C0DB-BC3B-4578-9F00-9E0A5EC4EF1C}">
      <dgm:prSet/>
      <dgm:spPr/>
      <dgm:t>
        <a:bodyPr/>
        <a:lstStyle/>
        <a:p>
          <a:endParaRPr lang="en-US"/>
        </a:p>
      </dgm:t>
    </dgm:pt>
    <dgm:pt modelId="{E09EB371-C364-41E0-A086-972DDD7EA510}" type="sibTrans" cxnId="{78B0C0DB-BC3B-4578-9F00-9E0A5EC4EF1C}">
      <dgm:prSet/>
      <dgm:spPr/>
      <dgm:t>
        <a:bodyPr/>
        <a:lstStyle/>
        <a:p>
          <a:endParaRPr lang="en-US"/>
        </a:p>
      </dgm:t>
    </dgm:pt>
    <dgm:pt modelId="{83656A8C-579E-4D9F-9E8D-1622552B0612}" type="pres">
      <dgm:prSet presAssocID="{FB2CF7B5-CB40-482D-BBAA-A994BECA2E3D}" presName="linear" presStyleCnt="0">
        <dgm:presLayoutVars>
          <dgm:dir/>
          <dgm:animLvl val="lvl"/>
          <dgm:resizeHandles val="exact"/>
        </dgm:presLayoutVars>
      </dgm:prSet>
      <dgm:spPr/>
    </dgm:pt>
    <dgm:pt modelId="{5C3BC283-F655-4C5F-A8B6-9BE7FD1EAB4D}" type="pres">
      <dgm:prSet presAssocID="{D2B26C48-57AD-427A-AF22-B4589F619F7B}" presName="parentLin" presStyleCnt="0"/>
      <dgm:spPr/>
    </dgm:pt>
    <dgm:pt modelId="{196A8552-B782-4F27-BA14-467D4E8C7E83}" type="pres">
      <dgm:prSet presAssocID="{D2B26C48-57AD-427A-AF22-B4589F619F7B}" presName="parentLeftMargin" presStyleLbl="node1" presStyleIdx="0" presStyleCnt="4"/>
      <dgm:spPr/>
    </dgm:pt>
    <dgm:pt modelId="{43389F2A-CC05-442B-947A-6A0AD5C86E62}" type="pres">
      <dgm:prSet presAssocID="{D2B26C48-57AD-427A-AF22-B4589F619F7B}" presName="parentText" presStyleLbl="node1" presStyleIdx="0" presStyleCnt="4">
        <dgm:presLayoutVars>
          <dgm:chMax val="0"/>
          <dgm:bulletEnabled val="1"/>
        </dgm:presLayoutVars>
      </dgm:prSet>
      <dgm:spPr/>
    </dgm:pt>
    <dgm:pt modelId="{F54CFA8C-5C80-439B-9FFF-5FEF50225447}" type="pres">
      <dgm:prSet presAssocID="{D2B26C48-57AD-427A-AF22-B4589F619F7B}" presName="negativeSpace" presStyleCnt="0"/>
      <dgm:spPr/>
    </dgm:pt>
    <dgm:pt modelId="{2EDD9359-FF70-4F14-8E15-89BEA373B675}" type="pres">
      <dgm:prSet presAssocID="{D2B26C48-57AD-427A-AF22-B4589F619F7B}" presName="childText" presStyleLbl="conFgAcc1" presStyleIdx="0" presStyleCnt="4">
        <dgm:presLayoutVars>
          <dgm:bulletEnabled val="1"/>
        </dgm:presLayoutVars>
      </dgm:prSet>
      <dgm:spPr/>
    </dgm:pt>
    <dgm:pt modelId="{E1595514-3A7D-4A9E-A6B8-ECA16E543EF1}" type="pres">
      <dgm:prSet presAssocID="{B81E0BB1-50CD-477A-B04F-E22034CFCECE}" presName="spaceBetweenRectangles" presStyleCnt="0"/>
      <dgm:spPr/>
    </dgm:pt>
    <dgm:pt modelId="{252B15D5-C006-48F8-8976-F042FBC0F9E8}" type="pres">
      <dgm:prSet presAssocID="{07A3EE87-DC9D-4572-9A3F-3AE2076C0DA5}" presName="parentLin" presStyleCnt="0"/>
      <dgm:spPr/>
    </dgm:pt>
    <dgm:pt modelId="{5574A25B-2A21-44EA-AA72-D828A1501D92}" type="pres">
      <dgm:prSet presAssocID="{07A3EE87-DC9D-4572-9A3F-3AE2076C0DA5}" presName="parentLeftMargin" presStyleLbl="node1" presStyleIdx="0" presStyleCnt="4"/>
      <dgm:spPr/>
    </dgm:pt>
    <dgm:pt modelId="{778BD0A7-8661-48F9-BCB6-97A847F3A585}" type="pres">
      <dgm:prSet presAssocID="{07A3EE87-DC9D-4572-9A3F-3AE2076C0DA5}" presName="parentText" presStyleLbl="node1" presStyleIdx="1" presStyleCnt="4">
        <dgm:presLayoutVars>
          <dgm:chMax val="0"/>
          <dgm:bulletEnabled val="1"/>
        </dgm:presLayoutVars>
      </dgm:prSet>
      <dgm:spPr/>
    </dgm:pt>
    <dgm:pt modelId="{60FAA808-97C0-4FFF-BBBC-E057E9CAD932}" type="pres">
      <dgm:prSet presAssocID="{07A3EE87-DC9D-4572-9A3F-3AE2076C0DA5}" presName="negativeSpace" presStyleCnt="0"/>
      <dgm:spPr/>
    </dgm:pt>
    <dgm:pt modelId="{62A67228-8239-4D91-9B34-A6E821C90968}" type="pres">
      <dgm:prSet presAssocID="{07A3EE87-DC9D-4572-9A3F-3AE2076C0DA5}" presName="childText" presStyleLbl="conFgAcc1" presStyleIdx="1" presStyleCnt="4">
        <dgm:presLayoutVars>
          <dgm:bulletEnabled val="1"/>
        </dgm:presLayoutVars>
      </dgm:prSet>
      <dgm:spPr/>
    </dgm:pt>
    <dgm:pt modelId="{A6B837DB-5E23-433E-B585-AC1E22C3FF89}" type="pres">
      <dgm:prSet presAssocID="{68D152BE-A891-4122-9D6F-103E99A54C7C}" presName="spaceBetweenRectangles" presStyleCnt="0"/>
      <dgm:spPr/>
    </dgm:pt>
    <dgm:pt modelId="{7B7A566E-9327-457A-A3EB-FBE9A7E4D3D2}" type="pres">
      <dgm:prSet presAssocID="{C3C045C7-5412-423B-9D23-25160C376314}" presName="parentLin" presStyleCnt="0"/>
      <dgm:spPr/>
    </dgm:pt>
    <dgm:pt modelId="{63973402-5652-4DAB-B1CB-4B75165AF54D}" type="pres">
      <dgm:prSet presAssocID="{C3C045C7-5412-423B-9D23-25160C376314}" presName="parentLeftMargin" presStyleLbl="node1" presStyleIdx="1" presStyleCnt="4"/>
      <dgm:spPr/>
    </dgm:pt>
    <dgm:pt modelId="{65912AA2-73E5-4D41-9E0D-9052B87458C5}" type="pres">
      <dgm:prSet presAssocID="{C3C045C7-5412-423B-9D23-25160C376314}" presName="parentText" presStyleLbl="node1" presStyleIdx="2" presStyleCnt="4">
        <dgm:presLayoutVars>
          <dgm:chMax val="0"/>
          <dgm:bulletEnabled val="1"/>
        </dgm:presLayoutVars>
      </dgm:prSet>
      <dgm:spPr/>
    </dgm:pt>
    <dgm:pt modelId="{C981EED4-7613-49DA-9A95-74C4EAF166C8}" type="pres">
      <dgm:prSet presAssocID="{C3C045C7-5412-423B-9D23-25160C376314}" presName="negativeSpace" presStyleCnt="0"/>
      <dgm:spPr/>
    </dgm:pt>
    <dgm:pt modelId="{CF75F64B-29EE-42B2-BA58-E2E7704F735E}" type="pres">
      <dgm:prSet presAssocID="{C3C045C7-5412-423B-9D23-25160C376314}" presName="childText" presStyleLbl="conFgAcc1" presStyleIdx="2" presStyleCnt="4">
        <dgm:presLayoutVars>
          <dgm:bulletEnabled val="1"/>
        </dgm:presLayoutVars>
      </dgm:prSet>
      <dgm:spPr/>
    </dgm:pt>
    <dgm:pt modelId="{4315F1A4-1A6E-4A8B-85D1-96072B2AB0F5}" type="pres">
      <dgm:prSet presAssocID="{F335C693-D8FE-490C-AA66-AE70DAA171E8}" presName="spaceBetweenRectangles" presStyleCnt="0"/>
      <dgm:spPr/>
    </dgm:pt>
    <dgm:pt modelId="{F597A96D-EBC4-412A-B3E3-DC84CA88DA0E}" type="pres">
      <dgm:prSet presAssocID="{6CEB20BA-2E77-4F2A-AE78-69849EA29025}" presName="parentLin" presStyleCnt="0"/>
      <dgm:spPr/>
    </dgm:pt>
    <dgm:pt modelId="{D6622687-4C84-432B-9917-28E7914BDA70}" type="pres">
      <dgm:prSet presAssocID="{6CEB20BA-2E77-4F2A-AE78-69849EA29025}" presName="parentLeftMargin" presStyleLbl="node1" presStyleIdx="2" presStyleCnt="4"/>
      <dgm:spPr/>
    </dgm:pt>
    <dgm:pt modelId="{A2DBEE9D-A180-4428-8E2A-B7E302CE6A26}" type="pres">
      <dgm:prSet presAssocID="{6CEB20BA-2E77-4F2A-AE78-69849EA29025}" presName="parentText" presStyleLbl="node1" presStyleIdx="3" presStyleCnt="4">
        <dgm:presLayoutVars>
          <dgm:chMax val="0"/>
          <dgm:bulletEnabled val="1"/>
        </dgm:presLayoutVars>
      </dgm:prSet>
      <dgm:spPr/>
    </dgm:pt>
    <dgm:pt modelId="{D310E1AC-CB07-458C-8B86-54BC64D5A448}" type="pres">
      <dgm:prSet presAssocID="{6CEB20BA-2E77-4F2A-AE78-69849EA29025}" presName="negativeSpace" presStyleCnt="0"/>
      <dgm:spPr/>
    </dgm:pt>
    <dgm:pt modelId="{F29F44AB-A112-40C5-80B0-B58B36A6797B}" type="pres">
      <dgm:prSet presAssocID="{6CEB20BA-2E77-4F2A-AE78-69849EA29025}" presName="childText" presStyleLbl="conFgAcc1" presStyleIdx="3" presStyleCnt="4">
        <dgm:presLayoutVars>
          <dgm:bulletEnabled val="1"/>
        </dgm:presLayoutVars>
      </dgm:prSet>
      <dgm:spPr/>
    </dgm:pt>
  </dgm:ptLst>
  <dgm:cxnLst>
    <dgm:cxn modelId="{0BAECD02-01AF-4A66-A985-BF0FED5402A4}" type="presOf" srcId="{C3C045C7-5412-423B-9D23-25160C376314}" destId="{63973402-5652-4DAB-B1CB-4B75165AF54D}" srcOrd="0" destOrd="0" presId="urn:microsoft.com/office/officeart/2005/8/layout/list1"/>
    <dgm:cxn modelId="{83F64125-D798-4DA2-B4C9-D08E74CA036B}" type="presOf" srcId="{D2B26C48-57AD-427A-AF22-B4589F619F7B}" destId="{43389F2A-CC05-442B-947A-6A0AD5C86E62}" srcOrd="1" destOrd="0" presId="urn:microsoft.com/office/officeart/2005/8/layout/list1"/>
    <dgm:cxn modelId="{3AFD055B-E966-4EC1-8A43-6E1DF949B5F6}" type="presOf" srcId="{C3C045C7-5412-423B-9D23-25160C376314}" destId="{65912AA2-73E5-4D41-9E0D-9052B87458C5}" srcOrd="1" destOrd="0" presId="urn:microsoft.com/office/officeart/2005/8/layout/list1"/>
    <dgm:cxn modelId="{0321B94A-50DB-44FC-98CE-A38B8CB2577E}" type="presOf" srcId="{6CEB20BA-2E77-4F2A-AE78-69849EA29025}" destId="{A2DBEE9D-A180-4428-8E2A-B7E302CE6A26}" srcOrd="1" destOrd="0" presId="urn:microsoft.com/office/officeart/2005/8/layout/list1"/>
    <dgm:cxn modelId="{6ACC2276-39D8-4CC9-91CA-FBBCC823471D}" type="presOf" srcId="{07A3EE87-DC9D-4572-9A3F-3AE2076C0DA5}" destId="{5574A25B-2A21-44EA-AA72-D828A1501D92}" srcOrd="0" destOrd="0" presId="urn:microsoft.com/office/officeart/2005/8/layout/list1"/>
    <dgm:cxn modelId="{2057B89E-B3AE-404F-B3E2-7F18DDE7E31C}" type="presOf" srcId="{07A3EE87-DC9D-4572-9A3F-3AE2076C0DA5}" destId="{778BD0A7-8661-48F9-BCB6-97A847F3A585}" srcOrd="1" destOrd="0" presId="urn:microsoft.com/office/officeart/2005/8/layout/list1"/>
    <dgm:cxn modelId="{846212AD-734E-44F4-AE61-93ED32AD33FB}" srcId="{FB2CF7B5-CB40-482D-BBAA-A994BECA2E3D}" destId="{D2B26C48-57AD-427A-AF22-B4589F619F7B}" srcOrd="0" destOrd="0" parTransId="{24FF7B90-2961-4204-87BB-44CA5857D519}" sibTransId="{B81E0BB1-50CD-477A-B04F-E22034CFCECE}"/>
    <dgm:cxn modelId="{026214AF-2769-40F2-8D60-B9EA0430A254}" srcId="{FB2CF7B5-CB40-482D-BBAA-A994BECA2E3D}" destId="{C3C045C7-5412-423B-9D23-25160C376314}" srcOrd="2" destOrd="0" parTransId="{B285F9CF-F179-4E91-9212-DC4D20E8A70E}" sibTransId="{F335C693-D8FE-490C-AA66-AE70DAA171E8}"/>
    <dgm:cxn modelId="{7CC8E2BB-C678-46CB-B2C1-1B1BC20F85C3}" type="presOf" srcId="{FB2CF7B5-CB40-482D-BBAA-A994BECA2E3D}" destId="{83656A8C-579E-4D9F-9E8D-1622552B0612}" srcOrd="0" destOrd="0" presId="urn:microsoft.com/office/officeart/2005/8/layout/list1"/>
    <dgm:cxn modelId="{A4D9C4D3-F24B-4220-BDD6-DE9199765F62}" type="presOf" srcId="{6CEB20BA-2E77-4F2A-AE78-69849EA29025}" destId="{D6622687-4C84-432B-9917-28E7914BDA70}" srcOrd="0" destOrd="0" presId="urn:microsoft.com/office/officeart/2005/8/layout/list1"/>
    <dgm:cxn modelId="{78B0C0DB-BC3B-4578-9F00-9E0A5EC4EF1C}" srcId="{FB2CF7B5-CB40-482D-BBAA-A994BECA2E3D}" destId="{6CEB20BA-2E77-4F2A-AE78-69849EA29025}" srcOrd="3" destOrd="0" parTransId="{4DD98709-BF13-4CA8-8321-80058F7E2985}" sibTransId="{E09EB371-C364-41E0-A086-972DDD7EA510}"/>
    <dgm:cxn modelId="{4AB3B8F1-B5B0-4968-B998-9F7EB3516833}" type="presOf" srcId="{D2B26C48-57AD-427A-AF22-B4589F619F7B}" destId="{196A8552-B782-4F27-BA14-467D4E8C7E83}" srcOrd="0" destOrd="0" presId="urn:microsoft.com/office/officeart/2005/8/layout/list1"/>
    <dgm:cxn modelId="{6DA832FA-37E6-4DF2-83A5-3B1FED66796E}" srcId="{FB2CF7B5-CB40-482D-BBAA-A994BECA2E3D}" destId="{07A3EE87-DC9D-4572-9A3F-3AE2076C0DA5}" srcOrd="1" destOrd="0" parTransId="{42ABECC4-A678-4D6E-9FC4-E8D1EA423872}" sibTransId="{68D152BE-A891-4122-9D6F-103E99A54C7C}"/>
    <dgm:cxn modelId="{B02A7546-20E8-4281-91E9-A6C0ABBC5FA4}" type="presParOf" srcId="{83656A8C-579E-4D9F-9E8D-1622552B0612}" destId="{5C3BC283-F655-4C5F-A8B6-9BE7FD1EAB4D}" srcOrd="0" destOrd="0" presId="urn:microsoft.com/office/officeart/2005/8/layout/list1"/>
    <dgm:cxn modelId="{6E413836-0C9D-424C-8FFC-9960F46A2642}" type="presParOf" srcId="{5C3BC283-F655-4C5F-A8B6-9BE7FD1EAB4D}" destId="{196A8552-B782-4F27-BA14-467D4E8C7E83}" srcOrd="0" destOrd="0" presId="urn:microsoft.com/office/officeart/2005/8/layout/list1"/>
    <dgm:cxn modelId="{95A731D0-3A64-4E15-B937-990F55B0EF30}" type="presParOf" srcId="{5C3BC283-F655-4C5F-A8B6-9BE7FD1EAB4D}" destId="{43389F2A-CC05-442B-947A-6A0AD5C86E62}" srcOrd="1" destOrd="0" presId="urn:microsoft.com/office/officeart/2005/8/layout/list1"/>
    <dgm:cxn modelId="{1EAB397D-1A5B-4928-8AA5-78624A1FFF22}" type="presParOf" srcId="{83656A8C-579E-4D9F-9E8D-1622552B0612}" destId="{F54CFA8C-5C80-439B-9FFF-5FEF50225447}" srcOrd="1" destOrd="0" presId="urn:microsoft.com/office/officeart/2005/8/layout/list1"/>
    <dgm:cxn modelId="{8C2768BC-CFD4-4F61-9325-519AEF4734A1}" type="presParOf" srcId="{83656A8C-579E-4D9F-9E8D-1622552B0612}" destId="{2EDD9359-FF70-4F14-8E15-89BEA373B675}" srcOrd="2" destOrd="0" presId="urn:microsoft.com/office/officeart/2005/8/layout/list1"/>
    <dgm:cxn modelId="{1ABC31C5-2DD8-4347-8304-3D6D2DE689F0}" type="presParOf" srcId="{83656A8C-579E-4D9F-9E8D-1622552B0612}" destId="{E1595514-3A7D-4A9E-A6B8-ECA16E543EF1}" srcOrd="3" destOrd="0" presId="urn:microsoft.com/office/officeart/2005/8/layout/list1"/>
    <dgm:cxn modelId="{8333D87D-2917-4870-9623-64C5BBCAB069}" type="presParOf" srcId="{83656A8C-579E-4D9F-9E8D-1622552B0612}" destId="{252B15D5-C006-48F8-8976-F042FBC0F9E8}" srcOrd="4" destOrd="0" presId="urn:microsoft.com/office/officeart/2005/8/layout/list1"/>
    <dgm:cxn modelId="{8859790B-9C6A-4D92-86D6-97393B44BD9B}" type="presParOf" srcId="{252B15D5-C006-48F8-8976-F042FBC0F9E8}" destId="{5574A25B-2A21-44EA-AA72-D828A1501D92}" srcOrd="0" destOrd="0" presId="urn:microsoft.com/office/officeart/2005/8/layout/list1"/>
    <dgm:cxn modelId="{E791DAAC-E214-441A-941D-AD1C3DCD726B}" type="presParOf" srcId="{252B15D5-C006-48F8-8976-F042FBC0F9E8}" destId="{778BD0A7-8661-48F9-BCB6-97A847F3A585}" srcOrd="1" destOrd="0" presId="urn:microsoft.com/office/officeart/2005/8/layout/list1"/>
    <dgm:cxn modelId="{B486F3C0-D6AC-440B-B87F-B5D750323D5E}" type="presParOf" srcId="{83656A8C-579E-4D9F-9E8D-1622552B0612}" destId="{60FAA808-97C0-4FFF-BBBC-E057E9CAD932}" srcOrd="5" destOrd="0" presId="urn:microsoft.com/office/officeart/2005/8/layout/list1"/>
    <dgm:cxn modelId="{3A73940A-F6FE-4F53-A0EE-4FC2EA5BAD38}" type="presParOf" srcId="{83656A8C-579E-4D9F-9E8D-1622552B0612}" destId="{62A67228-8239-4D91-9B34-A6E821C90968}" srcOrd="6" destOrd="0" presId="urn:microsoft.com/office/officeart/2005/8/layout/list1"/>
    <dgm:cxn modelId="{5B806217-0EE5-4748-A7CB-640E472AEFB0}" type="presParOf" srcId="{83656A8C-579E-4D9F-9E8D-1622552B0612}" destId="{A6B837DB-5E23-433E-B585-AC1E22C3FF89}" srcOrd="7" destOrd="0" presId="urn:microsoft.com/office/officeart/2005/8/layout/list1"/>
    <dgm:cxn modelId="{95040A1D-18E7-4659-9234-0885F4FB0B58}" type="presParOf" srcId="{83656A8C-579E-4D9F-9E8D-1622552B0612}" destId="{7B7A566E-9327-457A-A3EB-FBE9A7E4D3D2}" srcOrd="8" destOrd="0" presId="urn:microsoft.com/office/officeart/2005/8/layout/list1"/>
    <dgm:cxn modelId="{361D0ED6-6A63-44C9-BD6B-CBE3BA20961F}" type="presParOf" srcId="{7B7A566E-9327-457A-A3EB-FBE9A7E4D3D2}" destId="{63973402-5652-4DAB-B1CB-4B75165AF54D}" srcOrd="0" destOrd="0" presId="urn:microsoft.com/office/officeart/2005/8/layout/list1"/>
    <dgm:cxn modelId="{D699E64C-2731-4BF6-B931-B7C8961E440F}" type="presParOf" srcId="{7B7A566E-9327-457A-A3EB-FBE9A7E4D3D2}" destId="{65912AA2-73E5-4D41-9E0D-9052B87458C5}" srcOrd="1" destOrd="0" presId="urn:microsoft.com/office/officeart/2005/8/layout/list1"/>
    <dgm:cxn modelId="{8FD4D042-262E-4452-A336-38E6AB017D2D}" type="presParOf" srcId="{83656A8C-579E-4D9F-9E8D-1622552B0612}" destId="{C981EED4-7613-49DA-9A95-74C4EAF166C8}" srcOrd="9" destOrd="0" presId="urn:microsoft.com/office/officeart/2005/8/layout/list1"/>
    <dgm:cxn modelId="{C8C4DF96-3249-49D9-999A-99EE0154B6EA}" type="presParOf" srcId="{83656A8C-579E-4D9F-9E8D-1622552B0612}" destId="{CF75F64B-29EE-42B2-BA58-E2E7704F735E}" srcOrd="10" destOrd="0" presId="urn:microsoft.com/office/officeart/2005/8/layout/list1"/>
    <dgm:cxn modelId="{A2DDF862-888B-4656-8776-B6A03D190738}" type="presParOf" srcId="{83656A8C-579E-4D9F-9E8D-1622552B0612}" destId="{4315F1A4-1A6E-4A8B-85D1-96072B2AB0F5}" srcOrd="11" destOrd="0" presId="urn:microsoft.com/office/officeart/2005/8/layout/list1"/>
    <dgm:cxn modelId="{05DEF416-EEF3-4D56-9D38-8C4088695DE6}" type="presParOf" srcId="{83656A8C-579E-4D9F-9E8D-1622552B0612}" destId="{F597A96D-EBC4-412A-B3E3-DC84CA88DA0E}" srcOrd="12" destOrd="0" presId="urn:microsoft.com/office/officeart/2005/8/layout/list1"/>
    <dgm:cxn modelId="{140D1B18-5279-444E-AC91-5C9A818CC42E}" type="presParOf" srcId="{F597A96D-EBC4-412A-B3E3-DC84CA88DA0E}" destId="{D6622687-4C84-432B-9917-28E7914BDA70}" srcOrd="0" destOrd="0" presId="urn:microsoft.com/office/officeart/2005/8/layout/list1"/>
    <dgm:cxn modelId="{C67DAF19-95A9-4A7A-8ADF-A6151F37BFFE}" type="presParOf" srcId="{F597A96D-EBC4-412A-B3E3-DC84CA88DA0E}" destId="{A2DBEE9D-A180-4428-8E2A-B7E302CE6A26}" srcOrd="1" destOrd="0" presId="urn:microsoft.com/office/officeart/2005/8/layout/list1"/>
    <dgm:cxn modelId="{8358E62B-9CC5-4139-9110-89F2BEB68DFA}" type="presParOf" srcId="{83656A8C-579E-4D9F-9E8D-1622552B0612}" destId="{D310E1AC-CB07-458C-8B86-54BC64D5A448}" srcOrd="13" destOrd="0" presId="urn:microsoft.com/office/officeart/2005/8/layout/list1"/>
    <dgm:cxn modelId="{FFFBBB1A-15A3-4395-94E8-53C2F32B2785}" type="presParOf" srcId="{83656A8C-579E-4D9F-9E8D-1622552B0612}" destId="{F29F44AB-A112-40C5-80B0-B58B36A6797B}" srcOrd="14" destOrd="0" presId="urn:microsoft.com/office/officeart/2005/8/layout/list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9C1D4435-27A5-44DD-BD4B-DF9DD339EED3}" type="doc">
      <dgm:prSet loTypeId="urn:microsoft.com/office/officeart/2005/8/layout/radial1" loCatId="cycle" qsTypeId="urn:microsoft.com/office/officeart/2005/8/quickstyle/simple2" qsCatId="simple" csTypeId="urn:microsoft.com/office/officeart/2005/8/colors/colorful1" csCatId="colorful" phldr="1"/>
      <dgm:spPr/>
      <dgm:t>
        <a:bodyPr/>
        <a:lstStyle/>
        <a:p>
          <a:endParaRPr lang="en-US"/>
        </a:p>
      </dgm:t>
    </dgm:pt>
    <dgm:pt modelId="{B1D07981-4074-4EA8-B73E-6C62C4D6B453}">
      <dgm:prSet phldrT="[Text]" phldr="0"/>
      <dgm:spPr/>
      <dgm:t>
        <a:bodyPr/>
        <a:lstStyle/>
        <a:p>
          <a:r>
            <a:rPr lang="en-US" dirty="0"/>
            <a:t>Internal Monitoring</a:t>
          </a:r>
        </a:p>
      </dgm:t>
    </dgm:pt>
    <dgm:pt modelId="{BD05B901-00C3-40D9-96BA-02D7A5639963}" type="parTrans" cxnId="{9AA0BF4F-9687-4E32-9C5C-193F051A7DDD}">
      <dgm:prSet/>
      <dgm:spPr/>
      <dgm:t>
        <a:bodyPr/>
        <a:lstStyle/>
        <a:p>
          <a:endParaRPr lang="en-US"/>
        </a:p>
      </dgm:t>
    </dgm:pt>
    <dgm:pt modelId="{02B092A7-883A-4A51-A4A8-1B84DD58ED3B}" type="sibTrans" cxnId="{9AA0BF4F-9687-4E32-9C5C-193F051A7DDD}">
      <dgm:prSet/>
      <dgm:spPr/>
      <dgm:t>
        <a:bodyPr/>
        <a:lstStyle/>
        <a:p>
          <a:endParaRPr lang="en-US"/>
        </a:p>
      </dgm:t>
    </dgm:pt>
    <dgm:pt modelId="{31A6EED7-0C9B-48AE-9F33-452A9DA16D4E}">
      <dgm:prSet phldrT="[Text]" phldr="0"/>
      <dgm:spPr/>
      <dgm:t>
        <a:bodyPr/>
        <a:lstStyle/>
        <a:p>
          <a:r>
            <a:rPr lang="en-US" dirty="0"/>
            <a:t>Internal Monitoring Purpose</a:t>
          </a:r>
        </a:p>
      </dgm:t>
    </dgm:pt>
    <dgm:pt modelId="{55594FD4-596A-4968-A303-590C0E7C0DED}" type="parTrans" cxnId="{6CC2F7FC-4DEB-46F0-B1BE-661883E0AA88}">
      <dgm:prSet/>
      <dgm:spPr/>
      <dgm:t>
        <a:bodyPr/>
        <a:lstStyle/>
        <a:p>
          <a:endParaRPr lang="en-US" dirty="0"/>
        </a:p>
      </dgm:t>
    </dgm:pt>
    <dgm:pt modelId="{CA46944F-7B4A-4233-932C-3AAD64AD998A}" type="sibTrans" cxnId="{6CC2F7FC-4DEB-46F0-B1BE-661883E0AA88}">
      <dgm:prSet/>
      <dgm:spPr/>
      <dgm:t>
        <a:bodyPr/>
        <a:lstStyle/>
        <a:p>
          <a:endParaRPr lang="en-US"/>
        </a:p>
      </dgm:t>
    </dgm:pt>
    <dgm:pt modelId="{6D2C3DBF-7148-410C-8FD7-7280521BB844}">
      <dgm:prSet phldrT="[Text]" phldr="0"/>
      <dgm:spPr/>
      <dgm:t>
        <a:bodyPr/>
        <a:lstStyle/>
        <a:p>
          <a:r>
            <a:rPr lang="en-US" dirty="0"/>
            <a:t>Risk-based Monitoring</a:t>
          </a:r>
        </a:p>
      </dgm:t>
    </dgm:pt>
    <dgm:pt modelId="{EA4E479B-E56A-4AAC-A224-5735C61CCCE9}" type="parTrans" cxnId="{EFC1C355-3984-4744-8B5E-D46F9E1C8F0C}">
      <dgm:prSet/>
      <dgm:spPr/>
      <dgm:t>
        <a:bodyPr/>
        <a:lstStyle/>
        <a:p>
          <a:endParaRPr lang="en-US" dirty="0"/>
        </a:p>
      </dgm:t>
    </dgm:pt>
    <dgm:pt modelId="{82B9931D-01E6-4A55-B8C8-7E4A88134F07}" type="sibTrans" cxnId="{EFC1C355-3984-4744-8B5E-D46F9E1C8F0C}">
      <dgm:prSet/>
      <dgm:spPr/>
      <dgm:t>
        <a:bodyPr/>
        <a:lstStyle/>
        <a:p>
          <a:endParaRPr lang="en-US"/>
        </a:p>
      </dgm:t>
    </dgm:pt>
    <dgm:pt modelId="{F15DB595-7A0E-4A13-A176-6A6D5C8A5DBA}">
      <dgm:prSet phldrT="[Text]" phldr="0"/>
      <dgm:spPr/>
      <dgm:t>
        <a:bodyPr/>
        <a:lstStyle/>
        <a:p>
          <a:r>
            <a:rPr lang="en-US" dirty="0"/>
            <a:t>Corrective Action and Follow-up</a:t>
          </a:r>
        </a:p>
      </dgm:t>
    </dgm:pt>
    <dgm:pt modelId="{DAAA363A-3886-457C-A428-A3A4BB543415}" type="parTrans" cxnId="{C183A5EC-76CD-4B8A-BE01-79B55EB870EB}">
      <dgm:prSet/>
      <dgm:spPr/>
      <dgm:t>
        <a:bodyPr/>
        <a:lstStyle/>
        <a:p>
          <a:endParaRPr lang="en-US" dirty="0"/>
        </a:p>
      </dgm:t>
    </dgm:pt>
    <dgm:pt modelId="{76B283F3-8B92-4E94-B665-01DB02302F29}" type="sibTrans" cxnId="{C183A5EC-76CD-4B8A-BE01-79B55EB870EB}">
      <dgm:prSet/>
      <dgm:spPr/>
      <dgm:t>
        <a:bodyPr/>
        <a:lstStyle/>
        <a:p>
          <a:endParaRPr lang="en-US"/>
        </a:p>
      </dgm:t>
    </dgm:pt>
    <dgm:pt modelId="{00B31399-203E-42B9-8F51-C30B368A1817}">
      <dgm:prSet phldrT="[Text]" phldr="0"/>
      <dgm:spPr/>
      <dgm:t>
        <a:bodyPr/>
        <a:lstStyle/>
        <a:p>
          <a:r>
            <a:rPr lang="en-US" dirty="0"/>
            <a:t>Continuous Improvement</a:t>
          </a:r>
        </a:p>
      </dgm:t>
    </dgm:pt>
    <dgm:pt modelId="{A8D83606-D2F5-4091-B3A0-38FBDF70B815}" type="parTrans" cxnId="{6EDA5FE8-276A-44DB-A178-9F3CD7AFB5F2}">
      <dgm:prSet/>
      <dgm:spPr/>
      <dgm:t>
        <a:bodyPr/>
        <a:lstStyle/>
        <a:p>
          <a:endParaRPr lang="en-US" dirty="0"/>
        </a:p>
      </dgm:t>
    </dgm:pt>
    <dgm:pt modelId="{37DD821C-4B72-4CF0-A285-6D74ED46C3A3}" type="sibTrans" cxnId="{6EDA5FE8-276A-44DB-A178-9F3CD7AFB5F2}">
      <dgm:prSet/>
      <dgm:spPr/>
      <dgm:t>
        <a:bodyPr/>
        <a:lstStyle/>
        <a:p>
          <a:endParaRPr lang="en-US"/>
        </a:p>
      </dgm:t>
    </dgm:pt>
    <dgm:pt modelId="{F610E1DC-E0E1-492F-92A9-EEE5F94CF324}">
      <dgm:prSet phldrT="[Text]" phldr="0"/>
      <dgm:spPr/>
      <dgm:t>
        <a:bodyPr/>
        <a:lstStyle/>
        <a:p>
          <a:r>
            <a:rPr lang="en-US" dirty="0"/>
            <a:t>Exception Identification</a:t>
          </a:r>
        </a:p>
      </dgm:t>
    </dgm:pt>
    <dgm:pt modelId="{3D442A4F-E7AB-4CB8-A34B-887CDD3A08E6}" type="parTrans" cxnId="{D31A03EC-7A12-49BF-941C-47BAFE576F09}">
      <dgm:prSet/>
      <dgm:spPr/>
      <dgm:t>
        <a:bodyPr/>
        <a:lstStyle/>
        <a:p>
          <a:endParaRPr lang="en-US" dirty="0"/>
        </a:p>
      </dgm:t>
    </dgm:pt>
    <dgm:pt modelId="{66814970-AEB2-4810-B55B-CFBA255CA0D6}" type="sibTrans" cxnId="{D31A03EC-7A12-49BF-941C-47BAFE576F09}">
      <dgm:prSet/>
      <dgm:spPr/>
    </dgm:pt>
    <dgm:pt modelId="{752B4292-E5C7-471B-ADAA-92BA083D4B85}" type="pres">
      <dgm:prSet presAssocID="{9C1D4435-27A5-44DD-BD4B-DF9DD339EED3}" presName="cycle" presStyleCnt="0">
        <dgm:presLayoutVars>
          <dgm:chMax val="1"/>
          <dgm:dir/>
          <dgm:animLvl val="ctr"/>
          <dgm:resizeHandles val="exact"/>
        </dgm:presLayoutVars>
      </dgm:prSet>
      <dgm:spPr/>
    </dgm:pt>
    <dgm:pt modelId="{23ED71E9-D675-4619-96EE-F0ED268F4673}" type="pres">
      <dgm:prSet presAssocID="{B1D07981-4074-4EA8-B73E-6C62C4D6B453}" presName="centerShape" presStyleLbl="node0" presStyleIdx="0" presStyleCnt="1"/>
      <dgm:spPr/>
    </dgm:pt>
    <dgm:pt modelId="{15E4BF95-85FE-4A13-9F7E-EFB73FAF2563}" type="pres">
      <dgm:prSet presAssocID="{55594FD4-596A-4968-A303-590C0E7C0DED}" presName="Name9" presStyleLbl="parChTrans1D2" presStyleIdx="0" presStyleCnt="5"/>
      <dgm:spPr/>
    </dgm:pt>
    <dgm:pt modelId="{90769411-F4EE-46DB-B1CA-5906B426D194}" type="pres">
      <dgm:prSet presAssocID="{55594FD4-596A-4968-A303-590C0E7C0DED}" presName="connTx" presStyleLbl="parChTrans1D2" presStyleIdx="0" presStyleCnt="5"/>
      <dgm:spPr/>
    </dgm:pt>
    <dgm:pt modelId="{13B8C992-9D44-45C9-9B90-F3FB96A00076}" type="pres">
      <dgm:prSet presAssocID="{31A6EED7-0C9B-48AE-9F33-452A9DA16D4E}" presName="node" presStyleLbl="node1" presStyleIdx="0" presStyleCnt="5">
        <dgm:presLayoutVars>
          <dgm:bulletEnabled val="1"/>
        </dgm:presLayoutVars>
      </dgm:prSet>
      <dgm:spPr/>
    </dgm:pt>
    <dgm:pt modelId="{FD418514-26FF-4B4D-9245-EDE50BF92877}" type="pres">
      <dgm:prSet presAssocID="{EA4E479B-E56A-4AAC-A224-5735C61CCCE9}" presName="Name9" presStyleLbl="parChTrans1D2" presStyleIdx="1" presStyleCnt="5"/>
      <dgm:spPr/>
    </dgm:pt>
    <dgm:pt modelId="{674C2D77-471A-4F2D-9007-31C48962CBE5}" type="pres">
      <dgm:prSet presAssocID="{EA4E479B-E56A-4AAC-A224-5735C61CCCE9}" presName="connTx" presStyleLbl="parChTrans1D2" presStyleIdx="1" presStyleCnt="5"/>
      <dgm:spPr/>
    </dgm:pt>
    <dgm:pt modelId="{C999E04C-6AC2-4607-A8D4-426F7F84F2D0}" type="pres">
      <dgm:prSet presAssocID="{6D2C3DBF-7148-410C-8FD7-7280521BB844}" presName="node" presStyleLbl="node1" presStyleIdx="1" presStyleCnt="5" custRadScaleRad="100440" custRadScaleInc="5663">
        <dgm:presLayoutVars>
          <dgm:bulletEnabled val="1"/>
        </dgm:presLayoutVars>
      </dgm:prSet>
      <dgm:spPr/>
    </dgm:pt>
    <dgm:pt modelId="{FF9E3D58-4BC0-499A-8D00-4300FE905BE6}" type="pres">
      <dgm:prSet presAssocID="{3D442A4F-E7AB-4CB8-A34B-887CDD3A08E6}" presName="Name9" presStyleLbl="parChTrans1D2" presStyleIdx="2" presStyleCnt="5"/>
      <dgm:spPr/>
    </dgm:pt>
    <dgm:pt modelId="{25050E18-CD27-485B-92E9-A1A2D98F1FA0}" type="pres">
      <dgm:prSet presAssocID="{3D442A4F-E7AB-4CB8-A34B-887CDD3A08E6}" presName="connTx" presStyleLbl="parChTrans1D2" presStyleIdx="2" presStyleCnt="5"/>
      <dgm:spPr/>
    </dgm:pt>
    <dgm:pt modelId="{4F1F3223-EBE6-4D96-8938-8E9E79394957}" type="pres">
      <dgm:prSet presAssocID="{F610E1DC-E0E1-492F-92A9-EEE5F94CF324}" presName="node" presStyleLbl="node1" presStyleIdx="2" presStyleCnt="5">
        <dgm:presLayoutVars>
          <dgm:bulletEnabled val="1"/>
        </dgm:presLayoutVars>
      </dgm:prSet>
      <dgm:spPr/>
    </dgm:pt>
    <dgm:pt modelId="{3A06B590-AAA9-4664-A58B-EB1AF956A430}" type="pres">
      <dgm:prSet presAssocID="{DAAA363A-3886-457C-A428-A3A4BB543415}" presName="Name9" presStyleLbl="parChTrans1D2" presStyleIdx="3" presStyleCnt="5"/>
      <dgm:spPr/>
    </dgm:pt>
    <dgm:pt modelId="{3D03591D-30F9-4245-8AA1-7B1CFDF41750}" type="pres">
      <dgm:prSet presAssocID="{DAAA363A-3886-457C-A428-A3A4BB543415}" presName="connTx" presStyleLbl="parChTrans1D2" presStyleIdx="3" presStyleCnt="5"/>
      <dgm:spPr/>
    </dgm:pt>
    <dgm:pt modelId="{1A9733E0-9FCD-4105-8DFF-45FE788C5931}" type="pres">
      <dgm:prSet presAssocID="{F15DB595-7A0E-4A13-A176-6A6D5C8A5DBA}" presName="node" presStyleLbl="node1" presStyleIdx="3" presStyleCnt="5">
        <dgm:presLayoutVars>
          <dgm:bulletEnabled val="1"/>
        </dgm:presLayoutVars>
      </dgm:prSet>
      <dgm:spPr/>
    </dgm:pt>
    <dgm:pt modelId="{2751DB4D-07EC-4A1C-9F7B-C8C098B8D1E5}" type="pres">
      <dgm:prSet presAssocID="{A8D83606-D2F5-4091-B3A0-38FBDF70B815}" presName="Name9" presStyleLbl="parChTrans1D2" presStyleIdx="4" presStyleCnt="5"/>
      <dgm:spPr/>
    </dgm:pt>
    <dgm:pt modelId="{8F53407D-C89C-408A-81EE-0462D4DFCC38}" type="pres">
      <dgm:prSet presAssocID="{A8D83606-D2F5-4091-B3A0-38FBDF70B815}" presName="connTx" presStyleLbl="parChTrans1D2" presStyleIdx="4" presStyleCnt="5"/>
      <dgm:spPr/>
    </dgm:pt>
    <dgm:pt modelId="{4C0453E0-540B-4CE0-8E6B-D9AD89657CBE}" type="pres">
      <dgm:prSet presAssocID="{00B31399-203E-42B9-8F51-C30B368A1817}" presName="node" presStyleLbl="node1" presStyleIdx="4" presStyleCnt="5">
        <dgm:presLayoutVars>
          <dgm:bulletEnabled val="1"/>
        </dgm:presLayoutVars>
      </dgm:prSet>
      <dgm:spPr/>
    </dgm:pt>
  </dgm:ptLst>
  <dgm:cxnLst>
    <dgm:cxn modelId="{FAA87309-E85E-4E0A-93A6-D976AD8E4D59}" type="presOf" srcId="{F610E1DC-E0E1-492F-92A9-EEE5F94CF324}" destId="{4F1F3223-EBE6-4D96-8938-8E9E79394957}" srcOrd="0" destOrd="0" presId="urn:microsoft.com/office/officeart/2005/8/layout/radial1"/>
    <dgm:cxn modelId="{146B4613-33E4-48E1-A9D0-A1DC2ED60F19}" type="presOf" srcId="{EA4E479B-E56A-4AAC-A224-5735C61CCCE9}" destId="{674C2D77-471A-4F2D-9007-31C48962CBE5}" srcOrd="1" destOrd="0" presId="urn:microsoft.com/office/officeart/2005/8/layout/radial1"/>
    <dgm:cxn modelId="{A041CA18-B87B-4B5B-AC63-865BBE058FEE}" type="presOf" srcId="{31A6EED7-0C9B-48AE-9F33-452A9DA16D4E}" destId="{13B8C992-9D44-45C9-9B90-F3FB96A00076}" srcOrd="0" destOrd="0" presId="urn:microsoft.com/office/officeart/2005/8/layout/radial1"/>
    <dgm:cxn modelId="{FAD30D30-F86D-42C6-963F-693D4492BC5E}" type="presOf" srcId="{A8D83606-D2F5-4091-B3A0-38FBDF70B815}" destId="{2751DB4D-07EC-4A1C-9F7B-C8C098B8D1E5}" srcOrd="0" destOrd="0" presId="urn:microsoft.com/office/officeart/2005/8/layout/radial1"/>
    <dgm:cxn modelId="{DFF0F736-9278-436E-89AE-BF9D6800856D}" type="presOf" srcId="{B1D07981-4074-4EA8-B73E-6C62C4D6B453}" destId="{23ED71E9-D675-4619-96EE-F0ED268F4673}" srcOrd="0" destOrd="0" presId="urn:microsoft.com/office/officeart/2005/8/layout/radial1"/>
    <dgm:cxn modelId="{AC459E3B-2E1A-4DA0-8985-B2E373764D1F}" type="presOf" srcId="{3D442A4F-E7AB-4CB8-A34B-887CDD3A08E6}" destId="{FF9E3D58-4BC0-499A-8D00-4300FE905BE6}" srcOrd="0" destOrd="0" presId="urn:microsoft.com/office/officeart/2005/8/layout/radial1"/>
    <dgm:cxn modelId="{C93BF463-8253-413F-92AA-15585FF00B11}" type="presOf" srcId="{A8D83606-D2F5-4091-B3A0-38FBDF70B815}" destId="{8F53407D-C89C-408A-81EE-0462D4DFCC38}" srcOrd="1" destOrd="0" presId="urn:microsoft.com/office/officeart/2005/8/layout/radial1"/>
    <dgm:cxn modelId="{2B95B468-5C17-44CA-A046-AE1FE306A522}" type="presOf" srcId="{DAAA363A-3886-457C-A428-A3A4BB543415}" destId="{3A06B590-AAA9-4664-A58B-EB1AF956A430}" srcOrd="0" destOrd="0" presId="urn:microsoft.com/office/officeart/2005/8/layout/radial1"/>
    <dgm:cxn modelId="{9AA0BF4F-9687-4E32-9C5C-193F051A7DDD}" srcId="{9C1D4435-27A5-44DD-BD4B-DF9DD339EED3}" destId="{B1D07981-4074-4EA8-B73E-6C62C4D6B453}" srcOrd="0" destOrd="0" parTransId="{BD05B901-00C3-40D9-96BA-02D7A5639963}" sibTransId="{02B092A7-883A-4A51-A4A8-1B84DD58ED3B}"/>
    <dgm:cxn modelId="{EFC1C355-3984-4744-8B5E-D46F9E1C8F0C}" srcId="{B1D07981-4074-4EA8-B73E-6C62C4D6B453}" destId="{6D2C3DBF-7148-410C-8FD7-7280521BB844}" srcOrd="1" destOrd="0" parTransId="{EA4E479B-E56A-4AAC-A224-5735C61CCCE9}" sibTransId="{82B9931D-01E6-4A55-B8C8-7E4A88134F07}"/>
    <dgm:cxn modelId="{1A680F58-5ED9-441B-A3C1-16D4DB5420A7}" type="presOf" srcId="{55594FD4-596A-4968-A303-590C0E7C0DED}" destId="{90769411-F4EE-46DB-B1CA-5906B426D194}" srcOrd="1" destOrd="0" presId="urn:microsoft.com/office/officeart/2005/8/layout/radial1"/>
    <dgm:cxn modelId="{C52A957B-EE52-4885-8852-6DA1CE6D0E58}" type="presOf" srcId="{6D2C3DBF-7148-410C-8FD7-7280521BB844}" destId="{C999E04C-6AC2-4607-A8D4-426F7F84F2D0}" srcOrd="0" destOrd="0" presId="urn:microsoft.com/office/officeart/2005/8/layout/radial1"/>
    <dgm:cxn modelId="{2341AC8E-07C3-41C6-A86D-A5B839FEFC9E}" type="presOf" srcId="{00B31399-203E-42B9-8F51-C30B368A1817}" destId="{4C0453E0-540B-4CE0-8E6B-D9AD89657CBE}" srcOrd="0" destOrd="0" presId="urn:microsoft.com/office/officeart/2005/8/layout/radial1"/>
    <dgm:cxn modelId="{07EE109D-C2F9-4357-926F-D58BFF958C85}" type="presOf" srcId="{3D442A4F-E7AB-4CB8-A34B-887CDD3A08E6}" destId="{25050E18-CD27-485B-92E9-A1A2D98F1FA0}" srcOrd="1" destOrd="0" presId="urn:microsoft.com/office/officeart/2005/8/layout/radial1"/>
    <dgm:cxn modelId="{D914A9C0-B552-4474-9621-859C406BA3A7}" type="presOf" srcId="{F15DB595-7A0E-4A13-A176-6A6D5C8A5DBA}" destId="{1A9733E0-9FCD-4105-8DFF-45FE788C5931}" srcOrd="0" destOrd="0" presId="urn:microsoft.com/office/officeart/2005/8/layout/radial1"/>
    <dgm:cxn modelId="{214266D5-BCEB-4187-83B6-F48845701FCD}" type="presOf" srcId="{EA4E479B-E56A-4AAC-A224-5735C61CCCE9}" destId="{FD418514-26FF-4B4D-9245-EDE50BF92877}" srcOrd="0" destOrd="0" presId="urn:microsoft.com/office/officeart/2005/8/layout/radial1"/>
    <dgm:cxn modelId="{5CF0E6D7-91D7-402A-B86C-E39F724114EE}" type="presOf" srcId="{55594FD4-596A-4968-A303-590C0E7C0DED}" destId="{15E4BF95-85FE-4A13-9F7E-EFB73FAF2563}" srcOrd="0" destOrd="0" presId="urn:microsoft.com/office/officeart/2005/8/layout/radial1"/>
    <dgm:cxn modelId="{8459EBE1-B52B-4BA1-AB5B-E2F399AC4427}" type="presOf" srcId="{9C1D4435-27A5-44DD-BD4B-DF9DD339EED3}" destId="{752B4292-E5C7-471B-ADAA-92BA083D4B85}" srcOrd="0" destOrd="0" presId="urn:microsoft.com/office/officeart/2005/8/layout/radial1"/>
    <dgm:cxn modelId="{5CFA3FE4-1D03-4792-9664-168EB5BD826F}" type="presOf" srcId="{DAAA363A-3886-457C-A428-A3A4BB543415}" destId="{3D03591D-30F9-4245-8AA1-7B1CFDF41750}" srcOrd="1" destOrd="0" presId="urn:microsoft.com/office/officeart/2005/8/layout/radial1"/>
    <dgm:cxn modelId="{6EDA5FE8-276A-44DB-A178-9F3CD7AFB5F2}" srcId="{B1D07981-4074-4EA8-B73E-6C62C4D6B453}" destId="{00B31399-203E-42B9-8F51-C30B368A1817}" srcOrd="4" destOrd="0" parTransId="{A8D83606-D2F5-4091-B3A0-38FBDF70B815}" sibTransId="{37DD821C-4B72-4CF0-A285-6D74ED46C3A3}"/>
    <dgm:cxn modelId="{D31A03EC-7A12-49BF-941C-47BAFE576F09}" srcId="{B1D07981-4074-4EA8-B73E-6C62C4D6B453}" destId="{F610E1DC-E0E1-492F-92A9-EEE5F94CF324}" srcOrd="2" destOrd="0" parTransId="{3D442A4F-E7AB-4CB8-A34B-887CDD3A08E6}" sibTransId="{66814970-AEB2-4810-B55B-CFBA255CA0D6}"/>
    <dgm:cxn modelId="{C183A5EC-76CD-4B8A-BE01-79B55EB870EB}" srcId="{B1D07981-4074-4EA8-B73E-6C62C4D6B453}" destId="{F15DB595-7A0E-4A13-A176-6A6D5C8A5DBA}" srcOrd="3" destOrd="0" parTransId="{DAAA363A-3886-457C-A428-A3A4BB543415}" sibTransId="{76B283F3-8B92-4E94-B665-01DB02302F29}"/>
    <dgm:cxn modelId="{6CC2F7FC-4DEB-46F0-B1BE-661883E0AA88}" srcId="{B1D07981-4074-4EA8-B73E-6C62C4D6B453}" destId="{31A6EED7-0C9B-48AE-9F33-452A9DA16D4E}" srcOrd="0" destOrd="0" parTransId="{55594FD4-596A-4968-A303-590C0E7C0DED}" sibTransId="{CA46944F-7B4A-4233-932C-3AAD64AD998A}"/>
    <dgm:cxn modelId="{E51F7A16-75D1-4F2C-95F7-828B99612376}" type="presParOf" srcId="{752B4292-E5C7-471B-ADAA-92BA083D4B85}" destId="{23ED71E9-D675-4619-96EE-F0ED268F4673}" srcOrd="0" destOrd="0" presId="urn:microsoft.com/office/officeart/2005/8/layout/radial1"/>
    <dgm:cxn modelId="{97AD015F-EF38-43D7-8D75-C730E91A82BF}" type="presParOf" srcId="{752B4292-E5C7-471B-ADAA-92BA083D4B85}" destId="{15E4BF95-85FE-4A13-9F7E-EFB73FAF2563}" srcOrd="1" destOrd="0" presId="urn:microsoft.com/office/officeart/2005/8/layout/radial1"/>
    <dgm:cxn modelId="{F5868287-FEAD-4020-AAA7-4250E7C68EAB}" type="presParOf" srcId="{15E4BF95-85FE-4A13-9F7E-EFB73FAF2563}" destId="{90769411-F4EE-46DB-B1CA-5906B426D194}" srcOrd="0" destOrd="0" presId="urn:microsoft.com/office/officeart/2005/8/layout/radial1"/>
    <dgm:cxn modelId="{BA5BB742-7D1E-4425-A1AF-724EA13039B0}" type="presParOf" srcId="{752B4292-E5C7-471B-ADAA-92BA083D4B85}" destId="{13B8C992-9D44-45C9-9B90-F3FB96A00076}" srcOrd="2" destOrd="0" presId="urn:microsoft.com/office/officeart/2005/8/layout/radial1"/>
    <dgm:cxn modelId="{FD891F47-8FA4-4FAA-AEB5-40BD682730FA}" type="presParOf" srcId="{752B4292-E5C7-471B-ADAA-92BA083D4B85}" destId="{FD418514-26FF-4B4D-9245-EDE50BF92877}" srcOrd="3" destOrd="0" presId="urn:microsoft.com/office/officeart/2005/8/layout/radial1"/>
    <dgm:cxn modelId="{B0DB777F-0884-4DB9-9280-63DE40F3E226}" type="presParOf" srcId="{FD418514-26FF-4B4D-9245-EDE50BF92877}" destId="{674C2D77-471A-4F2D-9007-31C48962CBE5}" srcOrd="0" destOrd="0" presId="urn:microsoft.com/office/officeart/2005/8/layout/radial1"/>
    <dgm:cxn modelId="{DF606F63-97F1-40F6-880C-EF93B1C81E77}" type="presParOf" srcId="{752B4292-E5C7-471B-ADAA-92BA083D4B85}" destId="{C999E04C-6AC2-4607-A8D4-426F7F84F2D0}" srcOrd="4" destOrd="0" presId="urn:microsoft.com/office/officeart/2005/8/layout/radial1"/>
    <dgm:cxn modelId="{71B03E60-DA09-401E-B2D6-3DA18F4B53BB}" type="presParOf" srcId="{752B4292-E5C7-471B-ADAA-92BA083D4B85}" destId="{FF9E3D58-4BC0-499A-8D00-4300FE905BE6}" srcOrd="5" destOrd="0" presId="urn:microsoft.com/office/officeart/2005/8/layout/radial1"/>
    <dgm:cxn modelId="{385C2BA4-5A85-4D6A-A700-0663C5C3E824}" type="presParOf" srcId="{FF9E3D58-4BC0-499A-8D00-4300FE905BE6}" destId="{25050E18-CD27-485B-92E9-A1A2D98F1FA0}" srcOrd="0" destOrd="0" presId="urn:microsoft.com/office/officeart/2005/8/layout/radial1"/>
    <dgm:cxn modelId="{0649EBF0-7118-41AA-A60D-81A3652D47A1}" type="presParOf" srcId="{752B4292-E5C7-471B-ADAA-92BA083D4B85}" destId="{4F1F3223-EBE6-4D96-8938-8E9E79394957}" srcOrd="6" destOrd="0" presId="urn:microsoft.com/office/officeart/2005/8/layout/radial1"/>
    <dgm:cxn modelId="{60E1B6CA-45A4-4050-A788-110DA42A2E17}" type="presParOf" srcId="{752B4292-E5C7-471B-ADAA-92BA083D4B85}" destId="{3A06B590-AAA9-4664-A58B-EB1AF956A430}" srcOrd="7" destOrd="0" presId="urn:microsoft.com/office/officeart/2005/8/layout/radial1"/>
    <dgm:cxn modelId="{6267C0A4-F924-4F6F-A469-88034B629A00}" type="presParOf" srcId="{3A06B590-AAA9-4664-A58B-EB1AF956A430}" destId="{3D03591D-30F9-4245-8AA1-7B1CFDF41750}" srcOrd="0" destOrd="0" presId="urn:microsoft.com/office/officeart/2005/8/layout/radial1"/>
    <dgm:cxn modelId="{5A257627-966B-404E-856E-4DA90F2A9840}" type="presParOf" srcId="{752B4292-E5C7-471B-ADAA-92BA083D4B85}" destId="{1A9733E0-9FCD-4105-8DFF-45FE788C5931}" srcOrd="8" destOrd="0" presId="urn:microsoft.com/office/officeart/2005/8/layout/radial1"/>
    <dgm:cxn modelId="{B01ACD8D-476A-4227-BEA0-3C699D2B8ACC}" type="presParOf" srcId="{752B4292-E5C7-471B-ADAA-92BA083D4B85}" destId="{2751DB4D-07EC-4A1C-9F7B-C8C098B8D1E5}" srcOrd="9" destOrd="0" presId="urn:microsoft.com/office/officeart/2005/8/layout/radial1"/>
    <dgm:cxn modelId="{53AA03F5-0687-40C9-9C88-5DF490CD7768}" type="presParOf" srcId="{2751DB4D-07EC-4A1C-9F7B-C8C098B8D1E5}" destId="{8F53407D-C89C-408A-81EE-0462D4DFCC38}" srcOrd="0" destOrd="0" presId="urn:microsoft.com/office/officeart/2005/8/layout/radial1"/>
    <dgm:cxn modelId="{AE53D55D-0B65-4E7B-99F7-AE269A11D2F5}" type="presParOf" srcId="{752B4292-E5C7-471B-ADAA-92BA083D4B85}" destId="{4C0453E0-540B-4CE0-8E6B-D9AD89657CBE}" srcOrd="10" destOrd="0" presId="urn:microsoft.com/office/officeart/2005/8/layout/radial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0E29A254-2CCA-4E90-B2E6-9D1A9A4EDC55}" type="doc">
      <dgm:prSet loTypeId="urn:microsoft.com/office/officeart/2008/layout/VerticalCurvedList" loCatId="list" qsTypeId="urn:microsoft.com/office/officeart/2005/8/quickstyle/simple1" qsCatId="simple" csTypeId="urn:microsoft.com/office/officeart/2005/8/colors/colorful4" csCatId="colorful" phldr="1"/>
      <dgm:spPr/>
      <dgm:t>
        <a:bodyPr/>
        <a:lstStyle/>
        <a:p>
          <a:endParaRPr lang="en-US"/>
        </a:p>
      </dgm:t>
    </dgm:pt>
    <dgm:pt modelId="{AEB97B76-B632-4099-82F3-788C72A2FB25}">
      <dgm:prSet phldrT="[Text]" phldr="0"/>
      <dgm:spPr/>
      <dgm:t>
        <a:bodyPr/>
        <a:lstStyle/>
        <a:p>
          <a:r>
            <a:rPr lang="en-US" dirty="0"/>
            <a:t>Grant-level financial tracking</a:t>
          </a:r>
        </a:p>
      </dgm:t>
    </dgm:pt>
    <dgm:pt modelId="{76F6ED3F-C6A1-49AD-8F8A-8D0BE3939F9C}" type="parTrans" cxnId="{3E027DA0-212C-451C-BCB3-7D053AFA1BB2}">
      <dgm:prSet/>
      <dgm:spPr/>
      <dgm:t>
        <a:bodyPr/>
        <a:lstStyle/>
        <a:p>
          <a:endParaRPr lang="en-US"/>
        </a:p>
      </dgm:t>
    </dgm:pt>
    <dgm:pt modelId="{1CA7C8BB-2DCF-444D-923D-897A46DF7A19}" type="sibTrans" cxnId="{3E027DA0-212C-451C-BCB3-7D053AFA1BB2}">
      <dgm:prSet/>
      <dgm:spPr/>
      <dgm:t>
        <a:bodyPr/>
        <a:lstStyle/>
        <a:p>
          <a:endParaRPr lang="en-US"/>
        </a:p>
      </dgm:t>
    </dgm:pt>
    <dgm:pt modelId="{3C073BF3-74AC-469A-A2F4-EEEE3CC0A019}">
      <dgm:prSet phldrT="[Text]" phldr="0"/>
      <dgm:spPr/>
      <dgm:t>
        <a:bodyPr/>
        <a:lstStyle/>
        <a:p>
          <a:r>
            <a:rPr lang="en-US" dirty="0"/>
            <a:t>Standardized account structures</a:t>
          </a:r>
        </a:p>
      </dgm:t>
    </dgm:pt>
    <dgm:pt modelId="{AC001EB4-91A0-42F8-B60B-4D392225C93F}" type="parTrans" cxnId="{80123DDE-2E3B-4E1B-A0D7-42FDE5D6C576}">
      <dgm:prSet/>
      <dgm:spPr/>
      <dgm:t>
        <a:bodyPr/>
        <a:lstStyle/>
        <a:p>
          <a:endParaRPr lang="en-US"/>
        </a:p>
      </dgm:t>
    </dgm:pt>
    <dgm:pt modelId="{88E74338-1A83-49B1-85D7-34955C7ED990}" type="sibTrans" cxnId="{80123DDE-2E3B-4E1B-A0D7-42FDE5D6C576}">
      <dgm:prSet/>
      <dgm:spPr/>
      <dgm:t>
        <a:bodyPr/>
        <a:lstStyle/>
        <a:p>
          <a:endParaRPr lang="en-US"/>
        </a:p>
      </dgm:t>
    </dgm:pt>
    <dgm:pt modelId="{BDAFBFDF-468E-424F-A5DD-937E8E52FABD}">
      <dgm:prSet phldrT="[Text]" phldr="0"/>
      <dgm:spPr/>
      <dgm:t>
        <a:bodyPr/>
        <a:lstStyle/>
        <a:p>
          <a:r>
            <a:rPr lang="en-US" dirty="0"/>
            <a:t>System integration and audit readiness</a:t>
          </a:r>
        </a:p>
      </dgm:t>
    </dgm:pt>
    <dgm:pt modelId="{3D721DB4-7A5F-44C7-8071-27455D1497AC}" type="parTrans" cxnId="{0A138158-62C1-4F68-BF62-6F9D00D0903E}">
      <dgm:prSet/>
      <dgm:spPr/>
      <dgm:t>
        <a:bodyPr/>
        <a:lstStyle/>
        <a:p>
          <a:endParaRPr lang="en-US"/>
        </a:p>
      </dgm:t>
    </dgm:pt>
    <dgm:pt modelId="{3A5A7148-F644-41F7-AFC2-37D627B80A20}" type="sibTrans" cxnId="{0A138158-62C1-4F68-BF62-6F9D00D0903E}">
      <dgm:prSet/>
      <dgm:spPr/>
      <dgm:t>
        <a:bodyPr/>
        <a:lstStyle/>
        <a:p>
          <a:endParaRPr lang="en-US"/>
        </a:p>
      </dgm:t>
    </dgm:pt>
    <dgm:pt modelId="{7E418CCE-F62D-4F8B-AAE7-272EEE0E8CFB}">
      <dgm:prSet phldrT="[Text]" phldr="0"/>
      <dgm:spPr/>
      <dgm:t>
        <a:bodyPr/>
        <a:lstStyle/>
        <a:p>
          <a:r>
            <a:rPr lang="en-US" dirty="0"/>
            <a:t>Technology aligned with the compliance framework</a:t>
          </a:r>
        </a:p>
      </dgm:t>
    </dgm:pt>
    <dgm:pt modelId="{5631F0A4-CCA5-4B16-8A01-04AC39A14615}" type="parTrans" cxnId="{BBC9C733-1791-4816-B1C8-77E8468DE86A}">
      <dgm:prSet/>
      <dgm:spPr/>
    </dgm:pt>
    <dgm:pt modelId="{1B25A39B-4D1E-4284-B7A7-C5E3CF159C10}" type="sibTrans" cxnId="{BBC9C733-1791-4816-B1C8-77E8468DE86A}">
      <dgm:prSet/>
      <dgm:spPr/>
    </dgm:pt>
    <dgm:pt modelId="{1848E3A1-29F5-479E-8E6A-050F4B19DB94}" type="pres">
      <dgm:prSet presAssocID="{0E29A254-2CCA-4E90-B2E6-9D1A9A4EDC55}" presName="Name0" presStyleCnt="0">
        <dgm:presLayoutVars>
          <dgm:chMax val="7"/>
          <dgm:chPref val="7"/>
          <dgm:dir/>
        </dgm:presLayoutVars>
      </dgm:prSet>
      <dgm:spPr/>
    </dgm:pt>
    <dgm:pt modelId="{6C9C4553-C222-45D7-8DEC-407CBC9ED568}" type="pres">
      <dgm:prSet presAssocID="{0E29A254-2CCA-4E90-B2E6-9D1A9A4EDC55}" presName="Name1" presStyleCnt="0"/>
      <dgm:spPr/>
    </dgm:pt>
    <dgm:pt modelId="{78CA5533-CDCC-4459-9BC1-5F84B3EE1DFD}" type="pres">
      <dgm:prSet presAssocID="{0E29A254-2CCA-4E90-B2E6-9D1A9A4EDC55}" presName="cycle" presStyleCnt="0"/>
      <dgm:spPr/>
    </dgm:pt>
    <dgm:pt modelId="{AA963152-6C90-433E-B25F-961B130D1115}" type="pres">
      <dgm:prSet presAssocID="{0E29A254-2CCA-4E90-B2E6-9D1A9A4EDC55}" presName="srcNode" presStyleLbl="node1" presStyleIdx="0" presStyleCnt="4"/>
      <dgm:spPr/>
    </dgm:pt>
    <dgm:pt modelId="{8CA869A3-D3D4-41FF-B1DB-23C0E2A3EF35}" type="pres">
      <dgm:prSet presAssocID="{0E29A254-2CCA-4E90-B2E6-9D1A9A4EDC55}" presName="conn" presStyleLbl="parChTrans1D2" presStyleIdx="0" presStyleCnt="1"/>
      <dgm:spPr/>
    </dgm:pt>
    <dgm:pt modelId="{599D9472-53F2-4EBC-AD6A-7CB27ED72521}" type="pres">
      <dgm:prSet presAssocID="{0E29A254-2CCA-4E90-B2E6-9D1A9A4EDC55}" presName="extraNode" presStyleLbl="node1" presStyleIdx="0" presStyleCnt="4"/>
      <dgm:spPr/>
    </dgm:pt>
    <dgm:pt modelId="{B91B34EF-27B1-4B07-A708-1475A77B7AD4}" type="pres">
      <dgm:prSet presAssocID="{0E29A254-2CCA-4E90-B2E6-9D1A9A4EDC55}" presName="dstNode" presStyleLbl="node1" presStyleIdx="0" presStyleCnt="4"/>
      <dgm:spPr/>
    </dgm:pt>
    <dgm:pt modelId="{2F3A3CDD-81FA-4D8A-8B8C-53E933605A42}" type="pres">
      <dgm:prSet presAssocID="{AEB97B76-B632-4099-82F3-788C72A2FB25}" presName="text_1" presStyleLbl="node1" presStyleIdx="0" presStyleCnt="4">
        <dgm:presLayoutVars>
          <dgm:bulletEnabled val="1"/>
        </dgm:presLayoutVars>
      </dgm:prSet>
      <dgm:spPr/>
    </dgm:pt>
    <dgm:pt modelId="{1C7D4FCF-89C6-4A4E-A5D3-DDDC6C825C1F}" type="pres">
      <dgm:prSet presAssocID="{AEB97B76-B632-4099-82F3-788C72A2FB25}" presName="accent_1" presStyleCnt="0"/>
      <dgm:spPr/>
    </dgm:pt>
    <dgm:pt modelId="{BD68E870-13DE-4D49-B4CE-2D5D8F57A925}" type="pres">
      <dgm:prSet presAssocID="{AEB97B76-B632-4099-82F3-788C72A2FB25}" presName="accentRepeatNode" presStyleLbl="solidFgAcc1" presStyleIdx="0" presStyleCnt="4"/>
      <dgm:spPr/>
    </dgm:pt>
    <dgm:pt modelId="{D9E2A243-1120-49C1-A254-B322D515495B}" type="pres">
      <dgm:prSet presAssocID="{3C073BF3-74AC-469A-A2F4-EEEE3CC0A019}" presName="text_2" presStyleLbl="node1" presStyleIdx="1" presStyleCnt="4">
        <dgm:presLayoutVars>
          <dgm:bulletEnabled val="1"/>
        </dgm:presLayoutVars>
      </dgm:prSet>
      <dgm:spPr/>
    </dgm:pt>
    <dgm:pt modelId="{7C3C855E-D976-4226-A17D-330B41BDEC58}" type="pres">
      <dgm:prSet presAssocID="{3C073BF3-74AC-469A-A2F4-EEEE3CC0A019}" presName="accent_2" presStyleCnt="0"/>
      <dgm:spPr/>
    </dgm:pt>
    <dgm:pt modelId="{D42F0FFD-194A-4EE0-8C36-D2E091C08134}" type="pres">
      <dgm:prSet presAssocID="{3C073BF3-74AC-469A-A2F4-EEEE3CC0A019}" presName="accentRepeatNode" presStyleLbl="solidFgAcc1" presStyleIdx="1" presStyleCnt="4"/>
      <dgm:spPr/>
    </dgm:pt>
    <dgm:pt modelId="{B1C1332A-372D-42D8-9EC1-B38E2372FB11}" type="pres">
      <dgm:prSet presAssocID="{BDAFBFDF-468E-424F-A5DD-937E8E52FABD}" presName="text_3" presStyleLbl="node1" presStyleIdx="2" presStyleCnt="4">
        <dgm:presLayoutVars>
          <dgm:bulletEnabled val="1"/>
        </dgm:presLayoutVars>
      </dgm:prSet>
      <dgm:spPr/>
    </dgm:pt>
    <dgm:pt modelId="{BDA9D833-6DE2-4332-B077-76BDA29E12D7}" type="pres">
      <dgm:prSet presAssocID="{BDAFBFDF-468E-424F-A5DD-937E8E52FABD}" presName="accent_3" presStyleCnt="0"/>
      <dgm:spPr/>
    </dgm:pt>
    <dgm:pt modelId="{727DF3FF-3D3E-4457-93D9-FBB04599A548}" type="pres">
      <dgm:prSet presAssocID="{BDAFBFDF-468E-424F-A5DD-937E8E52FABD}" presName="accentRepeatNode" presStyleLbl="solidFgAcc1" presStyleIdx="2" presStyleCnt="4"/>
      <dgm:spPr/>
    </dgm:pt>
    <dgm:pt modelId="{BF7F4A2F-2B0F-47C7-B3DA-DD2C5DE90D61}" type="pres">
      <dgm:prSet presAssocID="{7E418CCE-F62D-4F8B-AAE7-272EEE0E8CFB}" presName="text_4" presStyleLbl="node1" presStyleIdx="3" presStyleCnt="4">
        <dgm:presLayoutVars>
          <dgm:bulletEnabled val="1"/>
        </dgm:presLayoutVars>
      </dgm:prSet>
      <dgm:spPr/>
    </dgm:pt>
    <dgm:pt modelId="{3FACDDFC-7722-4119-899A-DD9655C1D4F9}" type="pres">
      <dgm:prSet presAssocID="{7E418CCE-F62D-4F8B-AAE7-272EEE0E8CFB}" presName="accent_4" presStyleCnt="0"/>
      <dgm:spPr/>
    </dgm:pt>
    <dgm:pt modelId="{D56E9A41-79E9-4D77-99CA-D220B035DC02}" type="pres">
      <dgm:prSet presAssocID="{7E418CCE-F62D-4F8B-AAE7-272EEE0E8CFB}" presName="accentRepeatNode" presStyleLbl="solidFgAcc1" presStyleIdx="3" presStyleCnt="4"/>
      <dgm:spPr/>
    </dgm:pt>
  </dgm:ptLst>
  <dgm:cxnLst>
    <dgm:cxn modelId="{BBC9C733-1791-4816-B1C8-77E8468DE86A}" srcId="{0E29A254-2CCA-4E90-B2E6-9D1A9A4EDC55}" destId="{7E418CCE-F62D-4F8B-AAE7-272EEE0E8CFB}" srcOrd="3" destOrd="0" parTransId="{5631F0A4-CCA5-4B16-8A01-04AC39A14615}" sibTransId="{1B25A39B-4D1E-4284-B7A7-C5E3CF159C10}"/>
    <dgm:cxn modelId="{EAC16134-0228-4A94-8280-3CFFEB6650B0}" type="presOf" srcId="{BDAFBFDF-468E-424F-A5DD-937E8E52FABD}" destId="{B1C1332A-372D-42D8-9EC1-B38E2372FB11}" srcOrd="0" destOrd="0" presId="urn:microsoft.com/office/officeart/2008/layout/VerticalCurvedList"/>
    <dgm:cxn modelId="{CF814540-42BD-496E-9278-F6DC1C723550}" type="presOf" srcId="{3C073BF3-74AC-469A-A2F4-EEEE3CC0A019}" destId="{D9E2A243-1120-49C1-A254-B322D515495B}" srcOrd="0" destOrd="0" presId="urn:microsoft.com/office/officeart/2008/layout/VerticalCurvedList"/>
    <dgm:cxn modelId="{0A138158-62C1-4F68-BF62-6F9D00D0903E}" srcId="{0E29A254-2CCA-4E90-B2E6-9D1A9A4EDC55}" destId="{BDAFBFDF-468E-424F-A5DD-937E8E52FABD}" srcOrd="2" destOrd="0" parTransId="{3D721DB4-7A5F-44C7-8071-27455D1497AC}" sibTransId="{3A5A7148-F644-41F7-AFC2-37D627B80A20}"/>
    <dgm:cxn modelId="{3E027DA0-212C-451C-BCB3-7D053AFA1BB2}" srcId="{0E29A254-2CCA-4E90-B2E6-9D1A9A4EDC55}" destId="{AEB97B76-B632-4099-82F3-788C72A2FB25}" srcOrd="0" destOrd="0" parTransId="{76F6ED3F-C6A1-49AD-8F8A-8D0BE3939F9C}" sibTransId="{1CA7C8BB-2DCF-444D-923D-897A46DF7A19}"/>
    <dgm:cxn modelId="{930504B2-5997-43B7-A008-B22076F93DD3}" type="presOf" srcId="{1CA7C8BB-2DCF-444D-923D-897A46DF7A19}" destId="{8CA869A3-D3D4-41FF-B1DB-23C0E2A3EF35}" srcOrd="0" destOrd="0" presId="urn:microsoft.com/office/officeart/2008/layout/VerticalCurvedList"/>
    <dgm:cxn modelId="{48A295B4-C64F-4A0E-9B21-213EDB12DBF0}" type="presOf" srcId="{7E418CCE-F62D-4F8B-AAE7-272EEE0E8CFB}" destId="{BF7F4A2F-2B0F-47C7-B3DA-DD2C5DE90D61}" srcOrd="0" destOrd="0" presId="urn:microsoft.com/office/officeart/2008/layout/VerticalCurvedList"/>
    <dgm:cxn modelId="{2500F9CF-E4F8-493A-802D-6C5F38F60037}" type="presOf" srcId="{0E29A254-2CCA-4E90-B2E6-9D1A9A4EDC55}" destId="{1848E3A1-29F5-479E-8E6A-050F4B19DB94}" srcOrd="0" destOrd="0" presId="urn:microsoft.com/office/officeart/2008/layout/VerticalCurvedList"/>
    <dgm:cxn modelId="{80123DDE-2E3B-4E1B-A0D7-42FDE5D6C576}" srcId="{0E29A254-2CCA-4E90-B2E6-9D1A9A4EDC55}" destId="{3C073BF3-74AC-469A-A2F4-EEEE3CC0A019}" srcOrd="1" destOrd="0" parTransId="{AC001EB4-91A0-42F8-B60B-4D392225C93F}" sibTransId="{88E74338-1A83-49B1-85D7-34955C7ED990}"/>
    <dgm:cxn modelId="{D4E75FE0-E7CE-4F02-BBF4-9B60FBF23276}" type="presOf" srcId="{AEB97B76-B632-4099-82F3-788C72A2FB25}" destId="{2F3A3CDD-81FA-4D8A-8B8C-53E933605A42}" srcOrd="0" destOrd="0" presId="urn:microsoft.com/office/officeart/2008/layout/VerticalCurvedList"/>
    <dgm:cxn modelId="{B5898782-BF88-4DFA-9D0C-515E969A3972}" type="presParOf" srcId="{1848E3A1-29F5-479E-8E6A-050F4B19DB94}" destId="{6C9C4553-C222-45D7-8DEC-407CBC9ED568}" srcOrd="0" destOrd="0" presId="urn:microsoft.com/office/officeart/2008/layout/VerticalCurvedList"/>
    <dgm:cxn modelId="{5C9329D0-E2B3-47BC-89A3-4C663C028F47}" type="presParOf" srcId="{6C9C4553-C222-45D7-8DEC-407CBC9ED568}" destId="{78CA5533-CDCC-4459-9BC1-5F84B3EE1DFD}" srcOrd="0" destOrd="0" presId="urn:microsoft.com/office/officeart/2008/layout/VerticalCurvedList"/>
    <dgm:cxn modelId="{BEFE5746-2E78-4093-9E4E-32624DEF24B8}" type="presParOf" srcId="{78CA5533-CDCC-4459-9BC1-5F84B3EE1DFD}" destId="{AA963152-6C90-433E-B25F-961B130D1115}" srcOrd="0" destOrd="0" presId="urn:microsoft.com/office/officeart/2008/layout/VerticalCurvedList"/>
    <dgm:cxn modelId="{C715A8DF-C8F1-4AE9-B6EA-9D04551A954E}" type="presParOf" srcId="{78CA5533-CDCC-4459-9BC1-5F84B3EE1DFD}" destId="{8CA869A3-D3D4-41FF-B1DB-23C0E2A3EF35}" srcOrd="1" destOrd="0" presId="urn:microsoft.com/office/officeart/2008/layout/VerticalCurvedList"/>
    <dgm:cxn modelId="{C2551E48-F724-4223-B527-A563FD1471B8}" type="presParOf" srcId="{78CA5533-CDCC-4459-9BC1-5F84B3EE1DFD}" destId="{599D9472-53F2-4EBC-AD6A-7CB27ED72521}" srcOrd="2" destOrd="0" presId="urn:microsoft.com/office/officeart/2008/layout/VerticalCurvedList"/>
    <dgm:cxn modelId="{05F376D9-D2BE-4F09-97F2-E8505C00B484}" type="presParOf" srcId="{78CA5533-CDCC-4459-9BC1-5F84B3EE1DFD}" destId="{B91B34EF-27B1-4B07-A708-1475A77B7AD4}" srcOrd="3" destOrd="0" presId="urn:microsoft.com/office/officeart/2008/layout/VerticalCurvedList"/>
    <dgm:cxn modelId="{8D89D432-F158-4ECF-9CBB-3981D94FD280}" type="presParOf" srcId="{6C9C4553-C222-45D7-8DEC-407CBC9ED568}" destId="{2F3A3CDD-81FA-4D8A-8B8C-53E933605A42}" srcOrd="1" destOrd="0" presId="urn:microsoft.com/office/officeart/2008/layout/VerticalCurvedList"/>
    <dgm:cxn modelId="{FAE8BEB3-3E7B-4AD3-8234-546418CE56B6}" type="presParOf" srcId="{6C9C4553-C222-45D7-8DEC-407CBC9ED568}" destId="{1C7D4FCF-89C6-4A4E-A5D3-DDDC6C825C1F}" srcOrd="2" destOrd="0" presId="urn:microsoft.com/office/officeart/2008/layout/VerticalCurvedList"/>
    <dgm:cxn modelId="{1A5B3B87-2E71-46F0-8490-B7A0D20AFA84}" type="presParOf" srcId="{1C7D4FCF-89C6-4A4E-A5D3-DDDC6C825C1F}" destId="{BD68E870-13DE-4D49-B4CE-2D5D8F57A925}" srcOrd="0" destOrd="0" presId="urn:microsoft.com/office/officeart/2008/layout/VerticalCurvedList"/>
    <dgm:cxn modelId="{880F46F5-D017-4C60-9606-C57D68F9624D}" type="presParOf" srcId="{6C9C4553-C222-45D7-8DEC-407CBC9ED568}" destId="{D9E2A243-1120-49C1-A254-B322D515495B}" srcOrd="3" destOrd="0" presId="urn:microsoft.com/office/officeart/2008/layout/VerticalCurvedList"/>
    <dgm:cxn modelId="{A3971EBE-8079-4F26-8CA0-69AB7B27BFA3}" type="presParOf" srcId="{6C9C4553-C222-45D7-8DEC-407CBC9ED568}" destId="{7C3C855E-D976-4226-A17D-330B41BDEC58}" srcOrd="4" destOrd="0" presId="urn:microsoft.com/office/officeart/2008/layout/VerticalCurvedList"/>
    <dgm:cxn modelId="{877268FB-C6BA-4F78-93B4-B1E547118D7C}" type="presParOf" srcId="{7C3C855E-D976-4226-A17D-330B41BDEC58}" destId="{D42F0FFD-194A-4EE0-8C36-D2E091C08134}" srcOrd="0" destOrd="0" presId="urn:microsoft.com/office/officeart/2008/layout/VerticalCurvedList"/>
    <dgm:cxn modelId="{D4D0FC2F-7B0F-4DB2-955E-D4F5384F026C}" type="presParOf" srcId="{6C9C4553-C222-45D7-8DEC-407CBC9ED568}" destId="{B1C1332A-372D-42D8-9EC1-B38E2372FB11}" srcOrd="5" destOrd="0" presId="urn:microsoft.com/office/officeart/2008/layout/VerticalCurvedList"/>
    <dgm:cxn modelId="{508807D4-37DB-4912-99BA-63EC16AFE5E8}" type="presParOf" srcId="{6C9C4553-C222-45D7-8DEC-407CBC9ED568}" destId="{BDA9D833-6DE2-4332-B077-76BDA29E12D7}" srcOrd="6" destOrd="0" presId="urn:microsoft.com/office/officeart/2008/layout/VerticalCurvedList"/>
    <dgm:cxn modelId="{8E3B941C-8930-4C11-991F-4E3E0BF7A404}" type="presParOf" srcId="{BDA9D833-6DE2-4332-B077-76BDA29E12D7}" destId="{727DF3FF-3D3E-4457-93D9-FBB04599A548}" srcOrd="0" destOrd="0" presId="urn:microsoft.com/office/officeart/2008/layout/VerticalCurvedList"/>
    <dgm:cxn modelId="{BFA3A923-0454-4F4F-A109-932F78264E36}" type="presParOf" srcId="{6C9C4553-C222-45D7-8DEC-407CBC9ED568}" destId="{BF7F4A2F-2B0F-47C7-B3DA-DD2C5DE90D61}" srcOrd="7" destOrd="0" presId="urn:microsoft.com/office/officeart/2008/layout/VerticalCurvedList"/>
    <dgm:cxn modelId="{5DF31521-8829-4A87-9B50-68F2F118D8E5}" type="presParOf" srcId="{6C9C4553-C222-45D7-8DEC-407CBC9ED568}" destId="{3FACDDFC-7722-4119-899A-DD9655C1D4F9}" srcOrd="8" destOrd="0" presId="urn:microsoft.com/office/officeart/2008/layout/VerticalCurvedList"/>
    <dgm:cxn modelId="{F2FE65BB-8793-40E5-8D01-5CA94FC7B761}" type="presParOf" srcId="{3FACDDFC-7722-4119-899A-DD9655C1D4F9}" destId="{D56E9A41-79E9-4D77-99CA-D220B035DC02}"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5288E62-7827-4FDE-B128-86B25C418450}">
      <dsp:nvSpPr>
        <dsp:cNvPr id="0" name=""/>
        <dsp:cNvSpPr/>
      </dsp:nvSpPr>
      <dsp:spPr>
        <a:xfrm>
          <a:off x="0" y="614"/>
          <a:ext cx="78867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A558351-CCB0-4F88-B22C-068B4E9946FA}">
      <dsp:nvSpPr>
        <dsp:cNvPr id="0" name=""/>
        <dsp:cNvSpPr/>
      </dsp:nvSpPr>
      <dsp:spPr>
        <a:xfrm>
          <a:off x="0" y="614"/>
          <a:ext cx="7886700" cy="10062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920" tIns="121920" rIns="121920" bIns="121920" numCol="1" spcCol="1270" anchor="t" anchorCtr="0">
          <a:noAutofit/>
        </a:bodyPr>
        <a:lstStyle/>
        <a:p>
          <a:pPr marL="0" lvl="0" indent="0" algn="l" defTabSz="1422400">
            <a:lnSpc>
              <a:spcPct val="90000"/>
            </a:lnSpc>
            <a:spcBef>
              <a:spcPct val="0"/>
            </a:spcBef>
            <a:spcAft>
              <a:spcPct val="35000"/>
            </a:spcAft>
            <a:buNone/>
          </a:pPr>
          <a:r>
            <a:rPr lang="en-US" sz="3200" kern="1200" dirty="0"/>
            <a:t>Why grant compliance matters</a:t>
          </a:r>
        </a:p>
      </dsp:txBody>
      <dsp:txXfrm>
        <a:off x="0" y="614"/>
        <a:ext cx="7886700" cy="1006229"/>
      </dsp:txXfrm>
    </dsp:sp>
    <dsp:sp modelId="{AF705C8A-33F0-49D1-9D79-843D3B98EADF}">
      <dsp:nvSpPr>
        <dsp:cNvPr id="0" name=""/>
        <dsp:cNvSpPr/>
      </dsp:nvSpPr>
      <dsp:spPr>
        <a:xfrm>
          <a:off x="0" y="1006843"/>
          <a:ext cx="78867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F0CD3AC-F2FD-4BE1-BF28-8457743FE58C}">
      <dsp:nvSpPr>
        <dsp:cNvPr id="0" name=""/>
        <dsp:cNvSpPr/>
      </dsp:nvSpPr>
      <dsp:spPr>
        <a:xfrm>
          <a:off x="0" y="1006843"/>
          <a:ext cx="7886700" cy="10062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920" tIns="121920" rIns="121920" bIns="121920" numCol="1" spcCol="1270" anchor="t" anchorCtr="0">
          <a:noAutofit/>
        </a:bodyPr>
        <a:lstStyle/>
        <a:p>
          <a:pPr marL="0" lvl="0" indent="0" algn="l" defTabSz="1422400">
            <a:lnSpc>
              <a:spcPct val="90000"/>
            </a:lnSpc>
            <a:spcBef>
              <a:spcPct val="0"/>
            </a:spcBef>
            <a:spcAft>
              <a:spcPct val="35000"/>
            </a:spcAft>
            <a:buNone/>
          </a:pPr>
          <a:r>
            <a:rPr lang="en-US" sz="3200" kern="1200" dirty="0"/>
            <a:t>People: Governance and accountability</a:t>
          </a:r>
        </a:p>
      </dsp:txBody>
      <dsp:txXfrm>
        <a:off x="0" y="1006843"/>
        <a:ext cx="7886700" cy="1006229"/>
      </dsp:txXfrm>
    </dsp:sp>
    <dsp:sp modelId="{20827268-C7A1-4216-A53B-EB9B366FEBC8}">
      <dsp:nvSpPr>
        <dsp:cNvPr id="0" name=""/>
        <dsp:cNvSpPr/>
      </dsp:nvSpPr>
      <dsp:spPr>
        <a:xfrm>
          <a:off x="0" y="2013072"/>
          <a:ext cx="78867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22CF8C4-C9F2-44A4-98E9-2AA8732C072B}">
      <dsp:nvSpPr>
        <dsp:cNvPr id="0" name=""/>
        <dsp:cNvSpPr/>
      </dsp:nvSpPr>
      <dsp:spPr>
        <a:xfrm>
          <a:off x="0" y="2013072"/>
          <a:ext cx="7886700" cy="10062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920" tIns="121920" rIns="121920" bIns="121920" numCol="1" spcCol="1270" anchor="t" anchorCtr="0">
          <a:noAutofit/>
        </a:bodyPr>
        <a:lstStyle/>
        <a:p>
          <a:pPr marL="0" lvl="0" indent="0" algn="l" defTabSz="1422400">
            <a:lnSpc>
              <a:spcPct val="90000"/>
            </a:lnSpc>
            <a:spcBef>
              <a:spcPct val="0"/>
            </a:spcBef>
            <a:spcAft>
              <a:spcPct val="35000"/>
            </a:spcAft>
            <a:buNone/>
          </a:pPr>
          <a:r>
            <a:rPr lang="en-US" sz="3200" kern="1200" dirty="0"/>
            <a:t>Process: Lifecycle controls and monitoring</a:t>
          </a:r>
        </a:p>
      </dsp:txBody>
      <dsp:txXfrm>
        <a:off x="0" y="2013072"/>
        <a:ext cx="7886700" cy="1006229"/>
      </dsp:txXfrm>
    </dsp:sp>
    <dsp:sp modelId="{D50C2A97-47AF-4239-B7FE-C17933A4A512}">
      <dsp:nvSpPr>
        <dsp:cNvPr id="0" name=""/>
        <dsp:cNvSpPr/>
      </dsp:nvSpPr>
      <dsp:spPr>
        <a:xfrm>
          <a:off x="0" y="3019302"/>
          <a:ext cx="78867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30248B7-0BC3-4CBC-ABBC-870076CC6DF0}">
      <dsp:nvSpPr>
        <dsp:cNvPr id="0" name=""/>
        <dsp:cNvSpPr/>
      </dsp:nvSpPr>
      <dsp:spPr>
        <a:xfrm>
          <a:off x="0" y="3019302"/>
          <a:ext cx="7886700" cy="10062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920" tIns="121920" rIns="121920" bIns="121920" numCol="1" spcCol="1270" anchor="t" anchorCtr="0">
          <a:noAutofit/>
        </a:bodyPr>
        <a:lstStyle/>
        <a:p>
          <a:pPr marL="0" lvl="0" indent="0" algn="l" defTabSz="1422400">
            <a:lnSpc>
              <a:spcPct val="90000"/>
            </a:lnSpc>
            <a:spcBef>
              <a:spcPct val="0"/>
            </a:spcBef>
            <a:spcAft>
              <a:spcPct val="35000"/>
            </a:spcAft>
            <a:buNone/>
          </a:pPr>
          <a:r>
            <a:rPr lang="en-US" sz="3200" kern="1200" dirty="0"/>
            <a:t>Technology and integration</a:t>
          </a:r>
        </a:p>
      </dsp:txBody>
      <dsp:txXfrm>
        <a:off x="0" y="3019302"/>
        <a:ext cx="7886700" cy="1006229"/>
      </dsp:txXfrm>
    </dsp:sp>
    <dsp:sp modelId="{BB344FB6-6C0A-4213-B491-E7D67D32FF32}">
      <dsp:nvSpPr>
        <dsp:cNvPr id="0" name=""/>
        <dsp:cNvSpPr/>
      </dsp:nvSpPr>
      <dsp:spPr>
        <a:xfrm>
          <a:off x="0" y="4025531"/>
          <a:ext cx="78867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948222D-BDA3-4549-A4F6-79972CCB8DE6}">
      <dsp:nvSpPr>
        <dsp:cNvPr id="0" name=""/>
        <dsp:cNvSpPr/>
      </dsp:nvSpPr>
      <dsp:spPr>
        <a:xfrm>
          <a:off x="0" y="4025531"/>
          <a:ext cx="7886700" cy="10062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920" tIns="121920" rIns="121920" bIns="121920" numCol="1" spcCol="1270" anchor="t" anchorCtr="0">
          <a:noAutofit/>
        </a:bodyPr>
        <a:lstStyle/>
        <a:p>
          <a:pPr marL="0" lvl="0" indent="0" algn="l" defTabSz="1422400">
            <a:lnSpc>
              <a:spcPct val="90000"/>
            </a:lnSpc>
            <a:spcBef>
              <a:spcPct val="0"/>
            </a:spcBef>
            <a:spcAft>
              <a:spcPct val="35000"/>
            </a:spcAft>
            <a:buNone/>
          </a:pPr>
          <a:r>
            <a:rPr lang="en-US" sz="3200" kern="1200" dirty="0"/>
            <a:t>Key takeaways and practical next steps</a:t>
          </a:r>
        </a:p>
      </dsp:txBody>
      <dsp:txXfrm>
        <a:off x="0" y="4025531"/>
        <a:ext cx="7886700" cy="1006229"/>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DADBEE2-FD49-4BFD-BE55-4E8187374C37}">
      <dsp:nvSpPr>
        <dsp:cNvPr id="0" name=""/>
        <dsp:cNvSpPr/>
      </dsp:nvSpPr>
      <dsp:spPr>
        <a:xfrm>
          <a:off x="2553" y="0"/>
          <a:ext cx="2505726" cy="4351338"/>
        </a:xfrm>
        <a:prstGeom prst="roundRect">
          <a:avLst>
            <a:gd name="adj" fmla="val 10000"/>
          </a:avLst>
        </a:prstGeom>
        <a:solidFill>
          <a:schemeClr val="accent4">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dirty="0"/>
            <a:t>Centralized grant management</a:t>
          </a:r>
        </a:p>
      </dsp:txBody>
      <dsp:txXfrm>
        <a:off x="2553" y="0"/>
        <a:ext cx="2505726" cy="1305401"/>
      </dsp:txXfrm>
    </dsp:sp>
    <dsp:sp modelId="{0F95527E-F27D-4AEF-AB0F-9D53D4A5D38C}">
      <dsp:nvSpPr>
        <dsp:cNvPr id="0" name=""/>
        <dsp:cNvSpPr/>
      </dsp:nvSpPr>
      <dsp:spPr>
        <a:xfrm>
          <a:off x="253126" y="1305401"/>
          <a:ext cx="2004580" cy="2828369"/>
        </a:xfrm>
        <a:prstGeom prst="roundRect">
          <a:avLst>
            <a:gd name="adj" fmla="val 1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kern="1200" dirty="0"/>
            <a:t>Software centralizes tracking of grant terms, deadlines, subrecipients, and compliance documents efficiently</a:t>
          </a:r>
        </a:p>
      </dsp:txBody>
      <dsp:txXfrm>
        <a:off x="311838" y="1364113"/>
        <a:ext cx="1887156" cy="2710945"/>
      </dsp:txXfrm>
    </dsp:sp>
    <dsp:sp modelId="{F6635078-40C4-4188-B332-D85BD17BA941}">
      <dsp:nvSpPr>
        <dsp:cNvPr id="0" name=""/>
        <dsp:cNvSpPr/>
      </dsp:nvSpPr>
      <dsp:spPr>
        <a:xfrm>
          <a:off x="2696209" y="0"/>
          <a:ext cx="2505726" cy="4351338"/>
        </a:xfrm>
        <a:prstGeom prst="roundRect">
          <a:avLst>
            <a:gd name="adj" fmla="val 10000"/>
          </a:avLst>
        </a:prstGeom>
        <a:solidFill>
          <a:schemeClr val="accent4">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dirty="0"/>
            <a:t>Evaluating the right investment</a:t>
          </a:r>
        </a:p>
      </dsp:txBody>
      <dsp:txXfrm>
        <a:off x="2696209" y="0"/>
        <a:ext cx="2505726" cy="1305401"/>
      </dsp:txXfrm>
    </dsp:sp>
    <dsp:sp modelId="{89A77839-D68B-4DC1-A581-6736735A5310}">
      <dsp:nvSpPr>
        <dsp:cNvPr id="0" name=""/>
        <dsp:cNvSpPr/>
      </dsp:nvSpPr>
      <dsp:spPr>
        <a:xfrm>
          <a:off x="2946781" y="1305401"/>
          <a:ext cx="2004580" cy="2828369"/>
        </a:xfrm>
        <a:prstGeom prst="roundRect">
          <a:avLst>
            <a:gd name="adj" fmla="val 10000"/>
          </a:avLst>
        </a:prstGeom>
        <a:solidFill>
          <a:schemeClr val="accent4">
            <a:hueOff val="-314340"/>
            <a:satOff val="-9394"/>
            <a:lumOff val="-150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kern="1200" dirty="0"/>
            <a:t>Deciding on software depends on grant volume, reporting frequency, and departmental collaboration</a:t>
          </a:r>
        </a:p>
      </dsp:txBody>
      <dsp:txXfrm>
        <a:off x="3005493" y="1364113"/>
        <a:ext cx="1887156" cy="2710945"/>
      </dsp:txXfrm>
    </dsp:sp>
    <dsp:sp modelId="{2AA22EA6-4011-4EBD-B8E6-F811006048E1}">
      <dsp:nvSpPr>
        <dsp:cNvPr id="0" name=""/>
        <dsp:cNvSpPr/>
      </dsp:nvSpPr>
      <dsp:spPr>
        <a:xfrm>
          <a:off x="5389864" y="0"/>
          <a:ext cx="2505726" cy="4351338"/>
        </a:xfrm>
        <a:prstGeom prst="roundRect">
          <a:avLst>
            <a:gd name="adj" fmla="val 10000"/>
          </a:avLst>
        </a:prstGeom>
        <a:solidFill>
          <a:schemeClr val="accent4">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dirty="0"/>
            <a:t>Data security and access controls</a:t>
          </a:r>
        </a:p>
      </dsp:txBody>
      <dsp:txXfrm>
        <a:off x="5389864" y="0"/>
        <a:ext cx="2505726" cy="1305401"/>
      </dsp:txXfrm>
    </dsp:sp>
    <dsp:sp modelId="{2B59ADC6-0EF1-4774-A502-66CF78A0F706}">
      <dsp:nvSpPr>
        <dsp:cNvPr id="0" name=""/>
        <dsp:cNvSpPr/>
      </dsp:nvSpPr>
      <dsp:spPr>
        <a:xfrm>
          <a:off x="5640437" y="1305401"/>
          <a:ext cx="2004580" cy="2828369"/>
        </a:xfrm>
        <a:prstGeom prst="roundRect">
          <a:avLst>
            <a:gd name="adj" fmla="val 10000"/>
          </a:avLst>
        </a:prstGeom>
        <a:solidFill>
          <a:schemeClr val="accent4">
            <a:hueOff val="-628680"/>
            <a:satOff val="-18789"/>
            <a:lumOff val="-300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Font typeface="Arial" panose="020B0604020202020204" pitchFamily="34" charset="0"/>
            <a:buNone/>
          </a:pPr>
          <a:r>
            <a:rPr lang="en-US" sz="2000" kern="1200" dirty="0"/>
            <a:t>Strong data security policies and user access controls protect sensitive financial and program information</a:t>
          </a:r>
        </a:p>
      </dsp:txBody>
      <dsp:txXfrm>
        <a:off x="5699149" y="1364113"/>
        <a:ext cx="1887156" cy="2710945"/>
      </dsp:txXfrm>
    </dsp:sp>
    <dsp:sp modelId="{75F42692-68D1-4012-B5BA-74950399B21D}">
      <dsp:nvSpPr>
        <dsp:cNvPr id="0" name=""/>
        <dsp:cNvSpPr/>
      </dsp:nvSpPr>
      <dsp:spPr>
        <a:xfrm>
          <a:off x="8083520" y="0"/>
          <a:ext cx="2505726" cy="4351338"/>
        </a:xfrm>
        <a:prstGeom prst="roundRect">
          <a:avLst>
            <a:gd name="adj" fmla="val 10000"/>
          </a:avLst>
        </a:prstGeom>
        <a:solidFill>
          <a:schemeClr val="accent4">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Font typeface="Arial" panose="020B0604020202020204" pitchFamily="34" charset="0"/>
            <a:buNone/>
          </a:pPr>
          <a:r>
            <a:rPr lang="en-US" sz="2200" kern="1200" dirty="0"/>
            <a:t>Compliance-driven governance and retention</a:t>
          </a:r>
        </a:p>
      </dsp:txBody>
      <dsp:txXfrm>
        <a:off x="8083520" y="0"/>
        <a:ext cx="2505726" cy="1305401"/>
      </dsp:txXfrm>
    </dsp:sp>
    <dsp:sp modelId="{DEB50750-5A08-41FB-8C6B-9881F96EAB1E}">
      <dsp:nvSpPr>
        <dsp:cNvPr id="0" name=""/>
        <dsp:cNvSpPr/>
      </dsp:nvSpPr>
      <dsp:spPr>
        <a:xfrm>
          <a:off x="8334092" y="1305401"/>
          <a:ext cx="2004580" cy="2828369"/>
        </a:xfrm>
        <a:prstGeom prst="roundRect">
          <a:avLst>
            <a:gd name="adj" fmla="val 10000"/>
          </a:avLst>
        </a:prstGeom>
        <a:solidFill>
          <a:schemeClr val="accent4">
            <a:hueOff val="-943021"/>
            <a:satOff val="-28183"/>
            <a:lumOff val="-451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Font typeface="Arial" panose="020B0604020202020204" pitchFamily="34" charset="0"/>
            <a:buNone/>
          </a:pPr>
          <a:r>
            <a:rPr lang="en-US" sz="2000" kern="1200" dirty="0"/>
            <a:t>Clear document retention and data governance policies ensure funder compliance and information protection</a:t>
          </a:r>
        </a:p>
      </dsp:txBody>
      <dsp:txXfrm>
        <a:off x="8392804" y="1364113"/>
        <a:ext cx="1887156" cy="2710945"/>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77F312F-B932-4670-A201-1F5C13884EE1}">
      <dsp:nvSpPr>
        <dsp:cNvPr id="0" name=""/>
        <dsp:cNvSpPr/>
      </dsp:nvSpPr>
      <dsp:spPr>
        <a:xfrm>
          <a:off x="0" y="2987694"/>
          <a:ext cx="9842828" cy="980627"/>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8920" tIns="248920" rIns="248920" bIns="248920" numCol="1" spcCol="1270" anchor="ctr" anchorCtr="0">
          <a:noAutofit/>
        </a:bodyPr>
        <a:lstStyle/>
        <a:p>
          <a:pPr marL="0" lvl="0" indent="0" algn="ctr" defTabSz="1555750">
            <a:lnSpc>
              <a:spcPct val="90000"/>
            </a:lnSpc>
            <a:spcBef>
              <a:spcPct val="0"/>
            </a:spcBef>
            <a:spcAft>
              <a:spcPct val="35000"/>
            </a:spcAft>
            <a:buNone/>
          </a:pPr>
          <a:r>
            <a:rPr lang="en-US" sz="3500" kern="1200" dirty="0"/>
            <a:t>Take practical, achievable next steps</a:t>
          </a:r>
        </a:p>
      </dsp:txBody>
      <dsp:txXfrm>
        <a:off x="0" y="2987694"/>
        <a:ext cx="9842828" cy="980627"/>
      </dsp:txXfrm>
    </dsp:sp>
    <dsp:sp modelId="{406EF542-5E70-4747-A2CB-AC50EAB7A38D}">
      <dsp:nvSpPr>
        <dsp:cNvPr id="0" name=""/>
        <dsp:cNvSpPr/>
      </dsp:nvSpPr>
      <dsp:spPr>
        <a:xfrm rot="10800000">
          <a:off x="0" y="1494198"/>
          <a:ext cx="9842828" cy="1508205"/>
        </a:xfrm>
        <a:prstGeom prst="upArrowCallout">
          <a:avLst/>
        </a:prstGeom>
        <a:solidFill>
          <a:schemeClr val="accent4">
            <a:hueOff val="-471510"/>
            <a:satOff val="-14092"/>
            <a:lumOff val="-225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8920" tIns="248920" rIns="248920" bIns="248920" numCol="1" spcCol="1270" anchor="ctr" anchorCtr="0">
          <a:noAutofit/>
        </a:bodyPr>
        <a:lstStyle/>
        <a:p>
          <a:pPr marL="0" lvl="0" indent="0" algn="ctr" defTabSz="1555750">
            <a:lnSpc>
              <a:spcPct val="90000"/>
            </a:lnSpc>
            <a:spcBef>
              <a:spcPct val="0"/>
            </a:spcBef>
            <a:spcAft>
              <a:spcPct val="35000"/>
            </a:spcAft>
            <a:buNone/>
          </a:pPr>
          <a:r>
            <a:rPr lang="en-US" sz="3500" kern="1200" dirty="0"/>
            <a:t>Focus on incremental, risk-based improvements</a:t>
          </a:r>
        </a:p>
      </dsp:txBody>
      <dsp:txXfrm rot="10800000">
        <a:off x="0" y="1494198"/>
        <a:ext cx="9842828" cy="979986"/>
      </dsp:txXfrm>
    </dsp:sp>
    <dsp:sp modelId="{6DFC889D-78F8-4210-BEE9-221A3210F5B3}">
      <dsp:nvSpPr>
        <dsp:cNvPr id="0" name=""/>
        <dsp:cNvSpPr/>
      </dsp:nvSpPr>
      <dsp:spPr>
        <a:xfrm rot="10800000">
          <a:off x="0" y="0"/>
          <a:ext cx="9842828" cy="1508205"/>
        </a:xfrm>
        <a:prstGeom prst="upArrowCallout">
          <a:avLst/>
        </a:prstGeom>
        <a:solidFill>
          <a:schemeClr val="accent4">
            <a:hueOff val="-943021"/>
            <a:satOff val="-28183"/>
            <a:lumOff val="-451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8920" tIns="248920" rIns="248920" bIns="248920" numCol="1" spcCol="1270" anchor="ctr" anchorCtr="0">
          <a:noAutofit/>
        </a:bodyPr>
        <a:lstStyle/>
        <a:p>
          <a:pPr marL="0" lvl="0" indent="0" algn="ctr" defTabSz="1555750">
            <a:lnSpc>
              <a:spcPct val="90000"/>
            </a:lnSpc>
            <a:spcBef>
              <a:spcPct val="0"/>
            </a:spcBef>
            <a:spcAft>
              <a:spcPct val="35000"/>
            </a:spcAft>
            <a:buNone/>
          </a:pPr>
          <a:r>
            <a:rPr lang="en-US" sz="3500" kern="1200" dirty="0"/>
            <a:t>Integrate people, processes, and technology</a:t>
          </a:r>
        </a:p>
      </dsp:txBody>
      <dsp:txXfrm rot="10800000">
        <a:off x="0" y="0"/>
        <a:ext cx="9842828" cy="97998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F382EE4-DB19-43C4-BD5B-A42D69D92145}">
      <dsp:nvSpPr>
        <dsp:cNvPr id="0" name=""/>
        <dsp:cNvSpPr/>
      </dsp:nvSpPr>
      <dsp:spPr>
        <a:xfrm>
          <a:off x="-4919424" y="-753830"/>
          <a:ext cx="5858998" cy="5858998"/>
        </a:xfrm>
        <a:prstGeom prst="blockArc">
          <a:avLst>
            <a:gd name="adj1" fmla="val 18900000"/>
            <a:gd name="adj2" fmla="val 2700000"/>
            <a:gd name="adj3" fmla="val 369"/>
          </a:avLst>
        </a:pr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5144E06-01D3-4C85-BE45-42B34403B6B6}">
      <dsp:nvSpPr>
        <dsp:cNvPr id="0" name=""/>
        <dsp:cNvSpPr/>
      </dsp:nvSpPr>
      <dsp:spPr>
        <a:xfrm>
          <a:off x="492024" y="334530"/>
          <a:ext cx="10040050" cy="669409"/>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1344" tIns="88900" rIns="88900" bIns="88900" numCol="1" spcCol="1270" anchor="ctr" anchorCtr="0">
          <a:noAutofit/>
        </a:bodyPr>
        <a:lstStyle/>
        <a:p>
          <a:pPr marL="0" lvl="0" indent="0" algn="l" defTabSz="1555750">
            <a:lnSpc>
              <a:spcPct val="90000"/>
            </a:lnSpc>
            <a:spcBef>
              <a:spcPct val="0"/>
            </a:spcBef>
            <a:spcAft>
              <a:spcPct val="35000"/>
            </a:spcAft>
            <a:buNone/>
          </a:pPr>
          <a:r>
            <a:rPr lang="en-US" sz="3500" kern="1200" dirty="0"/>
            <a:t>Increasing compliance complexity</a:t>
          </a:r>
        </a:p>
      </dsp:txBody>
      <dsp:txXfrm>
        <a:off x="492024" y="334530"/>
        <a:ext cx="10040050" cy="669409"/>
      </dsp:txXfrm>
    </dsp:sp>
    <dsp:sp modelId="{32FF5F80-703A-4FEE-B5F7-ACD296B6D45B}">
      <dsp:nvSpPr>
        <dsp:cNvPr id="0" name=""/>
        <dsp:cNvSpPr/>
      </dsp:nvSpPr>
      <dsp:spPr>
        <a:xfrm>
          <a:off x="73643" y="250854"/>
          <a:ext cx="836762" cy="836762"/>
        </a:xfrm>
        <a:prstGeom prst="ellipse">
          <a:avLst/>
        </a:prstGeom>
        <a:solidFill>
          <a:schemeClr val="lt1">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75FB773-4015-437A-9537-9E3BA1F73FDB}">
      <dsp:nvSpPr>
        <dsp:cNvPr id="0" name=""/>
        <dsp:cNvSpPr/>
      </dsp:nvSpPr>
      <dsp:spPr>
        <a:xfrm>
          <a:off x="875812" y="1338819"/>
          <a:ext cx="9656262" cy="669409"/>
        </a:xfrm>
        <a:prstGeom prst="rect">
          <a:avLst/>
        </a:prstGeom>
        <a:solidFill>
          <a:schemeClr val="accent4">
            <a:hueOff val="-314340"/>
            <a:satOff val="-9394"/>
            <a:lumOff val="-150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1344" tIns="88900" rIns="88900" bIns="88900" numCol="1" spcCol="1270" anchor="ctr" anchorCtr="0">
          <a:noAutofit/>
        </a:bodyPr>
        <a:lstStyle/>
        <a:p>
          <a:pPr marL="0" lvl="0" indent="0" algn="l" defTabSz="1555750">
            <a:lnSpc>
              <a:spcPct val="90000"/>
            </a:lnSpc>
            <a:spcBef>
              <a:spcPct val="0"/>
            </a:spcBef>
            <a:spcAft>
              <a:spcPct val="35000"/>
            </a:spcAft>
            <a:buNone/>
          </a:pPr>
          <a:r>
            <a:rPr lang="en-US" sz="3500" kern="1200" dirty="0"/>
            <a:t>Emphasis on accountability</a:t>
          </a:r>
        </a:p>
      </dsp:txBody>
      <dsp:txXfrm>
        <a:off x="875812" y="1338819"/>
        <a:ext cx="9656262" cy="669409"/>
      </dsp:txXfrm>
    </dsp:sp>
    <dsp:sp modelId="{219773B4-A4C0-462C-AB33-C29FA0A02A9F}">
      <dsp:nvSpPr>
        <dsp:cNvPr id="0" name=""/>
        <dsp:cNvSpPr/>
      </dsp:nvSpPr>
      <dsp:spPr>
        <a:xfrm>
          <a:off x="457431" y="1255143"/>
          <a:ext cx="836762" cy="836762"/>
        </a:xfrm>
        <a:prstGeom prst="ellipse">
          <a:avLst/>
        </a:prstGeom>
        <a:solidFill>
          <a:schemeClr val="lt1">
            <a:hueOff val="0"/>
            <a:satOff val="0"/>
            <a:lumOff val="0"/>
            <a:alphaOff val="0"/>
          </a:schemeClr>
        </a:solidFill>
        <a:ln w="12700" cap="flat" cmpd="sng" algn="ctr">
          <a:solidFill>
            <a:schemeClr val="accent4">
              <a:hueOff val="-314340"/>
              <a:satOff val="-9394"/>
              <a:lumOff val="-1503"/>
              <a:alphaOff val="0"/>
            </a:schemeClr>
          </a:solidFill>
          <a:prstDash val="solid"/>
          <a:miter lim="800000"/>
        </a:ln>
        <a:effectLst/>
      </dsp:spPr>
      <dsp:style>
        <a:lnRef idx="2">
          <a:scrgbClr r="0" g="0" b="0"/>
        </a:lnRef>
        <a:fillRef idx="1">
          <a:scrgbClr r="0" g="0" b="0"/>
        </a:fillRef>
        <a:effectRef idx="0">
          <a:scrgbClr r="0" g="0" b="0"/>
        </a:effectRef>
        <a:fontRef idx="minor"/>
      </dsp:style>
    </dsp:sp>
    <dsp:sp modelId="{0EBD52F7-20E5-4E55-A7A8-6807D06AFDFF}">
      <dsp:nvSpPr>
        <dsp:cNvPr id="0" name=""/>
        <dsp:cNvSpPr/>
      </dsp:nvSpPr>
      <dsp:spPr>
        <a:xfrm>
          <a:off x="875812" y="2343108"/>
          <a:ext cx="9656262" cy="669409"/>
        </a:xfrm>
        <a:prstGeom prst="rect">
          <a:avLst/>
        </a:prstGeom>
        <a:solidFill>
          <a:schemeClr val="accent4">
            <a:hueOff val="-628680"/>
            <a:satOff val="-18789"/>
            <a:lumOff val="-300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1344" tIns="88900" rIns="88900" bIns="88900" numCol="1" spcCol="1270" anchor="ctr" anchorCtr="0">
          <a:noAutofit/>
        </a:bodyPr>
        <a:lstStyle/>
        <a:p>
          <a:pPr marL="0" lvl="0" indent="0" algn="l" defTabSz="1555750">
            <a:lnSpc>
              <a:spcPct val="90000"/>
            </a:lnSpc>
            <a:spcBef>
              <a:spcPct val="0"/>
            </a:spcBef>
            <a:spcAft>
              <a:spcPct val="35000"/>
            </a:spcAft>
            <a:buNone/>
          </a:pPr>
          <a:r>
            <a:rPr lang="en-US" sz="3500" kern="1200" dirty="0"/>
            <a:t>Consequences of noncompliance</a:t>
          </a:r>
        </a:p>
      </dsp:txBody>
      <dsp:txXfrm>
        <a:off x="875812" y="2343108"/>
        <a:ext cx="9656262" cy="669409"/>
      </dsp:txXfrm>
    </dsp:sp>
    <dsp:sp modelId="{3F8E1981-45EC-4954-ACA3-77344EEBE782}">
      <dsp:nvSpPr>
        <dsp:cNvPr id="0" name=""/>
        <dsp:cNvSpPr/>
      </dsp:nvSpPr>
      <dsp:spPr>
        <a:xfrm>
          <a:off x="457431" y="2259432"/>
          <a:ext cx="836762" cy="836762"/>
        </a:xfrm>
        <a:prstGeom prst="ellipse">
          <a:avLst/>
        </a:prstGeom>
        <a:solidFill>
          <a:schemeClr val="lt1">
            <a:hueOff val="0"/>
            <a:satOff val="0"/>
            <a:lumOff val="0"/>
            <a:alphaOff val="0"/>
          </a:schemeClr>
        </a:solidFill>
        <a:ln w="12700" cap="flat" cmpd="sng" algn="ctr">
          <a:solidFill>
            <a:schemeClr val="accent4">
              <a:hueOff val="-628680"/>
              <a:satOff val="-18789"/>
              <a:lumOff val="-3007"/>
              <a:alphaOff val="0"/>
            </a:schemeClr>
          </a:solidFill>
          <a:prstDash val="solid"/>
          <a:miter lim="800000"/>
        </a:ln>
        <a:effectLst/>
      </dsp:spPr>
      <dsp:style>
        <a:lnRef idx="2">
          <a:scrgbClr r="0" g="0" b="0"/>
        </a:lnRef>
        <a:fillRef idx="1">
          <a:scrgbClr r="0" g="0" b="0"/>
        </a:fillRef>
        <a:effectRef idx="0">
          <a:scrgbClr r="0" g="0" b="0"/>
        </a:effectRef>
        <a:fontRef idx="minor"/>
      </dsp:style>
    </dsp:sp>
    <dsp:sp modelId="{FDDF59D4-3C9E-46D8-A2E4-A82045A4076B}">
      <dsp:nvSpPr>
        <dsp:cNvPr id="0" name=""/>
        <dsp:cNvSpPr/>
      </dsp:nvSpPr>
      <dsp:spPr>
        <a:xfrm>
          <a:off x="492024" y="3347397"/>
          <a:ext cx="10040050" cy="669409"/>
        </a:xfrm>
        <a:prstGeom prst="rect">
          <a:avLst/>
        </a:prstGeom>
        <a:solidFill>
          <a:schemeClr val="accent4">
            <a:hueOff val="-943021"/>
            <a:satOff val="-28183"/>
            <a:lumOff val="-451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1344" tIns="88900" rIns="88900" bIns="88900" numCol="1" spcCol="1270" anchor="ctr" anchorCtr="0">
          <a:noAutofit/>
        </a:bodyPr>
        <a:lstStyle/>
        <a:p>
          <a:pPr marL="0" lvl="0" indent="0" algn="l" defTabSz="1555750">
            <a:lnSpc>
              <a:spcPct val="90000"/>
            </a:lnSpc>
            <a:spcBef>
              <a:spcPct val="0"/>
            </a:spcBef>
            <a:spcAft>
              <a:spcPct val="35000"/>
            </a:spcAft>
            <a:buNone/>
          </a:pPr>
          <a:r>
            <a:rPr lang="en-US" sz="3500" kern="1200" dirty="0"/>
            <a:t>Need for proactive framework</a:t>
          </a:r>
        </a:p>
      </dsp:txBody>
      <dsp:txXfrm>
        <a:off x="492024" y="3347397"/>
        <a:ext cx="10040050" cy="669409"/>
      </dsp:txXfrm>
    </dsp:sp>
    <dsp:sp modelId="{0C2A198F-5B99-49DE-8B32-FB4957CA50DD}">
      <dsp:nvSpPr>
        <dsp:cNvPr id="0" name=""/>
        <dsp:cNvSpPr/>
      </dsp:nvSpPr>
      <dsp:spPr>
        <a:xfrm>
          <a:off x="73643" y="3263721"/>
          <a:ext cx="836762" cy="836762"/>
        </a:xfrm>
        <a:prstGeom prst="ellipse">
          <a:avLst/>
        </a:prstGeom>
        <a:solidFill>
          <a:schemeClr val="lt1">
            <a:hueOff val="0"/>
            <a:satOff val="0"/>
            <a:lumOff val="0"/>
            <a:alphaOff val="0"/>
          </a:schemeClr>
        </a:solidFill>
        <a:ln w="12700" cap="flat" cmpd="sng" algn="ctr">
          <a:solidFill>
            <a:schemeClr val="accent4">
              <a:hueOff val="-943021"/>
              <a:satOff val="-28183"/>
              <a:lumOff val="-451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A1CC224-32F7-436D-A860-863DDB7525A2}">
      <dsp:nvSpPr>
        <dsp:cNvPr id="0" name=""/>
        <dsp:cNvSpPr/>
      </dsp:nvSpPr>
      <dsp:spPr>
        <a:xfrm>
          <a:off x="0" y="24209"/>
          <a:ext cx="3309937" cy="1985962"/>
        </a:xfrm>
        <a:prstGeom prst="rect">
          <a:avLst/>
        </a:prstGeom>
        <a:solidFill>
          <a:schemeClr val="accent4">
            <a:shade val="8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129540" rIns="129540" bIns="129540" numCol="1" spcCol="1270" anchor="ctr" anchorCtr="0">
          <a:noAutofit/>
        </a:bodyPr>
        <a:lstStyle/>
        <a:p>
          <a:pPr marL="0" lvl="0" indent="0" algn="ctr" defTabSz="1511300">
            <a:lnSpc>
              <a:spcPct val="90000"/>
            </a:lnSpc>
            <a:spcBef>
              <a:spcPct val="0"/>
            </a:spcBef>
            <a:spcAft>
              <a:spcPct val="35000"/>
            </a:spcAft>
            <a:buNone/>
          </a:pPr>
          <a:r>
            <a:rPr lang="en-US" sz="3400" kern="1200" dirty="0"/>
            <a:t>Concentration of Compliance Knowledge</a:t>
          </a:r>
        </a:p>
      </dsp:txBody>
      <dsp:txXfrm>
        <a:off x="0" y="24209"/>
        <a:ext cx="3309937" cy="1985962"/>
      </dsp:txXfrm>
    </dsp:sp>
    <dsp:sp modelId="{AE38067C-1680-429A-955F-C7AAC70F62DE}">
      <dsp:nvSpPr>
        <dsp:cNvPr id="0" name=""/>
        <dsp:cNvSpPr/>
      </dsp:nvSpPr>
      <dsp:spPr>
        <a:xfrm>
          <a:off x="3640931" y="24209"/>
          <a:ext cx="3309937" cy="1985962"/>
        </a:xfrm>
        <a:prstGeom prst="rect">
          <a:avLst/>
        </a:prstGeom>
        <a:solidFill>
          <a:schemeClr val="accent4">
            <a:shade val="80000"/>
            <a:hueOff val="120147"/>
            <a:satOff val="-11661"/>
            <a:lumOff val="929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129540" rIns="129540" bIns="129540" numCol="1" spcCol="1270" anchor="ctr" anchorCtr="0">
          <a:noAutofit/>
        </a:bodyPr>
        <a:lstStyle/>
        <a:p>
          <a:pPr marL="0" lvl="0" indent="0" algn="ctr" defTabSz="1511300">
            <a:lnSpc>
              <a:spcPct val="90000"/>
            </a:lnSpc>
            <a:spcBef>
              <a:spcPct val="0"/>
            </a:spcBef>
            <a:spcAft>
              <a:spcPct val="35000"/>
            </a:spcAft>
            <a:buNone/>
          </a:pPr>
          <a:r>
            <a:rPr lang="en-US" sz="3400" kern="1200" dirty="0"/>
            <a:t>Policy vs. Practice Gap</a:t>
          </a:r>
        </a:p>
      </dsp:txBody>
      <dsp:txXfrm>
        <a:off x="3640931" y="24209"/>
        <a:ext cx="3309937" cy="1985962"/>
      </dsp:txXfrm>
    </dsp:sp>
    <dsp:sp modelId="{542713E1-C0DF-4039-9BB9-9569324FCE7F}">
      <dsp:nvSpPr>
        <dsp:cNvPr id="0" name=""/>
        <dsp:cNvSpPr/>
      </dsp:nvSpPr>
      <dsp:spPr>
        <a:xfrm>
          <a:off x="7281862" y="24209"/>
          <a:ext cx="3309937" cy="1985962"/>
        </a:xfrm>
        <a:prstGeom prst="rect">
          <a:avLst/>
        </a:prstGeom>
        <a:solidFill>
          <a:schemeClr val="accent4">
            <a:shade val="80000"/>
            <a:hueOff val="240295"/>
            <a:satOff val="-23322"/>
            <a:lumOff val="1858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129540" rIns="129540" bIns="129540" numCol="1" spcCol="1270" anchor="ctr" anchorCtr="0">
          <a:noAutofit/>
        </a:bodyPr>
        <a:lstStyle/>
        <a:p>
          <a:pPr marL="0" lvl="0" indent="0" algn="ctr" defTabSz="1511300">
            <a:lnSpc>
              <a:spcPct val="90000"/>
            </a:lnSpc>
            <a:spcBef>
              <a:spcPct val="0"/>
            </a:spcBef>
            <a:spcAft>
              <a:spcPct val="35000"/>
            </a:spcAft>
            <a:buNone/>
          </a:pPr>
          <a:r>
            <a:rPr lang="en-US" sz="3400" kern="1200" dirty="0"/>
            <a:t>Reactive Compliance Monitoring</a:t>
          </a:r>
        </a:p>
      </dsp:txBody>
      <dsp:txXfrm>
        <a:off x="7281862" y="24209"/>
        <a:ext cx="3309937" cy="1985962"/>
      </dsp:txXfrm>
    </dsp:sp>
    <dsp:sp modelId="{08863F25-D28E-4FDD-AABF-EBD2169D8381}">
      <dsp:nvSpPr>
        <dsp:cNvPr id="0" name=""/>
        <dsp:cNvSpPr/>
      </dsp:nvSpPr>
      <dsp:spPr>
        <a:xfrm>
          <a:off x="1820465" y="2341165"/>
          <a:ext cx="3309937" cy="1985962"/>
        </a:xfrm>
        <a:prstGeom prst="rect">
          <a:avLst/>
        </a:prstGeom>
        <a:solidFill>
          <a:schemeClr val="accent4">
            <a:shade val="80000"/>
            <a:hueOff val="360442"/>
            <a:satOff val="-34983"/>
            <a:lumOff val="2787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129540" rIns="129540" bIns="129540" numCol="1" spcCol="1270" anchor="ctr" anchorCtr="0">
          <a:noAutofit/>
        </a:bodyPr>
        <a:lstStyle/>
        <a:p>
          <a:pPr marL="0" lvl="0" indent="0" algn="ctr" defTabSz="1511300">
            <a:lnSpc>
              <a:spcPct val="90000"/>
            </a:lnSpc>
            <a:spcBef>
              <a:spcPct val="0"/>
            </a:spcBef>
            <a:spcAft>
              <a:spcPct val="35000"/>
            </a:spcAft>
            <a:buNone/>
          </a:pPr>
          <a:r>
            <a:rPr lang="en-US" sz="3400" kern="1200" dirty="0"/>
            <a:t>Communication Challenges</a:t>
          </a:r>
        </a:p>
      </dsp:txBody>
      <dsp:txXfrm>
        <a:off x="1820465" y="2341165"/>
        <a:ext cx="3309937" cy="1985962"/>
      </dsp:txXfrm>
    </dsp:sp>
    <dsp:sp modelId="{ED0C248D-76A0-4C8B-922D-76D830F6A71E}">
      <dsp:nvSpPr>
        <dsp:cNvPr id="0" name=""/>
        <dsp:cNvSpPr/>
      </dsp:nvSpPr>
      <dsp:spPr>
        <a:xfrm>
          <a:off x="5461396" y="2341165"/>
          <a:ext cx="3309937" cy="1985962"/>
        </a:xfrm>
        <a:prstGeom prst="rect">
          <a:avLst/>
        </a:prstGeom>
        <a:solidFill>
          <a:schemeClr val="accent4">
            <a:shade val="80000"/>
            <a:hueOff val="480590"/>
            <a:satOff val="-46644"/>
            <a:lumOff val="371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129540" rIns="129540" bIns="129540" numCol="1" spcCol="1270" anchor="ctr" anchorCtr="0">
          <a:noAutofit/>
        </a:bodyPr>
        <a:lstStyle/>
        <a:p>
          <a:pPr marL="0" lvl="0" indent="0" algn="ctr" defTabSz="1511300">
            <a:lnSpc>
              <a:spcPct val="90000"/>
            </a:lnSpc>
            <a:spcBef>
              <a:spcPct val="0"/>
            </a:spcBef>
            <a:spcAft>
              <a:spcPct val="35000"/>
            </a:spcAft>
            <a:buNone/>
          </a:pPr>
          <a:r>
            <a:rPr lang="en-US" sz="3400" kern="1200" dirty="0"/>
            <a:t>Tracking Challenges</a:t>
          </a:r>
        </a:p>
      </dsp:txBody>
      <dsp:txXfrm>
        <a:off x="5461396" y="2341165"/>
        <a:ext cx="3309937" cy="1985962"/>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E877F2A-C078-4DBB-A0B0-9A203EB59525}">
      <dsp:nvSpPr>
        <dsp:cNvPr id="0" name=""/>
        <dsp:cNvSpPr/>
      </dsp:nvSpPr>
      <dsp:spPr>
        <a:xfrm>
          <a:off x="-4919424" y="-753830"/>
          <a:ext cx="5858998" cy="5858998"/>
        </a:xfrm>
        <a:prstGeom prst="blockArc">
          <a:avLst>
            <a:gd name="adj1" fmla="val 18900000"/>
            <a:gd name="adj2" fmla="val 2700000"/>
            <a:gd name="adj3" fmla="val 369"/>
          </a:avLst>
        </a:pr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F7DBEC2-AFF3-4F82-8507-5291ECEFB443}">
      <dsp:nvSpPr>
        <dsp:cNvPr id="0" name=""/>
        <dsp:cNvSpPr/>
      </dsp:nvSpPr>
      <dsp:spPr>
        <a:xfrm>
          <a:off x="492024" y="334530"/>
          <a:ext cx="10040050" cy="669409"/>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1344" tIns="88900" rIns="88900" bIns="88900" numCol="1" spcCol="1270" anchor="ctr" anchorCtr="0">
          <a:noAutofit/>
        </a:bodyPr>
        <a:lstStyle/>
        <a:p>
          <a:pPr marL="0" lvl="0" indent="0" algn="l" defTabSz="1555750">
            <a:lnSpc>
              <a:spcPct val="90000"/>
            </a:lnSpc>
            <a:spcBef>
              <a:spcPct val="0"/>
            </a:spcBef>
            <a:spcAft>
              <a:spcPct val="35000"/>
            </a:spcAft>
            <a:buNone/>
          </a:pPr>
          <a:r>
            <a:rPr lang="en-US" sz="3500" kern="1200" dirty="0"/>
            <a:t>Shared organizational responsibility</a:t>
          </a:r>
        </a:p>
      </dsp:txBody>
      <dsp:txXfrm>
        <a:off x="492024" y="334530"/>
        <a:ext cx="10040050" cy="669409"/>
      </dsp:txXfrm>
    </dsp:sp>
    <dsp:sp modelId="{AA7F366C-1EBE-43E1-8592-86CFF261894B}">
      <dsp:nvSpPr>
        <dsp:cNvPr id="0" name=""/>
        <dsp:cNvSpPr/>
      </dsp:nvSpPr>
      <dsp:spPr>
        <a:xfrm>
          <a:off x="73643" y="250854"/>
          <a:ext cx="836762" cy="836762"/>
        </a:xfrm>
        <a:prstGeom prst="ellipse">
          <a:avLst/>
        </a:prstGeom>
        <a:solidFill>
          <a:schemeClr val="lt1">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8EA0467-BBB0-46D6-B04F-17B99E5E5BAA}">
      <dsp:nvSpPr>
        <dsp:cNvPr id="0" name=""/>
        <dsp:cNvSpPr/>
      </dsp:nvSpPr>
      <dsp:spPr>
        <a:xfrm>
          <a:off x="875812" y="1338819"/>
          <a:ext cx="9656262" cy="669409"/>
        </a:xfrm>
        <a:prstGeom prst="rect">
          <a:avLst/>
        </a:prstGeom>
        <a:solidFill>
          <a:schemeClr val="accent4">
            <a:hueOff val="-314340"/>
            <a:satOff val="-9394"/>
            <a:lumOff val="-150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1344" tIns="88900" rIns="88900" bIns="88900" numCol="1" spcCol="1270" anchor="ctr" anchorCtr="0">
          <a:noAutofit/>
        </a:bodyPr>
        <a:lstStyle/>
        <a:p>
          <a:pPr marL="0" lvl="0" indent="0" algn="l" defTabSz="1555750">
            <a:lnSpc>
              <a:spcPct val="90000"/>
            </a:lnSpc>
            <a:spcBef>
              <a:spcPct val="0"/>
            </a:spcBef>
            <a:spcAft>
              <a:spcPct val="35000"/>
            </a:spcAft>
            <a:buNone/>
          </a:pPr>
          <a:r>
            <a:rPr lang="en-US" sz="3500" kern="1200" dirty="0"/>
            <a:t>Leadership and tone at the top</a:t>
          </a:r>
        </a:p>
      </dsp:txBody>
      <dsp:txXfrm>
        <a:off x="875812" y="1338819"/>
        <a:ext cx="9656262" cy="669409"/>
      </dsp:txXfrm>
    </dsp:sp>
    <dsp:sp modelId="{8815EFC0-58E5-4714-AF33-D876A703D726}">
      <dsp:nvSpPr>
        <dsp:cNvPr id="0" name=""/>
        <dsp:cNvSpPr/>
      </dsp:nvSpPr>
      <dsp:spPr>
        <a:xfrm>
          <a:off x="457431" y="1255143"/>
          <a:ext cx="836762" cy="836762"/>
        </a:xfrm>
        <a:prstGeom prst="ellipse">
          <a:avLst/>
        </a:prstGeom>
        <a:solidFill>
          <a:schemeClr val="lt1">
            <a:hueOff val="0"/>
            <a:satOff val="0"/>
            <a:lumOff val="0"/>
            <a:alphaOff val="0"/>
          </a:schemeClr>
        </a:solidFill>
        <a:ln w="12700" cap="flat" cmpd="sng" algn="ctr">
          <a:solidFill>
            <a:schemeClr val="accent4">
              <a:hueOff val="-314340"/>
              <a:satOff val="-9394"/>
              <a:lumOff val="-1503"/>
              <a:alphaOff val="0"/>
            </a:schemeClr>
          </a:solidFill>
          <a:prstDash val="solid"/>
          <a:miter lim="800000"/>
        </a:ln>
        <a:effectLst/>
      </dsp:spPr>
      <dsp:style>
        <a:lnRef idx="2">
          <a:scrgbClr r="0" g="0" b="0"/>
        </a:lnRef>
        <a:fillRef idx="1">
          <a:scrgbClr r="0" g="0" b="0"/>
        </a:fillRef>
        <a:effectRef idx="0">
          <a:scrgbClr r="0" g="0" b="0"/>
        </a:effectRef>
        <a:fontRef idx="minor"/>
      </dsp:style>
    </dsp:sp>
    <dsp:sp modelId="{536AFD64-FB53-45DC-AC34-64BF51F69241}">
      <dsp:nvSpPr>
        <dsp:cNvPr id="0" name=""/>
        <dsp:cNvSpPr/>
      </dsp:nvSpPr>
      <dsp:spPr>
        <a:xfrm>
          <a:off x="875812" y="2343108"/>
          <a:ext cx="9656262" cy="669409"/>
        </a:xfrm>
        <a:prstGeom prst="rect">
          <a:avLst/>
        </a:prstGeom>
        <a:solidFill>
          <a:schemeClr val="accent4">
            <a:hueOff val="-628680"/>
            <a:satOff val="-18789"/>
            <a:lumOff val="-300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1344" tIns="88900" rIns="88900" bIns="88900" numCol="1" spcCol="1270" anchor="ctr" anchorCtr="0">
          <a:noAutofit/>
        </a:bodyPr>
        <a:lstStyle/>
        <a:p>
          <a:pPr marL="0" lvl="0" indent="0" algn="l" defTabSz="1555750">
            <a:lnSpc>
              <a:spcPct val="90000"/>
            </a:lnSpc>
            <a:spcBef>
              <a:spcPct val="0"/>
            </a:spcBef>
            <a:spcAft>
              <a:spcPct val="35000"/>
            </a:spcAft>
            <a:buNone/>
          </a:pPr>
          <a:r>
            <a:rPr lang="en-US" sz="3500" kern="1200" dirty="0"/>
            <a:t>Formalized communication channels</a:t>
          </a:r>
        </a:p>
      </dsp:txBody>
      <dsp:txXfrm>
        <a:off x="875812" y="2343108"/>
        <a:ext cx="9656262" cy="669409"/>
      </dsp:txXfrm>
    </dsp:sp>
    <dsp:sp modelId="{F684C792-7730-4818-A0A5-BC4BBC84ABB5}">
      <dsp:nvSpPr>
        <dsp:cNvPr id="0" name=""/>
        <dsp:cNvSpPr/>
      </dsp:nvSpPr>
      <dsp:spPr>
        <a:xfrm>
          <a:off x="457431" y="2259432"/>
          <a:ext cx="836762" cy="836762"/>
        </a:xfrm>
        <a:prstGeom prst="ellipse">
          <a:avLst/>
        </a:prstGeom>
        <a:solidFill>
          <a:schemeClr val="lt1">
            <a:hueOff val="0"/>
            <a:satOff val="0"/>
            <a:lumOff val="0"/>
            <a:alphaOff val="0"/>
          </a:schemeClr>
        </a:solidFill>
        <a:ln w="12700" cap="flat" cmpd="sng" algn="ctr">
          <a:solidFill>
            <a:schemeClr val="accent4">
              <a:hueOff val="-628680"/>
              <a:satOff val="-18789"/>
              <a:lumOff val="-3007"/>
              <a:alphaOff val="0"/>
            </a:schemeClr>
          </a:solidFill>
          <a:prstDash val="solid"/>
          <a:miter lim="800000"/>
        </a:ln>
        <a:effectLst/>
      </dsp:spPr>
      <dsp:style>
        <a:lnRef idx="2">
          <a:scrgbClr r="0" g="0" b="0"/>
        </a:lnRef>
        <a:fillRef idx="1">
          <a:scrgbClr r="0" g="0" b="0"/>
        </a:fillRef>
        <a:effectRef idx="0">
          <a:scrgbClr r="0" g="0" b="0"/>
        </a:effectRef>
        <a:fontRef idx="minor"/>
      </dsp:style>
    </dsp:sp>
    <dsp:sp modelId="{223F92C2-2A89-45F7-864E-02471563DD25}">
      <dsp:nvSpPr>
        <dsp:cNvPr id="0" name=""/>
        <dsp:cNvSpPr/>
      </dsp:nvSpPr>
      <dsp:spPr>
        <a:xfrm>
          <a:off x="492024" y="3347397"/>
          <a:ext cx="10040050" cy="669409"/>
        </a:xfrm>
        <a:prstGeom prst="rect">
          <a:avLst/>
        </a:prstGeom>
        <a:solidFill>
          <a:schemeClr val="accent4">
            <a:hueOff val="-943021"/>
            <a:satOff val="-28183"/>
            <a:lumOff val="-451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1344" tIns="88900" rIns="88900" bIns="88900" numCol="1" spcCol="1270" anchor="ctr" anchorCtr="0">
          <a:noAutofit/>
        </a:bodyPr>
        <a:lstStyle/>
        <a:p>
          <a:pPr marL="0" lvl="0" indent="0" algn="l" defTabSz="1555750">
            <a:lnSpc>
              <a:spcPct val="90000"/>
            </a:lnSpc>
            <a:spcBef>
              <a:spcPct val="0"/>
            </a:spcBef>
            <a:spcAft>
              <a:spcPct val="35000"/>
            </a:spcAft>
            <a:buNone/>
          </a:pPr>
          <a:r>
            <a:rPr lang="en-US" sz="3500" kern="1200" dirty="0"/>
            <a:t>Reducing silos and supporting continuity</a:t>
          </a:r>
        </a:p>
      </dsp:txBody>
      <dsp:txXfrm>
        <a:off x="492024" y="3347397"/>
        <a:ext cx="10040050" cy="669409"/>
      </dsp:txXfrm>
    </dsp:sp>
    <dsp:sp modelId="{6C8F94DF-92D2-4135-8CC0-75AD5C535357}">
      <dsp:nvSpPr>
        <dsp:cNvPr id="0" name=""/>
        <dsp:cNvSpPr/>
      </dsp:nvSpPr>
      <dsp:spPr>
        <a:xfrm>
          <a:off x="73643" y="3263721"/>
          <a:ext cx="836762" cy="836762"/>
        </a:xfrm>
        <a:prstGeom prst="ellipse">
          <a:avLst/>
        </a:prstGeom>
        <a:solidFill>
          <a:schemeClr val="lt1">
            <a:hueOff val="0"/>
            <a:satOff val="0"/>
            <a:lumOff val="0"/>
            <a:alphaOff val="0"/>
          </a:schemeClr>
        </a:solidFill>
        <a:ln w="12700" cap="flat" cmpd="sng" algn="ctr">
          <a:solidFill>
            <a:schemeClr val="accent4">
              <a:hueOff val="-943021"/>
              <a:satOff val="-28183"/>
              <a:lumOff val="-451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A63102D-8F24-48B6-852E-366A3DDCDCC7}">
      <dsp:nvSpPr>
        <dsp:cNvPr id="0" name=""/>
        <dsp:cNvSpPr/>
      </dsp:nvSpPr>
      <dsp:spPr>
        <a:xfrm>
          <a:off x="1782453" y="678"/>
          <a:ext cx="3346139" cy="2007683"/>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0970" tIns="140970" rIns="140970" bIns="140970" numCol="1" spcCol="1270" anchor="ctr" anchorCtr="0">
          <a:noAutofit/>
        </a:bodyPr>
        <a:lstStyle/>
        <a:p>
          <a:pPr marL="0" lvl="0" indent="0" algn="ctr" defTabSz="1644650">
            <a:lnSpc>
              <a:spcPct val="90000"/>
            </a:lnSpc>
            <a:spcBef>
              <a:spcPct val="0"/>
            </a:spcBef>
            <a:spcAft>
              <a:spcPct val="35000"/>
            </a:spcAft>
            <a:buNone/>
          </a:pPr>
          <a:r>
            <a:rPr lang="en-US" sz="3700" kern="1200" dirty="0"/>
            <a:t>Accountability through role clarity</a:t>
          </a:r>
        </a:p>
      </dsp:txBody>
      <dsp:txXfrm>
        <a:off x="1782453" y="678"/>
        <a:ext cx="3346139" cy="2007683"/>
      </dsp:txXfrm>
    </dsp:sp>
    <dsp:sp modelId="{E9BE00DB-7696-497C-885D-4B41EA5D5FD3}">
      <dsp:nvSpPr>
        <dsp:cNvPr id="0" name=""/>
        <dsp:cNvSpPr/>
      </dsp:nvSpPr>
      <dsp:spPr>
        <a:xfrm>
          <a:off x="5463206" y="678"/>
          <a:ext cx="3346139" cy="2007683"/>
        </a:xfrm>
        <a:prstGeom prst="rect">
          <a:avLst/>
        </a:prstGeom>
        <a:solidFill>
          <a:schemeClr val="accent4">
            <a:hueOff val="-314340"/>
            <a:satOff val="-9394"/>
            <a:lumOff val="-150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0970" tIns="140970" rIns="140970" bIns="140970" numCol="1" spcCol="1270" anchor="ctr" anchorCtr="0">
          <a:noAutofit/>
        </a:bodyPr>
        <a:lstStyle/>
        <a:p>
          <a:pPr marL="0" lvl="0" indent="0" algn="ctr" defTabSz="1644650">
            <a:lnSpc>
              <a:spcPct val="90000"/>
            </a:lnSpc>
            <a:spcBef>
              <a:spcPct val="0"/>
            </a:spcBef>
            <a:spcAft>
              <a:spcPct val="35000"/>
            </a:spcAft>
            <a:buNone/>
          </a:pPr>
          <a:r>
            <a:rPr lang="en-US" sz="3700" kern="1200" dirty="0"/>
            <a:t>Mapping responsibilities</a:t>
          </a:r>
        </a:p>
      </dsp:txBody>
      <dsp:txXfrm>
        <a:off x="5463206" y="678"/>
        <a:ext cx="3346139" cy="2007683"/>
      </dsp:txXfrm>
    </dsp:sp>
    <dsp:sp modelId="{D71050B2-08A5-4691-85AD-642C9213163C}">
      <dsp:nvSpPr>
        <dsp:cNvPr id="0" name=""/>
        <dsp:cNvSpPr/>
      </dsp:nvSpPr>
      <dsp:spPr>
        <a:xfrm>
          <a:off x="1782453" y="2342975"/>
          <a:ext cx="3346139" cy="2007683"/>
        </a:xfrm>
        <a:prstGeom prst="rect">
          <a:avLst/>
        </a:prstGeom>
        <a:solidFill>
          <a:schemeClr val="accent4">
            <a:hueOff val="-628680"/>
            <a:satOff val="-18789"/>
            <a:lumOff val="-300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0970" tIns="140970" rIns="140970" bIns="140970" numCol="1" spcCol="1270" anchor="ctr" anchorCtr="0">
          <a:noAutofit/>
        </a:bodyPr>
        <a:lstStyle/>
        <a:p>
          <a:pPr marL="0" lvl="0" indent="0" algn="ctr" defTabSz="1644650">
            <a:lnSpc>
              <a:spcPct val="90000"/>
            </a:lnSpc>
            <a:spcBef>
              <a:spcPct val="0"/>
            </a:spcBef>
            <a:spcAft>
              <a:spcPct val="35000"/>
            </a:spcAft>
            <a:buNone/>
          </a:pPr>
          <a:r>
            <a:rPr lang="en-US" sz="3700" kern="1200" dirty="0"/>
            <a:t>Use of delegation templates</a:t>
          </a:r>
        </a:p>
      </dsp:txBody>
      <dsp:txXfrm>
        <a:off x="1782453" y="2342975"/>
        <a:ext cx="3346139" cy="2007683"/>
      </dsp:txXfrm>
    </dsp:sp>
    <dsp:sp modelId="{74D43E15-2663-4818-BADB-28D1678D648A}">
      <dsp:nvSpPr>
        <dsp:cNvPr id="0" name=""/>
        <dsp:cNvSpPr/>
      </dsp:nvSpPr>
      <dsp:spPr>
        <a:xfrm>
          <a:off x="5463206" y="2342975"/>
          <a:ext cx="3346139" cy="2007683"/>
        </a:xfrm>
        <a:prstGeom prst="rect">
          <a:avLst/>
        </a:prstGeom>
        <a:solidFill>
          <a:schemeClr val="accent4">
            <a:hueOff val="-943021"/>
            <a:satOff val="-28183"/>
            <a:lumOff val="-451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0970" tIns="140970" rIns="140970" bIns="140970" numCol="1" spcCol="1270" anchor="ctr" anchorCtr="0">
          <a:noAutofit/>
        </a:bodyPr>
        <a:lstStyle/>
        <a:p>
          <a:pPr marL="0" lvl="0" indent="0" algn="ctr" defTabSz="1644650">
            <a:lnSpc>
              <a:spcPct val="90000"/>
            </a:lnSpc>
            <a:spcBef>
              <a:spcPct val="0"/>
            </a:spcBef>
            <a:spcAft>
              <a:spcPct val="35000"/>
            </a:spcAft>
            <a:buNone/>
          </a:pPr>
          <a:r>
            <a:rPr lang="en-US" sz="3700" kern="1200" dirty="0"/>
            <a:t>Training for compliance</a:t>
          </a:r>
        </a:p>
      </dsp:txBody>
      <dsp:txXfrm>
        <a:off x="5463206" y="2342975"/>
        <a:ext cx="3346139" cy="2007683"/>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2408976-C255-4040-8835-C3F18087C313}">
      <dsp:nvSpPr>
        <dsp:cNvPr id="0" name=""/>
        <dsp:cNvSpPr/>
      </dsp:nvSpPr>
      <dsp:spPr>
        <a:xfrm>
          <a:off x="0" y="0"/>
          <a:ext cx="8473440" cy="957294"/>
        </a:xfrm>
        <a:prstGeom prst="roundRect">
          <a:avLst>
            <a:gd name="adj" fmla="val 1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l" defTabSz="1466850">
            <a:lnSpc>
              <a:spcPct val="90000"/>
            </a:lnSpc>
            <a:spcBef>
              <a:spcPct val="0"/>
            </a:spcBef>
            <a:spcAft>
              <a:spcPct val="35000"/>
            </a:spcAft>
            <a:buNone/>
          </a:pPr>
          <a:r>
            <a:rPr lang="en-US" sz="3300" kern="1200" dirty="0"/>
            <a:t>Recognizing capacity gaps</a:t>
          </a:r>
        </a:p>
      </dsp:txBody>
      <dsp:txXfrm>
        <a:off x="28038" y="28038"/>
        <a:ext cx="7359553" cy="901218"/>
      </dsp:txXfrm>
    </dsp:sp>
    <dsp:sp modelId="{7D281DBB-C075-40EE-9600-9C26BC6B2F92}">
      <dsp:nvSpPr>
        <dsp:cNvPr id="0" name=""/>
        <dsp:cNvSpPr/>
      </dsp:nvSpPr>
      <dsp:spPr>
        <a:xfrm>
          <a:off x="709650" y="1131347"/>
          <a:ext cx="8473440" cy="957294"/>
        </a:xfrm>
        <a:prstGeom prst="roundRect">
          <a:avLst>
            <a:gd name="adj" fmla="val 10000"/>
          </a:avLst>
        </a:prstGeom>
        <a:solidFill>
          <a:schemeClr val="accent4">
            <a:hueOff val="-314340"/>
            <a:satOff val="-9394"/>
            <a:lumOff val="-150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l" defTabSz="1466850">
            <a:lnSpc>
              <a:spcPct val="90000"/>
            </a:lnSpc>
            <a:spcBef>
              <a:spcPct val="0"/>
            </a:spcBef>
            <a:spcAft>
              <a:spcPct val="35000"/>
            </a:spcAft>
            <a:buNone/>
          </a:pPr>
          <a:r>
            <a:rPr lang="en-US" sz="3300" kern="1200" dirty="0"/>
            <a:t>Targeted training and cross training</a:t>
          </a:r>
        </a:p>
      </dsp:txBody>
      <dsp:txXfrm>
        <a:off x="737688" y="1159385"/>
        <a:ext cx="7085472" cy="901218"/>
      </dsp:txXfrm>
    </dsp:sp>
    <dsp:sp modelId="{E35501D4-1D6A-48A0-9D3D-5D389E6527D7}">
      <dsp:nvSpPr>
        <dsp:cNvPr id="0" name=""/>
        <dsp:cNvSpPr/>
      </dsp:nvSpPr>
      <dsp:spPr>
        <a:xfrm>
          <a:off x="1408709" y="2262695"/>
          <a:ext cx="8473440" cy="957294"/>
        </a:xfrm>
        <a:prstGeom prst="roundRect">
          <a:avLst>
            <a:gd name="adj" fmla="val 10000"/>
          </a:avLst>
        </a:prstGeom>
        <a:solidFill>
          <a:schemeClr val="accent4">
            <a:hueOff val="-628680"/>
            <a:satOff val="-18789"/>
            <a:lumOff val="-300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l" defTabSz="1466850">
            <a:lnSpc>
              <a:spcPct val="90000"/>
            </a:lnSpc>
            <a:spcBef>
              <a:spcPct val="0"/>
            </a:spcBef>
            <a:spcAft>
              <a:spcPct val="35000"/>
            </a:spcAft>
            <a:buNone/>
          </a:pPr>
          <a:r>
            <a:rPr lang="en-US" sz="3300" kern="1200" dirty="0"/>
            <a:t>Supplementing with external support</a:t>
          </a:r>
        </a:p>
      </dsp:txBody>
      <dsp:txXfrm>
        <a:off x="1436747" y="2290733"/>
        <a:ext cx="7096063" cy="901218"/>
      </dsp:txXfrm>
    </dsp:sp>
    <dsp:sp modelId="{7279A88E-E19F-4293-A87B-F797BC39B2D6}">
      <dsp:nvSpPr>
        <dsp:cNvPr id="0" name=""/>
        <dsp:cNvSpPr/>
      </dsp:nvSpPr>
      <dsp:spPr>
        <a:xfrm>
          <a:off x="2118359" y="3394043"/>
          <a:ext cx="8473440" cy="957294"/>
        </a:xfrm>
        <a:prstGeom prst="roundRect">
          <a:avLst>
            <a:gd name="adj" fmla="val 10000"/>
          </a:avLst>
        </a:prstGeom>
        <a:solidFill>
          <a:schemeClr val="accent4">
            <a:hueOff val="-943021"/>
            <a:satOff val="-28183"/>
            <a:lumOff val="-451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l" defTabSz="1466850">
            <a:lnSpc>
              <a:spcPct val="90000"/>
            </a:lnSpc>
            <a:spcBef>
              <a:spcPct val="0"/>
            </a:spcBef>
            <a:spcAft>
              <a:spcPct val="35000"/>
            </a:spcAft>
            <a:buNone/>
          </a:pPr>
          <a:r>
            <a:rPr lang="en-US" sz="3300" kern="1200" dirty="0"/>
            <a:t>Sustaining compliance framework</a:t>
          </a:r>
        </a:p>
      </dsp:txBody>
      <dsp:txXfrm>
        <a:off x="2146397" y="3422081"/>
        <a:ext cx="7085472" cy="901218"/>
      </dsp:txXfrm>
    </dsp:sp>
    <dsp:sp modelId="{CD79E177-6B4F-4DAE-AB05-9BCD45CD9E8E}">
      <dsp:nvSpPr>
        <dsp:cNvPr id="0" name=""/>
        <dsp:cNvSpPr/>
      </dsp:nvSpPr>
      <dsp:spPr>
        <a:xfrm>
          <a:off x="7851198" y="733200"/>
          <a:ext cx="622241" cy="622241"/>
        </a:xfrm>
        <a:prstGeom prst="downArrow">
          <a:avLst>
            <a:gd name="adj1" fmla="val 55000"/>
            <a:gd name="adj2" fmla="val 45000"/>
          </a:avLst>
        </a:prstGeom>
        <a:solidFill>
          <a:schemeClr val="accent4">
            <a:tint val="40000"/>
            <a:alpha val="90000"/>
            <a:hueOff val="0"/>
            <a:satOff val="0"/>
            <a:lumOff val="0"/>
            <a:alphaOff val="0"/>
          </a:schemeClr>
        </a:solidFill>
        <a:ln w="12700" cap="flat" cmpd="sng" algn="ctr">
          <a:solidFill>
            <a:schemeClr val="accent4">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endParaRPr lang="en-US" sz="2800" kern="1200" dirty="0"/>
        </a:p>
      </dsp:txBody>
      <dsp:txXfrm>
        <a:off x="7991202" y="733200"/>
        <a:ext cx="342233" cy="468236"/>
      </dsp:txXfrm>
    </dsp:sp>
    <dsp:sp modelId="{2C7492FA-0E4E-443A-93F3-07C8953E459D}">
      <dsp:nvSpPr>
        <dsp:cNvPr id="0" name=""/>
        <dsp:cNvSpPr/>
      </dsp:nvSpPr>
      <dsp:spPr>
        <a:xfrm>
          <a:off x="8560849" y="1864548"/>
          <a:ext cx="622241" cy="622241"/>
        </a:xfrm>
        <a:prstGeom prst="downArrow">
          <a:avLst>
            <a:gd name="adj1" fmla="val 55000"/>
            <a:gd name="adj2" fmla="val 45000"/>
          </a:avLst>
        </a:prstGeom>
        <a:solidFill>
          <a:schemeClr val="accent4">
            <a:tint val="40000"/>
            <a:alpha val="90000"/>
            <a:hueOff val="-578466"/>
            <a:satOff val="-3892"/>
            <a:lumOff val="-522"/>
            <a:alphaOff val="0"/>
          </a:schemeClr>
        </a:solidFill>
        <a:ln w="12700" cap="flat" cmpd="sng" algn="ctr">
          <a:solidFill>
            <a:schemeClr val="accent4">
              <a:tint val="40000"/>
              <a:alpha val="90000"/>
              <a:hueOff val="-578466"/>
              <a:satOff val="-3892"/>
              <a:lumOff val="-522"/>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endParaRPr lang="en-US" sz="2800" kern="1200" dirty="0"/>
        </a:p>
      </dsp:txBody>
      <dsp:txXfrm>
        <a:off x="8700853" y="1864548"/>
        <a:ext cx="342233" cy="468236"/>
      </dsp:txXfrm>
    </dsp:sp>
    <dsp:sp modelId="{A56867EB-CF9F-43D8-A5E6-54925BB70CF7}">
      <dsp:nvSpPr>
        <dsp:cNvPr id="0" name=""/>
        <dsp:cNvSpPr/>
      </dsp:nvSpPr>
      <dsp:spPr>
        <a:xfrm>
          <a:off x="9259908" y="2995896"/>
          <a:ext cx="622241" cy="622241"/>
        </a:xfrm>
        <a:prstGeom prst="downArrow">
          <a:avLst>
            <a:gd name="adj1" fmla="val 55000"/>
            <a:gd name="adj2" fmla="val 45000"/>
          </a:avLst>
        </a:prstGeom>
        <a:solidFill>
          <a:schemeClr val="accent4">
            <a:tint val="40000"/>
            <a:alpha val="90000"/>
            <a:hueOff val="-1156932"/>
            <a:satOff val="-7785"/>
            <a:lumOff val="-1043"/>
            <a:alphaOff val="0"/>
          </a:schemeClr>
        </a:solidFill>
        <a:ln w="12700" cap="flat" cmpd="sng" algn="ctr">
          <a:solidFill>
            <a:schemeClr val="accent4">
              <a:tint val="40000"/>
              <a:alpha val="90000"/>
              <a:hueOff val="-1156932"/>
              <a:satOff val="-7785"/>
              <a:lumOff val="-1043"/>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endParaRPr lang="en-US" sz="2800" kern="1200" dirty="0"/>
        </a:p>
      </dsp:txBody>
      <dsp:txXfrm>
        <a:off x="9399912" y="2995896"/>
        <a:ext cx="342233" cy="468236"/>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EDD9359-FF70-4F14-8E15-89BEA373B675}">
      <dsp:nvSpPr>
        <dsp:cNvPr id="0" name=""/>
        <dsp:cNvSpPr/>
      </dsp:nvSpPr>
      <dsp:spPr>
        <a:xfrm>
          <a:off x="0" y="929553"/>
          <a:ext cx="7424897" cy="428400"/>
        </a:xfrm>
        <a:prstGeom prst="rect">
          <a:avLst/>
        </a:prstGeom>
        <a:solidFill>
          <a:schemeClr val="lt1">
            <a:alpha val="90000"/>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3389F2A-CC05-442B-947A-6A0AD5C86E62}">
      <dsp:nvSpPr>
        <dsp:cNvPr id="0" name=""/>
        <dsp:cNvSpPr/>
      </dsp:nvSpPr>
      <dsp:spPr>
        <a:xfrm>
          <a:off x="371244" y="678633"/>
          <a:ext cx="5197427" cy="501840"/>
        </a:xfrm>
        <a:prstGeom prst="round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6450" tIns="0" rIns="196450" bIns="0" numCol="1" spcCol="1270" anchor="ctr" anchorCtr="0">
          <a:noAutofit/>
        </a:bodyPr>
        <a:lstStyle/>
        <a:p>
          <a:pPr marL="0" lvl="0" indent="0" algn="l" defTabSz="755650">
            <a:lnSpc>
              <a:spcPct val="90000"/>
            </a:lnSpc>
            <a:spcBef>
              <a:spcPct val="0"/>
            </a:spcBef>
            <a:spcAft>
              <a:spcPct val="35000"/>
            </a:spcAft>
            <a:buNone/>
          </a:pPr>
          <a:r>
            <a:rPr lang="en-US" sz="1700" kern="1200" dirty="0"/>
            <a:t>Proactive risk assessment and management</a:t>
          </a:r>
        </a:p>
      </dsp:txBody>
      <dsp:txXfrm>
        <a:off x="395742" y="703131"/>
        <a:ext cx="5148431" cy="452844"/>
      </dsp:txXfrm>
    </dsp:sp>
    <dsp:sp modelId="{62A67228-8239-4D91-9B34-A6E821C90968}">
      <dsp:nvSpPr>
        <dsp:cNvPr id="0" name=""/>
        <dsp:cNvSpPr/>
      </dsp:nvSpPr>
      <dsp:spPr>
        <a:xfrm>
          <a:off x="0" y="1700673"/>
          <a:ext cx="7424897" cy="428400"/>
        </a:xfrm>
        <a:prstGeom prst="rect">
          <a:avLst/>
        </a:prstGeom>
        <a:solidFill>
          <a:schemeClr val="lt1">
            <a:alpha val="90000"/>
            <a:hueOff val="0"/>
            <a:satOff val="0"/>
            <a:lumOff val="0"/>
            <a:alphaOff val="0"/>
          </a:schemeClr>
        </a:solidFill>
        <a:ln w="12700" cap="flat" cmpd="sng" algn="ctr">
          <a:solidFill>
            <a:schemeClr val="accent4">
              <a:hueOff val="-314340"/>
              <a:satOff val="-9394"/>
              <a:lumOff val="-1503"/>
              <a:alphaOff val="0"/>
            </a:schemeClr>
          </a:solidFill>
          <a:prstDash val="solid"/>
          <a:miter lim="800000"/>
        </a:ln>
        <a:effectLst/>
      </dsp:spPr>
      <dsp:style>
        <a:lnRef idx="2">
          <a:scrgbClr r="0" g="0" b="0"/>
        </a:lnRef>
        <a:fillRef idx="1">
          <a:scrgbClr r="0" g="0" b="0"/>
        </a:fillRef>
        <a:effectRef idx="0">
          <a:scrgbClr r="0" g="0" b="0"/>
        </a:effectRef>
        <a:fontRef idx="minor"/>
      </dsp:style>
    </dsp:sp>
    <dsp:sp modelId="{778BD0A7-8661-48F9-BCB6-97A847F3A585}">
      <dsp:nvSpPr>
        <dsp:cNvPr id="0" name=""/>
        <dsp:cNvSpPr/>
      </dsp:nvSpPr>
      <dsp:spPr>
        <a:xfrm>
          <a:off x="371244" y="1449753"/>
          <a:ext cx="5197427" cy="501840"/>
        </a:xfrm>
        <a:prstGeom prst="roundRect">
          <a:avLst/>
        </a:prstGeom>
        <a:solidFill>
          <a:schemeClr val="accent4">
            <a:hueOff val="-314340"/>
            <a:satOff val="-9394"/>
            <a:lumOff val="-150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6450" tIns="0" rIns="196450" bIns="0" numCol="1" spcCol="1270" anchor="ctr" anchorCtr="0">
          <a:noAutofit/>
        </a:bodyPr>
        <a:lstStyle/>
        <a:p>
          <a:pPr marL="0" lvl="0" indent="0" algn="l" defTabSz="755650">
            <a:lnSpc>
              <a:spcPct val="90000"/>
            </a:lnSpc>
            <a:spcBef>
              <a:spcPct val="0"/>
            </a:spcBef>
            <a:spcAft>
              <a:spcPct val="35000"/>
            </a:spcAft>
            <a:buNone/>
          </a:pPr>
          <a:r>
            <a:rPr lang="en-US" sz="1700" kern="1200" dirty="0"/>
            <a:t>Strong internal controls across operations</a:t>
          </a:r>
        </a:p>
      </dsp:txBody>
      <dsp:txXfrm>
        <a:off x="395742" y="1474251"/>
        <a:ext cx="5148431" cy="452844"/>
      </dsp:txXfrm>
    </dsp:sp>
    <dsp:sp modelId="{CF75F64B-29EE-42B2-BA58-E2E7704F735E}">
      <dsp:nvSpPr>
        <dsp:cNvPr id="0" name=""/>
        <dsp:cNvSpPr/>
      </dsp:nvSpPr>
      <dsp:spPr>
        <a:xfrm>
          <a:off x="0" y="2471793"/>
          <a:ext cx="7424897" cy="428400"/>
        </a:xfrm>
        <a:prstGeom prst="rect">
          <a:avLst/>
        </a:prstGeom>
        <a:solidFill>
          <a:schemeClr val="lt1">
            <a:alpha val="90000"/>
            <a:hueOff val="0"/>
            <a:satOff val="0"/>
            <a:lumOff val="0"/>
            <a:alphaOff val="0"/>
          </a:schemeClr>
        </a:solidFill>
        <a:ln w="12700" cap="flat" cmpd="sng" algn="ctr">
          <a:solidFill>
            <a:schemeClr val="accent4">
              <a:hueOff val="-628680"/>
              <a:satOff val="-18789"/>
              <a:lumOff val="-3007"/>
              <a:alphaOff val="0"/>
            </a:schemeClr>
          </a:solidFill>
          <a:prstDash val="solid"/>
          <a:miter lim="800000"/>
        </a:ln>
        <a:effectLst/>
      </dsp:spPr>
      <dsp:style>
        <a:lnRef idx="2">
          <a:scrgbClr r="0" g="0" b="0"/>
        </a:lnRef>
        <a:fillRef idx="1">
          <a:scrgbClr r="0" g="0" b="0"/>
        </a:fillRef>
        <a:effectRef idx="0">
          <a:scrgbClr r="0" g="0" b="0"/>
        </a:effectRef>
        <a:fontRef idx="minor"/>
      </dsp:style>
    </dsp:sp>
    <dsp:sp modelId="{65912AA2-73E5-4D41-9E0D-9052B87458C5}">
      <dsp:nvSpPr>
        <dsp:cNvPr id="0" name=""/>
        <dsp:cNvSpPr/>
      </dsp:nvSpPr>
      <dsp:spPr>
        <a:xfrm>
          <a:off x="371244" y="2220873"/>
          <a:ext cx="5197427" cy="501840"/>
        </a:xfrm>
        <a:prstGeom prst="roundRect">
          <a:avLst/>
        </a:prstGeom>
        <a:solidFill>
          <a:schemeClr val="accent4">
            <a:hueOff val="-628680"/>
            <a:satOff val="-18789"/>
            <a:lumOff val="-300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6450" tIns="0" rIns="196450" bIns="0" numCol="1" spcCol="1270" anchor="ctr" anchorCtr="0">
          <a:noAutofit/>
        </a:bodyPr>
        <a:lstStyle/>
        <a:p>
          <a:pPr marL="0" lvl="0" indent="0" algn="l" defTabSz="755650">
            <a:lnSpc>
              <a:spcPct val="90000"/>
            </a:lnSpc>
            <a:spcBef>
              <a:spcPct val="0"/>
            </a:spcBef>
            <a:spcAft>
              <a:spcPct val="35000"/>
            </a:spcAft>
            <a:buNone/>
          </a:pPr>
          <a:r>
            <a:rPr lang="en-US" sz="1700" kern="1200" dirty="0"/>
            <a:t>Clear policies, procedures and documentation</a:t>
          </a:r>
        </a:p>
      </dsp:txBody>
      <dsp:txXfrm>
        <a:off x="395742" y="2245371"/>
        <a:ext cx="5148431" cy="452844"/>
      </dsp:txXfrm>
    </dsp:sp>
    <dsp:sp modelId="{F29F44AB-A112-40C5-80B0-B58B36A6797B}">
      <dsp:nvSpPr>
        <dsp:cNvPr id="0" name=""/>
        <dsp:cNvSpPr/>
      </dsp:nvSpPr>
      <dsp:spPr>
        <a:xfrm>
          <a:off x="0" y="3242914"/>
          <a:ext cx="7424897" cy="428400"/>
        </a:xfrm>
        <a:prstGeom prst="rect">
          <a:avLst/>
        </a:prstGeom>
        <a:solidFill>
          <a:schemeClr val="lt1">
            <a:alpha val="90000"/>
            <a:hueOff val="0"/>
            <a:satOff val="0"/>
            <a:lumOff val="0"/>
            <a:alphaOff val="0"/>
          </a:schemeClr>
        </a:solidFill>
        <a:ln w="12700" cap="flat" cmpd="sng" algn="ctr">
          <a:solidFill>
            <a:schemeClr val="accent4">
              <a:hueOff val="-943021"/>
              <a:satOff val="-28183"/>
              <a:lumOff val="-451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2DBEE9D-A180-4428-8E2A-B7E302CE6A26}">
      <dsp:nvSpPr>
        <dsp:cNvPr id="0" name=""/>
        <dsp:cNvSpPr/>
      </dsp:nvSpPr>
      <dsp:spPr>
        <a:xfrm>
          <a:off x="371244" y="2991994"/>
          <a:ext cx="5197427" cy="501840"/>
        </a:xfrm>
        <a:prstGeom prst="roundRect">
          <a:avLst/>
        </a:prstGeom>
        <a:solidFill>
          <a:schemeClr val="accent4">
            <a:hueOff val="-943021"/>
            <a:satOff val="-28183"/>
            <a:lumOff val="-451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6450" tIns="0" rIns="196450" bIns="0" numCol="1" spcCol="1270" anchor="ctr" anchorCtr="0">
          <a:noAutofit/>
        </a:bodyPr>
        <a:lstStyle/>
        <a:p>
          <a:pPr marL="0" lvl="0" indent="0" algn="l" defTabSz="755650">
            <a:lnSpc>
              <a:spcPct val="90000"/>
            </a:lnSpc>
            <a:spcBef>
              <a:spcPct val="0"/>
            </a:spcBef>
            <a:spcAft>
              <a:spcPct val="35000"/>
            </a:spcAft>
            <a:buNone/>
          </a:pPr>
          <a:r>
            <a:rPr lang="en-US" sz="1700" kern="1200" dirty="0"/>
            <a:t>Ongoing monitoring and continuous improvement</a:t>
          </a:r>
        </a:p>
      </dsp:txBody>
      <dsp:txXfrm>
        <a:off x="395742" y="3016492"/>
        <a:ext cx="5148431" cy="452844"/>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3ED71E9-D675-4619-96EE-F0ED268F4673}">
      <dsp:nvSpPr>
        <dsp:cNvPr id="0" name=""/>
        <dsp:cNvSpPr/>
      </dsp:nvSpPr>
      <dsp:spPr>
        <a:xfrm>
          <a:off x="4226364" y="2446795"/>
          <a:ext cx="1879225" cy="1879225"/>
        </a:xfrm>
        <a:prstGeom prst="ellipse">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kern="1200" dirty="0"/>
            <a:t>Internal Monitoring</a:t>
          </a:r>
        </a:p>
      </dsp:txBody>
      <dsp:txXfrm>
        <a:off x="4501570" y="2722001"/>
        <a:ext cx="1328813" cy="1328813"/>
      </dsp:txXfrm>
    </dsp:sp>
    <dsp:sp modelId="{15E4BF95-85FE-4A13-9F7E-EFB73FAF2563}">
      <dsp:nvSpPr>
        <dsp:cNvPr id="0" name=""/>
        <dsp:cNvSpPr/>
      </dsp:nvSpPr>
      <dsp:spPr>
        <a:xfrm rot="16200000">
          <a:off x="4883986" y="2148435"/>
          <a:ext cx="563981" cy="32739"/>
        </a:xfrm>
        <a:custGeom>
          <a:avLst/>
          <a:gdLst/>
          <a:ahLst/>
          <a:cxnLst/>
          <a:rect l="0" t="0" r="0" b="0"/>
          <a:pathLst>
            <a:path>
              <a:moveTo>
                <a:pt x="0" y="16369"/>
              </a:moveTo>
              <a:lnTo>
                <a:pt x="563981" y="16369"/>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dirty="0"/>
        </a:p>
      </dsp:txBody>
      <dsp:txXfrm>
        <a:off x="5151877" y="2150705"/>
        <a:ext cx="28199" cy="28199"/>
      </dsp:txXfrm>
    </dsp:sp>
    <dsp:sp modelId="{13B8C992-9D44-45C9-9B90-F3FB96A00076}">
      <dsp:nvSpPr>
        <dsp:cNvPr id="0" name=""/>
        <dsp:cNvSpPr/>
      </dsp:nvSpPr>
      <dsp:spPr>
        <a:xfrm>
          <a:off x="4226364" y="3588"/>
          <a:ext cx="1879225" cy="1879225"/>
        </a:xfrm>
        <a:prstGeom prst="ellipse">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0795" tIns="10795" rIns="10795" bIns="10795" numCol="1" spcCol="1270" anchor="ctr" anchorCtr="0">
          <a:noAutofit/>
        </a:bodyPr>
        <a:lstStyle/>
        <a:p>
          <a:pPr marL="0" lvl="0" indent="0" algn="ctr" defTabSz="755650">
            <a:lnSpc>
              <a:spcPct val="90000"/>
            </a:lnSpc>
            <a:spcBef>
              <a:spcPct val="0"/>
            </a:spcBef>
            <a:spcAft>
              <a:spcPct val="35000"/>
            </a:spcAft>
            <a:buNone/>
          </a:pPr>
          <a:r>
            <a:rPr lang="en-US" sz="1700" kern="1200" dirty="0"/>
            <a:t>Internal Monitoring Purpose</a:t>
          </a:r>
        </a:p>
      </dsp:txBody>
      <dsp:txXfrm>
        <a:off x="4501570" y="278794"/>
        <a:ext cx="1328813" cy="1328813"/>
      </dsp:txXfrm>
    </dsp:sp>
    <dsp:sp modelId="{FD418514-26FF-4B4D-9245-EDE50BF92877}">
      <dsp:nvSpPr>
        <dsp:cNvPr id="0" name=""/>
        <dsp:cNvSpPr/>
      </dsp:nvSpPr>
      <dsp:spPr>
        <a:xfrm rot="20642321">
          <a:off x="6058286" y="3032633"/>
          <a:ext cx="574731" cy="32739"/>
        </a:xfrm>
        <a:custGeom>
          <a:avLst/>
          <a:gdLst/>
          <a:ahLst/>
          <a:cxnLst/>
          <a:rect l="0" t="0" r="0" b="0"/>
          <a:pathLst>
            <a:path>
              <a:moveTo>
                <a:pt x="0" y="16369"/>
              </a:moveTo>
              <a:lnTo>
                <a:pt x="574731" y="16369"/>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dirty="0"/>
        </a:p>
      </dsp:txBody>
      <dsp:txXfrm>
        <a:off x="6331284" y="3034634"/>
        <a:ext cx="28736" cy="28736"/>
      </dsp:txXfrm>
    </dsp:sp>
    <dsp:sp modelId="{C999E04C-6AC2-4607-A8D4-426F7F84F2D0}">
      <dsp:nvSpPr>
        <dsp:cNvPr id="0" name=""/>
        <dsp:cNvSpPr/>
      </dsp:nvSpPr>
      <dsp:spPr>
        <a:xfrm>
          <a:off x="6585715" y="1771985"/>
          <a:ext cx="1879225" cy="1879225"/>
        </a:xfrm>
        <a:prstGeom prst="ellipse">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0795" tIns="10795" rIns="10795" bIns="10795" numCol="1" spcCol="1270" anchor="ctr" anchorCtr="0">
          <a:noAutofit/>
        </a:bodyPr>
        <a:lstStyle/>
        <a:p>
          <a:pPr marL="0" lvl="0" indent="0" algn="ctr" defTabSz="755650">
            <a:lnSpc>
              <a:spcPct val="90000"/>
            </a:lnSpc>
            <a:spcBef>
              <a:spcPct val="0"/>
            </a:spcBef>
            <a:spcAft>
              <a:spcPct val="35000"/>
            </a:spcAft>
            <a:buNone/>
          </a:pPr>
          <a:r>
            <a:rPr lang="en-US" sz="1700" kern="1200" dirty="0"/>
            <a:t>Risk-based Monitoring</a:t>
          </a:r>
        </a:p>
      </dsp:txBody>
      <dsp:txXfrm>
        <a:off x="6860921" y="2047191"/>
        <a:ext cx="1328813" cy="1328813"/>
      </dsp:txXfrm>
    </dsp:sp>
    <dsp:sp modelId="{FF9E3D58-4BC0-499A-8D00-4300FE905BE6}">
      <dsp:nvSpPr>
        <dsp:cNvPr id="0" name=""/>
        <dsp:cNvSpPr/>
      </dsp:nvSpPr>
      <dsp:spPr>
        <a:xfrm rot="3240000">
          <a:off x="5602026" y="4358336"/>
          <a:ext cx="563981" cy="32739"/>
        </a:xfrm>
        <a:custGeom>
          <a:avLst/>
          <a:gdLst/>
          <a:ahLst/>
          <a:cxnLst/>
          <a:rect l="0" t="0" r="0" b="0"/>
          <a:pathLst>
            <a:path>
              <a:moveTo>
                <a:pt x="0" y="16369"/>
              </a:moveTo>
              <a:lnTo>
                <a:pt x="563981" y="16369"/>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dirty="0"/>
        </a:p>
      </dsp:txBody>
      <dsp:txXfrm>
        <a:off x="5869917" y="4360606"/>
        <a:ext cx="28199" cy="28199"/>
      </dsp:txXfrm>
    </dsp:sp>
    <dsp:sp modelId="{4F1F3223-EBE6-4D96-8938-8E9E79394957}">
      <dsp:nvSpPr>
        <dsp:cNvPr id="0" name=""/>
        <dsp:cNvSpPr/>
      </dsp:nvSpPr>
      <dsp:spPr>
        <a:xfrm>
          <a:off x="5662445" y="4423391"/>
          <a:ext cx="1879225" cy="1879225"/>
        </a:xfrm>
        <a:prstGeom prst="ellipse">
          <a:avLst/>
        </a:prstGeom>
        <a:solidFill>
          <a:schemeClr val="accent4">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0795" tIns="10795" rIns="10795" bIns="10795" numCol="1" spcCol="1270" anchor="ctr" anchorCtr="0">
          <a:noAutofit/>
        </a:bodyPr>
        <a:lstStyle/>
        <a:p>
          <a:pPr marL="0" lvl="0" indent="0" algn="ctr" defTabSz="755650">
            <a:lnSpc>
              <a:spcPct val="90000"/>
            </a:lnSpc>
            <a:spcBef>
              <a:spcPct val="0"/>
            </a:spcBef>
            <a:spcAft>
              <a:spcPct val="35000"/>
            </a:spcAft>
            <a:buNone/>
          </a:pPr>
          <a:r>
            <a:rPr lang="en-US" sz="1700" kern="1200" dirty="0"/>
            <a:t>Exception Identification</a:t>
          </a:r>
        </a:p>
      </dsp:txBody>
      <dsp:txXfrm>
        <a:off x="5937651" y="4698597"/>
        <a:ext cx="1328813" cy="1328813"/>
      </dsp:txXfrm>
    </dsp:sp>
    <dsp:sp modelId="{3A06B590-AAA9-4664-A58B-EB1AF956A430}">
      <dsp:nvSpPr>
        <dsp:cNvPr id="0" name=""/>
        <dsp:cNvSpPr/>
      </dsp:nvSpPr>
      <dsp:spPr>
        <a:xfrm rot="7560000">
          <a:off x="4165945" y="4358336"/>
          <a:ext cx="563981" cy="32739"/>
        </a:xfrm>
        <a:custGeom>
          <a:avLst/>
          <a:gdLst/>
          <a:ahLst/>
          <a:cxnLst/>
          <a:rect l="0" t="0" r="0" b="0"/>
          <a:pathLst>
            <a:path>
              <a:moveTo>
                <a:pt x="0" y="16369"/>
              </a:moveTo>
              <a:lnTo>
                <a:pt x="563981" y="16369"/>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dirty="0"/>
        </a:p>
      </dsp:txBody>
      <dsp:txXfrm rot="10800000">
        <a:off x="4433837" y="4360606"/>
        <a:ext cx="28199" cy="28199"/>
      </dsp:txXfrm>
    </dsp:sp>
    <dsp:sp modelId="{1A9733E0-9FCD-4105-8DFF-45FE788C5931}">
      <dsp:nvSpPr>
        <dsp:cNvPr id="0" name=""/>
        <dsp:cNvSpPr/>
      </dsp:nvSpPr>
      <dsp:spPr>
        <a:xfrm>
          <a:off x="2790283" y="4423391"/>
          <a:ext cx="1879225" cy="1879225"/>
        </a:xfrm>
        <a:prstGeom prst="ellipse">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0795" tIns="10795" rIns="10795" bIns="10795" numCol="1" spcCol="1270" anchor="ctr" anchorCtr="0">
          <a:noAutofit/>
        </a:bodyPr>
        <a:lstStyle/>
        <a:p>
          <a:pPr marL="0" lvl="0" indent="0" algn="ctr" defTabSz="755650">
            <a:lnSpc>
              <a:spcPct val="90000"/>
            </a:lnSpc>
            <a:spcBef>
              <a:spcPct val="0"/>
            </a:spcBef>
            <a:spcAft>
              <a:spcPct val="35000"/>
            </a:spcAft>
            <a:buNone/>
          </a:pPr>
          <a:r>
            <a:rPr lang="en-US" sz="1700" kern="1200" dirty="0"/>
            <a:t>Corrective Action and Follow-up</a:t>
          </a:r>
        </a:p>
      </dsp:txBody>
      <dsp:txXfrm>
        <a:off x="3065489" y="4698597"/>
        <a:ext cx="1328813" cy="1328813"/>
      </dsp:txXfrm>
    </dsp:sp>
    <dsp:sp modelId="{2751DB4D-07EC-4A1C-9F7B-C8C098B8D1E5}">
      <dsp:nvSpPr>
        <dsp:cNvPr id="0" name=""/>
        <dsp:cNvSpPr/>
      </dsp:nvSpPr>
      <dsp:spPr>
        <a:xfrm rot="11880000">
          <a:off x="3722172" y="2992542"/>
          <a:ext cx="563981" cy="32739"/>
        </a:xfrm>
        <a:custGeom>
          <a:avLst/>
          <a:gdLst/>
          <a:ahLst/>
          <a:cxnLst/>
          <a:rect l="0" t="0" r="0" b="0"/>
          <a:pathLst>
            <a:path>
              <a:moveTo>
                <a:pt x="0" y="16369"/>
              </a:moveTo>
              <a:lnTo>
                <a:pt x="563981" y="16369"/>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dirty="0"/>
        </a:p>
      </dsp:txBody>
      <dsp:txXfrm rot="10800000">
        <a:off x="3990063" y="2994812"/>
        <a:ext cx="28199" cy="28199"/>
      </dsp:txXfrm>
    </dsp:sp>
    <dsp:sp modelId="{4C0453E0-540B-4CE0-8E6B-D9AD89657CBE}">
      <dsp:nvSpPr>
        <dsp:cNvPr id="0" name=""/>
        <dsp:cNvSpPr/>
      </dsp:nvSpPr>
      <dsp:spPr>
        <a:xfrm>
          <a:off x="1902736" y="1691803"/>
          <a:ext cx="1879225" cy="1879225"/>
        </a:xfrm>
        <a:prstGeom prst="ellipse">
          <a:avLst/>
        </a:prstGeom>
        <a:solidFill>
          <a:schemeClr val="accent6">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0795" tIns="10795" rIns="10795" bIns="10795" numCol="1" spcCol="1270" anchor="ctr" anchorCtr="0">
          <a:noAutofit/>
        </a:bodyPr>
        <a:lstStyle/>
        <a:p>
          <a:pPr marL="0" lvl="0" indent="0" algn="ctr" defTabSz="755650">
            <a:lnSpc>
              <a:spcPct val="90000"/>
            </a:lnSpc>
            <a:spcBef>
              <a:spcPct val="0"/>
            </a:spcBef>
            <a:spcAft>
              <a:spcPct val="35000"/>
            </a:spcAft>
            <a:buNone/>
          </a:pPr>
          <a:r>
            <a:rPr lang="en-US" sz="1700" kern="1200" dirty="0"/>
            <a:t>Continuous Improvement</a:t>
          </a:r>
        </a:p>
      </dsp:txBody>
      <dsp:txXfrm>
        <a:off x="2177942" y="1967009"/>
        <a:ext cx="1328813" cy="1328813"/>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CA869A3-D3D4-41FF-B1DB-23C0E2A3EF35}">
      <dsp:nvSpPr>
        <dsp:cNvPr id="0" name=""/>
        <dsp:cNvSpPr/>
      </dsp:nvSpPr>
      <dsp:spPr>
        <a:xfrm>
          <a:off x="-4919424" y="-753830"/>
          <a:ext cx="5858998" cy="5858998"/>
        </a:xfrm>
        <a:prstGeom prst="blockArc">
          <a:avLst>
            <a:gd name="adj1" fmla="val 18900000"/>
            <a:gd name="adj2" fmla="val 2700000"/>
            <a:gd name="adj3" fmla="val 369"/>
          </a:avLst>
        </a:pr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F3A3CDD-81FA-4D8A-8B8C-53E933605A42}">
      <dsp:nvSpPr>
        <dsp:cNvPr id="0" name=""/>
        <dsp:cNvSpPr/>
      </dsp:nvSpPr>
      <dsp:spPr>
        <a:xfrm>
          <a:off x="492024" y="334530"/>
          <a:ext cx="10040050" cy="669409"/>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1344" tIns="81280" rIns="81280" bIns="81280" numCol="1" spcCol="1270" anchor="ctr" anchorCtr="0">
          <a:noAutofit/>
        </a:bodyPr>
        <a:lstStyle/>
        <a:p>
          <a:pPr marL="0" lvl="0" indent="0" algn="l" defTabSz="1422400">
            <a:lnSpc>
              <a:spcPct val="90000"/>
            </a:lnSpc>
            <a:spcBef>
              <a:spcPct val="0"/>
            </a:spcBef>
            <a:spcAft>
              <a:spcPct val="35000"/>
            </a:spcAft>
            <a:buNone/>
          </a:pPr>
          <a:r>
            <a:rPr lang="en-US" sz="3200" kern="1200" dirty="0"/>
            <a:t>Grant-level financial tracking</a:t>
          </a:r>
        </a:p>
      </dsp:txBody>
      <dsp:txXfrm>
        <a:off x="492024" y="334530"/>
        <a:ext cx="10040050" cy="669409"/>
      </dsp:txXfrm>
    </dsp:sp>
    <dsp:sp modelId="{BD68E870-13DE-4D49-B4CE-2D5D8F57A925}">
      <dsp:nvSpPr>
        <dsp:cNvPr id="0" name=""/>
        <dsp:cNvSpPr/>
      </dsp:nvSpPr>
      <dsp:spPr>
        <a:xfrm>
          <a:off x="73643" y="250854"/>
          <a:ext cx="836762" cy="836762"/>
        </a:xfrm>
        <a:prstGeom prst="ellipse">
          <a:avLst/>
        </a:prstGeom>
        <a:solidFill>
          <a:schemeClr val="lt1">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9E2A243-1120-49C1-A254-B322D515495B}">
      <dsp:nvSpPr>
        <dsp:cNvPr id="0" name=""/>
        <dsp:cNvSpPr/>
      </dsp:nvSpPr>
      <dsp:spPr>
        <a:xfrm>
          <a:off x="875812" y="1338819"/>
          <a:ext cx="9656262" cy="669409"/>
        </a:xfrm>
        <a:prstGeom prst="rect">
          <a:avLst/>
        </a:prstGeom>
        <a:solidFill>
          <a:schemeClr val="accent4">
            <a:hueOff val="-314340"/>
            <a:satOff val="-9394"/>
            <a:lumOff val="-150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1344" tIns="81280" rIns="81280" bIns="81280" numCol="1" spcCol="1270" anchor="ctr" anchorCtr="0">
          <a:noAutofit/>
        </a:bodyPr>
        <a:lstStyle/>
        <a:p>
          <a:pPr marL="0" lvl="0" indent="0" algn="l" defTabSz="1422400">
            <a:lnSpc>
              <a:spcPct val="90000"/>
            </a:lnSpc>
            <a:spcBef>
              <a:spcPct val="0"/>
            </a:spcBef>
            <a:spcAft>
              <a:spcPct val="35000"/>
            </a:spcAft>
            <a:buNone/>
          </a:pPr>
          <a:r>
            <a:rPr lang="en-US" sz="3200" kern="1200" dirty="0"/>
            <a:t>Standardized account structures</a:t>
          </a:r>
        </a:p>
      </dsp:txBody>
      <dsp:txXfrm>
        <a:off x="875812" y="1338819"/>
        <a:ext cx="9656262" cy="669409"/>
      </dsp:txXfrm>
    </dsp:sp>
    <dsp:sp modelId="{D42F0FFD-194A-4EE0-8C36-D2E091C08134}">
      <dsp:nvSpPr>
        <dsp:cNvPr id="0" name=""/>
        <dsp:cNvSpPr/>
      </dsp:nvSpPr>
      <dsp:spPr>
        <a:xfrm>
          <a:off x="457431" y="1255143"/>
          <a:ext cx="836762" cy="836762"/>
        </a:xfrm>
        <a:prstGeom prst="ellipse">
          <a:avLst/>
        </a:prstGeom>
        <a:solidFill>
          <a:schemeClr val="lt1">
            <a:hueOff val="0"/>
            <a:satOff val="0"/>
            <a:lumOff val="0"/>
            <a:alphaOff val="0"/>
          </a:schemeClr>
        </a:solidFill>
        <a:ln w="12700" cap="flat" cmpd="sng" algn="ctr">
          <a:solidFill>
            <a:schemeClr val="accent4">
              <a:hueOff val="-314340"/>
              <a:satOff val="-9394"/>
              <a:lumOff val="-1503"/>
              <a:alphaOff val="0"/>
            </a:schemeClr>
          </a:solidFill>
          <a:prstDash val="solid"/>
          <a:miter lim="800000"/>
        </a:ln>
        <a:effectLst/>
      </dsp:spPr>
      <dsp:style>
        <a:lnRef idx="2">
          <a:scrgbClr r="0" g="0" b="0"/>
        </a:lnRef>
        <a:fillRef idx="1">
          <a:scrgbClr r="0" g="0" b="0"/>
        </a:fillRef>
        <a:effectRef idx="0">
          <a:scrgbClr r="0" g="0" b="0"/>
        </a:effectRef>
        <a:fontRef idx="minor"/>
      </dsp:style>
    </dsp:sp>
    <dsp:sp modelId="{B1C1332A-372D-42D8-9EC1-B38E2372FB11}">
      <dsp:nvSpPr>
        <dsp:cNvPr id="0" name=""/>
        <dsp:cNvSpPr/>
      </dsp:nvSpPr>
      <dsp:spPr>
        <a:xfrm>
          <a:off x="875812" y="2343108"/>
          <a:ext cx="9656262" cy="669409"/>
        </a:xfrm>
        <a:prstGeom prst="rect">
          <a:avLst/>
        </a:prstGeom>
        <a:solidFill>
          <a:schemeClr val="accent4">
            <a:hueOff val="-628680"/>
            <a:satOff val="-18789"/>
            <a:lumOff val="-300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1344" tIns="81280" rIns="81280" bIns="81280" numCol="1" spcCol="1270" anchor="ctr" anchorCtr="0">
          <a:noAutofit/>
        </a:bodyPr>
        <a:lstStyle/>
        <a:p>
          <a:pPr marL="0" lvl="0" indent="0" algn="l" defTabSz="1422400">
            <a:lnSpc>
              <a:spcPct val="90000"/>
            </a:lnSpc>
            <a:spcBef>
              <a:spcPct val="0"/>
            </a:spcBef>
            <a:spcAft>
              <a:spcPct val="35000"/>
            </a:spcAft>
            <a:buNone/>
          </a:pPr>
          <a:r>
            <a:rPr lang="en-US" sz="3200" kern="1200" dirty="0"/>
            <a:t>System integration and audit readiness</a:t>
          </a:r>
        </a:p>
      </dsp:txBody>
      <dsp:txXfrm>
        <a:off x="875812" y="2343108"/>
        <a:ext cx="9656262" cy="669409"/>
      </dsp:txXfrm>
    </dsp:sp>
    <dsp:sp modelId="{727DF3FF-3D3E-4457-93D9-FBB04599A548}">
      <dsp:nvSpPr>
        <dsp:cNvPr id="0" name=""/>
        <dsp:cNvSpPr/>
      </dsp:nvSpPr>
      <dsp:spPr>
        <a:xfrm>
          <a:off x="457431" y="2259432"/>
          <a:ext cx="836762" cy="836762"/>
        </a:xfrm>
        <a:prstGeom prst="ellipse">
          <a:avLst/>
        </a:prstGeom>
        <a:solidFill>
          <a:schemeClr val="lt1">
            <a:hueOff val="0"/>
            <a:satOff val="0"/>
            <a:lumOff val="0"/>
            <a:alphaOff val="0"/>
          </a:schemeClr>
        </a:solidFill>
        <a:ln w="12700" cap="flat" cmpd="sng" algn="ctr">
          <a:solidFill>
            <a:schemeClr val="accent4">
              <a:hueOff val="-628680"/>
              <a:satOff val="-18789"/>
              <a:lumOff val="-3007"/>
              <a:alphaOff val="0"/>
            </a:schemeClr>
          </a:solidFill>
          <a:prstDash val="solid"/>
          <a:miter lim="800000"/>
        </a:ln>
        <a:effectLst/>
      </dsp:spPr>
      <dsp:style>
        <a:lnRef idx="2">
          <a:scrgbClr r="0" g="0" b="0"/>
        </a:lnRef>
        <a:fillRef idx="1">
          <a:scrgbClr r="0" g="0" b="0"/>
        </a:fillRef>
        <a:effectRef idx="0">
          <a:scrgbClr r="0" g="0" b="0"/>
        </a:effectRef>
        <a:fontRef idx="minor"/>
      </dsp:style>
    </dsp:sp>
    <dsp:sp modelId="{BF7F4A2F-2B0F-47C7-B3DA-DD2C5DE90D61}">
      <dsp:nvSpPr>
        <dsp:cNvPr id="0" name=""/>
        <dsp:cNvSpPr/>
      </dsp:nvSpPr>
      <dsp:spPr>
        <a:xfrm>
          <a:off x="492024" y="3347397"/>
          <a:ext cx="10040050" cy="669409"/>
        </a:xfrm>
        <a:prstGeom prst="rect">
          <a:avLst/>
        </a:prstGeom>
        <a:solidFill>
          <a:schemeClr val="accent4">
            <a:hueOff val="-943021"/>
            <a:satOff val="-28183"/>
            <a:lumOff val="-451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1344" tIns="81280" rIns="81280" bIns="81280" numCol="1" spcCol="1270" anchor="ctr" anchorCtr="0">
          <a:noAutofit/>
        </a:bodyPr>
        <a:lstStyle/>
        <a:p>
          <a:pPr marL="0" lvl="0" indent="0" algn="l" defTabSz="1422400">
            <a:lnSpc>
              <a:spcPct val="90000"/>
            </a:lnSpc>
            <a:spcBef>
              <a:spcPct val="0"/>
            </a:spcBef>
            <a:spcAft>
              <a:spcPct val="35000"/>
            </a:spcAft>
            <a:buNone/>
          </a:pPr>
          <a:r>
            <a:rPr lang="en-US" sz="3200" kern="1200" dirty="0"/>
            <a:t>Technology aligned with the compliance framework</a:t>
          </a:r>
        </a:p>
      </dsp:txBody>
      <dsp:txXfrm>
        <a:off x="492024" y="3347397"/>
        <a:ext cx="10040050" cy="669409"/>
      </dsp:txXfrm>
    </dsp:sp>
    <dsp:sp modelId="{D56E9A41-79E9-4D77-99CA-D220B035DC02}">
      <dsp:nvSpPr>
        <dsp:cNvPr id="0" name=""/>
        <dsp:cNvSpPr/>
      </dsp:nvSpPr>
      <dsp:spPr>
        <a:xfrm>
          <a:off x="73643" y="3263721"/>
          <a:ext cx="836762" cy="836762"/>
        </a:xfrm>
        <a:prstGeom prst="ellipse">
          <a:avLst/>
        </a:prstGeom>
        <a:solidFill>
          <a:schemeClr val="lt1">
            <a:hueOff val="0"/>
            <a:satOff val="0"/>
            <a:lumOff val="0"/>
            <a:alphaOff val="0"/>
          </a:schemeClr>
        </a:solidFill>
        <a:ln w="12700" cap="flat" cmpd="sng" algn="ctr">
          <a:solidFill>
            <a:schemeClr val="accent4">
              <a:hueOff val="-943021"/>
              <a:satOff val="-28183"/>
              <a:lumOff val="-451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10.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11.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5.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7.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radial1">
  <dgm:title val=""/>
  <dgm:desc val=""/>
  <dgm:catLst>
    <dgm:cat type="relationship" pri="22000"/>
    <dgm:cat type="cycle" pri="10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node" refType="w" refFor="ch" refForName="centerShape" op="equ"/>
      <dgm:constr type="sp" refType="w" refFor="ch" refForName="node" fact="0.3"/>
      <dgm:constr type="sibSp" refType="w" refFor="ch" refForName="node" fact="0.3"/>
      <dgm:constr type="primFontSz" for="ch" forName="centerShape" val="65"/>
      <dgm:constr type="primFontSz" for="des" forName="node" op="equ" val="65"/>
      <dgm:constr type="primFontSz" for="des" forName="connTx" val="55"/>
      <dgm:constr type="primFontSz" for="des" forName="connTx" refType="primFontSz" refFor="ch" refForName="centerShape" op="lte" fact="0.8"/>
    </dgm:constrLst>
    <dgm:ruleLst/>
    <dgm:forEach name="Name6"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name="Name7" axis="ch">
        <dgm:forEach name="Name8" axis="self" ptType="parTrans">
          <dgm:layoutNode name="Name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connDist"/>
              <dgm:constr type="userA" for="ch" refType="connDist"/>
              <dgm:constr type="w" val="1"/>
              <dgm:constr type="h" val="5"/>
              <dgm:constr type="begPad"/>
              <dgm:constr type="endPad"/>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w" val="NaN" fact="0.8" max="NaN"/>
                <dgm:rule type="h" val="NaN" fact="1" max="NaN"/>
                <dgm:rule type="primFontSz" val="5" fact="NaN" max="NaN"/>
              </dgm:ruleLst>
            </dgm:layoutNode>
          </dgm:layoutNode>
        </dgm:forEach>
        <dgm:forEach name="Name10"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dgm:forEach>
    </dgm:forEach>
  </dgm:layoutNode>
</dgm:layoutDef>
</file>

<file path=ppt/diagrams/layout9.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E0157410-3B4D-33B0-CF69-DF6292D4C7D5}"/>
              </a:ext>
            </a:extLst>
          </p:cNvPr>
          <p:cNvSpPr>
            <a:spLocks noGrp="1"/>
          </p:cNvSpPr>
          <p:nvPr>
            <p:ph type="hdr" sz="quarter"/>
          </p:nvPr>
        </p:nvSpPr>
        <p:spPr>
          <a:xfrm>
            <a:off x="0" y="0"/>
            <a:ext cx="3027363" cy="46513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B4DA0197-D1F5-0830-3604-35F2635FAE25}"/>
              </a:ext>
            </a:extLst>
          </p:cNvPr>
          <p:cNvSpPr>
            <a:spLocks noGrp="1"/>
          </p:cNvSpPr>
          <p:nvPr>
            <p:ph type="dt" sz="quarter" idx="1"/>
          </p:nvPr>
        </p:nvSpPr>
        <p:spPr>
          <a:xfrm>
            <a:off x="3956050" y="0"/>
            <a:ext cx="3027363" cy="465138"/>
          </a:xfrm>
          <a:prstGeom prst="rect">
            <a:avLst/>
          </a:prstGeom>
        </p:spPr>
        <p:txBody>
          <a:bodyPr vert="horz" lIns="91440" tIns="45720" rIns="91440" bIns="45720" rtlCol="0"/>
          <a:lstStyle>
            <a:lvl1pPr algn="r">
              <a:defRPr sz="1200"/>
            </a:lvl1pPr>
          </a:lstStyle>
          <a:p>
            <a:fld id="{EF59D244-36BB-4809-B347-993B44CF69F5}" type="datetimeFigureOut">
              <a:rPr lang="en-US" smtClean="0"/>
              <a:t>4/10/2026</a:t>
            </a:fld>
            <a:endParaRPr lang="en-US" dirty="0"/>
          </a:p>
        </p:txBody>
      </p:sp>
      <p:sp>
        <p:nvSpPr>
          <p:cNvPr id="4" name="Footer Placeholder 3">
            <a:extLst>
              <a:ext uri="{FF2B5EF4-FFF2-40B4-BE49-F238E27FC236}">
                <a16:creationId xmlns:a16="http://schemas.microsoft.com/office/drawing/2014/main" id="{44072DCA-B73B-31EE-51FC-EAE306022564}"/>
              </a:ext>
            </a:extLst>
          </p:cNvPr>
          <p:cNvSpPr>
            <a:spLocks noGrp="1"/>
          </p:cNvSpPr>
          <p:nvPr>
            <p:ph type="ftr" sz="quarter" idx="2"/>
          </p:nvPr>
        </p:nvSpPr>
        <p:spPr>
          <a:xfrm>
            <a:off x="0" y="8818563"/>
            <a:ext cx="3027363" cy="46513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B7402A78-2D14-70D1-7B76-20923F3ADBFB}"/>
              </a:ext>
            </a:extLst>
          </p:cNvPr>
          <p:cNvSpPr>
            <a:spLocks noGrp="1"/>
          </p:cNvSpPr>
          <p:nvPr>
            <p:ph type="sldNum" sz="quarter" idx="3"/>
          </p:nvPr>
        </p:nvSpPr>
        <p:spPr>
          <a:xfrm>
            <a:off x="3956050" y="8818563"/>
            <a:ext cx="3027363" cy="465137"/>
          </a:xfrm>
          <a:prstGeom prst="rect">
            <a:avLst/>
          </a:prstGeom>
        </p:spPr>
        <p:txBody>
          <a:bodyPr vert="horz" lIns="91440" tIns="45720" rIns="91440" bIns="45720" rtlCol="0" anchor="b"/>
          <a:lstStyle>
            <a:lvl1pPr algn="r">
              <a:defRPr sz="1200"/>
            </a:lvl1pPr>
          </a:lstStyle>
          <a:p>
            <a:fld id="{0C05AFA0-AE21-49EC-8CAD-7B7655F38B65}" type="slidenum">
              <a:rPr lang="en-US" smtClean="0"/>
              <a:t>‹#›</a:t>
            </a:fld>
            <a:endParaRPr lang="en-US" dirty="0"/>
          </a:p>
        </p:txBody>
      </p:sp>
    </p:spTree>
    <p:extLst>
      <p:ext uri="{BB962C8B-B14F-4D97-AF65-F5344CB8AC3E}">
        <p14:creationId xmlns:p14="http://schemas.microsoft.com/office/powerpoint/2010/main" val="147268517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26833" cy="465798"/>
          </a:xfrm>
          <a:prstGeom prst="rect">
            <a:avLst/>
          </a:prstGeom>
        </p:spPr>
        <p:txBody>
          <a:bodyPr vert="horz" lIns="92960" tIns="46480" rIns="92960" bIns="46480" rtlCol="0"/>
          <a:lstStyle>
            <a:lvl1pPr algn="l">
              <a:defRPr sz="1200"/>
            </a:lvl1pPr>
          </a:lstStyle>
          <a:p>
            <a:endParaRPr lang="en-US" dirty="0"/>
          </a:p>
        </p:txBody>
      </p:sp>
      <p:sp>
        <p:nvSpPr>
          <p:cNvPr id="3" name="Date Placeholder 2"/>
          <p:cNvSpPr>
            <a:spLocks noGrp="1"/>
          </p:cNvSpPr>
          <p:nvPr>
            <p:ph type="dt" idx="1"/>
          </p:nvPr>
        </p:nvSpPr>
        <p:spPr>
          <a:xfrm>
            <a:off x="3956551" y="0"/>
            <a:ext cx="3026833" cy="465798"/>
          </a:xfrm>
          <a:prstGeom prst="rect">
            <a:avLst/>
          </a:prstGeom>
        </p:spPr>
        <p:txBody>
          <a:bodyPr vert="horz" lIns="92960" tIns="46480" rIns="92960" bIns="46480" rtlCol="0"/>
          <a:lstStyle>
            <a:lvl1pPr algn="r">
              <a:defRPr sz="1200"/>
            </a:lvl1pPr>
          </a:lstStyle>
          <a:p>
            <a:fld id="{3E6DA99E-0DBA-4EB4-8D69-14623FD0FD65}" type="datetimeFigureOut">
              <a:rPr lang="en-US" smtClean="0"/>
              <a:t>4/10/2026</a:t>
            </a:fld>
            <a:endParaRPr lang="en-US" dirty="0"/>
          </a:p>
        </p:txBody>
      </p:sp>
      <p:sp>
        <p:nvSpPr>
          <p:cNvPr id="4" name="Slide Image Placeholder 3"/>
          <p:cNvSpPr>
            <a:spLocks noGrp="1" noRot="1" noChangeAspect="1"/>
          </p:cNvSpPr>
          <p:nvPr>
            <p:ph type="sldImg" idx="2"/>
          </p:nvPr>
        </p:nvSpPr>
        <p:spPr>
          <a:xfrm>
            <a:off x="708025" y="1160463"/>
            <a:ext cx="5568950" cy="3133725"/>
          </a:xfrm>
          <a:prstGeom prst="rect">
            <a:avLst/>
          </a:prstGeom>
          <a:noFill/>
          <a:ln w="12700">
            <a:solidFill>
              <a:prstClr val="black"/>
            </a:solidFill>
          </a:ln>
        </p:spPr>
        <p:txBody>
          <a:bodyPr vert="horz" lIns="92960" tIns="46480" rIns="92960" bIns="46480" rtlCol="0" anchor="ctr"/>
          <a:lstStyle/>
          <a:p>
            <a:endParaRPr lang="en-US" dirty="0"/>
          </a:p>
        </p:txBody>
      </p:sp>
      <p:sp>
        <p:nvSpPr>
          <p:cNvPr id="5" name="Notes Placeholder 4"/>
          <p:cNvSpPr>
            <a:spLocks noGrp="1"/>
          </p:cNvSpPr>
          <p:nvPr>
            <p:ph type="body" sz="quarter" idx="3"/>
          </p:nvPr>
        </p:nvSpPr>
        <p:spPr>
          <a:xfrm>
            <a:off x="698500" y="4467780"/>
            <a:ext cx="5588000" cy="3655457"/>
          </a:xfrm>
          <a:prstGeom prst="rect">
            <a:avLst/>
          </a:prstGeom>
        </p:spPr>
        <p:txBody>
          <a:bodyPr vert="horz" lIns="92960" tIns="46480" rIns="92960" bIns="4648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17905"/>
            <a:ext cx="3026833" cy="465797"/>
          </a:xfrm>
          <a:prstGeom prst="rect">
            <a:avLst/>
          </a:prstGeom>
        </p:spPr>
        <p:txBody>
          <a:bodyPr vert="horz" lIns="92960" tIns="46480" rIns="92960" bIns="4648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56551" y="8817905"/>
            <a:ext cx="3026833" cy="465797"/>
          </a:xfrm>
          <a:prstGeom prst="rect">
            <a:avLst/>
          </a:prstGeom>
        </p:spPr>
        <p:txBody>
          <a:bodyPr vert="horz" lIns="92960" tIns="46480" rIns="92960" bIns="46480" rtlCol="0" anchor="b"/>
          <a:lstStyle>
            <a:lvl1pPr algn="r">
              <a:defRPr sz="1200"/>
            </a:lvl1pPr>
          </a:lstStyle>
          <a:p>
            <a:fld id="{10AD1FAE-B864-4EF7-9A8E-3653C95FE81E}" type="slidenum">
              <a:rPr lang="en-US" smtClean="0"/>
              <a:t>‹#›</a:t>
            </a:fld>
            <a:endParaRPr lang="en-US" dirty="0"/>
          </a:p>
        </p:txBody>
      </p:sp>
    </p:spTree>
    <p:extLst>
      <p:ext uri="{BB962C8B-B14F-4D97-AF65-F5344CB8AC3E}">
        <p14:creationId xmlns:p14="http://schemas.microsoft.com/office/powerpoint/2010/main" val="12155415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9138" y="1163638"/>
            <a:ext cx="5586412" cy="3141662"/>
          </a:xfrm>
        </p:spPr>
        <p:txBody>
          <a:bodyPr/>
          <a:lstStyle/>
          <a:p>
            <a:endParaRPr lang="en-US" dirty="0"/>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914377">
              <a:defRPr/>
            </a:pPr>
            <a:fld id="{10AD1FAE-B864-4EF7-9A8E-3653C95FE81E}" type="slidenum">
              <a:rPr lang="en-US">
                <a:solidFill>
                  <a:prstClr val="black"/>
                </a:solidFill>
                <a:latin typeface="Aptos" panose="02110004020202020204"/>
              </a:rPr>
              <a:pPr defTabSz="914377">
                <a:defRPr/>
              </a:pPr>
              <a:t>1</a:t>
            </a:fld>
            <a:endParaRPr lang="en-US" dirty="0">
              <a:solidFill>
                <a:prstClr val="black"/>
              </a:solidFill>
              <a:latin typeface="Aptos" panose="02110004020202020204"/>
            </a:endParaRPr>
          </a:p>
        </p:txBody>
      </p:sp>
    </p:spTree>
    <p:extLst>
      <p:ext uri="{BB962C8B-B14F-4D97-AF65-F5344CB8AC3E}">
        <p14:creationId xmlns:p14="http://schemas.microsoft.com/office/powerpoint/2010/main" val="192500275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0AD1FAE-B864-4EF7-9A8E-3653C95FE81E}" type="slidenum">
              <a:rPr lang="en-US" smtClean="0"/>
              <a:t>11</a:t>
            </a:fld>
            <a:endParaRPr lang="en-US" dirty="0"/>
          </a:p>
        </p:txBody>
      </p:sp>
    </p:spTree>
    <p:extLst>
      <p:ext uri="{BB962C8B-B14F-4D97-AF65-F5344CB8AC3E}">
        <p14:creationId xmlns:p14="http://schemas.microsoft.com/office/powerpoint/2010/main" val="221145269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pPr fontAlgn="t"/>
            <a:endParaRPr lang="en-US"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10AD1FAE-B864-4EF7-9A8E-3653C95FE81E}" type="slidenum">
              <a:rPr lang="en-US" smtClean="0"/>
              <a:t>12</a:t>
            </a:fld>
            <a:endParaRPr lang="en-US" dirty="0"/>
          </a:p>
        </p:txBody>
      </p:sp>
    </p:spTree>
    <p:extLst>
      <p:ext uri="{BB962C8B-B14F-4D97-AF65-F5344CB8AC3E}">
        <p14:creationId xmlns:p14="http://schemas.microsoft.com/office/powerpoint/2010/main" val="313964068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pPr fontAlgn="t"/>
            <a:endParaRPr lang="en-US"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10AD1FAE-B864-4EF7-9A8E-3653C95FE81E}" type="slidenum">
              <a:rPr lang="en-US" smtClean="0"/>
              <a:t>13</a:t>
            </a:fld>
            <a:endParaRPr lang="en-US" dirty="0"/>
          </a:p>
        </p:txBody>
      </p:sp>
    </p:spTree>
    <p:extLst>
      <p:ext uri="{BB962C8B-B14F-4D97-AF65-F5344CB8AC3E}">
        <p14:creationId xmlns:p14="http://schemas.microsoft.com/office/powerpoint/2010/main" val="15015064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pPr fontAlgn="t"/>
            <a:endParaRPr lang="en-US"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10AD1FAE-B864-4EF7-9A8E-3653C95FE81E}" type="slidenum">
              <a:rPr lang="en-US" smtClean="0"/>
              <a:t>14</a:t>
            </a:fld>
            <a:endParaRPr lang="en-US" dirty="0"/>
          </a:p>
        </p:txBody>
      </p:sp>
    </p:spTree>
    <p:extLst>
      <p:ext uri="{BB962C8B-B14F-4D97-AF65-F5344CB8AC3E}">
        <p14:creationId xmlns:p14="http://schemas.microsoft.com/office/powerpoint/2010/main" val="295359507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0AD1FAE-B864-4EF7-9A8E-3653C95FE81E}" type="slidenum">
              <a:rPr lang="en-US" smtClean="0"/>
              <a:t>15</a:t>
            </a:fld>
            <a:endParaRPr lang="en-US" dirty="0"/>
          </a:p>
        </p:txBody>
      </p:sp>
    </p:spTree>
    <p:extLst>
      <p:ext uri="{BB962C8B-B14F-4D97-AF65-F5344CB8AC3E}">
        <p14:creationId xmlns:p14="http://schemas.microsoft.com/office/powerpoint/2010/main" val="147686210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pPr fontAlgn="t"/>
            <a:endParaRPr lang="en-US"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10AD1FAE-B864-4EF7-9A8E-3653C95FE81E}" type="slidenum">
              <a:rPr lang="en-US" smtClean="0"/>
              <a:t>16</a:t>
            </a:fld>
            <a:endParaRPr lang="en-US" dirty="0"/>
          </a:p>
        </p:txBody>
      </p:sp>
    </p:spTree>
    <p:extLst>
      <p:ext uri="{BB962C8B-B14F-4D97-AF65-F5344CB8AC3E}">
        <p14:creationId xmlns:p14="http://schemas.microsoft.com/office/powerpoint/2010/main" val="215520327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pPr fontAlgn="t"/>
            <a:endParaRPr lang="en-US"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10AD1FAE-B864-4EF7-9A8E-3653C95FE81E}" type="slidenum">
              <a:rPr lang="en-US" smtClean="0"/>
              <a:t>17</a:t>
            </a:fld>
            <a:endParaRPr lang="en-US" dirty="0"/>
          </a:p>
        </p:txBody>
      </p:sp>
    </p:spTree>
    <p:extLst>
      <p:ext uri="{BB962C8B-B14F-4D97-AF65-F5344CB8AC3E}">
        <p14:creationId xmlns:p14="http://schemas.microsoft.com/office/powerpoint/2010/main" val="44075820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pPr fontAlgn="t"/>
            <a:endParaRPr lang="en-US"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10AD1FAE-B864-4EF7-9A8E-3653C95FE81E}" type="slidenum">
              <a:rPr lang="en-US" smtClean="0"/>
              <a:t>18</a:t>
            </a:fld>
            <a:endParaRPr lang="en-US" dirty="0"/>
          </a:p>
        </p:txBody>
      </p:sp>
    </p:spTree>
    <p:extLst>
      <p:ext uri="{BB962C8B-B14F-4D97-AF65-F5344CB8AC3E}">
        <p14:creationId xmlns:p14="http://schemas.microsoft.com/office/powerpoint/2010/main" val="10633589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7C2CDEF-7FBE-4ACE-B8F4-F35979C056A9}" type="slidenum">
              <a:rPr lang="en-US" smtClean="0"/>
              <a:t>2</a:t>
            </a:fld>
            <a:endParaRPr lang="en-US" dirty="0"/>
          </a:p>
        </p:txBody>
      </p:sp>
    </p:spTree>
    <p:extLst>
      <p:ext uri="{BB962C8B-B14F-4D97-AF65-F5344CB8AC3E}">
        <p14:creationId xmlns:p14="http://schemas.microsoft.com/office/powerpoint/2010/main" val="22755669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0AD1FAE-B864-4EF7-9A8E-3653C95FE81E}" type="slidenum">
              <a:rPr lang="en-US" smtClean="0"/>
              <a:t>3</a:t>
            </a:fld>
            <a:endParaRPr lang="en-US" dirty="0"/>
          </a:p>
        </p:txBody>
      </p:sp>
    </p:spTree>
    <p:extLst>
      <p:ext uri="{BB962C8B-B14F-4D97-AF65-F5344CB8AC3E}">
        <p14:creationId xmlns:p14="http://schemas.microsoft.com/office/powerpoint/2010/main" val="17754653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endParaRPr lang="en-US" sz="1400" dirty="0"/>
          </a:p>
        </p:txBody>
      </p:sp>
      <p:sp>
        <p:nvSpPr>
          <p:cNvPr id="4" name="Slide Number Placeholder 3"/>
          <p:cNvSpPr>
            <a:spLocks noGrp="1"/>
          </p:cNvSpPr>
          <p:nvPr>
            <p:ph type="sldNum" sz="quarter" idx="5"/>
          </p:nvPr>
        </p:nvSpPr>
        <p:spPr/>
        <p:txBody>
          <a:bodyPr/>
          <a:lstStyle/>
          <a:p>
            <a:fld id="{10AD1FAE-B864-4EF7-9A8E-3653C95FE81E}" type="slidenum">
              <a:rPr lang="en-US" smtClean="0"/>
              <a:t>5</a:t>
            </a:fld>
            <a:endParaRPr lang="en-US" dirty="0"/>
          </a:p>
        </p:txBody>
      </p:sp>
    </p:spTree>
    <p:extLst>
      <p:ext uri="{BB962C8B-B14F-4D97-AF65-F5344CB8AC3E}">
        <p14:creationId xmlns:p14="http://schemas.microsoft.com/office/powerpoint/2010/main" val="12185878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0AD1FAE-B864-4EF7-9A8E-3653C95FE81E}" type="slidenum">
              <a:rPr lang="en-US" smtClean="0"/>
              <a:t>6</a:t>
            </a:fld>
            <a:endParaRPr lang="en-US" dirty="0"/>
          </a:p>
        </p:txBody>
      </p:sp>
    </p:spTree>
    <p:extLst>
      <p:ext uri="{BB962C8B-B14F-4D97-AF65-F5344CB8AC3E}">
        <p14:creationId xmlns:p14="http://schemas.microsoft.com/office/powerpoint/2010/main" val="34758862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0AD1FAE-B864-4EF7-9A8E-3653C95FE81E}" type="slidenum">
              <a:rPr lang="en-US" smtClean="0"/>
              <a:t>7</a:t>
            </a:fld>
            <a:endParaRPr lang="en-US" dirty="0"/>
          </a:p>
        </p:txBody>
      </p:sp>
    </p:spTree>
    <p:extLst>
      <p:ext uri="{BB962C8B-B14F-4D97-AF65-F5344CB8AC3E}">
        <p14:creationId xmlns:p14="http://schemas.microsoft.com/office/powerpoint/2010/main" val="30706941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0AD1FAE-B864-4EF7-9A8E-3653C95FE81E}" type="slidenum">
              <a:rPr lang="en-US" smtClean="0"/>
              <a:t>8</a:t>
            </a:fld>
            <a:endParaRPr lang="en-US" dirty="0"/>
          </a:p>
        </p:txBody>
      </p:sp>
    </p:spTree>
    <p:extLst>
      <p:ext uri="{BB962C8B-B14F-4D97-AF65-F5344CB8AC3E}">
        <p14:creationId xmlns:p14="http://schemas.microsoft.com/office/powerpoint/2010/main" val="107637747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0AD1FAE-B864-4EF7-9A8E-3653C95FE81E}" type="slidenum">
              <a:rPr lang="en-US" smtClean="0"/>
              <a:t>9</a:t>
            </a:fld>
            <a:endParaRPr lang="en-US" dirty="0"/>
          </a:p>
        </p:txBody>
      </p:sp>
    </p:spTree>
    <p:extLst>
      <p:ext uri="{BB962C8B-B14F-4D97-AF65-F5344CB8AC3E}">
        <p14:creationId xmlns:p14="http://schemas.microsoft.com/office/powerpoint/2010/main" val="7440187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pPr fontAlgn="t"/>
            <a:endParaRPr lang="en-US"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10AD1FAE-B864-4EF7-9A8E-3653C95FE81E}" type="slidenum">
              <a:rPr lang="en-US" smtClean="0"/>
              <a:t>10</a:t>
            </a:fld>
            <a:endParaRPr lang="en-US" dirty="0"/>
          </a:p>
        </p:txBody>
      </p:sp>
    </p:spTree>
    <p:extLst>
      <p:ext uri="{BB962C8B-B14F-4D97-AF65-F5344CB8AC3E}">
        <p14:creationId xmlns:p14="http://schemas.microsoft.com/office/powerpoint/2010/main" val="160524654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7.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8.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4.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5.jpe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4.jpe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6.jpe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7.jpeg"/><Relationship Id="rId1" Type="http://schemas.openxmlformats.org/officeDocument/2006/relationships/slideMaster" Target="../slideMasters/slideMaster1.xml"/><Relationship Id="rId4" Type="http://schemas.openxmlformats.org/officeDocument/2006/relationships/image" Target="../media/image28.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Cover Slide">
    <p:spTree>
      <p:nvGrpSpPr>
        <p:cNvPr id="1" name=""/>
        <p:cNvGrpSpPr/>
        <p:nvPr/>
      </p:nvGrpSpPr>
      <p:grpSpPr>
        <a:xfrm>
          <a:off x="0" y="0"/>
          <a:ext cx="0" cy="0"/>
          <a:chOff x="0" y="0"/>
          <a:chExt cx="0" cy="0"/>
        </a:xfrm>
      </p:grpSpPr>
      <p:pic>
        <p:nvPicPr>
          <p:cNvPr id="7" name="Picture 6" descr="A group of people in a room&#10;&#10;Description automatically generated">
            <a:extLst>
              <a:ext uri="{FF2B5EF4-FFF2-40B4-BE49-F238E27FC236}">
                <a16:creationId xmlns:a16="http://schemas.microsoft.com/office/drawing/2014/main" id="{DAE7C047-56F7-8EE5-985D-BD801D993C1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BE520043-262F-7AF3-35C9-2429A454E90F}"/>
              </a:ext>
            </a:extLst>
          </p:cNvPr>
          <p:cNvSpPr>
            <a:spLocks noGrp="1"/>
          </p:cNvSpPr>
          <p:nvPr>
            <p:ph type="title" hasCustomPrompt="1"/>
          </p:nvPr>
        </p:nvSpPr>
        <p:spPr>
          <a:xfrm>
            <a:off x="785661" y="4501666"/>
            <a:ext cx="10118889" cy="739775"/>
          </a:xfrm>
        </p:spPr>
        <p:txBody>
          <a:bodyPr>
            <a:normAutofit/>
          </a:bodyPr>
          <a:lstStyle>
            <a:lvl1pPr>
              <a:defRPr sz="4400">
                <a:solidFill>
                  <a:schemeClr val="bg2"/>
                </a:solidFill>
              </a:defRPr>
            </a:lvl1pPr>
          </a:lstStyle>
          <a:p>
            <a:r>
              <a:rPr lang="en-US" sz="4400" dirty="0">
                <a:solidFill>
                  <a:schemeClr val="bg1"/>
                </a:solidFill>
              </a:rPr>
              <a:t>Insert title of the presentation here.</a:t>
            </a:r>
            <a:endParaRPr lang="en-US" dirty="0"/>
          </a:p>
        </p:txBody>
      </p:sp>
      <p:sp>
        <p:nvSpPr>
          <p:cNvPr id="3" name="Slide Number Placeholder 2">
            <a:extLst>
              <a:ext uri="{FF2B5EF4-FFF2-40B4-BE49-F238E27FC236}">
                <a16:creationId xmlns:a16="http://schemas.microsoft.com/office/drawing/2014/main" id="{09BDDBEE-E0CA-3880-D258-00A50E013110}"/>
              </a:ext>
            </a:extLst>
          </p:cNvPr>
          <p:cNvSpPr>
            <a:spLocks noGrp="1"/>
          </p:cNvSpPr>
          <p:nvPr>
            <p:ph type="sldNum" sz="quarter" idx="10"/>
          </p:nvPr>
        </p:nvSpPr>
        <p:spPr/>
        <p:txBody>
          <a:bodyPr/>
          <a:lstStyle/>
          <a:p>
            <a:fld id="{CC9CBBE5-4429-4ADA-B89E-87EB3534B4A3}" type="slidenum">
              <a:rPr lang="en-US" smtClean="0"/>
              <a:pPr/>
              <a:t>‹#›</a:t>
            </a:fld>
            <a:endParaRPr lang="en-US" dirty="0"/>
          </a:p>
        </p:txBody>
      </p:sp>
      <p:sp>
        <p:nvSpPr>
          <p:cNvPr id="5" name="Text Placeholder 4">
            <a:extLst>
              <a:ext uri="{FF2B5EF4-FFF2-40B4-BE49-F238E27FC236}">
                <a16:creationId xmlns:a16="http://schemas.microsoft.com/office/drawing/2014/main" id="{DA29C51B-0ECC-7458-07EA-55E348372320}"/>
              </a:ext>
            </a:extLst>
          </p:cNvPr>
          <p:cNvSpPr>
            <a:spLocks noGrp="1"/>
          </p:cNvSpPr>
          <p:nvPr>
            <p:ph type="body" sz="quarter" idx="11" hasCustomPrompt="1"/>
          </p:nvPr>
        </p:nvSpPr>
        <p:spPr>
          <a:xfrm>
            <a:off x="789637" y="5296026"/>
            <a:ext cx="10118889" cy="683356"/>
          </a:xfrm>
        </p:spPr>
        <p:txBody>
          <a:bodyPr/>
          <a:lstStyle>
            <a:lvl1pPr>
              <a:defRPr>
                <a:solidFill>
                  <a:schemeClr val="bg2"/>
                </a:solidFill>
              </a:defRPr>
            </a:lvl1pPr>
          </a:lstStyle>
          <a:p>
            <a:r>
              <a:rPr lang="en-US" dirty="0">
                <a:solidFill>
                  <a:schemeClr val="bg1"/>
                </a:solidFill>
              </a:rPr>
              <a:t>Additional information such as date, presenters, subhead, etc.</a:t>
            </a:r>
          </a:p>
        </p:txBody>
      </p:sp>
      <p:pic>
        <p:nvPicPr>
          <p:cNvPr id="8" name="Picture 7">
            <a:extLst>
              <a:ext uri="{FF2B5EF4-FFF2-40B4-BE49-F238E27FC236}">
                <a16:creationId xmlns:a16="http://schemas.microsoft.com/office/drawing/2014/main" id="{369BB105-8845-D0F1-6BBA-1B5A5AAD9A8A}"/>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665212" y="6250919"/>
            <a:ext cx="4541007" cy="535135"/>
          </a:xfrm>
          <a:prstGeom prst="rect">
            <a:avLst/>
          </a:prstGeom>
        </p:spPr>
      </p:pic>
    </p:spTree>
    <p:extLst>
      <p:ext uri="{BB962C8B-B14F-4D97-AF65-F5344CB8AC3E}">
        <p14:creationId xmlns:p14="http://schemas.microsoft.com/office/powerpoint/2010/main" val="27745410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secHead" preserve="1">
  <p:cSld name="5_Section Header">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396F1EB-C184-FABA-EC7B-81D5F580A4FF}"/>
              </a:ext>
            </a:extLst>
          </p:cNvPr>
          <p:cNvPicPr>
            <a:picLocks noChangeAspect="1"/>
          </p:cNvPicPr>
          <p:nvPr userDrawn="1"/>
        </p:nvPicPr>
        <p:blipFill>
          <a:blip r:embed="rId2">
            <a:extLst>
              <a:ext uri="{28A0092B-C50C-407E-A947-70E740481C1C}">
                <a14:useLocalDpi xmlns:a14="http://schemas.microsoft.com/office/drawing/2010/main" val="0"/>
              </a:ext>
            </a:extLst>
          </a:blip>
          <a:srcRect t="4497" b="4497"/>
          <a:stretch/>
        </p:blipFill>
        <p:spPr>
          <a:xfrm>
            <a:off x="0" y="-23148"/>
            <a:ext cx="12204124" cy="6247349"/>
          </a:xfrm>
          <a:prstGeom prst="rect">
            <a:avLst/>
          </a:prstGeom>
        </p:spPr>
      </p:pic>
      <p:sp>
        <p:nvSpPr>
          <p:cNvPr id="10" name="Rectangle 9"/>
          <p:cNvSpPr/>
          <p:nvPr userDrawn="1"/>
        </p:nvSpPr>
        <p:spPr>
          <a:xfrm>
            <a:off x="4815068" y="694922"/>
            <a:ext cx="6678592" cy="4851159"/>
          </a:xfrm>
          <a:prstGeom prst="rect">
            <a:avLst/>
          </a:prstGeom>
          <a:solidFill>
            <a:srgbClr val="1F3D7C">
              <a:alpha val="8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5324354" y="2292228"/>
            <a:ext cx="5999946" cy="1726678"/>
          </a:xfrm>
        </p:spPr>
        <p:txBody>
          <a:bodyPr anchor="b">
            <a:normAutofit/>
          </a:bodyPr>
          <a:lstStyle>
            <a:lvl1pPr>
              <a:defRPr sz="5400">
                <a:solidFill>
                  <a:schemeClr val="bg1"/>
                </a:solidFill>
              </a:defRPr>
            </a:lvl1pPr>
          </a:lstStyle>
          <a:p>
            <a:r>
              <a:rPr lang="en-US"/>
              <a:t>Click to edit Master title style</a:t>
            </a:r>
          </a:p>
        </p:txBody>
      </p:sp>
      <p:sp>
        <p:nvSpPr>
          <p:cNvPr id="3" name="Text Placeholder 2"/>
          <p:cNvSpPr>
            <a:spLocks noGrp="1"/>
          </p:cNvSpPr>
          <p:nvPr>
            <p:ph type="body" idx="1"/>
          </p:nvPr>
        </p:nvSpPr>
        <p:spPr>
          <a:xfrm>
            <a:off x="5324354" y="4222628"/>
            <a:ext cx="5999946" cy="1194765"/>
          </a:xfrm>
        </p:spPr>
        <p:txBody>
          <a:bodyPr>
            <a:normAutofit/>
          </a:bodyPr>
          <a:lstStyle>
            <a:lvl1pPr marL="0" indent="0">
              <a:buNone/>
              <a:defRPr sz="2800">
                <a:solidFill>
                  <a:schemeClr val="bg1"/>
                </a:solidFill>
                <a:latin typeface="Lato Semibold italic" panose="020F0502020204030203" pitchFamily="34" charset="0"/>
                <a:ea typeface="Lato Semibold italic" panose="020F0502020204030203" pitchFamily="34" charset="0"/>
                <a:cs typeface="Lato Semibold italic" panose="020F0502020204030203"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CC9CBBE5-4429-4ADA-B89E-87EB3534B4A3}" type="slidenum">
              <a:rPr lang="en-US" smtClean="0"/>
              <a:pPr/>
              <a:t>‹#›</a:t>
            </a:fld>
            <a:endParaRPr lang="en-US" dirty="0"/>
          </a:p>
        </p:txBody>
      </p:sp>
      <p:pic>
        <p:nvPicPr>
          <p:cNvPr id="13" name="Picture 1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154994" y="1166169"/>
            <a:ext cx="1133915" cy="949325"/>
          </a:xfrm>
          <a:prstGeom prst="rect">
            <a:avLst/>
          </a:prstGeom>
        </p:spPr>
      </p:pic>
    </p:spTree>
    <p:extLst>
      <p:ext uri="{BB962C8B-B14F-4D97-AF65-F5344CB8AC3E}">
        <p14:creationId xmlns:p14="http://schemas.microsoft.com/office/powerpoint/2010/main" val="27820356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secHead" preserve="1">
  <p:cSld name="6_Section Header">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59B2805-23A7-7E38-1A22-53A0B291D33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8927"/>
          <a:stretch/>
        </p:blipFill>
        <p:spPr>
          <a:xfrm>
            <a:off x="0" y="-23148"/>
            <a:ext cx="12192000" cy="6245750"/>
          </a:xfrm>
          <a:prstGeom prst="rect">
            <a:avLst/>
          </a:prstGeom>
        </p:spPr>
      </p:pic>
      <p:sp>
        <p:nvSpPr>
          <p:cNvPr id="10" name="Rectangle 9"/>
          <p:cNvSpPr/>
          <p:nvPr userDrawn="1"/>
        </p:nvSpPr>
        <p:spPr>
          <a:xfrm>
            <a:off x="5152445" y="540688"/>
            <a:ext cx="6200397" cy="5136089"/>
          </a:xfrm>
          <a:prstGeom prst="rect">
            <a:avLst/>
          </a:prstGeom>
          <a:solidFill>
            <a:srgbClr val="1F3D7C">
              <a:alpha val="8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5526158" y="2854035"/>
            <a:ext cx="5597718" cy="1383534"/>
          </a:xfrm>
        </p:spPr>
        <p:txBody>
          <a:bodyPr anchor="b">
            <a:normAutofit/>
          </a:bodyPr>
          <a:lstStyle>
            <a:lvl1pPr>
              <a:defRPr sz="5400">
                <a:solidFill>
                  <a:schemeClr val="bg1"/>
                </a:solidFill>
              </a:defRPr>
            </a:lvl1pPr>
          </a:lstStyle>
          <a:p>
            <a:r>
              <a:rPr lang="en-US"/>
              <a:t>Click to edit Master title style</a:t>
            </a:r>
          </a:p>
        </p:txBody>
      </p:sp>
      <p:sp>
        <p:nvSpPr>
          <p:cNvPr id="3" name="Text Placeholder 2"/>
          <p:cNvSpPr>
            <a:spLocks noGrp="1"/>
          </p:cNvSpPr>
          <p:nvPr>
            <p:ph type="body" idx="1"/>
          </p:nvPr>
        </p:nvSpPr>
        <p:spPr>
          <a:xfrm>
            <a:off x="5526158" y="4358768"/>
            <a:ext cx="5597718" cy="678384"/>
          </a:xfrm>
        </p:spPr>
        <p:txBody>
          <a:bodyPr>
            <a:normAutofit/>
          </a:bodyPr>
          <a:lstStyle>
            <a:lvl1pPr marL="0" indent="0">
              <a:buNone/>
              <a:defRPr sz="2800">
                <a:solidFill>
                  <a:schemeClr val="bg1"/>
                </a:solidFill>
                <a:latin typeface="Lato Semibold italic" panose="020F0502020204030203" pitchFamily="34" charset="0"/>
                <a:ea typeface="Lato Semibold italic" panose="020F0502020204030203" pitchFamily="34" charset="0"/>
                <a:cs typeface="Lato Semibold italic" panose="020F0502020204030203"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CC9CBBE5-4429-4ADA-B89E-87EB3534B4A3}" type="slidenum">
              <a:rPr lang="en-US" smtClean="0"/>
              <a:pPr/>
              <a:t>‹#›</a:t>
            </a:fld>
            <a:endParaRPr lang="en-US" dirty="0"/>
          </a:p>
        </p:txBody>
      </p:sp>
      <p:pic>
        <p:nvPicPr>
          <p:cNvPr id="13" name="Picture 1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385583" y="907759"/>
            <a:ext cx="1133915" cy="949325"/>
          </a:xfrm>
          <a:prstGeom prst="rect">
            <a:avLst/>
          </a:prstGeom>
        </p:spPr>
      </p:pic>
    </p:spTree>
    <p:extLst>
      <p:ext uri="{BB962C8B-B14F-4D97-AF65-F5344CB8AC3E}">
        <p14:creationId xmlns:p14="http://schemas.microsoft.com/office/powerpoint/2010/main" val="360913787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secHead" preserve="1">
  <p:cSld name="7_Section Header">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A73F0C0-EEB4-6592-1053-B9EB53FA5AD0}"/>
              </a:ext>
            </a:extLst>
          </p:cNvPr>
          <p:cNvPicPr>
            <a:picLocks noChangeAspect="1"/>
          </p:cNvPicPr>
          <p:nvPr userDrawn="1"/>
        </p:nvPicPr>
        <p:blipFill>
          <a:blip r:embed="rId2">
            <a:extLst>
              <a:ext uri="{28A0092B-C50C-407E-A947-70E740481C1C}">
                <a14:useLocalDpi xmlns:a14="http://schemas.microsoft.com/office/drawing/2010/main" val="0"/>
              </a:ext>
            </a:extLst>
          </a:blip>
          <a:srcRect t="4424" b="4424"/>
          <a:stretch/>
        </p:blipFill>
        <p:spPr>
          <a:xfrm>
            <a:off x="0" y="0"/>
            <a:ext cx="12192000" cy="6251171"/>
          </a:xfrm>
          <a:prstGeom prst="rect">
            <a:avLst/>
          </a:prstGeom>
        </p:spPr>
      </p:pic>
      <p:sp>
        <p:nvSpPr>
          <p:cNvPr id="10" name="Rectangle 9"/>
          <p:cNvSpPr/>
          <p:nvPr userDrawn="1"/>
        </p:nvSpPr>
        <p:spPr>
          <a:xfrm>
            <a:off x="4815068" y="694922"/>
            <a:ext cx="6678592" cy="4851159"/>
          </a:xfrm>
          <a:prstGeom prst="rect">
            <a:avLst/>
          </a:prstGeom>
          <a:solidFill>
            <a:srgbClr val="1F3D7C">
              <a:alpha val="8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5324354" y="2292228"/>
            <a:ext cx="5999946" cy="1726678"/>
          </a:xfrm>
        </p:spPr>
        <p:txBody>
          <a:bodyPr anchor="b">
            <a:normAutofit/>
          </a:bodyPr>
          <a:lstStyle>
            <a:lvl1pPr>
              <a:defRPr sz="5400">
                <a:solidFill>
                  <a:schemeClr val="bg1"/>
                </a:solidFill>
              </a:defRPr>
            </a:lvl1pPr>
          </a:lstStyle>
          <a:p>
            <a:r>
              <a:rPr lang="en-US"/>
              <a:t>Click to edit Master title style</a:t>
            </a:r>
          </a:p>
        </p:txBody>
      </p:sp>
      <p:sp>
        <p:nvSpPr>
          <p:cNvPr id="3" name="Text Placeholder 2"/>
          <p:cNvSpPr>
            <a:spLocks noGrp="1"/>
          </p:cNvSpPr>
          <p:nvPr>
            <p:ph type="body" idx="1"/>
          </p:nvPr>
        </p:nvSpPr>
        <p:spPr>
          <a:xfrm>
            <a:off x="5324354" y="4222628"/>
            <a:ext cx="5999946" cy="1194765"/>
          </a:xfrm>
        </p:spPr>
        <p:txBody>
          <a:bodyPr>
            <a:normAutofit/>
          </a:bodyPr>
          <a:lstStyle>
            <a:lvl1pPr marL="0" indent="0">
              <a:buNone/>
              <a:defRPr sz="2800">
                <a:solidFill>
                  <a:schemeClr val="bg1"/>
                </a:solidFill>
                <a:latin typeface="Lato Semibold italic" panose="020F0502020204030203" pitchFamily="34" charset="0"/>
                <a:ea typeface="Lato Semibold italic" panose="020F0502020204030203" pitchFamily="34" charset="0"/>
                <a:cs typeface="Lato Semibold italic" panose="020F0502020204030203"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CC9CBBE5-4429-4ADA-B89E-87EB3534B4A3}" type="slidenum">
              <a:rPr lang="en-US" smtClean="0"/>
              <a:pPr/>
              <a:t>‹#›</a:t>
            </a:fld>
            <a:endParaRPr lang="en-US" dirty="0"/>
          </a:p>
        </p:txBody>
      </p:sp>
      <p:pic>
        <p:nvPicPr>
          <p:cNvPr id="13" name="Picture 1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154994" y="1166169"/>
            <a:ext cx="1133915" cy="949325"/>
          </a:xfrm>
          <a:prstGeom prst="rect">
            <a:avLst/>
          </a:prstGeom>
        </p:spPr>
      </p:pic>
    </p:spTree>
    <p:extLst>
      <p:ext uri="{BB962C8B-B14F-4D97-AF65-F5344CB8AC3E}">
        <p14:creationId xmlns:p14="http://schemas.microsoft.com/office/powerpoint/2010/main" val="368626581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8_Section Header">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14D44C2-3977-3C48-229E-F24B89C03905}"/>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625570"/>
            <a:ext cx="12213012" cy="6869819"/>
          </a:xfrm>
          <a:prstGeom prst="rect">
            <a:avLst/>
          </a:prstGeom>
        </p:spPr>
      </p:pic>
      <p:sp>
        <p:nvSpPr>
          <p:cNvPr id="10" name="Rectangle 9"/>
          <p:cNvSpPr/>
          <p:nvPr userDrawn="1"/>
        </p:nvSpPr>
        <p:spPr>
          <a:xfrm>
            <a:off x="4815068" y="694922"/>
            <a:ext cx="6678592" cy="4851159"/>
          </a:xfrm>
          <a:prstGeom prst="rect">
            <a:avLst/>
          </a:prstGeom>
          <a:solidFill>
            <a:srgbClr val="1F3D7C">
              <a:alpha val="8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5324354" y="2292228"/>
            <a:ext cx="5999946" cy="1726678"/>
          </a:xfrm>
        </p:spPr>
        <p:txBody>
          <a:bodyPr anchor="b">
            <a:normAutofit/>
          </a:bodyPr>
          <a:lstStyle>
            <a:lvl1pPr>
              <a:defRPr sz="5400">
                <a:solidFill>
                  <a:schemeClr val="bg1"/>
                </a:solidFill>
              </a:defRPr>
            </a:lvl1pPr>
          </a:lstStyle>
          <a:p>
            <a:r>
              <a:rPr lang="en-US"/>
              <a:t>Click to edit Master title style</a:t>
            </a:r>
          </a:p>
        </p:txBody>
      </p:sp>
      <p:sp>
        <p:nvSpPr>
          <p:cNvPr id="3" name="Text Placeholder 2"/>
          <p:cNvSpPr>
            <a:spLocks noGrp="1"/>
          </p:cNvSpPr>
          <p:nvPr>
            <p:ph type="body" idx="1"/>
          </p:nvPr>
        </p:nvSpPr>
        <p:spPr>
          <a:xfrm>
            <a:off x="5324354" y="4222628"/>
            <a:ext cx="5999946" cy="1194765"/>
          </a:xfrm>
        </p:spPr>
        <p:txBody>
          <a:bodyPr>
            <a:normAutofit/>
          </a:bodyPr>
          <a:lstStyle>
            <a:lvl1pPr marL="0" indent="0">
              <a:buNone/>
              <a:defRPr sz="2800">
                <a:solidFill>
                  <a:schemeClr val="bg1"/>
                </a:solidFill>
                <a:latin typeface="Lato Semibold italic" panose="020F0502020204030203" pitchFamily="34" charset="0"/>
                <a:ea typeface="Lato Semibold italic" panose="020F0502020204030203" pitchFamily="34" charset="0"/>
                <a:cs typeface="Lato Semibold italic" panose="020F0502020204030203"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CC9CBBE5-4429-4ADA-B89E-87EB3534B4A3}" type="slidenum">
              <a:rPr lang="en-US" smtClean="0"/>
              <a:pPr/>
              <a:t>‹#›</a:t>
            </a:fld>
            <a:endParaRPr lang="en-US" dirty="0"/>
          </a:p>
        </p:txBody>
      </p:sp>
      <p:pic>
        <p:nvPicPr>
          <p:cNvPr id="13" name="Picture 1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154994" y="1166169"/>
            <a:ext cx="1133915" cy="949325"/>
          </a:xfrm>
          <a:prstGeom prst="rect">
            <a:avLst/>
          </a:prstGeom>
        </p:spPr>
      </p:pic>
    </p:spTree>
    <p:extLst>
      <p:ext uri="{BB962C8B-B14F-4D97-AF65-F5344CB8AC3E}">
        <p14:creationId xmlns:p14="http://schemas.microsoft.com/office/powerpoint/2010/main" val="46224871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9_Section Header">
    <p:spTree>
      <p:nvGrpSpPr>
        <p:cNvPr id="1" name=""/>
        <p:cNvGrpSpPr/>
        <p:nvPr/>
      </p:nvGrpSpPr>
      <p:grpSpPr>
        <a:xfrm>
          <a:off x="0" y="0"/>
          <a:ext cx="0" cy="0"/>
          <a:chOff x="0" y="0"/>
          <a:chExt cx="0" cy="0"/>
        </a:xfrm>
      </p:grpSpPr>
      <p:pic>
        <p:nvPicPr>
          <p:cNvPr id="7" name="Picture 6" descr="A person running through a glass window&#10;&#10;Description automatically generated">
            <a:extLst>
              <a:ext uri="{FF2B5EF4-FFF2-40B4-BE49-F238E27FC236}">
                <a16:creationId xmlns:a16="http://schemas.microsoft.com/office/drawing/2014/main" id="{3C321E4F-73B2-6940-0686-6D1E3BF87A3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9159"/>
          <a:stretch/>
        </p:blipFill>
        <p:spPr>
          <a:xfrm>
            <a:off x="0" y="-7716"/>
            <a:ext cx="12192000" cy="6229847"/>
          </a:xfrm>
          <a:prstGeom prst="rect">
            <a:avLst/>
          </a:prstGeom>
        </p:spPr>
      </p:pic>
      <p:sp>
        <p:nvSpPr>
          <p:cNvPr id="10" name="Rectangle 9"/>
          <p:cNvSpPr/>
          <p:nvPr userDrawn="1"/>
        </p:nvSpPr>
        <p:spPr>
          <a:xfrm>
            <a:off x="4815068" y="694922"/>
            <a:ext cx="6678592" cy="4851159"/>
          </a:xfrm>
          <a:prstGeom prst="rect">
            <a:avLst/>
          </a:prstGeom>
          <a:solidFill>
            <a:srgbClr val="1F3D7C">
              <a:alpha val="8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5324354" y="2292228"/>
            <a:ext cx="5999946" cy="1726678"/>
          </a:xfrm>
        </p:spPr>
        <p:txBody>
          <a:bodyPr anchor="b">
            <a:normAutofit/>
          </a:bodyPr>
          <a:lstStyle>
            <a:lvl1pPr>
              <a:defRPr sz="5400">
                <a:solidFill>
                  <a:schemeClr val="bg1"/>
                </a:solidFill>
              </a:defRPr>
            </a:lvl1pPr>
          </a:lstStyle>
          <a:p>
            <a:r>
              <a:rPr lang="en-US"/>
              <a:t>Click to edit Master title style</a:t>
            </a:r>
          </a:p>
        </p:txBody>
      </p:sp>
      <p:sp>
        <p:nvSpPr>
          <p:cNvPr id="3" name="Text Placeholder 2"/>
          <p:cNvSpPr>
            <a:spLocks noGrp="1"/>
          </p:cNvSpPr>
          <p:nvPr>
            <p:ph type="body" idx="1"/>
          </p:nvPr>
        </p:nvSpPr>
        <p:spPr>
          <a:xfrm>
            <a:off x="5324354" y="4222628"/>
            <a:ext cx="5999946" cy="1194765"/>
          </a:xfrm>
        </p:spPr>
        <p:txBody>
          <a:bodyPr>
            <a:normAutofit/>
          </a:bodyPr>
          <a:lstStyle>
            <a:lvl1pPr marL="0" indent="0">
              <a:buNone/>
              <a:defRPr sz="2800">
                <a:solidFill>
                  <a:schemeClr val="bg1"/>
                </a:solidFill>
                <a:latin typeface="Lato Semibold italic" panose="020F0502020204030203" pitchFamily="34" charset="0"/>
                <a:ea typeface="Lato Semibold italic" panose="020F0502020204030203" pitchFamily="34" charset="0"/>
                <a:cs typeface="Lato Semibold italic" panose="020F0502020204030203"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CC9CBBE5-4429-4ADA-B89E-87EB3534B4A3}" type="slidenum">
              <a:rPr lang="en-US" smtClean="0"/>
              <a:pPr/>
              <a:t>‹#›</a:t>
            </a:fld>
            <a:endParaRPr lang="en-US" dirty="0"/>
          </a:p>
        </p:txBody>
      </p:sp>
      <p:pic>
        <p:nvPicPr>
          <p:cNvPr id="13" name="Picture 1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154994" y="1166169"/>
            <a:ext cx="1133915" cy="949325"/>
          </a:xfrm>
          <a:prstGeom prst="rect">
            <a:avLst/>
          </a:prstGeom>
        </p:spPr>
      </p:pic>
    </p:spTree>
    <p:extLst>
      <p:ext uri="{BB962C8B-B14F-4D97-AF65-F5344CB8AC3E}">
        <p14:creationId xmlns:p14="http://schemas.microsoft.com/office/powerpoint/2010/main" val="59263774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10_Section Header">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6CC82E2-4FA1-51D4-AF23-DC3014E843FF}"/>
              </a:ext>
            </a:extLst>
          </p:cNvPr>
          <p:cNvPicPr>
            <a:picLocks noChangeAspect="1"/>
          </p:cNvPicPr>
          <p:nvPr userDrawn="1"/>
        </p:nvPicPr>
        <p:blipFill>
          <a:blip r:embed="rId2">
            <a:extLst>
              <a:ext uri="{28A0092B-C50C-407E-A947-70E740481C1C}">
                <a14:useLocalDpi xmlns:a14="http://schemas.microsoft.com/office/drawing/2010/main" val="0"/>
              </a:ext>
            </a:extLst>
          </a:blip>
          <a:srcRect t="4377" b="4377"/>
          <a:stretch/>
        </p:blipFill>
        <p:spPr>
          <a:xfrm>
            <a:off x="0" y="0"/>
            <a:ext cx="12192000" cy="6257677"/>
          </a:xfrm>
          <a:prstGeom prst="rect">
            <a:avLst/>
          </a:prstGeom>
        </p:spPr>
      </p:pic>
      <p:sp>
        <p:nvSpPr>
          <p:cNvPr id="12" name="Rectangle 11"/>
          <p:cNvSpPr/>
          <p:nvPr userDrawn="1"/>
        </p:nvSpPr>
        <p:spPr>
          <a:xfrm>
            <a:off x="4815068" y="694922"/>
            <a:ext cx="6678592" cy="4851159"/>
          </a:xfrm>
          <a:prstGeom prst="rect">
            <a:avLst/>
          </a:prstGeom>
          <a:solidFill>
            <a:srgbClr val="1F3D7C">
              <a:alpha val="8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5324354" y="2422842"/>
            <a:ext cx="5999946" cy="1726678"/>
          </a:xfrm>
        </p:spPr>
        <p:txBody>
          <a:bodyPr anchor="b">
            <a:normAutofit/>
          </a:bodyPr>
          <a:lstStyle>
            <a:lvl1pPr>
              <a:defRPr sz="5400">
                <a:solidFill>
                  <a:schemeClr val="bg1"/>
                </a:solidFill>
              </a:defRPr>
            </a:lvl1pPr>
          </a:lstStyle>
          <a:p>
            <a:r>
              <a:rPr lang="en-US"/>
              <a:t>Click to edit Master title style</a:t>
            </a:r>
          </a:p>
        </p:txBody>
      </p:sp>
      <p:sp>
        <p:nvSpPr>
          <p:cNvPr id="3" name="Text Placeholder 2"/>
          <p:cNvSpPr>
            <a:spLocks noGrp="1"/>
          </p:cNvSpPr>
          <p:nvPr>
            <p:ph type="body" idx="1"/>
          </p:nvPr>
        </p:nvSpPr>
        <p:spPr>
          <a:xfrm>
            <a:off x="5324354" y="4353242"/>
            <a:ext cx="5999946" cy="1194765"/>
          </a:xfrm>
        </p:spPr>
        <p:txBody>
          <a:bodyPr>
            <a:normAutofit/>
          </a:bodyPr>
          <a:lstStyle>
            <a:lvl1pPr marL="0" indent="0">
              <a:buNone/>
              <a:defRPr sz="2800">
                <a:solidFill>
                  <a:schemeClr val="bg1"/>
                </a:solidFill>
                <a:latin typeface="Lato Semibold italic" panose="020F0502020204030203" pitchFamily="34" charset="0"/>
                <a:ea typeface="Lato Semibold italic" panose="020F0502020204030203" pitchFamily="34" charset="0"/>
                <a:cs typeface="Lato Semibold italic" panose="020F0502020204030203"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pic>
        <p:nvPicPr>
          <p:cNvPr id="13" name="Picture 1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154994" y="1296783"/>
            <a:ext cx="1133915" cy="949325"/>
          </a:xfrm>
          <a:prstGeom prst="rect">
            <a:avLst/>
          </a:prstGeom>
        </p:spPr>
      </p:pic>
    </p:spTree>
    <p:extLst>
      <p:ext uri="{BB962C8B-B14F-4D97-AF65-F5344CB8AC3E}">
        <p14:creationId xmlns:p14="http://schemas.microsoft.com/office/powerpoint/2010/main" val="118084777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234910" y="377846"/>
            <a:ext cx="10677690" cy="739775"/>
          </a:xfrm>
        </p:spPr>
        <p:txBody>
          <a:bodyPr/>
          <a:lstStyle/>
          <a:p>
            <a:r>
              <a:rPr lang="en-US" dirty="0"/>
              <a:t>Click to edit Master title style</a:t>
            </a:r>
          </a:p>
        </p:txBody>
      </p:sp>
      <p:sp>
        <p:nvSpPr>
          <p:cNvPr id="3" name="Content Placeholder 2"/>
          <p:cNvSpPr>
            <a:spLocks noGrp="1"/>
          </p:cNvSpPr>
          <p:nvPr>
            <p:ph idx="1"/>
          </p:nvPr>
        </p:nvSpPr>
        <p:spPr>
          <a:xfrm>
            <a:off x="1234910" y="1561675"/>
            <a:ext cx="10591330" cy="4351338"/>
          </a:xfrm>
        </p:spPr>
        <p:txBody>
          <a:bodyPr/>
          <a:lstStyle>
            <a:lvl1pPr marL="0" indent="0">
              <a:buNone/>
              <a:defRPr sz="2400">
                <a:solidFill>
                  <a:schemeClr val="accent4"/>
                </a:solidFill>
              </a:defRPr>
            </a:lvl1pPr>
            <a:lvl2pPr marL="0" indent="0">
              <a:lnSpc>
                <a:spcPct val="100000"/>
              </a:lnSpc>
              <a:spcAft>
                <a:spcPts val="0"/>
              </a:spcAft>
              <a:buNone/>
              <a:defRPr sz="1800">
                <a:solidFill>
                  <a:schemeClr val="tx1">
                    <a:lumMod val="75000"/>
                    <a:lumOff val="25000"/>
                  </a:schemeClr>
                </a:solidFill>
                <a:latin typeface="Lato" panose="020F0502020204030203" pitchFamily="34" charset="0"/>
                <a:ea typeface="Lato" panose="020F0502020204030203" pitchFamily="34" charset="0"/>
                <a:cs typeface="Lato" panose="020F0502020204030203" pitchFamily="34" charset="0"/>
              </a:defRPr>
            </a:lvl2pPr>
            <a:lvl3pPr marL="346075" indent="-228600">
              <a:lnSpc>
                <a:spcPct val="100000"/>
              </a:lnSpc>
              <a:buSzPct val="80000"/>
              <a:buFont typeface="Arial" panose="020B0604020202020204" pitchFamily="34" charset="0"/>
              <a:buChar char="•"/>
              <a:defRPr sz="1600">
                <a:solidFill>
                  <a:schemeClr val="tx1">
                    <a:lumMod val="75000"/>
                    <a:lumOff val="25000"/>
                  </a:schemeClr>
                </a:solidFill>
                <a:latin typeface="Lato" panose="020F0502020204030203" pitchFamily="34" charset="0"/>
                <a:ea typeface="Lato" panose="020F0502020204030203" pitchFamily="34" charset="0"/>
                <a:cs typeface="Lato" panose="020F0502020204030203" pitchFamily="34" charset="0"/>
              </a:defRPr>
            </a:lvl3pPr>
            <a:lvl4pPr marL="684213" indent="-228600">
              <a:buSzPct val="70000"/>
              <a:buFont typeface="Wingdings" panose="05000000000000000000" pitchFamily="2" charset="2"/>
              <a:buChar char="§"/>
              <a:defRPr sz="1400">
                <a:solidFill>
                  <a:schemeClr val="tx1">
                    <a:lumMod val="75000"/>
                    <a:lumOff val="25000"/>
                  </a:schemeClr>
                </a:solidFill>
                <a:latin typeface="Lato" panose="020F0502020204030203" pitchFamily="34" charset="0"/>
                <a:ea typeface="Lato" panose="020F0502020204030203" pitchFamily="34" charset="0"/>
                <a:cs typeface="Lato" panose="020F0502020204030203" pitchFamily="34" charset="0"/>
              </a:defRPr>
            </a:lvl4pPr>
            <a:lvl5pPr marL="1144588" indent="-228600">
              <a:defRPr sz="1400">
                <a:solidFill>
                  <a:schemeClr val="tx1">
                    <a:lumMod val="75000"/>
                    <a:lumOff val="25000"/>
                  </a:schemeClr>
                </a:solidFill>
                <a:latin typeface="Lato" panose="020F0502020204030203" pitchFamily="34" charset="0"/>
                <a:ea typeface="Lato" panose="020F0502020204030203" pitchFamily="34" charset="0"/>
                <a:cs typeface="Lato" panose="020F050202020403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CC9CBBE5-4429-4ADA-B89E-87EB3534B4A3}" type="slidenum">
              <a:rPr lang="en-US" smtClean="0"/>
              <a:pPr/>
              <a:t>‹#›</a:t>
            </a:fld>
            <a:endParaRPr lang="en-US" dirty="0"/>
          </a:p>
        </p:txBody>
      </p:sp>
    </p:spTree>
    <p:extLst>
      <p:ext uri="{BB962C8B-B14F-4D97-AF65-F5344CB8AC3E}">
        <p14:creationId xmlns:p14="http://schemas.microsoft.com/office/powerpoint/2010/main" val="351677039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3_Title &amp; Content B">
    <p:spTree>
      <p:nvGrpSpPr>
        <p:cNvPr id="1" name=""/>
        <p:cNvGrpSpPr/>
        <p:nvPr/>
      </p:nvGrpSpPr>
      <p:grpSpPr>
        <a:xfrm>
          <a:off x="0" y="0"/>
          <a:ext cx="0" cy="0"/>
          <a:chOff x="0" y="0"/>
          <a:chExt cx="0" cy="0"/>
        </a:xfrm>
      </p:grpSpPr>
      <p:sp>
        <p:nvSpPr>
          <p:cNvPr id="2" name="Title 1"/>
          <p:cNvSpPr>
            <a:spLocks noGrp="1"/>
          </p:cNvSpPr>
          <p:nvPr>
            <p:ph type="title"/>
          </p:nvPr>
        </p:nvSpPr>
        <p:spPr>
          <a:xfrm>
            <a:off x="1234910" y="365125"/>
            <a:ext cx="10118889" cy="739775"/>
          </a:xfrm>
        </p:spPr>
        <p:txBody>
          <a:bodyPr/>
          <a:lstStyle/>
          <a:p>
            <a:r>
              <a:rPr lang="en-US"/>
              <a:t>Click to edit Master title style</a:t>
            </a:r>
          </a:p>
        </p:txBody>
      </p:sp>
      <p:sp>
        <p:nvSpPr>
          <p:cNvPr id="3" name="Content Placeholder 2"/>
          <p:cNvSpPr>
            <a:spLocks noGrp="1"/>
          </p:cNvSpPr>
          <p:nvPr>
            <p:ph idx="1"/>
          </p:nvPr>
        </p:nvSpPr>
        <p:spPr>
          <a:xfrm>
            <a:off x="2368732" y="1561675"/>
            <a:ext cx="8985067" cy="4351338"/>
          </a:xfrm>
        </p:spPr>
        <p:txBody>
          <a:bodyPr/>
          <a:lstStyle>
            <a:lvl1pPr marL="0" indent="0">
              <a:buNone/>
              <a:defRPr sz="2400">
                <a:solidFill>
                  <a:schemeClr val="accent6">
                    <a:lumMod val="75000"/>
                  </a:schemeClr>
                </a:solidFill>
              </a:defRPr>
            </a:lvl1pPr>
            <a:lvl2pPr marL="0" indent="0">
              <a:spcAft>
                <a:spcPts val="0"/>
              </a:spcAft>
              <a:buNone/>
              <a:defRPr sz="1800">
                <a:solidFill>
                  <a:schemeClr val="tx1">
                    <a:lumMod val="75000"/>
                    <a:lumOff val="25000"/>
                  </a:schemeClr>
                </a:solidFill>
                <a:latin typeface="Lato" panose="020F0502020204030203" pitchFamily="34" charset="0"/>
                <a:ea typeface="Lato" panose="020F0502020204030203" pitchFamily="34" charset="0"/>
                <a:cs typeface="Lato" panose="020F0502020204030203" pitchFamily="34" charset="0"/>
              </a:defRPr>
            </a:lvl2pPr>
            <a:lvl3pPr marL="346075" indent="-228600">
              <a:buSzPct val="80000"/>
              <a:buFont typeface="Arial" panose="020B0604020202020204" pitchFamily="34" charset="0"/>
              <a:buChar char="•"/>
              <a:defRPr sz="1600">
                <a:solidFill>
                  <a:schemeClr val="tx1">
                    <a:lumMod val="75000"/>
                    <a:lumOff val="25000"/>
                  </a:schemeClr>
                </a:solidFill>
                <a:latin typeface="Lato" panose="020F0502020204030203" pitchFamily="34" charset="0"/>
                <a:ea typeface="Lato" panose="020F0502020204030203" pitchFamily="34" charset="0"/>
                <a:cs typeface="Lato" panose="020F0502020204030203" pitchFamily="34" charset="0"/>
              </a:defRPr>
            </a:lvl3pPr>
            <a:lvl4pPr marL="684213" indent="-228600">
              <a:buSzPct val="70000"/>
              <a:buFont typeface="Wingdings" panose="05000000000000000000" pitchFamily="2" charset="2"/>
              <a:buChar char="§"/>
              <a:defRPr sz="1400">
                <a:solidFill>
                  <a:schemeClr val="tx1">
                    <a:lumMod val="75000"/>
                    <a:lumOff val="25000"/>
                  </a:schemeClr>
                </a:solidFill>
                <a:latin typeface="Lato" panose="020F0502020204030203" pitchFamily="34" charset="0"/>
                <a:ea typeface="Lato" panose="020F0502020204030203" pitchFamily="34" charset="0"/>
                <a:cs typeface="Lato" panose="020F0502020204030203" pitchFamily="34" charset="0"/>
              </a:defRPr>
            </a:lvl4pPr>
            <a:lvl5pPr marL="1144588" indent="-228600">
              <a:defRPr sz="1200">
                <a:solidFill>
                  <a:schemeClr val="tx1">
                    <a:lumMod val="75000"/>
                    <a:lumOff val="25000"/>
                  </a:schemeClr>
                </a:solidFill>
                <a:latin typeface="Lato" panose="020F0502020204030203" pitchFamily="34" charset="0"/>
                <a:ea typeface="Lato" panose="020F0502020204030203" pitchFamily="34" charset="0"/>
                <a:cs typeface="Lato" panose="020F050202020403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CC9CBBE5-4429-4ADA-B89E-87EB3534B4A3}" type="slidenum">
              <a:rPr lang="en-US" smtClean="0"/>
              <a:pPr/>
              <a:t>‹#›</a:t>
            </a:fld>
            <a:endParaRPr lang="en-US" dirty="0"/>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60302" y="365125"/>
            <a:ext cx="917450" cy="768098"/>
          </a:xfrm>
          <a:prstGeom prst="rect">
            <a:avLst/>
          </a:prstGeom>
        </p:spPr>
      </p:pic>
    </p:spTree>
    <p:extLst>
      <p:ext uri="{BB962C8B-B14F-4D97-AF65-F5344CB8AC3E}">
        <p14:creationId xmlns:p14="http://schemas.microsoft.com/office/powerpoint/2010/main" val="76181913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3_Fast facts">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FD9A769-4BFB-83F4-27BC-ECC6E809A27D}"/>
              </a:ext>
            </a:extLst>
          </p:cNvPr>
          <p:cNvSpPr/>
          <p:nvPr userDrawn="1"/>
        </p:nvSpPr>
        <p:spPr>
          <a:xfrm>
            <a:off x="76200" y="6281773"/>
            <a:ext cx="4834467" cy="51072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hasCustomPrompt="1"/>
          </p:nvPr>
        </p:nvSpPr>
        <p:spPr>
          <a:xfrm>
            <a:off x="1234910" y="375034"/>
            <a:ext cx="10118889" cy="739775"/>
          </a:xfrm>
        </p:spPr>
        <p:txBody>
          <a:bodyPr/>
          <a:lstStyle>
            <a:lvl1pPr>
              <a:defRPr/>
            </a:lvl1pPr>
          </a:lstStyle>
          <a:p>
            <a:r>
              <a:rPr lang="en-US"/>
              <a:t>Fast facts</a:t>
            </a:r>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60302" y="365125"/>
            <a:ext cx="917450" cy="768098"/>
          </a:xfrm>
          <a:prstGeom prst="rect">
            <a:avLst/>
          </a:prstGeom>
        </p:spPr>
      </p:pic>
      <p:sp>
        <p:nvSpPr>
          <p:cNvPr id="9" name="Slide Number Placeholder 5"/>
          <p:cNvSpPr>
            <a:spLocks noGrp="1"/>
          </p:cNvSpPr>
          <p:nvPr>
            <p:ph type="sldNum" sz="quarter" idx="12"/>
          </p:nvPr>
        </p:nvSpPr>
        <p:spPr>
          <a:xfrm>
            <a:off x="9169400" y="6427373"/>
            <a:ext cx="2743200" cy="365125"/>
          </a:xfrm>
        </p:spPr>
        <p:txBody>
          <a:bodyPr/>
          <a:lstStyle>
            <a:lvl1pPr>
              <a:defRPr>
                <a:solidFill>
                  <a:schemeClr val="bg1"/>
                </a:solidFill>
              </a:defRPr>
            </a:lvl1pPr>
          </a:lstStyle>
          <a:p>
            <a:fld id="{CC9CBBE5-4429-4ADA-B89E-87EB3534B4A3}" type="slidenum">
              <a:rPr lang="en-US" smtClean="0"/>
              <a:pPr/>
              <a:t>‹#›</a:t>
            </a:fld>
            <a:endParaRPr lang="en-US" dirty="0"/>
          </a:p>
        </p:txBody>
      </p:sp>
      <p:sp>
        <p:nvSpPr>
          <p:cNvPr id="28" name="TextBox 27">
            <a:extLst>
              <a:ext uri="{FF2B5EF4-FFF2-40B4-BE49-F238E27FC236}">
                <a16:creationId xmlns:a16="http://schemas.microsoft.com/office/drawing/2014/main" id="{8160992D-BA5E-4B87-AB8E-0B0392FDA9C9}"/>
              </a:ext>
            </a:extLst>
          </p:cNvPr>
          <p:cNvSpPr txBox="1"/>
          <p:nvPr userDrawn="1"/>
        </p:nvSpPr>
        <p:spPr>
          <a:xfrm>
            <a:off x="2935591" y="2426355"/>
            <a:ext cx="5434148" cy="461665"/>
          </a:xfrm>
          <a:prstGeom prst="rect">
            <a:avLst/>
          </a:prstGeom>
          <a:noFill/>
        </p:spPr>
        <p:txBody>
          <a:bodyPr wrap="square" rtlCol="0">
            <a:spAutoFit/>
          </a:bodyPr>
          <a:lstStyle/>
          <a:p>
            <a:pPr lvl="0"/>
            <a:r>
              <a:rPr lang="en-US" sz="2400" dirty="0">
                <a:solidFill>
                  <a:schemeClr val="tx1"/>
                </a:solidFill>
                <a:latin typeface="Lato Light" panose="020F0302020204030203" pitchFamily="34" charset="0"/>
              </a:rPr>
              <a:t>total staff</a:t>
            </a:r>
          </a:p>
        </p:txBody>
      </p:sp>
      <p:sp>
        <p:nvSpPr>
          <p:cNvPr id="29" name="TextBox 28">
            <a:extLst>
              <a:ext uri="{FF2B5EF4-FFF2-40B4-BE49-F238E27FC236}">
                <a16:creationId xmlns:a16="http://schemas.microsoft.com/office/drawing/2014/main" id="{FAD8BF52-108C-415D-A426-CB92CF7478FC}"/>
              </a:ext>
            </a:extLst>
          </p:cNvPr>
          <p:cNvSpPr txBox="1"/>
          <p:nvPr userDrawn="1"/>
        </p:nvSpPr>
        <p:spPr>
          <a:xfrm>
            <a:off x="2935591" y="3107572"/>
            <a:ext cx="5399446" cy="461665"/>
          </a:xfrm>
          <a:prstGeom prst="rect">
            <a:avLst/>
          </a:prstGeom>
          <a:noFill/>
        </p:spPr>
        <p:txBody>
          <a:bodyPr wrap="square" rtlCol="0">
            <a:spAutoFit/>
          </a:bodyPr>
          <a:lstStyle/>
          <a:p>
            <a:pPr lvl="0"/>
            <a:r>
              <a:rPr lang="en-US" sz="2400" dirty="0">
                <a:solidFill>
                  <a:schemeClr val="tx1"/>
                </a:solidFill>
                <a:latin typeface="Lato Light" panose="020F0302020204030203" pitchFamily="34" charset="0"/>
              </a:rPr>
              <a:t>partners &amp; affiliated entity members</a:t>
            </a:r>
          </a:p>
        </p:txBody>
      </p:sp>
      <p:sp>
        <p:nvSpPr>
          <p:cNvPr id="30" name="TextBox 29">
            <a:extLst>
              <a:ext uri="{FF2B5EF4-FFF2-40B4-BE49-F238E27FC236}">
                <a16:creationId xmlns:a16="http://schemas.microsoft.com/office/drawing/2014/main" id="{F4E7B223-75EC-4A59-8F4A-65CF84901ED1}"/>
              </a:ext>
            </a:extLst>
          </p:cNvPr>
          <p:cNvSpPr txBox="1"/>
          <p:nvPr userDrawn="1"/>
        </p:nvSpPr>
        <p:spPr>
          <a:xfrm>
            <a:off x="2935591" y="3797499"/>
            <a:ext cx="5807891" cy="461665"/>
          </a:xfrm>
          <a:prstGeom prst="rect">
            <a:avLst/>
          </a:prstGeom>
          <a:noFill/>
        </p:spPr>
        <p:txBody>
          <a:bodyPr wrap="square" rtlCol="0">
            <a:spAutoFit/>
          </a:bodyPr>
          <a:lstStyle/>
          <a:p>
            <a:pPr lvl="0"/>
            <a:r>
              <a:rPr lang="en-US" sz="2400" dirty="0">
                <a:solidFill>
                  <a:schemeClr val="tx1"/>
                </a:solidFill>
                <a:latin typeface="Lato Light" panose="020F0302020204030203" pitchFamily="34" charset="0"/>
              </a:rPr>
              <a:t>number of CPAs</a:t>
            </a:r>
          </a:p>
        </p:txBody>
      </p:sp>
      <p:sp>
        <p:nvSpPr>
          <p:cNvPr id="31" name="TextBox 30">
            <a:extLst>
              <a:ext uri="{FF2B5EF4-FFF2-40B4-BE49-F238E27FC236}">
                <a16:creationId xmlns:a16="http://schemas.microsoft.com/office/drawing/2014/main" id="{A9BFDA97-0D1C-4A40-ADD5-4787DDD5C307}"/>
              </a:ext>
            </a:extLst>
          </p:cNvPr>
          <p:cNvSpPr txBox="1"/>
          <p:nvPr userDrawn="1"/>
        </p:nvSpPr>
        <p:spPr>
          <a:xfrm>
            <a:off x="2935591" y="4541880"/>
            <a:ext cx="5399446" cy="461665"/>
          </a:xfrm>
          <a:prstGeom prst="rect">
            <a:avLst/>
          </a:prstGeom>
          <a:noFill/>
        </p:spPr>
        <p:txBody>
          <a:bodyPr wrap="square" rtlCol="0">
            <a:spAutoFit/>
          </a:bodyPr>
          <a:lstStyle/>
          <a:p>
            <a:pPr lvl="0"/>
            <a:r>
              <a:rPr lang="en-US" sz="2400" dirty="0">
                <a:solidFill>
                  <a:schemeClr val="tx1"/>
                </a:solidFill>
                <a:latin typeface="Lato Light" panose="020F0302020204030203" pitchFamily="34" charset="0"/>
              </a:rPr>
              <a:t>offices worldwide</a:t>
            </a:r>
          </a:p>
        </p:txBody>
      </p:sp>
      <p:sp>
        <p:nvSpPr>
          <p:cNvPr id="33" name="TextBox 32">
            <a:extLst>
              <a:ext uri="{FF2B5EF4-FFF2-40B4-BE49-F238E27FC236}">
                <a16:creationId xmlns:a16="http://schemas.microsoft.com/office/drawing/2014/main" id="{D9FFDC6C-FAB7-4E75-8C00-6B74648BA2D7}"/>
              </a:ext>
            </a:extLst>
          </p:cNvPr>
          <p:cNvSpPr txBox="1"/>
          <p:nvPr userDrawn="1"/>
        </p:nvSpPr>
        <p:spPr>
          <a:xfrm>
            <a:off x="2935591" y="1724903"/>
            <a:ext cx="279545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schemeClr val="tx1"/>
                </a:solidFill>
                <a:latin typeface="Lato Light" panose="020F0302020204030203" pitchFamily="34" charset="0"/>
              </a:rPr>
              <a:t>year founded</a:t>
            </a:r>
          </a:p>
        </p:txBody>
      </p:sp>
      <p:sp>
        <p:nvSpPr>
          <p:cNvPr id="35" name="TextBox 34">
            <a:extLst>
              <a:ext uri="{FF2B5EF4-FFF2-40B4-BE49-F238E27FC236}">
                <a16:creationId xmlns:a16="http://schemas.microsoft.com/office/drawing/2014/main" id="{330FFCBA-FAAF-41F2-9FFF-9678F099629B}"/>
              </a:ext>
            </a:extLst>
          </p:cNvPr>
          <p:cNvSpPr txBox="1"/>
          <p:nvPr userDrawn="1"/>
        </p:nvSpPr>
        <p:spPr>
          <a:xfrm>
            <a:off x="1439925" y="1621971"/>
            <a:ext cx="1427341" cy="584775"/>
          </a:xfrm>
          <a:prstGeom prst="rect">
            <a:avLst/>
          </a:prstGeom>
          <a:noFill/>
        </p:spPr>
        <p:txBody>
          <a:bodyPr wrap="square" rtlCol="0">
            <a:spAutoFit/>
          </a:bodyPr>
          <a:lstStyle/>
          <a:p>
            <a:pPr algn="r"/>
            <a:r>
              <a:rPr lang="en-US" sz="3200" dirty="0">
                <a:solidFill>
                  <a:schemeClr val="accent6">
                    <a:lumMod val="75000"/>
                  </a:schemeClr>
                </a:solidFill>
                <a:latin typeface="Lato" panose="020F0502020204030203" pitchFamily="34" charset="0"/>
              </a:rPr>
              <a:t>1924</a:t>
            </a:r>
          </a:p>
        </p:txBody>
      </p:sp>
      <p:sp>
        <p:nvSpPr>
          <p:cNvPr id="36" name="TextBox 35">
            <a:extLst>
              <a:ext uri="{FF2B5EF4-FFF2-40B4-BE49-F238E27FC236}">
                <a16:creationId xmlns:a16="http://schemas.microsoft.com/office/drawing/2014/main" id="{773281A5-75C5-4645-862F-54EF700EB218}"/>
              </a:ext>
            </a:extLst>
          </p:cNvPr>
          <p:cNvSpPr txBox="1"/>
          <p:nvPr userDrawn="1"/>
        </p:nvSpPr>
        <p:spPr>
          <a:xfrm>
            <a:off x="1016792" y="2360823"/>
            <a:ext cx="1850474" cy="584775"/>
          </a:xfrm>
          <a:prstGeom prst="rect">
            <a:avLst/>
          </a:prstGeom>
          <a:noFill/>
        </p:spPr>
        <p:txBody>
          <a:bodyPr wrap="square" rtlCol="0">
            <a:spAutoFit/>
          </a:bodyPr>
          <a:lstStyle/>
          <a:p>
            <a:pPr algn="r"/>
            <a:r>
              <a:rPr lang="en-US" sz="3200" dirty="0">
                <a:solidFill>
                  <a:schemeClr val="accent6">
                    <a:lumMod val="75000"/>
                  </a:schemeClr>
                </a:solidFill>
                <a:latin typeface="Lato" panose="020F0502020204030203" pitchFamily="34" charset="0"/>
              </a:rPr>
              <a:t>3,800+</a:t>
            </a:r>
          </a:p>
        </p:txBody>
      </p:sp>
      <p:sp>
        <p:nvSpPr>
          <p:cNvPr id="37" name="TextBox 36">
            <a:extLst>
              <a:ext uri="{FF2B5EF4-FFF2-40B4-BE49-F238E27FC236}">
                <a16:creationId xmlns:a16="http://schemas.microsoft.com/office/drawing/2014/main" id="{2C385177-086A-4C7A-A293-2F24266484BA}"/>
              </a:ext>
            </a:extLst>
          </p:cNvPr>
          <p:cNvSpPr txBox="1"/>
          <p:nvPr userDrawn="1"/>
        </p:nvSpPr>
        <p:spPr>
          <a:xfrm>
            <a:off x="1016792" y="3046016"/>
            <a:ext cx="1850474" cy="584775"/>
          </a:xfrm>
          <a:prstGeom prst="rect">
            <a:avLst/>
          </a:prstGeom>
          <a:noFill/>
        </p:spPr>
        <p:txBody>
          <a:bodyPr wrap="square" rtlCol="0">
            <a:spAutoFit/>
          </a:bodyPr>
          <a:lstStyle/>
          <a:p>
            <a:pPr algn="r"/>
            <a:r>
              <a:rPr lang="en-US" sz="3200" dirty="0">
                <a:solidFill>
                  <a:schemeClr val="accent6">
                    <a:lumMod val="75000"/>
                  </a:schemeClr>
                </a:solidFill>
                <a:latin typeface="Lato" panose="020F0502020204030203" pitchFamily="34" charset="0"/>
              </a:rPr>
              <a:t>380+</a:t>
            </a:r>
          </a:p>
        </p:txBody>
      </p:sp>
      <p:sp>
        <p:nvSpPr>
          <p:cNvPr id="38" name="TextBox 37">
            <a:extLst>
              <a:ext uri="{FF2B5EF4-FFF2-40B4-BE49-F238E27FC236}">
                <a16:creationId xmlns:a16="http://schemas.microsoft.com/office/drawing/2014/main" id="{240CE46D-00E3-4F48-9D5B-C8E1ACBA074C}"/>
              </a:ext>
            </a:extLst>
          </p:cNvPr>
          <p:cNvSpPr txBox="1"/>
          <p:nvPr userDrawn="1"/>
        </p:nvSpPr>
        <p:spPr>
          <a:xfrm>
            <a:off x="1177640" y="3752690"/>
            <a:ext cx="1689626" cy="584775"/>
          </a:xfrm>
          <a:prstGeom prst="rect">
            <a:avLst/>
          </a:prstGeom>
          <a:noFill/>
        </p:spPr>
        <p:txBody>
          <a:bodyPr wrap="square" rtlCol="0">
            <a:spAutoFit/>
          </a:bodyPr>
          <a:lstStyle/>
          <a:p>
            <a:pPr algn="r"/>
            <a:r>
              <a:rPr lang="en-US" sz="3200" dirty="0">
                <a:solidFill>
                  <a:schemeClr val="accent6">
                    <a:lumMod val="75000"/>
                  </a:schemeClr>
                </a:solidFill>
                <a:latin typeface="Lato" panose="020F0502020204030203" pitchFamily="34" charset="0"/>
              </a:rPr>
              <a:t>1,300+</a:t>
            </a:r>
          </a:p>
        </p:txBody>
      </p:sp>
      <p:sp>
        <p:nvSpPr>
          <p:cNvPr id="39" name="TextBox 38">
            <a:extLst>
              <a:ext uri="{FF2B5EF4-FFF2-40B4-BE49-F238E27FC236}">
                <a16:creationId xmlns:a16="http://schemas.microsoft.com/office/drawing/2014/main" id="{F8DC5F11-1915-4CE1-A255-F7B36F353D13}"/>
              </a:ext>
            </a:extLst>
          </p:cNvPr>
          <p:cNvSpPr txBox="1"/>
          <p:nvPr userDrawn="1"/>
        </p:nvSpPr>
        <p:spPr>
          <a:xfrm>
            <a:off x="1016792" y="4480326"/>
            <a:ext cx="1850474" cy="584775"/>
          </a:xfrm>
          <a:prstGeom prst="rect">
            <a:avLst/>
          </a:prstGeom>
          <a:noFill/>
        </p:spPr>
        <p:txBody>
          <a:bodyPr wrap="square" rtlCol="0">
            <a:spAutoFit/>
          </a:bodyPr>
          <a:lstStyle/>
          <a:p>
            <a:pPr algn="r"/>
            <a:r>
              <a:rPr lang="en-US" sz="3200" dirty="0">
                <a:solidFill>
                  <a:schemeClr val="accent6">
                    <a:lumMod val="75000"/>
                  </a:schemeClr>
                </a:solidFill>
                <a:latin typeface="Lato" panose="020F0502020204030203" pitchFamily="34" charset="0"/>
              </a:rPr>
              <a:t>23</a:t>
            </a:r>
          </a:p>
        </p:txBody>
      </p:sp>
      <p:pic>
        <p:nvPicPr>
          <p:cNvPr id="5" name="Picture 4">
            <a:extLst>
              <a:ext uri="{FF2B5EF4-FFF2-40B4-BE49-F238E27FC236}">
                <a16:creationId xmlns:a16="http://schemas.microsoft.com/office/drawing/2014/main" id="{48999D8C-BA13-DEBA-4BC4-124F46C78743}"/>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160302" y="6342367"/>
            <a:ext cx="4541007" cy="535135"/>
          </a:xfrm>
          <a:prstGeom prst="rect">
            <a:avLst/>
          </a:prstGeom>
        </p:spPr>
      </p:pic>
    </p:spTree>
    <p:extLst>
      <p:ext uri="{BB962C8B-B14F-4D97-AF65-F5344CB8AC3E}">
        <p14:creationId xmlns:p14="http://schemas.microsoft.com/office/powerpoint/2010/main" val="50855586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4_Client sat">
    <p:spTree>
      <p:nvGrpSpPr>
        <p:cNvPr id="1" name=""/>
        <p:cNvGrpSpPr/>
        <p:nvPr/>
      </p:nvGrpSpPr>
      <p:grpSpPr>
        <a:xfrm>
          <a:off x="0" y="0"/>
          <a:ext cx="0" cy="0"/>
          <a:chOff x="0" y="0"/>
          <a:chExt cx="0" cy="0"/>
        </a:xfrm>
      </p:grpSpPr>
      <p:sp>
        <p:nvSpPr>
          <p:cNvPr id="2" name="Title 1"/>
          <p:cNvSpPr>
            <a:spLocks noGrp="1"/>
          </p:cNvSpPr>
          <p:nvPr>
            <p:ph type="title"/>
          </p:nvPr>
        </p:nvSpPr>
        <p:spPr>
          <a:xfrm>
            <a:off x="1234910" y="387827"/>
            <a:ext cx="10118889" cy="739775"/>
          </a:xfrm>
        </p:spPr>
        <p:txBody>
          <a:bodyPr/>
          <a:lstStyle/>
          <a:p>
            <a:r>
              <a:rPr lang="en-US"/>
              <a:t>Click to edit Master title style</a:t>
            </a:r>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60302" y="365125"/>
            <a:ext cx="917450" cy="768098"/>
          </a:xfrm>
          <a:prstGeom prst="rect">
            <a:avLst/>
          </a:prstGeom>
        </p:spPr>
      </p:pic>
      <p:sp>
        <p:nvSpPr>
          <p:cNvPr id="26" name="Slide Number Placeholder 5"/>
          <p:cNvSpPr>
            <a:spLocks noGrp="1"/>
          </p:cNvSpPr>
          <p:nvPr>
            <p:ph type="sldNum" sz="quarter" idx="12"/>
          </p:nvPr>
        </p:nvSpPr>
        <p:spPr>
          <a:xfrm>
            <a:off x="9169400" y="6427373"/>
            <a:ext cx="2743200" cy="365125"/>
          </a:xfrm>
        </p:spPr>
        <p:txBody>
          <a:bodyPr/>
          <a:lstStyle>
            <a:lvl1pPr>
              <a:defRPr>
                <a:solidFill>
                  <a:schemeClr val="bg1"/>
                </a:solidFill>
              </a:defRPr>
            </a:lvl1pPr>
          </a:lstStyle>
          <a:p>
            <a:fld id="{CC9CBBE5-4429-4ADA-B89E-87EB3534B4A3}" type="slidenum">
              <a:rPr lang="en-US" smtClean="0"/>
              <a:pPr/>
              <a:t>‹#›</a:t>
            </a:fld>
            <a:endParaRPr lang="en-US" dirty="0"/>
          </a:p>
        </p:txBody>
      </p:sp>
      <p:sp>
        <p:nvSpPr>
          <p:cNvPr id="27" name="Rounded Rectangle 26"/>
          <p:cNvSpPr/>
          <p:nvPr userDrawn="1"/>
        </p:nvSpPr>
        <p:spPr>
          <a:xfrm>
            <a:off x="1654628" y="1636798"/>
            <a:ext cx="2620473" cy="1204925"/>
          </a:xfrm>
          <a:prstGeom prst="roundRect">
            <a:avLst/>
          </a:prstGeom>
          <a:solidFill>
            <a:schemeClr val="accent4"/>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TextBox 28"/>
          <p:cNvSpPr txBox="1"/>
          <p:nvPr userDrawn="1"/>
        </p:nvSpPr>
        <p:spPr>
          <a:xfrm>
            <a:off x="1654628" y="1667504"/>
            <a:ext cx="2620473" cy="1107996"/>
          </a:xfrm>
          <a:prstGeom prst="rect">
            <a:avLst/>
          </a:prstGeom>
          <a:noFill/>
        </p:spPr>
        <p:txBody>
          <a:bodyPr wrap="square" rtlCol="0">
            <a:spAutoFit/>
          </a:bodyPr>
          <a:lstStyle/>
          <a:p>
            <a:pPr algn="ctr"/>
            <a:r>
              <a:rPr lang="en-US" sz="6600" dirty="0">
                <a:solidFill>
                  <a:schemeClr val="bg1"/>
                </a:solidFill>
                <a:latin typeface="Lato" panose="020F0502020204030203" pitchFamily="34" charset="0"/>
                <a:ea typeface="Lato Regular" panose="020F0502020204030203" pitchFamily="34" charset="0"/>
                <a:cs typeface="Lato Regular" panose="020F0502020204030203" pitchFamily="34" charset="0"/>
              </a:rPr>
              <a:t>98%</a:t>
            </a:r>
          </a:p>
        </p:txBody>
      </p:sp>
      <p:sp>
        <p:nvSpPr>
          <p:cNvPr id="32" name="TextBox 31"/>
          <p:cNvSpPr txBox="1"/>
          <p:nvPr userDrawn="1"/>
        </p:nvSpPr>
        <p:spPr>
          <a:xfrm>
            <a:off x="1676399" y="2852673"/>
            <a:ext cx="2862943" cy="707886"/>
          </a:xfrm>
          <a:prstGeom prst="rect">
            <a:avLst/>
          </a:prstGeom>
          <a:noFill/>
        </p:spPr>
        <p:txBody>
          <a:bodyPr wrap="square" rtlCol="0">
            <a:spAutoFit/>
          </a:bodyPr>
          <a:lstStyle/>
          <a:p>
            <a:r>
              <a:rPr lang="en-US" sz="2000" dirty="0">
                <a:solidFill>
                  <a:schemeClr val="accent4"/>
                </a:solidFill>
                <a:latin typeface="Lato Semibold" panose="020F0502020204030203" pitchFamily="34" charset="0"/>
                <a:ea typeface="Lato Semibold" panose="020F0502020204030203" pitchFamily="34" charset="0"/>
                <a:cs typeface="Lato Semibold" panose="020F0502020204030203" pitchFamily="34" charset="0"/>
              </a:rPr>
              <a:t>Technical expertise </a:t>
            </a:r>
            <a:br>
              <a:rPr lang="en-US" sz="2000" dirty="0">
                <a:solidFill>
                  <a:schemeClr val="accent4"/>
                </a:solidFill>
                <a:latin typeface="Lato Semibold" panose="020F0502020204030203" pitchFamily="34" charset="0"/>
                <a:ea typeface="Lato Semibold" panose="020F0502020204030203" pitchFamily="34" charset="0"/>
                <a:cs typeface="Lato Semibold" panose="020F0502020204030203" pitchFamily="34" charset="0"/>
              </a:rPr>
            </a:br>
            <a:r>
              <a:rPr lang="en-US" sz="2000" dirty="0">
                <a:solidFill>
                  <a:schemeClr val="accent4"/>
                </a:solidFill>
                <a:latin typeface="Lato Semibold" panose="020F0502020204030203" pitchFamily="34" charset="0"/>
                <a:ea typeface="Lato Semibold" panose="020F0502020204030203" pitchFamily="34" charset="0"/>
                <a:cs typeface="Lato Semibold" panose="020F0502020204030203" pitchFamily="34" charset="0"/>
              </a:rPr>
              <a:t>in their industry</a:t>
            </a:r>
          </a:p>
        </p:txBody>
      </p:sp>
      <p:sp>
        <p:nvSpPr>
          <p:cNvPr id="41" name="Rounded Rectangle 40"/>
          <p:cNvSpPr/>
          <p:nvPr userDrawn="1"/>
        </p:nvSpPr>
        <p:spPr>
          <a:xfrm>
            <a:off x="4996544" y="1636798"/>
            <a:ext cx="2620473" cy="1204925"/>
          </a:xfrm>
          <a:prstGeom prst="roundRect">
            <a:avLst/>
          </a:prstGeom>
          <a:solidFill>
            <a:schemeClr val="accent4"/>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 name="TextBox 41"/>
          <p:cNvSpPr txBox="1"/>
          <p:nvPr userDrawn="1"/>
        </p:nvSpPr>
        <p:spPr>
          <a:xfrm>
            <a:off x="4996544" y="1667504"/>
            <a:ext cx="2620473" cy="1107996"/>
          </a:xfrm>
          <a:prstGeom prst="rect">
            <a:avLst/>
          </a:prstGeom>
          <a:noFill/>
        </p:spPr>
        <p:txBody>
          <a:bodyPr wrap="square" rtlCol="0">
            <a:spAutoFit/>
          </a:bodyPr>
          <a:lstStyle/>
          <a:p>
            <a:pPr algn="ctr"/>
            <a:r>
              <a:rPr lang="en-US" sz="6600" dirty="0">
                <a:solidFill>
                  <a:schemeClr val="bg1"/>
                </a:solidFill>
                <a:latin typeface="Lato" panose="020F0502020204030203" pitchFamily="34" charset="0"/>
                <a:ea typeface="Lato Regular" panose="020F0502020204030203" pitchFamily="34" charset="0"/>
                <a:cs typeface="Lato Regular" panose="020F0502020204030203" pitchFamily="34" charset="0"/>
              </a:rPr>
              <a:t>97%</a:t>
            </a:r>
          </a:p>
        </p:txBody>
      </p:sp>
      <p:sp>
        <p:nvSpPr>
          <p:cNvPr id="43" name="TextBox 42"/>
          <p:cNvSpPr txBox="1"/>
          <p:nvPr userDrawn="1"/>
        </p:nvSpPr>
        <p:spPr>
          <a:xfrm>
            <a:off x="4996543" y="2852673"/>
            <a:ext cx="3032089" cy="707886"/>
          </a:xfrm>
          <a:prstGeom prst="rect">
            <a:avLst/>
          </a:prstGeom>
          <a:noFill/>
        </p:spPr>
        <p:txBody>
          <a:bodyPr wrap="square" rtlCol="0">
            <a:spAutoFit/>
          </a:bodyPr>
          <a:lstStyle/>
          <a:p>
            <a:r>
              <a:rPr lang="en-US" sz="2000" dirty="0">
                <a:solidFill>
                  <a:schemeClr val="accent4"/>
                </a:solidFill>
                <a:latin typeface="Lato Semibold" panose="020F0502020204030203" pitchFamily="34" charset="0"/>
                <a:ea typeface="Lato Semibold" panose="020F0502020204030203" pitchFamily="34" charset="0"/>
                <a:cs typeface="Lato Semibold" panose="020F0502020204030203" pitchFamily="34" charset="0"/>
              </a:rPr>
              <a:t>Effectively communicate &amp; are responsive</a:t>
            </a:r>
          </a:p>
        </p:txBody>
      </p:sp>
      <p:sp>
        <p:nvSpPr>
          <p:cNvPr id="44" name="Rounded Rectangle 43"/>
          <p:cNvSpPr/>
          <p:nvPr userDrawn="1"/>
        </p:nvSpPr>
        <p:spPr>
          <a:xfrm>
            <a:off x="8392885" y="1636798"/>
            <a:ext cx="2624328" cy="1204925"/>
          </a:xfrm>
          <a:prstGeom prst="roundRect">
            <a:avLst/>
          </a:prstGeom>
          <a:solidFill>
            <a:schemeClr val="accent4"/>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5" name="TextBox 44"/>
          <p:cNvSpPr txBox="1"/>
          <p:nvPr userDrawn="1"/>
        </p:nvSpPr>
        <p:spPr>
          <a:xfrm>
            <a:off x="8392887" y="1667504"/>
            <a:ext cx="2624326" cy="1107996"/>
          </a:xfrm>
          <a:prstGeom prst="rect">
            <a:avLst/>
          </a:prstGeom>
          <a:noFill/>
        </p:spPr>
        <p:txBody>
          <a:bodyPr wrap="square" rtlCol="0">
            <a:spAutoFit/>
          </a:bodyPr>
          <a:lstStyle/>
          <a:p>
            <a:pPr algn="ctr"/>
            <a:r>
              <a:rPr lang="en-US" sz="6600" dirty="0">
                <a:solidFill>
                  <a:schemeClr val="bg1"/>
                </a:solidFill>
                <a:latin typeface="Lato" panose="020F0502020204030203" pitchFamily="34" charset="0"/>
                <a:ea typeface="Lato Regular" panose="020F0502020204030203" pitchFamily="34" charset="0"/>
                <a:cs typeface="Lato Regular" panose="020F0502020204030203" pitchFamily="34" charset="0"/>
              </a:rPr>
              <a:t>99%</a:t>
            </a:r>
          </a:p>
        </p:txBody>
      </p:sp>
      <p:sp>
        <p:nvSpPr>
          <p:cNvPr id="46" name="TextBox 45"/>
          <p:cNvSpPr txBox="1"/>
          <p:nvPr userDrawn="1"/>
        </p:nvSpPr>
        <p:spPr>
          <a:xfrm>
            <a:off x="8414657" y="2852673"/>
            <a:ext cx="2602556" cy="707886"/>
          </a:xfrm>
          <a:prstGeom prst="rect">
            <a:avLst/>
          </a:prstGeom>
          <a:noFill/>
        </p:spPr>
        <p:txBody>
          <a:bodyPr wrap="square" rtlCol="0">
            <a:spAutoFit/>
          </a:bodyPr>
          <a:lstStyle/>
          <a:p>
            <a:r>
              <a:rPr lang="en-US" sz="2000" dirty="0">
                <a:solidFill>
                  <a:schemeClr val="accent4"/>
                </a:solidFill>
                <a:latin typeface="Lato Semibold" panose="020F0502020204030203" pitchFamily="34" charset="0"/>
                <a:ea typeface="Lato Semibold" panose="020F0502020204030203" pitchFamily="34" charset="0"/>
                <a:cs typeface="Lato Semibold" panose="020F0502020204030203" pitchFamily="34" charset="0"/>
              </a:rPr>
              <a:t>Understand your organization’s needs</a:t>
            </a:r>
          </a:p>
        </p:txBody>
      </p:sp>
      <p:sp>
        <p:nvSpPr>
          <p:cNvPr id="28" name="TextBox 27">
            <a:extLst>
              <a:ext uri="{FF2B5EF4-FFF2-40B4-BE49-F238E27FC236}">
                <a16:creationId xmlns:a16="http://schemas.microsoft.com/office/drawing/2014/main" id="{8389449D-9BF9-43DD-AE7C-58C39D880BF9}"/>
              </a:ext>
            </a:extLst>
          </p:cNvPr>
          <p:cNvSpPr txBox="1"/>
          <p:nvPr userDrawn="1"/>
        </p:nvSpPr>
        <p:spPr>
          <a:xfrm>
            <a:off x="1676399" y="5141845"/>
            <a:ext cx="3223405" cy="400110"/>
          </a:xfrm>
          <a:prstGeom prst="rect">
            <a:avLst/>
          </a:prstGeom>
          <a:noFill/>
        </p:spPr>
        <p:txBody>
          <a:bodyPr wrap="square" rtlCol="0">
            <a:spAutoFit/>
          </a:bodyPr>
          <a:lstStyle/>
          <a:p>
            <a:r>
              <a:rPr lang="en-US" sz="2000" dirty="0">
                <a:solidFill>
                  <a:srgbClr val="1F3D7C"/>
                </a:solidFill>
                <a:latin typeface="Lato Semibold" panose="020F0502020204030203" pitchFamily="34" charset="0"/>
                <a:ea typeface="Lato Semibold" panose="020F0502020204030203" pitchFamily="34" charset="0"/>
                <a:cs typeface="Lato Semibold" panose="020F0502020204030203" pitchFamily="34" charset="0"/>
              </a:rPr>
              <a:t>Honest &amp; trustworthy</a:t>
            </a:r>
          </a:p>
        </p:txBody>
      </p:sp>
      <p:sp>
        <p:nvSpPr>
          <p:cNvPr id="30" name="TextBox 29">
            <a:extLst>
              <a:ext uri="{FF2B5EF4-FFF2-40B4-BE49-F238E27FC236}">
                <a16:creationId xmlns:a16="http://schemas.microsoft.com/office/drawing/2014/main" id="{EC845B62-4953-43ED-85D1-18F1C2EF0DBC}"/>
              </a:ext>
            </a:extLst>
          </p:cNvPr>
          <p:cNvSpPr txBox="1"/>
          <p:nvPr userDrawn="1"/>
        </p:nvSpPr>
        <p:spPr>
          <a:xfrm>
            <a:off x="4899804" y="5141057"/>
            <a:ext cx="3115104" cy="400110"/>
          </a:xfrm>
          <a:prstGeom prst="rect">
            <a:avLst/>
          </a:prstGeom>
          <a:noFill/>
        </p:spPr>
        <p:txBody>
          <a:bodyPr wrap="square" rtlCol="0">
            <a:spAutoFit/>
          </a:bodyPr>
          <a:lstStyle/>
          <a:p>
            <a:r>
              <a:rPr lang="en-US" sz="2000" dirty="0">
                <a:solidFill>
                  <a:srgbClr val="1F3D7C"/>
                </a:solidFill>
                <a:latin typeface="Lato Semibold" panose="020F0502020204030203" pitchFamily="34" charset="0"/>
                <a:ea typeface="Lato Semibold" panose="020F0502020204030203" pitchFamily="34" charset="0"/>
                <a:cs typeface="Lato Semibold" panose="020F0502020204030203" pitchFamily="34" charset="0"/>
              </a:rPr>
              <a:t>Proactive to their needs</a:t>
            </a:r>
          </a:p>
        </p:txBody>
      </p:sp>
      <p:sp>
        <p:nvSpPr>
          <p:cNvPr id="31" name="TextBox 30">
            <a:extLst>
              <a:ext uri="{FF2B5EF4-FFF2-40B4-BE49-F238E27FC236}">
                <a16:creationId xmlns:a16="http://schemas.microsoft.com/office/drawing/2014/main" id="{5AD1F54C-56B2-4998-ADD2-F86B15489370}"/>
              </a:ext>
            </a:extLst>
          </p:cNvPr>
          <p:cNvSpPr txBox="1"/>
          <p:nvPr userDrawn="1"/>
        </p:nvSpPr>
        <p:spPr>
          <a:xfrm>
            <a:off x="8414657" y="5126309"/>
            <a:ext cx="2354385" cy="707886"/>
          </a:xfrm>
          <a:prstGeom prst="rect">
            <a:avLst/>
          </a:prstGeom>
          <a:noFill/>
        </p:spPr>
        <p:txBody>
          <a:bodyPr wrap="square" rtlCol="0">
            <a:spAutoFit/>
          </a:bodyPr>
          <a:lstStyle/>
          <a:p>
            <a:r>
              <a:rPr lang="en-US" sz="2000" dirty="0">
                <a:solidFill>
                  <a:srgbClr val="1F3D7C"/>
                </a:solidFill>
                <a:latin typeface="Lato Semibold" panose="020F0502020204030203" pitchFamily="34" charset="0"/>
                <a:ea typeface="Lato Semibold" panose="020F0502020204030203" pitchFamily="34" charset="0"/>
                <a:cs typeface="Lato Semibold" panose="020F0502020204030203" pitchFamily="34" charset="0"/>
              </a:rPr>
              <a:t>Recommendations are innovative</a:t>
            </a:r>
          </a:p>
        </p:txBody>
      </p:sp>
      <p:sp>
        <p:nvSpPr>
          <p:cNvPr id="33" name="Rounded Rectangle 6">
            <a:extLst>
              <a:ext uri="{FF2B5EF4-FFF2-40B4-BE49-F238E27FC236}">
                <a16:creationId xmlns:a16="http://schemas.microsoft.com/office/drawing/2014/main" id="{ABF66054-9E4F-4907-98CB-623367CC5E08}"/>
              </a:ext>
            </a:extLst>
          </p:cNvPr>
          <p:cNvSpPr/>
          <p:nvPr userDrawn="1"/>
        </p:nvSpPr>
        <p:spPr>
          <a:xfrm>
            <a:off x="1654628" y="3890653"/>
            <a:ext cx="2620473" cy="1204925"/>
          </a:xfrm>
          <a:prstGeom prst="round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34" name="TextBox 33">
            <a:extLst>
              <a:ext uri="{FF2B5EF4-FFF2-40B4-BE49-F238E27FC236}">
                <a16:creationId xmlns:a16="http://schemas.microsoft.com/office/drawing/2014/main" id="{8DD04256-3260-4843-959C-4D3BF9C59630}"/>
              </a:ext>
            </a:extLst>
          </p:cNvPr>
          <p:cNvSpPr txBox="1"/>
          <p:nvPr userDrawn="1"/>
        </p:nvSpPr>
        <p:spPr>
          <a:xfrm>
            <a:off x="1654626" y="3939117"/>
            <a:ext cx="2620473" cy="1107996"/>
          </a:xfrm>
          <a:prstGeom prst="rect">
            <a:avLst/>
          </a:prstGeom>
          <a:noFill/>
        </p:spPr>
        <p:txBody>
          <a:bodyPr wrap="square" rtlCol="0">
            <a:spAutoFit/>
          </a:bodyPr>
          <a:lstStyle/>
          <a:p>
            <a:pPr algn="ctr"/>
            <a:r>
              <a:rPr lang="en-US" sz="6600" dirty="0">
                <a:solidFill>
                  <a:schemeClr val="bg1"/>
                </a:solidFill>
                <a:latin typeface="Lato" panose="020F0502020204030203" pitchFamily="34" charset="0"/>
                <a:ea typeface="Lato Regular" panose="020F0502020204030203" pitchFamily="34" charset="0"/>
                <a:cs typeface="Lato Regular" panose="020F0502020204030203" pitchFamily="34" charset="0"/>
              </a:rPr>
              <a:t>99%</a:t>
            </a:r>
          </a:p>
        </p:txBody>
      </p:sp>
      <p:sp>
        <p:nvSpPr>
          <p:cNvPr id="35" name="Rounded Rectangle 6">
            <a:extLst>
              <a:ext uri="{FF2B5EF4-FFF2-40B4-BE49-F238E27FC236}">
                <a16:creationId xmlns:a16="http://schemas.microsoft.com/office/drawing/2014/main" id="{C35F5DBC-9AE3-493B-8A27-C8BA3C63FA11}"/>
              </a:ext>
            </a:extLst>
          </p:cNvPr>
          <p:cNvSpPr/>
          <p:nvPr userDrawn="1"/>
        </p:nvSpPr>
        <p:spPr>
          <a:xfrm>
            <a:off x="4996543" y="3890653"/>
            <a:ext cx="2620473" cy="1204925"/>
          </a:xfrm>
          <a:prstGeom prst="round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36" name="TextBox 35">
            <a:extLst>
              <a:ext uri="{FF2B5EF4-FFF2-40B4-BE49-F238E27FC236}">
                <a16:creationId xmlns:a16="http://schemas.microsoft.com/office/drawing/2014/main" id="{FA7CDAC3-A4B9-4134-959B-C9780BE43B13}"/>
              </a:ext>
            </a:extLst>
          </p:cNvPr>
          <p:cNvSpPr txBox="1"/>
          <p:nvPr userDrawn="1"/>
        </p:nvSpPr>
        <p:spPr>
          <a:xfrm>
            <a:off x="4984117" y="3943619"/>
            <a:ext cx="2620473" cy="1107996"/>
          </a:xfrm>
          <a:prstGeom prst="rect">
            <a:avLst/>
          </a:prstGeom>
          <a:noFill/>
        </p:spPr>
        <p:txBody>
          <a:bodyPr wrap="square" rtlCol="0">
            <a:spAutoFit/>
          </a:bodyPr>
          <a:lstStyle/>
          <a:p>
            <a:pPr algn="ctr"/>
            <a:r>
              <a:rPr lang="en-US" sz="6600" dirty="0">
                <a:solidFill>
                  <a:schemeClr val="bg1"/>
                </a:solidFill>
                <a:latin typeface="Lato" panose="020F0502020204030203" pitchFamily="34" charset="0"/>
                <a:ea typeface="Lato Regular" panose="020F0502020204030203" pitchFamily="34" charset="0"/>
                <a:cs typeface="Lato Regular" panose="020F0502020204030203" pitchFamily="34" charset="0"/>
              </a:rPr>
              <a:t>96%</a:t>
            </a:r>
          </a:p>
        </p:txBody>
      </p:sp>
      <p:sp>
        <p:nvSpPr>
          <p:cNvPr id="37" name="Rounded Rectangle 6">
            <a:extLst>
              <a:ext uri="{FF2B5EF4-FFF2-40B4-BE49-F238E27FC236}">
                <a16:creationId xmlns:a16="http://schemas.microsoft.com/office/drawing/2014/main" id="{0D75E940-8214-4611-B207-21FF245217E0}"/>
              </a:ext>
            </a:extLst>
          </p:cNvPr>
          <p:cNvSpPr/>
          <p:nvPr userDrawn="1"/>
        </p:nvSpPr>
        <p:spPr>
          <a:xfrm>
            <a:off x="8396740" y="3890653"/>
            <a:ext cx="2620473" cy="1204925"/>
          </a:xfrm>
          <a:prstGeom prst="round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38" name="TextBox 37">
            <a:extLst>
              <a:ext uri="{FF2B5EF4-FFF2-40B4-BE49-F238E27FC236}">
                <a16:creationId xmlns:a16="http://schemas.microsoft.com/office/drawing/2014/main" id="{0296FC81-E912-49F6-8970-72C788E90AFB}"/>
              </a:ext>
            </a:extLst>
          </p:cNvPr>
          <p:cNvSpPr txBox="1"/>
          <p:nvPr userDrawn="1"/>
        </p:nvSpPr>
        <p:spPr>
          <a:xfrm>
            <a:off x="8392885" y="3939117"/>
            <a:ext cx="2620473" cy="1107996"/>
          </a:xfrm>
          <a:prstGeom prst="rect">
            <a:avLst/>
          </a:prstGeom>
          <a:noFill/>
        </p:spPr>
        <p:txBody>
          <a:bodyPr wrap="square" rtlCol="0">
            <a:spAutoFit/>
          </a:bodyPr>
          <a:lstStyle/>
          <a:p>
            <a:pPr algn="ctr"/>
            <a:r>
              <a:rPr lang="en-US" sz="6600" dirty="0">
                <a:solidFill>
                  <a:schemeClr val="bg1"/>
                </a:solidFill>
                <a:latin typeface="Lato" panose="020F0502020204030203" pitchFamily="34" charset="0"/>
                <a:ea typeface="Lato Regular" panose="020F0502020204030203" pitchFamily="34" charset="0"/>
                <a:cs typeface="Lato Regular" panose="020F0502020204030203" pitchFamily="34" charset="0"/>
              </a:rPr>
              <a:t>96%</a:t>
            </a:r>
          </a:p>
        </p:txBody>
      </p:sp>
    </p:spTree>
    <p:extLst>
      <p:ext uri="{BB962C8B-B14F-4D97-AF65-F5344CB8AC3E}">
        <p14:creationId xmlns:p14="http://schemas.microsoft.com/office/powerpoint/2010/main" val="4634285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Cover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AE7C047-56F7-8EE5-985D-BD801D993C18}"/>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3" name="Slide Number Placeholder 2">
            <a:extLst>
              <a:ext uri="{FF2B5EF4-FFF2-40B4-BE49-F238E27FC236}">
                <a16:creationId xmlns:a16="http://schemas.microsoft.com/office/drawing/2014/main" id="{09BDDBEE-E0CA-3880-D258-00A50E013110}"/>
              </a:ext>
            </a:extLst>
          </p:cNvPr>
          <p:cNvSpPr>
            <a:spLocks noGrp="1"/>
          </p:cNvSpPr>
          <p:nvPr>
            <p:ph type="sldNum" sz="quarter" idx="10"/>
          </p:nvPr>
        </p:nvSpPr>
        <p:spPr/>
        <p:txBody>
          <a:bodyPr/>
          <a:lstStyle/>
          <a:p>
            <a:fld id="{CC9CBBE5-4429-4ADA-B89E-87EB3534B4A3}" type="slidenum">
              <a:rPr lang="en-US" smtClean="0"/>
              <a:pPr/>
              <a:t>‹#›</a:t>
            </a:fld>
            <a:endParaRPr lang="en-US" dirty="0"/>
          </a:p>
        </p:txBody>
      </p:sp>
      <p:pic>
        <p:nvPicPr>
          <p:cNvPr id="8" name="Picture 7">
            <a:extLst>
              <a:ext uri="{FF2B5EF4-FFF2-40B4-BE49-F238E27FC236}">
                <a16:creationId xmlns:a16="http://schemas.microsoft.com/office/drawing/2014/main" id="{369BB105-8845-D0F1-6BBA-1B5A5AAD9A8A}"/>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665212" y="6250919"/>
            <a:ext cx="4541007" cy="535135"/>
          </a:xfrm>
          <a:prstGeom prst="rect">
            <a:avLst/>
          </a:prstGeom>
        </p:spPr>
      </p:pic>
      <p:sp>
        <p:nvSpPr>
          <p:cNvPr id="4" name="Title 1">
            <a:extLst>
              <a:ext uri="{FF2B5EF4-FFF2-40B4-BE49-F238E27FC236}">
                <a16:creationId xmlns:a16="http://schemas.microsoft.com/office/drawing/2014/main" id="{E92BC4BA-DC0B-CAF3-ED68-12826C78B890}"/>
              </a:ext>
            </a:extLst>
          </p:cNvPr>
          <p:cNvSpPr>
            <a:spLocks noGrp="1"/>
          </p:cNvSpPr>
          <p:nvPr>
            <p:ph type="title" hasCustomPrompt="1"/>
          </p:nvPr>
        </p:nvSpPr>
        <p:spPr>
          <a:xfrm>
            <a:off x="785661" y="4501666"/>
            <a:ext cx="10118889" cy="739775"/>
          </a:xfrm>
        </p:spPr>
        <p:txBody>
          <a:bodyPr>
            <a:normAutofit/>
          </a:bodyPr>
          <a:lstStyle>
            <a:lvl1pPr>
              <a:defRPr sz="4400">
                <a:solidFill>
                  <a:schemeClr val="bg2"/>
                </a:solidFill>
              </a:defRPr>
            </a:lvl1pPr>
          </a:lstStyle>
          <a:p>
            <a:r>
              <a:rPr lang="en-US" sz="4400">
                <a:solidFill>
                  <a:schemeClr val="bg1"/>
                </a:solidFill>
              </a:rPr>
              <a:t>Insert title of the presentation here.</a:t>
            </a:r>
            <a:endParaRPr lang="en-US"/>
          </a:p>
        </p:txBody>
      </p:sp>
      <p:sp>
        <p:nvSpPr>
          <p:cNvPr id="6" name="Text Placeholder 4">
            <a:extLst>
              <a:ext uri="{FF2B5EF4-FFF2-40B4-BE49-F238E27FC236}">
                <a16:creationId xmlns:a16="http://schemas.microsoft.com/office/drawing/2014/main" id="{5F1AB4D0-8369-34D6-043F-44428C72AFBE}"/>
              </a:ext>
            </a:extLst>
          </p:cNvPr>
          <p:cNvSpPr>
            <a:spLocks noGrp="1"/>
          </p:cNvSpPr>
          <p:nvPr>
            <p:ph type="body" sz="quarter" idx="11" hasCustomPrompt="1"/>
          </p:nvPr>
        </p:nvSpPr>
        <p:spPr>
          <a:xfrm>
            <a:off x="789637" y="5296026"/>
            <a:ext cx="10118889" cy="683356"/>
          </a:xfrm>
        </p:spPr>
        <p:txBody>
          <a:bodyPr/>
          <a:lstStyle>
            <a:lvl1pPr>
              <a:defRPr>
                <a:solidFill>
                  <a:schemeClr val="bg2"/>
                </a:solidFill>
              </a:defRPr>
            </a:lvl1pPr>
          </a:lstStyle>
          <a:p>
            <a:r>
              <a:rPr lang="en-US">
                <a:solidFill>
                  <a:schemeClr val="bg1"/>
                </a:solidFill>
              </a:rPr>
              <a:t>Additional information such as date, presenters, subhead, etc.</a:t>
            </a:r>
          </a:p>
        </p:txBody>
      </p:sp>
    </p:spTree>
    <p:extLst>
      <p:ext uri="{BB962C8B-B14F-4D97-AF65-F5344CB8AC3E}">
        <p14:creationId xmlns:p14="http://schemas.microsoft.com/office/powerpoint/2010/main" val="198242861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5_Title Only">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B823D8D-65C5-D44C-64FC-C52F3C072102}"/>
              </a:ext>
            </a:extLst>
          </p:cNvPr>
          <p:cNvSpPr>
            <a:spLocks noGrp="1"/>
          </p:cNvSpPr>
          <p:nvPr>
            <p:ph type="title"/>
          </p:nvPr>
        </p:nvSpPr>
        <p:spPr>
          <a:xfrm>
            <a:off x="1234910" y="377846"/>
            <a:ext cx="10118889" cy="739775"/>
          </a:xfrm>
        </p:spPr>
        <p:txBody>
          <a:bodyPr/>
          <a:lstStyle/>
          <a:p>
            <a:r>
              <a:rPr lang="en-US"/>
              <a:t>Click to edit Master title style</a:t>
            </a:r>
          </a:p>
        </p:txBody>
      </p:sp>
      <p:sp>
        <p:nvSpPr>
          <p:cNvPr id="5" name="Slide Number Placeholder 4">
            <a:extLst>
              <a:ext uri="{FF2B5EF4-FFF2-40B4-BE49-F238E27FC236}">
                <a16:creationId xmlns:a16="http://schemas.microsoft.com/office/drawing/2014/main" id="{BE172823-3068-D5A7-6380-9896A0F6A385}"/>
              </a:ext>
            </a:extLst>
          </p:cNvPr>
          <p:cNvSpPr>
            <a:spLocks noGrp="1"/>
          </p:cNvSpPr>
          <p:nvPr>
            <p:ph type="sldNum" sz="quarter" idx="10"/>
          </p:nvPr>
        </p:nvSpPr>
        <p:spPr/>
        <p:txBody>
          <a:bodyPr/>
          <a:lstStyle/>
          <a:p>
            <a:fld id="{CC9CBBE5-4429-4ADA-B89E-87EB3534B4A3}" type="slidenum">
              <a:rPr lang="en-US" smtClean="0"/>
              <a:pPr/>
              <a:t>‹#›</a:t>
            </a:fld>
            <a:endParaRPr lang="en-US" dirty="0"/>
          </a:p>
        </p:txBody>
      </p:sp>
    </p:spTree>
    <p:extLst>
      <p:ext uri="{BB962C8B-B14F-4D97-AF65-F5344CB8AC3E}">
        <p14:creationId xmlns:p14="http://schemas.microsoft.com/office/powerpoint/2010/main" val="210139654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6_Title Only - No bar">
    <p:spTree>
      <p:nvGrpSpPr>
        <p:cNvPr id="1" name=""/>
        <p:cNvGrpSpPr/>
        <p:nvPr/>
      </p:nvGrpSpPr>
      <p:grpSpPr>
        <a:xfrm>
          <a:off x="0" y="0"/>
          <a:ext cx="0" cy="0"/>
          <a:chOff x="0" y="0"/>
          <a:chExt cx="0" cy="0"/>
        </a:xfrm>
      </p:grpSpPr>
      <p:sp>
        <p:nvSpPr>
          <p:cNvPr id="2" name="Title 1"/>
          <p:cNvSpPr>
            <a:spLocks noGrp="1"/>
          </p:cNvSpPr>
          <p:nvPr>
            <p:ph type="title"/>
          </p:nvPr>
        </p:nvSpPr>
        <p:spPr>
          <a:xfrm>
            <a:off x="1234910" y="393448"/>
            <a:ext cx="10118889" cy="739775"/>
          </a:xfrm>
        </p:spPr>
        <p:txBody>
          <a:bodyPr/>
          <a:lstStyle/>
          <a:p>
            <a:r>
              <a:rPr lang="en-US"/>
              <a:t>Click to edit Master title style</a:t>
            </a:r>
          </a:p>
        </p:txBody>
      </p:sp>
      <p:sp>
        <p:nvSpPr>
          <p:cNvPr id="6" name="Slide Number Placeholder 5"/>
          <p:cNvSpPr>
            <a:spLocks noGrp="1"/>
          </p:cNvSpPr>
          <p:nvPr>
            <p:ph type="sldNum" sz="quarter" idx="12"/>
          </p:nvPr>
        </p:nvSpPr>
        <p:spPr/>
        <p:txBody>
          <a:bodyPr/>
          <a:lstStyle>
            <a:lvl1pPr>
              <a:defRPr>
                <a:solidFill>
                  <a:schemeClr val="accent6"/>
                </a:solidFill>
              </a:defRPr>
            </a:lvl1pPr>
          </a:lstStyle>
          <a:p>
            <a:fld id="{CC9CBBE5-4429-4ADA-B89E-87EB3534B4A3}" type="slidenum">
              <a:rPr lang="en-US" smtClean="0"/>
              <a:pPr/>
              <a:t>‹#›</a:t>
            </a:fld>
            <a:endParaRPr lang="en-US" dirty="0"/>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60302" y="365125"/>
            <a:ext cx="917450" cy="768098"/>
          </a:xfrm>
          <a:prstGeom prst="rect">
            <a:avLst/>
          </a:prstGeom>
        </p:spPr>
      </p:pic>
    </p:spTree>
    <p:extLst>
      <p:ext uri="{BB962C8B-B14F-4D97-AF65-F5344CB8AC3E}">
        <p14:creationId xmlns:p14="http://schemas.microsoft.com/office/powerpoint/2010/main" val="122029704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7_Title and Content - no bar">
    <p:spTree>
      <p:nvGrpSpPr>
        <p:cNvPr id="1" name=""/>
        <p:cNvGrpSpPr/>
        <p:nvPr/>
      </p:nvGrpSpPr>
      <p:grpSpPr>
        <a:xfrm>
          <a:off x="0" y="0"/>
          <a:ext cx="0" cy="0"/>
          <a:chOff x="0" y="0"/>
          <a:chExt cx="0" cy="0"/>
        </a:xfrm>
      </p:grpSpPr>
      <p:sp>
        <p:nvSpPr>
          <p:cNvPr id="2" name="Title 1"/>
          <p:cNvSpPr>
            <a:spLocks noGrp="1"/>
          </p:cNvSpPr>
          <p:nvPr>
            <p:ph type="title"/>
          </p:nvPr>
        </p:nvSpPr>
        <p:spPr>
          <a:xfrm>
            <a:off x="1234910" y="365125"/>
            <a:ext cx="10118889" cy="739775"/>
          </a:xfrm>
        </p:spPr>
        <p:txBody>
          <a:bodyPr/>
          <a:lstStyle/>
          <a:p>
            <a:r>
              <a:rPr lang="en-US"/>
              <a:t>Click to edit Master title style</a:t>
            </a:r>
          </a:p>
        </p:txBody>
      </p:sp>
      <p:sp>
        <p:nvSpPr>
          <p:cNvPr id="6" name="Slide Number Placeholder 5"/>
          <p:cNvSpPr>
            <a:spLocks noGrp="1"/>
          </p:cNvSpPr>
          <p:nvPr>
            <p:ph type="sldNum" sz="quarter" idx="12"/>
          </p:nvPr>
        </p:nvSpPr>
        <p:spPr/>
        <p:txBody>
          <a:bodyPr/>
          <a:lstStyle>
            <a:lvl1pPr>
              <a:defRPr>
                <a:solidFill>
                  <a:schemeClr val="accent6"/>
                </a:solidFill>
              </a:defRPr>
            </a:lvl1pPr>
          </a:lstStyle>
          <a:p>
            <a:fld id="{CC9CBBE5-4429-4ADA-B89E-87EB3534B4A3}" type="slidenum">
              <a:rPr lang="en-US" smtClean="0"/>
              <a:pPr/>
              <a:t>‹#›</a:t>
            </a:fld>
            <a:endParaRPr lang="en-US" dirty="0"/>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60302" y="365125"/>
            <a:ext cx="917450" cy="768098"/>
          </a:xfrm>
          <a:prstGeom prst="rect">
            <a:avLst/>
          </a:prstGeom>
        </p:spPr>
      </p:pic>
      <p:sp>
        <p:nvSpPr>
          <p:cNvPr id="12" name="Content Placeholder 2">
            <a:extLst>
              <a:ext uri="{FF2B5EF4-FFF2-40B4-BE49-F238E27FC236}">
                <a16:creationId xmlns:a16="http://schemas.microsoft.com/office/drawing/2014/main" id="{BCCF7302-5FE6-BCEE-AFFE-31BBD3E5A53F}"/>
              </a:ext>
            </a:extLst>
          </p:cNvPr>
          <p:cNvSpPr>
            <a:spLocks noGrp="1"/>
          </p:cNvSpPr>
          <p:nvPr>
            <p:ph idx="1"/>
          </p:nvPr>
        </p:nvSpPr>
        <p:spPr>
          <a:xfrm>
            <a:off x="1234910" y="1561675"/>
            <a:ext cx="10591330" cy="4351338"/>
          </a:xfrm>
        </p:spPr>
        <p:txBody>
          <a:bodyPr/>
          <a:lstStyle>
            <a:lvl1pPr marL="0" indent="0">
              <a:buNone/>
              <a:defRPr sz="2400">
                <a:solidFill>
                  <a:schemeClr val="accent6">
                    <a:lumMod val="75000"/>
                  </a:schemeClr>
                </a:solidFill>
              </a:defRPr>
            </a:lvl1pPr>
            <a:lvl2pPr marL="0" indent="0">
              <a:lnSpc>
                <a:spcPct val="100000"/>
              </a:lnSpc>
              <a:spcAft>
                <a:spcPts val="0"/>
              </a:spcAft>
              <a:buNone/>
              <a:defRPr sz="1800">
                <a:solidFill>
                  <a:schemeClr val="tx1">
                    <a:lumMod val="75000"/>
                    <a:lumOff val="25000"/>
                  </a:schemeClr>
                </a:solidFill>
                <a:latin typeface="Lato" panose="020F0502020204030203" pitchFamily="34" charset="0"/>
                <a:ea typeface="Lato" panose="020F0502020204030203" pitchFamily="34" charset="0"/>
                <a:cs typeface="Lato" panose="020F0502020204030203" pitchFamily="34" charset="0"/>
              </a:defRPr>
            </a:lvl2pPr>
            <a:lvl3pPr marL="346075" indent="-228600">
              <a:lnSpc>
                <a:spcPct val="100000"/>
              </a:lnSpc>
              <a:buSzPct val="80000"/>
              <a:buFont typeface="Arial" panose="020B0604020202020204" pitchFamily="34" charset="0"/>
              <a:buChar char="•"/>
              <a:defRPr sz="1600">
                <a:solidFill>
                  <a:schemeClr val="tx1">
                    <a:lumMod val="75000"/>
                    <a:lumOff val="25000"/>
                  </a:schemeClr>
                </a:solidFill>
                <a:latin typeface="Lato" panose="020F0502020204030203" pitchFamily="34" charset="0"/>
                <a:ea typeface="Lato" panose="020F0502020204030203" pitchFamily="34" charset="0"/>
                <a:cs typeface="Lato" panose="020F0502020204030203" pitchFamily="34" charset="0"/>
              </a:defRPr>
            </a:lvl3pPr>
            <a:lvl4pPr marL="684213" indent="-228600">
              <a:buSzPct val="70000"/>
              <a:buFont typeface="Wingdings" panose="05000000000000000000" pitchFamily="2" charset="2"/>
              <a:buChar char="§"/>
              <a:defRPr sz="1400">
                <a:solidFill>
                  <a:schemeClr val="tx1">
                    <a:lumMod val="75000"/>
                    <a:lumOff val="25000"/>
                  </a:schemeClr>
                </a:solidFill>
                <a:latin typeface="Lato" panose="020F0502020204030203" pitchFamily="34" charset="0"/>
                <a:ea typeface="Lato" panose="020F0502020204030203" pitchFamily="34" charset="0"/>
                <a:cs typeface="Lato" panose="020F0502020204030203" pitchFamily="34" charset="0"/>
              </a:defRPr>
            </a:lvl4pPr>
            <a:lvl5pPr marL="1144588" indent="-228600">
              <a:defRPr sz="1400">
                <a:solidFill>
                  <a:schemeClr val="tx1">
                    <a:lumMod val="75000"/>
                    <a:lumOff val="25000"/>
                  </a:schemeClr>
                </a:solidFill>
                <a:latin typeface="Lato" panose="020F0502020204030203" pitchFamily="34" charset="0"/>
                <a:ea typeface="Lato" panose="020F0502020204030203" pitchFamily="34" charset="0"/>
                <a:cs typeface="Lato" panose="020F050202020403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0939706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8_Affiliates">
    <p:spTree>
      <p:nvGrpSpPr>
        <p:cNvPr id="1" name=""/>
        <p:cNvGrpSpPr/>
        <p:nvPr/>
      </p:nvGrpSpPr>
      <p:grpSpPr>
        <a:xfrm>
          <a:off x="0" y="0"/>
          <a:ext cx="0" cy="0"/>
          <a:chOff x="0" y="0"/>
          <a:chExt cx="0" cy="0"/>
        </a:xfrm>
      </p:grpSpPr>
      <p:sp>
        <p:nvSpPr>
          <p:cNvPr id="2" name="Title 1"/>
          <p:cNvSpPr>
            <a:spLocks noGrp="1"/>
          </p:cNvSpPr>
          <p:nvPr>
            <p:ph type="title"/>
          </p:nvPr>
        </p:nvSpPr>
        <p:spPr>
          <a:xfrm>
            <a:off x="1234910" y="379286"/>
            <a:ext cx="10118889" cy="739775"/>
          </a:xfrm>
        </p:spPr>
        <p:txBody>
          <a:bodyPr/>
          <a:lstStyle/>
          <a:p>
            <a:r>
              <a:rPr lang="en-US"/>
              <a:t>Click to edit Master title style</a:t>
            </a: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CC9CBBE5-4429-4ADA-B89E-87EB3534B4A3}" type="slidenum">
              <a:rPr lang="en-US" smtClean="0"/>
              <a:pPr/>
              <a:t>‹#›</a:t>
            </a:fld>
            <a:endParaRPr lang="en-US" dirty="0"/>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60302" y="365125"/>
            <a:ext cx="917450" cy="768098"/>
          </a:xfrm>
          <a:prstGeom prst="rect">
            <a:avLst/>
          </a:prstGeom>
        </p:spPr>
      </p:pic>
      <p:sp>
        <p:nvSpPr>
          <p:cNvPr id="11" name="TextBox 10"/>
          <p:cNvSpPr txBox="1"/>
          <p:nvPr userDrawn="1"/>
        </p:nvSpPr>
        <p:spPr>
          <a:xfrm>
            <a:off x="1922326" y="4051607"/>
            <a:ext cx="345518" cy="369332"/>
          </a:xfrm>
          <a:prstGeom prst="rect">
            <a:avLst/>
          </a:prstGeom>
        </p:spPr>
        <p:txBody>
          <a:bodyPr wrap="square" rtlCol="0">
            <a:spAutoFit/>
          </a:bodyPr>
          <a:lstStyle/>
          <a:p>
            <a:r>
              <a:rPr lang="en-US" dirty="0">
                <a:solidFill>
                  <a:schemeClr val="accent6">
                    <a:lumMod val="75000"/>
                  </a:schemeClr>
                </a:solidFill>
              </a:rPr>
              <a:t>1</a:t>
            </a:r>
          </a:p>
        </p:txBody>
      </p:sp>
      <p:sp>
        <p:nvSpPr>
          <p:cNvPr id="12" name="TextBox 11"/>
          <p:cNvSpPr txBox="1"/>
          <p:nvPr userDrawn="1"/>
        </p:nvSpPr>
        <p:spPr>
          <a:xfrm>
            <a:off x="1922326" y="4808488"/>
            <a:ext cx="345518" cy="369332"/>
          </a:xfrm>
          <a:prstGeom prst="rect">
            <a:avLst/>
          </a:prstGeom>
        </p:spPr>
        <p:txBody>
          <a:bodyPr wrap="square" rtlCol="0">
            <a:spAutoFit/>
          </a:bodyPr>
          <a:lstStyle/>
          <a:p>
            <a:r>
              <a:rPr lang="en-US" dirty="0">
                <a:solidFill>
                  <a:schemeClr val="accent6">
                    <a:lumMod val="75000"/>
                  </a:schemeClr>
                </a:solidFill>
              </a:rPr>
              <a:t>2</a:t>
            </a:r>
          </a:p>
        </p:txBody>
      </p:sp>
      <p:sp>
        <p:nvSpPr>
          <p:cNvPr id="13" name="TextBox 12"/>
          <p:cNvSpPr txBox="1"/>
          <p:nvPr userDrawn="1"/>
        </p:nvSpPr>
        <p:spPr>
          <a:xfrm>
            <a:off x="1922326" y="5537378"/>
            <a:ext cx="345518" cy="369332"/>
          </a:xfrm>
          <a:prstGeom prst="rect">
            <a:avLst/>
          </a:prstGeom>
        </p:spPr>
        <p:txBody>
          <a:bodyPr wrap="square" rtlCol="0">
            <a:spAutoFit/>
          </a:bodyPr>
          <a:lstStyle/>
          <a:p>
            <a:r>
              <a:rPr lang="en-US" dirty="0">
                <a:solidFill>
                  <a:schemeClr val="accent6">
                    <a:lumMod val="75000"/>
                  </a:schemeClr>
                </a:solidFill>
              </a:rPr>
              <a:t>3</a:t>
            </a:r>
          </a:p>
        </p:txBody>
      </p:sp>
      <p:sp>
        <p:nvSpPr>
          <p:cNvPr id="14" name="TextBox 13"/>
          <p:cNvSpPr txBox="1"/>
          <p:nvPr userDrawn="1"/>
        </p:nvSpPr>
        <p:spPr>
          <a:xfrm>
            <a:off x="4810170" y="4051607"/>
            <a:ext cx="345518" cy="369332"/>
          </a:xfrm>
          <a:prstGeom prst="rect">
            <a:avLst/>
          </a:prstGeom>
        </p:spPr>
        <p:txBody>
          <a:bodyPr wrap="square" rtlCol="0">
            <a:spAutoFit/>
          </a:bodyPr>
          <a:lstStyle/>
          <a:p>
            <a:r>
              <a:rPr lang="en-US" dirty="0">
                <a:solidFill>
                  <a:schemeClr val="accent6">
                    <a:lumMod val="75000"/>
                  </a:schemeClr>
                </a:solidFill>
              </a:rPr>
              <a:t>4</a:t>
            </a:r>
          </a:p>
        </p:txBody>
      </p:sp>
      <p:sp>
        <p:nvSpPr>
          <p:cNvPr id="15" name="TextBox 14"/>
          <p:cNvSpPr txBox="1"/>
          <p:nvPr userDrawn="1"/>
        </p:nvSpPr>
        <p:spPr>
          <a:xfrm>
            <a:off x="4810170" y="4777710"/>
            <a:ext cx="345518" cy="369332"/>
          </a:xfrm>
          <a:prstGeom prst="rect">
            <a:avLst/>
          </a:prstGeom>
        </p:spPr>
        <p:txBody>
          <a:bodyPr wrap="square" rtlCol="0">
            <a:spAutoFit/>
          </a:bodyPr>
          <a:lstStyle/>
          <a:p>
            <a:r>
              <a:rPr lang="en-US" dirty="0">
                <a:solidFill>
                  <a:schemeClr val="accent6">
                    <a:lumMod val="75000"/>
                  </a:schemeClr>
                </a:solidFill>
              </a:rPr>
              <a:t>5</a:t>
            </a:r>
          </a:p>
        </p:txBody>
      </p:sp>
      <p:sp>
        <p:nvSpPr>
          <p:cNvPr id="16" name="TextBox 15"/>
          <p:cNvSpPr txBox="1"/>
          <p:nvPr userDrawn="1"/>
        </p:nvSpPr>
        <p:spPr>
          <a:xfrm>
            <a:off x="4810170" y="5506600"/>
            <a:ext cx="345518" cy="369332"/>
          </a:xfrm>
          <a:prstGeom prst="rect">
            <a:avLst/>
          </a:prstGeom>
        </p:spPr>
        <p:txBody>
          <a:bodyPr wrap="square" rtlCol="0">
            <a:spAutoFit/>
          </a:bodyPr>
          <a:lstStyle/>
          <a:p>
            <a:r>
              <a:rPr lang="en-US" dirty="0">
                <a:solidFill>
                  <a:schemeClr val="accent6">
                    <a:lumMod val="75000"/>
                  </a:schemeClr>
                </a:solidFill>
              </a:rPr>
              <a:t>6</a:t>
            </a:r>
          </a:p>
        </p:txBody>
      </p:sp>
      <p:sp>
        <p:nvSpPr>
          <p:cNvPr id="18" name="TextBox 17"/>
          <p:cNvSpPr txBox="1"/>
          <p:nvPr userDrawn="1"/>
        </p:nvSpPr>
        <p:spPr>
          <a:xfrm>
            <a:off x="7653531" y="4051607"/>
            <a:ext cx="345518" cy="369332"/>
          </a:xfrm>
          <a:prstGeom prst="rect">
            <a:avLst/>
          </a:prstGeom>
        </p:spPr>
        <p:txBody>
          <a:bodyPr wrap="square" rtlCol="0">
            <a:spAutoFit/>
          </a:bodyPr>
          <a:lstStyle/>
          <a:p>
            <a:r>
              <a:rPr lang="en-US" dirty="0">
                <a:solidFill>
                  <a:schemeClr val="accent6">
                    <a:lumMod val="75000"/>
                  </a:schemeClr>
                </a:solidFill>
              </a:rPr>
              <a:t>7</a:t>
            </a:r>
          </a:p>
        </p:txBody>
      </p:sp>
      <p:sp>
        <p:nvSpPr>
          <p:cNvPr id="19" name="TextBox 18"/>
          <p:cNvSpPr txBox="1"/>
          <p:nvPr userDrawn="1"/>
        </p:nvSpPr>
        <p:spPr>
          <a:xfrm>
            <a:off x="7653531" y="4782366"/>
            <a:ext cx="345518" cy="369332"/>
          </a:xfrm>
          <a:prstGeom prst="rect">
            <a:avLst/>
          </a:prstGeom>
        </p:spPr>
        <p:txBody>
          <a:bodyPr wrap="square" rtlCol="0">
            <a:spAutoFit/>
          </a:bodyPr>
          <a:lstStyle/>
          <a:p>
            <a:r>
              <a:rPr lang="en-US" dirty="0">
                <a:solidFill>
                  <a:schemeClr val="accent6">
                    <a:lumMod val="75000"/>
                  </a:schemeClr>
                </a:solidFill>
              </a:rPr>
              <a:t>8</a:t>
            </a:r>
          </a:p>
        </p:txBody>
      </p:sp>
      <p:pic>
        <p:nvPicPr>
          <p:cNvPr id="3" name="Picture 2">
            <a:extLst>
              <a:ext uri="{FF2B5EF4-FFF2-40B4-BE49-F238E27FC236}">
                <a16:creationId xmlns:a16="http://schemas.microsoft.com/office/drawing/2014/main" id="{DF4DDC06-B074-3AFC-88A4-CBE6FE979DC7}"/>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1764404" y="1248859"/>
            <a:ext cx="8663191" cy="2756568"/>
          </a:xfrm>
          <a:prstGeom prst="rect">
            <a:avLst/>
          </a:prstGeom>
        </p:spPr>
      </p:pic>
    </p:spTree>
    <p:extLst>
      <p:ext uri="{BB962C8B-B14F-4D97-AF65-F5344CB8AC3E}">
        <p14:creationId xmlns:p14="http://schemas.microsoft.com/office/powerpoint/2010/main" val="313216198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9_Four Column">
    <p:spTree>
      <p:nvGrpSpPr>
        <p:cNvPr id="1" name=""/>
        <p:cNvGrpSpPr/>
        <p:nvPr/>
      </p:nvGrpSpPr>
      <p:grpSpPr>
        <a:xfrm>
          <a:off x="0" y="0"/>
          <a:ext cx="0" cy="0"/>
          <a:chOff x="0" y="0"/>
          <a:chExt cx="0" cy="0"/>
        </a:xfrm>
      </p:grpSpPr>
      <p:sp>
        <p:nvSpPr>
          <p:cNvPr id="2" name="Title 1"/>
          <p:cNvSpPr>
            <a:spLocks noGrp="1"/>
          </p:cNvSpPr>
          <p:nvPr>
            <p:ph type="title"/>
          </p:nvPr>
        </p:nvSpPr>
        <p:spPr>
          <a:xfrm>
            <a:off x="1234910" y="379286"/>
            <a:ext cx="10118889" cy="739775"/>
          </a:xfrm>
        </p:spPr>
        <p:txBody>
          <a:bodyPr/>
          <a:lstStyle/>
          <a:p>
            <a:r>
              <a:rPr lang="en-US"/>
              <a:t>Click to edit Master title style</a:t>
            </a: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CC9CBBE5-4429-4ADA-B89E-87EB3534B4A3}" type="slidenum">
              <a:rPr lang="en-US" smtClean="0"/>
              <a:pPr/>
              <a:t>‹#›</a:t>
            </a:fld>
            <a:endParaRPr lang="en-US" dirty="0"/>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60302" y="365125"/>
            <a:ext cx="917450" cy="768098"/>
          </a:xfrm>
          <a:prstGeom prst="rect">
            <a:avLst/>
          </a:prstGeom>
        </p:spPr>
      </p:pic>
      <p:sp>
        <p:nvSpPr>
          <p:cNvPr id="8" name="Content Placeholder 2"/>
          <p:cNvSpPr>
            <a:spLocks noGrp="1"/>
          </p:cNvSpPr>
          <p:nvPr>
            <p:ph idx="1"/>
          </p:nvPr>
        </p:nvSpPr>
        <p:spPr>
          <a:xfrm>
            <a:off x="1234910" y="1561675"/>
            <a:ext cx="2546977" cy="4351338"/>
          </a:xfrm>
        </p:spPr>
        <p:txBody>
          <a:bodyPr/>
          <a:lstStyle>
            <a:lvl1pPr marL="0" indent="0">
              <a:lnSpc>
                <a:spcPct val="100000"/>
              </a:lnSpc>
              <a:spcBef>
                <a:spcPts val="1200"/>
              </a:spcBef>
              <a:buNone/>
              <a:defRPr sz="1800">
                <a:solidFill>
                  <a:schemeClr val="accent4"/>
                </a:solidFill>
              </a:defRPr>
            </a:lvl1pPr>
            <a:lvl2pPr marL="230188" indent="-228600">
              <a:spcBef>
                <a:spcPts val="0"/>
              </a:spcBef>
              <a:defRPr sz="1200">
                <a:solidFill>
                  <a:schemeClr val="tx1">
                    <a:lumMod val="75000"/>
                    <a:lumOff val="25000"/>
                  </a:schemeClr>
                </a:solidFill>
                <a:latin typeface="Lato" panose="020F0502020204030203" pitchFamily="34" charset="0"/>
                <a:ea typeface="Lato" panose="020F0502020204030203" pitchFamily="34" charset="0"/>
                <a:cs typeface="Lato" panose="020F0502020204030203" pitchFamily="34" charset="0"/>
              </a:defRPr>
            </a:lvl2pPr>
            <a:lvl3pPr marL="514350" indent="-228600">
              <a:buSzPct val="80000"/>
              <a:buFont typeface="Lato Regular" panose="020F0502020204030203" pitchFamily="34" charset="0"/>
              <a:buChar char="»"/>
              <a:defRPr sz="1200">
                <a:solidFill>
                  <a:schemeClr val="tx1">
                    <a:lumMod val="75000"/>
                    <a:lumOff val="25000"/>
                  </a:schemeClr>
                </a:solidFill>
                <a:latin typeface="Lato" panose="020F0502020204030203" pitchFamily="34" charset="0"/>
                <a:ea typeface="Lato" panose="020F0502020204030203" pitchFamily="34" charset="0"/>
                <a:cs typeface="Lato" panose="020F0502020204030203" pitchFamily="34" charset="0"/>
              </a:defRPr>
            </a:lvl3pPr>
            <a:lvl4pPr marL="1027113" indent="-228600">
              <a:defRPr sz="1600">
                <a:solidFill>
                  <a:schemeClr val="tx1">
                    <a:lumMod val="85000"/>
                    <a:lumOff val="15000"/>
                  </a:schemeClr>
                </a:solidFill>
                <a:latin typeface="Lato Regular" panose="020F0502020204030203" pitchFamily="34" charset="0"/>
                <a:ea typeface="Lato Regular" panose="020F0502020204030203" pitchFamily="34" charset="0"/>
                <a:cs typeface="Lato Regular" panose="020F0502020204030203" pitchFamily="34" charset="0"/>
              </a:defRPr>
            </a:lvl4pPr>
            <a:lvl5pPr marL="1489075" indent="-228600">
              <a:defRPr sz="1600">
                <a:solidFill>
                  <a:schemeClr val="tx1">
                    <a:lumMod val="85000"/>
                    <a:lumOff val="15000"/>
                  </a:schemeClr>
                </a:solidFill>
                <a:latin typeface="Lato Regular" panose="020F0502020204030203" pitchFamily="34" charset="0"/>
                <a:ea typeface="Lato Regular" panose="020F0502020204030203" pitchFamily="34" charset="0"/>
                <a:cs typeface="Lato Regular" panose="020F0502020204030203" pitchFamily="34" charset="0"/>
              </a:defRPr>
            </a:lvl5pPr>
          </a:lstStyle>
          <a:p>
            <a:pPr lvl="0"/>
            <a:r>
              <a:rPr lang="en-US"/>
              <a:t>Click to edit Master text styles</a:t>
            </a:r>
          </a:p>
          <a:p>
            <a:pPr lvl="1"/>
            <a:r>
              <a:rPr lang="en-US"/>
              <a:t>Second level</a:t>
            </a:r>
          </a:p>
          <a:p>
            <a:pPr lvl="2"/>
            <a:r>
              <a:rPr lang="en-US"/>
              <a:t>Third level</a:t>
            </a:r>
          </a:p>
        </p:txBody>
      </p:sp>
      <p:sp>
        <p:nvSpPr>
          <p:cNvPr id="9" name="Content Placeholder 2"/>
          <p:cNvSpPr>
            <a:spLocks noGrp="1"/>
          </p:cNvSpPr>
          <p:nvPr>
            <p:ph idx="13"/>
          </p:nvPr>
        </p:nvSpPr>
        <p:spPr>
          <a:xfrm>
            <a:off x="3952957" y="1561675"/>
            <a:ext cx="2563254" cy="4351338"/>
          </a:xfrm>
        </p:spPr>
        <p:txBody>
          <a:bodyPr/>
          <a:lstStyle>
            <a:lvl1pPr marL="0" indent="0">
              <a:lnSpc>
                <a:spcPct val="100000"/>
              </a:lnSpc>
              <a:spcBef>
                <a:spcPts val="1200"/>
              </a:spcBef>
              <a:buNone/>
              <a:defRPr sz="1800">
                <a:solidFill>
                  <a:schemeClr val="accent4"/>
                </a:solidFill>
              </a:defRPr>
            </a:lvl1pPr>
            <a:lvl2pPr marL="230188" indent="-228600">
              <a:spcBef>
                <a:spcPts val="0"/>
              </a:spcBef>
              <a:defRPr sz="1200">
                <a:solidFill>
                  <a:schemeClr val="tx1">
                    <a:lumMod val="75000"/>
                    <a:lumOff val="25000"/>
                  </a:schemeClr>
                </a:solidFill>
                <a:latin typeface="Lato" panose="020F0502020204030203" pitchFamily="34" charset="0"/>
                <a:ea typeface="Lato" panose="020F0502020204030203" pitchFamily="34" charset="0"/>
                <a:cs typeface="Lato" panose="020F0502020204030203" pitchFamily="34" charset="0"/>
              </a:defRPr>
            </a:lvl2pPr>
            <a:lvl3pPr marL="514350" indent="-228600">
              <a:buSzPct val="80000"/>
              <a:buFont typeface="Lato Regular" panose="020F0502020204030203" pitchFamily="34" charset="0"/>
              <a:buChar char="»"/>
              <a:defRPr sz="1200">
                <a:solidFill>
                  <a:schemeClr val="tx1">
                    <a:lumMod val="75000"/>
                    <a:lumOff val="25000"/>
                  </a:schemeClr>
                </a:solidFill>
                <a:latin typeface="Lato" panose="020F0502020204030203" pitchFamily="34" charset="0"/>
                <a:ea typeface="Lato" panose="020F0502020204030203" pitchFamily="34" charset="0"/>
                <a:cs typeface="Lato" panose="020F0502020204030203" pitchFamily="34" charset="0"/>
              </a:defRPr>
            </a:lvl3pPr>
            <a:lvl4pPr marL="1027113" indent="-228600">
              <a:defRPr sz="1600">
                <a:solidFill>
                  <a:schemeClr val="tx1">
                    <a:lumMod val="85000"/>
                    <a:lumOff val="15000"/>
                  </a:schemeClr>
                </a:solidFill>
                <a:latin typeface="Lato Regular" panose="020F0502020204030203" pitchFamily="34" charset="0"/>
                <a:ea typeface="Lato Regular" panose="020F0502020204030203" pitchFamily="34" charset="0"/>
                <a:cs typeface="Lato Regular" panose="020F0502020204030203" pitchFamily="34" charset="0"/>
              </a:defRPr>
            </a:lvl4pPr>
            <a:lvl5pPr marL="1489075" indent="-228600">
              <a:defRPr sz="1600">
                <a:solidFill>
                  <a:schemeClr val="tx1">
                    <a:lumMod val="85000"/>
                    <a:lumOff val="15000"/>
                  </a:schemeClr>
                </a:solidFill>
                <a:latin typeface="Lato Regular" panose="020F0502020204030203" pitchFamily="34" charset="0"/>
                <a:ea typeface="Lato Regular" panose="020F0502020204030203" pitchFamily="34" charset="0"/>
                <a:cs typeface="Lato Regular" panose="020F0502020204030203" pitchFamily="34" charset="0"/>
              </a:defRPr>
            </a:lvl5pPr>
          </a:lstStyle>
          <a:p>
            <a:pPr lvl="0"/>
            <a:r>
              <a:rPr lang="en-US"/>
              <a:t>Click to edit Master text styles</a:t>
            </a:r>
          </a:p>
          <a:p>
            <a:pPr lvl="1"/>
            <a:r>
              <a:rPr lang="en-US"/>
              <a:t>Second level</a:t>
            </a:r>
          </a:p>
          <a:p>
            <a:pPr lvl="2"/>
            <a:r>
              <a:rPr lang="en-US"/>
              <a:t>Third level</a:t>
            </a:r>
          </a:p>
        </p:txBody>
      </p:sp>
      <p:sp>
        <p:nvSpPr>
          <p:cNvPr id="12" name="Content Placeholder 2"/>
          <p:cNvSpPr>
            <a:spLocks noGrp="1"/>
          </p:cNvSpPr>
          <p:nvPr>
            <p:ph idx="14"/>
          </p:nvPr>
        </p:nvSpPr>
        <p:spPr>
          <a:xfrm>
            <a:off x="6673399" y="1561675"/>
            <a:ext cx="2496001" cy="4351338"/>
          </a:xfrm>
        </p:spPr>
        <p:txBody>
          <a:bodyPr/>
          <a:lstStyle>
            <a:lvl1pPr marL="0" indent="0">
              <a:lnSpc>
                <a:spcPct val="100000"/>
              </a:lnSpc>
              <a:spcBef>
                <a:spcPts val="1200"/>
              </a:spcBef>
              <a:buNone/>
              <a:defRPr sz="1800">
                <a:solidFill>
                  <a:schemeClr val="accent4"/>
                </a:solidFill>
              </a:defRPr>
            </a:lvl1pPr>
            <a:lvl2pPr marL="228600" indent="-228600">
              <a:spcBef>
                <a:spcPts val="0"/>
              </a:spcBef>
              <a:defRPr sz="1200">
                <a:solidFill>
                  <a:schemeClr val="tx1">
                    <a:lumMod val="75000"/>
                    <a:lumOff val="25000"/>
                  </a:schemeClr>
                </a:solidFill>
                <a:latin typeface="Lato" panose="020F0502020204030203" pitchFamily="34" charset="0"/>
                <a:ea typeface="Lato" panose="020F0502020204030203" pitchFamily="34" charset="0"/>
                <a:cs typeface="Lato" panose="020F0502020204030203" pitchFamily="34" charset="0"/>
              </a:defRPr>
            </a:lvl2pPr>
            <a:lvl3pPr marL="514350" indent="-228600">
              <a:buSzPct val="80000"/>
              <a:buFont typeface="Lato Regular" panose="020F0502020204030203" pitchFamily="34" charset="0"/>
              <a:buChar char="»"/>
              <a:defRPr sz="1200">
                <a:solidFill>
                  <a:schemeClr val="tx1">
                    <a:lumMod val="75000"/>
                    <a:lumOff val="25000"/>
                  </a:schemeClr>
                </a:solidFill>
                <a:latin typeface="Lato" panose="020F0502020204030203" pitchFamily="34" charset="0"/>
                <a:ea typeface="Lato" panose="020F0502020204030203" pitchFamily="34" charset="0"/>
                <a:cs typeface="Lato" panose="020F0502020204030203" pitchFamily="34" charset="0"/>
              </a:defRPr>
            </a:lvl3pPr>
            <a:lvl4pPr marL="1027113" indent="-228600">
              <a:defRPr sz="1600">
                <a:solidFill>
                  <a:schemeClr val="tx1">
                    <a:lumMod val="85000"/>
                    <a:lumOff val="15000"/>
                  </a:schemeClr>
                </a:solidFill>
                <a:latin typeface="Lato Regular" panose="020F0502020204030203" pitchFamily="34" charset="0"/>
                <a:ea typeface="Lato Regular" panose="020F0502020204030203" pitchFamily="34" charset="0"/>
                <a:cs typeface="Lato Regular" panose="020F0502020204030203" pitchFamily="34" charset="0"/>
              </a:defRPr>
            </a:lvl4pPr>
            <a:lvl5pPr marL="1489075" indent="-228600">
              <a:defRPr sz="1600">
                <a:solidFill>
                  <a:schemeClr val="tx1">
                    <a:lumMod val="85000"/>
                    <a:lumOff val="15000"/>
                  </a:schemeClr>
                </a:solidFill>
                <a:latin typeface="Lato Regular" panose="020F0502020204030203" pitchFamily="34" charset="0"/>
                <a:ea typeface="Lato Regular" panose="020F0502020204030203" pitchFamily="34" charset="0"/>
                <a:cs typeface="Lato Regular" panose="020F0502020204030203" pitchFamily="34" charset="0"/>
              </a:defRPr>
            </a:lvl5pPr>
          </a:lstStyle>
          <a:p>
            <a:pPr lvl="0"/>
            <a:r>
              <a:rPr lang="en-US"/>
              <a:t>Click to edit Master text styles</a:t>
            </a:r>
          </a:p>
          <a:p>
            <a:pPr lvl="1"/>
            <a:r>
              <a:rPr lang="en-US"/>
              <a:t>Second level</a:t>
            </a:r>
          </a:p>
          <a:p>
            <a:pPr lvl="2"/>
            <a:r>
              <a:rPr lang="en-US"/>
              <a:t>Third level</a:t>
            </a:r>
          </a:p>
        </p:txBody>
      </p:sp>
      <p:sp>
        <p:nvSpPr>
          <p:cNvPr id="13" name="Content Placeholder 2"/>
          <p:cNvSpPr>
            <a:spLocks noGrp="1"/>
          </p:cNvSpPr>
          <p:nvPr>
            <p:ph idx="15"/>
          </p:nvPr>
        </p:nvSpPr>
        <p:spPr>
          <a:xfrm>
            <a:off x="9326588" y="1561675"/>
            <a:ext cx="2496001" cy="4351338"/>
          </a:xfrm>
        </p:spPr>
        <p:txBody>
          <a:bodyPr/>
          <a:lstStyle>
            <a:lvl1pPr marL="0" indent="0">
              <a:lnSpc>
                <a:spcPct val="100000"/>
              </a:lnSpc>
              <a:spcBef>
                <a:spcPts val="1200"/>
              </a:spcBef>
              <a:buNone/>
              <a:defRPr sz="1800">
                <a:solidFill>
                  <a:schemeClr val="accent4"/>
                </a:solidFill>
              </a:defRPr>
            </a:lvl1pPr>
            <a:lvl2pPr marL="228600" indent="-228600">
              <a:spcBef>
                <a:spcPts val="0"/>
              </a:spcBef>
              <a:defRPr sz="1200">
                <a:solidFill>
                  <a:schemeClr val="tx1">
                    <a:lumMod val="75000"/>
                    <a:lumOff val="25000"/>
                  </a:schemeClr>
                </a:solidFill>
                <a:latin typeface="Lato" panose="020F0502020204030203" pitchFamily="34" charset="0"/>
                <a:ea typeface="Lato" panose="020F0502020204030203" pitchFamily="34" charset="0"/>
                <a:cs typeface="Lato" panose="020F0502020204030203" pitchFamily="34" charset="0"/>
              </a:defRPr>
            </a:lvl2pPr>
            <a:lvl3pPr marL="514350" indent="-228600">
              <a:buSzPct val="80000"/>
              <a:buFont typeface="Lato Regular" panose="020F0502020204030203" pitchFamily="34" charset="0"/>
              <a:buChar char="»"/>
              <a:defRPr sz="1200">
                <a:solidFill>
                  <a:schemeClr val="tx1">
                    <a:lumMod val="75000"/>
                    <a:lumOff val="25000"/>
                  </a:schemeClr>
                </a:solidFill>
                <a:latin typeface="Lato" panose="020F0502020204030203" pitchFamily="34" charset="0"/>
                <a:ea typeface="Lato" panose="020F0502020204030203" pitchFamily="34" charset="0"/>
                <a:cs typeface="Lato" panose="020F0502020204030203" pitchFamily="34" charset="0"/>
              </a:defRPr>
            </a:lvl3pPr>
            <a:lvl4pPr marL="1027113" indent="-228600">
              <a:defRPr sz="1600">
                <a:solidFill>
                  <a:schemeClr val="tx1">
                    <a:lumMod val="85000"/>
                    <a:lumOff val="15000"/>
                  </a:schemeClr>
                </a:solidFill>
                <a:latin typeface="Lato Regular" panose="020F0502020204030203" pitchFamily="34" charset="0"/>
                <a:ea typeface="Lato Regular" panose="020F0502020204030203" pitchFamily="34" charset="0"/>
                <a:cs typeface="Lato Regular" panose="020F0502020204030203" pitchFamily="34" charset="0"/>
              </a:defRPr>
            </a:lvl4pPr>
            <a:lvl5pPr marL="1489075" indent="-228600">
              <a:defRPr sz="1600">
                <a:solidFill>
                  <a:schemeClr val="tx1">
                    <a:lumMod val="85000"/>
                    <a:lumOff val="15000"/>
                  </a:schemeClr>
                </a:solidFill>
                <a:latin typeface="Lato Regular" panose="020F0502020204030203" pitchFamily="34" charset="0"/>
                <a:ea typeface="Lato Regular" panose="020F0502020204030203" pitchFamily="34" charset="0"/>
                <a:cs typeface="Lato Regular" panose="020F0502020204030203" pitchFamily="34" charset="0"/>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222185575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0_Industry detail">
    <p:spTree>
      <p:nvGrpSpPr>
        <p:cNvPr id="1" name=""/>
        <p:cNvGrpSpPr/>
        <p:nvPr/>
      </p:nvGrpSpPr>
      <p:grpSpPr>
        <a:xfrm>
          <a:off x="0" y="0"/>
          <a:ext cx="0" cy="0"/>
          <a:chOff x="0" y="0"/>
          <a:chExt cx="0" cy="0"/>
        </a:xfrm>
      </p:grpSpPr>
      <p:sp>
        <p:nvSpPr>
          <p:cNvPr id="2" name="Title 1"/>
          <p:cNvSpPr>
            <a:spLocks noGrp="1"/>
          </p:cNvSpPr>
          <p:nvPr>
            <p:ph type="title"/>
          </p:nvPr>
        </p:nvSpPr>
        <p:spPr>
          <a:xfrm>
            <a:off x="1234910" y="376486"/>
            <a:ext cx="10118889" cy="739775"/>
          </a:xfrm>
        </p:spPr>
        <p:txBody>
          <a:bodyPr/>
          <a:lstStyle/>
          <a:p>
            <a:r>
              <a:rPr lang="en-US"/>
              <a:t>Click to edit Master title style</a:t>
            </a:r>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60302" y="365125"/>
            <a:ext cx="917450" cy="768098"/>
          </a:xfrm>
          <a:prstGeom prst="rect">
            <a:avLst/>
          </a:prstGeom>
        </p:spPr>
      </p:pic>
      <p:sp>
        <p:nvSpPr>
          <p:cNvPr id="9" name="Slide Number Placeholder 5"/>
          <p:cNvSpPr>
            <a:spLocks noGrp="1"/>
          </p:cNvSpPr>
          <p:nvPr>
            <p:ph type="sldNum" sz="quarter" idx="12"/>
          </p:nvPr>
        </p:nvSpPr>
        <p:spPr>
          <a:xfrm>
            <a:off x="9169400" y="6427373"/>
            <a:ext cx="2743200" cy="365125"/>
          </a:xfrm>
        </p:spPr>
        <p:txBody>
          <a:bodyPr/>
          <a:lstStyle>
            <a:lvl1pPr>
              <a:defRPr>
                <a:solidFill>
                  <a:schemeClr val="bg1"/>
                </a:solidFill>
              </a:defRPr>
            </a:lvl1pPr>
          </a:lstStyle>
          <a:p>
            <a:fld id="{CC9CBBE5-4429-4ADA-B89E-87EB3534B4A3}" type="slidenum">
              <a:rPr lang="en-US" smtClean="0"/>
              <a:pPr/>
              <a:t>‹#›</a:t>
            </a:fld>
            <a:endParaRPr lang="en-US" dirty="0"/>
          </a:p>
        </p:txBody>
      </p:sp>
      <p:sp>
        <p:nvSpPr>
          <p:cNvPr id="4" name="Content Placeholder 3"/>
          <p:cNvSpPr>
            <a:spLocks noGrp="1"/>
          </p:cNvSpPr>
          <p:nvPr>
            <p:ph sz="quarter" idx="13"/>
          </p:nvPr>
        </p:nvSpPr>
        <p:spPr>
          <a:xfrm>
            <a:off x="2167231" y="1580563"/>
            <a:ext cx="5824166" cy="1366823"/>
          </a:xfrm>
        </p:spPr>
        <p:txBody>
          <a:bodyPr/>
          <a:lstStyle>
            <a:lvl1pPr marL="0" indent="0">
              <a:spcAft>
                <a:spcPts val="600"/>
              </a:spcAft>
              <a:buNone/>
              <a:defRPr sz="2000">
                <a:solidFill>
                  <a:srgbClr val="1F3D7C"/>
                </a:solidFill>
              </a:defRPr>
            </a:lvl1pPr>
            <a:lvl2pPr marL="0" indent="0">
              <a:buNone/>
              <a:defRPr sz="1400">
                <a:solidFill>
                  <a:schemeClr val="tx1">
                    <a:lumMod val="75000"/>
                    <a:lumOff val="25000"/>
                  </a:schemeClr>
                </a:solidFill>
                <a:latin typeface="Lato" panose="020F0502020204030203" pitchFamily="34" charset="0"/>
              </a:defRPr>
            </a:lvl2pPr>
            <a:lvl3pPr marL="230188" indent="-228600">
              <a:defRPr sz="1200">
                <a:solidFill>
                  <a:schemeClr val="tx1">
                    <a:lumMod val="75000"/>
                    <a:lumOff val="25000"/>
                  </a:schemeClr>
                </a:solidFill>
                <a:latin typeface="Lato" panose="020F0502020204030203" pitchFamily="34" charset="0"/>
              </a:defRPr>
            </a:lvl3pPr>
            <a:lvl4pPr marL="461963" indent="-228600">
              <a:buFont typeface="Lato" panose="020F0502020204030203" pitchFamily="34" charset="0"/>
              <a:buChar char="»"/>
              <a:defRPr sz="1100">
                <a:solidFill>
                  <a:schemeClr val="tx1">
                    <a:lumMod val="75000"/>
                    <a:lumOff val="25000"/>
                  </a:schemeClr>
                </a:solidFill>
                <a:latin typeface="Lato" panose="020F0502020204030203" pitchFamily="34" charset="0"/>
              </a:defRPr>
            </a:lvl4pPr>
          </a:lstStyle>
          <a:p>
            <a:pPr lvl="0"/>
            <a:r>
              <a:rPr lang="en-US"/>
              <a:t>Click to edit Master text styles</a:t>
            </a:r>
          </a:p>
          <a:p>
            <a:pPr lvl="1"/>
            <a:r>
              <a:rPr lang="en-US"/>
              <a:t>Second level</a:t>
            </a:r>
          </a:p>
          <a:p>
            <a:pPr lvl="2"/>
            <a:r>
              <a:rPr lang="en-US"/>
              <a:t>Third level</a:t>
            </a:r>
          </a:p>
          <a:p>
            <a:pPr lvl="3"/>
            <a:r>
              <a:rPr lang="en-US"/>
              <a:t>Fourth level</a:t>
            </a:r>
          </a:p>
        </p:txBody>
      </p:sp>
      <p:cxnSp>
        <p:nvCxnSpPr>
          <p:cNvPr id="7" name="Straight Connector 6"/>
          <p:cNvCxnSpPr/>
          <p:nvPr userDrawn="1"/>
        </p:nvCxnSpPr>
        <p:spPr>
          <a:xfrm>
            <a:off x="2167230" y="1979720"/>
            <a:ext cx="9186569" cy="0"/>
          </a:xfrm>
          <a:prstGeom prst="line">
            <a:avLst/>
          </a:prstGeom>
          <a:ln w="12700">
            <a:solidFill>
              <a:srgbClr val="1F3D7C"/>
            </a:solidFill>
          </a:ln>
        </p:spPr>
        <p:style>
          <a:lnRef idx="1">
            <a:schemeClr val="accent4"/>
          </a:lnRef>
          <a:fillRef idx="0">
            <a:schemeClr val="accent4"/>
          </a:fillRef>
          <a:effectRef idx="0">
            <a:schemeClr val="accent4"/>
          </a:effectRef>
          <a:fontRef idx="minor">
            <a:schemeClr val="tx1"/>
          </a:fontRef>
        </p:style>
      </p:cxnSp>
      <p:sp>
        <p:nvSpPr>
          <p:cNvPr id="13" name="Text Placeholder 3"/>
          <p:cNvSpPr>
            <a:spLocks noGrp="1"/>
          </p:cNvSpPr>
          <p:nvPr>
            <p:ph type="body" sz="quarter" idx="14" hasCustomPrompt="1"/>
          </p:nvPr>
        </p:nvSpPr>
        <p:spPr>
          <a:xfrm>
            <a:off x="8221467" y="1998165"/>
            <a:ext cx="1236470" cy="407679"/>
          </a:xfrm>
        </p:spPr>
        <p:txBody>
          <a:bodyPr>
            <a:noAutofit/>
          </a:bodyPr>
          <a:lstStyle>
            <a:lvl1pPr marL="0" indent="0" algn="l">
              <a:lnSpc>
                <a:spcPct val="100000"/>
              </a:lnSpc>
              <a:spcAft>
                <a:spcPts val="600"/>
              </a:spcAft>
              <a:buNone/>
              <a:defRPr sz="2400">
                <a:solidFill>
                  <a:srgbClr val="1F3D7C"/>
                </a:solidFill>
                <a:latin typeface="Lato" panose="020F0502020204030203" pitchFamily="34" charset="0"/>
                <a:ea typeface="Lato" panose="020F0502020204030203" pitchFamily="34" charset="0"/>
                <a:cs typeface="Lato" panose="020F0502020204030203" pitchFamily="34" charset="0"/>
              </a:defRPr>
            </a:lvl1pPr>
            <a:lvl2pPr>
              <a:defRPr>
                <a:solidFill>
                  <a:schemeClr val="accent1"/>
                </a:solidFill>
                <a:latin typeface="Lato Light" panose="020F0502020204030203" pitchFamily="34" charset="0"/>
                <a:ea typeface="Lato Light" panose="020F0502020204030203" pitchFamily="34" charset="0"/>
                <a:cs typeface="Lato Light" panose="020F0502020204030203" pitchFamily="34" charset="0"/>
              </a:defRPr>
            </a:lvl2pPr>
            <a:lvl3pPr>
              <a:defRPr>
                <a:solidFill>
                  <a:schemeClr val="accent1"/>
                </a:solidFill>
                <a:latin typeface="Lato Light" panose="020F0502020204030203" pitchFamily="34" charset="0"/>
                <a:ea typeface="Lato Light" panose="020F0502020204030203" pitchFamily="34" charset="0"/>
                <a:cs typeface="Lato Light" panose="020F0502020204030203" pitchFamily="34" charset="0"/>
              </a:defRPr>
            </a:lvl3pPr>
            <a:lvl4pPr>
              <a:defRPr>
                <a:solidFill>
                  <a:schemeClr val="accent1"/>
                </a:solidFill>
                <a:latin typeface="Lato Light" panose="020F0502020204030203" pitchFamily="34" charset="0"/>
                <a:ea typeface="Lato Light" panose="020F0502020204030203" pitchFamily="34" charset="0"/>
                <a:cs typeface="Lato Light" panose="020F0502020204030203" pitchFamily="34" charset="0"/>
              </a:defRPr>
            </a:lvl4pPr>
            <a:lvl5pPr>
              <a:defRPr>
                <a:solidFill>
                  <a:schemeClr val="accent1"/>
                </a:solidFill>
                <a:latin typeface="Lato Light" panose="020F0502020204030203" pitchFamily="34" charset="0"/>
                <a:ea typeface="Lato Light" panose="020F0502020204030203" pitchFamily="34" charset="0"/>
                <a:cs typeface="Lato Light" panose="020F0502020204030203" pitchFamily="34" charset="0"/>
              </a:defRPr>
            </a:lvl5pPr>
          </a:lstStyle>
          <a:p>
            <a:pPr lvl="0"/>
            <a:r>
              <a:rPr lang="en-US"/>
              <a:t>400+</a:t>
            </a:r>
          </a:p>
        </p:txBody>
      </p:sp>
      <p:sp>
        <p:nvSpPr>
          <p:cNvPr id="14" name="Text Placeholder 3"/>
          <p:cNvSpPr>
            <a:spLocks noGrp="1"/>
          </p:cNvSpPr>
          <p:nvPr>
            <p:ph type="body" sz="quarter" idx="15" hasCustomPrompt="1"/>
          </p:nvPr>
        </p:nvSpPr>
        <p:spPr>
          <a:xfrm>
            <a:off x="8227372" y="2424666"/>
            <a:ext cx="1484799" cy="389550"/>
          </a:xfrm>
        </p:spPr>
        <p:txBody>
          <a:bodyPr>
            <a:noAutofit/>
          </a:bodyPr>
          <a:lstStyle>
            <a:lvl1pPr marL="0" indent="0" algn="l">
              <a:lnSpc>
                <a:spcPct val="100000"/>
              </a:lnSpc>
              <a:spcAft>
                <a:spcPts val="600"/>
              </a:spcAft>
              <a:buNone/>
              <a:defRPr sz="1400" baseline="0">
                <a:solidFill>
                  <a:schemeClr val="tx1">
                    <a:lumMod val="75000"/>
                    <a:lumOff val="25000"/>
                  </a:schemeClr>
                </a:solidFill>
                <a:latin typeface="Lato" panose="020F0502020204030203" pitchFamily="34" charset="0"/>
                <a:ea typeface="Lato" panose="020F0502020204030203" pitchFamily="34" charset="0"/>
                <a:cs typeface="Lato" panose="020F0502020204030203" pitchFamily="34" charset="0"/>
              </a:defRPr>
            </a:lvl1pPr>
            <a:lvl2pPr>
              <a:defRPr>
                <a:solidFill>
                  <a:schemeClr val="accent1"/>
                </a:solidFill>
                <a:latin typeface="Lato Light" panose="020F0502020204030203" pitchFamily="34" charset="0"/>
                <a:ea typeface="Lato Light" panose="020F0502020204030203" pitchFamily="34" charset="0"/>
                <a:cs typeface="Lato Light" panose="020F0502020204030203" pitchFamily="34" charset="0"/>
              </a:defRPr>
            </a:lvl2pPr>
            <a:lvl3pPr>
              <a:defRPr>
                <a:solidFill>
                  <a:schemeClr val="accent1"/>
                </a:solidFill>
                <a:latin typeface="Lato Light" panose="020F0502020204030203" pitchFamily="34" charset="0"/>
                <a:ea typeface="Lato Light" panose="020F0502020204030203" pitchFamily="34" charset="0"/>
                <a:cs typeface="Lato Light" panose="020F0502020204030203" pitchFamily="34" charset="0"/>
              </a:defRPr>
            </a:lvl3pPr>
            <a:lvl4pPr>
              <a:defRPr>
                <a:solidFill>
                  <a:schemeClr val="accent1"/>
                </a:solidFill>
                <a:latin typeface="Lato Light" panose="020F0502020204030203" pitchFamily="34" charset="0"/>
                <a:ea typeface="Lato Light" panose="020F0502020204030203" pitchFamily="34" charset="0"/>
                <a:cs typeface="Lato Light" panose="020F0502020204030203" pitchFamily="34" charset="0"/>
              </a:defRPr>
            </a:lvl4pPr>
            <a:lvl5pPr>
              <a:defRPr>
                <a:solidFill>
                  <a:schemeClr val="accent1"/>
                </a:solidFill>
                <a:latin typeface="Lato Light" panose="020F0502020204030203" pitchFamily="34" charset="0"/>
                <a:ea typeface="Lato Light" panose="020F0502020204030203" pitchFamily="34" charset="0"/>
                <a:cs typeface="Lato Light" panose="020F0502020204030203" pitchFamily="34" charset="0"/>
              </a:defRPr>
            </a:lvl5pPr>
          </a:lstStyle>
          <a:p>
            <a:pPr lvl="0"/>
            <a:r>
              <a:rPr lang="en-US"/>
              <a:t>Lorem ipsum</a:t>
            </a:r>
          </a:p>
        </p:txBody>
      </p:sp>
      <p:sp>
        <p:nvSpPr>
          <p:cNvPr id="15" name="Text Placeholder 3"/>
          <p:cNvSpPr>
            <a:spLocks noGrp="1"/>
          </p:cNvSpPr>
          <p:nvPr>
            <p:ph type="body" sz="quarter" idx="16" hasCustomPrompt="1"/>
          </p:nvPr>
        </p:nvSpPr>
        <p:spPr>
          <a:xfrm>
            <a:off x="9936337" y="1998165"/>
            <a:ext cx="1236470" cy="407679"/>
          </a:xfrm>
        </p:spPr>
        <p:txBody>
          <a:bodyPr>
            <a:noAutofit/>
          </a:bodyPr>
          <a:lstStyle>
            <a:lvl1pPr marL="0" indent="0" algn="l">
              <a:lnSpc>
                <a:spcPct val="100000"/>
              </a:lnSpc>
              <a:spcAft>
                <a:spcPts val="600"/>
              </a:spcAft>
              <a:buNone/>
              <a:defRPr sz="2400">
                <a:solidFill>
                  <a:srgbClr val="1F3D7C"/>
                </a:solidFill>
                <a:latin typeface="Lato" panose="020F0502020204030203" pitchFamily="34" charset="0"/>
                <a:ea typeface="Lato" panose="020F0502020204030203" pitchFamily="34" charset="0"/>
                <a:cs typeface="Lato" panose="020F0502020204030203" pitchFamily="34" charset="0"/>
              </a:defRPr>
            </a:lvl1pPr>
            <a:lvl2pPr>
              <a:defRPr>
                <a:solidFill>
                  <a:schemeClr val="accent1"/>
                </a:solidFill>
                <a:latin typeface="Lato Light" panose="020F0502020204030203" pitchFamily="34" charset="0"/>
                <a:ea typeface="Lato Light" panose="020F0502020204030203" pitchFamily="34" charset="0"/>
                <a:cs typeface="Lato Light" panose="020F0502020204030203" pitchFamily="34" charset="0"/>
              </a:defRPr>
            </a:lvl2pPr>
            <a:lvl3pPr>
              <a:defRPr>
                <a:solidFill>
                  <a:schemeClr val="accent1"/>
                </a:solidFill>
                <a:latin typeface="Lato Light" panose="020F0502020204030203" pitchFamily="34" charset="0"/>
                <a:ea typeface="Lato Light" panose="020F0502020204030203" pitchFamily="34" charset="0"/>
                <a:cs typeface="Lato Light" panose="020F0502020204030203" pitchFamily="34" charset="0"/>
              </a:defRPr>
            </a:lvl3pPr>
            <a:lvl4pPr>
              <a:defRPr>
                <a:solidFill>
                  <a:schemeClr val="accent1"/>
                </a:solidFill>
                <a:latin typeface="Lato Light" panose="020F0502020204030203" pitchFamily="34" charset="0"/>
                <a:ea typeface="Lato Light" panose="020F0502020204030203" pitchFamily="34" charset="0"/>
                <a:cs typeface="Lato Light" panose="020F0502020204030203" pitchFamily="34" charset="0"/>
              </a:defRPr>
            </a:lvl4pPr>
            <a:lvl5pPr>
              <a:defRPr>
                <a:solidFill>
                  <a:schemeClr val="accent1"/>
                </a:solidFill>
                <a:latin typeface="Lato Light" panose="020F0502020204030203" pitchFamily="34" charset="0"/>
                <a:ea typeface="Lato Light" panose="020F0502020204030203" pitchFamily="34" charset="0"/>
                <a:cs typeface="Lato Light" panose="020F0502020204030203" pitchFamily="34" charset="0"/>
              </a:defRPr>
            </a:lvl5pPr>
          </a:lstStyle>
          <a:p>
            <a:pPr lvl="0"/>
            <a:r>
              <a:rPr lang="en-US"/>
              <a:t>2,500+</a:t>
            </a:r>
          </a:p>
        </p:txBody>
      </p:sp>
      <p:sp>
        <p:nvSpPr>
          <p:cNvPr id="16" name="Text Placeholder 3"/>
          <p:cNvSpPr>
            <a:spLocks noGrp="1"/>
          </p:cNvSpPr>
          <p:nvPr>
            <p:ph type="body" sz="quarter" idx="17" hasCustomPrompt="1"/>
          </p:nvPr>
        </p:nvSpPr>
        <p:spPr>
          <a:xfrm>
            <a:off x="9942242" y="2424666"/>
            <a:ext cx="1727436" cy="389550"/>
          </a:xfrm>
        </p:spPr>
        <p:txBody>
          <a:bodyPr>
            <a:noAutofit/>
          </a:bodyPr>
          <a:lstStyle>
            <a:lvl1pPr marL="0" indent="0" algn="l">
              <a:lnSpc>
                <a:spcPct val="100000"/>
              </a:lnSpc>
              <a:spcAft>
                <a:spcPts val="600"/>
              </a:spcAft>
              <a:buNone/>
              <a:defRPr sz="1400" baseline="0">
                <a:solidFill>
                  <a:schemeClr val="tx1">
                    <a:lumMod val="75000"/>
                    <a:lumOff val="25000"/>
                  </a:schemeClr>
                </a:solidFill>
                <a:latin typeface="Lato" panose="020F0502020204030203" pitchFamily="34" charset="0"/>
                <a:ea typeface="Lato" panose="020F0502020204030203" pitchFamily="34" charset="0"/>
                <a:cs typeface="Lato" panose="020F0502020204030203" pitchFamily="34" charset="0"/>
              </a:defRPr>
            </a:lvl1pPr>
            <a:lvl2pPr>
              <a:defRPr>
                <a:solidFill>
                  <a:schemeClr val="accent1"/>
                </a:solidFill>
                <a:latin typeface="Lato Light" panose="020F0502020204030203" pitchFamily="34" charset="0"/>
                <a:ea typeface="Lato Light" panose="020F0502020204030203" pitchFamily="34" charset="0"/>
                <a:cs typeface="Lato Light" panose="020F0502020204030203" pitchFamily="34" charset="0"/>
              </a:defRPr>
            </a:lvl2pPr>
            <a:lvl3pPr>
              <a:defRPr>
                <a:solidFill>
                  <a:schemeClr val="accent1"/>
                </a:solidFill>
                <a:latin typeface="Lato Light" panose="020F0502020204030203" pitchFamily="34" charset="0"/>
                <a:ea typeface="Lato Light" panose="020F0502020204030203" pitchFamily="34" charset="0"/>
                <a:cs typeface="Lato Light" panose="020F0502020204030203" pitchFamily="34" charset="0"/>
              </a:defRPr>
            </a:lvl3pPr>
            <a:lvl4pPr>
              <a:defRPr>
                <a:solidFill>
                  <a:schemeClr val="accent1"/>
                </a:solidFill>
                <a:latin typeface="Lato Light" panose="020F0502020204030203" pitchFamily="34" charset="0"/>
                <a:ea typeface="Lato Light" panose="020F0502020204030203" pitchFamily="34" charset="0"/>
                <a:cs typeface="Lato Light" panose="020F0502020204030203" pitchFamily="34" charset="0"/>
              </a:defRPr>
            </a:lvl4pPr>
            <a:lvl5pPr>
              <a:defRPr>
                <a:solidFill>
                  <a:schemeClr val="accent1"/>
                </a:solidFill>
                <a:latin typeface="Lato Light" panose="020F0502020204030203" pitchFamily="34" charset="0"/>
                <a:ea typeface="Lato Light" panose="020F0502020204030203" pitchFamily="34" charset="0"/>
                <a:cs typeface="Lato Light" panose="020F0502020204030203" pitchFamily="34" charset="0"/>
              </a:defRPr>
            </a:lvl5pPr>
          </a:lstStyle>
          <a:p>
            <a:pPr lvl="0"/>
            <a:r>
              <a:rPr lang="en-US"/>
              <a:t>Lorem ipsum</a:t>
            </a:r>
          </a:p>
        </p:txBody>
      </p:sp>
      <p:sp>
        <p:nvSpPr>
          <p:cNvPr id="17" name="Content Placeholder 3"/>
          <p:cNvSpPr>
            <a:spLocks noGrp="1"/>
          </p:cNvSpPr>
          <p:nvPr>
            <p:ph sz="quarter" idx="18"/>
          </p:nvPr>
        </p:nvSpPr>
        <p:spPr>
          <a:xfrm>
            <a:off x="2167231" y="3111051"/>
            <a:ext cx="5824166" cy="1366823"/>
          </a:xfrm>
        </p:spPr>
        <p:txBody>
          <a:bodyPr/>
          <a:lstStyle>
            <a:lvl1pPr marL="0" indent="0">
              <a:spcAft>
                <a:spcPts val="600"/>
              </a:spcAft>
              <a:buNone/>
              <a:defRPr sz="2000">
                <a:solidFill>
                  <a:srgbClr val="1F3D7C"/>
                </a:solidFill>
              </a:defRPr>
            </a:lvl1pPr>
            <a:lvl2pPr marL="0" indent="0">
              <a:buNone/>
              <a:defRPr sz="1400">
                <a:solidFill>
                  <a:schemeClr val="tx1">
                    <a:lumMod val="75000"/>
                    <a:lumOff val="25000"/>
                  </a:schemeClr>
                </a:solidFill>
                <a:latin typeface="Lato" panose="020F0502020204030203" pitchFamily="34" charset="0"/>
              </a:defRPr>
            </a:lvl2pPr>
            <a:lvl3pPr marL="230188" indent="-228600">
              <a:defRPr sz="1200">
                <a:solidFill>
                  <a:schemeClr val="tx1">
                    <a:lumMod val="75000"/>
                    <a:lumOff val="25000"/>
                  </a:schemeClr>
                </a:solidFill>
                <a:latin typeface="Lato" panose="020F0502020204030203" pitchFamily="34" charset="0"/>
              </a:defRPr>
            </a:lvl3pPr>
            <a:lvl4pPr marL="461963" indent="-228600">
              <a:buFont typeface="Lato" panose="020F0502020204030203" pitchFamily="34" charset="0"/>
              <a:buChar char="»"/>
              <a:defRPr sz="1100">
                <a:solidFill>
                  <a:schemeClr val="tx1">
                    <a:lumMod val="75000"/>
                    <a:lumOff val="25000"/>
                  </a:schemeClr>
                </a:solidFill>
                <a:latin typeface="Lato" panose="020F0502020204030203" pitchFamily="34" charset="0"/>
              </a:defRPr>
            </a:lvl4pPr>
          </a:lstStyle>
          <a:p>
            <a:pPr lvl="0"/>
            <a:r>
              <a:rPr lang="en-US"/>
              <a:t>Click to edit Master text styles</a:t>
            </a:r>
          </a:p>
          <a:p>
            <a:pPr lvl="1"/>
            <a:r>
              <a:rPr lang="en-US"/>
              <a:t>Second level</a:t>
            </a:r>
          </a:p>
          <a:p>
            <a:pPr lvl="2"/>
            <a:r>
              <a:rPr lang="en-US"/>
              <a:t>Third level</a:t>
            </a:r>
          </a:p>
          <a:p>
            <a:pPr lvl="3"/>
            <a:r>
              <a:rPr lang="en-US"/>
              <a:t>Fourth level</a:t>
            </a:r>
          </a:p>
        </p:txBody>
      </p:sp>
      <p:cxnSp>
        <p:nvCxnSpPr>
          <p:cNvPr id="18" name="Straight Connector 17"/>
          <p:cNvCxnSpPr/>
          <p:nvPr userDrawn="1"/>
        </p:nvCxnSpPr>
        <p:spPr>
          <a:xfrm>
            <a:off x="2167230" y="3510208"/>
            <a:ext cx="9186569" cy="0"/>
          </a:xfrm>
          <a:prstGeom prst="line">
            <a:avLst/>
          </a:prstGeom>
          <a:ln w="12700">
            <a:solidFill>
              <a:srgbClr val="1F3D7C"/>
            </a:solidFill>
          </a:ln>
        </p:spPr>
        <p:style>
          <a:lnRef idx="1">
            <a:schemeClr val="accent4"/>
          </a:lnRef>
          <a:fillRef idx="0">
            <a:schemeClr val="accent4"/>
          </a:fillRef>
          <a:effectRef idx="0">
            <a:schemeClr val="accent4"/>
          </a:effectRef>
          <a:fontRef idx="minor">
            <a:schemeClr val="tx1"/>
          </a:fontRef>
        </p:style>
      </p:cxnSp>
      <p:sp>
        <p:nvSpPr>
          <p:cNvPr id="19" name="Text Placeholder 3"/>
          <p:cNvSpPr>
            <a:spLocks noGrp="1"/>
          </p:cNvSpPr>
          <p:nvPr>
            <p:ph type="body" sz="quarter" idx="19" hasCustomPrompt="1"/>
          </p:nvPr>
        </p:nvSpPr>
        <p:spPr>
          <a:xfrm>
            <a:off x="8221467" y="3519779"/>
            <a:ext cx="1236470" cy="407679"/>
          </a:xfrm>
        </p:spPr>
        <p:txBody>
          <a:bodyPr>
            <a:noAutofit/>
          </a:bodyPr>
          <a:lstStyle>
            <a:lvl1pPr marL="0" indent="0" algn="l">
              <a:lnSpc>
                <a:spcPct val="100000"/>
              </a:lnSpc>
              <a:spcAft>
                <a:spcPts val="600"/>
              </a:spcAft>
              <a:buNone/>
              <a:defRPr sz="2400">
                <a:solidFill>
                  <a:srgbClr val="1F3D7C"/>
                </a:solidFill>
                <a:latin typeface="Lato" panose="020F0502020204030203" pitchFamily="34" charset="0"/>
                <a:ea typeface="Lato" panose="020F0502020204030203" pitchFamily="34" charset="0"/>
                <a:cs typeface="Lato" panose="020F0502020204030203" pitchFamily="34" charset="0"/>
              </a:defRPr>
            </a:lvl1pPr>
            <a:lvl2pPr>
              <a:defRPr>
                <a:solidFill>
                  <a:schemeClr val="accent1"/>
                </a:solidFill>
                <a:latin typeface="Lato Light" panose="020F0502020204030203" pitchFamily="34" charset="0"/>
                <a:ea typeface="Lato Light" panose="020F0502020204030203" pitchFamily="34" charset="0"/>
                <a:cs typeface="Lato Light" panose="020F0502020204030203" pitchFamily="34" charset="0"/>
              </a:defRPr>
            </a:lvl2pPr>
            <a:lvl3pPr>
              <a:defRPr>
                <a:solidFill>
                  <a:schemeClr val="accent1"/>
                </a:solidFill>
                <a:latin typeface="Lato Light" panose="020F0502020204030203" pitchFamily="34" charset="0"/>
                <a:ea typeface="Lato Light" panose="020F0502020204030203" pitchFamily="34" charset="0"/>
                <a:cs typeface="Lato Light" panose="020F0502020204030203" pitchFamily="34" charset="0"/>
              </a:defRPr>
            </a:lvl3pPr>
            <a:lvl4pPr>
              <a:defRPr>
                <a:solidFill>
                  <a:schemeClr val="accent1"/>
                </a:solidFill>
                <a:latin typeface="Lato Light" panose="020F0502020204030203" pitchFamily="34" charset="0"/>
                <a:ea typeface="Lato Light" panose="020F0502020204030203" pitchFamily="34" charset="0"/>
                <a:cs typeface="Lato Light" panose="020F0502020204030203" pitchFamily="34" charset="0"/>
              </a:defRPr>
            </a:lvl4pPr>
            <a:lvl5pPr>
              <a:defRPr>
                <a:solidFill>
                  <a:schemeClr val="accent1"/>
                </a:solidFill>
                <a:latin typeface="Lato Light" panose="020F0502020204030203" pitchFamily="34" charset="0"/>
                <a:ea typeface="Lato Light" panose="020F0502020204030203" pitchFamily="34" charset="0"/>
                <a:cs typeface="Lato Light" panose="020F0502020204030203" pitchFamily="34" charset="0"/>
              </a:defRPr>
            </a:lvl5pPr>
          </a:lstStyle>
          <a:p>
            <a:pPr lvl="0"/>
            <a:r>
              <a:rPr lang="en-US" dirty="0"/>
              <a:t>400+</a:t>
            </a:r>
          </a:p>
        </p:txBody>
      </p:sp>
      <p:sp>
        <p:nvSpPr>
          <p:cNvPr id="20" name="Text Placeholder 3"/>
          <p:cNvSpPr>
            <a:spLocks noGrp="1"/>
          </p:cNvSpPr>
          <p:nvPr>
            <p:ph type="body" sz="quarter" idx="20" hasCustomPrompt="1"/>
          </p:nvPr>
        </p:nvSpPr>
        <p:spPr>
          <a:xfrm>
            <a:off x="8227372" y="3946280"/>
            <a:ext cx="1484799" cy="389550"/>
          </a:xfrm>
        </p:spPr>
        <p:txBody>
          <a:bodyPr>
            <a:noAutofit/>
          </a:bodyPr>
          <a:lstStyle>
            <a:lvl1pPr marL="0" indent="0" algn="l">
              <a:lnSpc>
                <a:spcPct val="100000"/>
              </a:lnSpc>
              <a:spcAft>
                <a:spcPts val="600"/>
              </a:spcAft>
              <a:buNone/>
              <a:defRPr sz="1400" baseline="0">
                <a:solidFill>
                  <a:schemeClr val="tx1">
                    <a:lumMod val="75000"/>
                    <a:lumOff val="25000"/>
                  </a:schemeClr>
                </a:solidFill>
                <a:latin typeface="Lato" panose="020F0502020204030203" pitchFamily="34" charset="0"/>
                <a:ea typeface="Lato" panose="020F0502020204030203" pitchFamily="34" charset="0"/>
                <a:cs typeface="Lato" panose="020F0502020204030203" pitchFamily="34" charset="0"/>
              </a:defRPr>
            </a:lvl1pPr>
            <a:lvl2pPr>
              <a:defRPr>
                <a:solidFill>
                  <a:schemeClr val="accent1"/>
                </a:solidFill>
                <a:latin typeface="Lato Light" panose="020F0502020204030203" pitchFamily="34" charset="0"/>
                <a:ea typeface="Lato Light" panose="020F0502020204030203" pitchFamily="34" charset="0"/>
                <a:cs typeface="Lato Light" panose="020F0502020204030203" pitchFamily="34" charset="0"/>
              </a:defRPr>
            </a:lvl2pPr>
            <a:lvl3pPr>
              <a:defRPr>
                <a:solidFill>
                  <a:schemeClr val="accent1"/>
                </a:solidFill>
                <a:latin typeface="Lato Light" panose="020F0502020204030203" pitchFamily="34" charset="0"/>
                <a:ea typeface="Lato Light" panose="020F0502020204030203" pitchFamily="34" charset="0"/>
                <a:cs typeface="Lato Light" panose="020F0502020204030203" pitchFamily="34" charset="0"/>
              </a:defRPr>
            </a:lvl3pPr>
            <a:lvl4pPr>
              <a:defRPr>
                <a:solidFill>
                  <a:schemeClr val="accent1"/>
                </a:solidFill>
                <a:latin typeface="Lato Light" panose="020F0502020204030203" pitchFamily="34" charset="0"/>
                <a:ea typeface="Lato Light" panose="020F0502020204030203" pitchFamily="34" charset="0"/>
                <a:cs typeface="Lato Light" panose="020F0502020204030203" pitchFamily="34" charset="0"/>
              </a:defRPr>
            </a:lvl4pPr>
            <a:lvl5pPr>
              <a:defRPr>
                <a:solidFill>
                  <a:schemeClr val="accent1"/>
                </a:solidFill>
                <a:latin typeface="Lato Light" panose="020F0502020204030203" pitchFamily="34" charset="0"/>
                <a:ea typeface="Lato Light" panose="020F0502020204030203" pitchFamily="34" charset="0"/>
                <a:cs typeface="Lato Light" panose="020F0502020204030203" pitchFamily="34" charset="0"/>
              </a:defRPr>
            </a:lvl5pPr>
          </a:lstStyle>
          <a:p>
            <a:pPr lvl="0"/>
            <a:r>
              <a:rPr lang="en-US"/>
              <a:t>Lorem ipsum</a:t>
            </a:r>
          </a:p>
        </p:txBody>
      </p:sp>
      <p:sp>
        <p:nvSpPr>
          <p:cNvPr id="21" name="Text Placeholder 3"/>
          <p:cNvSpPr>
            <a:spLocks noGrp="1"/>
          </p:cNvSpPr>
          <p:nvPr>
            <p:ph type="body" sz="quarter" idx="21" hasCustomPrompt="1"/>
          </p:nvPr>
        </p:nvSpPr>
        <p:spPr>
          <a:xfrm>
            <a:off x="9936337" y="3519779"/>
            <a:ext cx="1236470" cy="407679"/>
          </a:xfrm>
        </p:spPr>
        <p:txBody>
          <a:bodyPr>
            <a:noAutofit/>
          </a:bodyPr>
          <a:lstStyle>
            <a:lvl1pPr marL="0" indent="0" algn="l">
              <a:lnSpc>
                <a:spcPct val="100000"/>
              </a:lnSpc>
              <a:spcAft>
                <a:spcPts val="600"/>
              </a:spcAft>
              <a:buNone/>
              <a:defRPr sz="2400">
                <a:solidFill>
                  <a:srgbClr val="1F3D7C"/>
                </a:solidFill>
                <a:latin typeface="Lato" panose="020F0502020204030203" pitchFamily="34" charset="0"/>
                <a:ea typeface="Lato" panose="020F0502020204030203" pitchFamily="34" charset="0"/>
                <a:cs typeface="Lato" panose="020F0502020204030203" pitchFamily="34" charset="0"/>
              </a:defRPr>
            </a:lvl1pPr>
            <a:lvl2pPr>
              <a:defRPr>
                <a:solidFill>
                  <a:schemeClr val="accent1"/>
                </a:solidFill>
                <a:latin typeface="Lato Light" panose="020F0502020204030203" pitchFamily="34" charset="0"/>
                <a:ea typeface="Lato Light" panose="020F0502020204030203" pitchFamily="34" charset="0"/>
                <a:cs typeface="Lato Light" panose="020F0502020204030203" pitchFamily="34" charset="0"/>
              </a:defRPr>
            </a:lvl2pPr>
            <a:lvl3pPr>
              <a:defRPr>
                <a:solidFill>
                  <a:schemeClr val="accent1"/>
                </a:solidFill>
                <a:latin typeface="Lato Light" panose="020F0502020204030203" pitchFamily="34" charset="0"/>
                <a:ea typeface="Lato Light" panose="020F0502020204030203" pitchFamily="34" charset="0"/>
                <a:cs typeface="Lato Light" panose="020F0502020204030203" pitchFamily="34" charset="0"/>
              </a:defRPr>
            </a:lvl3pPr>
            <a:lvl4pPr>
              <a:defRPr>
                <a:solidFill>
                  <a:schemeClr val="accent1"/>
                </a:solidFill>
                <a:latin typeface="Lato Light" panose="020F0502020204030203" pitchFamily="34" charset="0"/>
                <a:ea typeface="Lato Light" panose="020F0502020204030203" pitchFamily="34" charset="0"/>
                <a:cs typeface="Lato Light" panose="020F0502020204030203" pitchFamily="34" charset="0"/>
              </a:defRPr>
            </a:lvl4pPr>
            <a:lvl5pPr>
              <a:defRPr>
                <a:solidFill>
                  <a:schemeClr val="accent1"/>
                </a:solidFill>
                <a:latin typeface="Lato Light" panose="020F0502020204030203" pitchFamily="34" charset="0"/>
                <a:ea typeface="Lato Light" panose="020F0502020204030203" pitchFamily="34" charset="0"/>
                <a:cs typeface="Lato Light" panose="020F0502020204030203" pitchFamily="34" charset="0"/>
              </a:defRPr>
            </a:lvl5pPr>
          </a:lstStyle>
          <a:p>
            <a:pPr lvl="0"/>
            <a:r>
              <a:rPr lang="en-US"/>
              <a:t>2,500+</a:t>
            </a:r>
          </a:p>
        </p:txBody>
      </p:sp>
      <p:sp>
        <p:nvSpPr>
          <p:cNvPr id="22" name="Text Placeholder 3"/>
          <p:cNvSpPr>
            <a:spLocks noGrp="1"/>
          </p:cNvSpPr>
          <p:nvPr>
            <p:ph type="body" sz="quarter" idx="22" hasCustomPrompt="1"/>
          </p:nvPr>
        </p:nvSpPr>
        <p:spPr>
          <a:xfrm>
            <a:off x="9942242" y="3946280"/>
            <a:ext cx="1791887" cy="389550"/>
          </a:xfrm>
        </p:spPr>
        <p:txBody>
          <a:bodyPr>
            <a:noAutofit/>
          </a:bodyPr>
          <a:lstStyle>
            <a:lvl1pPr marL="0" indent="0" algn="l">
              <a:lnSpc>
                <a:spcPct val="100000"/>
              </a:lnSpc>
              <a:spcAft>
                <a:spcPts val="600"/>
              </a:spcAft>
              <a:buNone/>
              <a:defRPr sz="1400" baseline="0">
                <a:solidFill>
                  <a:schemeClr val="tx1">
                    <a:lumMod val="75000"/>
                    <a:lumOff val="25000"/>
                  </a:schemeClr>
                </a:solidFill>
                <a:latin typeface="Lato" panose="020F0502020204030203" pitchFamily="34" charset="0"/>
                <a:ea typeface="Lato" panose="020F0502020204030203" pitchFamily="34" charset="0"/>
                <a:cs typeface="Lato" panose="020F0502020204030203" pitchFamily="34" charset="0"/>
              </a:defRPr>
            </a:lvl1pPr>
            <a:lvl2pPr>
              <a:defRPr>
                <a:solidFill>
                  <a:schemeClr val="accent1"/>
                </a:solidFill>
                <a:latin typeface="Lato Light" panose="020F0502020204030203" pitchFamily="34" charset="0"/>
                <a:ea typeface="Lato Light" panose="020F0502020204030203" pitchFamily="34" charset="0"/>
                <a:cs typeface="Lato Light" panose="020F0502020204030203" pitchFamily="34" charset="0"/>
              </a:defRPr>
            </a:lvl2pPr>
            <a:lvl3pPr>
              <a:defRPr>
                <a:solidFill>
                  <a:schemeClr val="accent1"/>
                </a:solidFill>
                <a:latin typeface="Lato Light" panose="020F0502020204030203" pitchFamily="34" charset="0"/>
                <a:ea typeface="Lato Light" panose="020F0502020204030203" pitchFamily="34" charset="0"/>
                <a:cs typeface="Lato Light" panose="020F0502020204030203" pitchFamily="34" charset="0"/>
              </a:defRPr>
            </a:lvl3pPr>
            <a:lvl4pPr>
              <a:defRPr>
                <a:solidFill>
                  <a:schemeClr val="accent1"/>
                </a:solidFill>
                <a:latin typeface="Lato Light" panose="020F0502020204030203" pitchFamily="34" charset="0"/>
                <a:ea typeface="Lato Light" panose="020F0502020204030203" pitchFamily="34" charset="0"/>
                <a:cs typeface="Lato Light" panose="020F0502020204030203" pitchFamily="34" charset="0"/>
              </a:defRPr>
            </a:lvl4pPr>
            <a:lvl5pPr>
              <a:defRPr>
                <a:solidFill>
                  <a:schemeClr val="accent1"/>
                </a:solidFill>
                <a:latin typeface="Lato Light" panose="020F0502020204030203" pitchFamily="34" charset="0"/>
                <a:ea typeface="Lato Light" panose="020F0502020204030203" pitchFamily="34" charset="0"/>
                <a:cs typeface="Lato Light" panose="020F0502020204030203" pitchFamily="34" charset="0"/>
              </a:defRPr>
            </a:lvl5pPr>
          </a:lstStyle>
          <a:p>
            <a:pPr lvl="0"/>
            <a:r>
              <a:rPr lang="en-US"/>
              <a:t>Lorem ipsum</a:t>
            </a:r>
          </a:p>
        </p:txBody>
      </p:sp>
      <p:sp>
        <p:nvSpPr>
          <p:cNvPr id="23" name="Content Placeholder 3"/>
          <p:cNvSpPr>
            <a:spLocks noGrp="1"/>
          </p:cNvSpPr>
          <p:nvPr>
            <p:ph sz="quarter" idx="23"/>
          </p:nvPr>
        </p:nvSpPr>
        <p:spPr>
          <a:xfrm>
            <a:off x="2167231" y="4699779"/>
            <a:ext cx="5824166" cy="1366823"/>
          </a:xfrm>
        </p:spPr>
        <p:txBody>
          <a:bodyPr/>
          <a:lstStyle>
            <a:lvl1pPr marL="0" indent="0">
              <a:spcAft>
                <a:spcPts val="600"/>
              </a:spcAft>
              <a:buNone/>
              <a:defRPr sz="2000">
                <a:solidFill>
                  <a:srgbClr val="1F3D7C"/>
                </a:solidFill>
              </a:defRPr>
            </a:lvl1pPr>
            <a:lvl2pPr marL="0" indent="0">
              <a:buNone/>
              <a:defRPr sz="1400">
                <a:solidFill>
                  <a:schemeClr val="tx1">
                    <a:lumMod val="75000"/>
                    <a:lumOff val="25000"/>
                  </a:schemeClr>
                </a:solidFill>
                <a:latin typeface="Lato" panose="020F0502020204030203" pitchFamily="34" charset="0"/>
              </a:defRPr>
            </a:lvl2pPr>
            <a:lvl3pPr marL="230188" indent="-228600">
              <a:defRPr sz="1200">
                <a:solidFill>
                  <a:schemeClr val="tx1">
                    <a:lumMod val="75000"/>
                    <a:lumOff val="25000"/>
                  </a:schemeClr>
                </a:solidFill>
                <a:latin typeface="Lato" panose="020F0502020204030203" pitchFamily="34" charset="0"/>
              </a:defRPr>
            </a:lvl3pPr>
            <a:lvl4pPr marL="461963" indent="-228600">
              <a:buFont typeface="Lato" panose="020F0502020204030203" pitchFamily="34" charset="0"/>
              <a:buChar char="»"/>
              <a:defRPr sz="1100">
                <a:solidFill>
                  <a:schemeClr val="tx1">
                    <a:lumMod val="75000"/>
                    <a:lumOff val="25000"/>
                  </a:schemeClr>
                </a:solidFill>
                <a:latin typeface="Lato" panose="020F0502020204030203" pitchFamily="34" charset="0"/>
              </a:defRPr>
            </a:lvl4pPr>
          </a:lstStyle>
          <a:p>
            <a:pPr lvl="0"/>
            <a:r>
              <a:rPr lang="en-US"/>
              <a:t>Click to edit Master text styles</a:t>
            </a:r>
          </a:p>
          <a:p>
            <a:pPr lvl="1"/>
            <a:r>
              <a:rPr lang="en-US"/>
              <a:t>Second level</a:t>
            </a:r>
          </a:p>
          <a:p>
            <a:pPr lvl="2"/>
            <a:r>
              <a:rPr lang="en-US"/>
              <a:t>Third level</a:t>
            </a:r>
          </a:p>
          <a:p>
            <a:pPr lvl="3"/>
            <a:r>
              <a:rPr lang="en-US"/>
              <a:t>Fourth level</a:t>
            </a:r>
          </a:p>
        </p:txBody>
      </p:sp>
      <p:cxnSp>
        <p:nvCxnSpPr>
          <p:cNvPr id="24" name="Straight Connector 23"/>
          <p:cNvCxnSpPr/>
          <p:nvPr userDrawn="1"/>
        </p:nvCxnSpPr>
        <p:spPr>
          <a:xfrm>
            <a:off x="2167230" y="5098936"/>
            <a:ext cx="9186569" cy="0"/>
          </a:xfrm>
          <a:prstGeom prst="line">
            <a:avLst/>
          </a:prstGeom>
          <a:ln w="12700">
            <a:solidFill>
              <a:srgbClr val="1F3D7C"/>
            </a:solidFill>
          </a:ln>
        </p:spPr>
        <p:style>
          <a:lnRef idx="1">
            <a:schemeClr val="accent4"/>
          </a:lnRef>
          <a:fillRef idx="0">
            <a:schemeClr val="accent4"/>
          </a:fillRef>
          <a:effectRef idx="0">
            <a:schemeClr val="accent4"/>
          </a:effectRef>
          <a:fontRef idx="minor">
            <a:schemeClr val="tx1"/>
          </a:fontRef>
        </p:style>
      </p:cxnSp>
      <p:sp>
        <p:nvSpPr>
          <p:cNvPr id="25" name="Text Placeholder 3"/>
          <p:cNvSpPr>
            <a:spLocks noGrp="1"/>
          </p:cNvSpPr>
          <p:nvPr>
            <p:ph type="body" sz="quarter" idx="24" hasCustomPrompt="1"/>
          </p:nvPr>
        </p:nvSpPr>
        <p:spPr>
          <a:xfrm>
            <a:off x="8221467" y="5108506"/>
            <a:ext cx="1236470" cy="407679"/>
          </a:xfrm>
        </p:spPr>
        <p:txBody>
          <a:bodyPr>
            <a:noAutofit/>
          </a:bodyPr>
          <a:lstStyle>
            <a:lvl1pPr marL="0" indent="0" algn="l">
              <a:lnSpc>
                <a:spcPct val="100000"/>
              </a:lnSpc>
              <a:spcAft>
                <a:spcPts val="600"/>
              </a:spcAft>
              <a:buNone/>
              <a:defRPr sz="2400">
                <a:solidFill>
                  <a:srgbClr val="1F3D7C"/>
                </a:solidFill>
                <a:latin typeface="Lato" panose="020F0502020204030203" pitchFamily="34" charset="0"/>
                <a:ea typeface="Lato" panose="020F0502020204030203" pitchFamily="34" charset="0"/>
                <a:cs typeface="Lato" panose="020F0502020204030203" pitchFamily="34" charset="0"/>
              </a:defRPr>
            </a:lvl1pPr>
            <a:lvl2pPr>
              <a:defRPr>
                <a:solidFill>
                  <a:schemeClr val="accent1"/>
                </a:solidFill>
                <a:latin typeface="Lato Light" panose="020F0502020204030203" pitchFamily="34" charset="0"/>
                <a:ea typeface="Lato Light" panose="020F0502020204030203" pitchFamily="34" charset="0"/>
                <a:cs typeface="Lato Light" panose="020F0502020204030203" pitchFamily="34" charset="0"/>
              </a:defRPr>
            </a:lvl2pPr>
            <a:lvl3pPr>
              <a:defRPr>
                <a:solidFill>
                  <a:schemeClr val="accent1"/>
                </a:solidFill>
                <a:latin typeface="Lato Light" panose="020F0502020204030203" pitchFamily="34" charset="0"/>
                <a:ea typeface="Lato Light" panose="020F0502020204030203" pitchFamily="34" charset="0"/>
                <a:cs typeface="Lato Light" panose="020F0502020204030203" pitchFamily="34" charset="0"/>
              </a:defRPr>
            </a:lvl3pPr>
            <a:lvl4pPr>
              <a:defRPr>
                <a:solidFill>
                  <a:schemeClr val="accent1"/>
                </a:solidFill>
                <a:latin typeface="Lato Light" panose="020F0502020204030203" pitchFamily="34" charset="0"/>
                <a:ea typeface="Lato Light" panose="020F0502020204030203" pitchFamily="34" charset="0"/>
                <a:cs typeface="Lato Light" panose="020F0502020204030203" pitchFamily="34" charset="0"/>
              </a:defRPr>
            </a:lvl4pPr>
            <a:lvl5pPr>
              <a:defRPr>
                <a:solidFill>
                  <a:schemeClr val="accent1"/>
                </a:solidFill>
                <a:latin typeface="Lato Light" panose="020F0502020204030203" pitchFamily="34" charset="0"/>
                <a:ea typeface="Lato Light" panose="020F0502020204030203" pitchFamily="34" charset="0"/>
                <a:cs typeface="Lato Light" panose="020F0502020204030203" pitchFamily="34" charset="0"/>
              </a:defRPr>
            </a:lvl5pPr>
          </a:lstStyle>
          <a:p>
            <a:pPr lvl="0"/>
            <a:r>
              <a:rPr lang="en-US"/>
              <a:t>400+</a:t>
            </a:r>
          </a:p>
        </p:txBody>
      </p:sp>
      <p:sp>
        <p:nvSpPr>
          <p:cNvPr id="26" name="Text Placeholder 3"/>
          <p:cNvSpPr>
            <a:spLocks noGrp="1"/>
          </p:cNvSpPr>
          <p:nvPr>
            <p:ph type="body" sz="quarter" idx="25" hasCustomPrompt="1"/>
          </p:nvPr>
        </p:nvSpPr>
        <p:spPr>
          <a:xfrm>
            <a:off x="8227372" y="5543885"/>
            <a:ext cx="1484799" cy="389550"/>
          </a:xfrm>
        </p:spPr>
        <p:txBody>
          <a:bodyPr>
            <a:noAutofit/>
          </a:bodyPr>
          <a:lstStyle>
            <a:lvl1pPr marL="0" indent="0" algn="l">
              <a:lnSpc>
                <a:spcPct val="100000"/>
              </a:lnSpc>
              <a:spcAft>
                <a:spcPts val="600"/>
              </a:spcAft>
              <a:buNone/>
              <a:defRPr sz="1400" baseline="0">
                <a:solidFill>
                  <a:schemeClr val="tx1">
                    <a:lumMod val="75000"/>
                    <a:lumOff val="25000"/>
                  </a:schemeClr>
                </a:solidFill>
                <a:latin typeface="Lato" panose="020F0502020204030203" pitchFamily="34" charset="0"/>
                <a:ea typeface="Lato" panose="020F0502020204030203" pitchFamily="34" charset="0"/>
                <a:cs typeface="Lato" panose="020F0502020204030203" pitchFamily="34" charset="0"/>
              </a:defRPr>
            </a:lvl1pPr>
            <a:lvl2pPr>
              <a:defRPr>
                <a:solidFill>
                  <a:schemeClr val="accent1"/>
                </a:solidFill>
                <a:latin typeface="Lato Light" panose="020F0502020204030203" pitchFamily="34" charset="0"/>
                <a:ea typeface="Lato Light" panose="020F0502020204030203" pitchFamily="34" charset="0"/>
                <a:cs typeface="Lato Light" panose="020F0502020204030203" pitchFamily="34" charset="0"/>
              </a:defRPr>
            </a:lvl2pPr>
            <a:lvl3pPr>
              <a:defRPr>
                <a:solidFill>
                  <a:schemeClr val="accent1"/>
                </a:solidFill>
                <a:latin typeface="Lato Light" panose="020F0502020204030203" pitchFamily="34" charset="0"/>
                <a:ea typeface="Lato Light" panose="020F0502020204030203" pitchFamily="34" charset="0"/>
                <a:cs typeface="Lato Light" panose="020F0502020204030203" pitchFamily="34" charset="0"/>
              </a:defRPr>
            </a:lvl3pPr>
            <a:lvl4pPr>
              <a:defRPr>
                <a:solidFill>
                  <a:schemeClr val="accent1"/>
                </a:solidFill>
                <a:latin typeface="Lato Light" panose="020F0502020204030203" pitchFamily="34" charset="0"/>
                <a:ea typeface="Lato Light" panose="020F0502020204030203" pitchFamily="34" charset="0"/>
                <a:cs typeface="Lato Light" panose="020F0502020204030203" pitchFamily="34" charset="0"/>
              </a:defRPr>
            </a:lvl4pPr>
            <a:lvl5pPr>
              <a:defRPr>
                <a:solidFill>
                  <a:schemeClr val="accent1"/>
                </a:solidFill>
                <a:latin typeface="Lato Light" panose="020F0502020204030203" pitchFamily="34" charset="0"/>
                <a:ea typeface="Lato Light" panose="020F0502020204030203" pitchFamily="34" charset="0"/>
                <a:cs typeface="Lato Light" panose="020F0502020204030203" pitchFamily="34" charset="0"/>
              </a:defRPr>
            </a:lvl5pPr>
          </a:lstStyle>
          <a:p>
            <a:pPr lvl="0"/>
            <a:r>
              <a:rPr lang="en-US"/>
              <a:t>Lorem ipsum</a:t>
            </a:r>
          </a:p>
        </p:txBody>
      </p:sp>
      <p:sp>
        <p:nvSpPr>
          <p:cNvPr id="27" name="Text Placeholder 3"/>
          <p:cNvSpPr>
            <a:spLocks noGrp="1"/>
          </p:cNvSpPr>
          <p:nvPr>
            <p:ph type="body" sz="quarter" idx="26" hasCustomPrompt="1"/>
          </p:nvPr>
        </p:nvSpPr>
        <p:spPr>
          <a:xfrm>
            <a:off x="9936337" y="5108506"/>
            <a:ext cx="1236470" cy="407679"/>
          </a:xfrm>
        </p:spPr>
        <p:txBody>
          <a:bodyPr>
            <a:noAutofit/>
          </a:bodyPr>
          <a:lstStyle>
            <a:lvl1pPr marL="0" indent="0" algn="l">
              <a:lnSpc>
                <a:spcPct val="100000"/>
              </a:lnSpc>
              <a:spcAft>
                <a:spcPts val="600"/>
              </a:spcAft>
              <a:buNone/>
              <a:defRPr sz="2400">
                <a:solidFill>
                  <a:srgbClr val="1F3D7C"/>
                </a:solidFill>
                <a:latin typeface="Lato" panose="020F0502020204030203" pitchFamily="34" charset="0"/>
                <a:ea typeface="Lato" panose="020F0502020204030203" pitchFamily="34" charset="0"/>
                <a:cs typeface="Lato" panose="020F0502020204030203" pitchFamily="34" charset="0"/>
              </a:defRPr>
            </a:lvl1pPr>
            <a:lvl2pPr>
              <a:defRPr>
                <a:solidFill>
                  <a:schemeClr val="accent1"/>
                </a:solidFill>
                <a:latin typeface="Lato Light" panose="020F0502020204030203" pitchFamily="34" charset="0"/>
                <a:ea typeface="Lato Light" panose="020F0502020204030203" pitchFamily="34" charset="0"/>
                <a:cs typeface="Lato Light" panose="020F0502020204030203" pitchFamily="34" charset="0"/>
              </a:defRPr>
            </a:lvl2pPr>
            <a:lvl3pPr>
              <a:defRPr>
                <a:solidFill>
                  <a:schemeClr val="accent1"/>
                </a:solidFill>
                <a:latin typeface="Lato Light" panose="020F0502020204030203" pitchFamily="34" charset="0"/>
                <a:ea typeface="Lato Light" panose="020F0502020204030203" pitchFamily="34" charset="0"/>
                <a:cs typeface="Lato Light" panose="020F0502020204030203" pitchFamily="34" charset="0"/>
              </a:defRPr>
            </a:lvl3pPr>
            <a:lvl4pPr>
              <a:defRPr>
                <a:solidFill>
                  <a:schemeClr val="accent1"/>
                </a:solidFill>
                <a:latin typeface="Lato Light" panose="020F0502020204030203" pitchFamily="34" charset="0"/>
                <a:ea typeface="Lato Light" panose="020F0502020204030203" pitchFamily="34" charset="0"/>
                <a:cs typeface="Lato Light" panose="020F0502020204030203" pitchFamily="34" charset="0"/>
              </a:defRPr>
            </a:lvl4pPr>
            <a:lvl5pPr>
              <a:defRPr>
                <a:solidFill>
                  <a:schemeClr val="accent1"/>
                </a:solidFill>
                <a:latin typeface="Lato Light" panose="020F0502020204030203" pitchFamily="34" charset="0"/>
                <a:ea typeface="Lato Light" panose="020F0502020204030203" pitchFamily="34" charset="0"/>
                <a:cs typeface="Lato Light" panose="020F0502020204030203" pitchFamily="34" charset="0"/>
              </a:defRPr>
            </a:lvl5pPr>
          </a:lstStyle>
          <a:p>
            <a:pPr lvl="0"/>
            <a:r>
              <a:rPr lang="en-US"/>
              <a:t>2,500+</a:t>
            </a:r>
          </a:p>
        </p:txBody>
      </p:sp>
      <p:sp>
        <p:nvSpPr>
          <p:cNvPr id="28" name="Text Placeholder 3"/>
          <p:cNvSpPr>
            <a:spLocks noGrp="1"/>
          </p:cNvSpPr>
          <p:nvPr>
            <p:ph type="body" sz="quarter" idx="27" hasCustomPrompt="1"/>
          </p:nvPr>
        </p:nvSpPr>
        <p:spPr>
          <a:xfrm>
            <a:off x="9942242" y="5543885"/>
            <a:ext cx="1727436" cy="389550"/>
          </a:xfrm>
        </p:spPr>
        <p:txBody>
          <a:bodyPr>
            <a:noAutofit/>
          </a:bodyPr>
          <a:lstStyle>
            <a:lvl1pPr marL="0" indent="0" algn="l">
              <a:lnSpc>
                <a:spcPct val="100000"/>
              </a:lnSpc>
              <a:spcAft>
                <a:spcPts val="600"/>
              </a:spcAft>
              <a:buNone/>
              <a:defRPr sz="1400" baseline="0">
                <a:solidFill>
                  <a:schemeClr val="tx1">
                    <a:lumMod val="75000"/>
                    <a:lumOff val="25000"/>
                  </a:schemeClr>
                </a:solidFill>
                <a:latin typeface="Lato" panose="020F0502020204030203" pitchFamily="34" charset="0"/>
                <a:ea typeface="Lato" panose="020F0502020204030203" pitchFamily="34" charset="0"/>
                <a:cs typeface="Lato" panose="020F0502020204030203" pitchFamily="34" charset="0"/>
              </a:defRPr>
            </a:lvl1pPr>
            <a:lvl2pPr>
              <a:defRPr>
                <a:solidFill>
                  <a:schemeClr val="accent1"/>
                </a:solidFill>
                <a:latin typeface="Lato Light" panose="020F0502020204030203" pitchFamily="34" charset="0"/>
                <a:ea typeface="Lato Light" panose="020F0502020204030203" pitchFamily="34" charset="0"/>
                <a:cs typeface="Lato Light" panose="020F0502020204030203" pitchFamily="34" charset="0"/>
              </a:defRPr>
            </a:lvl2pPr>
            <a:lvl3pPr>
              <a:defRPr>
                <a:solidFill>
                  <a:schemeClr val="accent1"/>
                </a:solidFill>
                <a:latin typeface="Lato Light" panose="020F0502020204030203" pitchFamily="34" charset="0"/>
                <a:ea typeface="Lato Light" panose="020F0502020204030203" pitchFamily="34" charset="0"/>
                <a:cs typeface="Lato Light" panose="020F0502020204030203" pitchFamily="34" charset="0"/>
              </a:defRPr>
            </a:lvl3pPr>
            <a:lvl4pPr>
              <a:defRPr>
                <a:solidFill>
                  <a:schemeClr val="accent1"/>
                </a:solidFill>
                <a:latin typeface="Lato Light" panose="020F0502020204030203" pitchFamily="34" charset="0"/>
                <a:ea typeface="Lato Light" panose="020F0502020204030203" pitchFamily="34" charset="0"/>
                <a:cs typeface="Lato Light" panose="020F0502020204030203" pitchFamily="34" charset="0"/>
              </a:defRPr>
            </a:lvl4pPr>
            <a:lvl5pPr>
              <a:defRPr>
                <a:solidFill>
                  <a:schemeClr val="accent1"/>
                </a:solidFill>
                <a:latin typeface="Lato Light" panose="020F0502020204030203" pitchFamily="34" charset="0"/>
                <a:ea typeface="Lato Light" panose="020F0502020204030203" pitchFamily="34" charset="0"/>
                <a:cs typeface="Lato Light" panose="020F0502020204030203" pitchFamily="34" charset="0"/>
              </a:defRPr>
            </a:lvl5pPr>
          </a:lstStyle>
          <a:p>
            <a:pPr lvl="0"/>
            <a:r>
              <a:rPr lang="en-US"/>
              <a:t>Lorem ipsum</a:t>
            </a:r>
          </a:p>
        </p:txBody>
      </p:sp>
    </p:spTree>
    <p:extLst>
      <p:ext uri="{BB962C8B-B14F-4D97-AF65-F5344CB8AC3E}">
        <p14:creationId xmlns:p14="http://schemas.microsoft.com/office/powerpoint/2010/main" val="289568401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1_Capabilities">
    <p:spTree>
      <p:nvGrpSpPr>
        <p:cNvPr id="1" name=""/>
        <p:cNvGrpSpPr/>
        <p:nvPr/>
      </p:nvGrpSpPr>
      <p:grpSpPr>
        <a:xfrm>
          <a:off x="0" y="0"/>
          <a:ext cx="0" cy="0"/>
          <a:chOff x="0" y="0"/>
          <a:chExt cx="0" cy="0"/>
        </a:xfrm>
      </p:grpSpPr>
      <p:sp>
        <p:nvSpPr>
          <p:cNvPr id="2" name="Title 1"/>
          <p:cNvSpPr>
            <a:spLocks noGrp="1"/>
          </p:cNvSpPr>
          <p:nvPr>
            <p:ph type="title"/>
          </p:nvPr>
        </p:nvSpPr>
        <p:spPr>
          <a:xfrm>
            <a:off x="1234910" y="393448"/>
            <a:ext cx="10118889" cy="739775"/>
          </a:xfrm>
        </p:spPr>
        <p:txBody>
          <a:bodyPr/>
          <a:lstStyle/>
          <a:p>
            <a:r>
              <a:rPr lang="en-US"/>
              <a:t>Click to edit Master title style</a:t>
            </a:r>
          </a:p>
        </p:txBody>
      </p:sp>
      <p:sp>
        <p:nvSpPr>
          <p:cNvPr id="3" name="Content Placeholder 2"/>
          <p:cNvSpPr>
            <a:spLocks noGrp="1"/>
          </p:cNvSpPr>
          <p:nvPr>
            <p:ph idx="1"/>
          </p:nvPr>
        </p:nvSpPr>
        <p:spPr>
          <a:xfrm>
            <a:off x="1234910" y="1347471"/>
            <a:ext cx="2837674" cy="1740818"/>
          </a:xfrm>
        </p:spPr>
        <p:txBody>
          <a:bodyPr/>
          <a:lstStyle>
            <a:lvl1pPr marL="0" indent="0">
              <a:buNone/>
              <a:defRPr sz="2000">
                <a:solidFill>
                  <a:srgbClr val="1F3D7C"/>
                </a:solidFill>
              </a:defRPr>
            </a:lvl1pPr>
            <a:lvl2pPr marL="230188" indent="-228600">
              <a:defRPr sz="1100">
                <a:solidFill>
                  <a:schemeClr val="tx1">
                    <a:lumMod val="75000"/>
                    <a:lumOff val="25000"/>
                  </a:schemeClr>
                </a:solidFill>
                <a:latin typeface="Lato Regular" panose="020F0502020204030203" pitchFamily="34" charset="0"/>
                <a:ea typeface="Lato Regular" panose="020F0502020204030203" pitchFamily="34" charset="0"/>
                <a:cs typeface="Lato Regular" panose="020F0502020204030203" pitchFamily="34" charset="0"/>
              </a:defRPr>
            </a:lvl2pPr>
            <a:lvl3pPr marL="568325" indent="-228600">
              <a:buSzPct val="80000"/>
              <a:buFont typeface="Lato Regular" panose="020F0502020204030203" pitchFamily="34" charset="0"/>
              <a:buChar char="»"/>
              <a:defRPr sz="1100">
                <a:solidFill>
                  <a:schemeClr val="tx1">
                    <a:lumMod val="75000"/>
                    <a:lumOff val="25000"/>
                  </a:schemeClr>
                </a:solidFill>
                <a:latin typeface="Lato Regular" panose="020F0502020204030203" pitchFamily="34" charset="0"/>
                <a:ea typeface="Lato Regular" panose="020F0502020204030203" pitchFamily="34" charset="0"/>
                <a:cs typeface="Lato Regular" panose="020F0502020204030203" pitchFamily="34" charset="0"/>
              </a:defRPr>
            </a:lvl3pPr>
            <a:lvl4pPr marL="1027113" indent="-228600">
              <a:defRPr sz="1200">
                <a:solidFill>
                  <a:schemeClr val="tx1">
                    <a:lumMod val="85000"/>
                    <a:lumOff val="15000"/>
                  </a:schemeClr>
                </a:solidFill>
                <a:latin typeface="Lato Regular" panose="020F0502020204030203" pitchFamily="34" charset="0"/>
                <a:ea typeface="Lato Regular" panose="020F0502020204030203" pitchFamily="34" charset="0"/>
                <a:cs typeface="Lato Regular" panose="020F0502020204030203" pitchFamily="34" charset="0"/>
              </a:defRPr>
            </a:lvl4pPr>
            <a:lvl5pPr marL="1489075" indent="-228600">
              <a:defRPr sz="1200">
                <a:solidFill>
                  <a:schemeClr val="tx1">
                    <a:lumMod val="85000"/>
                    <a:lumOff val="15000"/>
                  </a:schemeClr>
                </a:solidFill>
                <a:latin typeface="Lato Regular" panose="020F0502020204030203" pitchFamily="34" charset="0"/>
                <a:ea typeface="Lato Regular" panose="020F0502020204030203" pitchFamily="34" charset="0"/>
                <a:cs typeface="Lato Regular" panose="020F0502020204030203" pitchFamily="34" charset="0"/>
              </a:defRPr>
            </a:lvl5pPr>
          </a:lstStyle>
          <a:p>
            <a:pPr lvl="0"/>
            <a:r>
              <a:rPr lang="en-US"/>
              <a:t>Click to edit Master text styles</a:t>
            </a:r>
          </a:p>
          <a:p>
            <a:pPr lvl="1"/>
            <a:r>
              <a:rPr lang="en-US"/>
              <a:t>Second level</a:t>
            </a:r>
          </a:p>
          <a:p>
            <a:pPr lvl="2"/>
            <a:r>
              <a:rPr lang="en-US"/>
              <a:t>Third level</a:t>
            </a: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CC9CBBE5-4429-4ADA-B89E-87EB3534B4A3}" type="slidenum">
              <a:rPr lang="en-US" smtClean="0"/>
              <a:pPr/>
              <a:t>‹#›</a:t>
            </a:fld>
            <a:endParaRPr lang="en-US" dirty="0"/>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60302" y="365125"/>
            <a:ext cx="917450" cy="768098"/>
          </a:xfrm>
          <a:prstGeom prst="rect">
            <a:avLst/>
          </a:prstGeom>
        </p:spPr>
      </p:pic>
      <p:sp>
        <p:nvSpPr>
          <p:cNvPr id="8" name="Content Placeholder 2"/>
          <p:cNvSpPr>
            <a:spLocks noGrp="1"/>
          </p:cNvSpPr>
          <p:nvPr>
            <p:ph idx="13"/>
          </p:nvPr>
        </p:nvSpPr>
        <p:spPr>
          <a:xfrm>
            <a:off x="1234910" y="3230332"/>
            <a:ext cx="2837674" cy="2651063"/>
          </a:xfrm>
        </p:spPr>
        <p:txBody>
          <a:bodyPr/>
          <a:lstStyle>
            <a:lvl1pPr marL="0" indent="0">
              <a:buNone/>
              <a:defRPr sz="2000">
                <a:solidFill>
                  <a:srgbClr val="1F3D7C"/>
                </a:solidFill>
              </a:defRPr>
            </a:lvl1pPr>
            <a:lvl2pPr marL="339725" indent="-228600">
              <a:defRPr sz="1100">
                <a:solidFill>
                  <a:schemeClr val="tx1">
                    <a:lumMod val="75000"/>
                    <a:lumOff val="25000"/>
                  </a:schemeClr>
                </a:solidFill>
                <a:latin typeface="Lato" panose="020F0502020204030203" pitchFamily="34" charset="0"/>
                <a:ea typeface="Lato" panose="020F0502020204030203" pitchFamily="34" charset="0"/>
                <a:cs typeface="Lato" panose="020F0502020204030203" pitchFamily="34" charset="0"/>
              </a:defRPr>
            </a:lvl2pPr>
            <a:lvl3pPr marL="687388" indent="-228600">
              <a:buSzPct val="80000"/>
              <a:buFont typeface="Lato" panose="020F0502020204030203" pitchFamily="34" charset="0"/>
              <a:buChar char="»"/>
              <a:defRPr sz="1100">
                <a:solidFill>
                  <a:schemeClr val="tx1">
                    <a:lumMod val="75000"/>
                    <a:lumOff val="25000"/>
                  </a:schemeClr>
                </a:solidFill>
                <a:latin typeface="Lato" panose="020F0502020204030203" pitchFamily="34" charset="0"/>
                <a:ea typeface="Lato" panose="020F0502020204030203" pitchFamily="34" charset="0"/>
                <a:cs typeface="Lato" panose="020F0502020204030203" pitchFamily="34" charset="0"/>
              </a:defRPr>
            </a:lvl3pPr>
            <a:lvl4pPr marL="1027113" indent="-228600">
              <a:defRPr sz="1200">
                <a:solidFill>
                  <a:schemeClr val="tx1">
                    <a:lumMod val="85000"/>
                    <a:lumOff val="15000"/>
                  </a:schemeClr>
                </a:solidFill>
                <a:latin typeface="Lato Regular" panose="020F0502020204030203" pitchFamily="34" charset="0"/>
                <a:ea typeface="Lato Regular" panose="020F0502020204030203" pitchFamily="34" charset="0"/>
                <a:cs typeface="Lato Regular" panose="020F0502020204030203" pitchFamily="34" charset="0"/>
              </a:defRPr>
            </a:lvl4pPr>
            <a:lvl5pPr marL="1489075" indent="-228600">
              <a:defRPr sz="1200">
                <a:solidFill>
                  <a:schemeClr val="tx1">
                    <a:lumMod val="85000"/>
                    <a:lumOff val="15000"/>
                  </a:schemeClr>
                </a:solidFill>
                <a:latin typeface="Lato Regular" panose="020F0502020204030203" pitchFamily="34" charset="0"/>
                <a:ea typeface="Lato Regular" panose="020F0502020204030203" pitchFamily="34" charset="0"/>
                <a:cs typeface="Lato Regular" panose="020F0502020204030203" pitchFamily="34" charset="0"/>
              </a:defRPr>
            </a:lvl5pPr>
          </a:lstStyle>
          <a:p>
            <a:pPr lvl="0"/>
            <a:r>
              <a:rPr lang="en-US"/>
              <a:t>Click to edit Master text styles</a:t>
            </a:r>
          </a:p>
          <a:p>
            <a:pPr lvl="1"/>
            <a:r>
              <a:rPr lang="en-US"/>
              <a:t>Second level</a:t>
            </a:r>
          </a:p>
          <a:p>
            <a:pPr lvl="2"/>
            <a:r>
              <a:rPr lang="en-US"/>
              <a:t>Third level</a:t>
            </a:r>
          </a:p>
        </p:txBody>
      </p:sp>
      <p:sp>
        <p:nvSpPr>
          <p:cNvPr id="9" name="Content Placeholder 2"/>
          <p:cNvSpPr>
            <a:spLocks noGrp="1"/>
          </p:cNvSpPr>
          <p:nvPr>
            <p:ph idx="14"/>
          </p:nvPr>
        </p:nvSpPr>
        <p:spPr>
          <a:xfrm>
            <a:off x="5017437" y="1347471"/>
            <a:ext cx="3371961" cy="3161246"/>
          </a:xfrm>
        </p:spPr>
        <p:txBody>
          <a:bodyPr/>
          <a:lstStyle>
            <a:lvl1pPr marL="0" indent="0">
              <a:buNone/>
              <a:defRPr sz="2000">
                <a:solidFill>
                  <a:srgbClr val="1F3D7C"/>
                </a:solidFill>
              </a:defRPr>
            </a:lvl1pPr>
            <a:lvl2pPr marL="168275" indent="-166688">
              <a:defRPr sz="1100">
                <a:solidFill>
                  <a:schemeClr val="tx1">
                    <a:lumMod val="75000"/>
                    <a:lumOff val="25000"/>
                  </a:schemeClr>
                </a:solidFill>
                <a:latin typeface="Lato" panose="020F0502020204030203" pitchFamily="34" charset="0"/>
                <a:ea typeface="Lato" panose="020F0502020204030203" pitchFamily="34" charset="0"/>
                <a:cs typeface="Lato" panose="020F0502020204030203" pitchFamily="34" charset="0"/>
              </a:defRPr>
            </a:lvl2pPr>
            <a:lvl3pPr marL="400050" indent="-166688">
              <a:spcBef>
                <a:spcPts val="568"/>
              </a:spcBef>
              <a:buSzPct val="80000"/>
              <a:buFont typeface="Lato Regular" panose="020F0502020204030203" pitchFamily="34" charset="0"/>
              <a:buChar char="»"/>
              <a:defRPr sz="1100">
                <a:solidFill>
                  <a:schemeClr val="tx1">
                    <a:lumMod val="75000"/>
                    <a:lumOff val="25000"/>
                  </a:schemeClr>
                </a:solidFill>
                <a:latin typeface="Lato" panose="020F0502020204030203" pitchFamily="34" charset="0"/>
                <a:ea typeface="Lato" panose="020F0502020204030203" pitchFamily="34" charset="0"/>
                <a:cs typeface="Lato" panose="020F0502020204030203" pitchFamily="34" charset="0"/>
              </a:defRPr>
            </a:lvl3pPr>
            <a:lvl4pPr marL="1027113" indent="-228600">
              <a:defRPr sz="1200">
                <a:solidFill>
                  <a:schemeClr val="tx1">
                    <a:lumMod val="85000"/>
                    <a:lumOff val="15000"/>
                  </a:schemeClr>
                </a:solidFill>
                <a:latin typeface="Lato Regular" panose="020F0502020204030203" pitchFamily="34" charset="0"/>
                <a:ea typeface="Lato Regular" panose="020F0502020204030203" pitchFamily="34" charset="0"/>
                <a:cs typeface="Lato Regular" panose="020F0502020204030203" pitchFamily="34" charset="0"/>
              </a:defRPr>
            </a:lvl4pPr>
            <a:lvl5pPr marL="1489075" indent="-228600">
              <a:defRPr sz="1200">
                <a:solidFill>
                  <a:schemeClr val="tx1">
                    <a:lumMod val="85000"/>
                    <a:lumOff val="15000"/>
                  </a:schemeClr>
                </a:solidFill>
                <a:latin typeface="Lato Regular" panose="020F0502020204030203" pitchFamily="34" charset="0"/>
                <a:ea typeface="Lato Regular" panose="020F0502020204030203" pitchFamily="34" charset="0"/>
                <a:cs typeface="Lato Regular" panose="020F0502020204030203" pitchFamily="34" charset="0"/>
              </a:defRPr>
            </a:lvl5pPr>
          </a:lstStyle>
          <a:p>
            <a:pPr lvl="0"/>
            <a:r>
              <a:rPr lang="en-US"/>
              <a:t>Click to edit Master text styles</a:t>
            </a:r>
          </a:p>
          <a:p>
            <a:pPr lvl="1"/>
            <a:r>
              <a:rPr lang="en-US"/>
              <a:t>Second level</a:t>
            </a:r>
          </a:p>
          <a:p>
            <a:pPr lvl="2"/>
            <a:r>
              <a:rPr lang="en-US"/>
              <a:t>Third level</a:t>
            </a:r>
          </a:p>
        </p:txBody>
      </p:sp>
      <p:sp>
        <p:nvSpPr>
          <p:cNvPr id="11" name="Content Placeholder 2"/>
          <p:cNvSpPr>
            <a:spLocks noGrp="1"/>
          </p:cNvSpPr>
          <p:nvPr>
            <p:ph idx="15"/>
          </p:nvPr>
        </p:nvSpPr>
        <p:spPr>
          <a:xfrm>
            <a:off x="8740133" y="1650107"/>
            <a:ext cx="3253839" cy="2858610"/>
          </a:xfrm>
        </p:spPr>
        <p:txBody>
          <a:bodyPr/>
          <a:lstStyle>
            <a:lvl1pPr marL="0" indent="0">
              <a:buNone/>
              <a:defRPr sz="2000">
                <a:solidFill>
                  <a:srgbClr val="1F3D7C"/>
                </a:solidFill>
              </a:defRPr>
            </a:lvl1pPr>
            <a:lvl2pPr marL="168275" indent="-168275">
              <a:defRPr sz="1100">
                <a:solidFill>
                  <a:schemeClr val="tx1">
                    <a:lumMod val="85000"/>
                    <a:lumOff val="15000"/>
                  </a:schemeClr>
                </a:solidFill>
                <a:latin typeface="Lato" panose="020F0502020204030203" pitchFamily="34" charset="0"/>
                <a:ea typeface="Lato" panose="020F0502020204030203" pitchFamily="34" charset="0"/>
                <a:cs typeface="Lato" panose="020F0502020204030203" pitchFamily="34" charset="0"/>
              </a:defRPr>
            </a:lvl2pPr>
            <a:lvl3pPr marL="400050" indent="-171450">
              <a:spcBef>
                <a:spcPts val="568"/>
              </a:spcBef>
              <a:buSzPct val="80000"/>
              <a:buFont typeface="Lato Regular" panose="020F0502020204030203" pitchFamily="34" charset="0"/>
              <a:buChar char="»"/>
              <a:defRPr sz="1100">
                <a:solidFill>
                  <a:schemeClr val="tx1">
                    <a:lumMod val="85000"/>
                    <a:lumOff val="15000"/>
                  </a:schemeClr>
                </a:solidFill>
                <a:latin typeface="Lato" panose="020F0502020204030203" pitchFamily="34" charset="0"/>
                <a:ea typeface="Lato" panose="020F0502020204030203" pitchFamily="34" charset="0"/>
                <a:cs typeface="Lato" panose="020F0502020204030203" pitchFamily="34" charset="0"/>
              </a:defRPr>
            </a:lvl3pPr>
            <a:lvl4pPr marL="1027113" indent="-228600">
              <a:defRPr sz="1200">
                <a:solidFill>
                  <a:schemeClr val="tx1">
                    <a:lumMod val="85000"/>
                    <a:lumOff val="15000"/>
                  </a:schemeClr>
                </a:solidFill>
                <a:latin typeface="Lato Regular" panose="020F0502020204030203" pitchFamily="34" charset="0"/>
                <a:ea typeface="Lato Regular" panose="020F0502020204030203" pitchFamily="34" charset="0"/>
                <a:cs typeface="Lato Regular" panose="020F0502020204030203" pitchFamily="34" charset="0"/>
              </a:defRPr>
            </a:lvl4pPr>
            <a:lvl5pPr marL="1489075" indent="-228600">
              <a:defRPr sz="1200">
                <a:solidFill>
                  <a:schemeClr val="tx1">
                    <a:lumMod val="85000"/>
                    <a:lumOff val="15000"/>
                  </a:schemeClr>
                </a:solidFill>
                <a:latin typeface="Lato Regular" panose="020F0502020204030203" pitchFamily="34" charset="0"/>
                <a:ea typeface="Lato Regular" panose="020F0502020204030203" pitchFamily="34" charset="0"/>
                <a:cs typeface="Lato Regular" panose="020F0502020204030203" pitchFamily="34" charset="0"/>
              </a:defRPr>
            </a:lvl5pPr>
          </a:lstStyle>
          <a:p>
            <a:pPr lvl="0"/>
            <a:r>
              <a:rPr lang="en-US"/>
              <a:t>Click to edit Master text styles</a:t>
            </a:r>
          </a:p>
          <a:p>
            <a:pPr lvl="1"/>
            <a:r>
              <a:rPr lang="en-US"/>
              <a:t>Second level</a:t>
            </a:r>
          </a:p>
          <a:p>
            <a:pPr lvl="2"/>
            <a:r>
              <a:rPr lang="en-US"/>
              <a:t>Third level</a:t>
            </a:r>
          </a:p>
        </p:txBody>
      </p:sp>
      <p:sp>
        <p:nvSpPr>
          <p:cNvPr id="12" name="Content Placeholder 2"/>
          <p:cNvSpPr>
            <a:spLocks noGrp="1"/>
          </p:cNvSpPr>
          <p:nvPr>
            <p:ph idx="16"/>
          </p:nvPr>
        </p:nvSpPr>
        <p:spPr>
          <a:xfrm>
            <a:off x="8674962" y="1347471"/>
            <a:ext cx="3517038" cy="1180129"/>
          </a:xfrm>
        </p:spPr>
        <p:txBody>
          <a:bodyPr/>
          <a:lstStyle>
            <a:lvl1pPr marL="0" indent="0">
              <a:buNone/>
              <a:defRPr sz="2000">
                <a:solidFill>
                  <a:srgbClr val="1F3D7C"/>
                </a:solidFill>
              </a:defRPr>
            </a:lvl1pPr>
            <a:lvl2pPr marL="339725" indent="-228600">
              <a:defRPr sz="1100">
                <a:solidFill>
                  <a:schemeClr val="tx1">
                    <a:lumMod val="85000"/>
                    <a:lumOff val="15000"/>
                  </a:schemeClr>
                </a:solidFill>
                <a:latin typeface="Lato" panose="020F0502020204030203" pitchFamily="34" charset="0"/>
                <a:ea typeface="Lato" panose="020F0502020204030203" pitchFamily="34" charset="0"/>
                <a:cs typeface="Lato" panose="020F0502020204030203" pitchFamily="34" charset="0"/>
              </a:defRPr>
            </a:lvl2pPr>
            <a:lvl3pPr marL="687388" indent="-228600">
              <a:buSzPct val="80000"/>
              <a:buFont typeface="Lato" panose="020F0502020204030203" pitchFamily="34" charset="0"/>
              <a:buChar char="»"/>
              <a:defRPr sz="1100">
                <a:solidFill>
                  <a:schemeClr val="tx1">
                    <a:lumMod val="85000"/>
                    <a:lumOff val="15000"/>
                  </a:schemeClr>
                </a:solidFill>
                <a:latin typeface="Lato" panose="020F0502020204030203" pitchFamily="34" charset="0"/>
                <a:ea typeface="Lato" panose="020F0502020204030203" pitchFamily="34" charset="0"/>
                <a:cs typeface="Lato" panose="020F0502020204030203" pitchFamily="34" charset="0"/>
              </a:defRPr>
            </a:lvl3pPr>
            <a:lvl4pPr marL="1027113" indent="-228600">
              <a:defRPr sz="1200">
                <a:solidFill>
                  <a:schemeClr val="tx1">
                    <a:lumMod val="85000"/>
                    <a:lumOff val="15000"/>
                  </a:schemeClr>
                </a:solidFill>
                <a:latin typeface="Lato Regular" panose="020F0502020204030203" pitchFamily="34" charset="0"/>
                <a:ea typeface="Lato Regular" panose="020F0502020204030203" pitchFamily="34" charset="0"/>
                <a:cs typeface="Lato Regular" panose="020F0502020204030203" pitchFamily="34" charset="0"/>
              </a:defRPr>
            </a:lvl4pPr>
            <a:lvl5pPr marL="1489075" indent="-228600">
              <a:defRPr sz="1200">
                <a:solidFill>
                  <a:schemeClr val="tx1">
                    <a:lumMod val="85000"/>
                    <a:lumOff val="15000"/>
                  </a:schemeClr>
                </a:solidFill>
                <a:latin typeface="Lato Regular" panose="020F0502020204030203" pitchFamily="34" charset="0"/>
                <a:ea typeface="Lato Regular" panose="020F0502020204030203" pitchFamily="34" charset="0"/>
                <a:cs typeface="Lato Regular" panose="020F0502020204030203" pitchFamily="34" charset="0"/>
              </a:defRPr>
            </a:lvl5pPr>
          </a:lstStyle>
          <a:p>
            <a:pPr lvl="0"/>
            <a:r>
              <a:rPr lang="en-US"/>
              <a:t>Click to edit Master text styles</a:t>
            </a:r>
          </a:p>
          <a:p>
            <a:pPr lvl="1"/>
            <a:r>
              <a:rPr lang="en-US"/>
              <a:t>Second level</a:t>
            </a:r>
          </a:p>
          <a:p>
            <a:pPr lvl="2"/>
            <a:r>
              <a:rPr lang="en-US"/>
              <a:t>Third level</a:t>
            </a:r>
          </a:p>
        </p:txBody>
      </p:sp>
      <p:pic>
        <p:nvPicPr>
          <p:cNvPr id="13" name="Picture 1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91925" y="3136598"/>
            <a:ext cx="1120938" cy="1120938"/>
          </a:xfrm>
          <a:prstGeom prst="rect">
            <a:avLst/>
          </a:prstGeom>
        </p:spPr>
      </p:pic>
      <p:pic>
        <p:nvPicPr>
          <p:cNvPr id="14" name="Picture 13"/>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91925" y="1125799"/>
            <a:ext cx="1174464" cy="1174464"/>
          </a:xfrm>
          <a:prstGeom prst="rect">
            <a:avLst/>
          </a:prstGeom>
        </p:spPr>
      </p:pic>
      <p:pic>
        <p:nvPicPr>
          <p:cNvPr id="15" name="Picture 14"/>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3944769" y="976205"/>
            <a:ext cx="1393849" cy="1393849"/>
          </a:xfrm>
          <a:prstGeom prst="rect">
            <a:avLst/>
          </a:prstGeom>
        </p:spPr>
      </p:pic>
      <p:pic>
        <p:nvPicPr>
          <p:cNvPr id="16" name="Picture 15"/>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7706199" y="976205"/>
            <a:ext cx="1393848" cy="1393848"/>
          </a:xfrm>
          <a:prstGeom prst="rect">
            <a:avLst/>
          </a:prstGeom>
        </p:spPr>
      </p:pic>
      <p:sp>
        <p:nvSpPr>
          <p:cNvPr id="18" name="Text Placeholder 17"/>
          <p:cNvSpPr>
            <a:spLocks noGrp="1"/>
          </p:cNvSpPr>
          <p:nvPr>
            <p:ph type="body" sz="quarter" idx="17"/>
          </p:nvPr>
        </p:nvSpPr>
        <p:spPr>
          <a:xfrm>
            <a:off x="8718550" y="4911500"/>
            <a:ext cx="3070225" cy="970295"/>
          </a:xfrm>
        </p:spPr>
        <p:txBody>
          <a:bodyPr>
            <a:noAutofit/>
          </a:bodyPr>
          <a:lstStyle>
            <a:lvl1pPr marL="0" indent="0">
              <a:buFontTx/>
              <a:buNone/>
              <a:defRPr sz="1050">
                <a:solidFill>
                  <a:schemeClr val="tx1">
                    <a:lumMod val="75000"/>
                    <a:lumOff val="25000"/>
                  </a:schemeClr>
                </a:solidFill>
                <a:latin typeface="Lato Italic" panose="020F0502020204030203" pitchFamily="34" charset="0"/>
              </a:defRPr>
            </a:lvl1pPr>
            <a:lvl2pPr marL="457200" indent="0">
              <a:buFontTx/>
              <a:buNone/>
              <a:defRPr sz="1400">
                <a:latin typeface="Lato Italic" panose="020F0502020204030203" pitchFamily="34" charset="0"/>
              </a:defRPr>
            </a:lvl2pPr>
            <a:lvl3pPr marL="914400" indent="0">
              <a:buFontTx/>
              <a:buNone/>
              <a:defRPr sz="1400">
                <a:latin typeface="Lato Italic" panose="020F0502020204030203" pitchFamily="34" charset="0"/>
              </a:defRPr>
            </a:lvl3pPr>
            <a:lvl4pPr marL="1371600" indent="0">
              <a:buFontTx/>
              <a:buNone/>
              <a:defRPr sz="1400">
                <a:latin typeface="Lato Italic" panose="020F0502020204030203" pitchFamily="34" charset="0"/>
              </a:defRPr>
            </a:lvl4pPr>
            <a:lvl5pPr marL="1828800" indent="0">
              <a:buFontTx/>
              <a:buNone/>
              <a:defRPr sz="1400">
                <a:latin typeface="Lato Italic" panose="020F0502020204030203" pitchFamily="34" charset="0"/>
              </a:defRPr>
            </a:lvl5pPr>
          </a:lstStyle>
          <a:p>
            <a:pPr lvl="0"/>
            <a:r>
              <a:rPr lang="en-US"/>
              <a:t>Click to edit Master text styles</a:t>
            </a:r>
          </a:p>
        </p:txBody>
      </p:sp>
    </p:spTree>
    <p:extLst>
      <p:ext uri="{BB962C8B-B14F-4D97-AF65-F5344CB8AC3E}">
        <p14:creationId xmlns:p14="http://schemas.microsoft.com/office/powerpoint/2010/main" val="116407840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12_Global">
    <p:spTree>
      <p:nvGrpSpPr>
        <p:cNvPr id="1" name=""/>
        <p:cNvGrpSpPr/>
        <p:nvPr/>
      </p:nvGrpSpPr>
      <p:grpSpPr>
        <a:xfrm>
          <a:off x="0" y="0"/>
          <a:ext cx="0" cy="0"/>
          <a:chOff x="0" y="0"/>
          <a:chExt cx="0" cy="0"/>
        </a:xfrm>
      </p:grpSpPr>
      <p:sp>
        <p:nvSpPr>
          <p:cNvPr id="2" name="Title 1"/>
          <p:cNvSpPr>
            <a:spLocks noGrp="1"/>
          </p:cNvSpPr>
          <p:nvPr>
            <p:ph type="title"/>
          </p:nvPr>
        </p:nvSpPr>
        <p:spPr>
          <a:xfrm>
            <a:off x="1234910" y="379286"/>
            <a:ext cx="10118889" cy="739775"/>
          </a:xfrm>
        </p:spPr>
        <p:txBody>
          <a:bodyPr/>
          <a:lstStyle/>
          <a:p>
            <a:r>
              <a:rPr lang="en-US"/>
              <a:t>Click to edit Master title style</a:t>
            </a:r>
          </a:p>
        </p:txBody>
      </p:sp>
      <p:sp>
        <p:nvSpPr>
          <p:cNvPr id="3" name="Content Placeholder 2"/>
          <p:cNvSpPr>
            <a:spLocks noGrp="1"/>
          </p:cNvSpPr>
          <p:nvPr>
            <p:ph idx="1" hasCustomPrompt="1"/>
          </p:nvPr>
        </p:nvSpPr>
        <p:spPr>
          <a:xfrm>
            <a:off x="1234911" y="1561675"/>
            <a:ext cx="5281299" cy="4351338"/>
          </a:xfrm>
        </p:spPr>
        <p:txBody>
          <a:bodyPr/>
          <a:lstStyle>
            <a:lvl1pPr marL="0" indent="0">
              <a:buNone/>
              <a:defRPr sz="2000">
                <a:solidFill>
                  <a:schemeClr val="accent6">
                    <a:lumMod val="75000"/>
                  </a:schemeClr>
                </a:solidFill>
              </a:defRPr>
            </a:lvl1pPr>
            <a:lvl2pPr marL="0" indent="0">
              <a:lnSpc>
                <a:spcPct val="100000"/>
              </a:lnSpc>
              <a:buNone/>
              <a:defRPr sz="1400">
                <a:solidFill>
                  <a:schemeClr val="tx1">
                    <a:lumMod val="85000"/>
                    <a:lumOff val="15000"/>
                  </a:schemeClr>
                </a:solidFill>
                <a:latin typeface="Lato" panose="020F0502020204030203" pitchFamily="34" charset="0"/>
                <a:ea typeface="Lato" panose="020F0502020204030203" pitchFamily="34" charset="0"/>
                <a:cs typeface="Lato" panose="020F0502020204030203" pitchFamily="34" charset="0"/>
              </a:defRPr>
            </a:lvl2pPr>
            <a:lvl3pPr marL="346075" indent="-228600">
              <a:lnSpc>
                <a:spcPct val="100000"/>
              </a:lnSpc>
              <a:buSzPct val="80000"/>
              <a:buFont typeface="Arial" panose="020B0604020202020204" pitchFamily="34" charset="0"/>
              <a:buChar char="•"/>
              <a:defRPr sz="1200">
                <a:solidFill>
                  <a:schemeClr val="tx1">
                    <a:lumMod val="85000"/>
                    <a:lumOff val="15000"/>
                  </a:schemeClr>
                </a:solidFill>
                <a:latin typeface="Lato" panose="020F0502020204030203" pitchFamily="34" charset="0"/>
                <a:ea typeface="Lato" panose="020F0502020204030203" pitchFamily="34" charset="0"/>
                <a:cs typeface="Lato" panose="020F0502020204030203" pitchFamily="34" charset="0"/>
              </a:defRPr>
            </a:lvl3pPr>
            <a:lvl4pPr marL="684213" indent="-228600">
              <a:buSzPct val="70000"/>
              <a:buFont typeface="Wingdings" panose="05000000000000000000" pitchFamily="2" charset="2"/>
              <a:buChar char="§"/>
              <a:defRPr>
                <a:solidFill>
                  <a:schemeClr val="tx1">
                    <a:lumMod val="85000"/>
                    <a:lumOff val="15000"/>
                  </a:schemeClr>
                </a:solidFill>
                <a:latin typeface="Lato Regular" panose="020F0502020204030203" pitchFamily="34" charset="0"/>
                <a:ea typeface="Lato Regular" panose="020F0502020204030203" pitchFamily="34" charset="0"/>
                <a:cs typeface="Lato Regular" panose="020F0502020204030203" pitchFamily="34" charset="0"/>
              </a:defRPr>
            </a:lvl4pPr>
            <a:lvl5pPr marL="1144588" indent="-228600">
              <a:defRPr>
                <a:solidFill>
                  <a:schemeClr val="tx1">
                    <a:lumMod val="85000"/>
                    <a:lumOff val="15000"/>
                  </a:schemeClr>
                </a:solidFill>
                <a:latin typeface="Lato Regular" panose="020F0502020204030203" pitchFamily="34" charset="0"/>
                <a:ea typeface="Lato Regular" panose="020F0502020204030203" pitchFamily="34" charset="0"/>
                <a:cs typeface="Lato Regular" panose="020F0502020204030203" pitchFamily="34" charset="0"/>
              </a:defRPr>
            </a:lvl5pPr>
          </a:lstStyle>
          <a:p>
            <a:r>
              <a:rPr lang="en-US" dirty="0"/>
              <a:t>A better approach to global growth.</a:t>
            </a:r>
          </a:p>
          <a:p>
            <a:pPr lvl="1"/>
            <a:r>
              <a:rPr lang="en-US" dirty="0"/>
              <a:t>For companies who want to move forward in complex global markets, we offer seamless service and scalable value. Drawing on a distinctive blend of audit, tax, and consulting offerings, a genuinely personalized service approach, and flexible reach through carefully crafted relationships around the globe, we help you bridge the gaps across borders while preparing you for the future, so you’re always ready. </a:t>
            </a:r>
          </a:p>
          <a:p>
            <a:pPr lvl="2"/>
            <a:r>
              <a:rPr lang="en-US" dirty="0"/>
              <a:t>Our international concierge desk provides fast, accurate answers to country-specific questions. </a:t>
            </a:r>
          </a:p>
          <a:p>
            <a:pPr lvl="2"/>
            <a:r>
              <a:rPr lang="en-US" dirty="0"/>
              <a:t>We have multilingual experts at home and abroad — including firm-owned offices in China, Mexico, and India. </a:t>
            </a:r>
          </a:p>
          <a:p>
            <a:pPr lvl="2"/>
            <a:r>
              <a:rPr lang="en-US" dirty="0"/>
              <a:t>We’re a founding member of </a:t>
            </a:r>
            <a:r>
              <a:rPr lang="en-US" dirty="0" err="1"/>
              <a:t>Praxity</a:t>
            </a:r>
            <a:r>
              <a:rPr lang="en-US" dirty="0"/>
              <a:t>, AISBL, the world’s largest global alliance of accounting firms, providing high-caliber service in 103 countries worldwide.</a:t>
            </a: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CC9CBBE5-4429-4ADA-B89E-87EB3534B4A3}" type="slidenum">
              <a:rPr lang="en-US" smtClean="0"/>
              <a:pPr/>
              <a:t>‹#›</a:t>
            </a:fld>
            <a:endParaRPr lang="en-US" dirty="0"/>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60302" y="365125"/>
            <a:ext cx="917450" cy="768098"/>
          </a:xfrm>
          <a:prstGeom prst="rect">
            <a:avLst/>
          </a:prstGeom>
        </p:spPr>
      </p:pic>
    </p:spTree>
    <p:extLst>
      <p:ext uri="{BB962C8B-B14F-4D97-AF65-F5344CB8AC3E}">
        <p14:creationId xmlns:p14="http://schemas.microsoft.com/office/powerpoint/2010/main" val="163176431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13_Title Only">
    <p:spTree>
      <p:nvGrpSpPr>
        <p:cNvPr id="1" name=""/>
        <p:cNvGrpSpPr/>
        <p:nvPr/>
      </p:nvGrpSpPr>
      <p:grpSpPr>
        <a:xfrm>
          <a:off x="0" y="0"/>
          <a:ext cx="0" cy="0"/>
          <a:chOff x="0" y="0"/>
          <a:chExt cx="0" cy="0"/>
        </a:xfrm>
      </p:grpSpPr>
      <p:sp>
        <p:nvSpPr>
          <p:cNvPr id="2" name="Title 1"/>
          <p:cNvSpPr>
            <a:spLocks noGrp="1"/>
          </p:cNvSpPr>
          <p:nvPr>
            <p:ph type="title"/>
          </p:nvPr>
        </p:nvSpPr>
        <p:spPr>
          <a:xfrm>
            <a:off x="1234910" y="379286"/>
            <a:ext cx="10118889" cy="739775"/>
          </a:xfrm>
        </p:spPr>
        <p:txBody>
          <a:bodyPr/>
          <a:lstStyle/>
          <a:p>
            <a:r>
              <a:rPr lang="en-US"/>
              <a:t>Click to edit Master title style</a:t>
            </a:r>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60302" y="365125"/>
            <a:ext cx="917450" cy="768098"/>
          </a:xfrm>
          <a:prstGeom prst="rect">
            <a:avLst/>
          </a:prstGeom>
        </p:spPr>
      </p:pic>
      <p:sp>
        <p:nvSpPr>
          <p:cNvPr id="9" name="Slide Number Placeholder 5"/>
          <p:cNvSpPr>
            <a:spLocks noGrp="1"/>
          </p:cNvSpPr>
          <p:nvPr>
            <p:ph type="sldNum" sz="quarter" idx="12"/>
          </p:nvPr>
        </p:nvSpPr>
        <p:spPr>
          <a:xfrm>
            <a:off x="9169400" y="6427373"/>
            <a:ext cx="2743200" cy="365125"/>
          </a:xfrm>
        </p:spPr>
        <p:txBody>
          <a:bodyPr/>
          <a:lstStyle>
            <a:lvl1pPr>
              <a:defRPr>
                <a:solidFill>
                  <a:schemeClr val="bg1"/>
                </a:solidFill>
              </a:defRPr>
            </a:lvl1pPr>
          </a:lstStyle>
          <a:p>
            <a:fld id="{CC9CBBE5-4429-4ADA-B89E-87EB3534B4A3}" type="slidenum">
              <a:rPr lang="en-US" smtClean="0"/>
              <a:pPr/>
              <a:t>‹#›</a:t>
            </a:fld>
            <a:endParaRPr lang="en-US" dirty="0"/>
          </a:p>
        </p:txBody>
      </p:sp>
    </p:spTree>
    <p:extLst>
      <p:ext uri="{BB962C8B-B14F-4D97-AF65-F5344CB8AC3E}">
        <p14:creationId xmlns:p14="http://schemas.microsoft.com/office/powerpoint/2010/main" val="304615071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Color background">
    <p:spTree>
      <p:nvGrpSpPr>
        <p:cNvPr id="1" name=""/>
        <p:cNvGrpSpPr/>
        <p:nvPr/>
      </p:nvGrpSpPr>
      <p:grpSpPr>
        <a:xfrm>
          <a:off x="0" y="0"/>
          <a:ext cx="0" cy="0"/>
          <a:chOff x="0" y="0"/>
          <a:chExt cx="0" cy="0"/>
        </a:xfrm>
      </p:grpSpPr>
      <p:pic>
        <p:nvPicPr>
          <p:cNvPr id="5" name="Picture 4" descr="A wall with pictures of people and a letter&#10;&#10;Description automatically generated">
            <a:extLst>
              <a:ext uri="{FF2B5EF4-FFF2-40B4-BE49-F238E27FC236}">
                <a16:creationId xmlns:a16="http://schemas.microsoft.com/office/drawing/2014/main" id="{69111ABE-45DE-5672-3249-6396BECAEEC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0" name="Rectangle 9"/>
          <p:cNvSpPr/>
          <p:nvPr userDrawn="1"/>
        </p:nvSpPr>
        <p:spPr>
          <a:xfrm>
            <a:off x="0" y="1610"/>
            <a:ext cx="12192000" cy="6856390"/>
          </a:xfrm>
          <a:prstGeom prst="rect">
            <a:avLst/>
          </a:prstGeom>
          <a:solidFill>
            <a:schemeClr val="accent4">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1219200" y="618810"/>
            <a:ext cx="5238793" cy="3227325"/>
          </a:xfrm>
        </p:spPr>
        <p:txBody>
          <a:bodyPr anchor="t">
            <a:normAutofit/>
          </a:bodyPr>
          <a:lstStyle>
            <a:lvl1pPr>
              <a:defRPr sz="4000">
                <a:solidFill>
                  <a:schemeClr val="bg1"/>
                </a:solidFill>
              </a:defRPr>
            </a:lvl1pPr>
          </a:lstStyle>
          <a:p>
            <a:r>
              <a:rPr lang="en-US"/>
              <a:t>Click to edit Master title style</a:t>
            </a: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CC9CBBE5-4429-4ADA-B89E-87EB3534B4A3}" type="slidenum">
              <a:rPr lang="en-US" smtClean="0"/>
              <a:pPr/>
              <a:t>‹#›</a:t>
            </a:fld>
            <a:endParaRPr lang="en-US" dirty="0"/>
          </a:p>
        </p:txBody>
      </p:sp>
      <p:pic>
        <p:nvPicPr>
          <p:cNvPr id="13" name="Picture 1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29893" y="320511"/>
            <a:ext cx="936908" cy="784389"/>
          </a:xfrm>
          <a:prstGeom prst="rect">
            <a:avLst/>
          </a:prstGeom>
        </p:spPr>
      </p:pic>
    </p:spTree>
    <p:extLst>
      <p:ext uri="{BB962C8B-B14F-4D97-AF65-F5344CB8AC3E}">
        <p14:creationId xmlns:p14="http://schemas.microsoft.com/office/powerpoint/2010/main" val="9393411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Cover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AE7C047-56F7-8EE5-985D-BD801D993C18}"/>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3" name="Slide Number Placeholder 2">
            <a:extLst>
              <a:ext uri="{FF2B5EF4-FFF2-40B4-BE49-F238E27FC236}">
                <a16:creationId xmlns:a16="http://schemas.microsoft.com/office/drawing/2014/main" id="{09BDDBEE-E0CA-3880-D258-00A50E013110}"/>
              </a:ext>
            </a:extLst>
          </p:cNvPr>
          <p:cNvSpPr>
            <a:spLocks noGrp="1"/>
          </p:cNvSpPr>
          <p:nvPr>
            <p:ph type="sldNum" sz="quarter" idx="10"/>
          </p:nvPr>
        </p:nvSpPr>
        <p:spPr/>
        <p:txBody>
          <a:bodyPr/>
          <a:lstStyle/>
          <a:p>
            <a:fld id="{CC9CBBE5-4429-4ADA-B89E-87EB3534B4A3}" type="slidenum">
              <a:rPr lang="en-US" smtClean="0"/>
              <a:pPr/>
              <a:t>‹#›</a:t>
            </a:fld>
            <a:endParaRPr lang="en-US" dirty="0"/>
          </a:p>
        </p:txBody>
      </p:sp>
      <p:pic>
        <p:nvPicPr>
          <p:cNvPr id="8" name="Picture 7">
            <a:extLst>
              <a:ext uri="{FF2B5EF4-FFF2-40B4-BE49-F238E27FC236}">
                <a16:creationId xmlns:a16="http://schemas.microsoft.com/office/drawing/2014/main" id="{369BB105-8845-D0F1-6BBA-1B5A5AAD9A8A}"/>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665212" y="6250919"/>
            <a:ext cx="4541007" cy="535135"/>
          </a:xfrm>
          <a:prstGeom prst="rect">
            <a:avLst/>
          </a:prstGeom>
        </p:spPr>
      </p:pic>
      <p:sp>
        <p:nvSpPr>
          <p:cNvPr id="4" name="Title 1">
            <a:extLst>
              <a:ext uri="{FF2B5EF4-FFF2-40B4-BE49-F238E27FC236}">
                <a16:creationId xmlns:a16="http://schemas.microsoft.com/office/drawing/2014/main" id="{E40D9FA8-F1C7-1226-3306-A2D5E29EC173}"/>
              </a:ext>
            </a:extLst>
          </p:cNvPr>
          <p:cNvSpPr>
            <a:spLocks noGrp="1"/>
          </p:cNvSpPr>
          <p:nvPr>
            <p:ph type="title" hasCustomPrompt="1"/>
          </p:nvPr>
        </p:nvSpPr>
        <p:spPr>
          <a:xfrm>
            <a:off x="785661" y="4501666"/>
            <a:ext cx="10118889" cy="739775"/>
          </a:xfrm>
        </p:spPr>
        <p:txBody>
          <a:bodyPr>
            <a:normAutofit/>
          </a:bodyPr>
          <a:lstStyle>
            <a:lvl1pPr>
              <a:defRPr sz="4400">
                <a:solidFill>
                  <a:schemeClr val="bg2"/>
                </a:solidFill>
              </a:defRPr>
            </a:lvl1pPr>
          </a:lstStyle>
          <a:p>
            <a:r>
              <a:rPr lang="en-US" sz="4400">
                <a:solidFill>
                  <a:schemeClr val="bg1"/>
                </a:solidFill>
              </a:rPr>
              <a:t>Insert title of the presentation here.</a:t>
            </a:r>
            <a:endParaRPr lang="en-US"/>
          </a:p>
        </p:txBody>
      </p:sp>
      <p:sp>
        <p:nvSpPr>
          <p:cNvPr id="6" name="Text Placeholder 4">
            <a:extLst>
              <a:ext uri="{FF2B5EF4-FFF2-40B4-BE49-F238E27FC236}">
                <a16:creationId xmlns:a16="http://schemas.microsoft.com/office/drawing/2014/main" id="{1CF70B16-3C1E-49DA-F966-9B6D2A2BDF4B}"/>
              </a:ext>
            </a:extLst>
          </p:cNvPr>
          <p:cNvSpPr>
            <a:spLocks noGrp="1"/>
          </p:cNvSpPr>
          <p:nvPr>
            <p:ph type="body" sz="quarter" idx="11" hasCustomPrompt="1"/>
          </p:nvPr>
        </p:nvSpPr>
        <p:spPr>
          <a:xfrm>
            <a:off x="789637" y="5296026"/>
            <a:ext cx="10118889" cy="683356"/>
          </a:xfrm>
        </p:spPr>
        <p:txBody>
          <a:bodyPr/>
          <a:lstStyle>
            <a:lvl1pPr>
              <a:defRPr>
                <a:solidFill>
                  <a:schemeClr val="bg2"/>
                </a:solidFill>
              </a:defRPr>
            </a:lvl1pPr>
          </a:lstStyle>
          <a:p>
            <a:r>
              <a:rPr lang="en-US">
                <a:solidFill>
                  <a:schemeClr val="bg1"/>
                </a:solidFill>
              </a:rPr>
              <a:t>Additional information such as date, presenters, subhead, etc.</a:t>
            </a:r>
          </a:p>
        </p:txBody>
      </p:sp>
    </p:spTree>
    <p:extLst>
      <p:ext uri="{BB962C8B-B14F-4D97-AF65-F5344CB8AC3E}">
        <p14:creationId xmlns:p14="http://schemas.microsoft.com/office/powerpoint/2010/main" val="30228445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2_Color background">
    <p:spTree>
      <p:nvGrpSpPr>
        <p:cNvPr id="1" name=""/>
        <p:cNvGrpSpPr/>
        <p:nvPr/>
      </p:nvGrpSpPr>
      <p:grpSpPr>
        <a:xfrm>
          <a:off x="0" y="0"/>
          <a:ext cx="0" cy="0"/>
          <a:chOff x="0" y="0"/>
          <a:chExt cx="0" cy="0"/>
        </a:xfrm>
      </p:grpSpPr>
      <p:pic>
        <p:nvPicPr>
          <p:cNvPr id="8" name="Picture 7" descr="A conference room with chairs and a table&#10;&#10;Description automatically generated">
            <a:extLst>
              <a:ext uri="{FF2B5EF4-FFF2-40B4-BE49-F238E27FC236}">
                <a16:creationId xmlns:a16="http://schemas.microsoft.com/office/drawing/2014/main" id="{CD14FA46-6BDA-4065-0F6B-A2B323738A7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0" name="Rectangle 9"/>
          <p:cNvSpPr/>
          <p:nvPr userDrawn="1"/>
        </p:nvSpPr>
        <p:spPr>
          <a:xfrm>
            <a:off x="-14712" y="1610"/>
            <a:ext cx="12206712" cy="6856390"/>
          </a:xfrm>
          <a:prstGeom prst="rect">
            <a:avLst/>
          </a:prstGeom>
          <a:solidFill>
            <a:schemeClr val="accent4">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1219200" y="618810"/>
            <a:ext cx="5238793" cy="3227325"/>
          </a:xfrm>
        </p:spPr>
        <p:txBody>
          <a:bodyPr anchor="t">
            <a:normAutofit/>
          </a:bodyPr>
          <a:lstStyle>
            <a:lvl1pPr>
              <a:defRPr sz="4000">
                <a:solidFill>
                  <a:schemeClr val="bg1"/>
                </a:solidFill>
              </a:defRPr>
            </a:lvl1pPr>
          </a:lstStyle>
          <a:p>
            <a:r>
              <a:rPr lang="en-US"/>
              <a:t>Click to edit Master title style</a:t>
            </a: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CC9CBBE5-4429-4ADA-B89E-87EB3534B4A3}" type="slidenum">
              <a:rPr lang="en-US" smtClean="0"/>
              <a:pPr/>
              <a:t>‹#›</a:t>
            </a:fld>
            <a:endParaRPr lang="en-US" dirty="0"/>
          </a:p>
        </p:txBody>
      </p:sp>
      <p:pic>
        <p:nvPicPr>
          <p:cNvPr id="13" name="Picture 1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29893" y="320511"/>
            <a:ext cx="936908" cy="784389"/>
          </a:xfrm>
          <a:prstGeom prst="rect">
            <a:avLst/>
          </a:prstGeom>
        </p:spPr>
      </p:pic>
    </p:spTree>
    <p:extLst>
      <p:ext uri="{BB962C8B-B14F-4D97-AF65-F5344CB8AC3E}">
        <p14:creationId xmlns:p14="http://schemas.microsoft.com/office/powerpoint/2010/main" val="250098206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3_Color background">
    <p:spTree>
      <p:nvGrpSpPr>
        <p:cNvPr id="1" name=""/>
        <p:cNvGrpSpPr/>
        <p:nvPr/>
      </p:nvGrpSpPr>
      <p:grpSpPr>
        <a:xfrm>
          <a:off x="0" y="0"/>
          <a:ext cx="0" cy="0"/>
          <a:chOff x="0" y="0"/>
          <a:chExt cx="0" cy="0"/>
        </a:xfrm>
      </p:grpSpPr>
      <p:pic>
        <p:nvPicPr>
          <p:cNvPr id="5" name="Picture 4" descr="An empty office with a table and chairs&#10;&#10;Description automatically generated">
            <a:extLst>
              <a:ext uri="{FF2B5EF4-FFF2-40B4-BE49-F238E27FC236}">
                <a16:creationId xmlns:a16="http://schemas.microsoft.com/office/drawing/2014/main" id="{6C065253-5C2A-2190-AE15-44E2F68C548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0" name="Rectangle 9"/>
          <p:cNvSpPr/>
          <p:nvPr userDrawn="1"/>
        </p:nvSpPr>
        <p:spPr>
          <a:xfrm>
            <a:off x="-14712" y="1610"/>
            <a:ext cx="12206712" cy="6856390"/>
          </a:xfrm>
          <a:prstGeom prst="rect">
            <a:avLst/>
          </a:prstGeom>
          <a:solidFill>
            <a:schemeClr val="accent4">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1219200" y="618810"/>
            <a:ext cx="5238793" cy="3227325"/>
          </a:xfrm>
        </p:spPr>
        <p:txBody>
          <a:bodyPr anchor="t">
            <a:normAutofit/>
          </a:bodyPr>
          <a:lstStyle>
            <a:lvl1pPr>
              <a:defRPr sz="4000">
                <a:solidFill>
                  <a:schemeClr val="bg1"/>
                </a:solidFill>
              </a:defRPr>
            </a:lvl1pPr>
          </a:lstStyle>
          <a:p>
            <a:r>
              <a:rPr lang="en-US"/>
              <a:t>Click to edit Master title style</a:t>
            </a: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CC9CBBE5-4429-4ADA-B89E-87EB3534B4A3}" type="slidenum">
              <a:rPr lang="en-US" smtClean="0"/>
              <a:pPr/>
              <a:t>‹#›</a:t>
            </a:fld>
            <a:endParaRPr lang="en-US" dirty="0"/>
          </a:p>
        </p:txBody>
      </p:sp>
      <p:pic>
        <p:nvPicPr>
          <p:cNvPr id="13" name="Picture 1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29893" y="320511"/>
            <a:ext cx="936908" cy="784389"/>
          </a:xfrm>
          <a:prstGeom prst="rect">
            <a:avLst/>
          </a:prstGeom>
        </p:spPr>
      </p:pic>
    </p:spTree>
    <p:extLst>
      <p:ext uri="{BB962C8B-B14F-4D97-AF65-F5344CB8AC3E}">
        <p14:creationId xmlns:p14="http://schemas.microsoft.com/office/powerpoint/2010/main" val="351322050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4_Color background">
    <p:spTree>
      <p:nvGrpSpPr>
        <p:cNvPr id="1" name=""/>
        <p:cNvGrpSpPr/>
        <p:nvPr/>
      </p:nvGrpSpPr>
      <p:grpSpPr>
        <a:xfrm>
          <a:off x="0" y="0"/>
          <a:ext cx="0" cy="0"/>
          <a:chOff x="0" y="0"/>
          <a:chExt cx="0" cy="0"/>
        </a:xfrm>
      </p:grpSpPr>
      <p:pic>
        <p:nvPicPr>
          <p:cNvPr id="5" name="Picture 4" descr="A glass wall with a table and chairs&#10;&#10;Description automatically generated">
            <a:extLst>
              <a:ext uri="{FF2B5EF4-FFF2-40B4-BE49-F238E27FC236}">
                <a16:creationId xmlns:a16="http://schemas.microsoft.com/office/drawing/2014/main" id="{E9BF37B6-0E27-C842-6896-66B1A1ECDCB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0" name="Rectangle 9"/>
          <p:cNvSpPr/>
          <p:nvPr userDrawn="1"/>
        </p:nvSpPr>
        <p:spPr>
          <a:xfrm>
            <a:off x="-14712" y="1610"/>
            <a:ext cx="12206712" cy="6856390"/>
          </a:xfrm>
          <a:prstGeom prst="rect">
            <a:avLst/>
          </a:prstGeom>
          <a:solidFill>
            <a:schemeClr val="accent4">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1219200" y="618810"/>
            <a:ext cx="5238793" cy="3227325"/>
          </a:xfrm>
        </p:spPr>
        <p:txBody>
          <a:bodyPr anchor="t">
            <a:normAutofit/>
          </a:bodyPr>
          <a:lstStyle>
            <a:lvl1pPr>
              <a:defRPr sz="4000">
                <a:solidFill>
                  <a:schemeClr val="bg1"/>
                </a:solidFill>
              </a:defRPr>
            </a:lvl1pPr>
          </a:lstStyle>
          <a:p>
            <a:r>
              <a:rPr lang="en-US"/>
              <a:t>Click to edit Master title style</a:t>
            </a: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CC9CBBE5-4429-4ADA-B89E-87EB3534B4A3}" type="slidenum">
              <a:rPr lang="en-US" smtClean="0"/>
              <a:pPr/>
              <a:t>‹#›</a:t>
            </a:fld>
            <a:endParaRPr lang="en-US" dirty="0"/>
          </a:p>
        </p:txBody>
      </p:sp>
      <p:pic>
        <p:nvPicPr>
          <p:cNvPr id="13" name="Picture 1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29893" y="320511"/>
            <a:ext cx="936908" cy="784389"/>
          </a:xfrm>
          <a:prstGeom prst="rect">
            <a:avLst/>
          </a:prstGeom>
        </p:spPr>
      </p:pic>
    </p:spTree>
    <p:extLst>
      <p:ext uri="{BB962C8B-B14F-4D97-AF65-F5344CB8AC3E}">
        <p14:creationId xmlns:p14="http://schemas.microsoft.com/office/powerpoint/2010/main" val="402325148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5_Color background">
    <p:spTree>
      <p:nvGrpSpPr>
        <p:cNvPr id="1" name=""/>
        <p:cNvGrpSpPr/>
        <p:nvPr/>
      </p:nvGrpSpPr>
      <p:grpSpPr>
        <a:xfrm>
          <a:off x="0" y="0"/>
          <a:ext cx="0" cy="0"/>
          <a:chOff x="0" y="0"/>
          <a:chExt cx="0" cy="0"/>
        </a:xfrm>
      </p:grpSpPr>
      <p:pic>
        <p:nvPicPr>
          <p:cNvPr id="5" name="Picture 4" descr="A room with chairs and a table&#10;&#10;Description automatically generated">
            <a:extLst>
              <a:ext uri="{FF2B5EF4-FFF2-40B4-BE49-F238E27FC236}">
                <a16:creationId xmlns:a16="http://schemas.microsoft.com/office/drawing/2014/main" id="{C3B44B7A-28C1-EA15-144B-C379B5D3145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0" name="Rectangle 9"/>
          <p:cNvSpPr/>
          <p:nvPr userDrawn="1"/>
        </p:nvSpPr>
        <p:spPr>
          <a:xfrm>
            <a:off x="0" y="0"/>
            <a:ext cx="12206712" cy="6891950"/>
          </a:xfrm>
          <a:prstGeom prst="rect">
            <a:avLst/>
          </a:prstGeom>
          <a:solidFill>
            <a:schemeClr val="accent4">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1219200" y="618810"/>
            <a:ext cx="5238793" cy="3227325"/>
          </a:xfrm>
        </p:spPr>
        <p:txBody>
          <a:bodyPr anchor="t">
            <a:normAutofit/>
          </a:bodyPr>
          <a:lstStyle>
            <a:lvl1pPr>
              <a:defRPr sz="4000">
                <a:solidFill>
                  <a:schemeClr val="bg1"/>
                </a:solidFill>
              </a:defRPr>
            </a:lvl1pPr>
          </a:lstStyle>
          <a:p>
            <a:r>
              <a:rPr lang="en-US"/>
              <a:t>Click to edit Master title style</a:t>
            </a: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CC9CBBE5-4429-4ADA-B89E-87EB3534B4A3}" type="slidenum">
              <a:rPr lang="en-US" smtClean="0"/>
              <a:pPr/>
              <a:t>‹#›</a:t>
            </a:fld>
            <a:endParaRPr lang="en-US" dirty="0"/>
          </a:p>
        </p:txBody>
      </p:sp>
      <p:pic>
        <p:nvPicPr>
          <p:cNvPr id="13" name="Picture 1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29893" y="320511"/>
            <a:ext cx="936908" cy="784389"/>
          </a:xfrm>
          <a:prstGeom prst="rect">
            <a:avLst/>
          </a:prstGeom>
        </p:spPr>
      </p:pic>
    </p:spTree>
    <p:extLst>
      <p:ext uri="{BB962C8B-B14F-4D97-AF65-F5344CB8AC3E}">
        <p14:creationId xmlns:p14="http://schemas.microsoft.com/office/powerpoint/2010/main" val="393270501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Callout slide">
    <p:spTree>
      <p:nvGrpSpPr>
        <p:cNvPr id="1" name=""/>
        <p:cNvGrpSpPr/>
        <p:nvPr/>
      </p:nvGrpSpPr>
      <p:grpSpPr>
        <a:xfrm>
          <a:off x="0" y="0"/>
          <a:ext cx="0" cy="0"/>
          <a:chOff x="0" y="0"/>
          <a:chExt cx="0" cy="0"/>
        </a:xfrm>
      </p:grpSpPr>
      <p:pic>
        <p:nvPicPr>
          <p:cNvPr id="3" name="Picture 2" descr="A wall with pictures of people and a letter&#10;&#10;Description automatically generated">
            <a:extLst>
              <a:ext uri="{FF2B5EF4-FFF2-40B4-BE49-F238E27FC236}">
                <a16:creationId xmlns:a16="http://schemas.microsoft.com/office/drawing/2014/main" id="{B7C9E2F8-F9A1-1225-0E70-52303E7001B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ctangle 1">
            <a:extLst>
              <a:ext uri="{FF2B5EF4-FFF2-40B4-BE49-F238E27FC236}">
                <a16:creationId xmlns:a16="http://schemas.microsoft.com/office/drawing/2014/main" id="{FF014D34-64C3-B962-AA5F-66172D76414F}"/>
              </a:ext>
            </a:extLst>
          </p:cNvPr>
          <p:cNvSpPr/>
          <p:nvPr userDrawn="1"/>
        </p:nvSpPr>
        <p:spPr>
          <a:xfrm>
            <a:off x="0" y="-16975"/>
            <a:ext cx="12206711" cy="6891950"/>
          </a:xfrm>
          <a:prstGeom prst="rect">
            <a:avLst/>
          </a:prstGeom>
          <a:solidFill>
            <a:schemeClr val="accent4">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CC9CBBE5-4429-4ADA-B89E-87EB3534B4A3}" type="slidenum">
              <a:rPr lang="en-US" smtClean="0"/>
              <a:pPr/>
              <a:t>‹#›</a:t>
            </a:fld>
            <a:endParaRPr lang="en-US" dirty="0"/>
          </a:p>
        </p:txBody>
      </p:sp>
      <p:pic>
        <p:nvPicPr>
          <p:cNvPr id="13" name="Picture 1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29893" y="320511"/>
            <a:ext cx="936908" cy="784389"/>
          </a:xfrm>
          <a:prstGeom prst="rect">
            <a:avLst/>
          </a:prstGeom>
        </p:spPr>
      </p:pic>
      <p:sp>
        <p:nvSpPr>
          <p:cNvPr id="7" name="Text Placeholder 3">
            <a:extLst>
              <a:ext uri="{FF2B5EF4-FFF2-40B4-BE49-F238E27FC236}">
                <a16:creationId xmlns:a16="http://schemas.microsoft.com/office/drawing/2014/main" id="{E626C1A1-3B98-4013-BEED-C09A562E8650}"/>
              </a:ext>
            </a:extLst>
          </p:cNvPr>
          <p:cNvSpPr>
            <a:spLocks noGrp="1"/>
          </p:cNvSpPr>
          <p:nvPr>
            <p:ph type="body" sz="quarter" idx="10"/>
          </p:nvPr>
        </p:nvSpPr>
        <p:spPr>
          <a:xfrm>
            <a:off x="1275451" y="2045581"/>
            <a:ext cx="10231503" cy="3881438"/>
          </a:xfrm>
        </p:spPr>
        <p:txBody>
          <a:bodyPr>
            <a:normAutofit/>
          </a:bodyPr>
          <a:lstStyle>
            <a:lvl1pPr>
              <a:defRPr sz="8000">
                <a:solidFill>
                  <a:schemeClr val="bg1"/>
                </a:solidFill>
                <a:latin typeface="+mj-lt"/>
              </a:defRPr>
            </a:lvl1pPr>
          </a:lstStyle>
          <a:p>
            <a:pPr lvl="0"/>
            <a:r>
              <a:rPr lang="en-US"/>
              <a:t>Click to edit Master text styles</a:t>
            </a:r>
          </a:p>
        </p:txBody>
      </p:sp>
    </p:spTree>
    <p:extLst>
      <p:ext uri="{BB962C8B-B14F-4D97-AF65-F5344CB8AC3E}">
        <p14:creationId xmlns:p14="http://schemas.microsoft.com/office/powerpoint/2010/main" val="79442990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2_Callout slide">
    <p:spTree>
      <p:nvGrpSpPr>
        <p:cNvPr id="1" name=""/>
        <p:cNvGrpSpPr/>
        <p:nvPr/>
      </p:nvGrpSpPr>
      <p:grpSpPr>
        <a:xfrm>
          <a:off x="0" y="0"/>
          <a:ext cx="0" cy="0"/>
          <a:chOff x="0" y="0"/>
          <a:chExt cx="0" cy="0"/>
        </a:xfrm>
      </p:grpSpPr>
      <p:pic>
        <p:nvPicPr>
          <p:cNvPr id="4" name="Picture 3" descr="A group of people walking on a bridge&#10;&#10;Description automatically generated">
            <a:extLst>
              <a:ext uri="{FF2B5EF4-FFF2-40B4-BE49-F238E27FC236}">
                <a16:creationId xmlns:a16="http://schemas.microsoft.com/office/drawing/2014/main" id="{F0ED407B-2D51-8938-C287-E1C54649486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ctangle 1">
            <a:extLst>
              <a:ext uri="{FF2B5EF4-FFF2-40B4-BE49-F238E27FC236}">
                <a16:creationId xmlns:a16="http://schemas.microsoft.com/office/drawing/2014/main" id="{FF014D34-64C3-B962-AA5F-66172D76414F}"/>
              </a:ext>
            </a:extLst>
          </p:cNvPr>
          <p:cNvSpPr/>
          <p:nvPr userDrawn="1"/>
        </p:nvSpPr>
        <p:spPr>
          <a:xfrm>
            <a:off x="0" y="0"/>
            <a:ext cx="12206711" cy="6891950"/>
          </a:xfrm>
          <a:prstGeom prst="rect">
            <a:avLst/>
          </a:prstGeom>
          <a:solidFill>
            <a:schemeClr val="accent4">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CC9CBBE5-4429-4ADA-B89E-87EB3534B4A3}" type="slidenum">
              <a:rPr lang="en-US" smtClean="0"/>
              <a:pPr/>
              <a:t>‹#›</a:t>
            </a:fld>
            <a:endParaRPr lang="en-US" dirty="0"/>
          </a:p>
        </p:txBody>
      </p:sp>
      <p:pic>
        <p:nvPicPr>
          <p:cNvPr id="13" name="Picture 1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29893" y="320511"/>
            <a:ext cx="936908" cy="784389"/>
          </a:xfrm>
          <a:prstGeom prst="rect">
            <a:avLst/>
          </a:prstGeom>
        </p:spPr>
      </p:pic>
      <p:sp>
        <p:nvSpPr>
          <p:cNvPr id="7" name="Text Placeholder 3">
            <a:extLst>
              <a:ext uri="{FF2B5EF4-FFF2-40B4-BE49-F238E27FC236}">
                <a16:creationId xmlns:a16="http://schemas.microsoft.com/office/drawing/2014/main" id="{E626C1A1-3B98-4013-BEED-C09A562E8650}"/>
              </a:ext>
            </a:extLst>
          </p:cNvPr>
          <p:cNvSpPr>
            <a:spLocks noGrp="1"/>
          </p:cNvSpPr>
          <p:nvPr>
            <p:ph type="body" sz="quarter" idx="10"/>
          </p:nvPr>
        </p:nvSpPr>
        <p:spPr>
          <a:xfrm>
            <a:off x="1275451" y="2045581"/>
            <a:ext cx="10231503" cy="3881438"/>
          </a:xfrm>
        </p:spPr>
        <p:txBody>
          <a:bodyPr>
            <a:normAutofit/>
          </a:bodyPr>
          <a:lstStyle>
            <a:lvl1pPr>
              <a:defRPr sz="8000">
                <a:solidFill>
                  <a:schemeClr val="bg1"/>
                </a:solidFill>
                <a:latin typeface="+mj-lt"/>
              </a:defRPr>
            </a:lvl1pPr>
          </a:lstStyle>
          <a:p>
            <a:pPr lvl="0"/>
            <a:r>
              <a:rPr lang="en-US"/>
              <a:t>Click to edit Master text styles</a:t>
            </a:r>
          </a:p>
        </p:txBody>
      </p:sp>
    </p:spTree>
    <p:extLst>
      <p:ext uri="{BB962C8B-B14F-4D97-AF65-F5344CB8AC3E}">
        <p14:creationId xmlns:p14="http://schemas.microsoft.com/office/powerpoint/2010/main" val="345262398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5_Title Only TEAL">
    <p:spTree>
      <p:nvGrpSpPr>
        <p:cNvPr id="1" name=""/>
        <p:cNvGrpSpPr/>
        <p:nvPr/>
      </p:nvGrpSpPr>
      <p:grpSpPr>
        <a:xfrm>
          <a:off x="0" y="0"/>
          <a:ext cx="0" cy="0"/>
          <a:chOff x="0" y="0"/>
          <a:chExt cx="0" cy="0"/>
        </a:xfrm>
      </p:grpSpPr>
      <p:sp>
        <p:nvSpPr>
          <p:cNvPr id="16" name="Title 1"/>
          <p:cNvSpPr>
            <a:spLocks noGrp="1"/>
          </p:cNvSpPr>
          <p:nvPr>
            <p:ph type="title"/>
          </p:nvPr>
        </p:nvSpPr>
        <p:spPr>
          <a:xfrm>
            <a:off x="1401169" y="324970"/>
            <a:ext cx="10118888" cy="739775"/>
          </a:xfrm>
        </p:spPr>
        <p:txBody>
          <a:bodyPr/>
          <a:lstStyle/>
          <a:p>
            <a:r>
              <a:rPr lang="en-US"/>
              <a:t>Click to edit Master title style</a:t>
            </a:r>
          </a:p>
        </p:txBody>
      </p:sp>
      <p:sp>
        <p:nvSpPr>
          <p:cNvPr id="2" name="Rectangle 1">
            <a:extLst>
              <a:ext uri="{FF2B5EF4-FFF2-40B4-BE49-F238E27FC236}">
                <a16:creationId xmlns:a16="http://schemas.microsoft.com/office/drawing/2014/main" id="{6A75D86D-0826-4330-ACCC-ACB0D2E72645}"/>
              </a:ext>
            </a:extLst>
          </p:cNvPr>
          <p:cNvSpPr/>
          <p:nvPr userDrawn="1"/>
        </p:nvSpPr>
        <p:spPr>
          <a:xfrm>
            <a:off x="0" y="6153846"/>
            <a:ext cx="12192000" cy="6777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88" dirty="0"/>
          </a:p>
        </p:txBody>
      </p:sp>
      <p:sp>
        <p:nvSpPr>
          <p:cNvPr id="7" name="TextBox 6">
            <a:extLst>
              <a:ext uri="{FF2B5EF4-FFF2-40B4-BE49-F238E27FC236}">
                <a16:creationId xmlns:a16="http://schemas.microsoft.com/office/drawing/2014/main" id="{7773B8B6-7261-4E07-89C1-49891222838A}"/>
              </a:ext>
            </a:extLst>
          </p:cNvPr>
          <p:cNvSpPr txBox="1"/>
          <p:nvPr userDrawn="1"/>
        </p:nvSpPr>
        <p:spPr>
          <a:xfrm>
            <a:off x="11554934" y="6426118"/>
            <a:ext cx="637066" cy="282385"/>
          </a:xfrm>
          <a:prstGeom prst="rect">
            <a:avLst/>
          </a:prstGeom>
          <a:noFill/>
        </p:spPr>
        <p:txBody>
          <a:bodyPr wrap="square">
            <a:spAutoFit/>
          </a:bodyPr>
          <a:lstStyle/>
          <a:p>
            <a:fld id="{CC9CBBE5-4429-4ADA-B89E-87EB3534B4A3}" type="slidenum">
              <a:rPr lang="en-US" sz="1235" smtClean="0"/>
              <a:pPr/>
              <a:t>‹#›</a:t>
            </a:fld>
            <a:endParaRPr lang="en-US" sz="1235" dirty="0"/>
          </a:p>
        </p:txBody>
      </p:sp>
    </p:spTree>
    <p:extLst>
      <p:ext uri="{BB962C8B-B14F-4D97-AF65-F5344CB8AC3E}">
        <p14:creationId xmlns:p14="http://schemas.microsoft.com/office/powerpoint/2010/main" val="265945089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8_Industry specialization_TEAL">
    <p:spTree>
      <p:nvGrpSpPr>
        <p:cNvPr id="1" name=""/>
        <p:cNvGrpSpPr/>
        <p:nvPr/>
      </p:nvGrpSpPr>
      <p:grpSpPr>
        <a:xfrm>
          <a:off x="0" y="0"/>
          <a:ext cx="0" cy="0"/>
          <a:chOff x="0" y="0"/>
          <a:chExt cx="0" cy="0"/>
        </a:xfrm>
      </p:grpSpPr>
      <p:sp>
        <p:nvSpPr>
          <p:cNvPr id="16" name="Title 1"/>
          <p:cNvSpPr>
            <a:spLocks noGrp="1"/>
          </p:cNvSpPr>
          <p:nvPr>
            <p:ph type="title"/>
          </p:nvPr>
        </p:nvSpPr>
        <p:spPr>
          <a:xfrm>
            <a:off x="1401169" y="324970"/>
            <a:ext cx="10118888" cy="739775"/>
          </a:xfrm>
        </p:spPr>
        <p:txBody>
          <a:bodyPr/>
          <a:lstStyle/>
          <a:p>
            <a:r>
              <a:rPr lang="en-US"/>
              <a:t>Click to edit Master title style</a:t>
            </a:r>
          </a:p>
        </p:txBody>
      </p:sp>
      <p:sp>
        <p:nvSpPr>
          <p:cNvPr id="10" name="Content Placeholder 3"/>
          <p:cNvSpPr>
            <a:spLocks noGrp="1"/>
          </p:cNvSpPr>
          <p:nvPr>
            <p:ph sz="quarter" idx="13"/>
          </p:nvPr>
        </p:nvSpPr>
        <p:spPr>
          <a:xfrm>
            <a:off x="2069825" y="1394615"/>
            <a:ext cx="5656893" cy="1206020"/>
          </a:xfrm>
        </p:spPr>
        <p:txBody>
          <a:bodyPr/>
          <a:lstStyle>
            <a:lvl1pPr marL="0" indent="0">
              <a:spcAft>
                <a:spcPts val="529"/>
              </a:spcAft>
              <a:buNone/>
              <a:defRPr sz="1765">
                <a:solidFill>
                  <a:srgbClr val="1F3D7C"/>
                </a:solidFill>
              </a:defRPr>
            </a:lvl1pPr>
            <a:lvl2pPr marL="0" indent="0">
              <a:buNone/>
              <a:defRPr sz="1235">
                <a:solidFill>
                  <a:schemeClr val="tx1">
                    <a:lumMod val="75000"/>
                    <a:lumOff val="25000"/>
                  </a:schemeClr>
                </a:solidFill>
                <a:latin typeface="Lato" panose="020F0502020204030203" pitchFamily="34" charset="0"/>
              </a:defRPr>
            </a:lvl2pPr>
            <a:lvl3pPr marL="203118" indent="-201717">
              <a:defRPr sz="1059">
                <a:solidFill>
                  <a:schemeClr val="tx1">
                    <a:lumMod val="75000"/>
                    <a:lumOff val="25000"/>
                  </a:schemeClr>
                </a:solidFill>
                <a:latin typeface="Lato" panose="020F0502020204030203" pitchFamily="34" charset="0"/>
              </a:defRPr>
            </a:lvl3pPr>
            <a:lvl4pPr marL="407636" indent="-201717">
              <a:buFont typeface="Lato" panose="020F0502020204030203" pitchFamily="34" charset="0"/>
              <a:buChar char="»"/>
              <a:defRPr sz="971">
                <a:solidFill>
                  <a:schemeClr val="tx1">
                    <a:lumMod val="75000"/>
                    <a:lumOff val="25000"/>
                  </a:schemeClr>
                </a:solidFill>
                <a:latin typeface="Lato" panose="020F0502020204030203" pitchFamily="34" charset="0"/>
              </a:defRPr>
            </a:lvl4pPr>
          </a:lstStyle>
          <a:p>
            <a:pPr lvl="0"/>
            <a:r>
              <a:rPr lang="en-US"/>
              <a:t>Click to edit Master text styles</a:t>
            </a:r>
          </a:p>
          <a:p>
            <a:pPr lvl="1"/>
            <a:r>
              <a:rPr lang="en-US"/>
              <a:t>Second level</a:t>
            </a:r>
          </a:p>
          <a:p>
            <a:pPr lvl="2"/>
            <a:r>
              <a:rPr lang="en-US"/>
              <a:t>Third level</a:t>
            </a:r>
          </a:p>
          <a:p>
            <a:pPr lvl="3"/>
            <a:r>
              <a:rPr lang="en-US"/>
              <a:t>Fourth level</a:t>
            </a:r>
          </a:p>
        </p:txBody>
      </p:sp>
      <p:cxnSp>
        <p:nvCxnSpPr>
          <p:cNvPr id="11" name="Straight Connector 10"/>
          <p:cNvCxnSpPr/>
          <p:nvPr userDrawn="1"/>
        </p:nvCxnSpPr>
        <p:spPr>
          <a:xfrm>
            <a:off x="2069825" y="1746812"/>
            <a:ext cx="9612661" cy="0"/>
          </a:xfrm>
          <a:prstGeom prst="line">
            <a:avLst/>
          </a:prstGeom>
          <a:ln/>
        </p:spPr>
        <p:style>
          <a:lnRef idx="1">
            <a:schemeClr val="accent4"/>
          </a:lnRef>
          <a:fillRef idx="0">
            <a:schemeClr val="accent4"/>
          </a:fillRef>
          <a:effectRef idx="0">
            <a:schemeClr val="accent4"/>
          </a:effectRef>
          <a:fontRef idx="minor">
            <a:schemeClr val="tx1"/>
          </a:fontRef>
        </p:style>
      </p:cxnSp>
      <p:sp>
        <p:nvSpPr>
          <p:cNvPr id="12" name="Text Placeholder 3"/>
          <p:cNvSpPr>
            <a:spLocks noGrp="1"/>
          </p:cNvSpPr>
          <p:nvPr>
            <p:ph type="body" sz="quarter" idx="14" hasCustomPrompt="1"/>
          </p:nvPr>
        </p:nvSpPr>
        <p:spPr>
          <a:xfrm>
            <a:off x="8368405" y="1763087"/>
            <a:ext cx="1454671" cy="359717"/>
          </a:xfrm>
        </p:spPr>
        <p:txBody>
          <a:bodyPr>
            <a:noAutofit/>
          </a:bodyPr>
          <a:lstStyle>
            <a:lvl1pPr marL="0" indent="0" algn="l">
              <a:lnSpc>
                <a:spcPct val="100000"/>
              </a:lnSpc>
              <a:spcAft>
                <a:spcPts val="529"/>
              </a:spcAft>
              <a:buNone/>
              <a:defRPr sz="2118">
                <a:solidFill>
                  <a:srgbClr val="1F3D7C"/>
                </a:solidFill>
                <a:latin typeface="Lato" panose="020F0502020204030203" pitchFamily="34" charset="0"/>
                <a:ea typeface="Lato" panose="020F0502020204030203" pitchFamily="34" charset="0"/>
                <a:cs typeface="Lato" panose="020F0502020204030203" pitchFamily="34" charset="0"/>
              </a:defRPr>
            </a:lvl1pPr>
            <a:lvl2pPr>
              <a:defRPr>
                <a:solidFill>
                  <a:schemeClr val="accent1"/>
                </a:solidFill>
                <a:latin typeface="Lato Light" panose="020F0502020204030203" pitchFamily="34" charset="0"/>
                <a:ea typeface="Lato Light" panose="020F0502020204030203" pitchFamily="34" charset="0"/>
                <a:cs typeface="Lato Light" panose="020F0502020204030203" pitchFamily="34" charset="0"/>
              </a:defRPr>
            </a:lvl2pPr>
            <a:lvl3pPr>
              <a:defRPr>
                <a:solidFill>
                  <a:schemeClr val="accent1"/>
                </a:solidFill>
                <a:latin typeface="Lato Light" panose="020F0502020204030203" pitchFamily="34" charset="0"/>
                <a:ea typeface="Lato Light" panose="020F0502020204030203" pitchFamily="34" charset="0"/>
                <a:cs typeface="Lato Light" panose="020F0502020204030203" pitchFamily="34" charset="0"/>
              </a:defRPr>
            </a:lvl3pPr>
            <a:lvl4pPr>
              <a:defRPr>
                <a:solidFill>
                  <a:schemeClr val="accent1"/>
                </a:solidFill>
                <a:latin typeface="Lato Light" panose="020F0502020204030203" pitchFamily="34" charset="0"/>
                <a:ea typeface="Lato Light" panose="020F0502020204030203" pitchFamily="34" charset="0"/>
                <a:cs typeface="Lato Light" panose="020F0502020204030203" pitchFamily="34" charset="0"/>
              </a:defRPr>
            </a:lvl4pPr>
            <a:lvl5pPr>
              <a:defRPr>
                <a:solidFill>
                  <a:schemeClr val="accent1"/>
                </a:solidFill>
                <a:latin typeface="Lato Light" panose="020F0502020204030203" pitchFamily="34" charset="0"/>
                <a:ea typeface="Lato Light" panose="020F0502020204030203" pitchFamily="34" charset="0"/>
                <a:cs typeface="Lato Light" panose="020F0502020204030203" pitchFamily="34" charset="0"/>
              </a:defRPr>
            </a:lvl5pPr>
          </a:lstStyle>
          <a:p>
            <a:pPr lvl="0"/>
            <a:r>
              <a:rPr lang="en-US"/>
              <a:t>400+</a:t>
            </a:r>
          </a:p>
        </p:txBody>
      </p:sp>
      <p:sp>
        <p:nvSpPr>
          <p:cNvPr id="13" name="Text Placeholder 3"/>
          <p:cNvSpPr>
            <a:spLocks noGrp="1"/>
          </p:cNvSpPr>
          <p:nvPr>
            <p:ph type="body" sz="quarter" idx="15" hasCustomPrompt="1"/>
          </p:nvPr>
        </p:nvSpPr>
        <p:spPr>
          <a:xfrm>
            <a:off x="8375353" y="2139411"/>
            <a:ext cx="1554145" cy="343721"/>
          </a:xfrm>
        </p:spPr>
        <p:txBody>
          <a:bodyPr>
            <a:noAutofit/>
          </a:bodyPr>
          <a:lstStyle>
            <a:lvl1pPr marL="0" indent="0" algn="l">
              <a:lnSpc>
                <a:spcPct val="100000"/>
              </a:lnSpc>
              <a:spcAft>
                <a:spcPts val="529"/>
              </a:spcAft>
              <a:buNone/>
              <a:defRPr sz="1235" baseline="0">
                <a:solidFill>
                  <a:schemeClr val="tx1">
                    <a:lumMod val="75000"/>
                    <a:lumOff val="25000"/>
                  </a:schemeClr>
                </a:solidFill>
                <a:latin typeface="Lato" panose="020F0502020204030203" pitchFamily="34" charset="0"/>
                <a:ea typeface="Lato" panose="020F0502020204030203" pitchFamily="34" charset="0"/>
                <a:cs typeface="Lato" panose="020F0502020204030203" pitchFamily="34" charset="0"/>
              </a:defRPr>
            </a:lvl1pPr>
            <a:lvl2pPr>
              <a:defRPr>
                <a:solidFill>
                  <a:schemeClr val="accent1"/>
                </a:solidFill>
                <a:latin typeface="Lato Light" panose="020F0502020204030203" pitchFamily="34" charset="0"/>
                <a:ea typeface="Lato Light" panose="020F0502020204030203" pitchFamily="34" charset="0"/>
                <a:cs typeface="Lato Light" panose="020F0502020204030203" pitchFamily="34" charset="0"/>
              </a:defRPr>
            </a:lvl2pPr>
            <a:lvl3pPr>
              <a:defRPr>
                <a:solidFill>
                  <a:schemeClr val="accent1"/>
                </a:solidFill>
                <a:latin typeface="Lato Light" panose="020F0502020204030203" pitchFamily="34" charset="0"/>
                <a:ea typeface="Lato Light" panose="020F0502020204030203" pitchFamily="34" charset="0"/>
                <a:cs typeface="Lato Light" panose="020F0502020204030203" pitchFamily="34" charset="0"/>
              </a:defRPr>
            </a:lvl3pPr>
            <a:lvl4pPr>
              <a:defRPr>
                <a:solidFill>
                  <a:schemeClr val="accent1"/>
                </a:solidFill>
                <a:latin typeface="Lato Light" panose="020F0502020204030203" pitchFamily="34" charset="0"/>
                <a:ea typeface="Lato Light" panose="020F0502020204030203" pitchFamily="34" charset="0"/>
                <a:cs typeface="Lato Light" panose="020F0502020204030203" pitchFamily="34" charset="0"/>
              </a:defRPr>
            </a:lvl4pPr>
            <a:lvl5pPr>
              <a:defRPr>
                <a:solidFill>
                  <a:schemeClr val="accent1"/>
                </a:solidFill>
                <a:latin typeface="Lato Light" panose="020F0502020204030203" pitchFamily="34" charset="0"/>
                <a:ea typeface="Lato Light" panose="020F0502020204030203" pitchFamily="34" charset="0"/>
                <a:cs typeface="Lato Light" panose="020F0502020204030203" pitchFamily="34" charset="0"/>
              </a:defRPr>
            </a:lvl5pPr>
          </a:lstStyle>
          <a:p>
            <a:pPr lvl="0"/>
            <a:r>
              <a:rPr lang="en-US"/>
              <a:t>Lorem ipsum</a:t>
            </a:r>
          </a:p>
        </p:txBody>
      </p:sp>
      <p:sp>
        <p:nvSpPr>
          <p:cNvPr id="19" name="Text Placeholder 3"/>
          <p:cNvSpPr>
            <a:spLocks noGrp="1"/>
          </p:cNvSpPr>
          <p:nvPr>
            <p:ph type="body" sz="quarter" idx="16" hasCustomPrompt="1"/>
          </p:nvPr>
        </p:nvSpPr>
        <p:spPr>
          <a:xfrm>
            <a:off x="10014883" y="1763087"/>
            <a:ext cx="1454671" cy="359717"/>
          </a:xfrm>
        </p:spPr>
        <p:txBody>
          <a:bodyPr>
            <a:noAutofit/>
          </a:bodyPr>
          <a:lstStyle>
            <a:lvl1pPr marL="0" indent="0" algn="l">
              <a:lnSpc>
                <a:spcPct val="100000"/>
              </a:lnSpc>
              <a:spcAft>
                <a:spcPts val="529"/>
              </a:spcAft>
              <a:buNone/>
              <a:defRPr sz="2118">
                <a:solidFill>
                  <a:srgbClr val="1F3D7C"/>
                </a:solidFill>
                <a:latin typeface="Lato" panose="020F0502020204030203" pitchFamily="34" charset="0"/>
                <a:ea typeface="Lato" panose="020F0502020204030203" pitchFamily="34" charset="0"/>
                <a:cs typeface="Lato" panose="020F0502020204030203" pitchFamily="34" charset="0"/>
              </a:defRPr>
            </a:lvl1pPr>
            <a:lvl2pPr>
              <a:defRPr>
                <a:solidFill>
                  <a:schemeClr val="accent1"/>
                </a:solidFill>
                <a:latin typeface="Lato Light" panose="020F0502020204030203" pitchFamily="34" charset="0"/>
                <a:ea typeface="Lato Light" panose="020F0502020204030203" pitchFamily="34" charset="0"/>
                <a:cs typeface="Lato Light" panose="020F0502020204030203" pitchFamily="34" charset="0"/>
              </a:defRPr>
            </a:lvl2pPr>
            <a:lvl3pPr>
              <a:defRPr>
                <a:solidFill>
                  <a:schemeClr val="accent1"/>
                </a:solidFill>
                <a:latin typeface="Lato Light" panose="020F0502020204030203" pitchFamily="34" charset="0"/>
                <a:ea typeface="Lato Light" panose="020F0502020204030203" pitchFamily="34" charset="0"/>
                <a:cs typeface="Lato Light" panose="020F0502020204030203" pitchFamily="34" charset="0"/>
              </a:defRPr>
            </a:lvl3pPr>
            <a:lvl4pPr>
              <a:defRPr>
                <a:solidFill>
                  <a:schemeClr val="accent1"/>
                </a:solidFill>
                <a:latin typeface="Lato Light" panose="020F0502020204030203" pitchFamily="34" charset="0"/>
                <a:ea typeface="Lato Light" panose="020F0502020204030203" pitchFamily="34" charset="0"/>
                <a:cs typeface="Lato Light" panose="020F0502020204030203" pitchFamily="34" charset="0"/>
              </a:defRPr>
            </a:lvl4pPr>
            <a:lvl5pPr>
              <a:defRPr>
                <a:solidFill>
                  <a:schemeClr val="accent1"/>
                </a:solidFill>
                <a:latin typeface="Lato Light" panose="020F0502020204030203" pitchFamily="34" charset="0"/>
                <a:ea typeface="Lato Light" panose="020F0502020204030203" pitchFamily="34" charset="0"/>
                <a:cs typeface="Lato Light" panose="020F0502020204030203" pitchFamily="34" charset="0"/>
              </a:defRPr>
            </a:lvl5pPr>
          </a:lstStyle>
          <a:p>
            <a:pPr lvl="0"/>
            <a:r>
              <a:rPr lang="en-US"/>
              <a:t>2,500+</a:t>
            </a:r>
          </a:p>
        </p:txBody>
      </p:sp>
      <p:sp>
        <p:nvSpPr>
          <p:cNvPr id="20" name="Text Placeholder 3"/>
          <p:cNvSpPr>
            <a:spLocks noGrp="1"/>
          </p:cNvSpPr>
          <p:nvPr>
            <p:ph type="body" sz="quarter" idx="17" hasCustomPrompt="1"/>
          </p:nvPr>
        </p:nvSpPr>
        <p:spPr>
          <a:xfrm>
            <a:off x="10021831" y="2139411"/>
            <a:ext cx="1660655" cy="343721"/>
          </a:xfrm>
        </p:spPr>
        <p:txBody>
          <a:bodyPr>
            <a:noAutofit/>
          </a:bodyPr>
          <a:lstStyle>
            <a:lvl1pPr marL="0" indent="0" algn="l">
              <a:lnSpc>
                <a:spcPct val="100000"/>
              </a:lnSpc>
              <a:spcAft>
                <a:spcPts val="529"/>
              </a:spcAft>
              <a:buNone/>
              <a:defRPr sz="1235" baseline="0">
                <a:solidFill>
                  <a:schemeClr val="tx1">
                    <a:lumMod val="75000"/>
                    <a:lumOff val="25000"/>
                  </a:schemeClr>
                </a:solidFill>
                <a:latin typeface="Lato" panose="020F0502020204030203" pitchFamily="34" charset="0"/>
                <a:ea typeface="Lato" panose="020F0502020204030203" pitchFamily="34" charset="0"/>
                <a:cs typeface="Lato" panose="020F0502020204030203" pitchFamily="34" charset="0"/>
              </a:defRPr>
            </a:lvl1pPr>
            <a:lvl2pPr>
              <a:defRPr>
                <a:solidFill>
                  <a:schemeClr val="accent1"/>
                </a:solidFill>
                <a:latin typeface="Lato Light" panose="020F0502020204030203" pitchFamily="34" charset="0"/>
                <a:ea typeface="Lato Light" panose="020F0502020204030203" pitchFamily="34" charset="0"/>
                <a:cs typeface="Lato Light" panose="020F0502020204030203" pitchFamily="34" charset="0"/>
              </a:defRPr>
            </a:lvl2pPr>
            <a:lvl3pPr>
              <a:defRPr>
                <a:solidFill>
                  <a:schemeClr val="accent1"/>
                </a:solidFill>
                <a:latin typeface="Lato Light" panose="020F0502020204030203" pitchFamily="34" charset="0"/>
                <a:ea typeface="Lato Light" panose="020F0502020204030203" pitchFamily="34" charset="0"/>
                <a:cs typeface="Lato Light" panose="020F0502020204030203" pitchFamily="34" charset="0"/>
              </a:defRPr>
            </a:lvl3pPr>
            <a:lvl4pPr>
              <a:defRPr>
                <a:solidFill>
                  <a:schemeClr val="accent1"/>
                </a:solidFill>
                <a:latin typeface="Lato Light" panose="020F0502020204030203" pitchFamily="34" charset="0"/>
                <a:ea typeface="Lato Light" panose="020F0502020204030203" pitchFamily="34" charset="0"/>
                <a:cs typeface="Lato Light" panose="020F0502020204030203" pitchFamily="34" charset="0"/>
              </a:defRPr>
            </a:lvl4pPr>
            <a:lvl5pPr>
              <a:defRPr>
                <a:solidFill>
                  <a:schemeClr val="accent1"/>
                </a:solidFill>
                <a:latin typeface="Lato Light" panose="020F0502020204030203" pitchFamily="34" charset="0"/>
                <a:ea typeface="Lato Light" panose="020F0502020204030203" pitchFamily="34" charset="0"/>
                <a:cs typeface="Lato Light" panose="020F0502020204030203" pitchFamily="34" charset="0"/>
              </a:defRPr>
            </a:lvl5pPr>
          </a:lstStyle>
          <a:p>
            <a:pPr lvl="0"/>
            <a:r>
              <a:rPr lang="en-US"/>
              <a:t>Lorem ipsum</a:t>
            </a:r>
          </a:p>
        </p:txBody>
      </p:sp>
      <p:sp>
        <p:nvSpPr>
          <p:cNvPr id="21" name="Content Placeholder 3"/>
          <p:cNvSpPr>
            <a:spLocks noGrp="1"/>
          </p:cNvSpPr>
          <p:nvPr>
            <p:ph sz="quarter" idx="18"/>
          </p:nvPr>
        </p:nvSpPr>
        <p:spPr>
          <a:xfrm>
            <a:off x="2069825" y="2745046"/>
            <a:ext cx="5656893" cy="1206020"/>
          </a:xfrm>
        </p:spPr>
        <p:txBody>
          <a:bodyPr/>
          <a:lstStyle>
            <a:lvl1pPr marL="0" indent="0">
              <a:spcAft>
                <a:spcPts val="529"/>
              </a:spcAft>
              <a:buNone/>
              <a:defRPr sz="1765">
                <a:solidFill>
                  <a:srgbClr val="1F3D7C"/>
                </a:solidFill>
              </a:defRPr>
            </a:lvl1pPr>
            <a:lvl2pPr marL="0" indent="0">
              <a:buNone/>
              <a:defRPr sz="1235">
                <a:solidFill>
                  <a:schemeClr val="tx1">
                    <a:lumMod val="75000"/>
                    <a:lumOff val="25000"/>
                  </a:schemeClr>
                </a:solidFill>
                <a:latin typeface="Lato" panose="020F0502020204030203" pitchFamily="34" charset="0"/>
              </a:defRPr>
            </a:lvl2pPr>
            <a:lvl3pPr marL="203118" indent="-201717">
              <a:defRPr sz="1059">
                <a:solidFill>
                  <a:schemeClr val="tx1">
                    <a:lumMod val="75000"/>
                    <a:lumOff val="25000"/>
                  </a:schemeClr>
                </a:solidFill>
                <a:latin typeface="Lato" panose="020F0502020204030203" pitchFamily="34" charset="0"/>
              </a:defRPr>
            </a:lvl3pPr>
            <a:lvl4pPr marL="407636" indent="-201717">
              <a:buFont typeface="Lato" panose="020F0502020204030203" pitchFamily="34" charset="0"/>
              <a:buChar char="»"/>
              <a:defRPr sz="971">
                <a:solidFill>
                  <a:schemeClr val="tx1">
                    <a:lumMod val="75000"/>
                    <a:lumOff val="25000"/>
                  </a:schemeClr>
                </a:solidFill>
                <a:latin typeface="Lato" panose="020F0502020204030203" pitchFamily="34" charset="0"/>
              </a:defRPr>
            </a:lvl4pPr>
          </a:lstStyle>
          <a:p>
            <a:pPr lvl="0"/>
            <a:r>
              <a:rPr lang="en-US"/>
              <a:t>Click to edit Master text styles</a:t>
            </a:r>
          </a:p>
          <a:p>
            <a:pPr lvl="1"/>
            <a:r>
              <a:rPr lang="en-US"/>
              <a:t>Second level</a:t>
            </a:r>
          </a:p>
          <a:p>
            <a:pPr lvl="2"/>
            <a:r>
              <a:rPr lang="en-US"/>
              <a:t>Third level</a:t>
            </a:r>
          </a:p>
          <a:p>
            <a:pPr lvl="3"/>
            <a:r>
              <a:rPr lang="en-US"/>
              <a:t>Fourth level</a:t>
            </a:r>
          </a:p>
        </p:txBody>
      </p:sp>
      <p:cxnSp>
        <p:nvCxnSpPr>
          <p:cNvPr id="22" name="Straight Connector 21"/>
          <p:cNvCxnSpPr/>
          <p:nvPr userDrawn="1"/>
        </p:nvCxnSpPr>
        <p:spPr>
          <a:xfrm>
            <a:off x="2069825" y="3097242"/>
            <a:ext cx="9612661" cy="0"/>
          </a:xfrm>
          <a:prstGeom prst="line">
            <a:avLst/>
          </a:prstGeom>
          <a:ln/>
        </p:spPr>
        <p:style>
          <a:lnRef idx="1">
            <a:schemeClr val="accent4"/>
          </a:lnRef>
          <a:fillRef idx="0">
            <a:schemeClr val="accent4"/>
          </a:fillRef>
          <a:effectRef idx="0">
            <a:schemeClr val="accent4"/>
          </a:effectRef>
          <a:fontRef idx="minor">
            <a:schemeClr val="tx1"/>
          </a:fontRef>
        </p:style>
      </p:cxnSp>
      <p:sp>
        <p:nvSpPr>
          <p:cNvPr id="23" name="Text Placeholder 3"/>
          <p:cNvSpPr>
            <a:spLocks noGrp="1"/>
          </p:cNvSpPr>
          <p:nvPr>
            <p:ph type="body" sz="quarter" idx="19" hasCustomPrompt="1"/>
          </p:nvPr>
        </p:nvSpPr>
        <p:spPr>
          <a:xfrm>
            <a:off x="8368405" y="3105688"/>
            <a:ext cx="1454671" cy="359717"/>
          </a:xfrm>
        </p:spPr>
        <p:txBody>
          <a:bodyPr>
            <a:noAutofit/>
          </a:bodyPr>
          <a:lstStyle>
            <a:lvl1pPr marL="0" indent="0" algn="l">
              <a:lnSpc>
                <a:spcPct val="100000"/>
              </a:lnSpc>
              <a:spcAft>
                <a:spcPts val="529"/>
              </a:spcAft>
              <a:buNone/>
              <a:defRPr sz="2118">
                <a:solidFill>
                  <a:srgbClr val="1F3D7C"/>
                </a:solidFill>
                <a:latin typeface="Lato" panose="020F0502020204030203" pitchFamily="34" charset="0"/>
                <a:ea typeface="Lato" panose="020F0502020204030203" pitchFamily="34" charset="0"/>
                <a:cs typeface="Lato" panose="020F0502020204030203" pitchFamily="34" charset="0"/>
              </a:defRPr>
            </a:lvl1pPr>
            <a:lvl2pPr>
              <a:defRPr>
                <a:solidFill>
                  <a:schemeClr val="accent1"/>
                </a:solidFill>
                <a:latin typeface="Lato Light" panose="020F0502020204030203" pitchFamily="34" charset="0"/>
                <a:ea typeface="Lato Light" panose="020F0502020204030203" pitchFamily="34" charset="0"/>
                <a:cs typeface="Lato Light" panose="020F0502020204030203" pitchFamily="34" charset="0"/>
              </a:defRPr>
            </a:lvl2pPr>
            <a:lvl3pPr>
              <a:defRPr>
                <a:solidFill>
                  <a:schemeClr val="accent1"/>
                </a:solidFill>
                <a:latin typeface="Lato Light" panose="020F0502020204030203" pitchFamily="34" charset="0"/>
                <a:ea typeface="Lato Light" panose="020F0502020204030203" pitchFamily="34" charset="0"/>
                <a:cs typeface="Lato Light" panose="020F0502020204030203" pitchFamily="34" charset="0"/>
              </a:defRPr>
            </a:lvl3pPr>
            <a:lvl4pPr>
              <a:defRPr>
                <a:solidFill>
                  <a:schemeClr val="accent1"/>
                </a:solidFill>
                <a:latin typeface="Lato Light" panose="020F0502020204030203" pitchFamily="34" charset="0"/>
                <a:ea typeface="Lato Light" panose="020F0502020204030203" pitchFamily="34" charset="0"/>
                <a:cs typeface="Lato Light" panose="020F0502020204030203" pitchFamily="34" charset="0"/>
              </a:defRPr>
            </a:lvl4pPr>
            <a:lvl5pPr>
              <a:defRPr>
                <a:solidFill>
                  <a:schemeClr val="accent1"/>
                </a:solidFill>
                <a:latin typeface="Lato Light" panose="020F0502020204030203" pitchFamily="34" charset="0"/>
                <a:ea typeface="Lato Light" panose="020F0502020204030203" pitchFamily="34" charset="0"/>
                <a:cs typeface="Lato Light" panose="020F0502020204030203" pitchFamily="34" charset="0"/>
              </a:defRPr>
            </a:lvl5pPr>
          </a:lstStyle>
          <a:p>
            <a:pPr lvl="0"/>
            <a:r>
              <a:rPr lang="en-US"/>
              <a:t>400+</a:t>
            </a:r>
          </a:p>
        </p:txBody>
      </p:sp>
      <p:sp>
        <p:nvSpPr>
          <p:cNvPr id="24" name="Text Placeholder 3"/>
          <p:cNvSpPr>
            <a:spLocks noGrp="1"/>
          </p:cNvSpPr>
          <p:nvPr>
            <p:ph type="body" sz="quarter" idx="20" hasCustomPrompt="1"/>
          </p:nvPr>
        </p:nvSpPr>
        <p:spPr>
          <a:xfrm>
            <a:off x="8375353" y="3482012"/>
            <a:ext cx="1554145" cy="343721"/>
          </a:xfrm>
        </p:spPr>
        <p:txBody>
          <a:bodyPr>
            <a:noAutofit/>
          </a:bodyPr>
          <a:lstStyle>
            <a:lvl1pPr marL="0" indent="0" algn="l">
              <a:lnSpc>
                <a:spcPct val="100000"/>
              </a:lnSpc>
              <a:spcAft>
                <a:spcPts val="529"/>
              </a:spcAft>
              <a:buNone/>
              <a:defRPr sz="1235" baseline="0">
                <a:solidFill>
                  <a:schemeClr val="tx1">
                    <a:lumMod val="75000"/>
                    <a:lumOff val="25000"/>
                  </a:schemeClr>
                </a:solidFill>
                <a:latin typeface="Lato" panose="020F0502020204030203" pitchFamily="34" charset="0"/>
                <a:ea typeface="Lato" panose="020F0502020204030203" pitchFamily="34" charset="0"/>
                <a:cs typeface="Lato" panose="020F0502020204030203" pitchFamily="34" charset="0"/>
              </a:defRPr>
            </a:lvl1pPr>
            <a:lvl2pPr>
              <a:defRPr>
                <a:solidFill>
                  <a:schemeClr val="accent1"/>
                </a:solidFill>
                <a:latin typeface="Lato Light" panose="020F0502020204030203" pitchFamily="34" charset="0"/>
                <a:ea typeface="Lato Light" panose="020F0502020204030203" pitchFamily="34" charset="0"/>
                <a:cs typeface="Lato Light" panose="020F0502020204030203" pitchFamily="34" charset="0"/>
              </a:defRPr>
            </a:lvl2pPr>
            <a:lvl3pPr>
              <a:defRPr>
                <a:solidFill>
                  <a:schemeClr val="accent1"/>
                </a:solidFill>
                <a:latin typeface="Lato Light" panose="020F0502020204030203" pitchFamily="34" charset="0"/>
                <a:ea typeface="Lato Light" panose="020F0502020204030203" pitchFamily="34" charset="0"/>
                <a:cs typeface="Lato Light" panose="020F0502020204030203" pitchFamily="34" charset="0"/>
              </a:defRPr>
            </a:lvl3pPr>
            <a:lvl4pPr>
              <a:defRPr>
                <a:solidFill>
                  <a:schemeClr val="accent1"/>
                </a:solidFill>
                <a:latin typeface="Lato Light" panose="020F0502020204030203" pitchFamily="34" charset="0"/>
                <a:ea typeface="Lato Light" panose="020F0502020204030203" pitchFamily="34" charset="0"/>
                <a:cs typeface="Lato Light" panose="020F0502020204030203" pitchFamily="34" charset="0"/>
              </a:defRPr>
            </a:lvl4pPr>
            <a:lvl5pPr>
              <a:defRPr>
                <a:solidFill>
                  <a:schemeClr val="accent1"/>
                </a:solidFill>
                <a:latin typeface="Lato Light" panose="020F0502020204030203" pitchFamily="34" charset="0"/>
                <a:ea typeface="Lato Light" panose="020F0502020204030203" pitchFamily="34" charset="0"/>
                <a:cs typeface="Lato Light" panose="020F0502020204030203" pitchFamily="34" charset="0"/>
              </a:defRPr>
            </a:lvl5pPr>
          </a:lstStyle>
          <a:p>
            <a:pPr lvl="0"/>
            <a:r>
              <a:rPr lang="en-US"/>
              <a:t>Lorem ipsum</a:t>
            </a:r>
          </a:p>
        </p:txBody>
      </p:sp>
      <p:sp>
        <p:nvSpPr>
          <p:cNvPr id="25" name="Text Placeholder 3"/>
          <p:cNvSpPr>
            <a:spLocks noGrp="1"/>
          </p:cNvSpPr>
          <p:nvPr>
            <p:ph type="body" sz="quarter" idx="21" hasCustomPrompt="1"/>
          </p:nvPr>
        </p:nvSpPr>
        <p:spPr>
          <a:xfrm>
            <a:off x="10014883" y="3105688"/>
            <a:ext cx="1454671" cy="359717"/>
          </a:xfrm>
        </p:spPr>
        <p:txBody>
          <a:bodyPr>
            <a:noAutofit/>
          </a:bodyPr>
          <a:lstStyle>
            <a:lvl1pPr marL="0" indent="0" algn="l">
              <a:lnSpc>
                <a:spcPct val="100000"/>
              </a:lnSpc>
              <a:spcAft>
                <a:spcPts val="529"/>
              </a:spcAft>
              <a:buNone/>
              <a:defRPr sz="2118">
                <a:solidFill>
                  <a:srgbClr val="1F3D7C"/>
                </a:solidFill>
                <a:latin typeface="Lato" panose="020F0502020204030203" pitchFamily="34" charset="0"/>
                <a:ea typeface="Lato" panose="020F0502020204030203" pitchFamily="34" charset="0"/>
                <a:cs typeface="Lato" panose="020F0502020204030203" pitchFamily="34" charset="0"/>
              </a:defRPr>
            </a:lvl1pPr>
            <a:lvl2pPr>
              <a:defRPr>
                <a:solidFill>
                  <a:schemeClr val="accent1"/>
                </a:solidFill>
                <a:latin typeface="Lato Light" panose="020F0502020204030203" pitchFamily="34" charset="0"/>
                <a:ea typeface="Lato Light" panose="020F0502020204030203" pitchFamily="34" charset="0"/>
                <a:cs typeface="Lato Light" panose="020F0502020204030203" pitchFamily="34" charset="0"/>
              </a:defRPr>
            </a:lvl2pPr>
            <a:lvl3pPr>
              <a:defRPr>
                <a:solidFill>
                  <a:schemeClr val="accent1"/>
                </a:solidFill>
                <a:latin typeface="Lato Light" panose="020F0502020204030203" pitchFamily="34" charset="0"/>
                <a:ea typeface="Lato Light" panose="020F0502020204030203" pitchFamily="34" charset="0"/>
                <a:cs typeface="Lato Light" panose="020F0502020204030203" pitchFamily="34" charset="0"/>
              </a:defRPr>
            </a:lvl3pPr>
            <a:lvl4pPr>
              <a:defRPr>
                <a:solidFill>
                  <a:schemeClr val="accent1"/>
                </a:solidFill>
                <a:latin typeface="Lato Light" panose="020F0502020204030203" pitchFamily="34" charset="0"/>
                <a:ea typeface="Lato Light" panose="020F0502020204030203" pitchFamily="34" charset="0"/>
                <a:cs typeface="Lato Light" panose="020F0502020204030203" pitchFamily="34" charset="0"/>
              </a:defRPr>
            </a:lvl4pPr>
            <a:lvl5pPr>
              <a:defRPr>
                <a:solidFill>
                  <a:schemeClr val="accent1"/>
                </a:solidFill>
                <a:latin typeface="Lato Light" panose="020F0502020204030203" pitchFamily="34" charset="0"/>
                <a:ea typeface="Lato Light" panose="020F0502020204030203" pitchFamily="34" charset="0"/>
                <a:cs typeface="Lato Light" panose="020F0502020204030203" pitchFamily="34" charset="0"/>
              </a:defRPr>
            </a:lvl5pPr>
          </a:lstStyle>
          <a:p>
            <a:pPr lvl="0"/>
            <a:r>
              <a:rPr lang="en-US"/>
              <a:t>2,500+</a:t>
            </a:r>
          </a:p>
        </p:txBody>
      </p:sp>
      <p:sp>
        <p:nvSpPr>
          <p:cNvPr id="26" name="Text Placeholder 3"/>
          <p:cNvSpPr>
            <a:spLocks noGrp="1"/>
          </p:cNvSpPr>
          <p:nvPr>
            <p:ph type="body" sz="quarter" idx="22" hasCustomPrompt="1"/>
          </p:nvPr>
        </p:nvSpPr>
        <p:spPr>
          <a:xfrm>
            <a:off x="10021831" y="3482012"/>
            <a:ext cx="1660655" cy="343721"/>
          </a:xfrm>
        </p:spPr>
        <p:txBody>
          <a:bodyPr>
            <a:noAutofit/>
          </a:bodyPr>
          <a:lstStyle>
            <a:lvl1pPr marL="0" indent="0" algn="l">
              <a:lnSpc>
                <a:spcPct val="100000"/>
              </a:lnSpc>
              <a:spcAft>
                <a:spcPts val="529"/>
              </a:spcAft>
              <a:buNone/>
              <a:defRPr sz="1235" baseline="0">
                <a:solidFill>
                  <a:schemeClr val="tx1">
                    <a:lumMod val="75000"/>
                    <a:lumOff val="25000"/>
                  </a:schemeClr>
                </a:solidFill>
                <a:latin typeface="Lato" panose="020F0502020204030203" pitchFamily="34" charset="0"/>
                <a:ea typeface="Lato" panose="020F0502020204030203" pitchFamily="34" charset="0"/>
                <a:cs typeface="Lato" panose="020F0502020204030203" pitchFamily="34" charset="0"/>
              </a:defRPr>
            </a:lvl1pPr>
            <a:lvl2pPr>
              <a:defRPr>
                <a:solidFill>
                  <a:schemeClr val="accent1"/>
                </a:solidFill>
                <a:latin typeface="Lato Light" panose="020F0502020204030203" pitchFamily="34" charset="0"/>
                <a:ea typeface="Lato Light" panose="020F0502020204030203" pitchFamily="34" charset="0"/>
                <a:cs typeface="Lato Light" panose="020F0502020204030203" pitchFamily="34" charset="0"/>
              </a:defRPr>
            </a:lvl2pPr>
            <a:lvl3pPr>
              <a:defRPr>
                <a:solidFill>
                  <a:schemeClr val="accent1"/>
                </a:solidFill>
                <a:latin typeface="Lato Light" panose="020F0502020204030203" pitchFamily="34" charset="0"/>
                <a:ea typeface="Lato Light" panose="020F0502020204030203" pitchFamily="34" charset="0"/>
                <a:cs typeface="Lato Light" panose="020F0502020204030203" pitchFamily="34" charset="0"/>
              </a:defRPr>
            </a:lvl3pPr>
            <a:lvl4pPr>
              <a:defRPr>
                <a:solidFill>
                  <a:schemeClr val="accent1"/>
                </a:solidFill>
                <a:latin typeface="Lato Light" panose="020F0502020204030203" pitchFamily="34" charset="0"/>
                <a:ea typeface="Lato Light" panose="020F0502020204030203" pitchFamily="34" charset="0"/>
                <a:cs typeface="Lato Light" panose="020F0502020204030203" pitchFamily="34" charset="0"/>
              </a:defRPr>
            </a:lvl4pPr>
            <a:lvl5pPr>
              <a:defRPr>
                <a:solidFill>
                  <a:schemeClr val="accent1"/>
                </a:solidFill>
                <a:latin typeface="Lato Light" panose="020F0502020204030203" pitchFamily="34" charset="0"/>
                <a:ea typeface="Lato Light" panose="020F0502020204030203" pitchFamily="34" charset="0"/>
                <a:cs typeface="Lato Light" panose="020F0502020204030203" pitchFamily="34" charset="0"/>
              </a:defRPr>
            </a:lvl5pPr>
          </a:lstStyle>
          <a:p>
            <a:pPr lvl="0"/>
            <a:r>
              <a:rPr lang="en-US"/>
              <a:t>Lorem ipsum</a:t>
            </a:r>
          </a:p>
        </p:txBody>
      </p:sp>
      <p:sp>
        <p:nvSpPr>
          <p:cNvPr id="27" name="Content Placeholder 3"/>
          <p:cNvSpPr>
            <a:spLocks noGrp="1"/>
          </p:cNvSpPr>
          <p:nvPr>
            <p:ph sz="quarter" idx="23"/>
          </p:nvPr>
        </p:nvSpPr>
        <p:spPr>
          <a:xfrm>
            <a:off x="2069825" y="4146864"/>
            <a:ext cx="5656893" cy="1206020"/>
          </a:xfrm>
        </p:spPr>
        <p:txBody>
          <a:bodyPr/>
          <a:lstStyle>
            <a:lvl1pPr marL="0" indent="0">
              <a:spcAft>
                <a:spcPts val="529"/>
              </a:spcAft>
              <a:buNone/>
              <a:defRPr sz="1765">
                <a:solidFill>
                  <a:srgbClr val="1F3D7C"/>
                </a:solidFill>
              </a:defRPr>
            </a:lvl1pPr>
            <a:lvl2pPr marL="0" indent="0">
              <a:buNone/>
              <a:defRPr sz="1235">
                <a:solidFill>
                  <a:schemeClr val="tx1">
                    <a:lumMod val="75000"/>
                    <a:lumOff val="25000"/>
                  </a:schemeClr>
                </a:solidFill>
                <a:latin typeface="Lato" panose="020F0502020204030203" pitchFamily="34" charset="0"/>
              </a:defRPr>
            </a:lvl2pPr>
            <a:lvl3pPr marL="203118" indent="-201717">
              <a:defRPr sz="1059">
                <a:solidFill>
                  <a:schemeClr val="tx1">
                    <a:lumMod val="75000"/>
                    <a:lumOff val="25000"/>
                  </a:schemeClr>
                </a:solidFill>
                <a:latin typeface="Lato" panose="020F0502020204030203" pitchFamily="34" charset="0"/>
              </a:defRPr>
            </a:lvl3pPr>
            <a:lvl4pPr marL="407636" indent="-201717">
              <a:buFont typeface="Lato" panose="020F0502020204030203" pitchFamily="34" charset="0"/>
              <a:buChar char="»"/>
              <a:defRPr sz="971">
                <a:solidFill>
                  <a:schemeClr val="tx1">
                    <a:lumMod val="75000"/>
                    <a:lumOff val="25000"/>
                  </a:schemeClr>
                </a:solidFill>
                <a:latin typeface="Lato" panose="020F0502020204030203" pitchFamily="34" charset="0"/>
              </a:defRPr>
            </a:lvl4pPr>
          </a:lstStyle>
          <a:p>
            <a:pPr lvl="0"/>
            <a:r>
              <a:rPr lang="en-US"/>
              <a:t>Click to edit Master text styles</a:t>
            </a:r>
          </a:p>
          <a:p>
            <a:pPr lvl="1"/>
            <a:r>
              <a:rPr lang="en-US"/>
              <a:t>Second level</a:t>
            </a:r>
          </a:p>
          <a:p>
            <a:pPr lvl="2"/>
            <a:r>
              <a:rPr lang="en-US"/>
              <a:t>Third level</a:t>
            </a:r>
          </a:p>
          <a:p>
            <a:pPr lvl="3"/>
            <a:r>
              <a:rPr lang="en-US"/>
              <a:t>Fourth level</a:t>
            </a:r>
          </a:p>
        </p:txBody>
      </p:sp>
      <p:cxnSp>
        <p:nvCxnSpPr>
          <p:cNvPr id="28" name="Straight Connector 27"/>
          <p:cNvCxnSpPr/>
          <p:nvPr userDrawn="1"/>
        </p:nvCxnSpPr>
        <p:spPr>
          <a:xfrm>
            <a:off x="2069825" y="4499061"/>
            <a:ext cx="9612661" cy="0"/>
          </a:xfrm>
          <a:prstGeom prst="line">
            <a:avLst/>
          </a:prstGeom>
          <a:ln/>
        </p:spPr>
        <p:style>
          <a:lnRef idx="1">
            <a:schemeClr val="accent4"/>
          </a:lnRef>
          <a:fillRef idx="0">
            <a:schemeClr val="accent4"/>
          </a:fillRef>
          <a:effectRef idx="0">
            <a:schemeClr val="accent4"/>
          </a:effectRef>
          <a:fontRef idx="minor">
            <a:schemeClr val="tx1"/>
          </a:fontRef>
        </p:style>
      </p:cxnSp>
      <p:sp>
        <p:nvSpPr>
          <p:cNvPr id="29" name="Text Placeholder 3"/>
          <p:cNvSpPr>
            <a:spLocks noGrp="1"/>
          </p:cNvSpPr>
          <p:nvPr>
            <p:ph type="body" sz="quarter" idx="24" hasCustomPrompt="1"/>
          </p:nvPr>
        </p:nvSpPr>
        <p:spPr>
          <a:xfrm>
            <a:off x="8368405" y="4507506"/>
            <a:ext cx="1454671" cy="359717"/>
          </a:xfrm>
        </p:spPr>
        <p:txBody>
          <a:bodyPr>
            <a:noAutofit/>
          </a:bodyPr>
          <a:lstStyle>
            <a:lvl1pPr marL="0" indent="0" algn="l">
              <a:lnSpc>
                <a:spcPct val="100000"/>
              </a:lnSpc>
              <a:spcAft>
                <a:spcPts val="529"/>
              </a:spcAft>
              <a:buNone/>
              <a:defRPr sz="2118">
                <a:solidFill>
                  <a:srgbClr val="1F3D7C"/>
                </a:solidFill>
                <a:latin typeface="Lato" panose="020F0502020204030203" pitchFamily="34" charset="0"/>
                <a:ea typeface="Lato" panose="020F0502020204030203" pitchFamily="34" charset="0"/>
                <a:cs typeface="Lato" panose="020F0502020204030203" pitchFamily="34" charset="0"/>
              </a:defRPr>
            </a:lvl1pPr>
            <a:lvl2pPr>
              <a:defRPr>
                <a:solidFill>
                  <a:schemeClr val="accent1"/>
                </a:solidFill>
                <a:latin typeface="Lato Light" panose="020F0502020204030203" pitchFamily="34" charset="0"/>
                <a:ea typeface="Lato Light" panose="020F0502020204030203" pitchFamily="34" charset="0"/>
                <a:cs typeface="Lato Light" panose="020F0502020204030203" pitchFamily="34" charset="0"/>
              </a:defRPr>
            </a:lvl2pPr>
            <a:lvl3pPr>
              <a:defRPr>
                <a:solidFill>
                  <a:schemeClr val="accent1"/>
                </a:solidFill>
                <a:latin typeface="Lato Light" panose="020F0502020204030203" pitchFamily="34" charset="0"/>
                <a:ea typeface="Lato Light" panose="020F0502020204030203" pitchFamily="34" charset="0"/>
                <a:cs typeface="Lato Light" panose="020F0502020204030203" pitchFamily="34" charset="0"/>
              </a:defRPr>
            </a:lvl3pPr>
            <a:lvl4pPr>
              <a:defRPr>
                <a:solidFill>
                  <a:schemeClr val="accent1"/>
                </a:solidFill>
                <a:latin typeface="Lato Light" panose="020F0502020204030203" pitchFamily="34" charset="0"/>
                <a:ea typeface="Lato Light" panose="020F0502020204030203" pitchFamily="34" charset="0"/>
                <a:cs typeface="Lato Light" panose="020F0502020204030203" pitchFamily="34" charset="0"/>
              </a:defRPr>
            </a:lvl4pPr>
            <a:lvl5pPr>
              <a:defRPr>
                <a:solidFill>
                  <a:schemeClr val="accent1"/>
                </a:solidFill>
                <a:latin typeface="Lato Light" panose="020F0502020204030203" pitchFamily="34" charset="0"/>
                <a:ea typeface="Lato Light" panose="020F0502020204030203" pitchFamily="34" charset="0"/>
                <a:cs typeface="Lato Light" panose="020F0502020204030203" pitchFamily="34" charset="0"/>
              </a:defRPr>
            </a:lvl5pPr>
          </a:lstStyle>
          <a:p>
            <a:pPr lvl="0"/>
            <a:r>
              <a:rPr lang="en-US"/>
              <a:t>400+</a:t>
            </a:r>
          </a:p>
        </p:txBody>
      </p:sp>
      <p:sp>
        <p:nvSpPr>
          <p:cNvPr id="30" name="Text Placeholder 3"/>
          <p:cNvSpPr>
            <a:spLocks noGrp="1"/>
          </p:cNvSpPr>
          <p:nvPr>
            <p:ph type="body" sz="quarter" idx="25" hasCustomPrompt="1"/>
          </p:nvPr>
        </p:nvSpPr>
        <p:spPr>
          <a:xfrm>
            <a:off x="8375353" y="4891663"/>
            <a:ext cx="1554145" cy="343721"/>
          </a:xfrm>
        </p:spPr>
        <p:txBody>
          <a:bodyPr>
            <a:noAutofit/>
          </a:bodyPr>
          <a:lstStyle>
            <a:lvl1pPr marL="0" indent="0" algn="l">
              <a:lnSpc>
                <a:spcPct val="100000"/>
              </a:lnSpc>
              <a:spcAft>
                <a:spcPts val="529"/>
              </a:spcAft>
              <a:buNone/>
              <a:defRPr sz="1235" baseline="0">
                <a:solidFill>
                  <a:schemeClr val="tx1">
                    <a:lumMod val="75000"/>
                    <a:lumOff val="25000"/>
                  </a:schemeClr>
                </a:solidFill>
                <a:latin typeface="Lato" panose="020F0502020204030203" pitchFamily="34" charset="0"/>
                <a:ea typeface="Lato" panose="020F0502020204030203" pitchFamily="34" charset="0"/>
                <a:cs typeface="Lato" panose="020F0502020204030203" pitchFamily="34" charset="0"/>
              </a:defRPr>
            </a:lvl1pPr>
            <a:lvl2pPr>
              <a:defRPr>
                <a:solidFill>
                  <a:schemeClr val="accent1"/>
                </a:solidFill>
                <a:latin typeface="Lato Light" panose="020F0502020204030203" pitchFamily="34" charset="0"/>
                <a:ea typeface="Lato Light" panose="020F0502020204030203" pitchFamily="34" charset="0"/>
                <a:cs typeface="Lato Light" panose="020F0502020204030203" pitchFamily="34" charset="0"/>
              </a:defRPr>
            </a:lvl2pPr>
            <a:lvl3pPr>
              <a:defRPr>
                <a:solidFill>
                  <a:schemeClr val="accent1"/>
                </a:solidFill>
                <a:latin typeface="Lato Light" panose="020F0502020204030203" pitchFamily="34" charset="0"/>
                <a:ea typeface="Lato Light" panose="020F0502020204030203" pitchFamily="34" charset="0"/>
                <a:cs typeface="Lato Light" panose="020F0502020204030203" pitchFamily="34" charset="0"/>
              </a:defRPr>
            </a:lvl3pPr>
            <a:lvl4pPr>
              <a:defRPr>
                <a:solidFill>
                  <a:schemeClr val="accent1"/>
                </a:solidFill>
                <a:latin typeface="Lato Light" panose="020F0502020204030203" pitchFamily="34" charset="0"/>
                <a:ea typeface="Lato Light" panose="020F0502020204030203" pitchFamily="34" charset="0"/>
                <a:cs typeface="Lato Light" panose="020F0502020204030203" pitchFamily="34" charset="0"/>
              </a:defRPr>
            </a:lvl4pPr>
            <a:lvl5pPr>
              <a:defRPr>
                <a:solidFill>
                  <a:schemeClr val="accent1"/>
                </a:solidFill>
                <a:latin typeface="Lato Light" panose="020F0502020204030203" pitchFamily="34" charset="0"/>
                <a:ea typeface="Lato Light" panose="020F0502020204030203" pitchFamily="34" charset="0"/>
                <a:cs typeface="Lato Light" panose="020F0502020204030203" pitchFamily="34" charset="0"/>
              </a:defRPr>
            </a:lvl5pPr>
          </a:lstStyle>
          <a:p>
            <a:pPr lvl="0"/>
            <a:r>
              <a:rPr lang="en-US"/>
              <a:t>Lorem ipsum</a:t>
            </a:r>
          </a:p>
        </p:txBody>
      </p:sp>
      <p:sp>
        <p:nvSpPr>
          <p:cNvPr id="31" name="Text Placeholder 3"/>
          <p:cNvSpPr>
            <a:spLocks noGrp="1"/>
          </p:cNvSpPr>
          <p:nvPr>
            <p:ph type="body" sz="quarter" idx="26" hasCustomPrompt="1"/>
          </p:nvPr>
        </p:nvSpPr>
        <p:spPr>
          <a:xfrm>
            <a:off x="10014883" y="4507506"/>
            <a:ext cx="1454671" cy="359717"/>
          </a:xfrm>
        </p:spPr>
        <p:txBody>
          <a:bodyPr>
            <a:noAutofit/>
          </a:bodyPr>
          <a:lstStyle>
            <a:lvl1pPr marL="0" indent="0" algn="l">
              <a:lnSpc>
                <a:spcPct val="100000"/>
              </a:lnSpc>
              <a:spcAft>
                <a:spcPts val="529"/>
              </a:spcAft>
              <a:buNone/>
              <a:defRPr sz="2118">
                <a:solidFill>
                  <a:srgbClr val="1F3D7C"/>
                </a:solidFill>
                <a:latin typeface="Lato" panose="020F0502020204030203" pitchFamily="34" charset="0"/>
                <a:ea typeface="Lato" panose="020F0502020204030203" pitchFamily="34" charset="0"/>
                <a:cs typeface="Lato" panose="020F0502020204030203" pitchFamily="34" charset="0"/>
              </a:defRPr>
            </a:lvl1pPr>
            <a:lvl2pPr>
              <a:defRPr>
                <a:solidFill>
                  <a:schemeClr val="accent1"/>
                </a:solidFill>
                <a:latin typeface="Lato Light" panose="020F0502020204030203" pitchFamily="34" charset="0"/>
                <a:ea typeface="Lato Light" panose="020F0502020204030203" pitchFamily="34" charset="0"/>
                <a:cs typeface="Lato Light" panose="020F0502020204030203" pitchFamily="34" charset="0"/>
              </a:defRPr>
            </a:lvl2pPr>
            <a:lvl3pPr>
              <a:defRPr>
                <a:solidFill>
                  <a:schemeClr val="accent1"/>
                </a:solidFill>
                <a:latin typeface="Lato Light" panose="020F0502020204030203" pitchFamily="34" charset="0"/>
                <a:ea typeface="Lato Light" panose="020F0502020204030203" pitchFamily="34" charset="0"/>
                <a:cs typeface="Lato Light" panose="020F0502020204030203" pitchFamily="34" charset="0"/>
              </a:defRPr>
            </a:lvl3pPr>
            <a:lvl4pPr>
              <a:defRPr>
                <a:solidFill>
                  <a:schemeClr val="accent1"/>
                </a:solidFill>
                <a:latin typeface="Lato Light" panose="020F0502020204030203" pitchFamily="34" charset="0"/>
                <a:ea typeface="Lato Light" panose="020F0502020204030203" pitchFamily="34" charset="0"/>
                <a:cs typeface="Lato Light" panose="020F0502020204030203" pitchFamily="34" charset="0"/>
              </a:defRPr>
            </a:lvl4pPr>
            <a:lvl5pPr>
              <a:defRPr>
                <a:solidFill>
                  <a:schemeClr val="accent1"/>
                </a:solidFill>
                <a:latin typeface="Lato Light" panose="020F0502020204030203" pitchFamily="34" charset="0"/>
                <a:ea typeface="Lato Light" panose="020F0502020204030203" pitchFamily="34" charset="0"/>
                <a:cs typeface="Lato Light" panose="020F0502020204030203" pitchFamily="34" charset="0"/>
              </a:defRPr>
            </a:lvl5pPr>
          </a:lstStyle>
          <a:p>
            <a:pPr lvl="0"/>
            <a:r>
              <a:rPr lang="en-US"/>
              <a:t>2,500+</a:t>
            </a:r>
          </a:p>
        </p:txBody>
      </p:sp>
      <p:sp>
        <p:nvSpPr>
          <p:cNvPr id="32" name="Text Placeholder 3"/>
          <p:cNvSpPr>
            <a:spLocks noGrp="1"/>
          </p:cNvSpPr>
          <p:nvPr>
            <p:ph type="body" sz="quarter" idx="27" hasCustomPrompt="1"/>
          </p:nvPr>
        </p:nvSpPr>
        <p:spPr>
          <a:xfrm>
            <a:off x="10021831" y="4891663"/>
            <a:ext cx="1660655" cy="343721"/>
          </a:xfrm>
        </p:spPr>
        <p:txBody>
          <a:bodyPr>
            <a:noAutofit/>
          </a:bodyPr>
          <a:lstStyle>
            <a:lvl1pPr marL="0" indent="0" algn="l">
              <a:lnSpc>
                <a:spcPct val="100000"/>
              </a:lnSpc>
              <a:spcAft>
                <a:spcPts val="529"/>
              </a:spcAft>
              <a:buNone/>
              <a:defRPr sz="1235" baseline="0">
                <a:solidFill>
                  <a:schemeClr val="tx1">
                    <a:lumMod val="75000"/>
                    <a:lumOff val="25000"/>
                  </a:schemeClr>
                </a:solidFill>
                <a:latin typeface="Lato" panose="020F0502020204030203" pitchFamily="34" charset="0"/>
                <a:ea typeface="Lato" panose="020F0502020204030203" pitchFamily="34" charset="0"/>
                <a:cs typeface="Lato" panose="020F0502020204030203" pitchFamily="34" charset="0"/>
              </a:defRPr>
            </a:lvl1pPr>
            <a:lvl2pPr>
              <a:defRPr>
                <a:solidFill>
                  <a:schemeClr val="accent1"/>
                </a:solidFill>
                <a:latin typeface="Lato Light" panose="020F0502020204030203" pitchFamily="34" charset="0"/>
                <a:ea typeface="Lato Light" panose="020F0502020204030203" pitchFamily="34" charset="0"/>
                <a:cs typeface="Lato Light" panose="020F0502020204030203" pitchFamily="34" charset="0"/>
              </a:defRPr>
            </a:lvl2pPr>
            <a:lvl3pPr>
              <a:defRPr>
                <a:solidFill>
                  <a:schemeClr val="accent1"/>
                </a:solidFill>
                <a:latin typeface="Lato Light" panose="020F0502020204030203" pitchFamily="34" charset="0"/>
                <a:ea typeface="Lato Light" panose="020F0502020204030203" pitchFamily="34" charset="0"/>
                <a:cs typeface="Lato Light" panose="020F0502020204030203" pitchFamily="34" charset="0"/>
              </a:defRPr>
            </a:lvl3pPr>
            <a:lvl4pPr>
              <a:defRPr>
                <a:solidFill>
                  <a:schemeClr val="accent1"/>
                </a:solidFill>
                <a:latin typeface="Lato Light" panose="020F0502020204030203" pitchFamily="34" charset="0"/>
                <a:ea typeface="Lato Light" panose="020F0502020204030203" pitchFamily="34" charset="0"/>
                <a:cs typeface="Lato Light" panose="020F0502020204030203" pitchFamily="34" charset="0"/>
              </a:defRPr>
            </a:lvl4pPr>
            <a:lvl5pPr>
              <a:defRPr>
                <a:solidFill>
                  <a:schemeClr val="accent1"/>
                </a:solidFill>
                <a:latin typeface="Lato Light" panose="020F0502020204030203" pitchFamily="34" charset="0"/>
                <a:ea typeface="Lato Light" panose="020F0502020204030203" pitchFamily="34" charset="0"/>
                <a:cs typeface="Lato Light" panose="020F0502020204030203" pitchFamily="34" charset="0"/>
              </a:defRPr>
            </a:lvl5pPr>
          </a:lstStyle>
          <a:p>
            <a:pPr lvl="0"/>
            <a:r>
              <a:rPr lang="en-US"/>
              <a:t>Lorem ipsum</a:t>
            </a:r>
          </a:p>
        </p:txBody>
      </p:sp>
    </p:spTree>
    <p:extLst>
      <p:ext uri="{BB962C8B-B14F-4D97-AF65-F5344CB8AC3E}">
        <p14:creationId xmlns:p14="http://schemas.microsoft.com/office/powerpoint/2010/main" val="267992136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userDrawn="1">
  <p:cSld name="21_Title and Content TEAL ALTERNATE">
    <p:spTree>
      <p:nvGrpSpPr>
        <p:cNvPr id="1" name=""/>
        <p:cNvGrpSpPr/>
        <p:nvPr/>
      </p:nvGrpSpPr>
      <p:grpSpPr>
        <a:xfrm>
          <a:off x="0" y="0"/>
          <a:ext cx="0" cy="0"/>
          <a:chOff x="0" y="0"/>
          <a:chExt cx="0" cy="0"/>
        </a:xfrm>
      </p:grpSpPr>
      <p:pic>
        <p:nvPicPr>
          <p:cNvPr id="5" name="Picture 4" descr="A picture containing person, wall, indoor, drinking&#10;&#10;Description automatically generated">
            <a:extLst>
              <a:ext uri="{FF2B5EF4-FFF2-40B4-BE49-F238E27FC236}">
                <a16:creationId xmlns:a16="http://schemas.microsoft.com/office/drawing/2014/main" id="{E0069377-73E5-4BA9-8736-CA15FB99EAE5}"/>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18015" r="44838"/>
          <a:stretch/>
        </p:blipFill>
        <p:spPr>
          <a:xfrm>
            <a:off x="-182852" y="0"/>
            <a:ext cx="3821378" cy="6858000"/>
          </a:xfrm>
          <a:prstGeom prst="rect">
            <a:avLst/>
          </a:prstGeom>
        </p:spPr>
      </p:pic>
      <p:sp>
        <p:nvSpPr>
          <p:cNvPr id="6" name="Slide Number Placeholder 5"/>
          <p:cNvSpPr>
            <a:spLocks noGrp="1"/>
          </p:cNvSpPr>
          <p:nvPr>
            <p:ph type="sldNum" sz="quarter" idx="12"/>
          </p:nvPr>
        </p:nvSpPr>
        <p:spPr/>
        <p:txBody>
          <a:bodyPr/>
          <a:lstStyle>
            <a:lvl1pPr>
              <a:defRPr>
                <a:solidFill>
                  <a:schemeClr val="accent4"/>
                </a:solidFill>
              </a:defRPr>
            </a:lvl1pPr>
          </a:lstStyle>
          <a:p>
            <a:fld id="{CC9CBBE5-4429-4ADA-B89E-87EB3534B4A3}" type="slidenum">
              <a:rPr lang="en-US" smtClean="0"/>
              <a:pPr/>
              <a:t>‹#›</a:t>
            </a:fld>
            <a:endParaRPr lang="en-US" dirty="0"/>
          </a:p>
        </p:txBody>
      </p:sp>
      <p:sp>
        <p:nvSpPr>
          <p:cNvPr id="4" name="Rectangle 3">
            <a:extLst>
              <a:ext uri="{FF2B5EF4-FFF2-40B4-BE49-F238E27FC236}">
                <a16:creationId xmlns:a16="http://schemas.microsoft.com/office/drawing/2014/main" id="{3017C195-8698-4D31-AABE-628FD2019DA1}"/>
              </a:ext>
            </a:extLst>
          </p:cNvPr>
          <p:cNvSpPr/>
          <p:nvPr userDrawn="1"/>
        </p:nvSpPr>
        <p:spPr>
          <a:xfrm>
            <a:off x="-182842" y="0"/>
            <a:ext cx="3821377" cy="6858000"/>
          </a:xfrm>
          <a:prstGeom prst="rect">
            <a:avLst/>
          </a:prstGeom>
          <a:solidFill>
            <a:schemeClr val="accent4">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3" name="Straight Connector 2">
            <a:extLst>
              <a:ext uri="{FF2B5EF4-FFF2-40B4-BE49-F238E27FC236}">
                <a16:creationId xmlns:a16="http://schemas.microsoft.com/office/drawing/2014/main" id="{02244FBB-6CE6-4F85-93E4-8E0F3F73B48A}"/>
              </a:ext>
            </a:extLst>
          </p:cNvPr>
          <p:cNvCxnSpPr/>
          <p:nvPr userDrawn="1"/>
        </p:nvCxnSpPr>
        <p:spPr>
          <a:xfrm>
            <a:off x="3683000" y="-66675"/>
            <a:ext cx="0" cy="6991350"/>
          </a:xfrm>
          <a:prstGeom prst="line">
            <a:avLst/>
          </a:prstGeom>
          <a:ln w="19050">
            <a:solidFill>
              <a:schemeClr val="accent4"/>
            </a:solidFill>
          </a:ln>
        </p:spPr>
        <p:style>
          <a:lnRef idx="1">
            <a:schemeClr val="accent1"/>
          </a:lnRef>
          <a:fillRef idx="0">
            <a:schemeClr val="accent1"/>
          </a:fillRef>
          <a:effectRef idx="0">
            <a:schemeClr val="accent1"/>
          </a:effectRef>
          <a:fontRef idx="minor">
            <a:schemeClr val="tx1"/>
          </a:fontRef>
        </p:style>
      </p:cxnSp>
      <p:sp>
        <p:nvSpPr>
          <p:cNvPr id="11" name="Title 1">
            <a:extLst>
              <a:ext uri="{FF2B5EF4-FFF2-40B4-BE49-F238E27FC236}">
                <a16:creationId xmlns:a16="http://schemas.microsoft.com/office/drawing/2014/main" id="{91EE06FC-151A-4A26-8C87-9B3A40101AA1}"/>
              </a:ext>
            </a:extLst>
          </p:cNvPr>
          <p:cNvSpPr>
            <a:spLocks noGrp="1"/>
          </p:cNvSpPr>
          <p:nvPr>
            <p:ph type="title"/>
          </p:nvPr>
        </p:nvSpPr>
        <p:spPr>
          <a:xfrm>
            <a:off x="152400" y="1905000"/>
            <a:ext cx="3206436" cy="2374876"/>
          </a:xfrm>
        </p:spPr>
        <p:txBody>
          <a:bodyPr anchor="ctr" anchorCtr="0"/>
          <a:lstStyle>
            <a:lvl1pPr>
              <a:defRPr>
                <a:solidFill>
                  <a:schemeClr val="bg1"/>
                </a:solidFill>
              </a:defRPr>
            </a:lvl1pPr>
          </a:lstStyle>
          <a:p>
            <a:r>
              <a:rPr lang="en-US"/>
              <a:t>Click to edit Master title style</a:t>
            </a:r>
          </a:p>
        </p:txBody>
      </p:sp>
      <p:pic>
        <p:nvPicPr>
          <p:cNvPr id="14" name="Picture 13">
            <a:extLst>
              <a:ext uri="{FF2B5EF4-FFF2-40B4-BE49-F238E27FC236}">
                <a16:creationId xmlns:a16="http://schemas.microsoft.com/office/drawing/2014/main" id="{896D0D7B-DD58-4E38-B6EA-CB463882C12B}"/>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5997" y="378728"/>
            <a:ext cx="917447" cy="768096"/>
          </a:xfrm>
          <a:prstGeom prst="rect">
            <a:avLst/>
          </a:prstGeom>
        </p:spPr>
      </p:pic>
      <p:pic>
        <p:nvPicPr>
          <p:cNvPr id="8" name="Picture 7">
            <a:extLst>
              <a:ext uri="{FF2B5EF4-FFF2-40B4-BE49-F238E27FC236}">
                <a16:creationId xmlns:a16="http://schemas.microsoft.com/office/drawing/2014/main" id="{427E079C-0765-4184-B543-20AF47043849}"/>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81212" y="6477000"/>
            <a:ext cx="1914288" cy="198551"/>
          </a:xfrm>
          <a:prstGeom prst="rect">
            <a:avLst/>
          </a:prstGeom>
        </p:spPr>
      </p:pic>
      <p:sp>
        <p:nvSpPr>
          <p:cNvPr id="2" name="Content Placeholder 6">
            <a:extLst>
              <a:ext uri="{FF2B5EF4-FFF2-40B4-BE49-F238E27FC236}">
                <a16:creationId xmlns:a16="http://schemas.microsoft.com/office/drawing/2014/main" id="{1A458C02-5E19-C88C-20E8-C527922F8E4C}"/>
              </a:ext>
            </a:extLst>
          </p:cNvPr>
          <p:cNvSpPr>
            <a:spLocks noGrp="1"/>
          </p:cNvSpPr>
          <p:nvPr>
            <p:ph sz="quarter" idx="13"/>
          </p:nvPr>
        </p:nvSpPr>
        <p:spPr>
          <a:xfrm>
            <a:off x="4025900" y="1104899"/>
            <a:ext cx="7886700" cy="503237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5159395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_Cover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AE7C047-56F7-8EE5-985D-BD801D993C18}"/>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3" name="Slide Number Placeholder 2">
            <a:extLst>
              <a:ext uri="{FF2B5EF4-FFF2-40B4-BE49-F238E27FC236}">
                <a16:creationId xmlns:a16="http://schemas.microsoft.com/office/drawing/2014/main" id="{09BDDBEE-E0CA-3880-D258-00A50E013110}"/>
              </a:ext>
            </a:extLst>
          </p:cNvPr>
          <p:cNvSpPr>
            <a:spLocks noGrp="1"/>
          </p:cNvSpPr>
          <p:nvPr>
            <p:ph type="sldNum" sz="quarter" idx="10"/>
          </p:nvPr>
        </p:nvSpPr>
        <p:spPr/>
        <p:txBody>
          <a:bodyPr/>
          <a:lstStyle/>
          <a:p>
            <a:fld id="{CC9CBBE5-4429-4ADA-B89E-87EB3534B4A3}" type="slidenum">
              <a:rPr lang="en-US" smtClean="0"/>
              <a:pPr/>
              <a:t>‹#›</a:t>
            </a:fld>
            <a:endParaRPr lang="en-US" dirty="0"/>
          </a:p>
        </p:txBody>
      </p:sp>
      <p:pic>
        <p:nvPicPr>
          <p:cNvPr id="8" name="Picture 7">
            <a:extLst>
              <a:ext uri="{FF2B5EF4-FFF2-40B4-BE49-F238E27FC236}">
                <a16:creationId xmlns:a16="http://schemas.microsoft.com/office/drawing/2014/main" id="{369BB105-8845-D0F1-6BBA-1B5A5AAD9A8A}"/>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665212" y="6250919"/>
            <a:ext cx="4541007" cy="535135"/>
          </a:xfrm>
          <a:prstGeom prst="rect">
            <a:avLst/>
          </a:prstGeom>
        </p:spPr>
      </p:pic>
      <p:sp>
        <p:nvSpPr>
          <p:cNvPr id="4" name="Title 1">
            <a:extLst>
              <a:ext uri="{FF2B5EF4-FFF2-40B4-BE49-F238E27FC236}">
                <a16:creationId xmlns:a16="http://schemas.microsoft.com/office/drawing/2014/main" id="{254C5C97-7951-71D3-30C9-88965399AF55}"/>
              </a:ext>
            </a:extLst>
          </p:cNvPr>
          <p:cNvSpPr>
            <a:spLocks noGrp="1"/>
          </p:cNvSpPr>
          <p:nvPr>
            <p:ph type="title" hasCustomPrompt="1"/>
          </p:nvPr>
        </p:nvSpPr>
        <p:spPr>
          <a:xfrm>
            <a:off x="785661" y="4501666"/>
            <a:ext cx="10118889" cy="739775"/>
          </a:xfrm>
        </p:spPr>
        <p:txBody>
          <a:bodyPr>
            <a:normAutofit/>
          </a:bodyPr>
          <a:lstStyle>
            <a:lvl1pPr>
              <a:defRPr sz="4400">
                <a:solidFill>
                  <a:schemeClr val="bg2"/>
                </a:solidFill>
              </a:defRPr>
            </a:lvl1pPr>
          </a:lstStyle>
          <a:p>
            <a:r>
              <a:rPr lang="en-US" sz="4400">
                <a:solidFill>
                  <a:schemeClr val="bg1"/>
                </a:solidFill>
              </a:rPr>
              <a:t>Insert title of the presentation here.</a:t>
            </a:r>
            <a:endParaRPr lang="en-US"/>
          </a:p>
        </p:txBody>
      </p:sp>
      <p:sp>
        <p:nvSpPr>
          <p:cNvPr id="6" name="Text Placeholder 4">
            <a:extLst>
              <a:ext uri="{FF2B5EF4-FFF2-40B4-BE49-F238E27FC236}">
                <a16:creationId xmlns:a16="http://schemas.microsoft.com/office/drawing/2014/main" id="{88F79B49-FE51-1EF9-16F9-BFAABF2F56EF}"/>
              </a:ext>
            </a:extLst>
          </p:cNvPr>
          <p:cNvSpPr>
            <a:spLocks noGrp="1"/>
          </p:cNvSpPr>
          <p:nvPr>
            <p:ph type="body" sz="quarter" idx="11" hasCustomPrompt="1"/>
          </p:nvPr>
        </p:nvSpPr>
        <p:spPr>
          <a:xfrm>
            <a:off x="789637" y="5296026"/>
            <a:ext cx="10118889" cy="683356"/>
          </a:xfrm>
        </p:spPr>
        <p:txBody>
          <a:bodyPr/>
          <a:lstStyle>
            <a:lvl1pPr>
              <a:defRPr>
                <a:solidFill>
                  <a:schemeClr val="bg2"/>
                </a:solidFill>
              </a:defRPr>
            </a:lvl1pPr>
          </a:lstStyle>
          <a:p>
            <a:r>
              <a:rPr lang="en-US">
                <a:solidFill>
                  <a:schemeClr val="bg1"/>
                </a:solidFill>
              </a:rPr>
              <a:t>Additional information such as date, presenters, subhead, etc.</a:t>
            </a:r>
          </a:p>
        </p:txBody>
      </p:sp>
    </p:spTree>
    <p:extLst>
      <p:ext uri="{BB962C8B-B14F-4D97-AF65-F5344CB8AC3E}">
        <p14:creationId xmlns:p14="http://schemas.microsoft.com/office/powerpoint/2010/main" val="12000137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5_Cover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AE7C047-56F7-8EE5-985D-BD801D993C18}"/>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3" name="Slide Number Placeholder 2">
            <a:extLst>
              <a:ext uri="{FF2B5EF4-FFF2-40B4-BE49-F238E27FC236}">
                <a16:creationId xmlns:a16="http://schemas.microsoft.com/office/drawing/2014/main" id="{09BDDBEE-E0CA-3880-D258-00A50E013110}"/>
              </a:ext>
            </a:extLst>
          </p:cNvPr>
          <p:cNvSpPr>
            <a:spLocks noGrp="1"/>
          </p:cNvSpPr>
          <p:nvPr>
            <p:ph type="sldNum" sz="quarter" idx="10"/>
          </p:nvPr>
        </p:nvSpPr>
        <p:spPr/>
        <p:txBody>
          <a:bodyPr/>
          <a:lstStyle/>
          <a:p>
            <a:fld id="{CC9CBBE5-4429-4ADA-B89E-87EB3534B4A3}" type="slidenum">
              <a:rPr lang="en-US" smtClean="0"/>
              <a:pPr/>
              <a:t>‹#›</a:t>
            </a:fld>
            <a:endParaRPr lang="en-US" dirty="0"/>
          </a:p>
        </p:txBody>
      </p:sp>
      <p:pic>
        <p:nvPicPr>
          <p:cNvPr id="8" name="Picture 7">
            <a:extLst>
              <a:ext uri="{FF2B5EF4-FFF2-40B4-BE49-F238E27FC236}">
                <a16:creationId xmlns:a16="http://schemas.microsoft.com/office/drawing/2014/main" id="{369BB105-8845-D0F1-6BBA-1B5A5AAD9A8A}"/>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665212" y="6250919"/>
            <a:ext cx="4541007" cy="535135"/>
          </a:xfrm>
          <a:prstGeom prst="rect">
            <a:avLst/>
          </a:prstGeom>
        </p:spPr>
      </p:pic>
      <p:sp>
        <p:nvSpPr>
          <p:cNvPr id="4" name="Title 1">
            <a:extLst>
              <a:ext uri="{FF2B5EF4-FFF2-40B4-BE49-F238E27FC236}">
                <a16:creationId xmlns:a16="http://schemas.microsoft.com/office/drawing/2014/main" id="{916A5DA3-22FE-2C2F-DA91-B81A751398D0}"/>
              </a:ext>
            </a:extLst>
          </p:cNvPr>
          <p:cNvSpPr>
            <a:spLocks noGrp="1"/>
          </p:cNvSpPr>
          <p:nvPr>
            <p:ph type="title" hasCustomPrompt="1"/>
          </p:nvPr>
        </p:nvSpPr>
        <p:spPr>
          <a:xfrm>
            <a:off x="785661" y="4501666"/>
            <a:ext cx="10118889" cy="739775"/>
          </a:xfrm>
        </p:spPr>
        <p:txBody>
          <a:bodyPr>
            <a:normAutofit/>
          </a:bodyPr>
          <a:lstStyle>
            <a:lvl1pPr>
              <a:defRPr sz="4400">
                <a:solidFill>
                  <a:schemeClr val="bg2"/>
                </a:solidFill>
              </a:defRPr>
            </a:lvl1pPr>
          </a:lstStyle>
          <a:p>
            <a:r>
              <a:rPr lang="en-US" sz="4400">
                <a:solidFill>
                  <a:schemeClr val="bg1"/>
                </a:solidFill>
              </a:rPr>
              <a:t>Insert title of the presentation here.</a:t>
            </a:r>
            <a:endParaRPr lang="en-US"/>
          </a:p>
        </p:txBody>
      </p:sp>
      <p:sp>
        <p:nvSpPr>
          <p:cNvPr id="6" name="Text Placeholder 4">
            <a:extLst>
              <a:ext uri="{FF2B5EF4-FFF2-40B4-BE49-F238E27FC236}">
                <a16:creationId xmlns:a16="http://schemas.microsoft.com/office/drawing/2014/main" id="{41E0A672-B924-2601-AD98-8B172977B360}"/>
              </a:ext>
            </a:extLst>
          </p:cNvPr>
          <p:cNvSpPr>
            <a:spLocks noGrp="1"/>
          </p:cNvSpPr>
          <p:nvPr>
            <p:ph type="body" sz="quarter" idx="11" hasCustomPrompt="1"/>
          </p:nvPr>
        </p:nvSpPr>
        <p:spPr>
          <a:xfrm>
            <a:off x="789637" y="5296026"/>
            <a:ext cx="10118889" cy="683356"/>
          </a:xfrm>
        </p:spPr>
        <p:txBody>
          <a:bodyPr/>
          <a:lstStyle>
            <a:lvl1pPr>
              <a:defRPr>
                <a:solidFill>
                  <a:schemeClr val="bg2"/>
                </a:solidFill>
              </a:defRPr>
            </a:lvl1pPr>
          </a:lstStyle>
          <a:p>
            <a:r>
              <a:rPr lang="en-US">
                <a:solidFill>
                  <a:schemeClr val="bg1"/>
                </a:solidFill>
              </a:rPr>
              <a:t>Additional information such as date, presenters, subhead, etc.</a:t>
            </a:r>
          </a:p>
        </p:txBody>
      </p:sp>
    </p:spTree>
    <p:extLst>
      <p:ext uri="{BB962C8B-B14F-4D97-AF65-F5344CB8AC3E}">
        <p14:creationId xmlns:p14="http://schemas.microsoft.com/office/powerpoint/2010/main" val="14591823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1_Section Header">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14D44C2-3977-3C48-229E-F24B89C03905}"/>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666589"/>
            <a:ext cx="12237056" cy="6883344"/>
          </a:xfrm>
          <a:prstGeom prst="rect">
            <a:avLst/>
          </a:prstGeom>
        </p:spPr>
      </p:pic>
      <p:sp>
        <p:nvSpPr>
          <p:cNvPr id="10" name="Rectangle 9"/>
          <p:cNvSpPr/>
          <p:nvPr userDrawn="1"/>
        </p:nvSpPr>
        <p:spPr>
          <a:xfrm>
            <a:off x="4815068" y="694922"/>
            <a:ext cx="6678592" cy="4851159"/>
          </a:xfrm>
          <a:prstGeom prst="rect">
            <a:avLst/>
          </a:prstGeom>
          <a:solidFill>
            <a:srgbClr val="1F3D7C">
              <a:alpha val="8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5324354" y="2292228"/>
            <a:ext cx="5999946" cy="1726678"/>
          </a:xfrm>
        </p:spPr>
        <p:txBody>
          <a:bodyPr anchor="b">
            <a:normAutofit/>
          </a:bodyPr>
          <a:lstStyle>
            <a:lvl1pPr>
              <a:defRPr sz="5400">
                <a:solidFill>
                  <a:schemeClr val="bg1"/>
                </a:solidFill>
              </a:defRPr>
            </a:lvl1pPr>
          </a:lstStyle>
          <a:p>
            <a:r>
              <a:rPr lang="en-US" dirty="0"/>
              <a:t>Click to edit Master title style</a:t>
            </a:r>
          </a:p>
        </p:txBody>
      </p:sp>
      <p:sp>
        <p:nvSpPr>
          <p:cNvPr id="3" name="Text Placeholder 2"/>
          <p:cNvSpPr>
            <a:spLocks noGrp="1"/>
          </p:cNvSpPr>
          <p:nvPr>
            <p:ph type="body" idx="1"/>
          </p:nvPr>
        </p:nvSpPr>
        <p:spPr>
          <a:xfrm>
            <a:off x="5324354" y="4222628"/>
            <a:ext cx="5999946" cy="1194765"/>
          </a:xfrm>
        </p:spPr>
        <p:txBody>
          <a:bodyPr>
            <a:normAutofit/>
          </a:bodyPr>
          <a:lstStyle>
            <a:lvl1pPr marL="0" indent="0">
              <a:buNone/>
              <a:defRPr sz="2800">
                <a:solidFill>
                  <a:schemeClr val="bg1"/>
                </a:solidFill>
                <a:latin typeface="Lato Semibold italic" panose="020F0502020204030203" pitchFamily="34" charset="0"/>
                <a:ea typeface="Lato Semibold italic" panose="020F0502020204030203" pitchFamily="34" charset="0"/>
                <a:cs typeface="Lato Semibold italic" panose="020F0502020204030203"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CC9CBBE5-4429-4ADA-B89E-87EB3534B4A3}" type="slidenum">
              <a:rPr lang="en-US" smtClean="0"/>
              <a:pPr/>
              <a:t>‹#›</a:t>
            </a:fld>
            <a:endParaRPr lang="en-US" dirty="0"/>
          </a:p>
        </p:txBody>
      </p:sp>
      <p:pic>
        <p:nvPicPr>
          <p:cNvPr id="13" name="Picture 1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154994" y="1166169"/>
            <a:ext cx="1133915" cy="949325"/>
          </a:xfrm>
          <a:prstGeom prst="rect">
            <a:avLst/>
          </a:prstGeom>
        </p:spPr>
      </p:pic>
    </p:spTree>
    <p:extLst>
      <p:ext uri="{BB962C8B-B14F-4D97-AF65-F5344CB8AC3E}">
        <p14:creationId xmlns:p14="http://schemas.microsoft.com/office/powerpoint/2010/main" val="11886732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2_Section Header">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14D44C2-3977-3C48-229E-F24B89C03905}"/>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21013" y="-641218"/>
            <a:ext cx="12213013" cy="6869819"/>
          </a:xfrm>
          <a:prstGeom prst="rect">
            <a:avLst/>
          </a:prstGeom>
        </p:spPr>
      </p:pic>
      <p:sp>
        <p:nvSpPr>
          <p:cNvPr id="10" name="Rectangle 9"/>
          <p:cNvSpPr/>
          <p:nvPr userDrawn="1"/>
        </p:nvSpPr>
        <p:spPr>
          <a:xfrm>
            <a:off x="4815068" y="694922"/>
            <a:ext cx="6678592" cy="4851159"/>
          </a:xfrm>
          <a:prstGeom prst="rect">
            <a:avLst/>
          </a:prstGeom>
          <a:solidFill>
            <a:srgbClr val="1F3D7C">
              <a:alpha val="8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5324354" y="2292228"/>
            <a:ext cx="5999946" cy="1726678"/>
          </a:xfrm>
        </p:spPr>
        <p:txBody>
          <a:bodyPr anchor="b">
            <a:normAutofit/>
          </a:bodyPr>
          <a:lstStyle>
            <a:lvl1pPr>
              <a:defRPr sz="5400">
                <a:solidFill>
                  <a:schemeClr val="bg1"/>
                </a:solidFill>
              </a:defRPr>
            </a:lvl1pPr>
          </a:lstStyle>
          <a:p>
            <a:r>
              <a:rPr lang="en-US"/>
              <a:t>Click to edit Master title style</a:t>
            </a:r>
          </a:p>
        </p:txBody>
      </p:sp>
      <p:sp>
        <p:nvSpPr>
          <p:cNvPr id="3" name="Text Placeholder 2"/>
          <p:cNvSpPr>
            <a:spLocks noGrp="1"/>
          </p:cNvSpPr>
          <p:nvPr>
            <p:ph type="body" idx="1"/>
          </p:nvPr>
        </p:nvSpPr>
        <p:spPr>
          <a:xfrm>
            <a:off x="5324354" y="4222628"/>
            <a:ext cx="5999946" cy="1194765"/>
          </a:xfrm>
        </p:spPr>
        <p:txBody>
          <a:bodyPr>
            <a:normAutofit/>
          </a:bodyPr>
          <a:lstStyle>
            <a:lvl1pPr marL="0" indent="0">
              <a:buNone/>
              <a:defRPr sz="2800">
                <a:solidFill>
                  <a:schemeClr val="bg1"/>
                </a:solidFill>
                <a:latin typeface="Lato Semibold italic" panose="020F0502020204030203" pitchFamily="34" charset="0"/>
                <a:ea typeface="Lato Semibold italic" panose="020F0502020204030203" pitchFamily="34" charset="0"/>
                <a:cs typeface="Lato Semibold italic" panose="020F0502020204030203"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CC9CBBE5-4429-4ADA-B89E-87EB3534B4A3}" type="slidenum">
              <a:rPr lang="en-US" smtClean="0"/>
              <a:pPr/>
              <a:t>‹#›</a:t>
            </a:fld>
            <a:endParaRPr lang="en-US" dirty="0"/>
          </a:p>
        </p:txBody>
      </p:sp>
      <p:pic>
        <p:nvPicPr>
          <p:cNvPr id="13" name="Picture 1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154994" y="1166169"/>
            <a:ext cx="1133915" cy="949325"/>
          </a:xfrm>
          <a:prstGeom prst="rect">
            <a:avLst/>
          </a:prstGeom>
        </p:spPr>
      </p:pic>
    </p:spTree>
    <p:extLst>
      <p:ext uri="{BB962C8B-B14F-4D97-AF65-F5344CB8AC3E}">
        <p14:creationId xmlns:p14="http://schemas.microsoft.com/office/powerpoint/2010/main" val="16592695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3_Section Header">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B1CD3BA-EC4E-BB35-1F71-C2679A59E283}"/>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12179" t="16145" b="16145"/>
          <a:stretch/>
        </p:blipFill>
        <p:spPr>
          <a:xfrm>
            <a:off x="0" y="-63661"/>
            <a:ext cx="12192000" cy="6289482"/>
          </a:xfrm>
          <a:prstGeom prst="rect">
            <a:avLst/>
          </a:prstGeom>
        </p:spPr>
      </p:pic>
      <p:sp>
        <p:nvSpPr>
          <p:cNvPr id="10" name="Rectangle 9"/>
          <p:cNvSpPr/>
          <p:nvPr userDrawn="1"/>
        </p:nvSpPr>
        <p:spPr>
          <a:xfrm>
            <a:off x="4815068" y="694922"/>
            <a:ext cx="6678592" cy="4851159"/>
          </a:xfrm>
          <a:prstGeom prst="rect">
            <a:avLst/>
          </a:prstGeom>
          <a:solidFill>
            <a:srgbClr val="1F3D7C">
              <a:alpha val="8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5324354" y="2292228"/>
            <a:ext cx="5999946" cy="1726678"/>
          </a:xfrm>
        </p:spPr>
        <p:txBody>
          <a:bodyPr anchor="b">
            <a:normAutofit/>
          </a:bodyPr>
          <a:lstStyle>
            <a:lvl1pPr>
              <a:defRPr sz="5400">
                <a:solidFill>
                  <a:schemeClr val="bg1"/>
                </a:solidFill>
              </a:defRPr>
            </a:lvl1pPr>
          </a:lstStyle>
          <a:p>
            <a:r>
              <a:rPr lang="en-US"/>
              <a:t>Click to edit Master title style</a:t>
            </a:r>
          </a:p>
        </p:txBody>
      </p:sp>
      <p:sp>
        <p:nvSpPr>
          <p:cNvPr id="3" name="Text Placeholder 2"/>
          <p:cNvSpPr>
            <a:spLocks noGrp="1"/>
          </p:cNvSpPr>
          <p:nvPr>
            <p:ph type="body" idx="1"/>
          </p:nvPr>
        </p:nvSpPr>
        <p:spPr>
          <a:xfrm>
            <a:off x="5324354" y="4222628"/>
            <a:ext cx="5999946" cy="1194765"/>
          </a:xfrm>
        </p:spPr>
        <p:txBody>
          <a:bodyPr>
            <a:normAutofit/>
          </a:bodyPr>
          <a:lstStyle>
            <a:lvl1pPr marL="0" indent="0">
              <a:buNone/>
              <a:defRPr sz="2800">
                <a:solidFill>
                  <a:schemeClr val="bg1"/>
                </a:solidFill>
                <a:latin typeface="Lato Semibold italic" panose="020F0502020204030203" pitchFamily="34" charset="0"/>
                <a:ea typeface="Lato Semibold italic" panose="020F0502020204030203" pitchFamily="34" charset="0"/>
                <a:cs typeface="Lato Semibold italic" panose="020F0502020204030203"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CC9CBBE5-4429-4ADA-B89E-87EB3534B4A3}" type="slidenum">
              <a:rPr lang="en-US" smtClean="0"/>
              <a:pPr/>
              <a:t>‹#›</a:t>
            </a:fld>
            <a:endParaRPr lang="en-US" dirty="0"/>
          </a:p>
        </p:txBody>
      </p:sp>
      <p:pic>
        <p:nvPicPr>
          <p:cNvPr id="13" name="Picture 1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154994" y="1166169"/>
            <a:ext cx="1133915" cy="949325"/>
          </a:xfrm>
          <a:prstGeom prst="rect">
            <a:avLst/>
          </a:prstGeom>
        </p:spPr>
      </p:pic>
    </p:spTree>
    <p:extLst>
      <p:ext uri="{BB962C8B-B14F-4D97-AF65-F5344CB8AC3E}">
        <p14:creationId xmlns:p14="http://schemas.microsoft.com/office/powerpoint/2010/main" val="41604606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4_Section Header">
    <p:spTree>
      <p:nvGrpSpPr>
        <p:cNvPr id="1" name=""/>
        <p:cNvGrpSpPr/>
        <p:nvPr/>
      </p:nvGrpSpPr>
      <p:grpSpPr>
        <a:xfrm>
          <a:off x="0" y="0"/>
          <a:ext cx="0" cy="0"/>
          <a:chOff x="0" y="0"/>
          <a:chExt cx="0" cy="0"/>
        </a:xfrm>
      </p:grpSpPr>
      <p:pic>
        <p:nvPicPr>
          <p:cNvPr id="7" name="Picture 6" descr="A room with chairs and a table&#10;&#10;Description automatically generated">
            <a:extLst>
              <a:ext uri="{FF2B5EF4-FFF2-40B4-BE49-F238E27FC236}">
                <a16:creationId xmlns:a16="http://schemas.microsoft.com/office/drawing/2014/main" id="{623662E2-C3CC-5B79-07E4-BF108B7129C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8871"/>
          <a:stretch/>
        </p:blipFill>
        <p:spPr>
          <a:xfrm>
            <a:off x="0" y="-23347"/>
            <a:ext cx="12192000" cy="6249726"/>
          </a:xfrm>
          <a:prstGeom prst="rect">
            <a:avLst/>
          </a:prstGeom>
        </p:spPr>
      </p:pic>
      <p:sp>
        <p:nvSpPr>
          <p:cNvPr id="10" name="Rectangle 9"/>
          <p:cNvSpPr/>
          <p:nvPr userDrawn="1"/>
        </p:nvSpPr>
        <p:spPr>
          <a:xfrm>
            <a:off x="4815068" y="694922"/>
            <a:ext cx="6678592" cy="4851159"/>
          </a:xfrm>
          <a:prstGeom prst="rect">
            <a:avLst/>
          </a:prstGeom>
          <a:solidFill>
            <a:srgbClr val="1F3D7C">
              <a:alpha val="8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5324354" y="2292228"/>
            <a:ext cx="5999946" cy="1726678"/>
          </a:xfrm>
        </p:spPr>
        <p:txBody>
          <a:bodyPr anchor="b">
            <a:normAutofit/>
          </a:bodyPr>
          <a:lstStyle>
            <a:lvl1pPr>
              <a:defRPr sz="5400">
                <a:solidFill>
                  <a:schemeClr val="bg1"/>
                </a:solidFill>
              </a:defRPr>
            </a:lvl1pPr>
          </a:lstStyle>
          <a:p>
            <a:r>
              <a:rPr lang="en-US"/>
              <a:t>Click to edit Master title style</a:t>
            </a:r>
          </a:p>
        </p:txBody>
      </p:sp>
      <p:sp>
        <p:nvSpPr>
          <p:cNvPr id="3" name="Text Placeholder 2"/>
          <p:cNvSpPr>
            <a:spLocks noGrp="1"/>
          </p:cNvSpPr>
          <p:nvPr>
            <p:ph type="body" idx="1"/>
          </p:nvPr>
        </p:nvSpPr>
        <p:spPr>
          <a:xfrm>
            <a:off x="5324354" y="4222628"/>
            <a:ext cx="5999946" cy="1194765"/>
          </a:xfrm>
        </p:spPr>
        <p:txBody>
          <a:bodyPr>
            <a:normAutofit/>
          </a:bodyPr>
          <a:lstStyle>
            <a:lvl1pPr marL="0" indent="0">
              <a:buNone/>
              <a:defRPr sz="2800">
                <a:solidFill>
                  <a:schemeClr val="bg1"/>
                </a:solidFill>
                <a:latin typeface="Lato Semibold italic" panose="020F0502020204030203" pitchFamily="34" charset="0"/>
                <a:ea typeface="Lato Semibold italic" panose="020F0502020204030203" pitchFamily="34" charset="0"/>
                <a:cs typeface="Lato Semibold italic" panose="020F0502020204030203"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CC9CBBE5-4429-4ADA-B89E-87EB3534B4A3}" type="slidenum">
              <a:rPr lang="en-US" smtClean="0"/>
              <a:pPr/>
              <a:t>‹#›</a:t>
            </a:fld>
            <a:endParaRPr lang="en-US" dirty="0"/>
          </a:p>
        </p:txBody>
      </p:sp>
      <p:pic>
        <p:nvPicPr>
          <p:cNvPr id="13" name="Picture 1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154994" y="1166169"/>
            <a:ext cx="1133915" cy="949325"/>
          </a:xfrm>
          <a:prstGeom prst="rect">
            <a:avLst/>
          </a:prstGeom>
        </p:spPr>
      </p:pic>
    </p:spTree>
    <p:extLst>
      <p:ext uri="{BB962C8B-B14F-4D97-AF65-F5344CB8AC3E}">
        <p14:creationId xmlns:p14="http://schemas.microsoft.com/office/powerpoint/2010/main" val="1546638373"/>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theme" Target="../theme/theme1.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image" Target="../media/image1.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 name="Rectangle 4"/>
          <p:cNvSpPr/>
          <p:nvPr userDrawn="1"/>
        </p:nvSpPr>
        <p:spPr>
          <a:xfrm>
            <a:off x="0" y="6241002"/>
            <a:ext cx="12192000" cy="616998"/>
          </a:xfrm>
          <a:prstGeom prst="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2" name="Title Placeholder 1"/>
          <p:cNvSpPr>
            <a:spLocks noGrp="1"/>
          </p:cNvSpPr>
          <p:nvPr>
            <p:ph type="title"/>
          </p:nvPr>
        </p:nvSpPr>
        <p:spPr>
          <a:xfrm>
            <a:off x="1234911" y="393448"/>
            <a:ext cx="10118889" cy="739775"/>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234910" y="1580528"/>
            <a:ext cx="1011889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4"/>
          </p:nvPr>
        </p:nvSpPr>
        <p:spPr>
          <a:xfrm>
            <a:off x="9169400" y="6427373"/>
            <a:ext cx="2743200" cy="365125"/>
          </a:xfrm>
          <a:prstGeom prst="rect">
            <a:avLst/>
          </a:prstGeom>
        </p:spPr>
        <p:txBody>
          <a:bodyPr vert="horz" lIns="91440" tIns="45720" rIns="91440" bIns="45720" rtlCol="0" anchor="ctr"/>
          <a:lstStyle>
            <a:lvl1pPr algn="r">
              <a:defRPr sz="1200">
                <a:solidFill>
                  <a:schemeClr val="bg1"/>
                </a:solidFill>
                <a:latin typeface="Lato Regular" panose="020F0502020204030203" pitchFamily="34" charset="0"/>
                <a:ea typeface="Lato Regular" panose="020F0502020204030203" pitchFamily="34" charset="0"/>
                <a:cs typeface="Lato Regular" panose="020F0502020204030203" pitchFamily="34" charset="0"/>
              </a:defRPr>
            </a:lvl1pPr>
          </a:lstStyle>
          <a:p>
            <a:fld id="{CC9CBBE5-4429-4ADA-B89E-87EB3534B4A3}" type="slidenum">
              <a:rPr lang="en-US" smtClean="0"/>
              <a:pPr/>
              <a:t>‹#›</a:t>
            </a:fld>
            <a:endParaRPr lang="en-US" dirty="0"/>
          </a:p>
        </p:txBody>
      </p:sp>
      <p:pic>
        <p:nvPicPr>
          <p:cNvPr id="8" name="Picture 7"/>
          <p:cNvPicPr>
            <a:picLocks noChangeAspect="1"/>
          </p:cNvPicPr>
          <p:nvPr userDrawn="1"/>
        </p:nvPicPr>
        <p:blipFill>
          <a:blip r:embed="rId40" cstate="print">
            <a:extLst>
              <a:ext uri="{28A0092B-C50C-407E-A947-70E740481C1C}">
                <a14:useLocalDpi xmlns:a14="http://schemas.microsoft.com/office/drawing/2010/main" val="0"/>
              </a:ext>
            </a:extLst>
          </a:blip>
          <a:stretch>
            <a:fillRect/>
          </a:stretch>
        </p:blipFill>
        <p:spPr>
          <a:xfrm>
            <a:off x="160302" y="365125"/>
            <a:ext cx="917450" cy="768098"/>
          </a:xfrm>
          <a:prstGeom prst="rect">
            <a:avLst/>
          </a:prstGeom>
        </p:spPr>
      </p:pic>
      <p:pic>
        <p:nvPicPr>
          <p:cNvPr id="4" name="Picture 3">
            <a:extLst>
              <a:ext uri="{FF2B5EF4-FFF2-40B4-BE49-F238E27FC236}">
                <a16:creationId xmlns:a16="http://schemas.microsoft.com/office/drawing/2014/main" id="{0DCCB5AD-1A4E-BD8D-7A24-8D1B6E021228}"/>
              </a:ext>
            </a:extLst>
          </p:cNvPr>
          <p:cNvPicPr>
            <a:picLocks noChangeAspect="1"/>
          </p:cNvPicPr>
          <p:nvPr userDrawn="1"/>
        </p:nvPicPr>
        <p:blipFill>
          <a:blip r:embed="rId41" cstate="print">
            <a:extLst>
              <a:ext uri="{28A0092B-C50C-407E-A947-70E740481C1C}">
                <a14:useLocalDpi xmlns:a14="http://schemas.microsoft.com/office/drawing/2010/main" val="0"/>
              </a:ext>
            </a:extLst>
          </a:blip>
          <a:srcRect/>
          <a:stretch/>
        </p:blipFill>
        <p:spPr>
          <a:xfrm>
            <a:off x="160302" y="6342367"/>
            <a:ext cx="4541007" cy="535135"/>
          </a:xfrm>
          <a:prstGeom prst="rect">
            <a:avLst/>
          </a:prstGeom>
        </p:spPr>
      </p:pic>
      <p:cxnSp>
        <p:nvCxnSpPr>
          <p:cNvPr id="9" name="Straight Connector 8">
            <a:extLst>
              <a:ext uri="{FF2B5EF4-FFF2-40B4-BE49-F238E27FC236}">
                <a16:creationId xmlns:a16="http://schemas.microsoft.com/office/drawing/2014/main" id="{B6BB14A3-51E7-4AA5-52ED-D850A3C3AAE8}"/>
              </a:ext>
            </a:extLst>
          </p:cNvPr>
          <p:cNvCxnSpPr/>
          <p:nvPr userDrawn="1"/>
        </p:nvCxnSpPr>
        <p:spPr>
          <a:xfrm>
            <a:off x="0" y="6241002"/>
            <a:ext cx="12192000"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27927164"/>
      </p:ext>
    </p:extLst>
  </p:cSld>
  <p:clrMap bg1="lt1" tx1="dk1" bg2="lt2" tx2="dk2" accent1="accent1" accent2="accent2" accent3="accent3" accent4="accent4" accent5="accent5" accent6="accent6" hlink="hlink" folHlink="folHlink"/>
  <p:sldLayoutIdLst>
    <p:sldLayoutId id="2147483737" r:id="rId1"/>
    <p:sldLayoutId id="2147483740" r:id="rId2"/>
    <p:sldLayoutId id="2147483741" r:id="rId3"/>
    <p:sldLayoutId id="2147483743" r:id="rId4"/>
    <p:sldLayoutId id="2147483742" r:id="rId5"/>
    <p:sldLayoutId id="2147483720" r:id="rId6"/>
    <p:sldLayoutId id="2147483721" r:id="rId7"/>
    <p:sldLayoutId id="2147483729" r:id="rId8"/>
    <p:sldLayoutId id="2147483726" r:id="rId9"/>
    <p:sldLayoutId id="2147483725" r:id="rId10"/>
    <p:sldLayoutId id="2147483727" r:id="rId11"/>
    <p:sldLayoutId id="2147483651" r:id="rId12"/>
    <p:sldLayoutId id="2147483723" r:id="rId13"/>
    <p:sldLayoutId id="2147483724" r:id="rId14"/>
    <p:sldLayoutId id="2147483730" r:id="rId15"/>
    <p:sldLayoutId id="2147483694" r:id="rId16"/>
    <p:sldLayoutId id="2147483704" r:id="rId17"/>
    <p:sldLayoutId id="2147483695" r:id="rId18"/>
    <p:sldLayoutId id="2147483703" r:id="rId19"/>
    <p:sldLayoutId id="2147483671" r:id="rId20"/>
    <p:sldLayoutId id="2147483700" r:id="rId21"/>
    <p:sldLayoutId id="2147483716" r:id="rId22"/>
    <p:sldLayoutId id="2147483702" r:id="rId23"/>
    <p:sldLayoutId id="2147483650" r:id="rId24"/>
    <p:sldLayoutId id="2147483686" r:id="rId25"/>
    <p:sldLayoutId id="2147483701" r:id="rId26"/>
    <p:sldLayoutId id="2147483699" r:id="rId27"/>
    <p:sldLayoutId id="2147483678" r:id="rId28"/>
    <p:sldLayoutId id="2147483657" r:id="rId29"/>
    <p:sldLayoutId id="2147483733" r:id="rId30"/>
    <p:sldLayoutId id="2147483734" r:id="rId31"/>
    <p:sldLayoutId id="2147483735" r:id="rId32"/>
    <p:sldLayoutId id="2147483736" r:id="rId33"/>
    <p:sldLayoutId id="2147483684" r:id="rId34"/>
    <p:sldLayoutId id="2147483744" r:id="rId35"/>
    <p:sldLayoutId id="2147483745" r:id="rId36"/>
    <p:sldLayoutId id="2147483746" r:id="rId37"/>
    <p:sldLayoutId id="2147483747" r:id="rId38"/>
  </p:sldLayoutIdLst>
  <p:hf hdr="0" ftr="0" dt="0"/>
  <p:txStyles>
    <p:titleStyle>
      <a:lvl1pPr algn="l" defTabSz="914400" rtl="0" eaLnBrk="1" latinLnBrk="0" hangingPunct="1">
        <a:lnSpc>
          <a:spcPct val="90000"/>
        </a:lnSpc>
        <a:spcBef>
          <a:spcPct val="0"/>
        </a:spcBef>
        <a:buNone/>
        <a:defRPr sz="4000" b="1" kern="1200">
          <a:solidFill>
            <a:schemeClr val="tx1"/>
          </a:solidFill>
          <a:latin typeface="Lato Bold" panose="020F0502020204030203" pitchFamily="34" charset="0"/>
          <a:ea typeface="Lato Bold" panose="020F0502020204030203" pitchFamily="34" charset="0"/>
          <a:cs typeface="Lato Bold" panose="020F0502020204030203" pitchFamily="34" charset="0"/>
        </a:defRPr>
      </a:lvl1pPr>
    </p:titleStyle>
    <p:body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accent4"/>
          </a:solidFill>
          <a:latin typeface="Lato Semibold" panose="020F0502020204030203" pitchFamily="34" charset="0"/>
          <a:ea typeface="Lato Semibold" panose="020F0502020204030203" pitchFamily="34" charset="0"/>
          <a:cs typeface="Lato Semibold" panose="020F0502020204030203" pitchFamily="34" charset="0"/>
        </a:defRPr>
      </a:lvl1pPr>
      <a:lvl2pPr marL="0" indent="0" algn="l" defTabSz="914400" rtl="0" eaLnBrk="1" latinLnBrk="0" hangingPunct="1">
        <a:lnSpc>
          <a:spcPct val="100000"/>
        </a:lnSpc>
        <a:spcBef>
          <a:spcPts val="500"/>
        </a:spcBef>
        <a:buFont typeface="Arial" panose="020B0604020202020204" pitchFamily="34" charset="0"/>
        <a:buNone/>
        <a:defRPr sz="1800" kern="1200">
          <a:solidFill>
            <a:schemeClr val="tx1">
              <a:lumMod val="75000"/>
              <a:lumOff val="25000"/>
            </a:schemeClr>
          </a:solidFill>
          <a:latin typeface="Lato Regular" panose="020F0502020204030203" pitchFamily="34" charset="0"/>
          <a:ea typeface="Lato Regular" panose="020F0502020204030203" pitchFamily="34" charset="0"/>
          <a:cs typeface="Lato Regular" panose="020F0502020204030203" pitchFamily="34" charset="0"/>
        </a:defRPr>
      </a:lvl2pPr>
      <a:lvl3pPr marL="346075" indent="-228600" algn="l" defTabSz="914400" rtl="0" eaLnBrk="1" latinLnBrk="0" hangingPunct="1">
        <a:lnSpc>
          <a:spcPct val="100000"/>
        </a:lnSpc>
        <a:spcBef>
          <a:spcPts val="500"/>
        </a:spcBef>
        <a:buFont typeface="Arial" panose="020B0604020202020204" pitchFamily="34" charset="0"/>
        <a:buChar char="•"/>
        <a:defRPr sz="1600" kern="1200">
          <a:solidFill>
            <a:schemeClr val="tx1">
              <a:lumMod val="75000"/>
              <a:lumOff val="25000"/>
            </a:schemeClr>
          </a:solidFill>
          <a:latin typeface="Lato" panose="020F0502020204030203" pitchFamily="34" charset="0"/>
          <a:ea typeface="Lato" panose="020F0502020204030203" pitchFamily="34" charset="0"/>
          <a:cs typeface="Lato" panose="020F0502020204030203" pitchFamily="34" charset="0"/>
        </a:defRPr>
      </a:lvl3pPr>
      <a:lvl4pPr marL="684213" indent="-228600" algn="l" defTabSz="914400" rtl="0" eaLnBrk="1" latinLnBrk="0" hangingPunct="1">
        <a:lnSpc>
          <a:spcPct val="100000"/>
        </a:lnSpc>
        <a:spcBef>
          <a:spcPts val="500"/>
        </a:spcBef>
        <a:buSzPct val="80000"/>
        <a:buFont typeface="Wingdings" panose="05000000000000000000" pitchFamily="2" charset="2"/>
        <a:buChar char="§"/>
        <a:tabLst>
          <a:tab pos="968375" algn="l"/>
        </a:tabLst>
        <a:defRPr sz="1400" kern="1200">
          <a:solidFill>
            <a:schemeClr val="tx1">
              <a:lumMod val="75000"/>
              <a:lumOff val="25000"/>
            </a:schemeClr>
          </a:solidFill>
          <a:latin typeface="Lato" panose="020F0502020204030203" pitchFamily="34" charset="0"/>
          <a:ea typeface="Lato" panose="020F0502020204030203" pitchFamily="34" charset="0"/>
          <a:cs typeface="Lato" panose="020F0502020204030203" pitchFamily="34" charset="0"/>
        </a:defRPr>
      </a:lvl4pPr>
      <a:lvl5pPr marL="1144588" indent="-228600" algn="l" defTabSz="914400" rtl="0" eaLnBrk="1" latinLnBrk="0" hangingPunct="1">
        <a:lnSpc>
          <a:spcPct val="100000"/>
        </a:lnSpc>
        <a:spcBef>
          <a:spcPts val="500"/>
        </a:spcBef>
        <a:buFont typeface="Arial" panose="020B0604020202020204" pitchFamily="34" charset="0"/>
        <a:buChar char="•"/>
        <a:defRPr sz="1400" kern="1200">
          <a:solidFill>
            <a:schemeClr val="tx1">
              <a:lumMod val="75000"/>
              <a:lumOff val="25000"/>
            </a:schemeClr>
          </a:solidFill>
          <a:latin typeface="Lato" panose="020F0502020204030203" pitchFamily="34" charset="0"/>
          <a:ea typeface="Lato" panose="020F0502020204030203" pitchFamily="34" charset="0"/>
          <a:cs typeface="Lato" panose="020F050202020403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guide id="3" pos="672" userDrawn="1">
          <p15:clr>
            <a:srgbClr val="F26B43"/>
          </p15:clr>
        </p15:guide>
        <p15:guide id="4" pos="768" userDrawn="1">
          <p15:clr>
            <a:srgbClr val="F26B43"/>
          </p15:clr>
        </p15:guide>
        <p15:guide id="5" orient="horz" pos="696" userDrawn="1">
          <p15:clr>
            <a:srgbClr val="F26B43"/>
          </p15:clr>
        </p15:guide>
        <p15:guide id="6" orient="horz" pos="1200" userDrawn="1">
          <p15:clr>
            <a:srgbClr val="F26B43"/>
          </p15:clr>
        </p15:guide>
        <p15:guide id="7" pos="96" userDrawn="1">
          <p15:clr>
            <a:srgbClr val="F26B43"/>
          </p15:clr>
        </p15:guide>
        <p15:guide id="8" pos="1320" userDrawn="1">
          <p15:clr>
            <a:srgbClr val="F26B43"/>
          </p15:clr>
        </p15:guide>
        <p15:guide id="9" orient="horz" pos="4200"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8.xml"/><Relationship Id="rId1" Type="http://schemas.openxmlformats.org/officeDocument/2006/relationships/slideLayout" Target="../slideLayouts/slideLayout16.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9.xml"/><Relationship Id="rId1" Type="http://schemas.openxmlformats.org/officeDocument/2006/relationships/slideLayout" Target="../slideLayouts/slideLayout16.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1.xml"/><Relationship Id="rId1" Type="http://schemas.openxmlformats.org/officeDocument/2006/relationships/slideLayout" Target="../slideLayouts/slideLayout27.xml"/></Relationships>
</file>

<file path=ppt/slides/_rels/slide14.xml.rels><?xml version="1.0" encoding="UTF-8" standalone="yes"?>
<Relationships xmlns="http://schemas.openxmlformats.org/package/2006/relationships"><Relationship Id="rId8" Type="http://schemas.openxmlformats.org/officeDocument/2006/relationships/diagramColors" Target="../diagrams/colors7.xml"/><Relationship Id="rId3" Type="http://schemas.openxmlformats.org/officeDocument/2006/relationships/image" Target="../media/image33.jpg"/><Relationship Id="rId7" Type="http://schemas.openxmlformats.org/officeDocument/2006/relationships/diagramQuickStyle" Target="../diagrams/quickStyle7.xml"/><Relationship Id="rId2" Type="http://schemas.openxmlformats.org/officeDocument/2006/relationships/notesSlide" Target="../notesSlides/notesSlide12.xml"/><Relationship Id="rId1" Type="http://schemas.openxmlformats.org/officeDocument/2006/relationships/slideLayout" Target="../slideLayouts/slideLayout27.xml"/><Relationship Id="rId6" Type="http://schemas.openxmlformats.org/officeDocument/2006/relationships/diagramLayout" Target="../diagrams/layout7.xml"/><Relationship Id="rId5" Type="http://schemas.openxmlformats.org/officeDocument/2006/relationships/diagramData" Target="../diagrams/data7.xml"/><Relationship Id="rId4" Type="http://schemas.openxmlformats.org/officeDocument/2006/relationships/hyperlink" Target="https://researchleap.com/it-process-practices-in-kenya/" TargetMode="External"/><Relationship Id="rId9" Type="http://schemas.microsoft.com/office/2007/relationships/diagramDrawing" Target="../diagrams/drawing7.xml"/></Relationships>
</file>

<file path=ppt/slides/_rels/slide15.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13.xml"/><Relationship Id="rId1" Type="http://schemas.openxmlformats.org/officeDocument/2006/relationships/slideLayout" Target="../slideLayouts/slideLayout38.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15.xml"/><Relationship Id="rId1" Type="http://schemas.openxmlformats.org/officeDocument/2006/relationships/slideLayout" Target="../slideLayouts/slideLayout16.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18.xml.rels><?xml version="1.0" encoding="UTF-8" standalone="yes"?>
<Relationships xmlns="http://schemas.openxmlformats.org/package/2006/relationships"><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notesSlide" Target="../notesSlides/notesSlide16.xml"/><Relationship Id="rId1" Type="http://schemas.openxmlformats.org/officeDocument/2006/relationships/slideLayout" Target="../slideLayouts/slideLayout16.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19.xml.rels><?xml version="1.0" encoding="UTF-8" standalone="yes"?>
<Relationships xmlns="http://schemas.openxmlformats.org/package/2006/relationships"><Relationship Id="rId3" Type="http://schemas.openxmlformats.org/officeDocument/2006/relationships/diagramData" Target="../diagrams/data11.xml"/><Relationship Id="rId7" Type="http://schemas.microsoft.com/office/2007/relationships/diagramDrawing" Target="../diagrams/drawing11.xml"/><Relationship Id="rId2" Type="http://schemas.openxmlformats.org/officeDocument/2006/relationships/notesSlide" Target="../notesSlides/notesSlide17.xml"/><Relationship Id="rId1" Type="http://schemas.openxmlformats.org/officeDocument/2006/relationships/slideLayout" Target="../slideLayouts/slideLayout16.xml"/><Relationship Id="rId6" Type="http://schemas.openxmlformats.org/officeDocument/2006/relationships/diagramColors" Target="../diagrams/colors11.xml"/><Relationship Id="rId5" Type="http://schemas.openxmlformats.org/officeDocument/2006/relationships/diagramQuickStyle" Target="../diagrams/quickStyle11.xml"/><Relationship Id="rId4" Type="http://schemas.openxmlformats.org/officeDocument/2006/relationships/diagramLayout" Target="../diagrams/layout11.xml"/></Relationships>
</file>

<file path=ppt/slides/_rels/slide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xml"/><Relationship Id="rId1" Type="http://schemas.openxmlformats.org/officeDocument/2006/relationships/slideLayout" Target="../slideLayouts/slideLayout16.xml"/><Relationship Id="rId4" Type="http://schemas.openxmlformats.org/officeDocument/2006/relationships/image" Target="../media/image30.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notesSlide" Target="../notesSlides/notesSlide2.xml"/><Relationship Id="rId1" Type="http://schemas.openxmlformats.org/officeDocument/2006/relationships/slideLayout" Target="../slideLayouts/slideLayout24.xml"/></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38.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4.xml"/><Relationship Id="rId1" Type="http://schemas.openxmlformats.org/officeDocument/2006/relationships/slideLayout" Target="../slideLayouts/slideLayout16.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5.xml"/><Relationship Id="rId1" Type="http://schemas.openxmlformats.org/officeDocument/2006/relationships/slideLayout" Target="../slideLayouts/slideLayout16.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7.xml"/><Relationship Id="rId1" Type="http://schemas.openxmlformats.org/officeDocument/2006/relationships/slideLayout" Target="../slideLayouts/slideLayout16.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764641" y="4060231"/>
            <a:ext cx="10118889" cy="739775"/>
          </a:xfrm>
        </p:spPr>
        <p:txBody>
          <a:bodyPr>
            <a:noAutofit/>
          </a:bodyPr>
          <a:lstStyle/>
          <a:p>
            <a:r>
              <a:rPr lang="en-US" dirty="0"/>
              <a:t>Empowering Your Grants Department: Driving Excellence Through People, Processes, and Technology</a:t>
            </a:r>
          </a:p>
        </p:txBody>
      </p:sp>
    </p:spTree>
    <p:extLst>
      <p:ext uri="{BB962C8B-B14F-4D97-AF65-F5344CB8AC3E}">
        <p14:creationId xmlns:p14="http://schemas.microsoft.com/office/powerpoint/2010/main" val="356393844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A94352-7198-D430-147E-42739468F784}"/>
              </a:ext>
            </a:extLst>
          </p:cNvPr>
          <p:cNvSpPr>
            <a:spLocks noGrp="1"/>
          </p:cNvSpPr>
          <p:nvPr>
            <p:ph type="title"/>
          </p:nvPr>
        </p:nvSpPr>
        <p:spPr/>
        <p:txBody>
          <a:bodyPr>
            <a:noAutofit/>
          </a:bodyPr>
          <a:lstStyle/>
          <a:p>
            <a:r>
              <a:rPr lang="en-US" dirty="0"/>
              <a:t>Defining Roles and Responsibilities Across the Grant Lifecycle</a:t>
            </a:r>
          </a:p>
        </p:txBody>
      </p:sp>
      <p:graphicFrame>
        <p:nvGraphicFramePr>
          <p:cNvPr id="5" name="Content Placeholder 4">
            <a:extLst>
              <a:ext uri="{FF2B5EF4-FFF2-40B4-BE49-F238E27FC236}">
                <a16:creationId xmlns:a16="http://schemas.microsoft.com/office/drawing/2014/main" id="{9C48B796-61EE-F296-C795-4908F1FF499C}"/>
              </a:ext>
            </a:extLst>
          </p:cNvPr>
          <p:cNvGraphicFramePr>
            <a:graphicFrameLocks noGrp="1"/>
          </p:cNvGraphicFramePr>
          <p:nvPr>
            <p:ph idx="1"/>
            <p:extLst>
              <p:ext uri="{D42A27DB-BD31-4B8C-83A1-F6EECF244321}">
                <p14:modId xmlns:p14="http://schemas.microsoft.com/office/powerpoint/2010/main" val="3029363066"/>
              </p:ext>
            </p:extLst>
          </p:nvPr>
        </p:nvGraphicFramePr>
        <p:xfrm>
          <a:off x="1235075" y="1562100"/>
          <a:ext cx="105918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Slide Number Placeholder 3">
            <a:extLst>
              <a:ext uri="{FF2B5EF4-FFF2-40B4-BE49-F238E27FC236}">
                <a16:creationId xmlns:a16="http://schemas.microsoft.com/office/drawing/2014/main" id="{8C5FD661-B01C-4E0F-13CB-04F60D3BD18A}"/>
              </a:ext>
            </a:extLst>
          </p:cNvPr>
          <p:cNvSpPr>
            <a:spLocks noGrp="1"/>
          </p:cNvSpPr>
          <p:nvPr>
            <p:ph type="sldNum" sz="quarter" idx="12"/>
          </p:nvPr>
        </p:nvSpPr>
        <p:spPr/>
        <p:txBody>
          <a:bodyPr/>
          <a:lstStyle/>
          <a:p>
            <a:fld id="{CC9CBBE5-4429-4ADA-B89E-87EB3534B4A3}" type="slidenum">
              <a:rPr lang="en-US" smtClean="0"/>
              <a:pPr/>
              <a:t>9</a:t>
            </a:fld>
            <a:endParaRPr lang="en-US" dirty="0"/>
          </a:p>
        </p:txBody>
      </p:sp>
    </p:spTree>
    <p:extLst>
      <p:ext uri="{BB962C8B-B14F-4D97-AF65-F5344CB8AC3E}">
        <p14:creationId xmlns:p14="http://schemas.microsoft.com/office/powerpoint/2010/main" val="318274653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7FAFD4-A8CC-28E1-B7DC-3533EBDE94A5}"/>
              </a:ext>
            </a:extLst>
          </p:cNvPr>
          <p:cNvSpPr>
            <a:spLocks noGrp="1"/>
          </p:cNvSpPr>
          <p:nvPr>
            <p:ph type="title"/>
          </p:nvPr>
        </p:nvSpPr>
        <p:spPr/>
        <p:txBody>
          <a:bodyPr/>
          <a:lstStyle/>
          <a:p>
            <a:r>
              <a:rPr lang="en-US" dirty="0"/>
              <a:t>Addressing Capacity and Skills Gaps</a:t>
            </a:r>
          </a:p>
        </p:txBody>
      </p:sp>
      <p:graphicFrame>
        <p:nvGraphicFramePr>
          <p:cNvPr id="5" name="Content Placeholder 4">
            <a:extLst>
              <a:ext uri="{FF2B5EF4-FFF2-40B4-BE49-F238E27FC236}">
                <a16:creationId xmlns:a16="http://schemas.microsoft.com/office/drawing/2014/main" id="{B4F178A4-CAD0-6DEC-3D55-4D4FA643CD53}"/>
              </a:ext>
            </a:extLst>
          </p:cNvPr>
          <p:cNvGraphicFramePr>
            <a:graphicFrameLocks noGrp="1"/>
          </p:cNvGraphicFramePr>
          <p:nvPr>
            <p:ph idx="1"/>
            <p:extLst>
              <p:ext uri="{D42A27DB-BD31-4B8C-83A1-F6EECF244321}">
                <p14:modId xmlns:p14="http://schemas.microsoft.com/office/powerpoint/2010/main" val="285897325"/>
              </p:ext>
            </p:extLst>
          </p:nvPr>
        </p:nvGraphicFramePr>
        <p:xfrm>
          <a:off x="1235075" y="1562100"/>
          <a:ext cx="105918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Slide Number Placeholder 3">
            <a:extLst>
              <a:ext uri="{FF2B5EF4-FFF2-40B4-BE49-F238E27FC236}">
                <a16:creationId xmlns:a16="http://schemas.microsoft.com/office/drawing/2014/main" id="{2E3E0E0C-89D2-9357-EC85-8E9FB85C15B4}"/>
              </a:ext>
            </a:extLst>
          </p:cNvPr>
          <p:cNvSpPr>
            <a:spLocks noGrp="1"/>
          </p:cNvSpPr>
          <p:nvPr>
            <p:ph type="sldNum" sz="quarter" idx="12"/>
          </p:nvPr>
        </p:nvSpPr>
        <p:spPr/>
        <p:txBody>
          <a:bodyPr/>
          <a:lstStyle/>
          <a:p>
            <a:fld id="{CC9CBBE5-4429-4ADA-B89E-87EB3534B4A3}" type="slidenum">
              <a:rPr lang="en-US" smtClean="0"/>
              <a:pPr/>
              <a:t>10</a:t>
            </a:fld>
            <a:endParaRPr lang="en-US" dirty="0"/>
          </a:p>
        </p:txBody>
      </p:sp>
    </p:spTree>
    <p:extLst>
      <p:ext uri="{BB962C8B-B14F-4D97-AF65-F5344CB8AC3E}">
        <p14:creationId xmlns:p14="http://schemas.microsoft.com/office/powerpoint/2010/main" val="313344081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23D4F02F-49F8-EE4D-8E6A-B9007E91FB3E}"/>
              </a:ext>
            </a:extLst>
          </p:cNvPr>
          <p:cNvSpPr>
            <a:spLocks noGrp="1"/>
          </p:cNvSpPr>
          <p:nvPr>
            <p:ph type="title"/>
          </p:nvPr>
        </p:nvSpPr>
        <p:spPr/>
        <p:txBody>
          <a:bodyPr/>
          <a:lstStyle/>
          <a:p>
            <a:r>
              <a:rPr lang="en-US" dirty="0"/>
              <a:t>Processes:</a:t>
            </a:r>
          </a:p>
        </p:txBody>
      </p:sp>
      <p:sp>
        <p:nvSpPr>
          <p:cNvPr id="8" name="Text Placeholder 7">
            <a:extLst>
              <a:ext uri="{FF2B5EF4-FFF2-40B4-BE49-F238E27FC236}">
                <a16:creationId xmlns:a16="http://schemas.microsoft.com/office/drawing/2014/main" id="{C70BB340-5900-D990-796C-C77E5829A87B}"/>
              </a:ext>
            </a:extLst>
          </p:cNvPr>
          <p:cNvSpPr>
            <a:spLocks noGrp="1"/>
          </p:cNvSpPr>
          <p:nvPr>
            <p:ph type="body" idx="1"/>
          </p:nvPr>
        </p:nvSpPr>
        <p:spPr/>
        <p:txBody>
          <a:bodyPr/>
          <a:lstStyle/>
          <a:p>
            <a:r>
              <a:rPr lang="en-US" dirty="0"/>
              <a:t>Lifecycle Controls and Monitoring</a:t>
            </a:r>
          </a:p>
        </p:txBody>
      </p:sp>
      <p:sp>
        <p:nvSpPr>
          <p:cNvPr id="4" name="Slide Number Placeholder 3">
            <a:extLst>
              <a:ext uri="{FF2B5EF4-FFF2-40B4-BE49-F238E27FC236}">
                <a16:creationId xmlns:a16="http://schemas.microsoft.com/office/drawing/2014/main" id="{193BD8C7-A3D4-818C-D38C-3AF8DDCD650C}"/>
              </a:ext>
            </a:extLst>
          </p:cNvPr>
          <p:cNvSpPr>
            <a:spLocks noGrp="1"/>
          </p:cNvSpPr>
          <p:nvPr>
            <p:ph type="sldNum" sz="quarter" idx="4294967295"/>
          </p:nvPr>
        </p:nvSpPr>
        <p:spPr>
          <a:xfrm>
            <a:off x="9259614" y="6396257"/>
            <a:ext cx="2743200" cy="365125"/>
          </a:xfrm>
        </p:spPr>
        <p:txBody>
          <a:bodyPr/>
          <a:lstStyle/>
          <a:p>
            <a:fld id="{CC9CBBE5-4429-4ADA-B89E-87EB3534B4A3}" type="slidenum">
              <a:rPr lang="en-US" smtClean="0"/>
              <a:pPr/>
              <a:t>11</a:t>
            </a:fld>
            <a:endParaRPr lang="en-US" dirty="0"/>
          </a:p>
        </p:txBody>
      </p:sp>
    </p:spTree>
    <p:extLst>
      <p:ext uri="{BB962C8B-B14F-4D97-AF65-F5344CB8AC3E}">
        <p14:creationId xmlns:p14="http://schemas.microsoft.com/office/powerpoint/2010/main" val="121642008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BBF1EA9-DC5C-3BB1-0EAD-20BFE304A4CA}"/>
              </a:ext>
            </a:extLst>
          </p:cNvPr>
          <p:cNvPicPr>
            <a:picLocks noChangeAspect="1"/>
          </p:cNvPicPr>
          <p:nvPr/>
        </p:nvPicPr>
        <p:blipFill>
          <a:blip r:embed="rId3"/>
          <a:stretch>
            <a:fillRect/>
          </a:stretch>
        </p:blipFill>
        <p:spPr>
          <a:xfrm>
            <a:off x="645701" y="1251567"/>
            <a:ext cx="4389120" cy="4974338"/>
          </a:xfrm>
          <a:prstGeom prst="rect">
            <a:avLst/>
          </a:prstGeom>
        </p:spPr>
      </p:pic>
      <p:sp>
        <p:nvSpPr>
          <p:cNvPr id="6" name="Title 5">
            <a:extLst>
              <a:ext uri="{FF2B5EF4-FFF2-40B4-BE49-F238E27FC236}">
                <a16:creationId xmlns:a16="http://schemas.microsoft.com/office/drawing/2014/main" id="{D0B9EBD1-B8D0-C2F2-F1E4-73850A5ABB56}"/>
              </a:ext>
            </a:extLst>
          </p:cNvPr>
          <p:cNvSpPr>
            <a:spLocks noGrp="1"/>
          </p:cNvSpPr>
          <p:nvPr>
            <p:ph type="title"/>
          </p:nvPr>
        </p:nvSpPr>
        <p:spPr/>
        <p:txBody>
          <a:bodyPr>
            <a:noAutofit/>
          </a:bodyPr>
          <a:lstStyle/>
          <a:p>
            <a:r>
              <a:rPr lang="en-US" dirty="0"/>
              <a:t>Embedding Compliance Across the Grant Lifecycle</a:t>
            </a:r>
          </a:p>
        </p:txBody>
      </p:sp>
      <p:sp>
        <p:nvSpPr>
          <p:cNvPr id="10" name="TextBox 9">
            <a:extLst>
              <a:ext uri="{FF2B5EF4-FFF2-40B4-BE49-F238E27FC236}">
                <a16:creationId xmlns:a16="http://schemas.microsoft.com/office/drawing/2014/main" id="{0695E718-E2BA-20C6-D181-3E9F018E99A5}"/>
              </a:ext>
            </a:extLst>
          </p:cNvPr>
          <p:cNvSpPr txBox="1"/>
          <p:nvPr/>
        </p:nvSpPr>
        <p:spPr>
          <a:xfrm>
            <a:off x="5534291" y="2162234"/>
            <a:ext cx="6258316" cy="2062103"/>
          </a:xfrm>
          <a:prstGeom prst="rect">
            <a:avLst/>
          </a:prstGeom>
          <a:noFill/>
        </p:spPr>
        <p:txBody>
          <a:bodyPr wrap="square" rtlCol="0">
            <a:spAutoFit/>
          </a:bodyPr>
          <a:lstStyle/>
          <a:p>
            <a:pPr marL="285750" indent="-285750">
              <a:buFont typeface="Arial" panose="020B0604020202020204" pitchFamily="34" charset="0"/>
              <a:buChar char="•"/>
            </a:pPr>
            <a:r>
              <a:rPr lang="en-US" sz="3200" dirty="0">
                <a:latin typeface="Lato Semibold" panose="020F0502020204030203" pitchFamily="34" charset="0"/>
                <a:ea typeface="Lato Semibold" panose="020F0502020204030203" pitchFamily="34" charset="0"/>
                <a:cs typeface="Lato Semibold" panose="020F0502020204030203" pitchFamily="34" charset="0"/>
              </a:rPr>
              <a:t>Pre-award compliance</a:t>
            </a:r>
          </a:p>
          <a:p>
            <a:pPr marL="285750" indent="-285750">
              <a:buFont typeface="Arial" panose="020B0604020202020204" pitchFamily="34" charset="0"/>
              <a:buChar char="•"/>
            </a:pPr>
            <a:r>
              <a:rPr lang="en-US" sz="3200" dirty="0">
                <a:latin typeface="Lato Semibold" panose="020F0502020204030203" pitchFamily="34" charset="0"/>
                <a:ea typeface="Lato Semibold" panose="020F0502020204030203" pitchFamily="34" charset="0"/>
                <a:cs typeface="Lato Semibold" panose="020F0502020204030203" pitchFamily="34" charset="0"/>
              </a:rPr>
              <a:t>Award acceptance procedures</a:t>
            </a:r>
          </a:p>
          <a:p>
            <a:pPr marL="285750" indent="-285750">
              <a:buFont typeface="Arial" panose="020B0604020202020204" pitchFamily="34" charset="0"/>
              <a:buChar char="•"/>
            </a:pPr>
            <a:r>
              <a:rPr lang="en-US" sz="3200" dirty="0">
                <a:latin typeface="Lato Semibold" panose="020F0502020204030203" pitchFamily="34" charset="0"/>
                <a:ea typeface="Lato Semibold" panose="020F0502020204030203" pitchFamily="34" charset="0"/>
                <a:cs typeface="Lato Semibold" panose="020F0502020204030203" pitchFamily="34" charset="0"/>
              </a:rPr>
              <a:t>Implementation monitoring</a:t>
            </a:r>
          </a:p>
          <a:p>
            <a:pPr marL="285750" indent="-285750">
              <a:buFont typeface="Arial" panose="020B0604020202020204" pitchFamily="34" charset="0"/>
              <a:buChar char="•"/>
            </a:pPr>
            <a:r>
              <a:rPr lang="en-US" sz="3200" dirty="0">
                <a:latin typeface="Lato Semibold" panose="020F0502020204030203" pitchFamily="34" charset="0"/>
                <a:ea typeface="Lato Semibold" panose="020F0502020204030203" pitchFamily="34" charset="0"/>
                <a:cs typeface="Lato Semibold" panose="020F0502020204030203" pitchFamily="34" charset="0"/>
              </a:rPr>
              <a:t>Reporting and closeout</a:t>
            </a:r>
          </a:p>
        </p:txBody>
      </p:sp>
      <p:sp>
        <p:nvSpPr>
          <p:cNvPr id="2" name="Slide Number Placeholder 1">
            <a:extLst>
              <a:ext uri="{FF2B5EF4-FFF2-40B4-BE49-F238E27FC236}">
                <a16:creationId xmlns:a16="http://schemas.microsoft.com/office/drawing/2014/main" id="{A8ACDF93-DCE7-44E5-E2A8-EF32D5664397}"/>
              </a:ext>
            </a:extLst>
          </p:cNvPr>
          <p:cNvSpPr>
            <a:spLocks noGrp="1"/>
          </p:cNvSpPr>
          <p:nvPr>
            <p:ph type="sldNum" sz="quarter" idx="12"/>
          </p:nvPr>
        </p:nvSpPr>
        <p:spPr/>
        <p:txBody>
          <a:bodyPr/>
          <a:lstStyle/>
          <a:p>
            <a:fld id="{CC9CBBE5-4429-4ADA-B89E-87EB3534B4A3}" type="slidenum">
              <a:rPr lang="en-US" smtClean="0"/>
              <a:pPr/>
              <a:t>12</a:t>
            </a:fld>
            <a:endParaRPr lang="en-US" dirty="0"/>
          </a:p>
        </p:txBody>
      </p:sp>
    </p:spTree>
    <p:extLst>
      <p:ext uri="{BB962C8B-B14F-4D97-AF65-F5344CB8AC3E}">
        <p14:creationId xmlns:p14="http://schemas.microsoft.com/office/powerpoint/2010/main" val="256904681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7CF8CA-CB66-877C-E5E2-E876BBEECEEB}"/>
              </a:ext>
            </a:extLst>
          </p:cNvPr>
          <p:cNvSpPr>
            <a:spLocks noGrp="1"/>
          </p:cNvSpPr>
          <p:nvPr>
            <p:ph type="title"/>
          </p:nvPr>
        </p:nvSpPr>
        <p:spPr/>
        <p:txBody>
          <a:bodyPr>
            <a:noAutofit/>
          </a:bodyPr>
          <a:lstStyle/>
          <a:p>
            <a:r>
              <a:rPr lang="en-US" dirty="0"/>
              <a:t>Key Internal Controls that Support Grant Compliance</a:t>
            </a:r>
          </a:p>
        </p:txBody>
      </p:sp>
      <p:pic>
        <p:nvPicPr>
          <p:cNvPr id="6" name="Content Placeholder 5">
            <a:extLst>
              <a:ext uri="{FF2B5EF4-FFF2-40B4-BE49-F238E27FC236}">
                <a16:creationId xmlns:a16="http://schemas.microsoft.com/office/drawing/2014/main" id="{5D962A32-FBE1-EAB9-85D9-23889C95D606}"/>
              </a:ext>
            </a:extLst>
          </p:cNvPr>
          <p:cNvPicPr>
            <a:picLocks noGrp="1" noChangeAspect="1"/>
          </p:cNvPicPr>
          <p:nvPr>
            <p:ph idx="1"/>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7662040" y="1638100"/>
            <a:ext cx="4271793" cy="3998294"/>
          </a:xfrm>
        </p:spPr>
      </p:pic>
      <p:sp>
        <p:nvSpPr>
          <p:cNvPr id="4" name="Slide Number Placeholder 3">
            <a:extLst>
              <a:ext uri="{FF2B5EF4-FFF2-40B4-BE49-F238E27FC236}">
                <a16:creationId xmlns:a16="http://schemas.microsoft.com/office/drawing/2014/main" id="{A40F651A-95BF-6B26-2EAE-AD0AFF6B45C5}"/>
              </a:ext>
            </a:extLst>
          </p:cNvPr>
          <p:cNvSpPr>
            <a:spLocks noGrp="1"/>
          </p:cNvSpPr>
          <p:nvPr>
            <p:ph type="sldNum" sz="quarter" idx="12"/>
          </p:nvPr>
        </p:nvSpPr>
        <p:spPr/>
        <p:txBody>
          <a:bodyPr/>
          <a:lstStyle/>
          <a:p>
            <a:fld id="{CC9CBBE5-4429-4ADA-B89E-87EB3534B4A3}" type="slidenum">
              <a:rPr lang="en-US" smtClean="0"/>
              <a:pPr/>
              <a:t>13</a:t>
            </a:fld>
            <a:endParaRPr lang="en-US" dirty="0"/>
          </a:p>
        </p:txBody>
      </p:sp>
      <p:graphicFrame>
        <p:nvGraphicFramePr>
          <p:cNvPr id="9" name="Diagram 8">
            <a:extLst>
              <a:ext uri="{FF2B5EF4-FFF2-40B4-BE49-F238E27FC236}">
                <a16:creationId xmlns:a16="http://schemas.microsoft.com/office/drawing/2014/main" id="{97E584FB-AA52-7F9E-F9BD-EDC84849B0E3}"/>
              </a:ext>
            </a:extLst>
          </p:cNvPr>
          <p:cNvGraphicFramePr/>
          <p:nvPr>
            <p:extLst>
              <p:ext uri="{D42A27DB-BD31-4B8C-83A1-F6EECF244321}">
                <p14:modId xmlns:p14="http://schemas.microsoft.com/office/powerpoint/2010/main" val="3307006609"/>
              </p:ext>
            </p:extLst>
          </p:nvPr>
        </p:nvGraphicFramePr>
        <p:xfrm>
          <a:off x="237143" y="1462273"/>
          <a:ext cx="7424897" cy="4349948"/>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260306340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DEAE070-BFB5-E938-B700-E68E863B9F56}"/>
              </a:ext>
            </a:extLst>
          </p:cNvPr>
          <p:cNvSpPr>
            <a:spLocks noGrp="1"/>
          </p:cNvSpPr>
          <p:nvPr>
            <p:ph type="sldNum" sz="quarter" idx="12"/>
          </p:nvPr>
        </p:nvSpPr>
        <p:spPr>
          <a:xfrm>
            <a:off x="9169400" y="6427373"/>
            <a:ext cx="2743200" cy="365125"/>
          </a:xfrm>
        </p:spPr>
        <p:txBody>
          <a:bodyPr anchor="ctr">
            <a:normAutofit/>
          </a:bodyPr>
          <a:lstStyle/>
          <a:p>
            <a:pPr>
              <a:spcAft>
                <a:spcPts val="600"/>
              </a:spcAft>
            </a:pPr>
            <a:fld id="{CC9CBBE5-4429-4ADA-B89E-87EB3534B4A3}" type="slidenum">
              <a:rPr lang="en-US" smtClean="0"/>
              <a:pPr>
                <a:spcAft>
                  <a:spcPts val="600"/>
                </a:spcAft>
              </a:pPr>
              <a:t>14</a:t>
            </a:fld>
            <a:endParaRPr lang="en-US" dirty="0"/>
          </a:p>
        </p:txBody>
      </p:sp>
      <p:sp>
        <p:nvSpPr>
          <p:cNvPr id="5" name="Title 4">
            <a:extLst>
              <a:ext uri="{FF2B5EF4-FFF2-40B4-BE49-F238E27FC236}">
                <a16:creationId xmlns:a16="http://schemas.microsoft.com/office/drawing/2014/main" id="{B15E0B3D-CADB-1B2C-C705-06FD86F1506D}"/>
              </a:ext>
            </a:extLst>
          </p:cNvPr>
          <p:cNvSpPr>
            <a:spLocks noGrp="1"/>
          </p:cNvSpPr>
          <p:nvPr>
            <p:ph type="title"/>
          </p:nvPr>
        </p:nvSpPr>
        <p:spPr>
          <a:xfrm>
            <a:off x="152400" y="1905000"/>
            <a:ext cx="3206436" cy="2374876"/>
          </a:xfrm>
        </p:spPr>
        <p:txBody>
          <a:bodyPr anchor="ctr">
            <a:normAutofit fontScale="90000"/>
          </a:bodyPr>
          <a:lstStyle/>
          <a:p>
            <a:r>
              <a:rPr lang="en-US" dirty="0"/>
              <a:t>Ongoing Monitoring and Continuous Improvement</a:t>
            </a:r>
          </a:p>
        </p:txBody>
      </p:sp>
      <p:graphicFrame>
        <p:nvGraphicFramePr>
          <p:cNvPr id="7" name="Content Placeholder 6">
            <a:extLst>
              <a:ext uri="{FF2B5EF4-FFF2-40B4-BE49-F238E27FC236}">
                <a16:creationId xmlns:a16="http://schemas.microsoft.com/office/drawing/2014/main" id="{7EDA4352-0ABC-571E-38FF-BCB536DD4E02}"/>
              </a:ext>
            </a:extLst>
          </p:cNvPr>
          <p:cNvGraphicFramePr>
            <a:graphicFrameLocks noGrp="1"/>
          </p:cNvGraphicFramePr>
          <p:nvPr>
            <p:ph sz="quarter" idx="13"/>
            <p:extLst>
              <p:ext uri="{D42A27DB-BD31-4B8C-83A1-F6EECF244321}">
                <p14:modId xmlns:p14="http://schemas.microsoft.com/office/powerpoint/2010/main" val="2940743849"/>
              </p:ext>
            </p:extLst>
          </p:nvPr>
        </p:nvGraphicFramePr>
        <p:xfrm>
          <a:off x="2837508" y="121168"/>
          <a:ext cx="10331954" cy="630620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87340443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DBA5B8-FC12-5B5B-0807-67D7E5043EF1}"/>
              </a:ext>
            </a:extLst>
          </p:cNvPr>
          <p:cNvSpPr>
            <a:spLocks noGrp="1"/>
          </p:cNvSpPr>
          <p:nvPr>
            <p:ph type="title"/>
          </p:nvPr>
        </p:nvSpPr>
        <p:spPr/>
        <p:txBody>
          <a:bodyPr/>
          <a:lstStyle/>
          <a:p>
            <a:r>
              <a:rPr lang="en-US" dirty="0"/>
              <a:t>Technology and Integration</a:t>
            </a:r>
          </a:p>
        </p:txBody>
      </p:sp>
      <p:sp>
        <p:nvSpPr>
          <p:cNvPr id="3" name="Text Placeholder 2">
            <a:extLst>
              <a:ext uri="{FF2B5EF4-FFF2-40B4-BE49-F238E27FC236}">
                <a16:creationId xmlns:a16="http://schemas.microsoft.com/office/drawing/2014/main" id="{52FFF1F1-3E12-EB0A-06C8-BAFB965FE400}"/>
              </a:ext>
            </a:extLst>
          </p:cNvPr>
          <p:cNvSpPr>
            <a:spLocks noGrp="1"/>
          </p:cNvSpPr>
          <p:nvPr>
            <p:ph type="body" idx="1"/>
          </p:nvPr>
        </p:nvSpPr>
        <p:spPr/>
        <p:txBody>
          <a:bodyPr/>
          <a:lstStyle/>
          <a:p>
            <a:r>
              <a:rPr lang="en-US" dirty="0"/>
              <a:t>Using technology to support compliance</a:t>
            </a:r>
          </a:p>
        </p:txBody>
      </p:sp>
      <p:sp>
        <p:nvSpPr>
          <p:cNvPr id="4" name="Slide Number Placeholder 3">
            <a:extLst>
              <a:ext uri="{FF2B5EF4-FFF2-40B4-BE49-F238E27FC236}">
                <a16:creationId xmlns:a16="http://schemas.microsoft.com/office/drawing/2014/main" id="{58642A8D-7C69-707A-393E-E7C44D52FAB2}"/>
              </a:ext>
            </a:extLst>
          </p:cNvPr>
          <p:cNvSpPr>
            <a:spLocks noGrp="1"/>
          </p:cNvSpPr>
          <p:nvPr>
            <p:ph type="sldNum" sz="quarter" idx="12"/>
          </p:nvPr>
        </p:nvSpPr>
        <p:spPr/>
        <p:txBody>
          <a:bodyPr/>
          <a:lstStyle/>
          <a:p>
            <a:fld id="{CC9CBBE5-4429-4ADA-B89E-87EB3534B4A3}" type="slidenum">
              <a:rPr lang="en-US" smtClean="0"/>
              <a:pPr/>
              <a:t>15</a:t>
            </a:fld>
            <a:endParaRPr lang="en-US" dirty="0"/>
          </a:p>
        </p:txBody>
      </p:sp>
    </p:spTree>
    <p:extLst>
      <p:ext uri="{BB962C8B-B14F-4D97-AF65-F5344CB8AC3E}">
        <p14:creationId xmlns:p14="http://schemas.microsoft.com/office/powerpoint/2010/main" val="198208682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1C9C35B-C13A-6E41-B8A6-C5F767668402}"/>
              </a:ext>
            </a:extLst>
          </p:cNvPr>
          <p:cNvSpPr>
            <a:spLocks noGrp="1"/>
          </p:cNvSpPr>
          <p:nvPr>
            <p:ph type="title"/>
          </p:nvPr>
        </p:nvSpPr>
        <p:spPr/>
        <p:txBody>
          <a:bodyPr>
            <a:noAutofit/>
          </a:bodyPr>
          <a:lstStyle/>
          <a:p>
            <a:r>
              <a:rPr lang="en-US" dirty="0"/>
              <a:t>Leveraging Accounting Systems for Grant Compliance</a:t>
            </a:r>
          </a:p>
        </p:txBody>
      </p:sp>
      <p:graphicFrame>
        <p:nvGraphicFramePr>
          <p:cNvPr id="7" name="Content Placeholder 6">
            <a:extLst>
              <a:ext uri="{FF2B5EF4-FFF2-40B4-BE49-F238E27FC236}">
                <a16:creationId xmlns:a16="http://schemas.microsoft.com/office/drawing/2014/main" id="{1CEED161-709F-98F4-EFA5-D76C7D0DC58D}"/>
              </a:ext>
            </a:extLst>
          </p:cNvPr>
          <p:cNvGraphicFramePr>
            <a:graphicFrameLocks noGrp="1"/>
          </p:cNvGraphicFramePr>
          <p:nvPr>
            <p:ph idx="1"/>
            <p:extLst>
              <p:ext uri="{D42A27DB-BD31-4B8C-83A1-F6EECF244321}">
                <p14:modId xmlns:p14="http://schemas.microsoft.com/office/powerpoint/2010/main" val="4226448056"/>
              </p:ext>
            </p:extLst>
          </p:nvPr>
        </p:nvGraphicFramePr>
        <p:xfrm>
          <a:off x="1235075" y="1562100"/>
          <a:ext cx="105918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Slide Number Placeholder 3">
            <a:extLst>
              <a:ext uri="{FF2B5EF4-FFF2-40B4-BE49-F238E27FC236}">
                <a16:creationId xmlns:a16="http://schemas.microsoft.com/office/drawing/2014/main" id="{816B9D40-71F1-60A8-1D6F-9FC583056DCB}"/>
              </a:ext>
            </a:extLst>
          </p:cNvPr>
          <p:cNvSpPr>
            <a:spLocks noGrp="1"/>
          </p:cNvSpPr>
          <p:nvPr>
            <p:ph type="sldNum" sz="quarter" idx="12"/>
          </p:nvPr>
        </p:nvSpPr>
        <p:spPr/>
        <p:txBody>
          <a:bodyPr/>
          <a:lstStyle/>
          <a:p>
            <a:fld id="{CC9CBBE5-4429-4ADA-B89E-87EB3534B4A3}" type="slidenum">
              <a:rPr lang="en-US" smtClean="0"/>
              <a:pPr/>
              <a:t>16</a:t>
            </a:fld>
            <a:endParaRPr lang="en-US" dirty="0"/>
          </a:p>
        </p:txBody>
      </p:sp>
    </p:spTree>
    <p:extLst>
      <p:ext uri="{BB962C8B-B14F-4D97-AF65-F5344CB8AC3E}">
        <p14:creationId xmlns:p14="http://schemas.microsoft.com/office/powerpoint/2010/main" val="219675553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D77F12-1D1C-0719-D1B4-79168CA8FBEF}"/>
              </a:ext>
            </a:extLst>
          </p:cNvPr>
          <p:cNvSpPr>
            <a:spLocks noGrp="1"/>
          </p:cNvSpPr>
          <p:nvPr>
            <p:ph type="title"/>
          </p:nvPr>
        </p:nvSpPr>
        <p:spPr/>
        <p:txBody>
          <a:bodyPr>
            <a:noAutofit/>
          </a:bodyPr>
          <a:lstStyle/>
          <a:p>
            <a:r>
              <a:rPr lang="en-US" dirty="0"/>
              <a:t>Evaluating Grant Management Software and Data Security</a:t>
            </a:r>
          </a:p>
        </p:txBody>
      </p:sp>
      <p:graphicFrame>
        <p:nvGraphicFramePr>
          <p:cNvPr id="5" name="Content Placeholder 4">
            <a:extLst>
              <a:ext uri="{FF2B5EF4-FFF2-40B4-BE49-F238E27FC236}">
                <a16:creationId xmlns:a16="http://schemas.microsoft.com/office/drawing/2014/main" id="{D250AF89-5388-DB81-8EC2-71630A6E1057}"/>
              </a:ext>
            </a:extLst>
          </p:cNvPr>
          <p:cNvGraphicFramePr>
            <a:graphicFrameLocks noGrp="1"/>
          </p:cNvGraphicFramePr>
          <p:nvPr>
            <p:ph idx="1"/>
            <p:extLst>
              <p:ext uri="{D42A27DB-BD31-4B8C-83A1-F6EECF244321}">
                <p14:modId xmlns:p14="http://schemas.microsoft.com/office/powerpoint/2010/main" val="1217923498"/>
              </p:ext>
            </p:extLst>
          </p:nvPr>
        </p:nvGraphicFramePr>
        <p:xfrm>
          <a:off x="1235075" y="1562100"/>
          <a:ext cx="105918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Slide Number Placeholder 3">
            <a:extLst>
              <a:ext uri="{FF2B5EF4-FFF2-40B4-BE49-F238E27FC236}">
                <a16:creationId xmlns:a16="http://schemas.microsoft.com/office/drawing/2014/main" id="{7D48C9D1-E67C-6C6A-EBDD-E9978B8485B0}"/>
              </a:ext>
            </a:extLst>
          </p:cNvPr>
          <p:cNvSpPr>
            <a:spLocks noGrp="1"/>
          </p:cNvSpPr>
          <p:nvPr>
            <p:ph type="sldNum" sz="quarter" idx="12"/>
          </p:nvPr>
        </p:nvSpPr>
        <p:spPr/>
        <p:txBody>
          <a:bodyPr/>
          <a:lstStyle/>
          <a:p>
            <a:fld id="{CC9CBBE5-4429-4ADA-B89E-87EB3534B4A3}" type="slidenum">
              <a:rPr lang="en-US" smtClean="0"/>
              <a:pPr/>
              <a:t>17</a:t>
            </a:fld>
            <a:endParaRPr lang="en-US" dirty="0"/>
          </a:p>
        </p:txBody>
      </p:sp>
    </p:spTree>
    <p:extLst>
      <p:ext uri="{BB962C8B-B14F-4D97-AF65-F5344CB8AC3E}">
        <p14:creationId xmlns:p14="http://schemas.microsoft.com/office/powerpoint/2010/main" val="226208685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AED658-E6CF-E286-CC55-5C55B1FFFBBC}"/>
              </a:ext>
            </a:extLst>
          </p:cNvPr>
          <p:cNvSpPr>
            <a:spLocks noGrp="1"/>
          </p:cNvSpPr>
          <p:nvPr>
            <p:ph type="title"/>
          </p:nvPr>
        </p:nvSpPr>
        <p:spPr/>
        <p:txBody>
          <a:bodyPr/>
          <a:lstStyle/>
          <a:p>
            <a:r>
              <a:rPr lang="en-US" dirty="0"/>
              <a:t>Key Takeaways</a:t>
            </a:r>
          </a:p>
        </p:txBody>
      </p:sp>
      <p:graphicFrame>
        <p:nvGraphicFramePr>
          <p:cNvPr id="5" name="Content Placeholder 4">
            <a:extLst>
              <a:ext uri="{FF2B5EF4-FFF2-40B4-BE49-F238E27FC236}">
                <a16:creationId xmlns:a16="http://schemas.microsoft.com/office/drawing/2014/main" id="{09994922-9A93-BF9F-42D6-808837880519}"/>
              </a:ext>
            </a:extLst>
          </p:cNvPr>
          <p:cNvGraphicFramePr>
            <a:graphicFrameLocks noGrp="1"/>
          </p:cNvGraphicFramePr>
          <p:nvPr>
            <p:ph idx="1"/>
            <p:extLst>
              <p:ext uri="{D42A27DB-BD31-4B8C-83A1-F6EECF244321}">
                <p14:modId xmlns:p14="http://schemas.microsoft.com/office/powerpoint/2010/main" val="876778054"/>
              </p:ext>
            </p:extLst>
          </p:nvPr>
        </p:nvGraphicFramePr>
        <p:xfrm>
          <a:off x="1235075" y="1944414"/>
          <a:ext cx="9842828" cy="396902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Slide Number Placeholder 3">
            <a:extLst>
              <a:ext uri="{FF2B5EF4-FFF2-40B4-BE49-F238E27FC236}">
                <a16:creationId xmlns:a16="http://schemas.microsoft.com/office/drawing/2014/main" id="{58EF5805-9B7D-95A1-1A21-062785B81D51}"/>
              </a:ext>
            </a:extLst>
          </p:cNvPr>
          <p:cNvSpPr>
            <a:spLocks noGrp="1"/>
          </p:cNvSpPr>
          <p:nvPr>
            <p:ph type="sldNum" sz="quarter" idx="12"/>
          </p:nvPr>
        </p:nvSpPr>
        <p:spPr/>
        <p:txBody>
          <a:bodyPr/>
          <a:lstStyle/>
          <a:p>
            <a:fld id="{CC9CBBE5-4429-4ADA-B89E-87EB3534B4A3}" type="slidenum">
              <a:rPr lang="en-US" smtClean="0"/>
              <a:pPr/>
              <a:t>18</a:t>
            </a:fld>
            <a:endParaRPr lang="en-US" dirty="0"/>
          </a:p>
        </p:txBody>
      </p:sp>
    </p:spTree>
    <p:extLst>
      <p:ext uri="{BB962C8B-B14F-4D97-AF65-F5344CB8AC3E}">
        <p14:creationId xmlns:p14="http://schemas.microsoft.com/office/powerpoint/2010/main" val="119479196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5">
            <a:extLst>
              <a:ext uri="{FF2B5EF4-FFF2-40B4-BE49-F238E27FC236}">
                <a16:creationId xmlns:a16="http://schemas.microsoft.com/office/drawing/2014/main" id="{509FCA06-B32A-13AF-9D72-E8420F8D186B}"/>
              </a:ext>
            </a:extLst>
          </p:cNvPr>
          <p:cNvSpPr txBox="1">
            <a:spLocks/>
          </p:cNvSpPr>
          <p:nvPr/>
        </p:nvSpPr>
        <p:spPr>
          <a:xfrm>
            <a:off x="1500637" y="1058886"/>
            <a:ext cx="7840222" cy="514174"/>
          </a:xfrm>
          <a:prstGeom prst="rect">
            <a:avLst/>
          </a:prstGeom>
        </p:spPr>
        <p:txBody>
          <a:bodyPr vert="horz" lIns="45356" tIns="22677" rIns="45356" bIns="22677" rtlCol="0">
            <a:noAutofit/>
          </a:bodyPr>
          <a:lstStyle>
            <a:defPPr>
              <a:defRPr lang="en-US"/>
            </a:defPPr>
            <a:lvl1pPr marL="0" algn="l" defTabSz="806775" rtl="0" eaLnBrk="1" latinLnBrk="0" hangingPunct="1">
              <a:defRPr sz="1588" kern="1200">
                <a:solidFill>
                  <a:schemeClr val="tx1"/>
                </a:solidFill>
                <a:latin typeface="+mn-lt"/>
                <a:ea typeface="+mn-ea"/>
                <a:cs typeface="+mn-cs"/>
              </a:defRPr>
            </a:lvl1pPr>
            <a:lvl2pPr marL="403388" algn="l" defTabSz="806775" rtl="0" eaLnBrk="1" latinLnBrk="0" hangingPunct="1">
              <a:defRPr sz="1588" kern="1200">
                <a:solidFill>
                  <a:schemeClr val="tx1"/>
                </a:solidFill>
                <a:latin typeface="+mn-lt"/>
                <a:ea typeface="+mn-ea"/>
                <a:cs typeface="+mn-cs"/>
              </a:defRPr>
            </a:lvl2pPr>
            <a:lvl3pPr marL="806775" algn="l" defTabSz="806775" rtl="0" eaLnBrk="1" latinLnBrk="0" hangingPunct="1">
              <a:defRPr sz="1588" kern="1200">
                <a:solidFill>
                  <a:schemeClr val="tx1"/>
                </a:solidFill>
                <a:latin typeface="+mn-lt"/>
                <a:ea typeface="+mn-ea"/>
                <a:cs typeface="+mn-cs"/>
              </a:defRPr>
            </a:lvl3pPr>
            <a:lvl4pPr marL="1210163" algn="l" defTabSz="806775" rtl="0" eaLnBrk="1" latinLnBrk="0" hangingPunct="1">
              <a:defRPr sz="1588" kern="1200">
                <a:solidFill>
                  <a:schemeClr val="tx1"/>
                </a:solidFill>
                <a:latin typeface="+mn-lt"/>
                <a:ea typeface="+mn-ea"/>
                <a:cs typeface="+mn-cs"/>
              </a:defRPr>
            </a:lvl4pPr>
            <a:lvl5pPr marL="1613550" algn="l" defTabSz="806775" rtl="0" eaLnBrk="1" latinLnBrk="0" hangingPunct="1">
              <a:defRPr sz="1588" kern="1200">
                <a:solidFill>
                  <a:schemeClr val="tx1"/>
                </a:solidFill>
                <a:latin typeface="+mn-lt"/>
                <a:ea typeface="+mn-ea"/>
                <a:cs typeface="+mn-cs"/>
              </a:defRPr>
            </a:lvl5pPr>
            <a:lvl6pPr marL="2016938" algn="l" defTabSz="806775" rtl="0" eaLnBrk="1" latinLnBrk="0" hangingPunct="1">
              <a:defRPr sz="1588" kern="1200">
                <a:solidFill>
                  <a:schemeClr val="tx1"/>
                </a:solidFill>
                <a:latin typeface="+mn-lt"/>
                <a:ea typeface="+mn-ea"/>
                <a:cs typeface="+mn-cs"/>
              </a:defRPr>
            </a:lvl6pPr>
            <a:lvl7pPr marL="2420325" algn="l" defTabSz="806775" rtl="0" eaLnBrk="1" latinLnBrk="0" hangingPunct="1">
              <a:defRPr sz="1588" kern="1200">
                <a:solidFill>
                  <a:schemeClr val="tx1"/>
                </a:solidFill>
                <a:latin typeface="+mn-lt"/>
                <a:ea typeface="+mn-ea"/>
                <a:cs typeface="+mn-cs"/>
              </a:defRPr>
            </a:lvl7pPr>
            <a:lvl8pPr marL="2823713" algn="l" defTabSz="806775" rtl="0" eaLnBrk="1" latinLnBrk="0" hangingPunct="1">
              <a:defRPr sz="1588" kern="1200">
                <a:solidFill>
                  <a:schemeClr val="tx1"/>
                </a:solidFill>
                <a:latin typeface="+mn-lt"/>
                <a:ea typeface="+mn-ea"/>
                <a:cs typeface="+mn-cs"/>
              </a:defRPr>
            </a:lvl8pPr>
            <a:lvl9pPr marL="3227100" algn="l" defTabSz="806775" rtl="0" eaLnBrk="1" latinLnBrk="0" hangingPunct="1">
              <a:defRPr sz="1588" kern="1200">
                <a:solidFill>
                  <a:schemeClr val="tx1"/>
                </a:solidFill>
                <a:latin typeface="+mn-lt"/>
                <a:ea typeface="+mn-ea"/>
                <a:cs typeface="+mn-cs"/>
              </a:defRPr>
            </a:lvl9pPr>
          </a:lstStyle>
          <a:p>
            <a:pPr defTabSz="1036332">
              <a:spcBef>
                <a:spcPts val="1134"/>
              </a:spcBef>
              <a:spcAft>
                <a:spcPts val="529"/>
              </a:spcAft>
            </a:pPr>
            <a:r>
              <a:rPr lang="en-US" sz="2471" dirty="0">
                <a:solidFill>
                  <a:srgbClr val="595959"/>
                </a:solidFill>
                <a:latin typeface="Lato Bold" panose="020F0502020204030203" pitchFamily="34" charset="0"/>
                <a:ea typeface="Lato Bold" panose="020F0502020204030203" pitchFamily="34" charset="0"/>
                <a:cs typeface="Lato Bold" panose="020F0502020204030203" pitchFamily="34" charset="0"/>
              </a:rPr>
              <a:t>Over </a:t>
            </a:r>
            <a:r>
              <a:rPr lang="en-US" sz="2471" dirty="0">
                <a:solidFill>
                  <a:srgbClr val="C9942B"/>
                </a:solidFill>
                <a:latin typeface="Lato Bold" panose="020F0502020204030203" pitchFamily="34" charset="0"/>
                <a:ea typeface="Lato Bold" panose="020F0502020204030203" pitchFamily="34" charset="0"/>
                <a:cs typeface="Lato Bold" panose="020F0502020204030203" pitchFamily="34" charset="0"/>
              </a:rPr>
              <a:t>100 years </a:t>
            </a:r>
            <a:r>
              <a:rPr lang="en-US" sz="2471" dirty="0">
                <a:solidFill>
                  <a:srgbClr val="595959"/>
                </a:solidFill>
                <a:latin typeface="Lato Bold" panose="020F0502020204030203" pitchFamily="34" charset="0"/>
                <a:ea typeface="Lato Bold" panose="020F0502020204030203" pitchFamily="34" charset="0"/>
                <a:cs typeface="Lato Bold" panose="020F0502020204030203" pitchFamily="34" charset="0"/>
              </a:rPr>
              <a:t>of excellence</a:t>
            </a:r>
          </a:p>
        </p:txBody>
      </p:sp>
      <p:grpSp>
        <p:nvGrpSpPr>
          <p:cNvPr id="8" name="Group 7">
            <a:extLst>
              <a:ext uri="{FF2B5EF4-FFF2-40B4-BE49-F238E27FC236}">
                <a16:creationId xmlns:a16="http://schemas.microsoft.com/office/drawing/2014/main" id="{116AC5E7-B751-B456-1BAE-92D7CDA9940C}"/>
              </a:ext>
            </a:extLst>
          </p:cNvPr>
          <p:cNvGrpSpPr/>
          <p:nvPr/>
        </p:nvGrpSpPr>
        <p:grpSpPr>
          <a:xfrm>
            <a:off x="1942640" y="1573060"/>
            <a:ext cx="8306720" cy="4447345"/>
            <a:chOff x="1648011" y="2299774"/>
            <a:chExt cx="7421386" cy="3981508"/>
          </a:xfrm>
        </p:grpSpPr>
        <p:grpSp>
          <p:nvGrpSpPr>
            <p:cNvPr id="11" name="Group 10">
              <a:extLst>
                <a:ext uri="{FF2B5EF4-FFF2-40B4-BE49-F238E27FC236}">
                  <a16:creationId xmlns:a16="http://schemas.microsoft.com/office/drawing/2014/main" id="{694B94D6-CA53-612C-D53A-75FF98516F63}"/>
                </a:ext>
              </a:extLst>
            </p:cNvPr>
            <p:cNvGrpSpPr/>
            <p:nvPr/>
          </p:nvGrpSpPr>
          <p:grpSpPr>
            <a:xfrm>
              <a:off x="1648011" y="2299774"/>
              <a:ext cx="7067178" cy="3981508"/>
              <a:chOff x="1677175" y="1470849"/>
              <a:chExt cx="6492240" cy="3657600"/>
            </a:xfrm>
          </p:grpSpPr>
          <p:pic>
            <p:nvPicPr>
              <p:cNvPr id="19" name="Picture 18">
                <a:extLst>
                  <a:ext uri="{FF2B5EF4-FFF2-40B4-BE49-F238E27FC236}">
                    <a16:creationId xmlns:a16="http://schemas.microsoft.com/office/drawing/2014/main" id="{513A1C91-6597-4721-85E7-7B074E24B817}"/>
                  </a:ext>
                </a:extLst>
              </p:cNvPr>
              <p:cNvPicPr>
                <a:picLocks noChangeAspect="1"/>
              </p:cNvPicPr>
              <p:nvPr/>
            </p:nvPicPr>
            <p:blipFill>
              <a:blip r:embed="rId3" cstate="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1677175" y="1470849"/>
                <a:ext cx="6492240" cy="3657600"/>
              </a:xfrm>
              <a:prstGeom prst="rect">
                <a:avLst/>
              </a:prstGeom>
            </p:spPr>
          </p:pic>
          <p:sp>
            <p:nvSpPr>
              <p:cNvPr id="20" name="Content Placeholder 5">
                <a:extLst>
                  <a:ext uri="{FF2B5EF4-FFF2-40B4-BE49-F238E27FC236}">
                    <a16:creationId xmlns:a16="http://schemas.microsoft.com/office/drawing/2014/main" id="{3CDB4DB2-2FB8-4F6D-92CD-B6762F0E079B}"/>
                  </a:ext>
                </a:extLst>
              </p:cNvPr>
              <p:cNvSpPr txBox="1">
                <a:spLocks/>
              </p:cNvSpPr>
              <p:nvPr/>
            </p:nvSpPr>
            <p:spPr>
              <a:xfrm>
                <a:off x="5552549" y="2313120"/>
                <a:ext cx="640080" cy="365760"/>
              </a:xfrm>
              <a:custGeom>
                <a:avLst/>
                <a:gdLst>
                  <a:gd name="connsiteX0" fmla="*/ 0 w 780216"/>
                  <a:gd name="connsiteY0" fmla="*/ 0 h 531628"/>
                  <a:gd name="connsiteX1" fmla="*/ 780216 w 780216"/>
                  <a:gd name="connsiteY1" fmla="*/ 0 h 531628"/>
                  <a:gd name="connsiteX2" fmla="*/ 780216 w 780216"/>
                  <a:gd name="connsiteY2" fmla="*/ 531628 h 531628"/>
                  <a:gd name="connsiteX3" fmla="*/ 0 w 780216"/>
                  <a:gd name="connsiteY3" fmla="*/ 531628 h 531628"/>
                  <a:gd name="connsiteX4" fmla="*/ 0 w 780216"/>
                  <a:gd name="connsiteY4" fmla="*/ 0 h 531628"/>
                  <a:gd name="connsiteX0" fmla="*/ 0 w 780216"/>
                  <a:gd name="connsiteY0" fmla="*/ 34 h 531662"/>
                  <a:gd name="connsiteX1" fmla="*/ 737685 w 780216"/>
                  <a:gd name="connsiteY1" fmla="*/ 265847 h 531662"/>
                  <a:gd name="connsiteX2" fmla="*/ 780216 w 780216"/>
                  <a:gd name="connsiteY2" fmla="*/ 34 h 531662"/>
                  <a:gd name="connsiteX3" fmla="*/ 780216 w 780216"/>
                  <a:gd name="connsiteY3" fmla="*/ 531662 h 531662"/>
                  <a:gd name="connsiteX4" fmla="*/ 0 w 780216"/>
                  <a:gd name="connsiteY4" fmla="*/ 531662 h 531662"/>
                  <a:gd name="connsiteX5" fmla="*/ 0 w 780216"/>
                  <a:gd name="connsiteY5" fmla="*/ 34 h 531662"/>
                  <a:gd name="connsiteX0" fmla="*/ 0 w 822746"/>
                  <a:gd name="connsiteY0" fmla="*/ 85061 h 531628"/>
                  <a:gd name="connsiteX1" fmla="*/ 780215 w 822746"/>
                  <a:gd name="connsiteY1" fmla="*/ 265813 h 531628"/>
                  <a:gd name="connsiteX2" fmla="*/ 822746 w 822746"/>
                  <a:gd name="connsiteY2" fmla="*/ 0 h 531628"/>
                  <a:gd name="connsiteX3" fmla="*/ 822746 w 822746"/>
                  <a:gd name="connsiteY3" fmla="*/ 531628 h 531628"/>
                  <a:gd name="connsiteX4" fmla="*/ 42530 w 822746"/>
                  <a:gd name="connsiteY4" fmla="*/ 531628 h 531628"/>
                  <a:gd name="connsiteX5" fmla="*/ 0 w 822746"/>
                  <a:gd name="connsiteY5" fmla="*/ 85061 h 531628"/>
                  <a:gd name="connsiteX0" fmla="*/ 0 w 822746"/>
                  <a:gd name="connsiteY0" fmla="*/ 85061 h 531628"/>
                  <a:gd name="connsiteX1" fmla="*/ 769583 w 822746"/>
                  <a:gd name="connsiteY1" fmla="*/ 170120 h 531628"/>
                  <a:gd name="connsiteX2" fmla="*/ 822746 w 822746"/>
                  <a:gd name="connsiteY2" fmla="*/ 0 h 531628"/>
                  <a:gd name="connsiteX3" fmla="*/ 822746 w 822746"/>
                  <a:gd name="connsiteY3" fmla="*/ 531628 h 531628"/>
                  <a:gd name="connsiteX4" fmla="*/ 42530 w 822746"/>
                  <a:gd name="connsiteY4" fmla="*/ 531628 h 531628"/>
                  <a:gd name="connsiteX5" fmla="*/ 0 w 822746"/>
                  <a:gd name="connsiteY5" fmla="*/ 85061 h 531628"/>
                  <a:gd name="connsiteX0" fmla="*/ 0 w 822746"/>
                  <a:gd name="connsiteY0" fmla="*/ 85061 h 531628"/>
                  <a:gd name="connsiteX1" fmla="*/ 769583 w 822746"/>
                  <a:gd name="connsiteY1" fmla="*/ 170120 h 531628"/>
                  <a:gd name="connsiteX2" fmla="*/ 822746 w 822746"/>
                  <a:gd name="connsiteY2" fmla="*/ 0 h 531628"/>
                  <a:gd name="connsiteX3" fmla="*/ 822746 w 822746"/>
                  <a:gd name="connsiteY3" fmla="*/ 531628 h 531628"/>
                  <a:gd name="connsiteX4" fmla="*/ 42530 w 822746"/>
                  <a:gd name="connsiteY4" fmla="*/ 531628 h 531628"/>
                  <a:gd name="connsiteX5" fmla="*/ 0 w 822746"/>
                  <a:gd name="connsiteY5" fmla="*/ 85061 h 531628"/>
                  <a:gd name="connsiteX0" fmla="*/ 0 w 822746"/>
                  <a:gd name="connsiteY0" fmla="*/ 85061 h 531628"/>
                  <a:gd name="connsiteX1" fmla="*/ 769583 w 822746"/>
                  <a:gd name="connsiteY1" fmla="*/ 170120 h 531628"/>
                  <a:gd name="connsiteX2" fmla="*/ 822746 w 822746"/>
                  <a:gd name="connsiteY2" fmla="*/ 0 h 531628"/>
                  <a:gd name="connsiteX3" fmla="*/ 556932 w 822746"/>
                  <a:gd name="connsiteY3" fmla="*/ 489098 h 531628"/>
                  <a:gd name="connsiteX4" fmla="*/ 42530 w 822746"/>
                  <a:gd name="connsiteY4" fmla="*/ 531628 h 531628"/>
                  <a:gd name="connsiteX5" fmla="*/ 0 w 822746"/>
                  <a:gd name="connsiteY5" fmla="*/ 85061 h 531628"/>
                  <a:gd name="connsiteX0" fmla="*/ 0 w 822746"/>
                  <a:gd name="connsiteY0" fmla="*/ 85061 h 531628"/>
                  <a:gd name="connsiteX1" fmla="*/ 620727 w 822746"/>
                  <a:gd name="connsiteY1" fmla="*/ 191385 h 531628"/>
                  <a:gd name="connsiteX2" fmla="*/ 822746 w 822746"/>
                  <a:gd name="connsiteY2" fmla="*/ 0 h 531628"/>
                  <a:gd name="connsiteX3" fmla="*/ 556932 w 822746"/>
                  <a:gd name="connsiteY3" fmla="*/ 489098 h 531628"/>
                  <a:gd name="connsiteX4" fmla="*/ 42530 w 822746"/>
                  <a:gd name="connsiteY4" fmla="*/ 531628 h 531628"/>
                  <a:gd name="connsiteX5" fmla="*/ 0 w 822746"/>
                  <a:gd name="connsiteY5" fmla="*/ 85061 h 531628"/>
                  <a:gd name="connsiteX0" fmla="*/ 0 w 822746"/>
                  <a:gd name="connsiteY0" fmla="*/ 85061 h 531628"/>
                  <a:gd name="connsiteX1" fmla="*/ 386811 w 822746"/>
                  <a:gd name="connsiteY1" fmla="*/ 95692 h 531628"/>
                  <a:gd name="connsiteX2" fmla="*/ 822746 w 822746"/>
                  <a:gd name="connsiteY2" fmla="*/ 0 h 531628"/>
                  <a:gd name="connsiteX3" fmla="*/ 556932 w 822746"/>
                  <a:gd name="connsiteY3" fmla="*/ 489098 h 531628"/>
                  <a:gd name="connsiteX4" fmla="*/ 42530 w 822746"/>
                  <a:gd name="connsiteY4" fmla="*/ 531628 h 531628"/>
                  <a:gd name="connsiteX5" fmla="*/ 0 w 822746"/>
                  <a:gd name="connsiteY5" fmla="*/ 85061 h 531628"/>
                  <a:gd name="connsiteX0" fmla="*/ 0 w 822746"/>
                  <a:gd name="connsiteY0" fmla="*/ 85061 h 531628"/>
                  <a:gd name="connsiteX1" fmla="*/ 386811 w 822746"/>
                  <a:gd name="connsiteY1" fmla="*/ 95692 h 531628"/>
                  <a:gd name="connsiteX2" fmla="*/ 822746 w 822746"/>
                  <a:gd name="connsiteY2" fmla="*/ 0 h 531628"/>
                  <a:gd name="connsiteX3" fmla="*/ 556932 w 822746"/>
                  <a:gd name="connsiteY3" fmla="*/ 489098 h 531628"/>
                  <a:gd name="connsiteX4" fmla="*/ 42530 w 822746"/>
                  <a:gd name="connsiteY4" fmla="*/ 531628 h 531628"/>
                  <a:gd name="connsiteX5" fmla="*/ 0 w 822746"/>
                  <a:gd name="connsiteY5" fmla="*/ 85061 h 531628"/>
                  <a:gd name="connsiteX0" fmla="*/ 0 w 695156"/>
                  <a:gd name="connsiteY0" fmla="*/ 11037 h 457604"/>
                  <a:gd name="connsiteX1" fmla="*/ 386811 w 695156"/>
                  <a:gd name="connsiteY1" fmla="*/ 21668 h 457604"/>
                  <a:gd name="connsiteX2" fmla="*/ 695156 w 695156"/>
                  <a:gd name="connsiteY2" fmla="*/ 117362 h 457604"/>
                  <a:gd name="connsiteX3" fmla="*/ 556932 w 695156"/>
                  <a:gd name="connsiteY3" fmla="*/ 415074 h 457604"/>
                  <a:gd name="connsiteX4" fmla="*/ 42530 w 695156"/>
                  <a:gd name="connsiteY4" fmla="*/ 457604 h 457604"/>
                  <a:gd name="connsiteX5" fmla="*/ 0 w 695156"/>
                  <a:gd name="connsiteY5" fmla="*/ 11037 h 457604"/>
                  <a:gd name="connsiteX0" fmla="*/ 21265 w 652626"/>
                  <a:gd name="connsiteY0" fmla="*/ 82787 h 444294"/>
                  <a:gd name="connsiteX1" fmla="*/ 344281 w 652626"/>
                  <a:gd name="connsiteY1" fmla="*/ 8358 h 444294"/>
                  <a:gd name="connsiteX2" fmla="*/ 652626 w 652626"/>
                  <a:gd name="connsiteY2" fmla="*/ 104052 h 444294"/>
                  <a:gd name="connsiteX3" fmla="*/ 514402 w 652626"/>
                  <a:gd name="connsiteY3" fmla="*/ 401764 h 444294"/>
                  <a:gd name="connsiteX4" fmla="*/ 0 w 652626"/>
                  <a:gd name="connsiteY4" fmla="*/ 444294 h 444294"/>
                  <a:gd name="connsiteX5" fmla="*/ 21265 w 652626"/>
                  <a:gd name="connsiteY5" fmla="*/ 82787 h 444294"/>
                  <a:gd name="connsiteX0" fmla="*/ 0 w 631361"/>
                  <a:gd name="connsiteY0" fmla="*/ 82787 h 401764"/>
                  <a:gd name="connsiteX1" fmla="*/ 323016 w 631361"/>
                  <a:gd name="connsiteY1" fmla="*/ 8358 h 401764"/>
                  <a:gd name="connsiteX2" fmla="*/ 631361 w 631361"/>
                  <a:gd name="connsiteY2" fmla="*/ 104052 h 401764"/>
                  <a:gd name="connsiteX3" fmla="*/ 493137 w 631361"/>
                  <a:gd name="connsiteY3" fmla="*/ 401764 h 401764"/>
                  <a:gd name="connsiteX4" fmla="*/ 6554 w 631361"/>
                  <a:gd name="connsiteY4" fmla="*/ 342214 h 401764"/>
                  <a:gd name="connsiteX5" fmla="*/ 0 w 631361"/>
                  <a:gd name="connsiteY5" fmla="*/ 82787 h 401764"/>
                  <a:gd name="connsiteX0" fmla="*/ 0 w 631361"/>
                  <a:gd name="connsiteY0" fmla="*/ 82787 h 342214"/>
                  <a:gd name="connsiteX1" fmla="*/ 323016 w 631361"/>
                  <a:gd name="connsiteY1" fmla="*/ 8358 h 342214"/>
                  <a:gd name="connsiteX2" fmla="*/ 631361 w 631361"/>
                  <a:gd name="connsiteY2" fmla="*/ 104052 h 342214"/>
                  <a:gd name="connsiteX3" fmla="*/ 493137 w 631361"/>
                  <a:gd name="connsiteY3" fmla="*/ 333711 h 342214"/>
                  <a:gd name="connsiteX4" fmla="*/ 6554 w 631361"/>
                  <a:gd name="connsiteY4" fmla="*/ 342214 h 342214"/>
                  <a:gd name="connsiteX5" fmla="*/ 0 w 631361"/>
                  <a:gd name="connsiteY5" fmla="*/ 82787 h 342214"/>
                  <a:gd name="connsiteX0" fmla="*/ 0 w 501540"/>
                  <a:gd name="connsiteY0" fmla="*/ 82787 h 342214"/>
                  <a:gd name="connsiteX1" fmla="*/ 323016 w 501540"/>
                  <a:gd name="connsiteY1" fmla="*/ 8358 h 342214"/>
                  <a:gd name="connsiteX2" fmla="*/ 501540 w 501540"/>
                  <a:gd name="connsiteY2" fmla="*/ 63221 h 342214"/>
                  <a:gd name="connsiteX3" fmla="*/ 493137 w 501540"/>
                  <a:gd name="connsiteY3" fmla="*/ 333711 h 342214"/>
                  <a:gd name="connsiteX4" fmla="*/ 6554 w 501540"/>
                  <a:gd name="connsiteY4" fmla="*/ 342214 h 342214"/>
                  <a:gd name="connsiteX5" fmla="*/ 0 w 501540"/>
                  <a:gd name="connsiteY5" fmla="*/ 82787 h 342214"/>
                  <a:gd name="connsiteX0" fmla="*/ 0 w 566451"/>
                  <a:gd name="connsiteY0" fmla="*/ 82787 h 342214"/>
                  <a:gd name="connsiteX1" fmla="*/ 323016 w 566451"/>
                  <a:gd name="connsiteY1" fmla="*/ 8358 h 342214"/>
                  <a:gd name="connsiteX2" fmla="*/ 566451 w 566451"/>
                  <a:gd name="connsiteY2" fmla="*/ 56416 h 342214"/>
                  <a:gd name="connsiteX3" fmla="*/ 493137 w 566451"/>
                  <a:gd name="connsiteY3" fmla="*/ 333711 h 342214"/>
                  <a:gd name="connsiteX4" fmla="*/ 6554 w 566451"/>
                  <a:gd name="connsiteY4" fmla="*/ 342214 h 342214"/>
                  <a:gd name="connsiteX5" fmla="*/ 0 w 566451"/>
                  <a:gd name="connsiteY5" fmla="*/ 82787 h 342214"/>
                  <a:gd name="connsiteX0" fmla="*/ 0 w 566451"/>
                  <a:gd name="connsiteY0" fmla="*/ 33821 h 293248"/>
                  <a:gd name="connsiteX1" fmla="*/ 378653 w 566451"/>
                  <a:gd name="connsiteY1" fmla="*/ 13834 h 293248"/>
                  <a:gd name="connsiteX2" fmla="*/ 566451 w 566451"/>
                  <a:gd name="connsiteY2" fmla="*/ 7450 h 293248"/>
                  <a:gd name="connsiteX3" fmla="*/ 493137 w 566451"/>
                  <a:gd name="connsiteY3" fmla="*/ 284745 h 293248"/>
                  <a:gd name="connsiteX4" fmla="*/ 6554 w 566451"/>
                  <a:gd name="connsiteY4" fmla="*/ 293248 h 293248"/>
                  <a:gd name="connsiteX5" fmla="*/ 0 w 566451"/>
                  <a:gd name="connsiteY5" fmla="*/ 33821 h 293248"/>
                  <a:gd name="connsiteX0" fmla="*/ 0 w 566451"/>
                  <a:gd name="connsiteY0" fmla="*/ 26371 h 285798"/>
                  <a:gd name="connsiteX1" fmla="*/ 378653 w 566451"/>
                  <a:gd name="connsiteY1" fmla="*/ 6384 h 285798"/>
                  <a:gd name="connsiteX2" fmla="*/ 566451 w 566451"/>
                  <a:gd name="connsiteY2" fmla="*/ 0 h 285798"/>
                  <a:gd name="connsiteX3" fmla="*/ 493137 w 566451"/>
                  <a:gd name="connsiteY3" fmla="*/ 277295 h 285798"/>
                  <a:gd name="connsiteX4" fmla="*/ 6554 w 566451"/>
                  <a:gd name="connsiteY4" fmla="*/ 285798 h 285798"/>
                  <a:gd name="connsiteX5" fmla="*/ 0 w 566451"/>
                  <a:gd name="connsiteY5" fmla="*/ 26371 h 285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6451" h="285798">
                    <a:moveTo>
                      <a:pt x="0" y="26371"/>
                    </a:moveTo>
                    <a:cubicBezTo>
                      <a:pt x="185644" y="22827"/>
                      <a:pt x="231459" y="49062"/>
                      <a:pt x="378653" y="6384"/>
                    </a:cubicBezTo>
                    <a:cubicBezTo>
                      <a:pt x="545230" y="133975"/>
                      <a:pt x="421139" y="31897"/>
                      <a:pt x="566451" y="0"/>
                    </a:cubicBezTo>
                    <a:lnTo>
                      <a:pt x="493137" y="277295"/>
                    </a:lnTo>
                    <a:lnTo>
                      <a:pt x="6554" y="285798"/>
                    </a:lnTo>
                    <a:lnTo>
                      <a:pt x="0" y="26371"/>
                    </a:lnTo>
                    <a:close/>
                  </a:path>
                </a:pathLst>
              </a:custGeom>
              <a:solidFill>
                <a:schemeClr val="bg1"/>
              </a:solidFill>
            </p:spPr>
            <p:txBody>
              <a:bodyPr vert="horz" lIns="80682" tIns="40341" rIns="80682" bIns="40341" rtlCol="0" anchor="ctr">
                <a:noAutofit/>
              </a:bodyPr>
              <a:lstStyle>
                <a:defPPr>
                  <a:defRPr lang="en-US"/>
                </a:defPPr>
                <a:lvl1pPr marL="0" algn="l" defTabSz="806775" rtl="0" eaLnBrk="1" latinLnBrk="0" hangingPunct="1">
                  <a:defRPr sz="1588" kern="1200">
                    <a:solidFill>
                      <a:schemeClr val="tx1"/>
                    </a:solidFill>
                    <a:latin typeface="+mn-lt"/>
                    <a:ea typeface="+mn-ea"/>
                    <a:cs typeface="+mn-cs"/>
                  </a:defRPr>
                </a:lvl1pPr>
                <a:lvl2pPr marL="403388" algn="l" defTabSz="806775" rtl="0" eaLnBrk="1" latinLnBrk="0" hangingPunct="1">
                  <a:defRPr sz="1588" kern="1200">
                    <a:solidFill>
                      <a:schemeClr val="tx1"/>
                    </a:solidFill>
                    <a:latin typeface="+mn-lt"/>
                    <a:ea typeface="+mn-ea"/>
                    <a:cs typeface="+mn-cs"/>
                  </a:defRPr>
                </a:lvl2pPr>
                <a:lvl3pPr marL="806775" algn="l" defTabSz="806775" rtl="0" eaLnBrk="1" latinLnBrk="0" hangingPunct="1">
                  <a:defRPr sz="1588" kern="1200">
                    <a:solidFill>
                      <a:schemeClr val="tx1"/>
                    </a:solidFill>
                    <a:latin typeface="+mn-lt"/>
                    <a:ea typeface="+mn-ea"/>
                    <a:cs typeface="+mn-cs"/>
                  </a:defRPr>
                </a:lvl3pPr>
                <a:lvl4pPr marL="1210163" algn="l" defTabSz="806775" rtl="0" eaLnBrk="1" latinLnBrk="0" hangingPunct="1">
                  <a:defRPr sz="1588" kern="1200">
                    <a:solidFill>
                      <a:schemeClr val="tx1"/>
                    </a:solidFill>
                    <a:latin typeface="+mn-lt"/>
                    <a:ea typeface="+mn-ea"/>
                    <a:cs typeface="+mn-cs"/>
                  </a:defRPr>
                </a:lvl4pPr>
                <a:lvl5pPr marL="1613550" algn="l" defTabSz="806775" rtl="0" eaLnBrk="1" latinLnBrk="0" hangingPunct="1">
                  <a:defRPr sz="1588" kern="1200">
                    <a:solidFill>
                      <a:schemeClr val="tx1"/>
                    </a:solidFill>
                    <a:latin typeface="+mn-lt"/>
                    <a:ea typeface="+mn-ea"/>
                    <a:cs typeface="+mn-cs"/>
                  </a:defRPr>
                </a:lvl5pPr>
                <a:lvl6pPr marL="2016938" algn="l" defTabSz="806775" rtl="0" eaLnBrk="1" latinLnBrk="0" hangingPunct="1">
                  <a:defRPr sz="1588" kern="1200">
                    <a:solidFill>
                      <a:schemeClr val="tx1"/>
                    </a:solidFill>
                    <a:latin typeface="+mn-lt"/>
                    <a:ea typeface="+mn-ea"/>
                    <a:cs typeface="+mn-cs"/>
                  </a:defRPr>
                </a:lvl6pPr>
                <a:lvl7pPr marL="2420325" algn="l" defTabSz="806775" rtl="0" eaLnBrk="1" latinLnBrk="0" hangingPunct="1">
                  <a:defRPr sz="1588" kern="1200">
                    <a:solidFill>
                      <a:schemeClr val="tx1"/>
                    </a:solidFill>
                    <a:latin typeface="+mn-lt"/>
                    <a:ea typeface="+mn-ea"/>
                    <a:cs typeface="+mn-cs"/>
                  </a:defRPr>
                </a:lvl7pPr>
                <a:lvl8pPr marL="2823713" algn="l" defTabSz="806775" rtl="0" eaLnBrk="1" latinLnBrk="0" hangingPunct="1">
                  <a:defRPr sz="1588" kern="1200">
                    <a:solidFill>
                      <a:schemeClr val="tx1"/>
                    </a:solidFill>
                    <a:latin typeface="+mn-lt"/>
                    <a:ea typeface="+mn-ea"/>
                    <a:cs typeface="+mn-cs"/>
                  </a:defRPr>
                </a:lvl8pPr>
                <a:lvl9pPr marL="3227100" algn="l" defTabSz="806775" rtl="0" eaLnBrk="1" latinLnBrk="0" hangingPunct="1">
                  <a:defRPr sz="1588" kern="1200">
                    <a:solidFill>
                      <a:schemeClr val="tx1"/>
                    </a:solidFill>
                    <a:latin typeface="+mn-lt"/>
                    <a:ea typeface="+mn-ea"/>
                    <a:cs typeface="+mn-cs"/>
                  </a:defRPr>
                </a:lvl9pPr>
              </a:lstStyle>
              <a:p>
                <a:pPr defTabSz="1036306">
                  <a:lnSpc>
                    <a:spcPct val="120000"/>
                  </a:lnSpc>
                  <a:spcBef>
                    <a:spcPts val="0"/>
                  </a:spcBef>
                  <a:defRPr/>
                </a:pPr>
                <a:r>
                  <a:rPr lang="en-US" sz="2471" dirty="0">
                    <a:solidFill>
                      <a:srgbClr val="C9942B"/>
                    </a:solidFill>
                    <a:latin typeface="Lato Light" panose="020F0502020204030203" pitchFamily="34" charset="0"/>
                    <a:ea typeface="Lato Light" panose="020F0502020204030203" pitchFamily="34" charset="0"/>
                    <a:cs typeface="Lato Light" panose="020F0502020204030203" pitchFamily="34" charset="0"/>
                  </a:rPr>
                  <a:t>24</a:t>
                </a:r>
                <a:endParaRPr lang="en-US" sz="2471" dirty="0">
                  <a:solidFill>
                    <a:srgbClr val="C9942B"/>
                  </a:solidFill>
                </a:endParaRPr>
              </a:p>
            </p:txBody>
          </p:sp>
          <p:sp>
            <p:nvSpPr>
              <p:cNvPr id="5" name="Content Placeholder 5">
                <a:extLst>
                  <a:ext uri="{FF2B5EF4-FFF2-40B4-BE49-F238E27FC236}">
                    <a16:creationId xmlns:a16="http://schemas.microsoft.com/office/drawing/2014/main" id="{57CE4103-6675-A30D-B66B-132763143400}"/>
                  </a:ext>
                </a:extLst>
              </p:cNvPr>
              <p:cNvSpPr txBox="1">
                <a:spLocks/>
              </p:cNvSpPr>
              <p:nvPr/>
            </p:nvSpPr>
            <p:spPr>
              <a:xfrm>
                <a:off x="3575763" y="2339839"/>
                <a:ext cx="1357744" cy="365760"/>
              </a:xfrm>
              <a:custGeom>
                <a:avLst/>
                <a:gdLst>
                  <a:gd name="connsiteX0" fmla="*/ 0 w 780216"/>
                  <a:gd name="connsiteY0" fmla="*/ 0 h 531628"/>
                  <a:gd name="connsiteX1" fmla="*/ 780216 w 780216"/>
                  <a:gd name="connsiteY1" fmla="*/ 0 h 531628"/>
                  <a:gd name="connsiteX2" fmla="*/ 780216 w 780216"/>
                  <a:gd name="connsiteY2" fmla="*/ 531628 h 531628"/>
                  <a:gd name="connsiteX3" fmla="*/ 0 w 780216"/>
                  <a:gd name="connsiteY3" fmla="*/ 531628 h 531628"/>
                  <a:gd name="connsiteX4" fmla="*/ 0 w 780216"/>
                  <a:gd name="connsiteY4" fmla="*/ 0 h 531628"/>
                  <a:gd name="connsiteX0" fmla="*/ 0 w 780216"/>
                  <a:gd name="connsiteY0" fmla="*/ 34 h 531662"/>
                  <a:gd name="connsiteX1" fmla="*/ 737685 w 780216"/>
                  <a:gd name="connsiteY1" fmla="*/ 265847 h 531662"/>
                  <a:gd name="connsiteX2" fmla="*/ 780216 w 780216"/>
                  <a:gd name="connsiteY2" fmla="*/ 34 h 531662"/>
                  <a:gd name="connsiteX3" fmla="*/ 780216 w 780216"/>
                  <a:gd name="connsiteY3" fmla="*/ 531662 h 531662"/>
                  <a:gd name="connsiteX4" fmla="*/ 0 w 780216"/>
                  <a:gd name="connsiteY4" fmla="*/ 531662 h 531662"/>
                  <a:gd name="connsiteX5" fmla="*/ 0 w 780216"/>
                  <a:gd name="connsiteY5" fmla="*/ 34 h 531662"/>
                  <a:gd name="connsiteX0" fmla="*/ 0 w 822746"/>
                  <a:gd name="connsiteY0" fmla="*/ 85061 h 531628"/>
                  <a:gd name="connsiteX1" fmla="*/ 780215 w 822746"/>
                  <a:gd name="connsiteY1" fmla="*/ 265813 h 531628"/>
                  <a:gd name="connsiteX2" fmla="*/ 822746 w 822746"/>
                  <a:gd name="connsiteY2" fmla="*/ 0 h 531628"/>
                  <a:gd name="connsiteX3" fmla="*/ 822746 w 822746"/>
                  <a:gd name="connsiteY3" fmla="*/ 531628 h 531628"/>
                  <a:gd name="connsiteX4" fmla="*/ 42530 w 822746"/>
                  <a:gd name="connsiteY4" fmla="*/ 531628 h 531628"/>
                  <a:gd name="connsiteX5" fmla="*/ 0 w 822746"/>
                  <a:gd name="connsiteY5" fmla="*/ 85061 h 531628"/>
                  <a:gd name="connsiteX0" fmla="*/ 0 w 822746"/>
                  <a:gd name="connsiteY0" fmla="*/ 85061 h 531628"/>
                  <a:gd name="connsiteX1" fmla="*/ 769583 w 822746"/>
                  <a:gd name="connsiteY1" fmla="*/ 170120 h 531628"/>
                  <a:gd name="connsiteX2" fmla="*/ 822746 w 822746"/>
                  <a:gd name="connsiteY2" fmla="*/ 0 h 531628"/>
                  <a:gd name="connsiteX3" fmla="*/ 822746 w 822746"/>
                  <a:gd name="connsiteY3" fmla="*/ 531628 h 531628"/>
                  <a:gd name="connsiteX4" fmla="*/ 42530 w 822746"/>
                  <a:gd name="connsiteY4" fmla="*/ 531628 h 531628"/>
                  <a:gd name="connsiteX5" fmla="*/ 0 w 822746"/>
                  <a:gd name="connsiteY5" fmla="*/ 85061 h 531628"/>
                  <a:gd name="connsiteX0" fmla="*/ 0 w 822746"/>
                  <a:gd name="connsiteY0" fmla="*/ 85061 h 531628"/>
                  <a:gd name="connsiteX1" fmla="*/ 769583 w 822746"/>
                  <a:gd name="connsiteY1" fmla="*/ 170120 h 531628"/>
                  <a:gd name="connsiteX2" fmla="*/ 822746 w 822746"/>
                  <a:gd name="connsiteY2" fmla="*/ 0 h 531628"/>
                  <a:gd name="connsiteX3" fmla="*/ 822746 w 822746"/>
                  <a:gd name="connsiteY3" fmla="*/ 531628 h 531628"/>
                  <a:gd name="connsiteX4" fmla="*/ 42530 w 822746"/>
                  <a:gd name="connsiteY4" fmla="*/ 531628 h 531628"/>
                  <a:gd name="connsiteX5" fmla="*/ 0 w 822746"/>
                  <a:gd name="connsiteY5" fmla="*/ 85061 h 531628"/>
                  <a:gd name="connsiteX0" fmla="*/ 0 w 822746"/>
                  <a:gd name="connsiteY0" fmla="*/ 85061 h 531628"/>
                  <a:gd name="connsiteX1" fmla="*/ 769583 w 822746"/>
                  <a:gd name="connsiteY1" fmla="*/ 170120 h 531628"/>
                  <a:gd name="connsiteX2" fmla="*/ 822746 w 822746"/>
                  <a:gd name="connsiteY2" fmla="*/ 0 h 531628"/>
                  <a:gd name="connsiteX3" fmla="*/ 556932 w 822746"/>
                  <a:gd name="connsiteY3" fmla="*/ 489098 h 531628"/>
                  <a:gd name="connsiteX4" fmla="*/ 42530 w 822746"/>
                  <a:gd name="connsiteY4" fmla="*/ 531628 h 531628"/>
                  <a:gd name="connsiteX5" fmla="*/ 0 w 822746"/>
                  <a:gd name="connsiteY5" fmla="*/ 85061 h 531628"/>
                  <a:gd name="connsiteX0" fmla="*/ 0 w 822746"/>
                  <a:gd name="connsiteY0" fmla="*/ 85061 h 531628"/>
                  <a:gd name="connsiteX1" fmla="*/ 620727 w 822746"/>
                  <a:gd name="connsiteY1" fmla="*/ 191385 h 531628"/>
                  <a:gd name="connsiteX2" fmla="*/ 822746 w 822746"/>
                  <a:gd name="connsiteY2" fmla="*/ 0 h 531628"/>
                  <a:gd name="connsiteX3" fmla="*/ 556932 w 822746"/>
                  <a:gd name="connsiteY3" fmla="*/ 489098 h 531628"/>
                  <a:gd name="connsiteX4" fmla="*/ 42530 w 822746"/>
                  <a:gd name="connsiteY4" fmla="*/ 531628 h 531628"/>
                  <a:gd name="connsiteX5" fmla="*/ 0 w 822746"/>
                  <a:gd name="connsiteY5" fmla="*/ 85061 h 531628"/>
                  <a:gd name="connsiteX0" fmla="*/ 0 w 822746"/>
                  <a:gd name="connsiteY0" fmla="*/ 85061 h 531628"/>
                  <a:gd name="connsiteX1" fmla="*/ 386811 w 822746"/>
                  <a:gd name="connsiteY1" fmla="*/ 95692 h 531628"/>
                  <a:gd name="connsiteX2" fmla="*/ 822746 w 822746"/>
                  <a:gd name="connsiteY2" fmla="*/ 0 h 531628"/>
                  <a:gd name="connsiteX3" fmla="*/ 556932 w 822746"/>
                  <a:gd name="connsiteY3" fmla="*/ 489098 h 531628"/>
                  <a:gd name="connsiteX4" fmla="*/ 42530 w 822746"/>
                  <a:gd name="connsiteY4" fmla="*/ 531628 h 531628"/>
                  <a:gd name="connsiteX5" fmla="*/ 0 w 822746"/>
                  <a:gd name="connsiteY5" fmla="*/ 85061 h 531628"/>
                  <a:gd name="connsiteX0" fmla="*/ 0 w 822746"/>
                  <a:gd name="connsiteY0" fmla="*/ 85061 h 531628"/>
                  <a:gd name="connsiteX1" fmla="*/ 386811 w 822746"/>
                  <a:gd name="connsiteY1" fmla="*/ 95692 h 531628"/>
                  <a:gd name="connsiteX2" fmla="*/ 822746 w 822746"/>
                  <a:gd name="connsiteY2" fmla="*/ 0 h 531628"/>
                  <a:gd name="connsiteX3" fmla="*/ 556932 w 822746"/>
                  <a:gd name="connsiteY3" fmla="*/ 489098 h 531628"/>
                  <a:gd name="connsiteX4" fmla="*/ 42530 w 822746"/>
                  <a:gd name="connsiteY4" fmla="*/ 531628 h 531628"/>
                  <a:gd name="connsiteX5" fmla="*/ 0 w 822746"/>
                  <a:gd name="connsiteY5" fmla="*/ 85061 h 531628"/>
                  <a:gd name="connsiteX0" fmla="*/ 0 w 695156"/>
                  <a:gd name="connsiteY0" fmla="*/ 11037 h 457604"/>
                  <a:gd name="connsiteX1" fmla="*/ 386811 w 695156"/>
                  <a:gd name="connsiteY1" fmla="*/ 21668 h 457604"/>
                  <a:gd name="connsiteX2" fmla="*/ 695156 w 695156"/>
                  <a:gd name="connsiteY2" fmla="*/ 117362 h 457604"/>
                  <a:gd name="connsiteX3" fmla="*/ 556932 w 695156"/>
                  <a:gd name="connsiteY3" fmla="*/ 415074 h 457604"/>
                  <a:gd name="connsiteX4" fmla="*/ 42530 w 695156"/>
                  <a:gd name="connsiteY4" fmla="*/ 457604 h 457604"/>
                  <a:gd name="connsiteX5" fmla="*/ 0 w 695156"/>
                  <a:gd name="connsiteY5" fmla="*/ 11037 h 457604"/>
                  <a:gd name="connsiteX0" fmla="*/ 21265 w 652626"/>
                  <a:gd name="connsiteY0" fmla="*/ 82787 h 444294"/>
                  <a:gd name="connsiteX1" fmla="*/ 344281 w 652626"/>
                  <a:gd name="connsiteY1" fmla="*/ 8358 h 444294"/>
                  <a:gd name="connsiteX2" fmla="*/ 652626 w 652626"/>
                  <a:gd name="connsiteY2" fmla="*/ 104052 h 444294"/>
                  <a:gd name="connsiteX3" fmla="*/ 514402 w 652626"/>
                  <a:gd name="connsiteY3" fmla="*/ 401764 h 444294"/>
                  <a:gd name="connsiteX4" fmla="*/ 0 w 652626"/>
                  <a:gd name="connsiteY4" fmla="*/ 444294 h 444294"/>
                  <a:gd name="connsiteX5" fmla="*/ 21265 w 652626"/>
                  <a:gd name="connsiteY5" fmla="*/ 82787 h 444294"/>
                  <a:gd name="connsiteX0" fmla="*/ 0 w 631361"/>
                  <a:gd name="connsiteY0" fmla="*/ 82787 h 401764"/>
                  <a:gd name="connsiteX1" fmla="*/ 323016 w 631361"/>
                  <a:gd name="connsiteY1" fmla="*/ 8358 h 401764"/>
                  <a:gd name="connsiteX2" fmla="*/ 631361 w 631361"/>
                  <a:gd name="connsiteY2" fmla="*/ 104052 h 401764"/>
                  <a:gd name="connsiteX3" fmla="*/ 493137 w 631361"/>
                  <a:gd name="connsiteY3" fmla="*/ 401764 h 401764"/>
                  <a:gd name="connsiteX4" fmla="*/ 6554 w 631361"/>
                  <a:gd name="connsiteY4" fmla="*/ 342214 h 401764"/>
                  <a:gd name="connsiteX5" fmla="*/ 0 w 631361"/>
                  <a:gd name="connsiteY5" fmla="*/ 82787 h 401764"/>
                  <a:gd name="connsiteX0" fmla="*/ 0 w 631361"/>
                  <a:gd name="connsiteY0" fmla="*/ 82787 h 342214"/>
                  <a:gd name="connsiteX1" fmla="*/ 323016 w 631361"/>
                  <a:gd name="connsiteY1" fmla="*/ 8358 h 342214"/>
                  <a:gd name="connsiteX2" fmla="*/ 631361 w 631361"/>
                  <a:gd name="connsiteY2" fmla="*/ 104052 h 342214"/>
                  <a:gd name="connsiteX3" fmla="*/ 493137 w 631361"/>
                  <a:gd name="connsiteY3" fmla="*/ 333711 h 342214"/>
                  <a:gd name="connsiteX4" fmla="*/ 6554 w 631361"/>
                  <a:gd name="connsiteY4" fmla="*/ 342214 h 342214"/>
                  <a:gd name="connsiteX5" fmla="*/ 0 w 631361"/>
                  <a:gd name="connsiteY5" fmla="*/ 82787 h 342214"/>
                  <a:gd name="connsiteX0" fmla="*/ 0 w 501540"/>
                  <a:gd name="connsiteY0" fmla="*/ 82787 h 342214"/>
                  <a:gd name="connsiteX1" fmla="*/ 323016 w 501540"/>
                  <a:gd name="connsiteY1" fmla="*/ 8358 h 342214"/>
                  <a:gd name="connsiteX2" fmla="*/ 501540 w 501540"/>
                  <a:gd name="connsiteY2" fmla="*/ 63221 h 342214"/>
                  <a:gd name="connsiteX3" fmla="*/ 493137 w 501540"/>
                  <a:gd name="connsiteY3" fmla="*/ 333711 h 342214"/>
                  <a:gd name="connsiteX4" fmla="*/ 6554 w 501540"/>
                  <a:gd name="connsiteY4" fmla="*/ 342214 h 342214"/>
                  <a:gd name="connsiteX5" fmla="*/ 0 w 501540"/>
                  <a:gd name="connsiteY5" fmla="*/ 82787 h 342214"/>
                  <a:gd name="connsiteX0" fmla="*/ 0 w 566451"/>
                  <a:gd name="connsiteY0" fmla="*/ 82787 h 342214"/>
                  <a:gd name="connsiteX1" fmla="*/ 323016 w 566451"/>
                  <a:gd name="connsiteY1" fmla="*/ 8358 h 342214"/>
                  <a:gd name="connsiteX2" fmla="*/ 566451 w 566451"/>
                  <a:gd name="connsiteY2" fmla="*/ 56416 h 342214"/>
                  <a:gd name="connsiteX3" fmla="*/ 493137 w 566451"/>
                  <a:gd name="connsiteY3" fmla="*/ 333711 h 342214"/>
                  <a:gd name="connsiteX4" fmla="*/ 6554 w 566451"/>
                  <a:gd name="connsiteY4" fmla="*/ 342214 h 342214"/>
                  <a:gd name="connsiteX5" fmla="*/ 0 w 566451"/>
                  <a:gd name="connsiteY5" fmla="*/ 82787 h 342214"/>
                  <a:gd name="connsiteX0" fmla="*/ 0 w 566451"/>
                  <a:gd name="connsiteY0" fmla="*/ 33821 h 293248"/>
                  <a:gd name="connsiteX1" fmla="*/ 378653 w 566451"/>
                  <a:gd name="connsiteY1" fmla="*/ 13834 h 293248"/>
                  <a:gd name="connsiteX2" fmla="*/ 566451 w 566451"/>
                  <a:gd name="connsiteY2" fmla="*/ 7450 h 293248"/>
                  <a:gd name="connsiteX3" fmla="*/ 493137 w 566451"/>
                  <a:gd name="connsiteY3" fmla="*/ 284745 h 293248"/>
                  <a:gd name="connsiteX4" fmla="*/ 6554 w 566451"/>
                  <a:gd name="connsiteY4" fmla="*/ 293248 h 293248"/>
                  <a:gd name="connsiteX5" fmla="*/ 0 w 566451"/>
                  <a:gd name="connsiteY5" fmla="*/ 33821 h 293248"/>
                  <a:gd name="connsiteX0" fmla="*/ 0 w 566451"/>
                  <a:gd name="connsiteY0" fmla="*/ 26371 h 285798"/>
                  <a:gd name="connsiteX1" fmla="*/ 378653 w 566451"/>
                  <a:gd name="connsiteY1" fmla="*/ 6384 h 285798"/>
                  <a:gd name="connsiteX2" fmla="*/ 566451 w 566451"/>
                  <a:gd name="connsiteY2" fmla="*/ 0 h 285798"/>
                  <a:gd name="connsiteX3" fmla="*/ 493137 w 566451"/>
                  <a:gd name="connsiteY3" fmla="*/ 277295 h 285798"/>
                  <a:gd name="connsiteX4" fmla="*/ 6554 w 566451"/>
                  <a:gd name="connsiteY4" fmla="*/ 285798 h 285798"/>
                  <a:gd name="connsiteX5" fmla="*/ 0 w 566451"/>
                  <a:gd name="connsiteY5" fmla="*/ 26371 h 285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6451" h="285798">
                    <a:moveTo>
                      <a:pt x="0" y="26371"/>
                    </a:moveTo>
                    <a:cubicBezTo>
                      <a:pt x="185644" y="22827"/>
                      <a:pt x="231459" y="49062"/>
                      <a:pt x="378653" y="6384"/>
                    </a:cubicBezTo>
                    <a:cubicBezTo>
                      <a:pt x="545230" y="133975"/>
                      <a:pt x="421139" y="31897"/>
                      <a:pt x="566451" y="0"/>
                    </a:cubicBezTo>
                    <a:lnTo>
                      <a:pt x="493137" y="277295"/>
                    </a:lnTo>
                    <a:lnTo>
                      <a:pt x="6554" y="285798"/>
                    </a:lnTo>
                    <a:lnTo>
                      <a:pt x="0" y="26371"/>
                    </a:lnTo>
                    <a:close/>
                  </a:path>
                </a:pathLst>
              </a:custGeom>
              <a:solidFill>
                <a:schemeClr val="bg1"/>
              </a:solidFill>
            </p:spPr>
            <p:txBody>
              <a:bodyPr vert="horz" lIns="80682" tIns="40341" rIns="80682" bIns="40341" rtlCol="0" anchor="ctr">
                <a:noAutofit/>
              </a:bodyPr>
              <a:lstStyle>
                <a:defPPr>
                  <a:defRPr lang="en-US"/>
                </a:defPPr>
                <a:lvl1pPr marL="0" algn="l" defTabSz="806775" rtl="0" eaLnBrk="1" latinLnBrk="0" hangingPunct="1">
                  <a:defRPr sz="1588" kern="1200">
                    <a:solidFill>
                      <a:schemeClr val="tx1"/>
                    </a:solidFill>
                    <a:latin typeface="+mn-lt"/>
                    <a:ea typeface="+mn-ea"/>
                    <a:cs typeface="+mn-cs"/>
                  </a:defRPr>
                </a:lvl1pPr>
                <a:lvl2pPr marL="403388" algn="l" defTabSz="806775" rtl="0" eaLnBrk="1" latinLnBrk="0" hangingPunct="1">
                  <a:defRPr sz="1588" kern="1200">
                    <a:solidFill>
                      <a:schemeClr val="tx1"/>
                    </a:solidFill>
                    <a:latin typeface="+mn-lt"/>
                    <a:ea typeface="+mn-ea"/>
                    <a:cs typeface="+mn-cs"/>
                  </a:defRPr>
                </a:lvl2pPr>
                <a:lvl3pPr marL="806775" algn="l" defTabSz="806775" rtl="0" eaLnBrk="1" latinLnBrk="0" hangingPunct="1">
                  <a:defRPr sz="1588" kern="1200">
                    <a:solidFill>
                      <a:schemeClr val="tx1"/>
                    </a:solidFill>
                    <a:latin typeface="+mn-lt"/>
                    <a:ea typeface="+mn-ea"/>
                    <a:cs typeface="+mn-cs"/>
                  </a:defRPr>
                </a:lvl3pPr>
                <a:lvl4pPr marL="1210163" algn="l" defTabSz="806775" rtl="0" eaLnBrk="1" latinLnBrk="0" hangingPunct="1">
                  <a:defRPr sz="1588" kern="1200">
                    <a:solidFill>
                      <a:schemeClr val="tx1"/>
                    </a:solidFill>
                    <a:latin typeface="+mn-lt"/>
                    <a:ea typeface="+mn-ea"/>
                    <a:cs typeface="+mn-cs"/>
                  </a:defRPr>
                </a:lvl4pPr>
                <a:lvl5pPr marL="1613550" algn="l" defTabSz="806775" rtl="0" eaLnBrk="1" latinLnBrk="0" hangingPunct="1">
                  <a:defRPr sz="1588" kern="1200">
                    <a:solidFill>
                      <a:schemeClr val="tx1"/>
                    </a:solidFill>
                    <a:latin typeface="+mn-lt"/>
                    <a:ea typeface="+mn-ea"/>
                    <a:cs typeface="+mn-cs"/>
                  </a:defRPr>
                </a:lvl5pPr>
                <a:lvl6pPr marL="2016938" algn="l" defTabSz="806775" rtl="0" eaLnBrk="1" latinLnBrk="0" hangingPunct="1">
                  <a:defRPr sz="1588" kern="1200">
                    <a:solidFill>
                      <a:schemeClr val="tx1"/>
                    </a:solidFill>
                    <a:latin typeface="+mn-lt"/>
                    <a:ea typeface="+mn-ea"/>
                    <a:cs typeface="+mn-cs"/>
                  </a:defRPr>
                </a:lvl6pPr>
                <a:lvl7pPr marL="2420325" algn="l" defTabSz="806775" rtl="0" eaLnBrk="1" latinLnBrk="0" hangingPunct="1">
                  <a:defRPr sz="1588" kern="1200">
                    <a:solidFill>
                      <a:schemeClr val="tx1"/>
                    </a:solidFill>
                    <a:latin typeface="+mn-lt"/>
                    <a:ea typeface="+mn-ea"/>
                    <a:cs typeface="+mn-cs"/>
                  </a:defRPr>
                </a:lvl7pPr>
                <a:lvl8pPr marL="2823713" algn="l" defTabSz="806775" rtl="0" eaLnBrk="1" latinLnBrk="0" hangingPunct="1">
                  <a:defRPr sz="1588" kern="1200">
                    <a:solidFill>
                      <a:schemeClr val="tx1"/>
                    </a:solidFill>
                    <a:latin typeface="+mn-lt"/>
                    <a:ea typeface="+mn-ea"/>
                    <a:cs typeface="+mn-cs"/>
                  </a:defRPr>
                </a:lvl8pPr>
                <a:lvl9pPr marL="3227100" algn="l" defTabSz="806775" rtl="0" eaLnBrk="1" latinLnBrk="0" hangingPunct="1">
                  <a:defRPr sz="1588" kern="1200">
                    <a:solidFill>
                      <a:schemeClr val="tx1"/>
                    </a:solidFill>
                    <a:latin typeface="+mn-lt"/>
                    <a:ea typeface="+mn-ea"/>
                    <a:cs typeface="+mn-cs"/>
                  </a:defRPr>
                </a:lvl9pPr>
              </a:lstStyle>
              <a:p>
                <a:pPr defTabSz="1036306">
                  <a:lnSpc>
                    <a:spcPct val="120000"/>
                  </a:lnSpc>
                  <a:spcBef>
                    <a:spcPts val="0"/>
                  </a:spcBef>
                  <a:defRPr/>
                </a:pPr>
                <a:r>
                  <a:rPr lang="en-US" sz="2471" dirty="0">
                    <a:solidFill>
                      <a:srgbClr val="C9942B"/>
                    </a:solidFill>
                    <a:latin typeface="Lato Light" panose="020F0502020204030203" pitchFamily="34" charset="0"/>
                    <a:ea typeface="Lato Light" panose="020F0502020204030203" pitchFamily="34" charset="0"/>
                    <a:cs typeface="Lato Light" panose="020F0502020204030203" pitchFamily="34" charset="0"/>
                  </a:rPr>
                  <a:t>3,900+</a:t>
                </a:r>
                <a:endParaRPr lang="en-US" sz="2471" dirty="0">
                  <a:solidFill>
                    <a:srgbClr val="C9942B"/>
                  </a:solidFill>
                </a:endParaRPr>
              </a:p>
            </p:txBody>
          </p:sp>
          <p:sp>
            <p:nvSpPr>
              <p:cNvPr id="21" name="Content Placeholder 5">
                <a:extLst>
                  <a:ext uri="{FF2B5EF4-FFF2-40B4-BE49-F238E27FC236}">
                    <a16:creationId xmlns:a16="http://schemas.microsoft.com/office/drawing/2014/main" id="{0BA46EEF-EF7C-4178-A887-13BC1B2D8AE1}"/>
                  </a:ext>
                </a:extLst>
              </p:cNvPr>
              <p:cNvSpPr txBox="1">
                <a:spLocks/>
              </p:cNvSpPr>
              <p:nvPr/>
            </p:nvSpPr>
            <p:spPr>
              <a:xfrm>
                <a:off x="7123701" y="4047829"/>
                <a:ext cx="868648" cy="567079"/>
              </a:xfrm>
              <a:custGeom>
                <a:avLst/>
                <a:gdLst>
                  <a:gd name="connsiteX0" fmla="*/ 0 w 780216"/>
                  <a:gd name="connsiteY0" fmla="*/ 0 h 531628"/>
                  <a:gd name="connsiteX1" fmla="*/ 780216 w 780216"/>
                  <a:gd name="connsiteY1" fmla="*/ 0 h 531628"/>
                  <a:gd name="connsiteX2" fmla="*/ 780216 w 780216"/>
                  <a:gd name="connsiteY2" fmla="*/ 531628 h 531628"/>
                  <a:gd name="connsiteX3" fmla="*/ 0 w 780216"/>
                  <a:gd name="connsiteY3" fmla="*/ 531628 h 531628"/>
                  <a:gd name="connsiteX4" fmla="*/ 0 w 780216"/>
                  <a:gd name="connsiteY4" fmla="*/ 0 h 531628"/>
                  <a:gd name="connsiteX0" fmla="*/ 0 w 780216"/>
                  <a:gd name="connsiteY0" fmla="*/ 34 h 531662"/>
                  <a:gd name="connsiteX1" fmla="*/ 737685 w 780216"/>
                  <a:gd name="connsiteY1" fmla="*/ 265847 h 531662"/>
                  <a:gd name="connsiteX2" fmla="*/ 780216 w 780216"/>
                  <a:gd name="connsiteY2" fmla="*/ 34 h 531662"/>
                  <a:gd name="connsiteX3" fmla="*/ 780216 w 780216"/>
                  <a:gd name="connsiteY3" fmla="*/ 531662 h 531662"/>
                  <a:gd name="connsiteX4" fmla="*/ 0 w 780216"/>
                  <a:gd name="connsiteY4" fmla="*/ 531662 h 531662"/>
                  <a:gd name="connsiteX5" fmla="*/ 0 w 780216"/>
                  <a:gd name="connsiteY5" fmla="*/ 34 h 531662"/>
                  <a:gd name="connsiteX0" fmla="*/ 0 w 822746"/>
                  <a:gd name="connsiteY0" fmla="*/ 85061 h 531628"/>
                  <a:gd name="connsiteX1" fmla="*/ 780215 w 822746"/>
                  <a:gd name="connsiteY1" fmla="*/ 265813 h 531628"/>
                  <a:gd name="connsiteX2" fmla="*/ 822746 w 822746"/>
                  <a:gd name="connsiteY2" fmla="*/ 0 h 531628"/>
                  <a:gd name="connsiteX3" fmla="*/ 822746 w 822746"/>
                  <a:gd name="connsiteY3" fmla="*/ 531628 h 531628"/>
                  <a:gd name="connsiteX4" fmla="*/ 42530 w 822746"/>
                  <a:gd name="connsiteY4" fmla="*/ 531628 h 531628"/>
                  <a:gd name="connsiteX5" fmla="*/ 0 w 822746"/>
                  <a:gd name="connsiteY5" fmla="*/ 85061 h 531628"/>
                  <a:gd name="connsiteX0" fmla="*/ 0 w 822746"/>
                  <a:gd name="connsiteY0" fmla="*/ 85061 h 531628"/>
                  <a:gd name="connsiteX1" fmla="*/ 769583 w 822746"/>
                  <a:gd name="connsiteY1" fmla="*/ 170120 h 531628"/>
                  <a:gd name="connsiteX2" fmla="*/ 822746 w 822746"/>
                  <a:gd name="connsiteY2" fmla="*/ 0 h 531628"/>
                  <a:gd name="connsiteX3" fmla="*/ 822746 w 822746"/>
                  <a:gd name="connsiteY3" fmla="*/ 531628 h 531628"/>
                  <a:gd name="connsiteX4" fmla="*/ 42530 w 822746"/>
                  <a:gd name="connsiteY4" fmla="*/ 531628 h 531628"/>
                  <a:gd name="connsiteX5" fmla="*/ 0 w 822746"/>
                  <a:gd name="connsiteY5" fmla="*/ 85061 h 531628"/>
                  <a:gd name="connsiteX0" fmla="*/ 0 w 822746"/>
                  <a:gd name="connsiteY0" fmla="*/ 85061 h 531628"/>
                  <a:gd name="connsiteX1" fmla="*/ 769583 w 822746"/>
                  <a:gd name="connsiteY1" fmla="*/ 170120 h 531628"/>
                  <a:gd name="connsiteX2" fmla="*/ 822746 w 822746"/>
                  <a:gd name="connsiteY2" fmla="*/ 0 h 531628"/>
                  <a:gd name="connsiteX3" fmla="*/ 822746 w 822746"/>
                  <a:gd name="connsiteY3" fmla="*/ 531628 h 531628"/>
                  <a:gd name="connsiteX4" fmla="*/ 42530 w 822746"/>
                  <a:gd name="connsiteY4" fmla="*/ 531628 h 531628"/>
                  <a:gd name="connsiteX5" fmla="*/ 0 w 822746"/>
                  <a:gd name="connsiteY5" fmla="*/ 85061 h 531628"/>
                  <a:gd name="connsiteX0" fmla="*/ 0 w 822746"/>
                  <a:gd name="connsiteY0" fmla="*/ 85061 h 531628"/>
                  <a:gd name="connsiteX1" fmla="*/ 769583 w 822746"/>
                  <a:gd name="connsiteY1" fmla="*/ 170120 h 531628"/>
                  <a:gd name="connsiteX2" fmla="*/ 822746 w 822746"/>
                  <a:gd name="connsiteY2" fmla="*/ 0 h 531628"/>
                  <a:gd name="connsiteX3" fmla="*/ 556932 w 822746"/>
                  <a:gd name="connsiteY3" fmla="*/ 489098 h 531628"/>
                  <a:gd name="connsiteX4" fmla="*/ 42530 w 822746"/>
                  <a:gd name="connsiteY4" fmla="*/ 531628 h 531628"/>
                  <a:gd name="connsiteX5" fmla="*/ 0 w 822746"/>
                  <a:gd name="connsiteY5" fmla="*/ 85061 h 531628"/>
                  <a:gd name="connsiteX0" fmla="*/ 0 w 822746"/>
                  <a:gd name="connsiteY0" fmla="*/ 85061 h 531628"/>
                  <a:gd name="connsiteX1" fmla="*/ 620727 w 822746"/>
                  <a:gd name="connsiteY1" fmla="*/ 191385 h 531628"/>
                  <a:gd name="connsiteX2" fmla="*/ 822746 w 822746"/>
                  <a:gd name="connsiteY2" fmla="*/ 0 h 531628"/>
                  <a:gd name="connsiteX3" fmla="*/ 556932 w 822746"/>
                  <a:gd name="connsiteY3" fmla="*/ 489098 h 531628"/>
                  <a:gd name="connsiteX4" fmla="*/ 42530 w 822746"/>
                  <a:gd name="connsiteY4" fmla="*/ 531628 h 531628"/>
                  <a:gd name="connsiteX5" fmla="*/ 0 w 822746"/>
                  <a:gd name="connsiteY5" fmla="*/ 85061 h 531628"/>
                  <a:gd name="connsiteX0" fmla="*/ 0 w 822746"/>
                  <a:gd name="connsiteY0" fmla="*/ 85061 h 531628"/>
                  <a:gd name="connsiteX1" fmla="*/ 386811 w 822746"/>
                  <a:gd name="connsiteY1" fmla="*/ 95692 h 531628"/>
                  <a:gd name="connsiteX2" fmla="*/ 822746 w 822746"/>
                  <a:gd name="connsiteY2" fmla="*/ 0 h 531628"/>
                  <a:gd name="connsiteX3" fmla="*/ 556932 w 822746"/>
                  <a:gd name="connsiteY3" fmla="*/ 489098 h 531628"/>
                  <a:gd name="connsiteX4" fmla="*/ 42530 w 822746"/>
                  <a:gd name="connsiteY4" fmla="*/ 531628 h 531628"/>
                  <a:gd name="connsiteX5" fmla="*/ 0 w 822746"/>
                  <a:gd name="connsiteY5" fmla="*/ 85061 h 531628"/>
                  <a:gd name="connsiteX0" fmla="*/ 0 w 822746"/>
                  <a:gd name="connsiteY0" fmla="*/ 85061 h 531628"/>
                  <a:gd name="connsiteX1" fmla="*/ 386811 w 822746"/>
                  <a:gd name="connsiteY1" fmla="*/ 95692 h 531628"/>
                  <a:gd name="connsiteX2" fmla="*/ 822746 w 822746"/>
                  <a:gd name="connsiteY2" fmla="*/ 0 h 531628"/>
                  <a:gd name="connsiteX3" fmla="*/ 556932 w 822746"/>
                  <a:gd name="connsiteY3" fmla="*/ 489098 h 531628"/>
                  <a:gd name="connsiteX4" fmla="*/ 42530 w 822746"/>
                  <a:gd name="connsiteY4" fmla="*/ 531628 h 531628"/>
                  <a:gd name="connsiteX5" fmla="*/ 0 w 822746"/>
                  <a:gd name="connsiteY5" fmla="*/ 85061 h 531628"/>
                  <a:gd name="connsiteX0" fmla="*/ 0 w 695156"/>
                  <a:gd name="connsiteY0" fmla="*/ 11037 h 457604"/>
                  <a:gd name="connsiteX1" fmla="*/ 386811 w 695156"/>
                  <a:gd name="connsiteY1" fmla="*/ 21668 h 457604"/>
                  <a:gd name="connsiteX2" fmla="*/ 695156 w 695156"/>
                  <a:gd name="connsiteY2" fmla="*/ 117362 h 457604"/>
                  <a:gd name="connsiteX3" fmla="*/ 556932 w 695156"/>
                  <a:gd name="connsiteY3" fmla="*/ 415074 h 457604"/>
                  <a:gd name="connsiteX4" fmla="*/ 42530 w 695156"/>
                  <a:gd name="connsiteY4" fmla="*/ 457604 h 457604"/>
                  <a:gd name="connsiteX5" fmla="*/ 0 w 695156"/>
                  <a:gd name="connsiteY5" fmla="*/ 11037 h 457604"/>
                  <a:gd name="connsiteX0" fmla="*/ 21265 w 652626"/>
                  <a:gd name="connsiteY0" fmla="*/ 82787 h 444294"/>
                  <a:gd name="connsiteX1" fmla="*/ 344281 w 652626"/>
                  <a:gd name="connsiteY1" fmla="*/ 8358 h 444294"/>
                  <a:gd name="connsiteX2" fmla="*/ 652626 w 652626"/>
                  <a:gd name="connsiteY2" fmla="*/ 104052 h 444294"/>
                  <a:gd name="connsiteX3" fmla="*/ 514402 w 652626"/>
                  <a:gd name="connsiteY3" fmla="*/ 401764 h 444294"/>
                  <a:gd name="connsiteX4" fmla="*/ 0 w 652626"/>
                  <a:gd name="connsiteY4" fmla="*/ 444294 h 444294"/>
                  <a:gd name="connsiteX5" fmla="*/ 21265 w 652626"/>
                  <a:gd name="connsiteY5" fmla="*/ 82787 h 444294"/>
                  <a:gd name="connsiteX0" fmla="*/ 0 w 631361"/>
                  <a:gd name="connsiteY0" fmla="*/ 82787 h 401764"/>
                  <a:gd name="connsiteX1" fmla="*/ 323016 w 631361"/>
                  <a:gd name="connsiteY1" fmla="*/ 8358 h 401764"/>
                  <a:gd name="connsiteX2" fmla="*/ 631361 w 631361"/>
                  <a:gd name="connsiteY2" fmla="*/ 104052 h 401764"/>
                  <a:gd name="connsiteX3" fmla="*/ 493137 w 631361"/>
                  <a:gd name="connsiteY3" fmla="*/ 401764 h 401764"/>
                  <a:gd name="connsiteX4" fmla="*/ 6554 w 631361"/>
                  <a:gd name="connsiteY4" fmla="*/ 342214 h 401764"/>
                  <a:gd name="connsiteX5" fmla="*/ 0 w 631361"/>
                  <a:gd name="connsiteY5" fmla="*/ 82787 h 401764"/>
                  <a:gd name="connsiteX0" fmla="*/ 0 w 631361"/>
                  <a:gd name="connsiteY0" fmla="*/ 82787 h 342214"/>
                  <a:gd name="connsiteX1" fmla="*/ 323016 w 631361"/>
                  <a:gd name="connsiteY1" fmla="*/ 8358 h 342214"/>
                  <a:gd name="connsiteX2" fmla="*/ 631361 w 631361"/>
                  <a:gd name="connsiteY2" fmla="*/ 104052 h 342214"/>
                  <a:gd name="connsiteX3" fmla="*/ 493137 w 631361"/>
                  <a:gd name="connsiteY3" fmla="*/ 333711 h 342214"/>
                  <a:gd name="connsiteX4" fmla="*/ 6554 w 631361"/>
                  <a:gd name="connsiteY4" fmla="*/ 342214 h 342214"/>
                  <a:gd name="connsiteX5" fmla="*/ 0 w 631361"/>
                  <a:gd name="connsiteY5" fmla="*/ 82787 h 342214"/>
                  <a:gd name="connsiteX0" fmla="*/ 0 w 501540"/>
                  <a:gd name="connsiteY0" fmla="*/ 82787 h 342214"/>
                  <a:gd name="connsiteX1" fmla="*/ 323016 w 501540"/>
                  <a:gd name="connsiteY1" fmla="*/ 8358 h 342214"/>
                  <a:gd name="connsiteX2" fmla="*/ 501540 w 501540"/>
                  <a:gd name="connsiteY2" fmla="*/ 63221 h 342214"/>
                  <a:gd name="connsiteX3" fmla="*/ 493137 w 501540"/>
                  <a:gd name="connsiteY3" fmla="*/ 333711 h 342214"/>
                  <a:gd name="connsiteX4" fmla="*/ 6554 w 501540"/>
                  <a:gd name="connsiteY4" fmla="*/ 342214 h 342214"/>
                  <a:gd name="connsiteX5" fmla="*/ 0 w 501540"/>
                  <a:gd name="connsiteY5" fmla="*/ 82787 h 342214"/>
                  <a:gd name="connsiteX0" fmla="*/ 0 w 566451"/>
                  <a:gd name="connsiteY0" fmla="*/ 82787 h 342214"/>
                  <a:gd name="connsiteX1" fmla="*/ 323016 w 566451"/>
                  <a:gd name="connsiteY1" fmla="*/ 8358 h 342214"/>
                  <a:gd name="connsiteX2" fmla="*/ 566451 w 566451"/>
                  <a:gd name="connsiteY2" fmla="*/ 56416 h 342214"/>
                  <a:gd name="connsiteX3" fmla="*/ 493137 w 566451"/>
                  <a:gd name="connsiteY3" fmla="*/ 333711 h 342214"/>
                  <a:gd name="connsiteX4" fmla="*/ 6554 w 566451"/>
                  <a:gd name="connsiteY4" fmla="*/ 342214 h 342214"/>
                  <a:gd name="connsiteX5" fmla="*/ 0 w 566451"/>
                  <a:gd name="connsiteY5" fmla="*/ 82787 h 342214"/>
                  <a:gd name="connsiteX0" fmla="*/ 0 w 566451"/>
                  <a:gd name="connsiteY0" fmla="*/ 33821 h 293248"/>
                  <a:gd name="connsiteX1" fmla="*/ 378653 w 566451"/>
                  <a:gd name="connsiteY1" fmla="*/ 13834 h 293248"/>
                  <a:gd name="connsiteX2" fmla="*/ 566451 w 566451"/>
                  <a:gd name="connsiteY2" fmla="*/ 7450 h 293248"/>
                  <a:gd name="connsiteX3" fmla="*/ 493137 w 566451"/>
                  <a:gd name="connsiteY3" fmla="*/ 284745 h 293248"/>
                  <a:gd name="connsiteX4" fmla="*/ 6554 w 566451"/>
                  <a:gd name="connsiteY4" fmla="*/ 293248 h 293248"/>
                  <a:gd name="connsiteX5" fmla="*/ 0 w 566451"/>
                  <a:gd name="connsiteY5" fmla="*/ 33821 h 293248"/>
                  <a:gd name="connsiteX0" fmla="*/ 0 w 566451"/>
                  <a:gd name="connsiteY0" fmla="*/ 26371 h 285798"/>
                  <a:gd name="connsiteX1" fmla="*/ 378653 w 566451"/>
                  <a:gd name="connsiteY1" fmla="*/ 6384 h 285798"/>
                  <a:gd name="connsiteX2" fmla="*/ 566451 w 566451"/>
                  <a:gd name="connsiteY2" fmla="*/ 0 h 285798"/>
                  <a:gd name="connsiteX3" fmla="*/ 493137 w 566451"/>
                  <a:gd name="connsiteY3" fmla="*/ 277295 h 285798"/>
                  <a:gd name="connsiteX4" fmla="*/ 6554 w 566451"/>
                  <a:gd name="connsiteY4" fmla="*/ 285798 h 285798"/>
                  <a:gd name="connsiteX5" fmla="*/ 0 w 566451"/>
                  <a:gd name="connsiteY5" fmla="*/ 26371 h 285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6451" h="285798">
                    <a:moveTo>
                      <a:pt x="0" y="26371"/>
                    </a:moveTo>
                    <a:cubicBezTo>
                      <a:pt x="185644" y="22827"/>
                      <a:pt x="231459" y="49062"/>
                      <a:pt x="378653" y="6384"/>
                    </a:cubicBezTo>
                    <a:cubicBezTo>
                      <a:pt x="545230" y="133975"/>
                      <a:pt x="421139" y="31897"/>
                      <a:pt x="566451" y="0"/>
                    </a:cubicBezTo>
                    <a:lnTo>
                      <a:pt x="493137" y="277295"/>
                    </a:lnTo>
                    <a:lnTo>
                      <a:pt x="6554" y="285798"/>
                    </a:lnTo>
                    <a:lnTo>
                      <a:pt x="0" y="26371"/>
                    </a:lnTo>
                    <a:close/>
                  </a:path>
                </a:pathLst>
              </a:custGeom>
              <a:solidFill>
                <a:schemeClr val="bg1"/>
              </a:solidFill>
            </p:spPr>
            <p:txBody>
              <a:bodyPr vert="horz" lIns="80682" tIns="40341" rIns="80682" bIns="40341" rtlCol="0">
                <a:normAutofit/>
              </a:bodyPr>
              <a:lstStyle>
                <a:defPPr>
                  <a:defRPr lang="en-US"/>
                </a:defPPr>
                <a:lvl1pPr marL="0" algn="l" defTabSz="806775" rtl="0" eaLnBrk="1" latinLnBrk="0" hangingPunct="1">
                  <a:defRPr sz="1588" kern="1200">
                    <a:solidFill>
                      <a:schemeClr val="tx1"/>
                    </a:solidFill>
                    <a:latin typeface="+mn-lt"/>
                    <a:ea typeface="+mn-ea"/>
                    <a:cs typeface="+mn-cs"/>
                  </a:defRPr>
                </a:lvl1pPr>
                <a:lvl2pPr marL="403388" algn="l" defTabSz="806775" rtl="0" eaLnBrk="1" latinLnBrk="0" hangingPunct="1">
                  <a:defRPr sz="1588" kern="1200">
                    <a:solidFill>
                      <a:schemeClr val="tx1"/>
                    </a:solidFill>
                    <a:latin typeface="+mn-lt"/>
                    <a:ea typeface="+mn-ea"/>
                    <a:cs typeface="+mn-cs"/>
                  </a:defRPr>
                </a:lvl2pPr>
                <a:lvl3pPr marL="806775" algn="l" defTabSz="806775" rtl="0" eaLnBrk="1" latinLnBrk="0" hangingPunct="1">
                  <a:defRPr sz="1588" kern="1200">
                    <a:solidFill>
                      <a:schemeClr val="tx1"/>
                    </a:solidFill>
                    <a:latin typeface="+mn-lt"/>
                    <a:ea typeface="+mn-ea"/>
                    <a:cs typeface="+mn-cs"/>
                  </a:defRPr>
                </a:lvl3pPr>
                <a:lvl4pPr marL="1210163" algn="l" defTabSz="806775" rtl="0" eaLnBrk="1" latinLnBrk="0" hangingPunct="1">
                  <a:defRPr sz="1588" kern="1200">
                    <a:solidFill>
                      <a:schemeClr val="tx1"/>
                    </a:solidFill>
                    <a:latin typeface="+mn-lt"/>
                    <a:ea typeface="+mn-ea"/>
                    <a:cs typeface="+mn-cs"/>
                  </a:defRPr>
                </a:lvl4pPr>
                <a:lvl5pPr marL="1613550" algn="l" defTabSz="806775" rtl="0" eaLnBrk="1" latinLnBrk="0" hangingPunct="1">
                  <a:defRPr sz="1588" kern="1200">
                    <a:solidFill>
                      <a:schemeClr val="tx1"/>
                    </a:solidFill>
                    <a:latin typeface="+mn-lt"/>
                    <a:ea typeface="+mn-ea"/>
                    <a:cs typeface="+mn-cs"/>
                  </a:defRPr>
                </a:lvl5pPr>
                <a:lvl6pPr marL="2016938" algn="l" defTabSz="806775" rtl="0" eaLnBrk="1" latinLnBrk="0" hangingPunct="1">
                  <a:defRPr sz="1588" kern="1200">
                    <a:solidFill>
                      <a:schemeClr val="tx1"/>
                    </a:solidFill>
                    <a:latin typeface="+mn-lt"/>
                    <a:ea typeface="+mn-ea"/>
                    <a:cs typeface="+mn-cs"/>
                  </a:defRPr>
                </a:lvl6pPr>
                <a:lvl7pPr marL="2420325" algn="l" defTabSz="806775" rtl="0" eaLnBrk="1" latinLnBrk="0" hangingPunct="1">
                  <a:defRPr sz="1588" kern="1200">
                    <a:solidFill>
                      <a:schemeClr val="tx1"/>
                    </a:solidFill>
                    <a:latin typeface="+mn-lt"/>
                    <a:ea typeface="+mn-ea"/>
                    <a:cs typeface="+mn-cs"/>
                  </a:defRPr>
                </a:lvl7pPr>
                <a:lvl8pPr marL="2823713" algn="l" defTabSz="806775" rtl="0" eaLnBrk="1" latinLnBrk="0" hangingPunct="1">
                  <a:defRPr sz="1588" kern="1200">
                    <a:solidFill>
                      <a:schemeClr val="tx1"/>
                    </a:solidFill>
                    <a:latin typeface="+mn-lt"/>
                    <a:ea typeface="+mn-ea"/>
                    <a:cs typeface="+mn-cs"/>
                  </a:defRPr>
                </a:lvl8pPr>
                <a:lvl9pPr marL="3227100" algn="l" defTabSz="806775" rtl="0" eaLnBrk="1" latinLnBrk="0" hangingPunct="1">
                  <a:defRPr sz="1588" kern="1200">
                    <a:solidFill>
                      <a:schemeClr val="tx1"/>
                    </a:solidFill>
                    <a:latin typeface="+mn-lt"/>
                    <a:ea typeface="+mn-ea"/>
                    <a:cs typeface="+mn-cs"/>
                  </a:defRPr>
                </a:lvl9pPr>
              </a:lstStyle>
              <a:p>
                <a:pPr algn="ctr" defTabSz="1036306">
                  <a:lnSpc>
                    <a:spcPct val="120000"/>
                  </a:lnSpc>
                  <a:spcBef>
                    <a:spcPts val="0"/>
                  </a:spcBef>
                  <a:defRPr/>
                </a:pPr>
                <a:r>
                  <a:rPr lang="en-US" sz="2647" dirty="0">
                    <a:solidFill>
                      <a:srgbClr val="C9942B"/>
                    </a:solidFill>
                    <a:latin typeface="Lato Light" panose="020F0502020204030203" pitchFamily="34" charset="0"/>
                    <a:ea typeface="Lato Light" panose="020F0502020204030203" pitchFamily="34" charset="0"/>
                    <a:cs typeface="Lato Light" panose="020F0502020204030203" pitchFamily="34" charset="0"/>
                  </a:rPr>
                  <a:t>27</a:t>
                </a:r>
              </a:p>
            </p:txBody>
          </p:sp>
        </p:grpSp>
        <p:sp>
          <p:nvSpPr>
            <p:cNvPr id="6" name="Rectangle 5">
              <a:extLst>
                <a:ext uri="{FF2B5EF4-FFF2-40B4-BE49-F238E27FC236}">
                  <a16:creationId xmlns:a16="http://schemas.microsoft.com/office/drawing/2014/main" id="{4B7043FE-9C25-987E-4854-5D880C6F46A7}"/>
                </a:ext>
              </a:extLst>
            </p:cNvPr>
            <p:cNvSpPr/>
            <p:nvPr/>
          </p:nvSpPr>
          <p:spPr>
            <a:xfrm>
              <a:off x="7304809" y="4090286"/>
              <a:ext cx="1410379" cy="114673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806775" rtl="0" eaLnBrk="1" latinLnBrk="0" hangingPunct="1">
                <a:defRPr sz="1588" kern="1200">
                  <a:solidFill>
                    <a:schemeClr val="tx1"/>
                  </a:solidFill>
                  <a:latin typeface="+mn-lt"/>
                  <a:ea typeface="+mn-ea"/>
                  <a:cs typeface="+mn-cs"/>
                </a:defRPr>
              </a:lvl1pPr>
              <a:lvl2pPr marL="403388" algn="l" defTabSz="806775" rtl="0" eaLnBrk="1" latinLnBrk="0" hangingPunct="1">
                <a:defRPr sz="1588" kern="1200">
                  <a:solidFill>
                    <a:schemeClr val="tx1"/>
                  </a:solidFill>
                  <a:latin typeface="+mn-lt"/>
                  <a:ea typeface="+mn-ea"/>
                  <a:cs typeface="+mn-cs"/>
                </a:defRPr>
              </a:lvl2pPr>
              <a:lvl3pPr marL="806775" algn="l" defTabSz="806775" rtl="0" eaLnBrk="1" latinLnBrk="0" hangingPunct="1">
                <a:defRPr sz="1588" kern="1200">
                  <a:solidFill>
                    <a:schemeClr val="tx1"/>
                  </a:solidFill>
                  <a:latin typeface="+mn-lt"/>
                  <a:ea typeface="+mn-ea"/>
                  <a:cs typeface="+mn-cs"/>
                </a:defRPr>
              </a:lvl3pPr>
              <a:lvl4pPr marL="1210163" algn="l" defTabSz="806775" rtl="0" eaLnBrk="1" latinLnBrk="0" hangingPunct="1">
                <a:defRPr sz="1588" kern="1200">
                  <a:solidFill>
                    <a:schemeClr val="tx1"/>
                  </a:solidFill>
                  <a:latin typeface="+mn-lt"/>
                  <a:ea typeface="+mn-ea"/>
                  <a:cs typeface="+mn-cs"/>
                </a:defRPr>
              </a:lvl4pPr>
              <a:lvl5pPr marL="1613550" algn="l" defTabSz="806775" rtl="0" eaLnBrk="1" latinLnBrk="0" hangingPunct="1">
                <a:defRPr sz="1588" kern="1200">
                  <a:solidFill>
                    <a:schemeClr val="tx1"/>
                  </a:solidFill>
                  <a:latin typeface="+mn-lt"/>
                  <a:ea typeface="+mn-ea"/>
                  <a:cs typeface="+mn-cs"/>
                </a:defRPr>
              </a:lvl5pPr>
              <a:lvl6pPr marL="2016938" algn="l" defTabSz="806775" rtl="0" eaLnBrk="1" latinLnBrk="0" hangingPunct="1">
                <a:defRPr sz="1588" kern="1200">
                  <a:solidFill>
                    <a:schemeClr val="tx1"/>
                  </a:solidFill>
                  <a:latin typeface="+mn-lt"/>
                  <a:ea typeface="+mn-ea"/>
                  <a:cs typeface="+mn-cs"/>
                </a:defRPr>
              </a:lvl6pPr>
              <a:lvl7pPr marL="2420325" algn="l" defTabSz="806775" rtl="0" eaLnBrk="1" latinLnBrk="0" hangingPunct="1">
                <a:defRPr sz="1588" kern="1200">
                  <a:solidFill>
                    <a:schemeClr val="tx1"/>
                  </a:solidFill>
                  <a:latin typeface="+mn-lt"/>
                  <a:ea typeface="+mn-ea"/>
                  <a:cs typeface="+mn-cs"/>
                </a:defRPr>
              </a:lvl7pPr>
              <a:lvl8pPr marL="2823713" algn="l" defTabSz="806775" rtl="0" eaLnBrk="1" latinLnBrk="0" hangingPunct="1">
                <a:defRPr sz="1588" kern="1200">
                  <a:solidFill>
                    <a:schemeClr val="tx1"/>
                  </a:solidFill>
                  <a:latin typeface="+mn-lt"/>
                  <a:ea typeface="+mn-ea"/>
                  <a:cs typeface="+mn-cs"/>
                </a:defRPr>
              </a:lvl8pPr>
              <a:lvl9pPr marL="3227100" algn="l" defTabSz="806775" rtl="0" eaLnBrk="1" latinLnBrk="0" hangingPunct="1">
                <a:defRPr sz="1588" kern="1200">
                  <a:solidFill>
                    <a:schemeClr val="tx1"/>
                  </a:solidFill>
                  <a:latin typeface="+mn-lt"/>
                  <a:ea typeface="+mn-ea"/>
                  <a:cs typeface="+mn-cs"/>
                </a:defRPr>
              </a:lvl9pPr>
            </a:lstStyle>
            <a:p>
              <a:pPr algn="ctr" defTabSz="914422"/>
              <a:endParaRPr lang="en-US" sz="1401" dirty="0">
                <a:solidFill>
                  <a:prstClr val="white"/>
                </a:solidFill>
                <a:latin typeface="Lato Regular"/>
              </a:endParaRPr>
            </a:p>
          </p:txBody>
        </p:sp>
        <p:pic>
          <p:nvPicPr>
            <p:cNvPr id="4" name="Picture 3" descr="Logo, company name&#10;&#10;Description automatically generated">
              <a:extLst>
                <a:ext uri="{FF2B5EF4-FFF2-40B4-BE49-F238E27FC236}">
                  <a16:creationId xmlns:a16="http://schemas.microsoft.com/office/drawing/2014/main" id="{E44482C7-BB07-9EB8-6070-E8BB97B6F091}"/>
                </a:ext>
              </a:extLst>
            </p:cNvPr>
            <p:cNvPicPr>
              <a:picLocks noChangeAspect="1"/>
            </p:cNvPicPr>
            <p:nvPr/>
          </p:nvPicPr>
          <p:blipFill>
            <a:blip r:embed="rId4" cstate="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7237812" y="3764920"/>
              <a:ext cx="1652013" cy="1656418"/>
            </a:xfrm>
            <a:prstGeom prst="rect">
              <a:avLst/>
            </a:prstGeom>
          </p:spPr>
        </p:pic>
        <p:sp>
          <p:nvSpPr>
            <p:cNvPr id="7" name="TextBox 6">
              <a:extLst>
                <a:ext uri="{FF2B5EF4-FFF2-40B4-BE49-F238E27FC236}">
                  <a16:creationId xmlns:a16="http://schemas.microsoft.com/office/drawing/2014/main" id="{F9585F67-C322-3CDA-3A09-E1CA9E396146}"/>
                </a:ext>
              </a:extLst>
            </p:cNvPr>
            <p:cNvSpPr txBox="1"/>
            <p:nvPr/>
          </p:nvSpPr>
          <p:spPr>
            <a:xfrm>
              <a:off x="6950598" y="5595813"/>
              <a:ext cx="2118799" cy="661293"/>
            </a:xfrm>
            <a:prstGeom prst="rect">
              <a:avLst/>
            </a:prstGeom>
            <a:solidFill>
              <a:schemeClr val="bg1"/>
            </a:solidFill>
          </p:spPr>
          <p:txBody>
            <a:bodyPr wrap="square" rtlCol="0">
              <a:spAutoFit/>
            </a:bodyPr>
            <a:lstStyle>
              <a:defPPr>
                <a:defRPr lang="en-US"/>
              </a:defPPr>
              <a:lvl1pPr marL="0" algn="l" defTabSz="806775" rtl="0" eaLnBrk="1" latinLnBrk="0" hangingPunct="1">
                <a:defRPr sz="1588" kern="1200">
                  <a:solidFill>
                    <a:schemeClr val="tx1"/>
                  </a:solidFill>
                  <a:latin typeface="+mn-lt"/>
                  <a:ea typeface="+mn-ea"/>
                  <a:cs typeface="+mn-cs"/>
                </a:defRPr>
              </a:lvl1pPr>
              <a:lvl2pPr marL="403388" algn="l" defTabSz="806775" rtl="0" eaLnBrk="1" latinLnBrk="0" hangingPunct="1">
                <a:defRPr sz="1588" kern="1200">
                  <a:solidFill>
                    <a:schemeClr val="tx1"/>
                  </a:solidFill>
                  <a:latin typeface="+mn-lt"/>
                  <a:ea typeface="+mn-ea"/>
                  <a:cs typeface="+mn-cs"/>
                </a:defRPr>
              </a:lvl2pPr>
              <a:lvl3pPr marL="806775" algn="l" defTabSz="806775" rtl="0" eaLnBrk="1" latinLnBrk="0" hangingPunct="1">
                <a:defRPr sz="1588" kern="1200">
                  <a:solidFill>
                    <a:schemeClr val="tx1"/>
                  </a:solidFill>
                  <a:latin typeface="+mn-lt"/>
                  <a:ea typeface="+mn-ea"/>
                  <a:cs typeface="+mn-cs"/>
                </a:defRPr>
              </a:lvl3pPr>
              <a:lvl4pPr marL="1210163" algn="l" defTabSz="806775" rtl="0" eaLnBrk="1" latinLnBrk="0" hangingPunct="1">
                <a:defRPr sz="1588" kern="1200">
                  <a:solidFill>
                    <a:schemeClr val="tx1"/>
                  </a:solidFill>
                  <a:latin typeface="+mn-lt"/>
                  <a:ea typeface="+mn-ea"/>
                  <a:cs typeface="+mn-cs"/>
                </a:defRPr>
              </a:lvl4pPr>
              <a:lvl5pPr marL="1613550" algn="l" defTabSz="806775" rtl="0" eaLnBrk="1" latinLnBrk="0" hangingPunct="1">
                <a:defRPr sz="1588" kern="1200">
                  <a:solidFill>
                    <a:schemeClr val="tx1"/>
                  </a:solidFill>
                  <a:latin typeface="+mn-lt"/>
                  <a:ea typeface="+mn-ea"/>
                  <a:cs typeface="+mn-cs"/>
                </a:defRPr>
              </a:lvl5pPr>
              <a:lvl6pPr marL="2016938" algn="l" defTabSz="806775" rtl="0" eaLnBrk="1" latinLnBrk="0" hangingPunct="1">
                <a:defRPr sz="1588" kern="1200">
                  <a:solidFill>
                    <a:schemeClr val="tx1"/>
                  </a:solidFill>
                  <a:latin typeface="+mn-lt"/>
                  <a:ea typeface="+mn-ea"/>
                  <a:cs typeface="+mn-cs"/>
                </a:defRPr>
              </a:lvl6pPr>
              <a:lvl7pPr marL="2420325" algn="l" defTabSz="806775" rtl="0" eaLnBrk="1" latinLnBrk="0" hangingPunct="1">
                <a:defRPr sz="1588" kern="1200">
                  <a:solidFill>
                    <a:schemeClr val="tx1"/>
                  </a:solidFill>
                  <a:latin typeface="+mn-lt"/>
                  <a:ea typeface="+mn-ea"/>
                  <a:cs typeface="+mn-cs"/>
                </a:defRPr>
              </a:lvl7pPr>
              <a:lvl8pPr marL="2823713" algn="l" defTabSz="806775" rtl="0" eaLnBrk="1" latinLnBrk="0" hangingPunct="1">
                <a:defRPr sz="1588" kern="1200">
                  <a:solidFill>
                    <a:schemeClr val="tx1"/>
                  </a:solidFill>
                  <a:latin typeface="+mn-lt"/>
                  <a:ea typeface="+mn-ea"/>
                  <a:cs typeface="+mn-cs"/>
                </a:defRPr>
              </a:lvl8pPr>
              <a:lvl9pPr marL="3227100" algn="l" defTabSz="806775" rtl="0" eaLnBrk="1" latinLnBrk="0" hangingPunct="1">
                <a:defRPr sz="1588" kern="1200">
                  <a:solidFill>
                    <a:schemeClr val="tx1"/>
                  </a:solidFill>
                  <a:latin typeface="+mn-lt"/>
                  <a:ea typeface="+mn-ea"/>
                  <a:cs typeface="+mn-cs"/>
                </a:defRPr>
              </a:lvl9pPr>
            </a:lstStyle>
            <a:p>
              <a:pPr algn="ctr" defTabSz="914413">
                <a:spcBef>
                  <a:spcPts val="529"/>
                </a:spcBef>
                <a:defRPr/>
              </a:pPr>
              <a:r>
                <a:rPr lang="en-US" sz="1400" i="1" dirty="0">
                  <a:solidFill>
                    <a:schemeClr val="accent4"/>
                  </a:solidFill>
                  <a:latin typeface="Lato Light" panose="020F0502020204030203" pitchFamily="34" charset="0"/>
                  <a:ea typeface="Lato Light" panose="020F0502020204030203" pitchFamily="34" charset="0"/>
                  <a:cs typeface="Lato Light" panose="020F0502020204030203" pitchFamily="34" charset="0"/>
                </a:rPr>
                <a:t>years on Fortune’s magazine’s “100 Best Companies to Work For” </a:t>
              </a:r>
            </a:p>
          </p:txBody>
        </p:sp>
      </p:grpSp>
      <p:sp>
        <p:nvSpPr>
          <p:cNvPr id="3" name="Title 1">
            <a:extLst>
              <a:ext uri="{FF2B5EF4-FFF2-40B4-BE49-F238E27FC236}">
                <a16:creationId xmlns:a16="http://schemas.microsoft.com/office/drawing/2014/main" id="{0499B54B-26E6-7DDD-0269-6B02EC038D6C}"/>
              </a:ext>
            </a:extLst>
          </p:cNvPr>
          <p:cNvSpPr txBox="1">
            <a:spLocks/>
          </p:cNvSpPr>
          <p:nvPr/>
        </p:nvSpPr>
        <p:spPr>
          <a:xfrm>
            <a:off x="1315650" y="253961"/>
            <a:ext cx="7806052" cy="739775"/>
          </a:xfrm>
          <a:prstGeom prst="rect">
            <a:avLst/>
          </a:prstGeom>
        </p:spPr>
        <p:txBody>
          <a:bodyPr vert="horz" lIns="80682" tIns="40341" rIns="80682" bIns="40341" rtlCol="0" anchor="ctr">
            <a:normAutofit/>
          </a:bodyPr>
          <a:lstStyle>
            <a:defPPr>
              <a:defRPr lang="en-US"/>
            </a:defPPr>
            <a:lvl1pPr marL="0" algn="l" defTabSz="806775" rtl="0" eaLnBrk="1" latinLnBrk="0" hangingPunct="1">
              <a:defRPr sz="1588" kern="1200">
                <a:solidFill>
                  <a:schemeClr val="tx1"/>
                </a:solidFill>
                <a:latin typeface="+mn-lt"/>
                <a:ea typeface="+mn-ea"/>
                <a:cs typeface="+mn-cs"/>
              </a:defRPr>
            </a:lvl1pPr>
            <a:lvl2pPr marL="403388" algn="l" defTabSz="806775" rtl="0" eaLnBrk="1" latinLnBrk="0" hangingPunct="1">
              <a:defRPr sz="1588" kern="1200">
                <a:solidFill>
                  <a:schemeClr val="tx1"/>
                </a:solidFill>
                <a:latin typeface="+mn-lt"/>
                <a:ea typeface="+mn-ea"/>
                <a:cs typeface="+mn-cs"/>
              </a:defRPr>
            </a:lvl2pPr>
            <a:lvl3pPr marL="806775" algn="l" defTabSz="806775" rtl="0" eaLnBrk="1" latinLnBrk="0" hangingPunct="1">
              <a:defRPr sz="1588" kern="1200">
                <a:solidFill>
                  <a:schemeClr val="tx1"/>
                </a:solidFill>
                <a:latin typeface="+mn-lt"/>
                <a:ea typeface="+mn-ea"/>
                <a:cs typeface="+mn-cs"/>
              </a:defRPr>
            </a:lvl3pPr>
            <a:lvl4pPr marL="1210163" algn="l" defTabSz="806775" rtl="0" eaLnBrk="1" latinLnBrk="0" hangingPunct="1">
              <a:defRPr sz="1588" kern="1200">
                <a:solidFill>
                  <a:schemeClr val="tx1"/>
                </a:solidFill>
                <a:latin typeface="+mn-lt"/>
                <a:ea typeface="+mn-ea"/>
                <a:cs typeface="+mn-cs"/>
              </a:defRPr>
            </a:lvl4pPr>
            <a:lvl5pPr marL="1613550" algn="l" defTabSz="806775" rtl="0" eaLnBrk="1" latinLnBrk="0" hangingPunct="1">
              <a:defRPr sz="1588" kern="1200">
                <a:solidFill>
                  <a:schemeClr val="tx1"/>
                </a:solidFill>
                <a:latin typeface="+mn-lt"/>
                <a:ea typeface="+mn-ea"/>
                <a:cs typeface="+mn-cs"/>
              </a:defRPr>
            </a:lvl5pPr>
            <a:lvl6pPr marL="2016938" algn="l" defTabSz="806775" rtl="0" eaLnBrk="1" latinLnBrk="0" hangingPunct="1">
              <a:defRPr sz="1588" kern="1200">
                <a:solidFill>
                  <a:schemeClr val="tx1"/>
                </a:solidFill>
                <a:latin typeface="+mn-lt"/>
                <a:ea typeface="+mn-ea"/>
                <a:cs typeface="+mn-cs"/>
              </a:defRPr>
            </a:lvl6pPr>
            <a:lvl7pPr marL="2420325" algn="l" defTabSz="806775" rtl="0" eaLnBrk="1" latinLnBrk="0" hangingPunct="1">
              <a:defRPr sz="1588" kern="1200">
                <a:solidFill>
                  <a:schemeClr val="tx1"/>
                </a:solidFill>
                <a:latin typeface="+mn-lt"/>
                <a:ea typeface="+mn-ea"/>
                <a:cs typeface="+mn-cs"/>
              </a:defRPr>
            </a:lvl7pPr>
            <a:lvl8pPr marL="2823713" algn="l" defTabSz="806775" rtl="0" eaLnBrk="1" latinLnBrk="0" hangingPunct="1">
              <a:defRPr sz="1588" kern="1200">
                <a:solidFill>
                  <a:schemeClr val="tx1"/>
                </a:solidFill>
                <a:latin typeface="+mn-lt"/>
                <a:ea typeface="+mn-ea"/>
                <a:cs typeface="+mn-cs"/>
              </a:defRPr>
            </a:lvl8pPr>
            <a:lvl9pPr marL="3227100" algn="l" defTabSz="806775" rtl="0" eaLnBrk="1" latinLnBrk="0" hangingPunct="1">
              <a:defRPr sz="1588" kern="1200">
                <a:solidFill>
                  <a:schemeClr val="tx1"/>
                </a:solidFill>
                <a:latin typeface="+mn-lt"/>
                <a:ea typeface="+mn-ea"/>
                <a:cs typeface="+mn-cs"/>
              </a:defRPr>
            </a:lvl9pPr>
          </a:lstStyle>
          <a:p>
            <a:pPr defTabSz="1036280"/>
            <a:endParaRPr lang="en-US" sz="3530" dirty="0">
              <a:solidFill>
                <a:prstClr val="black"/>
              </a:solidFill>
              <a:latin typeface="Lato Bold"/>
              <a:ea typeface="Lato Bold"/>
              <a:cs typeface="Lato Bold"/>
            </a:endParaRPr>
          </a:p>
        </p:txBody>
      </p:sp>
      <p:sp>
        <p:nvSpPr>
          <p:cNvPr id="15" name="Title 4">
            <a:extLst>
              <a:ext uri="{FF2B5EF4-FFF2-40B4-BE49-F238E27FC236}">
                <a16:creationId xmlns:a16="http://schemas.microsoft.com/office/drawing/2014/main" id="{4D27A828-68B3-13F5-B6AE-4B615CAF6EE2}"/>
              </a:ext>
            </a:extLst>
          </p:cNvPr>
          <p:cNvSpPr>
            <a:spLocks noGrp="1"/>
          </p:cNvSpPr>
          <p:nvPr>
            <p:ph type="title"/>
          </p:nvPr>
        </p:nvSpPr>
        <p:spPr/>
        <p:txBody>
          <a:bodyPr vert="horz" lIns="80682" tIns="40341" rIns="80682" bIns="40341" rtlCol="0" anchor="ctr">
            <a:normAutofit/>
          </a:bodyPr>
          <a:lstStyle>
            <a:defPPr>
              <a:defRPr lang="en-US"/>
            </a:defPPr>
            <a:lvl1pPr marL="0" algn="l" defTabSz="806775" rtl="0" eaLnBrk="1" latinLnBrk="0" hangingPunct="1">
              <a:defRPr sz="1588" kern="1200">
                <a:solidFill>
                  <a:schemeClr val="tx1"/>
                </a:solidFill>
                <a:latin typeface="+mn-lt"/>
                <a:ea typeface="+mn-ea"/>
                <a:cs typeface="+mn-cs"/>
              </a:defRPr>
            </a:lvl1pPr>
            <a:lvl2pPr marL="403388" algn="l" defTabSz="806775" rtl="0" eaLnBrk="1" latinLnBrk="0" hangingPunct="1">
              <a:defRPr sz="1588" kern="1200">
                <a:solidFill>
                  <a:schemeClr val="tx1"/>
                </a:solidFill>
                <a:latin typeface="+mn-lt"/>
                <a:ea typeface="+mn-ea"/>
                <a:cs typeface="+mn-cs"/>
              </a:defRPr>
            </a:lvl2pPr>
            <a:lvl3pPr marL="806775" algn="l" defTabSz="806775" rtl="0" eaLnBrk="1" latinLnBrk="0" hangingPunct="1">
              <a:defRPr sz="1588" kern="1200">
                <a:solidFill>
                  <a:schemeClr val="tx1"/>
                </a:solidFill>
                <a:latin typeface="+mn-lt"/>
                <a:ea typeface="+mn-ea"/>
                <a:cs typeface="+mn-cs"/>
              </a:defRPr>
            </a:lvl3pPr>
            <a:lvl4pPr marL="1210163" algn="l" defTabSz="806775" rtl="0" eaLnBrk="1" latinLnBrk="0" hangingPunct="1">
              <a:defRPr sz="1588" kern="1200">
                <a:solidFill>
                  <a:schemeClr val="tx1"/>
                </a:solidFill>
                <a:latin typeface="+mn-lt"/>
                <a:ea typeface="+mn-ea"/>
                <a:cs typeface="+mn-cs"/>
              </a:defRPr>
            </a:lvl4pPr>
            <a:lvl5pPr marL="1613550" algn="l" defTabSz="806775" rtl="0" eaLnBrk="1" latinLnBrk="0" hangingPunct="1">
              <a:defRPr sz="1588" kern="1200">
                <a:solidFill>
                  <a:schemeClr val="tx1"/>
                </a:solidFill>
                <a:latin typeface="+mn-lt"/>
                <a:ea typeface="+mn-ea"/>
                <a:cs typeface="+mn-cs"/>
              </a:defRPr>
            </a:lvl5pPr>
            <a:lvl6pPr marL="2016938" algn="l" defTabSz="806775" rtl="0" eaLnBrk="1" latinLnBrk="0" hangingPunct="1">
              <a:defRPr sz="1588" kern="1200">
                <a:solidFill>
                  <a:schemeClr val="tx1"/>
                </a:solidFill>
                <a:latin typeface="+mn-lt"/>
                <a:ea typeface="+mn-ea"/>
                <a:cs typeface="+mn-cs"/>
              </a:defRPr>
            </a:lvl6pPr>
            <a:lvl7pPr marL="2420325" algn="l" defTabSz="806775" rtl="0" eaLnBrk="1" latinLnBrk="0" hangingPunct="1">
              <a:defRPr sz="1588" kern="1200">
                <a:solidFill>
                  <a:schemeClr val="tx1"/>
                </a:solidFill>
                <a:latin typeface="+mn-lt"/>
                <a:ea typeface="+mn-ea"/>
                <a:cs typeface="+mn-cs"/>
              </a:defRPr>
            </a:lvl7pPr>
            <a:lvl8pPr marL="2823713" algn="l" defTabSz="806775" rtl="0" eaLnBrk="1" latinLnBrk="0" hangingPunct="1">
              <a:defRPr sz="1588" kern="1200">
                <a:solidFill>
                  <a:schemeClr val="tx1"/>
                </a:solidFill>
                <a:latin typeface="+mn-lt"/>
                <a:ea typeface="+mn-ea"/>
                <a:cs typeface="+mn-cs"/>
              </a:defRPr>
            </a:lvl8pPr>
            <a:lvl9pPr marL="3227100" algn="l" defTabSz="806775" rtl="0" eaLnBrk="1" latinLnBrk="0" hangingPunct="1">
              <a:defRPr sz="1588" kern="1200">
                <a:solidFill>
                  <a:schemeClr val="tx1"/>
                </a:solidFill>
                <a:latin typeface="+mn-lt"/>
                <a:ea typeface="+mn-ea"/>
                <a:cs typeface="+mn-cs"/>
              </a:defRPr>
            </a:lvl9pPr>
          </a:lstStyle>
          <a:p>
            <a:r>
              <a:rPr lang="en-US" sz="4000" dirty="0">
                <a:latin typeface="Lato Bold"/>
                <a:ea typeface="Lato Bold"/>
                <a:cs typeface="Lato Bold"/>
              </a:rPr>
              <a:t>About Plante Moran</a:t>
            </a:r>
          </a:p>
        </p:txBody>
      </p:sp>
      <p:sp>
        <p:nvSpPr>
          <p:cNvPr id="2" name="Slide Number Placeholder 1">
            <a:extLst>
              <a:ext uri="{FF2B5EF4-FFF2-40B4-BE49-F238E27FC236}">
                <a16:creationId xmlns:a16="http://schemas.microsoft.com/office/drawing/2014/main" id="{9323B4B0-A74A-D72C-6FE1-7FEF43150D4F}"/>
              </a:ext>
            </a:extLst>
          </p:cNvPr>
          <p:cNvSpPr>
            <a:spLocks noGrp="1"/>
          </p:cNvSpPr>
          <p:nvPr>
            <p:ph type="sldNum" sz="quarter" idx="12"/>
          </p:nvPr>
        </p:nvSpPr>
        <p:spPr/>
        <p:txBody>
          <a:bodyPr/>
          <a:lstStyle/>
          <a:p>
            <a:fld id="{CC9CBBE5-4429-4ADA-B89E-87EB3534B4A3}" type="slidenum">
              <a:rPr lang="en-US" smtClean="0"/>
              <a:pPr/>
              <a:t>1</a:t>
            </a:fld>
            <a:endParaRPr lang="en-US" dirty="0"/>
          </a:p>
        </p:txBody>
      </p:sp>
    </p:spTree>
    <p:extLst>
      <p:ext uri="{BB962C8B-B14F-4D97-AF65-F5344CB8AC3E}">
        <p14:creationId xmlns:p14="http://schemas.microsoft.com/office/powerpoint/2010/main" val="174370516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E345AD3-2E4F-73B3-47D9-144F81A2DFF3}"/>
              </a:ext>
            </a:extLst>
          </p:cNvPr>
          <p:cNvSpPr>
            <a:spLocks noGrp="1"/>
          </p:cNvSpPr>
          <p:nvPr>
            <p:ph type="title"/>
          </p:nvPr>
        </p:nvSpPr>
        <p:spPr>
          <a:xfrm>
            <a:off x="5324354" y="2292228"/>
            <a:ext cx="5999946" cy="1726678"/>
          </a:xfrm>
        </p:spPr>
        <p:txBody>
          <a:bodyPr anchor="b">
            <a:normAutofit/>
          </a:bodyPr>
          <a:lstStyle/>
          <a:p>
            <a:r>
              <a:rPr lang="en-US" dirty="0"/>
              <a:t>Questions</a:t>
            </a:r>
          </a:p>
        </p:txBody>
      </p:sp>
      <p:sp>
        <p:nvSpPr>
          <p:cNvPr id="6" name="Text Placeholder 5">
            <a:extLst>
              <a:ext uri="{FF2B5EF4-FFF2-40B4-BE49-F238E27FC236}">
                <a16:creationId xmlns:a16="http://schemas.microsoft.com/office/drawing/2014/main" id="{EC2098B2-C07A-FF77-0E6C-52ECDDB56211}"/>
              </a:ext>
            </a:extLst>
          </p:cNvPr>
          <p:cNvSpPr>
            <a:spLocks noGrp="1"/>
          </p:cNvSpPr>
          <p:nvPr>
            <p:ph type="body" idx="1"/>
          </p:nvPr>
        </p:nvSpPr>
        <p:spPr>
          <a:xfrm>
            <a:off x="5324354" y="4222628"/>
            <a:ext cx="5999946" cy="1194765"/>
          </a:xfrm>
        </p:spPr>
        <p:txBody>
          <a:bodyPr>
            <a:normAutofit/>
          </a:bodyPr>
          <a:lstStyle/>
          <a:p>
            <a:r>
              <a:rPr lang="en-US" dirty="0"/>
              <a:t>Amanda Ward, CPA</a:t>
            </a:r>
          </a:p>
          <a:p>
            <a:r>
              <a:rPr lang="en-US" dirty="0"/>
              <a:t>Amanda.Ward@plantemoran.com</a:t>
            </a:r>
          </a:p>
        </p:txBody>
      </p:sp>
      <p:sp>
        <p:nvSpPr>
          <p:cNvPr id="4" name="Slide Number Placeholder 3">
            <a:extLst>
              <a:ext uri="{FF2B5EF4-FFF2-40B4-BE49-F238E27FC236}">
                <a16:creationId xmlns:a16="http://schemas.microsoft.com/office/drawing/2014/main" id="{0F918B73-4E6E-A587-A41E-E4747AD7A56F}"/>
              </a:ext>
            </a:extLst>
          </p:cNvPr>
          <p:cNvSpPr>
            <a:spLocks noGrp="1"/>
          </p:cNvSpPr>
          <p:nvPr>
            <p:ph type="sldNum" sz="quarter" idx="12"/>
          </p:nvPr>
        </p:nvSpPr>
        <p:spPr>
          <a:xfrm>
            <a:off x="9169400" y="6427373"/>
            <a:ext cx="2743200" cy="365125"/>
          </a:xfrm>
        </p:spPr>
        <p:txBody>
          <a:bodyPr anchor="ctr">
            <a:normAutofit/>
          </a:bodyPr>
          <a:lstStyle/>
          <a:p>
            <a:pPr>
              <a:spcAft>
                <a:spcPts val="600"/>
              </a:spcAft>
            </a:pPr>
            <a:fld id="{CC9CBBE5-4429-4ADA-B89E-87EB3534B4A3}" type="slidenum">
              <a:rPr lang="en-US" smtClean="0"/>
              <a:pPr>
                <a:spcAft>
                  <a:spcPts val="600"/>
                </a:spcAft>
              </a:pPr>
              <a:t>19</a:t>
            </a:fld>
            <a:endParaRPr lang="en-US" dirty="0"/>
          </a:p>
        </p:txBody>
      </p:sp>
    </p:spTree>
    <p:extLst>
      <p:ext uri="{BB962C8B-B14F-4D97-AF65-F5344CB8AC3E}">
        <p14:creationId xmlns:p14="http://schemas.microsoft.com/office/powerpoint/2010/main" val="122335566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EF15A9-A517-B227-6821-FE51FDBBAF29}"/>
              </a:ext>
            </a:extLst>
          </p:cNvPr>
          <p:cNvSpPr>
            <a:spLocks noGrp="1"/>
          </p:cNvSpPr>
          <p:nvPr>
            <p:ph type="title"/>
          </p:nvPr>
        </p:nvSpPr>
        <p:spPr>
          <a:xfrm>
            <a:off x="1234910" y="569707"/>
            <a:ext cx="10118889" cy="739775"/>
          </a:xfrm>
        </p:spPr>
        <p:txBody>
          <a:bodyPr anchor="ctr">
            <a:noAutofit/>
          </a:bodyPr>
          <a:lstStyle/>
          <a:p>
            <a:r>
              <a:rPr lang="en-US" dirty="0"/>
              <a:t>Governmental Experience That’s Beyond the Expected</a:t>
            </a:r>
            <a:br>
              <a:rPr lang="en-US" sz="3600" dirty="0"/>
            </a:br>
            <a:endParaRPr lang="en-US" sz="3600" dirty="0"/>
          </a:p>
        </p:txBody>
      </p:sp>
      <p:pic>
        <p:nvPicPr>
          <p:cNvPr id="10" name="Picture 9">
            <a:extLst>
              <a:ext uri="{FF2B5EF4-FFF2-40B4-BE49-F238E27FC236}">
                <a16:creationId xmlns:a16="http://schemas.microsoft.com/office/drawing/2014/main" id="{FC661692-F110-7860-7CD8-A999B600ECE4}"/>
              </a:ext>
            </a:extLst>
          </p:cNvPr>
          <p:cNvPicPr>
            <a:picLocks noChangeAspect="1"/>
          </p:cNvPicPr>
          <p:nvPr/>
        </p:nvPicPr>
        <p:blipFill>
          <a:blip r:embed="rId3"/>
          <a:srcRect r="13643" b="12563"/>
          <a:stretch>
            <a:fillRect/>
          </a:stretch>
        </p:blipFill>
        <p:spPr>
          <a:xfrm>
            <a:off x="838201" y="1254782"/>
            <a:ext cx="11238185" cy="5029200"/>
          </a:xfrm>
          <a:prstGeom prst="rect">
            <a:avLst/>
          </a:prstGeom>
        </p:spPr>
      </p:pic>
      <p:sp>
        <p:nvSpPr>
          <p:cNvPr id="3" name="Slide Number Placeholder 2">
            <a:extLst>
              <a:ext uri="{FF2B5EF4-FFF2-40B4-BE49-F238E27FC236}">
                <a16:creationId xmlns:a16="http://schemas.microsoft.com/office/drawing/2014/main" id="{340B6E08-356C-F19E-D140-9A22B90D9B04}"/>
              </a:ext>
            </a:extLst>
          </p:cNvPr>
          <p:cNvSpPr>
            <a:spLocks noGrp="1"/>
          </p:cNvSpPr>
          <p:nvPr>
            <p:ph type="sldNum" sz="quarter" idx="12"/>
          </p:nvPr>
        </p:nvSpPr>
        <p:spPr/>
        <p:txBody>
          <a:bodyPr/>
          <a:lstStyle/>
          <a:p>
            <a:fld id="{CC9CBBE5-4429-4ADA-B89E-87EB3534B4A3}" type="slidenum">
              <a:rPr lang="en-US" smtClean="0"/>
              <a:pPr/>
              <a:t>2</a:t>
            </a:fld>
            <a:endParaRPr lang="en-US" dirty="0"/>
          </a:p>
        </p:txBody>
      </p:sp>
    </p:spTree>
    <p:extLst>
      <p:ext uri="{BB962C8B-B14F-4D97-AF65-F5344CB8AC3E}">
        <p14:creationId xmlns:p14="http://schemas.microsoft.com/office/powerpoint/2010/main" val="403336200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D09121F-7D78-32F2-C6B7-8826F0D88A47}"/>
              </a:ext>
            </a:extLst>
          </p:cNvPr>
          <p:cNvSpPr>
            <a:spLocks noGrp="1"/>
          </p:cNvSpPr>
          <p:nvPr>
            <p:ph type="sldNum" sz="quarter" idx="12"/>
          </p:nvPr>
        </p:nvSpPr>
        <p:spPr>
          <a:xfrm>
            <a:off x="9169400" y="6427373"/>
            <a:ext cx="2743200" cy="365125"/>
          </a:xfrm>
        </p:spPr>
        <p:txBody>
          <a:bodyPr anchor="ctr">
            <a:normAutofit/>
          </a:bodyPr>
          <a:lstStyle/>
          <a:p>
            <a:pPr>
              <a:spcAft>
                <a:spcPts val="600"/>
              </a:spcAft>
            </a:pPr>
            <a:fld id="{CC9CBBE5-4429-4ADA-B89E-87EB3534B4A3}" type="slidenum">
              <a:rPr lang="en-US" smtClean="0"/>
              <a:pPr>
                <a:spcAft>
                  <a:spcPts val="600"/>
                </a:spcAft>
              </a:pPr>
              <a:t>3</a:t>
            </a:fld>
            <a:endParaRPr lang="en-US" dirty="0"/>
          </a:p>
        </p:txBody>
      </p:sp>
      <p:sp>
        <p:nvSpPr>
          <p:cNvPr id="5" name="Title 4">
            <a:extLst>
              <a:ext uri="{FF2B5EF4-FFF2-40B4-BE49-F238E27FC236}">
                <a16:creationId xmlns:a16="http://schemas.microsoft.com/office/drawing/2014/main" id="{42714A44-04D5-BA9F-B5E2-CCFF096E4197}"/>
              </a:ext>
            </a:extLst>
          </p:cNvPr>
          <p:cNvSpPr>
            <a:spLocks noGrp="1"/>
          </p:cNvSpPr>
          <p:nvPr>
            <p:ph type="title"/>
          </p:nvPr>
        </p:nvSpPr>
        <p:spPr>
          <a:xfrm>
            <a:off x="152400" y="1905000"/>
            <a:ext cx="3206436" cy="2374876"/>
          </a:xfrm>
        </p:spPr>
        <p:txBody>
          <a:bodyPr anchor="ctr">
            <a:normAutofit/>
          </a:bodyPr>
          <a:lstStyle/>
          <a:p>
            <a:r>
              <a:rPr lang="en-US" dirty="0"/>
              <a:t>Today’s Agenda</a:t>
            </a:r>
          </a:p>
        </p:txBody>
      </p:sp>
      <p:graphicFrame>
        <p:nvGraphicFramePr>
          <p:cNvPr id="8" name="Content Placeholder 5">
            <a:extLst>
              <a:ext uri="{FF2B5EF4-FFF2-40B4-BE49-F238E27FC236}">
                <a16:creationId xmlns:a16="http://schemas.microsoft.com/office/drawing/2014/main" id="{86AE986D-4353-9B25-852B-2ACAB1339E4B}"/>
              </a:ext>
            </a:extLst>
          </p:cNvPr>
          <p:cNvGraphicFramePr>
            <a:graphicFrameLocks noGrp="1"/>
          </p:cNvGraphicFramePr>
          <p:nvPr>
            <p:ph sz="quarter" idx="13"/>
            <p:extLst>
              <p:ext uri="{D42A27DB-BD31-4B8C-83A1-F6EECF244321}">
                <p14:modId xmlns:p14="http://schemas.microsoft.com/office/powerpoint/2010/main" val="3230333635"/>
              </p:ext>
            </p:extLst>
          </p:nvPr>
        </p:nvGraphicFramePr>
        <p:xfrm>
          <a:off x="4025900" y="1104899"/>
          <a:ext cx="7886700" cy="50323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22291906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7F0A275-FBE0-9196-56FB-1E73AFB8EACF}"/>
              </a:ext>
            </a:extLst>
          </p:cNvPr>
          <p:cNvSpPr>
            <a:spLocks noGrp="1"/>
          </p:cNvSpPr>
          <p:nvPr>
            <p:ph type="sldNum" sz="quarter" idx="12"/>
          </p:nvPr>
        </p:nvSpPr>
        <p:spPr/>
        <p:txBody>
          <a:bodyPr/>
          <a:lstStyle/>
          <a:p>
            <a:fld id="{CC9CBBE5-4429-4ADA-B89E-87EB3534B4A3}" type="slidenum">
              <a:rPr lang="en-US" smtClean="0"/>
              <a:pPr/>
              <a:t>4</a:t>
            </a:fld>
            <a:endParaRPr lang="en-US" dirty="0"/>
          </a:p>
        </p:txBody>
      </p:sp>
      <p:sp>
        <p:nvSpPr>
          <p:cNvPr id="5" name="Title 4">
            <a:extLst>
              <a:ext uri="{FF2B5EF4-FFF2-40B4-BE49-F238E27FC236}">
                <a16:creationId xmlns:a16="http://schemas.microsoft.com/office/drawing/2014/main" id="{5825BF24-490A-6304-992D-B06CECCE13D6}"/>
              </a:ext>
            </a:extLst>
          </p:cNvPr>
          <p:cNvSpPr>
            <a:spLocks noGrp="1"/>
          </p:cNvSpPr>
          <p:nvPr>
            <p:ph type="title"/>
          </p:nvPr>
        </p:nvSpPr>
        <p:spPr/>
        <p:txBody>
          <a:bodyPr/>
          <a:lstStyle/>
          <a:p>
            <a:r>
              <a:rPr lang="en-US" dirty="0"/>
              <a:t>Polling Question</a:t>
            </a:r>
          </a:p>
        </p:txBody>
      </p:sp>
      <p:sp>
        <p:nvSpPr>
          <p:cNvPr id="6" name="Content Placeholder 5">
            <a:extLst>
              <a:ext uri="{FF2B5EF4-FFF2-40B4-BE49-F238E27FC236}">
                <a16:creationId xmlns:a16="http://schemas.microsoft.com/office/drawing/2014/main" id="{5ACDC6A9-1DFC-34DC-7803-0AF2E7C75EF4}"/>
              </a:ext>
            </a:extLst>
          </p:cNvPr>
          <p:cNvSpPr>
            <a:spLocks noGrp="1"/>
          </p:cNvSpPr>
          <p:nvPr>
            <p:ph sz="quarter" idx="13"/>
          </p:nvPr>
        </p:nvSpPr>
        <p:spPr/>
        <p:txBody>
          <a:bodyPr>
            <a:normAutofit fontScale="92500" lnSpcReduction="10000"/>
          </a:bodyPr>
          <a:lstStyle/>
          <a:p>
            <a:r>
              <a:rPr lang="en-US" sz="3600" dirty="0"/>
              <a:t>When you think about your grants department today, what keeps you up at night the most?</a:t>
            </a:r>
          </a:p>
          <a:p>
            <a:endParaRPr lang="en-US" dirty="0"/>
          </a:p>
          <a:p>
            <a:pPr marL="457200" indent="-457200">
              <a:buFont typeface="+mj-lt"/>
              <a:buAutoNum type="alphaLcPeriod"/>
            </a:pPr>
            <a:r>
              <a:rPr lang="en-US" sz="3200" dirty="0">
                <a:solidFill>
                  <a:schemeClr val="tx1"/>
                </a:solidFill>
              </a:rPr>
              <a:t>People – staffing, turnover, training, capacity</a:t>
            </a:r>
          </a:p>
          <a:p>
            <a:pPr marL="457200" indent="-457200">
              <a:buFont typeface="+mj-lt"/>
              <a:buAutoNum type="alphaLcPeriod"/>
            </a:pPr>
            <a:r>
              <a:rPr lang="en-US" sz="3200" dirty="0">
                <a:solidFill>
                  <a:schemeClr val="tx1"/>
                </a:solidFill>
              </a:rPr>
              <a:t>Processes – policies, handoffs, consistency, controls</a:t>
            </a:r>
          </a:p>
          <a:p>
            <a:pPr marL="457200" indent="-457200">
              <a:buFont typeface="+mj-lt"/>
              <a:buAutoNum type="alphaLcPeriod"/>
            </a:pPr>
            <a:r>
              <a:rPr lang="en-US" sz="3200" dirty="0">
                <a:solidFill>
                  <a:schemeClr val="tx1"/>
                </a:solidFill>
              </a:rPr>
              <a:t>Technology – systems, reporting, data, integration</a:t>
            </a:r>
          </a:p>
          <a:p>
            <a:pPr marL="457200" indent="-457200">
              <a:buFont typeface="+mj-lt"/>
              <a:buAutoNum type="alphaLcPeriod"/>
            </a:pPr>
            <a:r>
              <a:rPr lang="en-US" sz="3200" dirty="0">
                <a:solidFill>
                  <a:schemeClr val="tx1"/>
                </a:solidFill>
              </a:rPr>
              <a:t>Honestly, all of them!</a:t>
            </a:r>
          </a:p>
        </p:txBody>
      </p:sp>
    </p:spTree>
    <p:extLst>
      <p:ext uri="{BB962C8B-B14F-4D97-AF65-F5344CB8AC3E}">
        <p14:creationId xmlns:p14="http://schemas.microsoft.com/office/powerpoint/2010/main" val="393568833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A0C81EC-D7E5-CC72-4B2C-F11F122F2612}"/>
              </a:ext>
            </a:extLst>
          </p:cNvPr>
          <p:cNvSpPr>
            <a:spLocks noGrp="1"/>
          </p:cNvSpPr>
          <p:nvPr>
            <p:ph type="title"/>
          </p:nvPr>
        </p:nvSpPr>
        <p:spPr/>
        <p:txBody>
          <a:bodyPr>
            <a:normAutofit/>
          </a:bodyPr>
          <a:lstStyle/>
          <a:p>
            <a:r>
              <a:rPr lang="en-US" dirty="0"/>
              <a:t>The Evolving Grant Landscape</a:t>
            </a:r>
          </a:p>
        </p:txBody>
      </p:sp>
      <p:graphicFrame>
        <p:nvGraphicFramePr>
          <p:cNvPr id="7" name="Content Placeholder 6">
            <a:extLst>
              <a:ext uri="{FF2B5EF4-FFF2-40B4-BE49-F238E27FC236}">
                <a16:creationId xmlns:a16="http://schemas.microsoft.com/office/drawing/2014/main" id="{57675599-957B-B432-60C1-822BC6EC65B9}"/>
              </a:ext>
            </a:extLst>
          </p:cNvPr>
          <p:cNvGraphicFramePr>
            <a:graphicFrameLocks noGrp="1"/>
          </p:cNvGraphicFramePr>
          <p:nvPr>
            <p:ph idx="1"/>
            <p:extLst>
              <p:ext uri="{D42A27DB-BD31-4B8C-83A1-F6EECF244321}">
                <p14:modId xmlns:p14="http://schemas.microsoft.com/office/powerpoint/2010/main" val="488383460"/>
              </p:ext>
            </p:extLst>
          </p:nvPr>
        </p:nvGraphicFramePr>
        <p:xfrm>
          <a:off x="1235075" y="1562100"/>
          <a:ext cx="105918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Slide Number Placeholder 1">
            <a:extLst>
              <a:ext uri="{FF2B5EF4-FFF2-40B4-BE49-F238E27FC236}">
                <a16:creationId xmlns:a16="http://schemas.microsoft.com/office/drawing/2014/main" id="{C8B91F6F-D3B6-FAD2-A624-B3EED728442A}"/>
              </a:ext>
            </a:extLst>
          </p:cNvPr>
          <p:cNvSpPr>
            <a:spLocks noGrp="1"/>
          </p:cNvSpPr>
          <p:nvPr>
            <p:ph type="sldNum" sz="quarter" idx="12"/>
          </p:nvPr>
        </p:nvSpPr>
        <p:spPr/>
        <p:txBody>
          <a:bodyPr/>
          <a:lstStyle/>
          <a:p>
            <a:fld id="{CC9CBBE5-4429-4ADA-B89E-87EB3534B4A3}" type="slidenum">
              <a:rPr lang="en-US" smtClean="0"/>
              <a:pPr/>
              <a:t>5</a:t>
            </a:fld>
            <a:endParaRPr lang="en-US" dirty="0"/>
          </a:p>
        </p:txBody>
      </p:sp>
    </p:spTree>
    <p:extLst>
      <p:ext uri="{BB962C8B-B14F-4D97-AF65-F5344CB8AC3E}">
        <p14:creationId xmlns:p14="http://schemas.microsoft.com/office/powerpoint/2010/main" val="276217118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68FF8C-3225-72E6-E248-CD93297B96FD}"/>
              </a:ext>
            </a:extLst>
          </p:cNvPr>
          <p:cNvSpPr>
            <a:spLocks noGrp="1"/>
          </p:cNvSpPr>
          <p:nvPr>
            <p:ph type="title"/>
          </p:nvPr>
        </p:nvSpPr>
        <p:spPr/>
        <p:txBody>
          <a:bodyPr>
            <a:normAutofit/>
          </a:bodyPr>
          <a:lstStyle/>
          <a:p>
            <a:r>
              <a:rPr lang="en-US" dirty="0"/>
              <a:t>Common Grant Compliance Missteps</a:t>
            </a:r>
          </a:p>
        </p:txBody>
      </p:sp>
      <p:graphicFrame>
        <p:nvGraphicFramePr>
          <p:cNvPr id="5" name="Content Placeholder 4">
            <a:extLst>
              <a:ext uri="{FF2B5EF4-FFF2-40B4-BE49-F238E27FC236}">
                <a16:creationId xmlns:a16="http://schemas.microsoft.com/office/drawing/2014/main" id="{92BB97A6-81AA-7B94-84ED-7CB75A34BC8F}"/>
              </a:ext>
            </a:extLst>
          </p:cNvPr>
          <p:cNvGraphicFramePr>
            <a:graphicFrameLocks noGrp="1"/>
          </p:cNvGraphicFramePr>
          <p:nvPr>
            <p:ph idx="1"/>
            <p:extLst>
              <p:ext uri="{D42A27DB-BD31-4B8C-83A1-F6EECF244321}">
                <p14:modId xmlns:p14="http://schemas.microsoft.com/office/powerpoint/2010/main" val="3123514736"/>
              </p:ext>
            </p:extLst>
          </p:nvPr>
        </p:nvGraphicFramePr>
        <p:xfrm>
          <a:off x="1235075" y="1562100"/>
          <a:ext cx="105918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Slide Number Placeholder 3">
            <a:extLst>
              <a:ext uri="{FF2B5EF4-FFF2-40B4-BE49-F238E27FC236}">
                <a16:creationId xmlns:a16="http://schemas.microsoft.com/office/drawing/2014/main" id="{5AEFA681-4A3E-4500-C2DE-B27CBC98F27C}"/>
              </a:ext>
            </a:extLst>
          </p:cNvPr>
          <p:cNvSpPr>
            <a:spLocks noGrp="1"/>
          </p:cNvSpPr>
          <p:nvPr>
            <p:ph type="sldNum" sz="quarter" idx="12"/>
          </p:nvPr>
        </p:nvSpPr>
        <p:spPr/>
        <p:txBody>
          <a:bodyPr/>
          <a:lstStyle/>
          <a:p>
            <a:fld id="{CC9CBBE5-4429-4ADA-B89E-87EB3534B4A3}" type="slidenum">
              <a:rPr lang="en-US" smtClean="0"/>
              <a:pPr/>
              <a:t>6</a:t>
            </a:fld>
            <a:endParaRPr lang="en-US" dirty="0"/>
          </a:p>
        </p:txBody>
      </p:sp>
    </p:spTree>
    <p:extLst>
      <p:ext uri="{BB962C8B-B14F-4D97-AF65-F5344CB8AC3E}">
        <p14:creationId xmlns:p14="http://schemas.microsoft.com/office/powerpoint/2010/main" val="115658395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F5F013-B37F-9E6C-E977-23E2896FB44D}"/>
              </a:ext>
            </a:extLst>
          </p:cNvPr>
          <p:cNvSpPr>
            <a:spLocks noGrp="1"/>
          </p:cNvSpPr>
          <p:nvPr>
            <p:ph type="title"/>
          </p:nvPr>
        </p:nvSpPr>
        <p:spPr/>
        <p:txBody>
          <a:bodyPr/>
          <a:lstStyle/>
          <a:p>
            <a:r>
              <a:rPr lang="en-US" dirty="0"/>
              <a:t>People:</a:t>
            </a:r>
          </a:p>
        </p:txBody>
      </p:sp>
      <p:sp>
        <p:nvSpPr>
          <p:cNvPr id="4" name="Text Placeholder 3">
            <a:extLst>
              <a:ext uri="{FF2B5EF4-FFF2-40B4-BE49-F238E27FC236}">
                <a16:creationId xmlns:a16="http://schemas.microsoft.com/office/drawing/2014/main" id="{7DF6E9E8-3C47-A55C-A49B-E315AAA0A600}"/>
              </a:ext>
            </a:extLst>
          </p:cNvPr>
          <p:cNvSpPr>
            <a:spLocks noGrp="1"/>
          </p:cNvSpPr>
          <p:nvPr>
            <p:ph type="body" idx="1"/>
          </p:nvPr>
        </p:nvSpPr>
        <p:spPr/>
        <p:txBody>
          <a:bodyPr/>
          <a:lstStyle/>
          <a:p>
            <a:r>
              <a:rPr lang="en-US" dirty="0"/>
              <a:t>Governance and Accountability</a:t>
            </a:r>
          </a:p>
        </p:txBody>
      </p:sp>
      <p:sp>
        <p:nvSpPr>
          <p:cNvPr id="3" name="Slide Number Placeholder 2">
            <a:extLst>
              <a:ext uri="{FF2B5EF4-FFF2-40B4-BE49-F238E27FC236}">
                <a16:creationId xmlns:a16="http://schemas.microsoft.com/office/drawing/2014/main" id="{5C3CF3F8-C46D-B6DC-1B0C-455991F47C0D}"/>
              </a:ext>
            </a:extLst>
          </p:cNvPr>
          <p:cNvSpPr>
            <a:spLocks noGrp="1"/>
          </p:cNvSpPr>
          <p:nvPr>
            <p:ph type="sldNum" sz="quarter" idx="12"/>
          </p:nvPr>
        </p:nvSpPr>
        <p:spPr/>
        <p:txBody>
          <a:bodyPr/>
          <a:lstStyle/>
          <a:p>
            <a:fld id="{CC9CBBE5-4429-4ADA-B89E-87EB3534B4A3}" type="slidenum">
              <a:rPr lang="en-US" smtClean="0"/>
              <a:pPr/>
              <a:t>7</a:t>
            </a:fld>
            <a:endParaRPr lang="en-US" dirty="0"/>
          </a:p>
        </p:txBody>
      </p:sp>
    </p:spTree>
    <p:extLst>
      <p:ext uri="{BB962C8B-B14F-4D97-AF65-F5344CB8AC3E}">
        <p14:creationId xmlns:p14="http://schemas.microsoft.com/office/powerpoint/2010/main" val="141071271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4380CB0-C82E-5D00-C3AF-05BF62210E2F}"/>
              </a:ext>
            </a:extLst>
          </p:cNvPr>
          <p:cNvSpPr>
            <a:spLocks noGrp="1"/>
          </p:cNvSpPr>
          <p:nvPr>
            <p:ph type="title"/>
          </p:nvPr>
        </p:nvSpPr>
        <p:spPr/>
        <p:txBody>
          <a:bodyPr/>
          <a:lstStyle/>
          <a:p>
            <a:r>
              <a:rPr lang="en-US" dirty="0"/>
              <a:t>Building a Cross-Functional Team</a:t>
            </a:r>
          </a:p>
        </p:txBody>
      </p:sp>
      <p:graphicFrame>
        <p:nvGraphicFramePr>
          <p:cNvPr id="7" name="Content Placeholder 6">
            <a:extLst>
              <a:ext uri="{FF2B5EF4-FFF2-40B4-BE49-F238E27FC236}">
                <a16:creationId xmlns:a16="http://schemas.microsoft.com/office/drawing/2014/main" id="{801F40D4-C05E-38CD-17FE-3018DA3EE47A}"/>
              </a:ext>
            </a:extLst>
          </p:cNvPr>
          <p:cNvGraphicFramePr>
            <a:graphicFrameLocks noGrp="1"/>
          </p:cNvGraphicFramePr>
          <p:nvPr>
            <p:ph idx="1"/>
            <p:extLst>
              <p:ext uri="{D42A27DB-BD31-4B8C-83A1-F6EECF244321}">
                <p14:modId xmlns:p14="http://schemas.microsoft.com/office/powerpoint/2010/main" val="3897738162"/>
              </p:ext>
            </p:extLst>
          </p:nvPr>
        </p:nvGraphicFramePr>
        <p:xfrm>
          <a:off x="1235075" y="1562100"/>
          <a:ext cx="105918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Slide Number Placeholder 3">
            <a:extLst>
              <a:ext uri="{FF2B5EF4-FFF2-40B4-BE49-F238E27FC236}">
                <a16:creationId xmlns:a16="http://schemas.microsoft.com/office/drawing/2014/main" id="{67D7798C-51AE-6DCB-0B60-3899341F0E3E}"/>
              </a:ext>
            </a:extLst>
          </p:cNvPr>
          <p:cNvSpPr>
            <a:spLocks noGrp="1"/>
          </p:cNvSpPr>
          <p:nvPr>
            <p:ph type="sldNum" sz="quarter" idx="12"/>
          </p:nvPr>
        </p:nvSpPr>
        <p:spPr/>
        <p:txBody>
          <a:bodyPr/>
          <a:lstStyle/>
          <a:p>
            <a:fld id="{CC9CBBE5-4429-4ADA-B89E-87EB3534B4A3}" type="slidenum">
              <a:rPr lang="en-US" smtClean="0"/>
              <a:pPr/>
              <a:t>8</a:t>
            </a:fld>
            <a:endParaRPr lang="en-US" dirty="0"/>
          </a:p>
        </p:txBody>
      </p:sp>
    </p:spTree>
    <p:extLst>
      <p:ext uri="{BB962C8B-B14F-4D97-AF65-F5344CB8AC3E}">
        <p14:creationId xmlns:p14="http://schemas.microsoft.com/office/powerpoint/2010/main" val="4179738202"/>
      </p:ext>
    </p:extLst>
  </p:cSld>
  <p:clrMapOvr>
    <a:masterClrMapping/>
  </p:clrMapOvr>
</p:sld>
</file>

<file path=ppt/theme/theme1.xml><?xml version="1.0" encoding="utf-8"?>
<a:theme xmlns:a="http://schemas.openxmlformats.org/drawingml/2006/main" name="Centennial Theme">
  <a:themeElements>
    <a:clrScheme name="PM 2017 Color Palette">
      <a:dk1>
        <a:sysClr val="windowText" lastClr="000000"/>
      </a:dk1>
      <a:lt1>
        <a:sysClr val="window" lastClr="FFFFFF"/>
      </a:lt1>
      <a:dk2>
        <a:srgbClr val="44546A"/>
      </a:dk2>
      <a:lt2>
        <a:srgbClr val="E7E6E6"/>
      </a:lt2>
      <a:accent1>
        <a:srgbClr val="008E97"/>
      </a:accent1>
      <a:accent2>
        <a:srgbClr val="DC6026"/>
      </a:accent2>
      <a:accent3>
        <a:srgbClr val="C9942B"/>
      </a:accent3>
      <a:accent4>
        <a:srgbClr val="1F3E7C"/>
      </a:accent4>
      <a:accent5>
        <a:srgbClr val="2D4657"/>
      </a:accent5>
      <a:accent6>
        <a:srgbClr val="7F7F7F"/>
      </a:accent6>
      <a:hlink>
        <a:srgbClr val="1F407C"/>
      </a:hlink>
      <a:folHlink>
        <a:srgbClr val="008E97"/>
      </a:folHlink>
    </a:clrScheme>
    <a:fontScheme name="Plante Moran Standard Fonts">
      <a:majorFont>
        <a:latin typeface="Lato Bold"/>
        <a:ea typeface=""/>
        <a:cs typeface=""/>
      </a:majorFont>
      <a:minorFont>
        <a:latin typeface="Lato Regular"/>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M_Standard Template - Widescreen_Fall 2025.pptx" id="{A845E4C8-B121-4DF7-9931-4457E400C6B9}" vid="{AAA9754F-671F-4243-A56C-DB963C7C759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_dlc_DocId xmlns="f598f306-9e45-45de-a2d7-155b35562193">U2FKA6KMQQ4J-1697853691-527</_dlc_DocId>
    <_dlc_DocIdUrl xmlns="f598f306-9e45-45de-a2d7-155b35562193">
      <Url>https://plantemoran.sharepoint.com/sites/8119416/_layouts/15/DocIdRedir.aspx?ID=U2FKA6KMQQ4J-1697853691-527</Url>
      <Description>U2FKA6KMQQ4J-1697853691-527</Description>
    </_dlc_DocIdUrl>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FE44D4F4CA41CF43B82BDB812FEDCE63" ma:contentTypeVersion="3" ma:contentTypeDescription="Create a new document." ma:contentTypeScope="" ma:versionID="be9f8042e1b75c1f2caa2727f46d636f">
  <xsd:schema xmlns:xsd="http://www.w3.org/2001/XMLSchema" xmlns:xs="http://www.w3.org/2001/XMLSchema" xmlns:p="http://schemas.microsoft.com/office/2006/metadata/properties" xmlns:ns2="f598f306-9e45-45de-a2d7-155b35562193" xmlns:ns3="9099d678-c0dc-47fd-b489-a5eb2519bd96" targetNamespace="http://schemas.microsoft.com/office/2006/metadata/properties" ma:root="true" ma:fieldsID="38d3251ce3beeaca59fee23444712cf9" ns2:_="" ns3:_="">
    <xsd:import namespace="f598f306-9e45-45de-a2d7-155b35562193"/>
    <xsd:import namespace="9099d678-c0dc-47fd-b489-a5eb2519bd96"/>
    <xsd:element name="properties">
      <xsd:complexType>
        <xsd:sequence>
          <xsd:element name="documentManagement">
            <xsd:complexType>
              <xsd:all>
                <xsd:element ref="ns2:_dlc_DocId" minOccurs="0"/>
                <xsd:element ref="ns2:_dlc_DocIdUrl" minOccurs="0"/>
                <xsd:element ref="ns2:_dlc_DocIdPersistId" minOccurs="0"/>
                <xsd:element ref="ns3:MediaServiceMetadata" minOccurs="0"/>
                <xsd:element ref="ns3:MediaServiceFastMetadata"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598f306-9e45-45de-a2d7-155b35562193"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dexed="true"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9099d678-c0dc-47fd-b489-a5eb2519bd96"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SearchProperties" ma:index="13"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Props1.xml><?xml version="1.0" encoding="utf-8"?>
<ds:datastoreItem xmlns:ds="http://schemas.openxmlformats.org/officeDocument/2006/customXml" ds:itemID="{297073C9-AE5D-46E9-B78E-9C3CAB6544B4}">
  <ds:schemaRefs>
    <ds:schemaRef ds:uri="http://schemas.microsoft.com/sharepoint/v3/contenttype/forms"/>
  </ds:schemaRefs>
</ds:datastoreItem>
</file>

<file path=customXml/itemProps2.xml><?xml version="1.0" encoding="utf-8"?>
<ds:datastoreItem xmlns:ds="http://schemas.openxmlformats.org/officeDocument/2006/customXml" ds:itemID="{9065BBDD-0FFE-4E38-BA9D-B6E76A078B30}">
  <ds:schemaRefs>
    <ds:schemaRef ds:uri="f598f306-9e45-45de-a2d7-155b35562193"/>
    <ds:schemaRef ds:uri="http://schemas.microsoft.com/office/2006/documentManagement/types"/>
    <ds:schemaRef ds:uri="http://purl.org/dc/terms/"/>
    <ds:schemaRef ds:uri="http://purl.org/dc/dcmitype/"/>
    <ds:schemaRef ds:uri="http://purl.org/dc/elements/1.1/"/>
    <ds:schemaRef ds:uri="http://schemas.microsoft.com/office/2006/metadata/properties"/>
    <ds:schemaRef ds:uri="http://www.w3.org/XML/1998/namespace"/>
    <ds:schemaRef ds:uri="9099d678-c0dc-47fd-b489-a5eb2519bd96"/>
    <ds:schemaRef ds:uri="http://schemas.openxmlformats.org/package/2006/metadata/core-properties"/>
    <ds:schemaRef ds:uri="http://schemas.microsoft.com/office/infopath/2007/PartnerControls"/>
  </ds:schemaRefs>
</ds:datastoreItem>
</file>

<file path=customXml/itemProps3.xml><?xml version="1.0" encoding="utf-8"?>
<ds:datastoreItem xmlns:ds="http://schemas.openxmlformats.org/officeDocument/2006/customXml" ds:itemID="{45BF4E91-30D1-4084-8844-1DAA2D3C28A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598f306-9e45-45de-a2d7-155b35562193"/>
    <ds:schemaRef ds:uri="9099d678-c0dc-47fd-b489-a5eb2519bd9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4.xml><?xml version="1.0" encoding="utf-8"?>
<ds:datastoreItem xmlns:ds="http://schemas.openxmlformats.org/officeDocument/2006/customXml" ds:itemID="{C53F1B8B-251B-4BEF-BA34-BE0D7F129404}">
  <ds:schemaRefs>
    <ds:schemaRef ds:uri="http://schemas.microsoft.com/sharepoint/events"/>
  </ds:schemaRefs>
</ds:datastoreItem>
</file>

<file path=docMetadata/LabelInfo.xml><?xml version="1.0" encoding="utf-8"?>
<clbl:labelList xmlns:clbl="http://schemas.microsoft.com/office/2020/mipLabelMetadata">
  <clbl:label id="{64591f40-df92-4ba4-b17a-b8f7aac94a4e}" enabled="0" method="" siteId="{64591f40-df92-4ba4-b17a-b8f7aac94a4e}" removed="1"/>
</clbl:labelList>
</file>

<file path=docProps/app.xml><?xml version="1.0" encoding="utf-8"?>
<Properties xmlns="http://schemas.openxmlformats.org/officeDocument/2006/extended-properties" xmlns:vt="http://schemas.openxmlformats.org/officeDocument/2006/docPropsVTypes">
  <Template>PM_Standard Template - Widescreen_Fall 2025</Template>
  <TotalTime>469</TotalTime>
  <Words>477</Words>
  <Application>Microsoft Office PowerPoint</Application>
  <PresentationFormat>Widescreen</PresentationFormat>
  <Paragraphs>127</Paragraphs>
  <Slides>20</Slides>
  <Notes>17</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20</vt:i4>
      </vt:variant>
    </vt:vector>
  </HeadingPairs>
  <TitlesOfParts>
    <vt:vector size="32" baseType="lpstr">
      <vt:lpstr>Aptos</vt:lpstr>
      <vt:lpstr>Arial</vt:lpstr>
      <vt:lpstr>Calibri</vt:lpstr>
      <vt:lpstr>Lato</vt:lpstr>
      <vt:lpstr>Lato Bold</vt:lpstr>
      <vt:lpstr>Lato Italic</vt:lpstr>
      <vt:lpstr>Lato Light</vt:lpstr>
      <vt:lpstr>Lato Regular</vt:lpstr>
      <vt:lpstr>Lato Semibold</vt:lpstr>
      <vt:lpstr>Lato Semibold italic</vt:lpstr>
      <vt:lpstr>Wingdings</vt:lpstr>
      <vt:lpstr>Centennial Theme</vt:lpstr>
      <vt:lpstr>Empowering Your Grants Department: Driving Excellence Through People, Processes, and Technology</vt:lpstr>
      <vt:lpstr>About Plante Moran</vt:lpstr>
      <vt:lpstr>Governmental Experience That’s Beyond the Expected </vt:lpstr>
      <vt:lpstr>Today’s Agenda</vt:lpstr>
      <vt:lpstr>Polling Question</vt:lpstr>
      <vt:lpstr>The Evolving Grant Landscape</vt:lpstr>
      <vt:lpstr>Common Grant Compliance Missteps</vt:lpstr>
      <vt:lpstr>People:</vt:lpstr>
      <vt:lpstr>Building a Cross-Functional Team</vt:lpstr>
      <vt:lpstr>Defining Roles and Responsibilities Across the Grant Lifecycle</vt:lpstr>
      <vt:lpstr>Addressing Capacity and Skills Gaps</vt:lpstr>
      <vt:lpstr>Processes:</vt:lpstr>
      <vt:lpstr>Embedding Compliance Across the Grant Lifecycle</vt:lpstr>
      <vt:lpstr>Key Internal Controls that Support Grant Compliance</vt:lpstr>
      <vt:lpstr>Ongoing Monitoring and Continuous Improvement</vt:lpstr>
      <vt:lpstr>Technology and Integration</vt:lpstr>
      <vt:lpstr>Leveraging Accounting Systems for Grant Compliance</vt:lpstr>
      <vt:lpstr>Evaluating Grant Management Software and Data Security</vt:lpstr>
      <vt:lpstr>Key Takeaways</vt:lpstr>
      <vt:lpstr>Questions</vt:lpstr>
    </vt:vector>
  </TitlesOfParts>
  <Company>Plante Moran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Amanda Ward</dc:creator>
  <cp:lastModifiedBy>Amanda Ward</cp:lastModifiedBy>
  <cp:revision>4</cp:revision>
  <cp:lastPrinted>2024-02-13T16:00:32Z</cp:lastPrinted>
  <dcterms:created xsi:type="dcterms:W3CDTF">2026-04-04T18:42:24Z</dcterms:created>
  <dcterms:modified xsi:type="dcterms:W3CDTF">2026-04-10T16:39:38Z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0x010100FE44D4F4CA41CF43B82BDB812FEDCE63</vt:lpwstr>
  </property>
  <property fmtid="{D5CDD505-2E9C-101B-9397-08002B2CF9AE}" pid="3" name="_dlc_DocIdItemGuid">
    <vt:lpwstr>dbef80ec-23c7-4ba9-938e-a1302f0af98f</vt:lpwstr>
  </property>
  <property fmtid="{D5CDD505-2E9C-101B-9397-08002B2CF9AE}" pid="4" name="MediaServiceImageTags">
    <vt:lpwstr/>
  </property>
</Properties>
</file>