
<file path=[Content_Types].xml><?xml version="1.0" encoding="utf-8"?>
<Types xmlns="http://schemas.openxmlformats.org/package/2006/content-types">
  <Default Extension="bin" ContentType="image/svg+xml"/>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693" r:id="rId2"/>
    <p:sldMasterId id="2147483695" r:id="rId3"/>
  </p:sldMasterIdLst>
  <p:notesMasterIdLst>
    <p:notesMasterId r:id="rId22"/>
  </p:notesMasterIdLst>
  <p:sldIdLst>
    <p:sldId id="607" r:id="rId4"/>
    <p:sldId id="609" r:id="rId5"/>
    <p:sldId id="613" r:id="rId6"/>
    <p:sldId id="595" r:id="rId7"/>
    <p:sldId id="594" r:id="rId8"/>
    <p:sldId id="596" r:id="rId9"/>
    <p:sldId id="597" r:id="rId10"/>
    <p:sldId id="611" r:id="rId11"/>
    <p:sldId id="598" r:id="rId12"/>
    <p:sldId id="608" r:id="rId13"/>
    <p:sldId id="601" r:id="rId14"/>
    <p:sldId id="603" r:id="rId15"/>
    <p:sldId id="600" r:id="rId16"/>
    <p:sldId id="605" r:id="rId17"/>
    <p:sldId id="612" r:id="rId18"/>
    <p:sldId id="302" r:id="rId19"/>
    <p:sldId id="610" r:id="rId20"/>
    <p:sldId id="30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83AE"/>
    <a:srgbClr val="FFC000"/>
    <a:srgbClr val="FFFFFF"/>
    <a:srgbClr val="4B6B20"/>
    <a:srgbClr val="5B93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4" d="100"/>
          <a:sy n="134" d="100"/>
        </p:scale>
        <p:origin x="270" y="336"/>
      </p:cViewPr>
      <p:guideLst/>
    </p:cSldViewPr>
  </p:slideViewPr>
  <p:notesTextViewPr>
    <p:cViewPr>
      <p:scale>
        <a:sx n="3" d="2"/>
        <a:sy n="3" d="2"/>
      </p:scale>
      <p:origin x="0" y="0"/>
    </p:cViewPr>
  </p:notesTextViewPr>
  <p:sorterViewPr>
    <p:cViewPr>
      <p:scale>
        <a:sx n="140" d="100"/>
        <a:sy n="140" d="100"/>
      </p:scale>
      <p:origin x="0" y="-7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e668166.GA\Desktop\Return%20and%20Liquidity%20Objectives-%20Cash%20Flow%20History.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gavnasprd4\users4\e575396\CLIENTS\PRUDENTIAL\Copy%20of%20PRU%20STIF%20Trans%202017.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blp\data\grid1_t1gxflca.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https://statestreet-my.sharepoint.com/personal/william_goldthwait_statestreet_com/Documents/Market%20Update%20Data%20Files/Liquidity%20Strategy%20Yields%20for%20Government%20Prime%20and%20Enhanced%20Cash.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46412171014972E-2"/>
          <c:y val="6.0813894602587105E-2"/>
          <c:w val="0.89632427206696086"/>
          <c:h val="0.78157472996263333"/>
        </c:manualLayout>
      </c:layout>
      <c:barChart>
        <c:barDir val="col"/>
        <c:grouping val="stacked"/>
        <c:varyColors val="0"/>
        <c:ser>
          <c:idx val="1"/>
          <c:order val="0"/>
          <c:tx>
            <c:strRef>
              <c:f>'Cash Flow History'!$B$1</c:f>
              <c:strCache>
                <c:ptCount val="1"/>
                <c:pt idx="0">
                  <c:v>Strategic</c:v>
                </c:pt>
              </c:strCache>
            </c:strRef>
          </c:tx>
          <c:spPr>
            <a:solidFill>
              <a:srgbClr val="001AFF">
                <a:alpha val="95000"/>
              </a:srgbClr>
            </a:solidFill>
            <a:ln w="88900">
              <a:solidFill>
                <a:srgbClr val="001AFF"/>
              </a:solidFill>
            </a:ln>
            <a:effectLst/>
          </c:spPr>
          <c:invertIfNegative val="0"/>
          <c:val>
            <c:numRef>
              <c:f>'Cash Flow History'!$B$2:$B$52</c:f>
              <c:numCache>
                <c:formatCode>General</c:formatCode>
                <c:ptCount val="51"/>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pt idx="17">
                  <c:v>50</c:v>
                </c:pt>
                <c:pt idx="18">
                  <c:v>50</c:v>
                </c:pt>
                <c:pt idx="19">
                  <c:v>50</c:v>
                </c:pt>
                <c:pt idx="20">
                  <c:v>50</c:v>
                </c:pt>
                <c:pt idx="21">
                  <c:v>50</c:v>
                </c:pt>
                <c:pt idx="22">
                  <c:v>50</c:v>
                </c:pt>
                <c:pt idx="23">
                  <c:v>50</c:v>
                </c:pt>
                <c:pt idx="24">
                  <c:v>50</c:v>
                </c:pt>
                <c:pt idx="25">
                  <c:v>50</c:v>
                </c:pt>
                <c:pt idx="26">
                  <c:v>50</c:v>
                </c:pt>
                <c:pt idx="27">
                  <c:v>50</c:v>
                </c:pt>
                <c:pt idx="28">
                  <c:v>50</c:v>
                </c:pt>
                <c:pt idx="29">
                  <c:v>50</c:v>
                </c:pt>
                <c:pt idx="30">
                  <c:v>50</c:v>
                </c:pt>
                <c:pt idx="31">
                  <c:v>50</c:v>
                </c:pt>
                <c:pt idx="32">
                  <c:v>50</c:v>
                </c:pt>
                <c:pt idx="33">
                  <c:v>50</c:v>
                </c:pt>
                <c:pt idx="34">
                  <c:v>50</c:v>
                </c:pt>
                <c:pt idx="35">
                  <c:v>50</c:v>
                </c:pt>
                <c:pt idx="36">
                  <c:v>50</c:v>
                </c:pt>
                <c:pt idx="37">
                  <c:v>50</c:v>
                </c:pt>
                <c:pt idx="38">
                  <c:v>50</c:v>
                </c:pt>
                <c:pt idx="39">
                  <c:v>50</c:v>
                </c:pt>
                <c:pt idx="40">
                  <c:v>50</c:v>
                </c:pt>
                <c:pt idx="41">
                  <c:v>50</c:v>
                </c:pt>
                <c:pt idx="42">
                  <c:v>50</c:v>
                </c:pt>
                <c:pt idx="43">
                  <c:v>50</c:v>
                </c:pt>
                <c:pt idx="44">
                  <c:v>50</c:v>
                </c:pt>
                <c:pt idx="45">
                  <c:v>50</c:v>
                </c:pt>
                <c:pt idx="46">
                  <c:v>50</c:v>
                </c:pt>
                <c:pt idx="47">
                  <c:v>50</c:v>
                </c:pt>
                <c:pt idx="48">
                  <c:v>50</c:v>
                </c:pt>
                <c:pt idx="49">
                  <c:v>50</c:v>
                </c:pt>
                <c:pt idx="50">
                  <c:v>50</c:v>
                </c:pt>
              </c:numCache>
            </c:numRef>
          </c:val>
          <c:extLst>
            <c:ext xmlns:c16="http://schemas.microsoft.com/office/drawing/2014/chart" uri="{C3380CC4-5D6E-409C-BE32-E72D297353CC}">
              <c16:uniqueId val="{00000000-4801-4568-8A78-AC38B9A8075D}"/>
            </c:ext>
          </c:extLst>
        </c:ser>
        <c:ser>
          <c:idx val="2"/>
          <c:order val="1"/>
          <c:tx>
            <c:strRef>
              <c:f>'Cash Flow History'!$C$1</c:f>
              <c:strCache>
                <c:ptCount val="1"/>
                <c:pt idx="0">
                  <c:v>Core </c:v>
                </c:pt>
              </c:strCache>
            </c:strRef>
          </c:tx>
          <c:spPr>
            <a:solidFill>
              <a:srgbClr val="49D3FF"/>
            </a:solidFill>
            <a:ln w="88900">
              <a:solidFill>
                <a:srgbClr val="49D3FF"/>
              </a:solidFill>
              <a:miter lim="800000"/>
            </a:ln>
            <a:effectLst/>
          </c:spPr>
          <c:invertIfNegative val="0"/>
          <c:val>
            <c:numRef>
              <c:f>'Cash Flow History'!$C$2:$C$52</c:f>
              <c:numCache>
                <c:formatCode>General</c:formatCode>
                <c:ptCount val="51"/>
                <c:pt idx="0">
                  <c:v>75</c:v>
                </c:pt>
                <c:pt idx="1">
                  <c:v>75</c:v>
                </c:pt>
                <c:pt idx="2">
                  <c:v>75</c:v>
                </c:pt>
                <c:pt idx="3">
                  <c:v>75</c:v>
                </c:pt>
                <c:pt idx="4">
                  <c:v>75</c:v>
                </c:pt>
                <c:pt idx="5">
                  <c:v>75</c:v>
                </c:pt>
                <c:pt idx="6">
                  <c:v>75</c:v>
                </c:pt>
                <c:pt idx="7">
                  <c:v>75</c:v>
                </c:pt>
                <c:pt idx="8">
                  <c:v>75</c:v>
                </c:pt>
                <c:pt idx="9">
                  <c:v>70</c:v>
                </c:pt>
                <c:pt idx="10">
                  <c:v>70</c:v>
                </c:pt>
                <c:pt idx="11">
                  <c:v>70</c:v>
                </c:pt>
                <c:pt idx="12">
                  <c:v>70</c:v>
                </c:pt>
                <c:pt idx="13">
                  <c:v>70</c:v>
                </c:pt>
                <c:pt idx="14">
                  <c:v>70</c:v>
                </c:pt>
                <c:pt idx="15">
                  <c:v>70</c:v>
                </c:pt>
                <c:pt idx="16">
                  <c:v>70</c:v>
                </c:pt>
                <c:pt idx="17">
                  <c:v>65</c:v>
                </c:pt>
                <c:pt idx="18">
                  <c:v>60</c:v>
                </c:pt>
                <c:pt idx="19">
                  <c:v>60</c:v>
                </c:pt>
                <c:pt idx="20">
                  <c:v>60</c:v>
                </c:pt>
                <c:pt idx="21">
                  <c:v>50</c:v>
                </c:pt>
                <c:pt idx="22">
                  <c:v>50</c:v>
                </c:pt>
                <c:pt idx="23">
                  <c:v>40</c:v>
                </c:pt>
                <c:pt idx="24">
                  <c:v>40</c:v>
                </c:pt>
                <c:pt idx="25">
                  <c:v>40</c:v>
                </c:pt>
                <c:pt idx="26">
                  <c:v>40</c:v>
                </c:pt>
                <c:pt idx="27">
                  <c:v>40</c:v>
                </c:pt>
                <c:pt idx="28">
                  <c:v>50</c:v>
                </c:pt>
                <c:pt idx="29">
                  <c:v>50</c:v>
                </c:pt>
                <c:pt idx="30">
                  <c:v>40</c:v>
                </c:pt>
                <c:pt idx="31">
                  <c:v>40</c:v>
                </c:pt>
                <c:pt idx="32">
                  <c:v>40</c:v>
                </c:pt>
                <c:pt idx="33">
                  <c:v>40</c:v>
                </c:pt>
                <c:pt idx="34">
                  <c:v>40</c:v>
                </c:pt>
                <c:pt idx="35">
                  <c:v>40</c:v>
                </c:pt>
                <c:pt idx="36">
                  <c:v>50</c:v>
                </c:pt>
                <c:pt idx="37">
                  <c:v>60</c:v>
                </c:pt>
                <c:pt idx="38">
                  <c:v>60</c:v>
                </c:pt>
                <c:pt idx="39">
                  <c:v>60</c:v>
                </c:pt>
                <c:pt idx="40">
                  <c:v>75</c:v>
                </c:pt>
                <c:pt idx="41">
                  <c:v>75</c:v>
                </c:pt>
                <c:pt idx="42">
                  <c:v>75</c:v>
                </c:pt>
                <c:pt idx="43">
                  <c:v>75</c:v>
                </c:pt>
                <c:pt idx="44">
                  <c:v>75</c:v>
                </c:pt>
                <c:pt idx="45">
                  <c:v>75</c:v>
                </c:pt>
                <c:pt idx="46">
                  <c:v>75</c:v>
                </c:pt>
                <c:pt idx="47">
                  <c:v>75</c:v>
                </c:pt>
                <c:pt idx="48">
                  <c:v>75</c:v>
                </c:pt>
                <c:pt idx="49">
                  <c:v>75</c:v>
                </c:pt>
                <c:pt idx="50">
                  <c:v>75</c:v>
                </c:pt>
              </c:numCache>
            </c:numRef>
          </c:val>
          <c:extLst>
            <c:ext xmlns:c16="http://schemas.microsoft.com/office/drawing/2014/chart" uri="{C3380CC4-5D6E-409C-BE32-E72D297353CC}">
              <c16:uniqueId val="{00000001-4801-4568-8A78-AC38B9A8075D}"/>
            </c:ext>
          </c:extLst>
        </c:ser>
        <c:ser>
          <c:idx val="3"/>
          <c:order val="2"/>
          <c:tx>
            <c:strRef>
              <c:f>'Cash Flow History'!$D$1</c:f>
              <c:strCache>
                <c:ptCount val="1"/>
                <c:pt idx="0">
                  <c:v>Operating</c:v>
                </c:pt>
              </c:strCache>
            </c:strRef>
          </c:tx>
          <c:spPr>
            <a:solidFill>
              <a:srgbClr val="1EFF8F"/>
            </a:solidFill>
            <a:ln w="95250">
              <a:solidFill>
                <a:srgbClr val="1EFF8F"/>
              </a:solidFill>
              <a:miter lim="800000"/>
            </a:ln>
            <a:effectLst/>
          </c:spPr>
          <c:invertIfNegative val="0"/>
          <c:val>
            <c:numRef>
              <c:f>'Cash Flow History'!$D$2:$D$52</c:f>
              <c:numCache>
                <c:formatCode>General</c:formatCode>
                <c:ptCount val="51"/>
                <c:pt idx="0">
                  <c:v>100</c:v>
                </c:pt>
                <c:pt idx="1">
                  <c:v>97</c:v>
                </c:pt>
                <c:pt idx="2">
                  <c:v>95</c:v>
                </c:pt>
                <c:pt idx="3">
                  <c:v>96</c:v>
                </c:pt>
                <c:pt idx="4">
                  <c:v>84</c:v>
                </c:pt>
                <c:pt idx="5">
                  <c:v>75</c:v>
                </c:pt>
                <c:pt idx="6">
                  <c:v>88</c:v>
                </c:pt>
                <c:pt idx="7">
                  <c:v>100</c:v>
                </c:pt>
                <c:pt idx="8">
                  <c:v>75</c:v>
                </c:pt>
                <c:pt idx="9">
                  <c:v>81</c:v>
                </c:pt>
                <c:pt idx="10">
                  <c:v>76</c:v>
                </c:pt>
                <c:pt idx="11">
                  <c:v>67</c:v>
                </c:pt>
                <c:pt idx="12">
                  <c:v>53</c:v>
                </c:pt>
                <c:pt idx="13">
                  <c:v>48</c:v>
                </c:pt>
                <c:pt idx="14">
                  <c:v>59</c:v>
                </c:pt>
                <c:pt idx="15">
                  <c:v>45</c:v>
                </c:pt>
                <c:pt idx="16">
                  <c:v>34</c:v>
                </c:pt>
                <c:pt idx="17">
                  <c:v>21</c:v>
                </c:pt>
                <c:pt idx="18">
                  <c:v>19</c:v>
                </c:pt>
                <c:pt idx="19">
                  <c:v>27</c:v>
                </c:pt>
                <c:pt idx="20">
                  <c:v>18</c:v>
                </c:pt>
                <c:pt idx="21">
                  <c:v>11</c:v>
                </c:pt>
                <c:pt idx="22">
                  <c:v>5</c:v>
                </c:pt>
                <c:pt idx="23">
                  <c:v>25</c:v>
                </c:pt>
                <c:pt idx="24">
                  <c:v>23</c:v>
                </c:pt>
                <c:pt idx="25">
                  <c:v>30</c:v>
                </c:pt>
                <c:pt idx="26">
                  <c:v>35</c:v>
                </c:pt>
                <c:pt idx="27">
                  <c:v>41</c:v>
                </c:pt>
                <c:pt idx="28">
                  <c:v>47</c:v>
                </c:pt>
                <c:pt idx="29">
                  <c:v>20</c:v>
                </c:pt>
                <c:pt idx="30">
                  <c:v>5</c:v>
                </c:pt>
                <c:pt idx="31">
                  <c:v>15</c:v>
                </c:pt>
                <c:pt idx="32">
                  <c:v>13</c:v>
                </c:pt>
                <c:pt idx="33">
                  <c:v>28</c:v>
                </c:pt>
                <c:pt idx="34">
                  <c:v>37</c:v>
                </c:pt>
                <c:pt idx="35">
                  <c:v>48</c:v>
                </c:pt>
                <c:pt idx="36">
                  <c:v>44</c:v>
                </c:pt>
                <c:pt idx="37">
                  <c:v>59</c:v>
                </c:pt>
                <c:pt idx="38">
                  <c:v>65</c:v>
                </c:pt>
                <c:pt idx="39">
                  <c:v>78</c:v>
                </c:pt>
                <c:pt idx="40">
                  <c:v>100</c:v>
                </c:pt>
                <c:pt idx="41">
                  <c:v>100</c:v>
                </c:pt>
                <c:pt idx="42">
                  <c:v>90</c:v>
                </c:pt>
                <c:pt idx="43">
                  <c:v>80</c:v>
                </c:pt>
                <c:pt idx="44">
                  <c:v>90</c:v>
                </c:pt>
                <c:pt idx="45">
                  <c:v>95</c:v>
                </c:pt>
                <c:pt idx="46">
                  <c:v>100</c:v>
                </c:pt>
                <c:pt idx="47">
                  <c:v>100</c:v>
                </c:pt>
                <c:pt idx="48">
                  <c:v>92</c:v>
                </c:pt>
                <c:pt idx="49">
                  <c:v>97</c:v>
                </c:pt>
                <c:pt idx="50">
                  <c:v>100</c:v>
                </c:pt>
              </c:numCache>
            </c:numRef>
          </c:val>
          <c:extLst>
            <c:ext xmlns:c16="http://schemas.microsoft.com/office/drawing/2014/chart" uri="{C3380CC4-5D6E-409C-BE32-E72D297353CC}">
              <c16:uniqueId val="{00000002-4801-4568-8A78-AC38B9A8075D}"/>
            </c:ext>
          </c:extLst>
        </c:ser>
        <c:dLbls>
          <c:showLegendKey val="0"/>
          <c:showVal val="0"/>
          <c:showCatName val="0"/>
          <c:showSerName val="0"/>
          <c:showPercent val="0"/>
          <c:showBubbleSize val="0"/>
        </c:dLbls>
        <c:gapWidth val="150"/>
        <c:overlap val="100"/>
        <c:axId val="1132116992"/>
        <c:axId val="1132117712"/>
      </c:barChart>
      <c:catAx>
        <c:axId val="1132116992"/>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sz="1000" dirty="0">
                    <a:solidFill>
                      <a:schemeClr val="tx1"/>
                    </a:solidFill>
                    <a:latin typeface="Arial" panose="020B0604020202020204" pitchFamily="34" charset="0"/>
                    <a:cs typeface="Arial" panose="020B0604020202020204" pitchFamily="34" charset="0"/>
                  </a:rPr>
                  <a:t>Weeks</a:t>
                </a:r>
              </a:p>
            </c:rich>
          </c:tx>
          <c:layout>
            <c:manualLayout>
              <c:xMode val="edge"/>
              <c:yMode val="edge"/>
              <c:x val="0.40173081785064008"/>
              <c:y val="0.9255183212570751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132117712"/>
        <c:crosses val="autoZero"/>
        <c:auto val="1"/>
        <c:lblAlgn val="ctr"/>
        <c:lblOffset val="100"/>
        <c:noMultiLvlLbl val="0"/>
      </c:catAx>
      <c:valAx>
        <c:axId val="1132117712"/>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dirty="0">
                    <a:solidFill>
                      <a:schemeClr val="tx1"/>
                    </a:solidFill>
                  </a:rPr>
                  <a:t>Millions</a:t>
                </a:r>
              </a:p>
            </c:rich>
          </c:tx>
          <c:layout>
            <c:manualLayout>
              <c:xMode val="edge"/>
              <c:yMode val="edge"/>
              <c:x val="1.6914763360347351E-3"/>
              <c:y val="0.3842031159336094"/>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132116992"/>
        <c:crosses val="autoZero"/>
        <c:crossBetween val="between"/>
      </c:valAx>
      <c:spPr>
        <a:noFill/>
        <a:ln>
          <a:noFill/>
        </a:ln>
        <a:effectLst/>
      </c:spPr>
    </c:plotArea>
    <c:legend>
      <c:legendPos val="b"/>
      <c:layout>
        <c:manualLayout>
          <c:xMode val="edge"/>
          <c:yMode val="edge"/>
          <c:x val="0.38814620259151139"/>
          <c:y val="0.17772968593654886"/>
          <c:w val="0.28652799916942251"/>
          <c:h val="8.5276484212946299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842082240241442E-2"/>
          <c:y val="6.4458085596443296E-2"/>
          <c:w val="0.89954289787253816"/>
          <c:h val="0.83336880669133195"/>
        </c:manualLayout>
      </c:layout>
      <c:barChart>
        <c:barDir val="col"/>
        <c:grouping val="clustered"/>
        <c:varyColors val="0"/>
        <c:ser>
          <c:idx val="0"/>
          <c:order val="0"/>
          <c:tx>
            <c:strRef>
              <c:f>Sheet2!$B$1</c:f>
              <c:strCache>
                <c:ptCount val="1"/>
                <c:pt idx="0">
                  <c:v> Cash Flow </c:v>
                </c:pt>
              </c:strCache>
            </c:strRef>
          </c:tx>
          <c:spPr>
            <a:solidFill>
              <a:schemeClr val="accent1"/>
            </a:solidFill>
            <a:ln w="19050">
              <a:solidFill>
                <a:schemeClr val="accent1">
                  <a:shade val="50000"/>
                </a:schemeClr>
              </a:solidFill>
            </a:ln>
            <a:effectLst/>
          </c:spPr>
          <c:invertIfNegative val="0"/>
          <c:cat>
            <c:numRef>
              <c:f>Sheet2!$A$2:$A$208</c:f>
              <c:numCache>
                <c:formatCode>[$-409]d\-mmm;@</c:formatCode>
                <c:ptCount val="207"/>
                <c:pt idx="0">
                  <c:v>42801</c:v>
                </c:pt>
                <c:pt idx="1">
                  <c:v>42802</c:v>
                </c:pt>
                <c:pt idx="2">
                  <c:v>42803</c:v>
                </c:pt>
                <c:pt idx="3">
                  <c:v>42804</c:v>
                </c:pt>
                <c:pt idx="4">
                  <c:v>42807</c:v>
                </c:pt>
                <c:pt idx="5">
                  <c:v>42808</c:v>
                </c:pt>
                <c:pt idx="6">
                  <c:v>42809</c:v>
                </c:pt>
                <c:pt idx="7">
                  <c:v>42810</c:v>
                </c:pt>
                <c:pt idx="8">
                  <c:v>42811</c:v>
                </c:pt>
                <c:pt idx="9">
                  <c:v>42814</c:v>
                </c:pt>
                <c:pt idx="10">
                  <c:v>42815</c:v>
                </c:pt>
                <c:pt idx="11">
                  <c:v>42816</c:v>
                </c:pt>
                <c:pt idx="12">
                  <c:v>42817</c:v>
                </c:pt>
                <c:pt idx="13">
                  <c:v>42818</c:v>
                </c:pt>
                <c:pt idx="14">
                  <c:v>42821</c:v>
                </c:pt>
                <c:pt idx="15">
                  <c:v>42822</c:v>
                </c:pt>
                <c:pt idx="16">
                  <c:v>42823</c:v>
                </c:pt>
                <c:pt idx="17">
                  <c:v>42824</c:v>
                </c:pt>
                <c:pt idx="18">
                  <c:v>42825</c:v>
                </c:pt>
                <c:pt idx="19">
                  <c:v>42828</c:v>
                </c:pt>
                <c:pt idx="20">
                  <c:v>42829</c:v>
                </c:pt>
                <c:pt idx="21">
                  <c:v>42830</c:v>
                </c:pt>
                <c:pt idx="22">
                  <c:v>42831</c:v>
                </c:pt>
                <c:pt idx="23">
                  <c:v>42832</c:v>
                </c:pt>
                <c:pt idx="24">
                  <c:v>42835</c:v>
                </c:pt>
                <c:pt idx="25">
                  <c:v>42836</c:v>
                </c:pt>
                <c:pt idx="26">
                  <c:v>42837</c:v>
                </c:pt>
                <c:pt idx="27">
                  <c:v>42838</c:v>
                </c:pt>
                <c:pt idx="28">
                  <c:v>42842</c:v>
                </c:pt>
                <c:pt idx="29">
                  <c:v>42843</c:v>
                </c:pt>
                <c:pt idx="30">
                  <c:v>42844</c:v>
                </c:pt>
                <c:pt idx="31">
                  <c:v>42845</c:v>
                </c:pt>
                <c:pt idx="32">
                  <c:v>42846</c:v>
                </c:pt>
                <c:pt idx="33">
                  <c:v>42849</c:v>
                </c:pt>
                <c:pt idx="34">
                  <c:v>42850</c:v>
                </c:pt>
                <c:pt idx="35">
                  <c:v>42851</c:v>
                </c:pt>
                <c:pt idx="36">
                  <c:v>42852</c:v>
                </c:pt>
                <c:pt idx="37">
                  <c:v>42853</c:v>
                </c:pt>
                <c:pt idx="38">
                  <c:v>42856</c:v>
                </c:pt>
                <c:pt idx="39">
                  <c:v>42857</c:v>
                </c:pt>
                <c:pt idx="40">
                  <c:v>42858</c:v>
                </c:pt>
                <c:pt idx="41">
                  <c:v>42859</c:v>
                </c:pt>
                <c:pt idx="42">
                  <c:v>42860</c:v>
                </c:pt>
                <c:pt idx="43">
                  <c:v>42863</c:v>
                </c:pt>
                <c:pt idx="44">
                  <c:v>42864</c:v>
                </c:pt>
                <c:pt idx="45">
                  <c:v>42865</c:v>
                </c:pt>
                <c:pt idx="46">
                  <c:v>42866</c:v>
                </c:pt>
                <c:pt idx="47">
                  <c:v>42867</c:v>
                </c:pt>
                <c:pt idx="48">
                  <c:v>42870</c:v>
                </c:pt>
                <c:pt idx="49">
                  <c:v>42871</c:v>
                </c:pt>
                <c:pt idx="50">
                  <c:v>42872</c:v>
                </c:pt>
                <c:pt idx="51">
                  <c:v>42873</c:v>
                </c:pt>
                <c:pt idx="52">
                  <c:v>42874</c:v>
                </c:pt>
                <c:pt idx="53">
                  <c:v>42877</c:v>
                </c:pt>
                <c:pt idx="54">
                  <c:v>42878</c:v>
                </c:pt>
                <c:pt idx="55">
                  <c:v>42879</c:v>
                </c:pt>
                <c:pt idx="56">
                  <c:v>42880</c:v>
                </c:pt>
                <c:pt idx="57">
                  <c:v>42881</c:v>
                </c:pt>
                <c:pt idx="58">
                  <c:v>42885</c:v>
                </c:pt>
                <c:pt idx="59">
                  <c:v>42886</c:v>
                </c:pt>
                <c:pt idx="60">
                  <c:v>42887</c:v>
                </c:pt>
                <c:pt idx="61">
                  <c:v>42888</c:v>
                </c:pt>
                <c:pt idx="62">
                  <c:v>42891</c:v>
                </c:pt>
                <c:pt idx="63">
                  <c:v>42892</c:v>
                </c:pt>
                <c:pt idx="64">
                  <c:v>42893</c:v>
                </c:pt>
                <c:pt idx="65">
                  <c:v>42894</c:v>
                </c:pt>
                <c:pt idx="66">
                  <c:v>42895</c:v>
                </c:pt>
                <c:pt idx="67">
                  <c:v>42898</c:v>
                </c:pt>
                <c:pt idx="68">
                  <c:v>42899</c:v>
                </c:pt>
                <c:pt idx="69">
                  <c:v>42900</c:v>
                </c:pt>
                <c:pt idx="70">
                  <c:v>42901</c:v>
                </c:pt>
                <c:pt idx="71">
                  <c:v>42902</c:v>
                </c:pt>
                <c:pt idx="72">
                  <c:v>42905</c:v>
                </c:pt>
                <c:pt idx="73">
                  <c:v>42906</c:v>
                </c:pt>
                <c:pt idx="74">
                  <c:v>42907</c:v>
                </c:pt>
                <c:pt idx="75">
                  <c:v>42908</c:v>
                </c:pt>
                <c:pt idx="76">
                  <c:v>42909</c:v>
                </c:pt>
                <c:pt idx="77">
                  <c:v>42912</c:v>
                </c:pt>
                <c:pt idx="78">
                  <c:v>42913</c:v>
                </c:pt>
                <c:pt idx="79">
                  <c:v>42914</c:v>
                </c:pt>
                <c:pt idx="80">
                  <c:v>42915</c:v>
                </c:pt>
                <c:pt idx="81">
                  <c:v>42916</c:v>
                </c:pt>
                <c:pt idx="82">
                  <c:v>42919</c:v>
                </c:pt>
                <c:pt idx="83">
                  <c:v>42921</c:v>
                </c:pt>
                <c:pt idx="84">
                  <c:v>42922</c:v>
                </c:pt>
                <c:pt idx="85">
                  <c:v>42923</c:v>
                </c:pt>
                <c:pt idx="86">
                  <c:v>42926</c:v>
                </c:pt>
                <c:pt idx="87">
                  <c:v>42927</c:v>
                </c:pt>
                <c:pt idx="88">
                  <c:v>42928</c:v>
                </c:pt>
                <c:pt idx="89">
                  <c:v>42929</c:v>
                </c:pt>
                <c:pt idx="90">
                  <c:v>42930</c:v>
                </c:pt>
                <c:pt idx="91">
                  <c:v>42933</c:v>
                </c:pt>
                <c:pt idx="92">
                  <c:v>42934</c:v>
                </c:pt>
                <c:pt idx="93">
                  <c:v>42935</c:v>
                </c:pt>
                <c:pt idx="94">
                  <c:v>42936</c:v>
                </c:pt>
                <c:pt idx="95">
                  <c:v>42937</c:v>
                </c:pt>
                <c:pt idx="96">
                  <c:v>42940</c:v>
                </c:pt>
                <c:pt idx="97">
                  <c:v>42941</c:v>
                </c:pt>
                <c:pt idx="98">
                  <c:v>42942</c:v>
                </c:pt>
                <c:pt idx="99">
                  <c:v>42943</c:v>
                </c:pt>
                <c:pt idx="100">
                  <c:v>42944</c:v>
                </c:pt>
                <c:pt idx="101">
                  <c:v>42947</c:v>
                </c:pt>
                <c:pt idx="102">
                  <c:v>42948</c:v>
                </c:pt>
                <c:pt idx="103">
                  <c:v>42949</c:v>
                </c:pt>
                <c:pt idx="104">
                  <c:v>42950</c:v>
                </c:pt>
                <c:pt idx="105">
                  <c:v>42951</c:v>
                </c:pt>
                <c:pt idx="106">
                  <c:v>42954</c:v>
                </c:pt>
                <c:pt idx="107">
                  <c:v>42955</c:v>
                </c:pt>
                <c:pt idx="108">
                  <c:v>42956</c:v>
                </c:pt>
                <c:pt idx="109">
                  <c:v>42957</c:v>
                </c:pt>
                <c:pt idx="110">
                  <c:v>42958</c:v>
                </c:pt>
                <c:pt idx="111">
                  <c:v>42961</c:v>
                </c:pt>
                <c:pt idx="112">
                  <c:v>42962</c:v>
                </c:pt>
                <c:pt idx="113">
                  <c:v>42963</c:v>
                </c:pt>
                <c:pt idx="114">
                  <c:v>42964</c:v>
                </c:pt>
                <c:pt idx="115">
                  <c:v>42965</c:v>
                </c:pt>
                <c:pt idx="116">
                  <c:v>42968</c:v>
                </c:pt>
                <c:pt idx="117">
                  <c:v>42969</c:v>
                </c:pt>
                <c:pt idx="118">
                  <c:v>42970</c:v>
                </c:pt>
                <c:pt idx="119">
                  <c:v>42971</c:v>
                </c:pt>
                <c:pt idx="120">
                  <c:v>42972</c:v>
                </c:pt>
                <c:pt idx="121">
                  <c:v>42975</c:v>
                </c:pt>
                <c:pt idx="122">
                  <c:v>42976</c:v>
                </c:pt>
                <c:pt idx="123">
                  <c:v>42977</c:v>
                </c:pt>
                <c:pt idx="124">
                  <c:v>42978</c:v>
                </c:pt>
                <c:pt idx="125">
                  <c:v>42979</c:v>
                </c:pt>
                <c:pt idx="126">
                  <c:v>42983</c:v>
                </c:pt>
                <c:pt idx="127">
                  <c:v>42984</c:v>
                </c:pt>
                <c:pt idx="128">
                  <c:v>42985</c:v>
                </c:pt>
                <c:pt idx="129">
                  <c:v>42986</c:v>
                </c:pt>
                <c:pt idx="130">
                  <c:v>42989</c:v>
                </c:pt>
                <c:pt idx="131">
                  <c:v>42990</c:v>
                </c:pt>
                <c:pt idx="132">
                  <c:v>42991</c:v>
                </c:pt>
                <c:pt idx="133">
                  <c:v>42992</c:v>
                </c:pt>
                <c:pt idx="134">
                  <c:v>42993</c:v>
                </c:pt>
                <c:pt idx="135">
                  <c:v>42996</c:v>
                </c:pt>
                <c:pt idx="136">
                  <c:v>42997</c:v>
                </c:pt>
                <c:pt idx="137">
                  <c:v>42998</c:v>
                </c:pt>
                <c:pt idx="138">
                  <c:v>42999</c:v>
                </c:pt>
                <c:pt idx="139">
                  <c:v>43000</c:v>
                </c:pt>
                <c:pt idx="140">
                  <c:v>43003</c:v>
                </c:pt>
                <c:pt idx="141">
                  <c:v>43004</c:v>
                </c:pt>
                <c:pt idx="142">
                  <c:v>43005</c:v>
                </c:pt>
                <c:pt idx="143">
                  <c:v>43006</c:v>
                </c:pt>
                <c:pt idx="144">
                  <c:v>43007</c:v>
                </c:pt>
                <c:pt idx="145">
                  <c:v>43010</c:v>
                </c:pt>
                <c:pt idx="146">
                  <c:v>43011</c:v>
                </c:pt>
                <c:pt idx="147">
                  <c:v>43012</c:v>
                </c:pt>
                <c:pt idx="148">
                  <c:v>43013</c:v>
                </c:pt>
                <c:pt idx="149">
                  <c:v>43014</c:v>
                </c:pt>
                <c:pt idx="150">
                  <c:v>43018</c:v>
                </c:pt>
                <c:pt idx="151">
                  <c:v>43019</c:v>
                </c:pt>
                <c:pt idx="152">
                  <c:v>43020</c:v>
                </c:pt>
                <c:pt idx="153">
                  <c:v>43021</c:v>
                </c:pt>
                <c:pt idx="154">
                  <c:v>43024</c:v>
                </c:pt>
                <c:pt idx="155">
                  <c:v>43025</c:v>
                </c:pt>
                <c:pt idx="156">
                  <c:v>43026</c:v>
                </c:pt>
                <c:pt idx="157">
                  <c:v>43027</c:v>
                </c:pt>
                <c:pt idx="158">
                  <c:v>43028</c:v>
                </c:pt>
                <c:pt idx="159">
                  <c:v>43031</c:v>
                </c:pt>
                <c:pt idx="160">
                  <c:v>43032</c:v>
                </c:pt>
                <c:pt idx="161">
                  <c:v>43033</c:v>
                </c:pt>
                <c:pt idx="162">
                  <c:v>43034</c:v>
                </c:pt>
                <c:pt idx="163">
                  <c:v>43035</c:v>
                </c:pt>
                <c:pt idx="164">
                  <c:v>43038</c:v>
                </c:pt>
                <c:pt idx="165">
                  <c:v>43039</c:v>
                </c:pt>
                <c:pt idx="166">
                  <c:v>43040</c:v>
                </c:pt>
                <c:pt idx="167">
                  <c:v>43041</c:v>
                </c:pt>
                <c:pt idx="168">
                  <c:v>43042</c:v>
                </c:pt>
                <c:pt idx="169">
                  <c:v>43045</c:v>
                </c:pt>
                <c:pt idx="170">
                  <c:v>43046</c:v>
                </c:pt>
                <c:pt idx="171">
                  <c:v>43047</c:v>
                </c:pt>
                <c:pt idx="172">
                  <c:v>43048</c:v>
                </c:pt>
                <c:pt idx="173">
                  <c:v>43049</c:v>
                </c:pt>
                <c:pt idx="174">
                  <c:v>43052</c:v>
                </c:pt>
                <c:pt idx="175">
                  <c:v>43053</c:v>
                </c:pt>
                <c:pt idx="176">
                  <c:v>43054</c:v>
                </c:pt>
                <c:pt idx="177">
                  <c:v>43055</c:v>
                </c:pt>
                <c:pt idx="178">
                  <c:v>43056</c:v>
                </c:pt>
                <c:pt idx="179">
                  <c:v>43059</c:v>
                </c:pt>
                <c:pt idx="180">
                  <c:v>43060</c:v>
                </c:pt>
                <c:pt idx="181">
                  <c:v>43061</c:v>
                </c:pt>
                <c:pt idx="182">
                  <c:v>43063</c:v>
                </c:pt>
                <c:pt idx="183">
                  <c:v>43066</c:v>
                </c:pt>
                <c:pt idx="184">
                  <c:v>43067</c:v>
                </c:pt>
                <c:pt idx="185">
                  <c:v>43068</c:v>
                </c:pt>
                <c:pt idx="186">
                  <c:v>43069</c:v>
                </c:pt>
                <c:pt idx="187">
                  <c:v>43070</c:v>
                </c:pt>
                <c:pt idx="188">
                  <c:v>43073</c:v>
                </c:pt>
                <c:pt idx="189">
                  <c:v>43074</c:v>
                </c:pt>
                <c:pt idx="190">
                  <c:v>43075</c:v>
                </c:pt>
                <c:pt idx="191">
                  <c:v>43076</c:v>
                </c:pt>
                <c:pt idx="192">
                  <c:v>43077</c:v>
                </c:pt>
                <c:pt idx="193">
                  <c:v>43080</c:v>
                </c:pt>
                <c:pt idx="194">
                  <c:v>43081</c:v>
                </c:pt>
                <c:pt idx="195">
                  <c:v>43082</c:v>
                </c:pt>
                <c:pt idx="196">
                  <c:v>43083</c:v>
                </c:pt>
                <c:pt idx="197">
                  <c:v>43084</c:v>
                </c:pt>
                <c:pt idx="198">
                  <c:v>43087</c:v>
                </c:pt>
                <c:pt idx="199">
                  <c:v>43088</c:v>
                </c:pt>
                <c:pt idx="200">
                  <c:v>43089</c:v>
                </c:pt>
                <c:pt idx="201">
                  <c:v>43090</c:v>
                </c:pt>
                <c:pt idx="202">
                  <c:v>43091</c:v>
                </c:pt>
                <c:pt idx="203">
                  <c:v>43095</c:v>
                </c:pt>
                <c:pt idx="204">
                  <c:v>43096</c:v>
                </c:pt>
                <c:pt idx="205">
                  <c:v>43097</c:v>
                </c:pt>
                <c:pt idx="206">
                  <c:v>43098</c:v>
                </c:pt>
              </c:numCache>
            </c:numRef>
          </c:cat>
          <c:val>
            <c:numRef>
              <c:f>Sheet2!$B$2:$B$208</c:f>
              <c:numCache>
                <c:formatCode>_("$"* #,##0_);_("$"* \(#,##0\);_("$"* "-"??_);_(@_)</c:formatCode>
                <c:ptCount val="207"/>
                <c:pt idx="0">
                  <c:v>9434438.6700000037</c:v>
                </c:pt>
                <c:pt idx="1">
                  <c:v>25421523.440000009</c:v>
                </c:pt>
                <c:pt idx="2">
                  <c:v>-2360955.7699999996</c:v>
                </c:pt>
                <c:pt idx="3">
                  <c:v>-49399740.579999998</c:v>
                </c:pt>
                <c:pt idx="4">
                  <c:v>-35106990.760000013</c:v>
                </c:pt>
                <c:pt idx="5">
                  <c:v>31728397.179999989</c:v>
                </c:pt>
                <c:pt idx="6">
                  <c:v>22729180.849999994</c:v>
                </c:pt>
                <c:pt idx="7">
                  <c:v>-30272913.830000006</c:v>
                </c:pt>
                <c:pt idx="8">
                  <c:v>914902.86999999825</c:v>
                </c:pt>
                <c:pt idx="9">
                  <c:v>-9310795.4400000032</c:v>
                </c:pt>
                <c:pt idx="10">
                  <c:v>27595330.759999998</c:v>
                </c:pt>
                <c:pt idx="11">
                  <c:v>-9430685.5699999984</c:v>
                </c:pt>
                <c:pt idx="12">
                  <c:v>9864725.1499999985</c:v>
                </c:pt>
                <c:pt idx="13">
                  <c:v>-21772645.999999993</c:v>
                </c:pt>
                <c:pt idx="14">
                  <c:v>-20950133.100000001</c:v>
                </c:pt>
                <c:pt idx="15">
                  <c:v>-13601247.589999996</c:v>
                </c:pt>
                <c:pt idx="16">
                  <c:v>16359546.079999996</c:v>
                </c:pt>
                <c:pt idx="17">
                  <c:v>-56385996.120000005</c:v>
                </c:pt>
                <c:pt idx="18">
                  <c:v>25987709.999999993</c:v>
                </c:pt>
                <c:pt idx="19">
                  <c:v>33843838.239999995</c:v>
                </c:pt>
                <c:pt idx="20">
                  <c:v>28693452.359999992</c:v>
                </c:pt>
                <c:pt idx="21">
                  <c:v>40323308.20000001</c:v>
                </c:pt>
                <c:pt idx="22">
                  <c:v>-22387715.670000006</c:v>
                </c:pt>
                <c:pt idx="23">
                  <c:v>-5909093.7399999984</c:v>
                </c:pt>
                <c:pt idx="24">
                  <c:v>-4154473.5500000003</c:v>
                </c:pt>
                <c:pt idx="25">
                  <c:v>-21904894.179999992</c:v>
                </c:pt>
                <c:pt idx="26">
                  <c:v>28560792.539999992</c:v>
                </c:pt>
                <c:pt idx="27">
                  <c:v>-10844959.209999997</c:v>
                </c:pt>
                <c:pt idx="28">
                  <c:v>-14302498.360000003</c:v>
                </c:pt>
                <c:pt idx="29">
                  <c:v>-35951197.089999989</c:v>
                </c:pt>
                <c:pt idx="30">
                  <c:v>-16572671.419999994</c:v>
                </c:pt>
                <c:pt idx="31">
                  <c:v>-10217284.460000006</c:v>
                </c:pt>
                <c:pt idx="32">
                  <c:v>-40333740.550000004</c:v>
                </c:pt>
                <c:pt idx="33">
                  <c:v>5330360.91</c:v>
                </c:pt>
                <c:pt idx="34">
                  <c:v>-25584381.559999999</c:v>
                </c:pt>
                <c:pt idx="35">
                  <c:v>22476629.439999994</c:v>
                </c:pt>
                <c:pt idx="36">
                  <c:v>8067971.6999999983</c:v>
                </c:pt>
                <c:pt idx="37">
                  <c:v>11001198.810000004</c:v>
                </c:pt>
                <c:pt idx="38">
                  <c:v>42840317.180000007</c:v>
                </c:pt>
                <c:pt idx="39">
                  <c:v>35458889.759999968</c:v>
                </c:pt>
                <c:pt idx="40">
                  <c:v>-9042725.7399999965</c:v>
                </c:pt>
                <c:pt idx="41">
                  <c:v>9718177.5800000038</c:v>
                </c:pt>
                <c:pt idx="42">
                  <c:v>-6937087.5399999972</c:v>
                </c:pt>
                <c:pt idx="43">
                  <c:v>24796807.209999975</c:v>
                </c:pt>
                <c:pt idx="44">
                  <c:v>23299132.429999989</c:v>
                </c:pt>
                <c:pt idx="45">
                  <c:v>-10106991.680000002</c:v>
                </c:pt>
                <c:pt idx="46">
                  <c:v>-3641102.0799999996</c:v>
                </c:pt>
                <c:pt idx="47">
                  <c:v>11490701.860000001</c:v>
                </c:pt>
                <c:pt idx="48">
                  <c:v>-48390126.390000001</c:v>
                </c:pt>
                <c:pt idx="49">
                  <c:v>24132264.399999991</c:v>
                </c:pt>
                <c:pt idx="50">
                  <c:v>-174157.2699999921</c:v>
                </c:pt>
                <c:pt idx="51">
                  <c:v>17749856.16</c:v>
                </c:pt>
                <c:pt idx="52">
                  <c:v>24980232.629999992</c:v>
                </c:pt>
                <c:pt idx="53">
                  <c:v>-18527836.790000007</c:v>
                </c:pt>
                <c:pt idx="54">
                  <c:v>-28826023.299999993</c:v>
                </c:pt>
                <c:pt idx="55">
                  <c:v>16431116.589999998</c:v>
                </c:pt>
                <c:pt idx="56">
                  <c:v>-269098706.47999996</c:v>
                </c:pt>
                <c:pt idx="57">
                  <c:v>-4570250.2700000014</c:v>
                </c:pt>
                <c:pt idx="58">
                  <c:v>-172667954.83999994</c:v>
                </c:pt>
                <c:pt idx="59">
                  <c:v>411765250.7100001</c:v>
                </c:pt>
                <c:pt idx="60">
                  <c:v>-69143385.449999988</c:v>
                </c:pt>
                <c:pt idx="61">
                  <c:v>7585718.0000000019</c:v>
                </c:pt>
                <c:pt idx="62">
                  <c:v>70716535.590000004</c:v>
                </c:pt>
                <c:pt idx="63">
                  <c:v>-23257552.579999998</c:v>
                </c:pt>
                <c:pt idx="64">
                  <c:v>-9399448.2999999989</c:v>
                </c:pt>
                <c:pt idx="65">
                  <c:v>14411383.289999999</c:v>
                </c:pt>
                <c:pt idx="66">
                  <c:v>14852194.550000021</c:v>
                </c:pt>
                <c:pt idx="67">
                  <c:v>-31830432.079999998</c:v>
                </c:pt>
                <c:pt idx="68">
                  <c:v>33441070.070000011</c:v>
                </c:pt>
                <c:pt idx="69">
                  <c:v>22509928.519999996</c:v>
                </c:pt>
                <c:pt idx="70">
                  <c:v>-115070469.68999998</c:v>
                </c:pt>
                <c:pt idx="71">
                  <c:v>-42117497.06000001</c:v>
                </c:pt>
                <c:pt idx="72">
                  <c:v>-37292200.649999984</c:v>
                </c:pt>
                <c:pt idx="73">
                  <c:v>-21768420.909999993</c:v>
                </c:pt>
                <c:pt idx="74">
                  <c:v>-418670.96999999625</c:v>
                </c:pt>
                <c:pt idx="75">
                  <c:v>1080743.8900000011</c:v>
                </c:pt>
                <c:pt idx="76">
                  <c:v>10912061.079999996</c:v>
                </c:pt>
                <c:pt idx="77">
                  <c:v>-29568568.579999994</c:v>
                </c:pt>
                <c:pt idx="78">
                  <c:v>-10384048.759999998</c:v>
                </c:pt>
                <c:pt idx="79">
                  <c:v>62982607.919999994</c:v>
                </c:pt>
                <c:pt idx="80">
                  <c:v>55321174.120000027</c:v>
                </c:pt>
                <c:pt idx="81">
                  <c:v>29364917.839999996</c:v>
                </c:pt>
                <c:pt idx="82">
                  <c:v>-5629369.5000000019</c:v>
                </c:pt>
                <c:pt idx="83">
                  <c:v>6586897.3800000176</c:v>
                </c:pt>
                <c:pt idx="84">
                  <c:v>35155932.06000001</c:v>
                </c:pt>
                <c:pt idx="85">
                  <c:v>38206174.549999997</c:v>
                </c:pt>
                <c:pt idx="86">
                  <c:v>-4480004.2900000047</c:v>
                </c:pt>
                <c:pt idx="87">
                  <c:v>-25083955.11999999</c:v>
                </c:pt>
                <c:pt idx="88">
                  <c:v>30346820.43</c:v>
                </c:pt>
                <c:pt idx="89">
                  <c:v>13068551.809999997</c:v>
                </c:pt>
                <c:pt idx="90">
                  <c:v>-8385658.3899999997</c:v>
                </c:pt>
                <c:pt idx="91">
                  <c:v>-23860301.339999996</c:v>
                </c:pt>
                <c:pt idx="92">
                  <c:v>1428641.1400000043</c:v>
                </c:pt>
                <c:pt idx="93">
                  <c:v>-18200696.379999999</c:v>
                </c:pt>
                <c:pt idx="94">
                  <c:v>13962207.649999993</c:v>
                </c:pt>
                <c:pt idx="95">
                  <c:v>592523.37000000011</c:v>
                </c:pt>
                <c:pt idx="96">
                  <c:v>-22145082.93</c:v>
                </c:pt>
                <c:pt idx="97">
                  <c:v>15711657.549999991</c:v>
                </c:pt>
                <c:pt idx="98">
                  <c:v>7641035.3300000019</c:v>
                </c:pt>
                <c:pt idx="99">
                  <c:v>-31366173.48</c:v>
                </c:pt>
                <c:pt idx="100">
                  <c:v>-7972161.149999992</c:v>
                </c:pt>
                <c:pt idx="101">
                  <c:v>-22186880.860000033</c:v>
                </c:pt>
                <c:pt idx="102">
                  <c:v>45881079.130000047</c:v>
                </c:pt>
                <c:pt idx="103">
                  <c:v>8675938.7199999988</c:v>
                </c:pt>
                <c:pt idx="104">
                  <c:v>-8493521.4099999983</c:v>
                </c:pt>
                <c:pt idx="105">
                  <c:v>-8345971.7899999926</c:v>
                </c:pt>
                <c:pt idx="106">
                  <c:v>27468225.670000009</c:v>
                </c:pt>
                <c:pt idx="107">
                  <c:v>20784345.579999987</c:v>
                </c:pt>
                <c:pt idx="108">
                  <c:v>-19014682.389999997</c:v>
                </c:pt>
                <c:pt idx="109">
                  <c:v>13332684.389999995</c:v>
                </c:pt>
                <c:pt idx="110">
                  <c:v>-18046133.420000009</c:v>
                </c:pt>
                <c:pt idx="111">
                  <c:v>-3207981.8499999978</c:v>
                </c:pt>
                <c:pt idx="112">
                  <c:v>23485169.770000011</c:v>
                </c:pt>
                <c:pt idx="113">
                  <c:v>25709421.500000007</c:v>
                </c:pt>
                <c:pt idx="114">
                  <c:v>-25894125.149999984</c:v>
                </c:pt>
                <c:pt idx="115">
                  <c:v>-21173302.420000006</c:v>
                </c:pt>
                <c:pt idx="116">
                  <c:v>-16736336.71000001</c:v>
                </c:pt>
                <c:pt idx="117">
                  <c:v>33279028.700000003</c:v>
                </c:pt>
                <c:pt idx="118">
                  <c:v>5080567.6199999945</c:v>
                </c:pt>
                <c:pt idx="119">
                  <c:v>8440311.5900000017</c:v>
                </c:pt>
                <c:pt idx="120">
                  <c:v>-14427199.970000003</c:v>
                </c:pt>
                <c:pt idx="121">
                  <c:v>19705858.600000009</c:v>
                </c:pt>
                <c:pt idx="122">
                  <c:v>29313393.670000002</c:v>
                </c:pt>
                <c:pt idx="123">
                  <c:v>-21052506.449999992</c:v>
                </c:pt>
                <c:pt idx="124">
                  <c:v>-6006882.3900000015</c:v>
                </c:pt>
                <c:pt idx="125">
                  <c:v>19189079.910000004</c:v>
                </c:pt>
                <c:pt idx="126">
                  <c:v>24640852.030000001</c:v>
                </c:pt>
                <c:pt idx="127">
                  <c:v>20183995.409999996</c:v>
                </c:pt>
                <c:pt idx="128">
                  <c:v>41476049.890000023</c:v>
                </c:pt>
                <c:pt idx="129">
                  <c:v>-45777785.69000002</c:v>
                </c:pt>
                <c:pt idx="130">
                  <c:v>-25595174.660000015</c:v>
                </c:pt>
                <c:pt idx="131">
                  <c:v>3021053.3499999982</c:v>
                </c:pt>
                <c:pt idx="132">
                  <c:v>-19388229.459999986</c:v>
                </c:pt>
                <c:pt idx="133">
                  <c:v>-4581591.3099999987</c:v>
                </c:pt>
                <c:pt idx="134">
                  <c:v>11026053.580000004</c:v>
                </c:pt>
                <c:pt idx="135">
                  <c:v>5010981.0600000061</c:v>
                </c:pt>
                <c:pt idx="136">
                  <c:v>1574419.6299999994</c:v>
                </c:pt>
                <c:pt idx="137">
                  <c:v>32662798.039999999</c:v>
                </c:pt>
                <c:pt idx="138">
                  <c:v>25027538.869999997</c:v>
                </c:pt>
                <c:pt idx="139">
                  <c:v>19477500.20999999</c:v>
                </c:pt>
                <c:pt idx="140">
                  <c:v>-123512141.12000005</c:v>
                </c:pt>
                <c:pt idx="141">
                  <c:v>-2957993.1499999962</c:v>
                </c:pt>
                <c:pt idx="142">
                  <c:v>73850319.650000006</c:v>
                </c:pt>
                <c:pt idx="143">
                  <c:v>43313893.440000005</c:v>
                </c:pt>
                <c:pt idx="144">
                  <c:v>-28661679.300000012</c:v>
                </c:pt>
                <c:pt idx="145">
                  <c:v>-7386766.2199999969</c:v>
                </c:pt>
                <c:pt idx="146">
                  <c:v>-17422212.830000006</c:v>
                </c:pt>
                <c:pt idx="147">
                  <c:v>-4616504.9899999956</c:v>
                </c:pt>
                <c:pt idx="148">
                  <c:v>18180124.289999999</c:v>
                </c:pt>
                <c:pt idx="149">
                  <c:v>14515708.899999997</c:v>
                </c:pt>
                <c:pt idx="150">
                  <c:v>-25788541.369999994</c:v>
                </c:pt>
                <c:pt idx="151">
                  <c:v>11775609.780000003</c:v>
                </c:pt>
                <c:pt idx="152">
                  <c:v>-56403987.889999993</c:v>
                </c:pt>
                <c:pt idx="153">
                  <c:v>-15992735.779999997</c:v>
                </c:pt>
                <c:pt idx="154">
                  <c:v>1933238.7000000016</c:v>
                </c:pt>
                <c:pt idx="155">
                  <c:v>-9766740.0199999996</c:v>
                </c:pt>
                <c:pt idx="156">
                  <c:v>8852383.589999998</c:v>
                </c:pt>
                <c:pt idx="157">
                  <c:v>-5846403.7499999925</c:v>
                </c:pt>
                <c:pt idx="158">
                  <c:v>-77195020.249999925</c:v>
                </c:pt>
                <c:pt idx="159">
                  <c:v>-167919494.19000009</c:v>
                </c:pt>
                <c:pt idx="160">
                  <c:v>179940934.30000016</c:v>
                </c:pt>
                <c:pt idx="161">
                  <c:v>-24566789.750000007</c:v>
                </c:pt>
                <c:pt idx="162">
                  <c:v>2333294.6600000011</c:v>
                </c:pt>
                <c:pt idx="163">
                  <c:v>12457526.359999996</c:v>
                </c:pt>
                <c:pt idx="164">
                  <c:v>-16891798.420000009</c:v>
                </c:pt>
                <c:pt idx="165">
                  <c:v>21014869.600000001</c:v>
                </c:pt>
                <c:pt idx="166">
                  <c:v>33701288.109999999</c:v>
                </c:pt>
                <c:pt idx="167">
                  <c:v>32378284.640000008</c:v>
                </c:pt>
                <c:pt idx="168">
                  <c:v>-187760.0199999999</c:v>
                </c:pt>
                <c:pt idx="169">
                  <c:v>-1281951.4700000021</c:v>
                </c:pt>
                <c:pt idx="170">
                  <c:v>-9864302.9099999964</c:v>
                </c:pt>
                <c:pt idx="171">
                  <c:v>7850498.129999999</c:v>
                </c:pt>
                <c:pt idx="172">
                  <c:v>15750769.070000006</c:v>
                </c:pt>
                <c:pt idx="173">
                  <c:v>-3322279.8400000012</c:v>
                </c:pt>
                <c:pt idx="174">
                  <c:v>29783644.660000011</c:v>
                </c:pt>
                <c:pt idx="175">
                  <c:v>-8046159.6200000197</c:v>
                </c:pt>
                <c:pt idx="176">
                  <c:v>24311160.499999993</c:v>
                </c:pt>
                <c:pt idx="177">
                  <c:v>43986164.07</c:v>
                </c:pt>
                <c:pt idx="178">
                  <c:v>-10314431.139999997</c:v>
                </c:pt>
                <c:pt idx="179">
                  <c:v>4698461.8399999924</c:v>
                </c:pt>
                <c:pt idx="180">
                  <c:v>18080274.670000006</c:v>
                </c:pt>
                <c:pt idx="181">
                  <c:v>15365178.83</c:v>
                </c:pt>
                <c:pt idx="182">
                  <c:v>-7848653.3100000005</c:v>
                </c:pt>
                <c:pt idx="183">
                  <c:v>-19606463.739999995</c:v>
                </c:pt>
                <c:pt idx="184">
                  <c:v>962540.41999999899</c:v>
                </c:pt>
                <c:pt idx="185">
                  <c:v>17661007.079999998</c:v>
                </c:pt>
                <c:pt idx="186">
                  <c:v>53254187.93</c:v>
                </c:pt>
                <c:pt idx="187">
                  <c:v>25250962.119999997</c:v>
                </c:pt>
                <c:pt idx="188">
                  <c:v>-80664674.25999999</c:v>
                </c:pt>
                <c:pt idx="189">
                  <c:v>67694657.320000023</c:v>
                </c:pt>
                <c:pt idx="190">
                  <c:v>-10114135.740000002</c:v>
                </c:pt>
                <c:pt idx="191">
                  <c:v>26562937.340000004</c:v>
                </c:pt>
                <c:pt idx="192">
                  <c:v>-16883659.559999995</c:v>
                </c:pt>
                <c:pt idx="193">
                  <c:v>32590552.610000007</c:v>
                </c:pt>
                <c:pt idx="194">
                  <c:v>6485526.0200000014</c:v>
                </c:pt>
                <c:pt idx="195">
                  <c:v>7799533.7600000082</c:v>
                </c:pt>
                <c:pt idx="196">
                  <c:v>-23318529.969999984</c:v>
                </c:pt>
                <c:pt idx="197">
                  <c:v>53299810.030000009</c:v>
                </c:pt>
                <c:pt idx="198">
                  <c:v>-261942150.96000004</c:v>
                </c:pt>
                <c:pt idx="199">
                  <c:v>126362408.35999995</c:v>
                </c:pt>
                <c:pt idx="200">
                  <c:v>-62172349.230000034</c:v>
                </c:pt>
                <c:pt idx="201">
                  <c:v>-219251090.16999999</c:v>
                </c:pt>
                <c:pt idx="202">
                  <c:v>62942543.909999982</c:v>
                </c:pt>
                <c:pt idx="203">
                  <c:v>188652310.03</c:v>
                </c:pt>
                <c:pt idx="204">
                  <c:v>-1037633.1000000041</c:v>
                </c:pt>
                <c:pt idx="205">
                  <c:v>5411661.2499999991</c:v>
                </c:pt>
                <c:pt idx="206">
                  <c:v>-49065130.760000005</c:v>
                </c:pt>
              </c:numCache>
            </c:numRef>
          </c:val>
          <c:extLst>
            <c:ext xmlns:c16="http://schemas.microsoft.com/office/drawing/2014/chart" uri="{C3380CC4-5D6E-409C-BE32-E72D297353CC}">
              <c16:uniqueId val="{00000000-DB54-4BAF-88D3-CF1481A1C6DB}"/>
            </c:ext>
          </c:extLst>
        </c:ser>
        <c:dLbls>
          <c:showLegendKey val="0"/>
          <c:showVal val="0"/>
          <c:showCatName val="0"/>
          <c:showSerName val="0"/>
          <c:showPercent val="0"/>
          <c:showBubbleSize val="0"/>
        </c:dLbls>
        <c:gapWidth val="219"/>
        <c:overlap val="-27"/>
        <c:axId val="255206144"/>
        <c:axId val="255207680"/>
      </c:barChart>
      <c:dateAx>
        <c:axId val="255206144"/>
        <c:scaling>
          <c:orientation val="minMax"/>
        </c:scaling>
        <c:delete val="0"/>
        <c:axPos val="b"/>
        <c:numFmt formatCode="[$-409]d\-mmm;@" sourceLinked="0"/>
        <c:majorTickMark val="none"/>
        <c:minorTickMark val="none"/>
        <c:tickLblPos val="low"/>
        <c:spPr>
          <a:noFill/>
          <a:ln w="9525" cap="flat" cmpd="sng" algn="ctr">
            <a:solidFill>
              <a:srgbClr val="00143F"/>
            </a:solidFill>
            <a:round/>
          </a:ln>
          <a:effectLst/>
        </c:spPr>
        <c:txPr>
          <a:bodyPr rot="-60000000" vert="horz"/>
          <a:lstStyle/>
          <a:p>
            <a:pPr>
              <a:defRPr/>
            </a:pPr>
            <a:endParaRPr lang="en-US"/>
          </a:p>
        </c:txPr>
        <c:crossAx val="255207680"/>
        <c:crosses val="autoZero"/>
        <c:auto val="1"/>
        <c:lblOffset val="100"/>
        <c:baseTimeUnit val="days"/>
      </c:dateAx>
      <c:valAx>
        <c:axId val="255207680"/>
        <c:scaling>
          <c:orientation val="minMax"/>
          <c:max val="400000000"/>
          <c:min val="-300000000"/>
        </c:scaling>
        <c:delete val="0"/>
        <c:axPos val="l"/>
        <c:numFmt formatCode="_(&quot;$&quot;* #,##0_);_(&quot;$&quot;* \(#,##0\);_(&quot;$&quot;* &quot;0&quot;??_);_(@_)" sourceLinked="0"/>
        <c:majorTickMark val="out"/>
        <c:minorTickMark val="none"/>
        <c:tickLblPos val="nextTo"/>
        <c:spPr>
          <a:noFill/>
          <a:ln>
            <a:solidFill>
              <a:srgbClr val="00143F"/>
            </a:solidFill>
          </a:ln>
          <a:effectLst/>
        </c:spPr>
        <c:txPr>
          <a:bodyPr rot="-60000000" vert="horz"/>
          <a:lstStyle/>
          <a:p>
            <a:pPr>
              <a:defRPr>
                <a:solidFill>
                  <a:schemeClr val="tx1"/>
                </a:solidFill>
              </a:defRPr>
            </a:pPr>
            <a:endParaRPr lang="en-US"/>
          </a:p>
        </c:txPr>
        <c:crossAx val="255206144"/>
        <c:crosses val="autoZero"/>
        <c:crossBetween val="between"/>
        <c:dispUnits>
          <c:builtInUnit val="millions"/>
          <c:dispUnitsLbl>
            <c:layout>
              <c:manualLayout>
                <c:xMode val="edge"/>
                <c:yMode val="edge"/>
                <c:x val="0"/>
                <c:y val="0.43227971969684087"/>
              </c:manualLayout>
            </c:layout>
            <c:spPr>
              <a:noFill/>
              <a:ln>
                <a:noFill/>
              </a:ln>
              <a:effectLst/>
            </c:spPr>
            <c:txPr>
              <a:bodyPr rot="-5400000" vert="horz"/>
              <a:lstStyle/>
              <a:p>
                <a:pPr>
                  <a:defRPr/>
                </a:pPr>
                <a:endParaRPr lang="en-US"/>
              </a:p>
            </c:txPr>
          </c:dispUnitsLbl>
        </c:dispUnits>
      </c:valAx>
      <c:spPr>
        <a:noFill/>
        <a:ln w="381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rgbClr val="00143F"/>
          </a:solidFil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604713122466579E-2"/>
          <c:y val="5.3571167706301152E-2"/>
          <c:w val="0.89429821971214174"/>
          <c:h val="0.73139448252232109"/>
        </c:manualLayout>
      </c:layout>
      <c:lineChart>
        <c:grouping val="standard"/>
        <c:varyColors val="0"/>
        <c:ser>
          <c:idx val="0"/>
          <c:order val="0"/>
          <c:tx>
            <c:strRef>
              <c:f>Worksheet!$B$6</c:f>
              <c:strCache>
                <c:ptCount val="1"/>
                <c:pt idx="0">
                  <c:v>PX_LAST</c:v>
                </c:pt>
              </c:strCache>
            </c:strRef>
          </c:tx>
          <c:spPr>
            <a:ln w="19050" cap="rnd">
              <a:solidFill>
                <a:schemeClr val="accent1"/>
              </a:solidFill>
              <a:round/>
            </a:ln>
            <a:effectLst/>
          </c:spPr>
          <c:marker>
            <c:symbol val="none"/>
          </c:marker>
          <c:cat>
            <c:numRef>
              <c:f>Worksheet!$A$7:$A$92</c:f>
              <c:numCache>
                <c:formatCode>m/d/yyyy</c:formatCode>
                <c:ptCount val="86"/>
                <c:pt idx="0">
                  <c:v>45657</c:v>
                </c:pt>
                <c:pt idx="1">
                  <c:v>45625</c:v>
                </c:pt>
                <c:pt idx="2">
                  <c:v>45596</c:v>
                </c:pt>
                <c:pt idx="3">
                  <c:v>45565</c:v>
                </c:pt>
                <c:pt idx="4">
                  <c:v>45534</c:v>
                </c:pt>
                <c:pt idx="5">
                  <c:v>45504</c:v>
                </c:pt>
                <c:pt idx="6">
                  <c:v>45471</c:v>
                </c:pt>
                <c:pt idx="7">
                  <c:v>45443</c:v>
                </c:pt>
                <c:pt idx="8">
                  <c:v>45412</c:v>
                </c:pt>
                <c:pt idx="9">
                  <c:v>45380</c:v>
                </c:pt>
                <c:pt idx="10">
                  <c:v>45351</c:v>
                </c:pt>
                <c:pt idx="11">
                  <c:v>45322</c:v>
                </c:pt>
                <c:pt idx="12">
                  <c:v>45289</c:v>
                </c:pt>
                <c:pt idx="13">
                  <c:v>45260</c:v>
                </c:pt>
                <c:pt idx="14">
                  <c:v>45230</c:v>
                </c:pt>
                <c:pt idx="15">
                  <c:v>45198</c:v>
                </c:pt>
                <c:pt idx="16">
                  <c:v>45169</c:v>
                </c:pt>
                <c:pt idx="17">
                  <c:v>45138</c:v>
                </c:pt>
                <c:pt idx="18">
                  <c:v>45107</c:v>
                </c:pt>
                <c:pt idx="19">
                  <c:v>45077</c:v>
                </c:pt>
                <c:pt idx="20">
                  <c:v>45044</c:v>
                </c:pt>
                <c:pt idx="21">
                  <c:v>45016</c:v>
                </c:pt>
                <c:pt idx="22">
                  <c:v>44985</c:v>
                </c:pt>
                <c:pt idx="23">
                  <c:v>44957</c:v>
                </c:pt>
                <c:pt idx="24">
                  <c:v>44925</c:v>
                </c:pt>
                <c:pt idx="25">
                  <c:v>44895</c:v>
                </c:pt>
                <c:pt idx="26">
                  <c:v>44865</c:v>
                </c:pt>
                <c:pt idx="27">
                  <c:v>44834</c:v>
                </c:pt>
                <c:pt idx="28">
                  <c:v>44804</c:v>
                </c:pt>
                <c:pt idx="29">
                  <c:v>44771</c:v>
                </c:pt>
                <c:pt idx="30">
                  <c:v>44742</c:v>
                </c:pt>
                <c:pt idx="31">
                  <c:v>44712</c:v>
                </c:pt>
                <c:pt idx="32">
                  <c:v>44680</c:v>
                </c:pt>
                <c:pt idx="33">
                  <c:v>44651</c:v>
                </c:pt>
                <c:pt idx="34">
                  <c:v>44620</c:v>
                </c:pt>
                <c:pt idx="35">
                  <c:v>44592</c:v>
                </c:pt>
                <c:pt idx="36">
                  <c:v>44561</c:v>
                </c:pt>
                <c:pt idx="37">
                  <c:v>44530</c:v>
                </c:pt>
                <c:pt idx="38">
                  <c:v>44498</c:v>
                </c:pt>
                <c:pt idx="39">
                  <c:v>44469</c:v>
                </c:pt>
                <c:pt idx="40">
                  <c:v>44439</c:v>
                </c:pt>
                <c:pt idx="41">
                  <c:v>44407</c:v>
                </c:pt>
                <c:pt idx="42">
                  <c:v>44377</c:v>
                </c:pt>
                <c:pt idx="43">
                  <c:v>44347</c:v>
                </c:pt>
                <c:pt idx="44">
                  <c:v>44316</c:v>
                </c:pt>
                <c:pt idx="45">
                  <c:v>44286</c:v>
                </c:pt>
                <c:pt idx="46">
                  <c:v>44253</c:v>
                </c:pt>
                <c:pt idx="47">
                  <c:v>44225</c:v>
                </c:pt>
                <c:pt idx="48">
                  <c:v>44196</c:v>
                </c:pt>
                <c:pt idx="49">
                  <c:v>44165</c:v>
                </c:pt>
                <c:pt idx="50">
                  <c:v>44134</c:v>
                </c:pt>
                <c:pt idx="51">
                  <c:v>44104</c:v>
                </c:pt>
                <c:pt idx="52">
                  <c:v>44074</c:v>
                </c:pt>
                <c:pt idx="53">
                  <c:v>44043</c:v>
                </c:pt>
                <c:pt idx="54">
                  <c:v>44012</c:v>
                </c:pt>
                <c:pt idx="55">
                  <c:v>43980</c:v>
                </c:pt>
                <c:pt idx="56">
                  <c:v>43951</c:v>
                </c:pt>
                <c:pt idx="57">
                  <c:v>43921</c:v>
                </c:pt>
                <c:pt idx="58">
                  <c:v>43889</c:v>
                </c:pt>
                <c:pt idx="59">
                  <c:v>43861</c:v>
                </c:pt>
                <c:pt idx="60">
                  <c:v>43830</c:v>
                </c:pt>
                <c:pt idx="61">
                  <c:v>43798</c:v>
                </c:pt>
                <c:pt idx="62">
                  <c:v>43769</c:v>
                </c:pt>
                <c:pt idx="63">
                  <c:v>43738</c:v>
                </c:pt>
                <c:pt idx="64">
                  <c:v>43707</c:v>
                </c:pt>
                <c:pt idx="65">
                  <c:v>43677</c:v>
                </c:pt>
                <c:pt idx="66">
                  <c:v>43644</c:v>
                </c:pt>
                <c:pt idx="67">
                  <c:v>43616</c:v>
                </c:pt>
                <c:pt idx="68">
                  <c:v>43585</c:v>
                </c:pt>
                <c:pt idx="69">
                  <c:v>43553</c:v>
                </c:pt>
                <c:pt idx="70">
                  <c:v>43524</c:v>
                </c:pt>
                <c:pt idx="71">
                  <c:v>43496</c:v>
                </c:pt>
                <c:pt idx="72">
                  <c:v>43465</c:v>
                </c:pt>
                <c:pt idx="73">
                  <c:v>43434</c:v>
                </c:pt>
                <c:pt idx="74">
                  <c:v>43404</c:v>
                </c:pt>
                <c:pt idx="75">
                  <c:v>43371</c:v>
                </c:pt>
                <c:pt idx="76">
                  <c:v>43343</c:v>
                </c:pt>
                <c:pt idx="77">
                  <c:v>43312</c:v>
                </c:pt>
                <c:pt idx="78">
                  <c:v>43280</c:v>
                </c:pt>
                <c:pt idx="79">
                  <c:v>43251</c:v>
                </c:pt>
                <c:pt idx="80">
                  <c:v>43220</c:v>
                </c:pt>
                <c:pt idx="81">
                  <c:v>43189</c:v>
                </c:pt>
                <c:pt idx="82">
                  <c:v>43159</c:v>
                </c:pt>
                <c:pt idx="83">
                  <c:v>43131</c:v>
                </c:pt>
                <c:pt idx="84">
                  <c:v>43098</c:v>
                </c:pt>
                <c:pt idx="85">
                  <c:v>43069</c:v>
                </c:pt>
              </c:numCache>
            </c:numRef>
          </c:cat>
          <c:val>
            <c:numRef>
              <c:f>Worksheet!$B$7:$B$92</c:f>
              <c:numCache>
                <c:formatCode>General</c:formatCode>
                <c:ptCount val="86"/>
                <c:pt idx="0">
                  <c:v>99.974000000000004</c:v>
                </c:pt>
                <c:pt idx="1">
                  <c:v>99.766000000000005</c:v>
                </c:pt>
                <c:pt idx="2">
                  <c:v>99.632000000000005</c:v>
                </c:pt>
                <c:pt idx="3">
                  <c:v>99.474000000000004</c:v>
                </c:pt>
                <c:pt idx="4">
                  <c:v>99.16</c:v>
                </c:pt>
                <c:pt idx="5">
                  <c:v>98.941000000000003</c:v>
                </c:pt>
                <c:pt idx="6">
                  <c:v>98.647000000000006</c:v>
                </c:pt>
                <c:pt idx="7">
                  <c:v>98.48</c:v>
                </c:pt>
                <c:pt idx="8">
                  <c:v>98.230999999999995</c:v>
                </c:pt>
                <c:pt idx="9">
                  <c:v>98.078999999999994</c:v>
                </c:pt>
                <c:pt idx="10">
                  <c:v>97.986999999999995</c:v>
                </c:pt>
                <c:pt idx="11">
                  <c:v>98.075000000000003</c:v>
                </c:pt>
                <c:pt idx="12">
                  <c:v>98.012</c:v>
                </c:pt>
                <c:pt idx="13">
                  <c:v>97.668999999999997</c:v>
                </c:pt>
                <c:pt idx="14">
                  <c:v>96.963999999999999</c:v>
                </c:pt>
                <c:pt idx="15">
                  <c:v>96.748999999999995</c:v>
                </c:pt>
                <c:pt idx="16">
                  <c:v>96.953999999999994</c:v>
                </c:pt>
                <c:pt idx="17">
                  <c:v>96.837000000000003</c:v>
                </c:pt>
                <c:pt idx="18">
                  <c:v>96.475999999999999</c:v>
                </c:pt>
                <c:pt idx="19">
                  <c:v>97.13</c:v>
                </c:pt>
                <c:pt idx="20">
                  <c:v>97.623999999999995</c:v>
                </c:pt>
                <c:pt idx="21">
                  <c:v>97.462999999999994</c:v>
                </c:pt>
                <c:pt idx="22">
                  <c:v>96.103999999999999</c:v>
                </c:pt>
                <c:pt idx="23">
                  <c:v>97.01</c:v>
                </c:pt>
                <c:pt idx="24">
                  <c:v>96.397000000000006</c:v>
                </c:pt>
                <c:pt idx="25">
                  <c:v>96.847999999999999</c:v>
                </c:pt>
                <c:pt idx="26">
                  <c:v>95.984999999999999</c:v>
                </c:pt>
                <c:pt idx="27">
                  <c:v>96.334999999999994</c:v>
                </c:pt>
                <c:pt idx="28">
                  <c:v>98.108999999999995</c:v>
                </c:pt>
                <c:pt idx="29">
                  <c:v>99.766000000000005</c:v>
                </c:pt>
                <c:pt idx="30">
                  <c:v>98.915999999999997</c:v>
                </c:pt>
                <c:pt idx="31">
                  <c:v>100.23</c:v>
                </c:pt>
                <c:pt idx="32">
                  <c:v>99.198999999999998</c:v>
                </c:pt>
                <c:pt idx="33">
                  <c:v>100.378</c:v>
                </c:pt>
                <c:pt idx="34">
                  <c:v>102.43600000000001</c:v>
                </c:pt>
                <c:pt idx="35">
                  <c:v>103.28400000000001</c:v>
                </c:pt>
                <c:pt idx="36">
                  <c:v>104.57899999999999</c:v>
                </c:pt>
                <c:pt idx="37">
                  <c:v>104.59399999999999</c:v>
                </c:pt>
                <c:pt idx="38">
                  <c:v>105.16800000000001</c:v>
                </c:pt>
                <c:pt idx="39">
                  <c:v>106.15</c:v>
                </c:pt>
                <c:pt idx="40">
                  <c:v>106.444</c:v>
                </c:pt>
                <c:pt idx="41">
                  <c:v>107.004</c:v>
                </c:pt>
                <c:pt idx="42">
                  <c:v>106.94499999999999</c:v>
                </c:pt>
                <c:pt idx="43">
                  <c:v>107.378</c:v>
                </c:pt>
                <c:pt idx="44">
                  <c:v>107.16200000000001</c:v>
                </c:pt>
                <c:pt idx="45">
                  <c:v>106.7</c:v>
                </c:pt>
                <c:pt idx="46">
                  <c:v>107.045</c:v>
                </c:pt>
                <c:pt idx="47">
                  <c:v>108.31399999999999</c:v>
                </c:pt>
                <c:pt idx="48">
                  <c:v>108.64100000000001</c:v>
                </c:pt>
                <c:pt idx="49">
                  <c:v>108.40900000000001</c:v>
                </c:pt>
                <c:pt idx="50">
                  <c:v>108.349</c:v>
                </c:pt>
                <c:pt idx="51">
                  <c:v>108.494</c:v>
                </c:pt>
                <c:pt idx="52">
                  <c:v>109.22799999999999</c:v>
                </c:pt>
                <c:pt idx="53">
                  <c:v>109.46899999999999</c:v>
                </c:pt>
                <c:pt idx="54">
                  <c:v>108.914</c:v>
                </c:pt>
                <c:pt idx="55">
                  <c:v>109.19199999999999</c:v>
                </c:pt>
                <c:pt idx="56">
                  <c:v>107.988</c:v>
                </c:pt>
                <c:pt idx="57">
                  <c:v>106.166</c:v>
                </c:pt>
                <c:pt idx="58">
                  <c:v>105.64400000000001</c:v>
                </c:pt>
                <c:pt idx="59">
                  <c:v>104.777</c:v>
                </c:pt>
                <c:pt idx="60">
                  <c:v>103.301</c:v>
                </c:pt>
                <c:pt idx="61">
                  <c:v>103.182</c:v>
                </c:pt>
                <c:pt idx="62">
                  <c:v>103.741</c:v>
                </c:pt>
                <c:pt idx="63">
                  <c:v>103.446</c:v>
                </c:pt>
                <c:pt idx="64">
                  <c:v>103.886</c:v>
                </c:pt>
                <c:pt idx="65">
                  <c:v>102.121</c:v>
                </c:pt>
                <c:pt idx="66">
                  <c:v>102.13800000000001</c:v>
                </c:pt>
                <c:pt idx="67">
                  <c:v>100.336</c:v>
                </c:pt>
                <c:pt idx="68">
                  <c:v>99.491</c:v>
                </c:pt>
                <c:pt idx="69">
                  <c:v>99.498999999999995</c:v>
                </c:pt>
                <c:pt idx="70">
                  <c:v>98.222999999999999</c:v>
                </c:pt>
                <c:pt idx="71">
                  <c:v>98.638999999999996</c:v>
                </c:pt>
                <c:pt idx="72">
                  <c:v>96.36</c:v>
                </c:pt>
                <c:pt idx="73">
                  <c:v>94.778999999999996</c:v>
                </c:pt>
                <c:pt idx="74">
                  <c:v>94.936999999999998</c:v>
                </c:pt>
                <c:pt idx="75">
                  <c:v>95.872</c:v>
                </c:pt>
                <c:pt idx="76">
                  <c:v>96.497</c:v>
                </c:pt>
                <c:pt idx="77">
                  <c:v>95.998000000000005</c:v>
                </c:pt>
                <c:pt idx="78">
                  <c:v>95.656999999999996</c:v>
                </c:pt>
                <c:pt idx="79">
                  <c:v>96.11</c:v>
                </c:pt>
                <c:pt idx="80">
                  <c:v>95.518000000000001</c:v>
                </c:pt>
                <c:pt idx="81">
                  <c:v>96.283000000000001</c:v>
                </c:pt>
                <c:pt idx="82">
                  <c:v>96.194000000000003</c:v>
                </c:pt>
                <c:pt idx="83">
                  <c:v>97.418000000000006</c:v>
                </c:pt>
                <c:pt idx="84">
                  <c:v>99.445999999999998</c:v>
                </c:pt>
                <c:pt idx="85">
                  <c:v>99.186000000000007</c:v>
                </c:pt>
              </c:numCache>
            </c:numRef>
          </c:val>
          <c:smooth val="0"/>
          <c:extLst>
            <c:ext xmlns:c16="http://schemas.microsoft.com/office/drawing/2014/chart" uri="{C3380CC4-5D6E-409C-BE32-E72D297353CC}">
              <c16:uniqueId val="{00000000-C55C-49F2-B3A1-7D9ED2C5FBBD}"/>
            </c:ext>
          </c:extLst>
        </c:ser>
        <c:dLbls>
          <c:showLegendKey val="0"/>
          <c:showVal val="0"/>
          <c:showCatName val="0"/>
          <c:showSerName val="0"/>
          <c:showPercent val="0"/>
          <c:showBubbleSize val="0"/>
        </c:dLbls>
        <c:smooth val="0"/>
        <c:axId val="63066327"/>
        <c:axId val="63069927"/>
      </c:lineChart>
      <c:dateAx>
        <c:axId val="63066327"/>
        <c:scaling>
          <c:orientation val="minMax"/>
        </c:scaling>
        <c:delete val="0"/>
        <c:axPos val="b"/>
        <c:majorGridlines>
          <c:spPr>
            <a:ln w="9525" cap="flat" cmpd="sng" algn="ctr">
              <a:solidFill>
                <a:schemeClr val="tx1">
                  <a:lumMod val="15000"/>
                  <a:lumOff val="85000"/>
                </a:schemeClr>
              </a:solidFill>
              <a:round/>
            </a:ln>
            <a:effectLst/>
          </c:spPr>
        </c:majorGridlines>
        <c:numFmt formatCode="[$-409]mmm\-yy;@" sourceLinked="0"/>
        <c:majorTickMark val="none"/>
        <c:minorTickMark val="none"/>
        <c:tickLblPos val="nextTo"/>
        <c:spPr>
          <a:noFill/>
          <a:ln w="9525" cap="flat" cmpd="sng" algn="ctr">
            <a:solidFill>
              <a:schemeClr val="tx1">
                <a:lumMod val="25000"/>
                <a:lumOff val="75000"/>
              </a:schemeClr>
            </a:solidFill>
            <a:round/>
          </a:ln>
          <a:effectLst/>
        </c:spPr>
        <c:txPr>
          <a:bodyPr rot="-2700000" spcFirstLastPara="1" vertOverflow="ellipsis" wrap="square" anchor="ctr" anchorCtr="1"/>
          <a:lstStyle/>
          <a:p>
            <a:pPr>
              <a:defRPr sz="1200" b="1" i="0" u="none" strike="noStrike" kern="1200" baseline="0">
                <a:solidFill>
                  <a:schemeClr val="tx1"/>
                </a:solidFill>
                <a:latin typeface="+mn-lt"/>
                <a:ea typeface="+mn-ea"/>
                <a:cs typeface="+mn-cs"/>
              </a:defRPr>
            </a:pPr>
            <a:endParaRPr lang="en-US"/>
          </a:p>
        </c:txPr>
        <c:crossAx val="63069927"/>
        <c:crosses val="autoZero"/>
        <c:auto val="1"/>
        <c:lblOffset val="100"/>
        <c:baseTimeUnit val="months"/>
      </c:dateAx>
      <c:valAx>
        <c:axId val="630699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63066327"/>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tx1"/>
          </a:solidFill>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US"/>
              <a:t>Yield Difference</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3"/>
          <c:order val="0"/>
          <c:tx>
            <c:strRef>
              <c:f>attributes!$F$2</c:f>
              <c:strCache>
                <c:ptCount val="1"/>
                <c:pt idx="0">
                  <c:v>Prime - Govt</c:v>
                </c:pt>
              </c:strCache>
            </c:strRef>
          </c:tx>
          <c:spPr>
            <a:ln w="28575" cap="rnd">
              <a:solidFill>
                <a:schemeClr val="accent4"/>
              </a:solidFill>
              <a:round/>
            </a:ln>
            <a:effectLst/>
          </c:spPr>
          <c:marker>
            <c:symbol val="none"/>
          </c:marker>
          <c:cat>
            <c:numRef>
              <c:f>attributes!$B$3:$B$257</c:f>
              <c:numCache>
                <c:formatCode>[$-409]mmm\-yy;@</c:formatCode>
                <c:ptCount val="255"/>
                <c:pt idx="0">
                  <c:v>45748</c:v>
                </c:pt>
                <c:pt idx="1">
                  <c:v>45749</c:v>
                </c:pt>
                <c:pt idx="2">
                  <c:v>45750</c:v>
                </c:pt>
                <c:pt idx="3">
                  <c:v>45751</c:v>
                </c:pt>
                <c:pt idx="4">
                  <c:v>45754</c:v>
                </c:pt>
                <c:pt idx="5">
                  <c:v>45755</c:v>
                </c:pt>
                <c:pt idx="6">
                  <c:v>45756</c:v>
                </c:pt>
                <c:pt idx="7">
                  <c:v>45757</c:v>
                </c:pt>
                <c:pt idx="8">
                  <c:v>45758</c:v>
                </c:pt>
                <c:pt idx="9">
                  <c:v>45761</c:v>
                </c:pt>
                <c:pt idx="10">
                  <c:v>45762</c:v>
                </c:pt>
                <c:pt idx="11">
                  <c:v>45763</c:v>
                </c:pt>
                <c:pt idx="12">
                  <c:v>45764</c:v>
                </c:pt>
                <c:pt idx="13">
                  <c:v>45765</c:v>
                </c:pt>
                <c:pt idx="14">
                  <c:v>45768</c:v>
                </c:pt>
                <c:pt idx="15">
                  <c:v>45769</c:v>
                </c:pt>
                <c:pt idx="16">
                  <c:v>45770</c:v>
                </c:pt>
                <c:pt idx="17">
                  <c:v>45771</c:v>
                </c:pt>
                <c:pt idx="18">
                  <c:v>45772</c:v>
                </c:pt>
                <c:pt idx="19">
                  <c:v>45775</c:v>
                </c:pt>
                <c:pt idx="20">
                  <c:v>45776</c:v>
                </c:pt>
                <c:pt idx="21">
                  <c:v>45777</c:v>
                </c:pt>
                <c:pt idx="22">
                  <c:v>45778</c:v>
                </c:pt>
                <c:pt idx="23">
                  <c:v>45779</c:v>
                </c:pt>
                <c:pt idx="24">
                  <c:v>45782</c:v>
                </c:pt>
                <c:pt idx="25">
                  <c:v>45783</c:v>
                </c:pt>
                <c:pt idx="26">
                  <c:v>45784</c:v>
                </c:pt>
                <c:pt idx="27">
                  <c:v>45785</c:v>
                </c:pt>
                <c:pt idx="28">
                  <c:v>45786</c:v>
                </c:pt>
                <c:pt idx="29">
                  <c:v>45789</c:v>
                </c:pt>
                <c:pt idx="30">
                  <c:v>45790</c:v>
                </c:pt>
                <c:pt idx="31">
                  <c:v>45791</c:v>
                </c:pt>
                <c:pt idx="32">
                  <c:v>45792</c:v>
                </c:pt>
                <c:pt idx="33">
                  <c:v>45793</c:v>
                </c:pt>
                <c:pt idx="34">
                  <c:v>45796</c:v>
                </c:pt>
                <c:pt idx="35">
                  <c:v>45797</c:v>
                </c:pt>
                <c:pt idx="36">
                  <c:v>45798</c:v>
                </c:pt>
                <c:pt idx="37">
                  <c:v>45799</c:v>
                </c:pt>
                <c:pt idx="38">
                  <c:v>45800</c:v>
                </c:pt>
                <c:pt idx="39">
                  <c:v>45803</c:v>
                </c:pt>
                <c:pt idx="40">
                  <c:v>45804</c:v>
                </c:pt>
                <c:pt idx="41">
                  <c:v>45805</c:v>
                </c:pt>
                <c:pt idx="42">
                  <c:v>45806</c:v>
                </c:pt>
                <c:pt idx="43">
                  <c:v>45807</c:v>
                </c:pt>
                <c:pt idx="44">
                  <c:v>45810</c:v>
                </c:pt>
                <c:pt idx="45">
                  <c:v>45811</c:v>
                </c:pt>
                <c:pt idx="46">
                  <c:v>45812</c:v>
                </c:pt>
                <c:pt idx="47">
                  <c:v>45813</c:v>
                </c:pt>
                <c:pt idx="48">
                  <c:v>45814</c:v>
                </c:pt>
                <c:pt idx="49">
                  <c:v>45817</c:v>
                </c:pt>
                <c:pt idx="50">
                  <c:v>45818</c:v>
                </c:pt>
                <c:pt idx="51">
                  <c:v>45819</c:v>
                </c:pt>
                <c:pt idx="52">
                  <c:v>45820</c:v>
                </c:pt>
                <c:pt idx="53">
                  <c:v>45821</c:v>
                </c:pt>
                <c:pt idx="54">
                  <c:v>45824</c:v>
                </c:pt>
                <c:pt idx="55">
                  <c:v>45825</c:v>
                </c:pt>
                <c:pt idx="56">
                  <c:v>45826</c:v>
                </c:pt>
                <c:pt idx="57">
                  <c:v>45828</c:v>
                </c:pt>
                <c:pt idx="58">
                  <c:v>45831</c:v>
                </c:pt>
                <c:pt idx="59">
                  <c:v>45832</c:v>
                </c:pt>
                <c:pt idx="60">
                  <c:v>45833</c:v>
                </c:pt>
                <c:pt idx="61">
                  <c:v>45834</c:v>
                </c:pt>
                <c:pt idx="62">
                  <c:v>45835</c:v>
                </c:pt>
                <c:pt idx="63">
                  <c:v>45838</c:v>
                </c:pt>
                <c:pt idx="64">
                  <c:v>45839</c:v>
                </c:pt>
                <c:pt idx="65">
                  <c:v>45840</c:v>
                </c:pt>
                <c:pt idx="66">
                  <c:v>45841</c:v>
                </c:pt>
                <c:pt idx="67">
                  <c:v>45842</c:v>
                </c:pt>
                <c:pt idx="68">
                  <c:v>45845</c:v>
                </c:pt>
                <c:pt idx="69">
                  <c:v>45846</c:v>
                </c:pt>
                <c:pt idx="70">
                  <c:v>45847</c:v>
                </c:pt>
                <c:pt idx="71">
                  <c:v>45848</c:v>
                </c:pt>
                <c:pt idx="72">
                  <c:v>45849</c:v>
                </c:pt>
                <c:pt idx="73">
                  <c:v>45852</c:v>
                </c:pt>
                <c:pt idx="74">
                  <c:v>45853</c:v>
                </c:pt>
                <c:pt idx="75">
                  <c:v>45854</c:v>
                </c:pt>
                <c:pt idx="76">
                  <c:v>45855</c:v>
                </c:pt>
                <c:pt idx="77">
                  <c:v>45856</c:v>
                </c:pt>
                <c:pt idx="78">
                  <c:v>45859</c:v>
                </c:pt>
                <c:pt idx="79">
                  <c:v>45860</c:v>
                </c:pt>
                <c:pt idx="80">
                  <c:v>45861</c:v>
                </c:pt>
                <c:pt idx="81">
                  <c:v>45862</c:v>
                </c:pt>
                <c:pt idx="82">
                  <c:v>45863</c:v>
                </c:pt>
                <c:pt idx="83">
                  <c:v>45866</c:v>
                </c:pt>
                <c:pt idx="84">
                  <c:v>45867</c:v>
                </c:pt>
                <c:pt idx="85">
                  <c:v>45868</c:v>
                </c:pt>
                <c:pt idx="86">
                  <c:v>45869</c:v>
                </c:pt>
                <c:pt idx="87">
                  <c:v>45870</c:v>
                </c:pt>
                <c:pt idx="88">
                  <c:v>45873</c:v>
                </c:pt>
                <c:pt idx="89">
                  <c:v>45874</c:v>
                </c:pt>
                <c:pt idx="90">
                  <c:v>45875</c:v>
                </c:pt>
                <c:pt idx="91">
                  <c:v>45876</c:v>
                </c:pt>
                <c:pt idx="92">
                  <c:v>45877</c:v>
                </c:pt>
                <c:pt idx="93">
                  <c:v>45880</c:v>
                </c:pt>
                <c:pt idx="94">
                  <c:v>45881</c:v>
                </c:pt>
                <c:pt idx="95">
                  <c:v>45882</c:v>
                </c:pt>
                <c:pt idx="96">
                  <c:v>45883</c:v>
                </c:pt>
                <c:pt idx="97">
                  <c:v>45884</c:v>
                </c:pt>
                <c:pt idx="98">
                  <c:v>45887</c:v>
                </c:pt>
                <c:pt idx="99">
                  <c:v>45888</c:v>
                </c:pt>
                <c:pt idx="100">
                  <c:v>45889</c:v>
                </c:pt>
                <c:pt idx="101">
                  <c:v>45890</c:v>
                </c:pt>
                <c:pt idx="102">
                  <c:v>45891</c:v>
                </c:pt>
                <c:pt idx="103">
                  <c:v>45894</c:v>
                </c:pt>
                <c:pt idx="104">
                  <c:v>45895</c:v>
                </c:pt>
                <c:pt idx="105">
                  <c:v>45896</c:v>
                </c:pt>
                <c:pt idx="106">
                  <c:v>45897</c:v>
                </c:pt>
                <c:pt idx="107">
                  <c:v>45898</c:v>
                </c:pt>
                <c:pt idx="108">
                  <c:v>45902</c:v>
                </c:pt>
                <c:pt idx="109">
                  <c:v>45903</c:v>
                </c:pt>
                <c:pt idx="110">
                  <c:v>45904</c:v>
                </c:pt>
                <c:pt idx="111">
                  <c:v>45905</c:v>
                </c:pt>
                <c:pt idx="112">
                  <c:v>45908</c:v>
                </c:pt>
                <c:pt idx="113">
                  <c:v>45909</c:v>
                </c:pt>
                <c:pt idx="114">
                  <c:v>45910</c:v>
                </c:pt>
                <c:pt idx="115">
                  <c:v>45911</c:v>
                </c:pt>
                <c:pt idx="116">
                  <c:v>45912</c:v>
                </c:pt>
                <c:pt idx="117">
                  <c:v>45915</c:v>
                </c:pt>
                <c:pt idx="118">
                  <c:v>45916</c:v>
                </c:pt>
                <c:pt idx="119">
                  <c:v>45917</c:v>
                </c:pt>
                <c:pt idx="120">
                  <c:v>45918</c:v>
                </c:pt>
                <c:pt idx="121">
                  <c:v>45919</c:v>
                </c:pt>
                <c:pt idx="122">
                  <c:v>45922</c:v>
                </c:pt>
                <c:pt idx="123">
                  <c:v>45923</c:v>
                </c:pt>
                <c:pt idx="124">
                  <c:v>45924</c:v>
                </c:pt>
                <c:pt idx="125">
                  <c:v>45925</c:v>
                </c:pt>
                <c:pt idx="126">
                  <c:v>45926</c:v>
                </c:pt>
                <c:pt idx="127">
                  <c:v>45929</c:v>
                </c:pt>
                <c:pt idx="128">
                  <c:v>45930</c:v>
                </c:pt>
                <c:pt idx="129">
                  <c:v>45931</c:v>
                </c:pt>
                <c:pt idx="130">
                  <c:v>45932</c:v>
                </c:pt>
                <c:pt idx="131">
                  <c:v>45933</c:v>
                </c:pt>
                <c:pt idx="132">
                  <c:v>45936</c:v>
                </c:pt>
                <c:pt idx="133">
                  <c:v>45937</c:v>
                </c:pt>
                <c:pt idx="134">
                  <c:v>45938</c:v>
                </c:pt>
                <c:pt idx="135">
                  <c:v>45939</c:v>
                </c:pt>
                <c:pt idx="136">
                  <c:v>45940</c:v>
                </c:pt>
                <c:pt idx="137">
                  <c:v>45944</c:v>
                </c:pt>
                <c:pt idx="138">
                  <c:v>45945</c:v>
                </c:pt>
                <c:pt idx="139">
                  <c:v>45946</c:v>
                </c:pt>
                <c:pt idx="140">
                  <c:v>45947</c:v>
                </c:pt>
                <c:pt idx="141">
                  <c:v>45950</c:v>
                </c:pt>
                <c:pt idx="142">
                  <c:v>45951</c:v>
                </c:pt>
                <c:pt idx="143">
                  <c:v>45952</c:v>
                </c:pt>
                <c:pt idx="144">
                  <c:v>45953</c:v>
                </c:pt>
                <c:pt idx="145">
                  <c:v>45954</c:v>
                </c:pt>
                <c:pt idx="146">
                  <c:v>45957</c:v>
                </c:pt>
                <c:pt idx="147">
                  <c:v>45958</c:v>
                </c:pt>
                <c:pt idx="148">
                  <c:v>45959</c:v>
                </c:pt>
                <c:pt idx="149">
                  <c:v>45960</c:v>
                </c:pt>
                <c:pt idx="150">
                  <c:v>45961</c:v>
                </c:pt>
                <c:pt idx="151">
                  <c:v>45964</c:v>
                </c:pt>
                <c:pt idx="152">
                  <c:v>45965</c:v>
                </c:pt>
                <c:pt idx="153">
                  <c:v>45966</c:v>
                </c:pt>
                <c:pt idx="154">
                  <c:v>45967</c:v>
                </c:pt>
                <c:pt idx="155">
                  <c:v>45968</c:v>
                </c:pt>
                <c:pt idx="156">
                  <c:v>45971</c:v>
                </c:pt>
                <c:pt idx="157">
                  <c:v>45972</c:v>
                </c:pt>
                <c:pt idx="158">
                  <c:v>45973</c:v>
                </c:pt>
                <c:pt idx="159">
                  <c:v>45974</c:v>
                </c:pt>
                <c:pt idx="160">
                  <c:v>45975</c:v>
                </c:pt>
                <c:pt idx="161">
                  <c:v>45978</c:v>
                </c:pt>
                <c:pt idx="162">
                  <c:v>45979</c:v>
                </c:pt>
                <c:pt idx="163">
                  <c:v>45980</c:v>
                </c:pt>
                <c:pt idx="164">
                  <c:v>45981</c:v>
                </c:pt>
                <c:pt idx="165">
                  <c:v>45982</c:v>
                </c:pt>
                <c:pt idx="166">
                  <c:v>45985</c:v>
                </c:pt>
                <c:pt idx="167">
                  <c:v>45986</c:v>
                </c:pt>
                <c:pt idx="168">
                  <c:v>45987</c:v>
                </c:pt>
                <c:pt idx="169">
                  <c:v>45989</c:v>
                </c:pt>
                <c:pt idx="170">
                  <c:v>45992</c:v>
                </c:pt>
                <c:pt idx="171">
                  <c:v>45993</c:v>
                </c:pt>
                <c:pt idx="172">
                  <c:v>45994</c:v>
                </c:pt>
                <c:pt idx="173">
                  <c:v>45995</c:v>
                </c:pt>
                <c:pt idx="174">
                  <c:v>45996</c:v>
                </c:pt>
                <c:pt idx="175">
                  <c:v>45999</c:v>
                </c:pt>
                <c:pt idx="176">
                  <c:v>46000</c:v>
                </c:pt>
                <c:pt idx="177">
                  <c:v>46001</c:v>
                </c:pt>
                <c:pt idx="178">
                  <c:v>46002</c:v>
                </c:pt>
                <c:pt idx="179">
                  <c:v>46003</c:v>
                </c:pt>
                <c:pt idx="180">
                  <c:v>46006</c:v>
                </c:pt>
                <c:pt idx="181">
                  <c:v>46007</c:v>
                </c:pt>
                <c:pt idx="182">
                  <c:v>46008</c:v>
                </c:pt>
                <c:pt idx="183">
                  <c:v>46009</c:v>
                </c:pt>
                <c:pt idx="184">
                  <c:v>46010</c:v>
                </c:pt>
                <c:pt idx="185">
                  <c:v>46013</c:v>
                </c:pt>
                <c:pt idx="186">
                  <c:v>46014</c:v>
                </c:pt>
                <c:pt idx="187">
                  <c:v>46015</c:v>
                </c:pt>
                <c:pt idx="188">
                  <c:v>46017</c:v>
                </c:pt>
                <c:pt idx="189">
                  <c:v>46020</c:v>
                </c:pt>
                <c:pt idx="190">
                  <c:v>46021</c:v>
                </c:pt>
                <c:pt idx="191">
                  <c:v>46022</c:v>
                </c:pt>
                <c:pt idx="192">
                  <c:v>46023</c:v>
                </c:pt>
                <c:pt idx="193">
                  <c:v>46024</c:v>
                </c:pt>
                <c:pt idx="194">
                  <c:v>46027</c:v>
                </c:pt>
                <c:pt idx="195">
                  <c:v>46028</c:v>
                </c:pt>
                <c:pt idx="196">
                  <c:v>46029</c:v>
                </c:pt>
                <c:pt idx="197">
                  <c:v>46030</c:v>
                </c:pt>
                <c:pt idx="198">
                  <c:v>46031</c:v>
                </c:pt>
                <c:pt idx="199">
                  <c:v>46034</c:v>
                </c:pt>
                <c:pt idx="200">
                  <c:v>46035</c:v>
                </c:pt>
                <c:pt idx="201">
                  <c:v>46036</c:v>
                </c:pt>
                <c:pt idx="202">
                  <c:v>46037</c:v>
                </c:pt>
                <c:pt idx="203">
                  <c:v>46038</c:v>
                </c:pt>
                <c:pt idx="204">
                  <c:v>46041</c:v>
                </c:pt>
                <c:pt idx="205">
                  <c:v>46042</c:v>
                </c:pt>
                <c:pt idx="206">
                  <c:v>46043</c:v>
                </c:pt>
                <c:pt idx="207">
                  <c:v>46044</c:v>
                </c:pt>
                <c:pt idx="208">
                  <c:v>46045</c:v>
                </c:pt>
                <c:pt idx="209">
                  <c:v>46048</c:v>
                </c:pt>
                <c:pt idx="210">
                  <c:v>46049</c:v>
                </c:pt>
                <c:pt idx="211">
                  <c:v>46050</c:v>
                </c:pt>
                <c:pt idx="212">
                  <c:v>46051</c:v>
                </c:pt>
                <c:pt idx="213">
                  <c:v>46052</c:v>
                </c:pt>
                <c:pt idx="214">
                  <c:v>46055</c:v>
                </c:pt>
                <c:pt idx="215">
                  <c:v>46056</c:v>
                </c:pt>
                <c:pt idx="216">
                  <c:v>46057</c:v>
                </c:pt>
                <c:pt idx="217">
                  <c:v>46058</c:v>
                </c:pt>
                <c:pt idx="218">
                  <c:v>46059</c:v>
                </c:pt>
                <c:pt idx="219">
                  <c:v>46062</c:v>
                </c:pt>
                <c:pt idx="220">
                  <c:v>46063</c:v>
                </c:pt>
                <c:pt idx="221">
                  <c:v>46064</c:v>
                </c:pt>
                <c:pt idx="222">
                  <c:v>46065</c:v>
                </c:pt>
                <c:pt idx="223">
                  <c:v>46066</c:v>
                </c:pt>
                <c:pt idx="224">
                  <c:v>46070</c:v>
                </c:pt>
                <c:pt idx="225">
                  <c:v>46071</c:v>
                </c:pt>
                <c:pt idx="226">
                  <c:v>46072</c:v>
                </c:pt>
                <c:pt idx="227">
                  <c:v>46073</c:v>
                </c:pt>
                <c:pt idx="228">
                  <c:v>46076</c:v>
                </c:pt>
                <c:pt idx="229">
                  <c:v>46077</c:v>
                </c:pt>
                <c:pt idx="230">
                  <c:v>46078</c:v>
                </c:pt>
                <c:pt idx="231">
                  <c:v>46079</c:v>
                </c:pt>
                <c:pt idx="232">
                  <c:v>46080</c:v>
                </c:pt>
                <c:pt idx="233">
                  <c:v>46083</c:v>
                </c:pt>
                <c:pt idx="234">
                  <c:v>46084</c:v>
                </c:pt>
                <c:pt idx="235">
                  <c:v>46085</c:v>
                </c:pt>
                <c:pt idx="236">
                  <c:v>46086</c:v>
                </c:pt>
                <c:pt idx="237">
                  <c:v>46087</c:v>
                </c:pt>
                <c:pt idx="238">
                  <c:v>46090</c:v>
                </c:pt>
                <c:pt idx="239">
                  <c:v>46091</c:v>
                </c:pt>
                <c:pt idx="240">
                  <c:v>46092</c:v>
                </c:pt>
                <c:pt idx="241">
                  <c:v>46093</c:v>
                </c:pt>
                <c:pt idx="242">
                  <c:v>46094</c:v>
                </c:pt>
                <c:pt idx="243">
                  <c:v>46097</c:v>
                </c:pt>
                <c:pt idx="244">
                  <c:v>46098</c:v>
                </c:pt>
                <c:pt idx="245">
                  <c:v>46099</c:v>
                </c:pt>
                <c:pt idx="246">
                  <c:v>46100</c:v>
                </c:pt>
                <c:pt idx="247">
                  <c:v>46101</c:v>
                </c:pt>
                <c:pt idx="248">
                  <c:v>46104</c:v>
                </c:pt>
                <c:pt idx="249">
                  <c:v>46105</c:v>
                </c:pt>
                <c:pt idx="250">
                  <c:v>46106</c:v>
                </c:pt>
                <c:pt idx="251">
                  <c:v>46107</c:v>
                </c:pt>
                <c:pt idx="252">
                  <c:v>46108</c:v>
                </c:pt>
                <c:pt idx="253">
                  <c:v>46111</c:v>
                </c:pt>
                <c:pt idx="254">
                  <c:v>46112</c:v>
                </c:pt>
              </c:numCache>
            </c:numRef>
          </c:cat>
          <c:val>
            <c:numRef>
              <c:f>attributes!$F$3:$F$257</c:f>
              <c:numCache>
                <c:formatCode>0.00%</c:formatCode>
                <c:ptCount val="255"/>
                <c:pt idx="0">
                  <c:v>1.799999999999996E-3</c:v>
                </c:pt>
                <c:pt idx="1">
                  <c:v>1.9999999999999948E-3</c:v>
                </c:pt>
                <c:pt idx="2">
                  <c:v>1.800000000000003E-3</c:v>
                </c:pt>
                <c:pt idx="3">
                  <c:v>1.9500000000000003E-3</c:v>
                </c:pt>
                <c:pt idx="4">
                  <c:v>1.8999999999999989E-3</c:v>
                </c:pt>
                <c:pt idx="5">
                  <c:v>1.7000000000000001E-3</c:v>
                </c:pt>
                <c:pt idx="6">
                  <c:v>1.5500000000000028E-3</c:v>
                </c:pt>
                <c:pt idx="7">
                  <c:v>1.6999999999999932E-3</c:v>
                </c:pt>
                <c:pt idx="8">
                  <c:v>2.0000000000000018E-3</c:v>
                </c:pt>
                <c:pt idx="9">
                  <c:v>1.8499999999999975E-3</c:v>
                </c:pt>
                <c:pt idx="10">
                  <c:v>1.5500000000000028E-3</c:v>
                </c:pt>
                <c:pt idx="11">
                  <c:v>1.7000000000000071E-3</c:v>
                </c:pt>
                <c:pt idx="12">
                  <c:v>1.7500000000000016E-3</c:v>
                </c:pt>
                <c:pt idx="13">
                  <c:v>1.7500000000000016E-3</c:v>
                </c:pt>
                <c:pt idx="14">
                  <c:v>1.6499999999999987E-3</c:v>
                </c:pt>
                <c:pt idx="15">
                  <c:v>1.799999999999996E-3</c:v>
                </c:pt>
                <c:pt idx="16">
                  <c:v>1.8499999999999975E-3</c:v>
                </c:pt>
                <c:pt idx="17">
                  <c:v>1.6999999999999932E-3</c:v>
                </c:pt>
                <c:pt idx="18">
                  <c:v>1.6000000000000042E-3</c:v>
                </c:pt>
                <c:pt idx="19">
                  <c:v>1.5000000000000013E-3</c:v>
                </c:pt>
                <c:pt idx="20">
                  <c:v>1.5999999999999973E-3</c:v>
                </c:pt>
                <c:pt idx="21">
                  <c:v>1.6000000000000042E-3</c:v>
                </c:pt>
                <c:pt idx="22">
                  <c:v>1.6999999999999932E-3</c:v>
                </c:pt>
                <c:pt idx="23">
                  <c:v>1.800000000000003E-3</c:v>
                </c:pt>
                <c:pt idx="24">
                  <c:v>1.8499999999999975E-3</c:v>
                </c:pt>
                <c:pt idx="25">
                  <c:v>1.7500000000000016E-3</c:v>
                </c:pt>
                <c:pt idx="26">
                  <c:v>1.8500000000000044E-3</c:v>
                </c:pt>
                <c:pt idx="27">
                  <c:v>1.8499999999999975E-3</c:v>
                </c:pt>
                <c:pt idx="28">
                  <c:v>1.8999999999999989E-3</c:v>
                </c:pt>
                <c:pt idx="29">
                  <c:v>1.8500000000000044E-3</c:v>
                </c:pt>
                <c:pt idx="30">
                  <c:v>1.800000000000003E-3</c:v>
                </c:pt>
                <c:pt idx="31">
                  <c:v>1.8499999999999975E-3</c:v>
                </c:pt>
                <c:pt idx="32">
                  <c:v>1.6999999999999932E-3</c:v>
                </c:pt>
                <c:pt idx="33">
                  <c:v>1.7500000000000016E-3</c:v>
                </c:pt>
                <c:pt idx="34">
                  <c:v>1.799999999999996E-3</c:v>
                </c:pt>
                <c:pt idx="35">
                  <c:v>1.8499999999999975E-3</c:v>
                </c:pt>
                <c:pt idx="36">
                  <c:v>1.8499999999999975E-3</c:v>
                </c:pt>
                <c:pt idx="37">
                  <c:v>1.8999999999999989E-3</c:v>
                </c:pt>
                <c:pt idx="38">
                  <c:v>2.0000000000000018E-3</c:v>
                </c:pt>
                <c:pt idx="39">
                  <c:v>2.0000000000000018E-3</c:v>
                </c:pt>
                <c:pt idx="40">
                  <c:v>1.7500000000000016E-3</c:v>
                </c:pt>
                <c:pt idx="41">
                  <c:v>1.5499999999999958E-3</c:v>
                </c:pt>
                <c:pt idx="42">
                  <c:v>1.799999999999996E-3</c:v>
                </c:pt>
                <c:pt idx="43">
                  <c:v>1.799999999999996E-3</c:v>
                </c:pt>
                <c:pt idx="44">
                  <c:v>1.9999999999999948E-3</c:v>
                </c:pt>
                <c:pt idx="45">
                  <c:v>1.9500000000000003E-3</c:v>
                </c:pt>
                <c:pt idx="46">
                  <c:v>2.1000000000000046E-3</c:v>
                </c:pt>
                <c:pt idx="47">
                  <c:v>2.0000000000000018E-3</c:v>
                </c:pt>
                <c:pt idx="48">
                  <c:v>1.8500000000000044E-3</c:v>
                </c:pt>
                <c:pt idx="49">
                  <c:v>1.9000000000000059E-3</c:v>
                </c:pt>
                <c:pt idx="50">
                  <c:v>1.9500000000000073E-3</c:v>
                </c:pt>
                <c:pt idx="51">
                  <c:v>1.9000000000000059E-3</c:v>
                </c:pt>
                <c:pt idx="52">
                  <c:v>1.800000000000003E-3</c:v>
                </c:pt>
                <c:pt idx="53">
                  <c:v>1.8500000000000044E-3</c:v>
                </c:pt>
                <c:pt idx="54">
                  <c:v>1.800000000000003E-3</c:v>
                </c:pt>
                <c:pt idx="55">
                  <c:v>1.8999999999999989E-3</c:v>
                </c:pt>
                <c:pt idx="56">
                  <c:v>2.0500000000000032E-3</c:v>
                </c:pt>
                <c:pt idx="57">
                  <c:v>2.0499999999999963E-3</c:v>
                </c:pt>
                <c:pt idx="58">
                  <c:v>1.9000000000000059E-3</c:v>
                </c:pt>
                <c:pt idx="59">
                  <c:v>1.9500000000000003E-3</c:v>
                </c:pt>
                <c:pt idx="60">
                  <c:v>1.7000000000000071E-3</c:v>
                </c:pt>
                <c:pt idx="61">
                  <c:v>1.6499999999999987E-3</c:v>
                </c:pt>
                <c:pt idx="62">
                  <c:v>1.800000000000003E-3</c:v>
                </c:pt>
                <c:pt idx="63">
                  <c:v>1.800000000000003E-3</c:v>
                </c:pt>
                <c:pt idx="64">
                  <c:v>1.8999999999999989E-3</c:v>
                </c:pt>
                <c:pt idx="65">
                  <c:v>2.0000000000000018E-3</c:v>
                </c:pt>
                <c:pt idx="66">
                  <c:v>2.2000000000000075E-3</c:v>
                </c:pt>
                <c:pt idx="67">
                  <c:v>2.2000000000000075E-3</c:v>
                </c:pt>
                <c:pt idx="68">
                  <c:v>2.1499999999999991E-3</c:v>
                </c:pt>
                <c:pt idx="69">
                  <c:v>1.9500000000000003E-3</c:v>
                </c:pt>
                <c:pt idx="70">
                  <c:v>2.0000000000000018E-3</c:v>
                </c:pt>
                <c:pt idx="71">
                  <c:v>1.9500000000000003E-3</c:v>
                </c:pt>
                <c:pt idx="72">
                  <c:v>1.9000000000000059E-3</c:v>
                </c:pt>
                <c:pt idx="73">
                  <c:v>1.800000000000003E-3</c:v>
                </c:pt>
                <c:pt idx="74">
                  <c:v>1.7500000000000016E-3</c:v>
                </c:pt>
                <c:pt idx="75">
                  <c:v>1.8500000000000044E-3</c:v>
                </c:pt>
                <c:pt idx="76">
                  <c:v>1.8499999999999975E-3</c:v>
                </c:pt>
                <c:pt idx="77">
                  <c:v>1.9500000000000003E-3</c:v>
                </c:pt>
                <c:pt idx="78">
                  <c:v>1.9500000000000003E-3</c:v>
                </c:pt>
                <c:pt idx="79">
                  <c:v>1.8999999999999989E-3</c:v>
                </c:pt>
                <c:pt idx="80">
                  <c:v>1.8499999999999975E-3</c:v>
                </c:pt>
                <c:pt idx="81">
                  <c:v>1.800000000000003E-3</c:v>
                </c:pt>
                <c:pt idx="82">
                  <c:v>1.6000000000000042E-3</c:v>
                </c:pt>
                <c:pt idx="83">
                  <c:v>1.7000000000000001E-3</c:v>
                </c:pt>
                <c:pt idx="84">
                  <c:v>1.799999999999996E-3</c:v>
                </c:pt>
                <c:pt idx="85">
                  <c:v>1.9500000000000073E-3</c:v>
                </c:pt>
                <c:pt idx="86">
                  <c:v>1.8500000000000044E-3</c:v>
                </c:pt>
                <c:pt idx="87">
                  <c:v>1.9500000000000003E-3</c:v>
                </c:pt>
                <c:pt idx="88">
                  <c:v>1.8999999999999989E-3</c:v>
                </c:pt>
                <c:pt idx="89">
                  <c:v>1.800000000000003E-3</c:v>
                </c:pt>
                <c:pt idx="90">
                  <c:v>1.8500000000000044E-3</c:v>
                </c:pt>
                <c:pt idx="91">
                  <c:v>1.8999999999999989E-3</c:v>
                </c:pt>
                <c:pt idx="92">
                  <c:v>1.7500000000000016E-3</c:v>
                </c:pt>
                <c:pt idx="93">
                  <c:v>1.7500000000000016E-3</c:v>
                </c:pt>
                <c:pt idx="94">
                  <c:v>1.6000000000000042E-3</c:v>
                </c:pt>
                <c:pt idx="95">
                  <c:v>1.6499999999999987E-3</c:v>
                </c:pt>
                <c:pt idx="96">
                  <c:v>1.7500000000000016E-3</c:v>
                </c:pt>
                <c:pt idx="97">
                  <c:v>1.6000000000000042E-3</c:v>
                </c:pt>
                <c:pt idx="98">
                  <c:v>1.7000000000000001E-3</c:v>
                </c:pt>
                <c:pt idx="99">
                  <c:v>1.8500000000000044E-3</c:v>
                </c:pt>
                <c:pt idx="100">
                  <c:v>1.800000000000003E-3</c:v>
                </c:pt>
                <c:pt idx="101">
                  <c:v>1.7000000000000001E-3</c:v>
                </c:pt>
                <c:pt idx="102">
                  <c:v>1.5999999999999973E-3</c:v>
                </c:pt>
                <c:pt idx="103">
                  <c:v>1.5000000000000013E-3</c:v>
                </c:pt>
                <c:pt idx="104">
                  <c:v>1.5500000000000028E-3</c:v>
                </c:pt>
                <c:pt idx="105">
                  <c:v>1.6499999999999987E-3</c:v>
                </c:pt>
                <c:pt idx="106">
                  <c:v>1.6499999999999987E-3</c:v>
                </c:pt>
                <c:pt idx="107">
                  <c:v>1.6499999999999987E-3</c:v>
                </c:pt>
                <c:pt idx="108">
                  <c:v>1.7000000000000001E-3</c:v>
                </c:pt>
                <c:pt idx="109">
                  <c:v>1.7000000000000001E-3</c:v>
                </c:pt>
                <c:pt idx="110">
                  <c:v>1.7500000000000016E-3</c:v>
                </c:pt>
                <c:pt idx="111">
                  <c:v>1.6500000000000056E-3</c:v>
                </c:pt>
                <c:pt idx="112">
                  <c:v>1.7500000000000016E-3</c:v>
                </c:pt>
                <c:pt idx="113">
                  <c:v>1.7500000000000016E-3</c:v>
                </c:pt>
                <c:pt idx="114">
                  <c:v>1.7000000000000001E-3</c:v>
                </c:pt>
                <c:pt idx="115">
                  <c:v>1.5999999999999973E-3</c:v>
                </c:pt>
                <c:pt idx="116">
                  <c:v>1.6500000000000056E-3</c:v>
                </c:pt>
                <c:pt idx="117">
                  <c:v>1.5000000000000013E-3</c:v>
                </c:pt>
                <c:pt idx="118">
                  <c:v>1.7500000000000016E-3</c:v>
                </c:pt>
                <c:pt idx="119">
                  <c:v>1.800000000000003E-3</c:v>
                </c:pt>
                <c:pt idx="120">
                  <c:v>1.8499999999999975E-3</c:v>
                </c:pt>
                <c:pt idx="121">
                  <c:v>1.8499999999999975E-3</c:v>
                </c:pt>
                <c:pt idx="122">
                  <c:v>1.3999999999999985E-3</c:v>
                </c:pt>
                <c:pt idx="123">
                  <c:v>1.5000000000000013E-3</c:v>
                </c:pt>
                <c:pt idx="124">
                  <c:v>1.4000000000000054E-3</c:v>
                </c:pt>
                <c:pt idx="125">
                  <c:v>1.4000000000000054E-3</c:v>
                </c:pt>
                <c:pt idx="126">
                  <c:v>1.6000000000000042E-3</c:v>
                </c:pt>
                <c:pt idx="127">
                  <c:v>1.6500000000000056E-3</c:v>
                </c:pt>
                <c:pt idx="128">
                  <c:v>1.5500000000000028E-3</c:v>
                </c:pt>
                <c:pt idx="129">
                  <c:v>1.6000000000000042E-3</c:v>
                </c:pt>
                <c:pt idx="130">
                  <c:v>1.7500000000000016E-3</c:v>
                </c:pt>
                <c:pt idx="131">
                  <c:v>1.800000000000003E-3</c:v>
                </c:pt>
                <c:pt idx="132">
                  <c:v>1.799999999999996E-3</c:v>
                </c:pt>
                <c:pt idx="133">
                  <c:v>1.799999999999996E-3</c:v>
                </c:pt>
                <c:pt idx="134">
                  <c:v>1.8500000000000044E-3</c:v>
                </c:pt>
                <c:pt idx="135">
                  <c:v>1.8499999999999975E-3</c:v>
                </c:pt>
                <c:pt idx="136">
                  <c:v>1.4499999999999999E-3</c:v>
                </c:pt>
                <c:pt idx="137">
                  <c:v>1.349999999999997E-3</c:v>
                </c:pt>
                <c:pt idx="138">
                  <c:v>1.1000000000000038E-3</c:v>
                </c:pt>
                <c:pt idx="139">
                  <c:v>1.6499999999999987E-3</c:v>
                </c:pt>
                <c:pt idx="140">
                  <c:v>2.2000000000000006E-3</c:v>
                </c:pt>
                <c:pt idx="141">
                  <c:v>2.250000000000002E-3</c:v>
                </c:pt>
                <c:pt idx="142">
                  <c:v>1.8999999999999989E-3</c:v>
                </c:pt>
                <c:pt idx="143">
                  <c:v>1.9500000000000003E-3</c:v>
                </c:pt>
                <c:pt idx="144">
                  <c:v>2.0999999999999977E-3</c:v>
                </c:pt>
                <c:pt idx="145">
                  <c:v>1.9500000000000003E-3</c:v>
                </c:pt>
                <c:pt idx="146">
                  <c:v>1.8999999999999989E-3</c:v>
                </c:pt>
                <c:pt idx="147">
                  <c:v>1.8500000000000044E-3</c:v>
                </c:pt>
                <c:pt idx="148">
                  <c:v>1.7499999999999946E-3</c:v>
                </c:pt>
                <c:pt idx="149">
                  <c:v>2.2000000000000006E-3</c:v>
                </c:pt>
                <c:pt idx="150">
                  <c:v>1.8499999999999975E-3</c:v>
                </c:pt>
                <c:pt idx="151">
                  <c:v>1.6500000000000056E-3</c:v>
                </c:pt>
                <c:pt idx="152">
                  <c:v>2.0999999999999977E-3</c:v>
                </c:pt>
                <c:pt idx="153">
                  <c:v>2.2000000000000006E-3</c:v>
                </c:pt>
                <c:pt idx="154">
                  <c:v>2.0000000000000018E-3</c:v>
                </c:pt>
                <c:pt idx="155">
                  <c:v>1.800000000000003E-3</c:v>
                </c:pt>
                <c:pt idx="156">
                  <c:v>1.5499999999999958E-3</c:v>
                </c:pt>
                <c:pt idx="157">
                  <c:v>1.5499999999999958E-3</c:v>
                </c:pt>
                <c:pt idx="158">
                  <c:v>1.5499999999999958E-3</c:v>
                </c:pt>
                <c:pt idx="159">
                  <c:v>1.5499999999999958E-3</c:v>
                </c:pt>
                <c:pt idx="160">
                  <c:v>1.6499999999999987E-3</c:v>
                </c:pt>
                <c:pt idx="161">
                  <c:v>1.5999999999999973E-3</c:v>
                </c:pt>
                <c:pt idx="162">
                  <c:v>1.5999999999999973E-3</c:v>
                </c:pt>
                <c:pt idx="163">
                  <c:v>1.5500000000000097E-3</c:v>
                </c:pt>
                <c:pt idx="164">
                  <c:v>1.6000000000000042E-3</c:v>
                </c:pt>
                <c:pt idx="165">
                  <c:v>1.4999999999999944E-3</c:v>
                </c:pt>
                <c:pt idx="166">
                  <c:v>1.3999999999999985E-3</c:v>
                </c:pt>
                <c:pt idx="167">
                  <c:v>1.4500000000000068E-3</c:v>
                </c:pt>
                <c:pt idx="168">
                  <c:v>1.449999999999993E-3</c:v>
                </c:pt>
                <c:pt idx="169">
                  <c:v>1.5000000000000013E-3</c:v>
                </c:pt>
                <c:pt idx="170">
                  <c:v>1.7500000000000016E-3</c:v>
                </c:pt>
                <c:pt idx="171">
                  <c:v>2.0000000000000018E-3</c:v>
                </c:pt>
                <c:pt idx="172">
                  <c:v>2.0999999999999977E-3</c:v>
                </c:pt>
                <c:pt idx="173">
                  <c:v>2.0500000000000032E-3</c:v>
                </c:pt>
                <c:pt idx="174">
                  <c:v>1.9000000000000059E-3</c:v>
                </c:pt>
                <c:pt idx="175">
                  <c:v>1.800000000000003E-3</c:v>
                </c:pt>
                <c:pt idx="176">
                  <c:v>1.7000000000000071E-3</c:v>
                </c:pt>
                <c:pt idx="177">
                  <c:v>1.8499999999999975E-3</c:v>
                </c:pt>
                <c:pt idx="178">
                  <c:v>2.1000000000000046E-3</c:v>
                </c:pt>
                <c:pt idx="179">
                  <c:v>2.2499999999999951E-3</c:v>
                </c:pt>
                <c:pt idx="180">
                  <c:v>1.5499999999999958E-3</c:v>
                </c:pt>
                <c:pt idx="181">
                  <c:v>1.7000000000000001E-3</c:v>
                </c:pt>
                <c:pt idx="182">
                  <c:v>1.8999999999999989E-3</c:v>
                </c:pt>
                <c:pt idx="183">
                  <c:v>1.9000000000000059E-3</c:v>
                </c:pt>
                <c:pt idx="184">
                  <c:v>1.8000000000000099E-3</c:v>
                </c:pt>
                <c:pt idx="185">
                  <c:v>1.5499999999999958E-3</c:v>
                </c:pt>
                <c:pt idx="186">
                  <c:v>1.5500000000000097E-3</c:v>
                </c:pt>
                <c:pt idx="187">
                  <c:v>1.6000000000000042E-3</c:v>
                </c:pt>
                <c:pt idx="188">
                  <c:v>1.4499999999999999E-3</c:v>
                </c:pt>
                <c:pt idx="189">
                  <c:v>1.5000000000000013E-3</c:v>
                </c:pt>
                <c:pt idx="190">
                  <c:v>1.8500000000000044E-3</c:v>
                </c:pt>
                <c:pt idx="191">
                  <c:v>1.5000000000000013E-3</c:v>
                </c:pt>
                <c:pt idx="192">
                  <c:v>1.5000000000000013E-3</c:v>
                </c:pt>
                <c:pt idx="193">
                  <c:v>1.799999999999996E-3</c:v>
                </c:pt>
                <c:pt idx="194">
                  <c:v>2.0499999999999963E-3</c:v>
                </c:pt>
                <c:pt idx="195">
                  <c:v>2.0000000000000018E-3</c:v>
                </c:pt>
                <c:pt idx="196">
                  <c:v>1.9500000000000003E-3</c:v>
                </c:pt>
                <c:pt idx="197">
                  <c:v>2.0500000000000032E-3</c:v>
                </c:pt>
                <c:pt idx="198">
                  <c:v>1.9499999999999934E-3</c:v>
                </c:pt>
                <c:pt idx="199">
                  <c:v>1.9500000000000073E-3</c:v>
                </c:pt>
                <c:pt idx="200">
                  <c:v>1.9499999999999934E-3</c:v>
                </c:pt>
                <c:pt idx="201">
                  <c:v>1.9999999999999948E-3</c:v>
                </c:pt>
                <c:pt idx="202">
                  <c:v>2.0000000000000018E-3</c:v>
                </c:pt>
                <c:pt idx="203">
                  <c:v>2.0500000000000032E-3</c:v>
                </c:pt>
                <c:pt idx="204">
                  <c:v>2.0500000000000032E-3</c:v>
                </c:pt>
                <c:pt idx="205">
                  <c:v>2.0500000000000032E-3</c:v>
                </c:pt>
                <c:pt idx="206">
                  <c:v>2.0000000000000018E-3</c:v>
                </c:pt>
                <c:pt idx="207">
                  <c:v>2.0000000000000018E-3</c:v>
                </c:pt>
                <c:pt idx="208">
                  <c:v>1.8999999999999989E-3</c:v>
                </c:pt>
                <c:pt idx="209">
                  <c:v>1.6499999999999987E-3</c:v>
                </c:pt>
                <c:pt idx="210">
                  <c:v>1.7000000000000001E-3</c:v>
                </c:pt>
                <c:pt idx="211">
                  <c:v>2.0000000000000018E-3</c:v>
                </c:pt>
                <c:pt idx="212">
                  <c:v>2.0500000000000032E-3</c:v>
                </c:pt>
                <c:pt idx="213">
                  <c:v>1.8500000000000044E-3</c:v>
                </c:pt>
                <c:pt idx="214">
                  <c:v>1.8999999999999989E-3</c:v>
                </c:pt>
                <c:pt idx="215">
                  <c:v>1.7500000000000085E-3</c:v>
                </c:pt>
                <c:pt idx="216">
                  <c:v>2.1000000000000046E-3</c:v>
                </c:pt>
                <c:pt idx="217">
                  <c:v>2.0000000000000018E-3</c:v>
                </c:pt>
                <c:pt idx="218">
                  <c:v>2.0000000000000018E-3</c:v>
                </c:pt>
                <c:pt idx="219">
                  <c:v>1.9499999999999934E-3</c:v>
                </c:pt>
                <c:pt idx="220">
                  <c:v>1.8499999999999975E-3</c:v>
                </c:pt>
                <c:pt idx="221">
                  <c:v>1.8499999999999975E-3</c:v>
                </c:pt>
                <c:pt idx="222">
                  <c:v>1.8999999999999989E-3</c:v>
                </c:pt>
                <c:pt idx="223">
                  <c:v>1.799999999999996E-3</c:v>
                </c:pt>
                <c:pt idx="224">
                  <c:v>1.7499999999999946E-3</c:v>
                </c:pt>
                <c:pt idx="225">
                  <c:v>1.5499999999999958E-3</c:v>
                </c:pt>
                <c:pt idx="226">
                  <c:v>1.799999999999996E-3</c:v>
                </c:pt>
                <c:pt idx="227">
                  <c:v>1.7500000000000016E-3</c:v>
                </c:pt>
                <c:pt idx="228">
                  <c:v>1.7000000000000001E-3</c:v>
                </c:pt>
                <c:pt idx="229">
                  <c:v>1.6499999999999987E-3</c:v>
                </c:pt>
                <c:pt idx="230">
                  <c:v>1.6000000000000042E-3</c:v>
                </c:pt>
                <c:pt idx="231">
                  <c:v>1.6499999999999987E-3</c:v>
                </c:pt>
                <c:pt idx="232">
                  <c:v>1.6500000000000056E-3</c:v>
                </c:pt>
                <c:pt idx="233">
                  <c:v>1.5500000000000028E-3</c:v>
                </c:pt>
                <c:pt idx="234">
                  <c:v>1.4999999999999944E-3</c:v>
                </c:pt>
                <c:pt idx="235">
                  <c:v>1.799999999999996E-3</c:v>
                </c:pt>
                <c:pt idx="236">
                  <c:v>1.7500000000000016E-3</c:v>
                </c:pt>
                <c:pt idx="237">
                  <c:v>1.800000000000003E-3</c:v>
                </c:pt>
                <c:pt idx="238">
                  <c:v>1.7500000000000016E-3</c:v>
                </c:pt>
                <c:pt idx="239">
                  <c:v>1.7499999999999946E-3</c:v>
                </c:pt>
                <c:pt idx="240">
                  <c:v>1.7500000000000016E-3</c:v>
                </c:pt>
                <c:pt idx="241">
                  <c:v>1.7500000000000016E-3</c:v>
                </c:pt>
                <c:pt idx="242">
                  <c:v>1.6499999999999987E-3</c:v>
                </c:pt>
                <c:pt idx="243">
                  <c:v>1.5000000000000013E-3</c:v>
                </c:pt>
                <c:pt idx="244">
                  <c:v>1.8500000000000044E-3</c:v>
                </c:pt>
                <c:pt idx="245">
                  <c:v>1.9499999999999934E-3</c:v>
                </c:pt>
                <c:pt idx="246">
                  <c:v>1.9500000000000003E-3</c:v>
                </c:pt>
                <c:pt idx="247">
                  <c:v>1.8999999999999989E-3</c:v>
                </c:pt>
                <c:pt idx="248">
                  <c:v>1.8499999999999975E-3</c:v>
                </c:pt>
                <c:pt idx="249">
                  <c:v>1.8999999999999989E-3</c:v>
                </c:pt>
                <c:pt idx="250">
                  <c:v>1.799999999999996E-3</c:v>
                </c:pt>
                <c:pt idx="251">
                  <c:v>1.800000000000003E-3</c:v>
                </c:pt>
                <c:pt idx="252">
                  <c:v>1.9499999999999934E-3</c:v>
                </c:pt>
                <c:pt idx="253">
                  <c:v>1.8999999999999989E-3</c:v>
                </c:pt>
                <c:pt idx="254">
                  <c:v>1.7500000000000016E-3</c:v>
                </c:pt>
              </c:numCache>
            </c:numRef>
          </c:val>
          <c:smooth val="0"/>
          <c:extLst>
            <c:ext xmlns:c16="http://schemas.microsoft.com/office/drawing/2014/chart" uri="{C3380CC4-5D6E-409C-BE32-E72D297353CC}">
              <c16:uniqueId val="{00000000-AAAA-4463-A202-F2BDE9A247B4}"/>
            </c:ext>
          </c:extLst>
        </c:ser>
        <c:dLbls>
          <c:showLegendKey val="0"/>
          <c:showVal val="0"/>
          <c:showCatName val="0"/>
          <c:showSerName val="0"/>
          <c:showPercent val="0"/>
          <c:showBubbleSize val="0"/>
        </c:dLbls>
        <c:smooth val="0"/>
        <c:axId val="1013319120"/>
        <c:axId val="1013320920"/>
      </c:lineChart>
      <c:dateAx>
        <c:axId val="1013319120"/>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013320920"/>
        <c:crosses val="autoZero"/>
        <c:auto val="1"/>
        <c:lblOffset val="100"/>
        <c:baseTimeUnit val="days"/>
      </c:dateAx>
      <c:valAx>
        <c:axId val="10133209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013319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b="1">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image" Target="../media/image9.svg"/><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diagrams/_rels/data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svg"/><Relationship Id="rId1" Type="http://schemas.openxmlformats.org/officeDocument/2006/relationships/image" Target="../media/image15.svg"/></Relationships>
</file>

<file path=ppt/diagrams/_rels/data5.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image" Target="../media/image9.svg"/><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svg"/><Relationship Id="rId1" Type="http://schemas.openxmlformats.org/officeDocument/2006/relationships/image" Target="../media/image15.svg"/></Relationships>
</file>

<file path=ppt/diagrams/_rels/drawing5.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E37F6C-7D64-41CD-B2EE-21DB7A505569}"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06552EE9-4439-4C3D-8298-149FD46AEBAE}">
      <dgm:prSet custT="1"/>
      <dgm:spPr>
        <a:solidFill>
          <a:schemeClr val="tx1"/>
        </a:solidFill>
      </dgm:spPr>
      <dgm:t>
        <a:bodyPr/>
        <a:lstStyle/>
        <a:p>
          <a:r>
            <a:rPr lang="en-US" sz="2000" dirty="0"/>
            <a:t>US Treasury Debt</a:t>
          </a:r>
        </a:p>
      </dgm:t>
    </dgm:pt>
    <dgm:pt modelId="{2E537C5E-EB45-4616-9E73-68F6A9155D95}" type="parTrans" cxnId="{56693558-255D-4D35-8963-983508AC17F7}">
      <dgm:prSet/>
      <dgm:spPr/>
      <dgm:t>
        <a:bodyPr/>
        <a:lstStyle/>
        <a:p>
          <a:endParaRPr lang="en-US" sz="2000"/>
        </a:p>
      </dgm:t>
    </dgm:pt>
    <dgm:pt modelId="{692C558C-B922-414C-98E1-2AEE6A720214}" type="sibTrans" cxnId="{56693558-255D-4D35-8963-983508AC17F7}">
      <dgm:prSet/>
      <dgm:spPr/>
      <dgm:t>
        <a:bodyPr/>
        <a:lstStyle/>
        <a:p>
          <a:endParaRPr lang="en-US" sz="2000"/>
        </a:p>
      </dgm:t>
    </dgm:pt>
    <dgm:pt modelId="{BE774761-A0A8-4357-B1F2-C61538BE8B78}">
      <dgm:prSet custT="1"/>
      <dgm:spPr>
        <a:solidFill>
          <a:schemeClr val="tx1"/>
        </a:solidFill>
      </dgm:spPr>
      <dgm:t>
        <a:bodyPr/>
        <a:lstStyle/>
        <a:p>
          <a:r>
            <a:rPr lang="en-US" sz="2000"/>
            <a:t>Government Agency Debt</a:t>
          </a:r>
        </a:p>
      </dgm:t>
    </dgm:pt>
    <dgm:pt modelId="{3BB53A5A-C87D-4DC5-A763-FCEA06F394DC}" type="parTrans" cxnId="{0A17A11F-8E71-4789-9ED0-74A6C849B963}">
      <dgm:prSet/>
      <dgm:spPr/>
      <dgm:t>
        <a:bodyPr/>
        <a:lstStyle/>
        <a:p>
          <a:endParaRPr lang="en-US" sz="2000"/>
        </a:p>
      </dgm:t>
    </dgm:pt>
    <dgm:pt modelId="{D72A03B5-13FE-4DB2-8CEE-8B692F368DD8}" type="sibTrans" cxnId="{0A17A11F-8E71-4789-9ED0-74A6C849B963}">
      <dgm:prSet/>
      <dgm:spPr/>
      <dgm:t>
        <a:bodyPr/>
        <a:lstStyle/>
        <a:p>
          <a:endParaRPr lang="en-US" sz="2000"/>
        </a:p>
      </dgm:t>
    </dgm:pt>
    <dgm:pt modelId="{A7D1835D-749B-456C-8C1B-F508A71A5AC3}">
      <dgm:prSet custT="1"/>
      <dgm:spPr/>
      <dgm:t>
        <a:bodyPr/>
        <a:lstStyle/>
        <a:p>
          <a:r>
            <a:rPr lang="en-US" sz="2000"/>
            <a:t>Commercial Paper (corporate, bank, asset backed)</a:t>
          </a:r>
        </a:p>
      </dgm:t>
    </dgm:pt>
    <dgm:pt modelId="{A4544239-490D-4FFF-A967-F2B7C55038B1}" type="parTrans" cxnId="{6F0EC6E0-B045-42D7-BBC4-BD0A759A174E}">
      <dgm:prSet/>
      <dgm:spPr/>
      <dgm:t>
        <a:bodyPr/>
        <a:lstStyle/>
        <a:p>
          <a:endParaRPr lang="en-US" sz="2000"/>
        </a:p>
      </dgm:t>
    </dgm:pt>
    <dgm:pt modelId="{5E0EC0F2-382F-4901-9A16-BF9FEE32E640}" type="sibTrans" cxnId="{6F0EC6E0-B045-42D7-BBC4-BD0A759A174E}">
      <dgm:prSet/>
      <dgm:spPr/>
      <dgm:t>
        <a:bodyPr/>
        <a:lstStyle/>
        <a:p>
          <a:endParaRPr lang="en-US" sz="2000"/>
        </a:p>
      </dgm:t>
    </dgm:pt>
    <dgm:pt modelId="{C4CCA345-E0AE-4ED8-B1EA-34E7FC918ED5}">
      <dgm:prSet custT="1"/>
      <dgm:spPr/>
      <dgm:t>
        <a:bodyPr/>
        <a:lstStyle/>
        <a:p>
          <a:r>
            <a:rPr lang="en-US" sz="2000"/>
            <a:t>Certificates of Deposit (bank)</a:t>
          </a:r>
        </a:p>
      </dgm:t>
    </dgm:pt>
    <dgm:pt modelId="{A3B14F16-A6C5-4A87-B88B-C2901CDA77F4}" type="parTrans" cxnId="{3D967611-D71E-445E-AB0F-1E38B3F6B9A5}">
      <dgm:prSet/>
      <dgm:spPr/>
      <dgm:t>
        <a:bodyPr/>
        <a:lstStyle/>
        <a:p>
          <a:endParaRPr lang="en-US" sz="2000"/>
        </a:p>
      </dgm:t>
    </dgm:pt>
    <dgm:pt modelId="{46B3C26B-73B2-45B4-8038-894CB416DF85}" type="sibTrans" cxnId="{3D967611-D71E-445E-AB0F-1E38B3F6B9A5}">
      <dgm:prSet/>
      <dgm:spPr/>
      <dgm:t>
        <a:bodyPr/>
        <a:lstStyle/>
        <a:p>
          <a:endParaRPr lang="en-US" sz="2000"/>
        </a:p>
      </dgm:t>
    </dgm:pt>
    <dgm:pt modelId="{756F67BA-8B93-46AB-AD06-5E043BFF3935}">
      <dgm:prSet custT="1"/>
      <dgm:spPr/>
      <dgm:t>
        <a:bodyPr/>
        <a:lstStyle/>
        <a:p>
          <a:r>
            <a:rPr lang="en-US" sz="2000"/>
            <a:t>Debentures and Medium-Term Notes (corporate, bank)</a:t>
          </a:r>
        </a:p>
      </dgm:t>
    </dgm:pt>
    <dgm:pt modelId="{2E8BFF3F-0E08-4490-988D-49B25CF898AF}" type="parTrans" cxnId="{4BD6073A-BADC-49D3-B318-9BF31F40881D}">
      <dgm:prSet/>
      <dgm:spPr/>
      <dgm:t>
        <a:bodyPr/>
        <a:lstStyle/>
        <a:p>
          <a:endParaRPr lang="en-US" sz="2000"/>
        </a:p>
      </dgm:t>
    </dgm:pt>
    <dgm:pt modelId="{197DAB38-CFB0-4D21-9FE6-16F6EE983D4A}" type="sibTrans" cxnId="{4BD6073A-BADC-49D3-B318-9BF31F40881D}">
      <dgm:prSet/>
      <dgm:spPr/>
      <dgm:t>
        <a:bodyPr/>
        <a:lstStyle/>
        <a:p>
          <a:endParaRPr lang="en-US" sz="2000"/>
        </a:p>
      </dgm:t>
    </dgm:pt>
    <dgm:pt modelId="{CD1FA02D-2A5E-4E56-AB14-E1CF71E26D5B}">
      <dgm:prSet custT="1"/>
      <dgm:spPr>
        <a:solidFill>
          <a:schemeClr val="bg2">
            <a:lumMod val="50000"/>
          </a:schemeClr>
        </a:solidFill>
      </dgm:spPr>
      <dgm:t>
        <a:bodyPr/>
        <a:lstStyle/>
        <a:p>
          <a:r>
            <a:rPr lang="en-US" sz="2000" dirty="0"/>
            <a:t>Repurchase Agreements (Reverse Repurchase Agreements)</a:t>
          </a:r>
        </a:p>
      </dgm:t>
    </dgm:pt>
    <dgm:pt modelId="{89042375-9A61-45F7-BE9E-5CB695FC16DD}" type="parTrans" cxnId="{1B327135-B9D2-49E1-80DD-DF9649DF42C8}">
      <dgm:prSet/>
      <dgm:spPr/>
      <dgm:t>
        <a:bodyPr/>
        <a:lstStyle/>
        <a:p>
          <a:endParaRPr lang="en-US" sz="2000"/>
        </a:p>
      </dgm:t>
    </dgm:pt>
    <dgm:pt modelId="{ADB7232B-46EE-4D7C-8549-BD416166E1C9}" type="sibTrans" cxnId="{1B327135-B9D2-49E1-80DD-DF9649DF42C8}">
      <dgm:prSet/>
      <dgm:spPr/>
      <dgm:t>
        <a:bodyPr/>
        <a:lstStyle/>
        <a:p>
          <a:endParaRPr lang="en-US" sz="2000"/>
        </a:p>
      </dgm:t>
    </dgm:pt>
    <dgm:pt modelId="{87F6FFB0-C5E4-464B-8578-9ECCAB16D886}">
      <dgm:prSet custT="1"/>
      <dgm:spPr>
        <a:solidFill>
          <a:srgbClr val="00B050"/>
        </a:solidFill>
      </dgm:spPr>
      <dgm:t>
        <a:bodyPr/>
        <a:lstStyle/>
        <a:p>
          <a:r>
            <a:rPr lang="en-US" sz="2000"/>
            <a:t>Fixed Rate or Floating Rate – Discounted or Interest Bearing</a:t>
          </a:r>
        </a:p>
      </dgm:t>
    </dgm:pt>
    <dgm:pt modelId="{89833E4A-F4FB-43A2-AC1C-45988059476C}" type="parTrans" cxnId="{7F3AC2AC-28BB-4339-8BEA-1C2388CE2B14}">
      <dgm:prSet/>
      <dgm:spPr/>
      <dgm:t>
        <a:bodyPr/>
        <a:lstStyle/>
        <a:p>
          <a:endParaRPr lang="en-US" sz="2000"/>
        </a:p>
      </dgm:t>
    </dgm:pt>
    <dgm:pt modelId="{33BE1CE2-A378-4FE3-9855-5F67EFDF357F}" type="sibTrans" cxnId="{7F3AC2AC-28BB-4339-8BEA-1C2388CE2B14}">
      <dgm:prSet/>
      <dgm:spPr/>
      <dgm:t>
        <a:bodyPr/>
        <a:lstStyle/>
        <a:p>
          <a:endParaRPr lang="en-US" sz="2000"/>
        </a:p>
      </dgm:t>
    </dgm:pt>
    <dgm:pt modelId="{4FF3A77F-CCF9-4D5E-88DB-CE0B0E880FCD}" type="pres">
      <dgm:prSet presAssocID="{71E37F6C-7D64-41CD-B2EE-21DB7A505569}" presName="linear" presStyleCnt="0">
        <dgm:presLayoutVars>
          <dgm:animLvl val="lvl"/>
          <dgm:resizeHandles val="exact"/>
        </dgm:presLayoutVars>
      </dgm:prSet>
      <dgm:spPr/>
    </dgm:pt>
    <dgm:pt modelId="{8B9C39FB-180E-42B8-8D69-A9435CF3B4DC}" type="pres">
      <dgm:prSet presAssocID="{06552EE9-4439-4C3D-8298-149FD46AEBAE}" presName="parentText" presStyleLbl="node1" presStyleIdx="0" presStyleCnt="7">
        <dgm:presLayoutVars>
          <dgm:chMax val="0"/>
          <dgm:bulletEnabled val="1"/>
        </dgm:presLayoutVars>
      </dgm:prSet>
      <dgm:spPr/>
    </dgm:pt>
    <dgm:pt modelId="{8BDD6A8F-5B0F-4A57-9487-7B86386AD1E6}" type="pres">
      <dgm:prSet presAssocID="{692C558C-B922-414C-98E1-2AEE6A720214}" presName="spacer" presStyleCnt="0"/>
      <dgm:spPr/>
    </dgm:pt>
    <dgm:pt modelId="{0DA4650A-CEE4-4B1C-B156-E2E35E0E9145}" type="pres">
      <dgm:prSet presAssocID="{BE774761-A0A8-4357-B1F2-C61538BE8B78}" presName="parentText" presStyleLbl="node1" presStyleIdx="1" presStyleCnt="7">
        <dgm:presLayoutVars>
          <dgm:chMax val="0"/>
          <dgm:bulletEnabled val="1"/>
        </dgm:presLayoutVars>
      </dgm:prSet>
      <dgm:spPr/>
    </dgm:pt>
    <dgm:pt modelId="{ADA333F3-6ECF-4270-BFB7-51141C237EED}" type="pres">
      <dgm:prSet presAssocID="{D72A03B5-13FE-4DB2-8CEE-8B692F368DD8}" presName="spacer" presStyleCnt="0"/>
      <dgm:spPr/>
    </dgm:pt>
    <dgm:pt modelId="{7853AF50-FA8A-409C-A17E-8FFC890A1906}" type="pres">
      <dgm:prSet presAssocID="{A7D1835D-749B-456C-8C1B-F508A71A5AC3}" presName="parentText" presStyleLbl="node1" presStyleIdx="2" presStyleCnt="7">
        <dgm:presLayoutVars>
          <dgm:chMax val="0"/>
          <dgm:bulletEnabled val="1"/>
        </dgm:presLayoutVars>
      </dgm:prSet>
      <dgm:spPr/>
    </dgm:pt>
    <dgm:pt modelId="{FF1A5DFF-53E0-402E-BAE2-87015085A6CA}" type="pres">
      <dgm:prSet presAssocID="{5E0EC0F2-382F-4901-9A16-BF9FEE32E640}" presName="spacer" presStyleCnt="0"/>
      <dgm:spPr/>
    </dgm:pt>
    <dgm:pt modelId="{5FE9BB80-CC88-41F0-8CA5-096B82F5D798}" type="pres">
      <dgm:prSet presAssocID="{C4CCA345-E0AE-4ED8-B1EA-34E7FC918ED5}" presName="parentText" presStyleLbl="node1" presStyleIdx="3" presStyleCnt="7">
        <dgm:presLayoutVars>
          <dgm:chMax val="0"/>
          <dgm:bulletEnabled val="1"/>
        </dgm:presLayoutVars>
      </dgm:prSet>
      <dgm:spPr/>
    </dgm:pt>
    <dgm:pt modelId="{F188BBCF-2385-4AEC-9E05-28E334C18350}" type="pres">
      <dgm:prSet presAssocID="{46B3C26B-73B2-45B4-8038-894CB416DF85}" presName="spacer" presStyleCnt="0"/>
      <dgm:spPr/>
    </dgm:pt>
    <dgm:pt modelId="{5418A2F6-8F5C-4F28-B96E-A2A2640C1CCA}" type="pres">
      <dgm:prSet presAssocID="{756F67BA-8B93-46AB-AD06-5E043BFF3935}" presName="parentText" presStyleLbl="node1" presStyleIdx="4" presStyleCnt="7">
        <dgm:presLayoutVars>
          <dgm:chMax val="0"/>
          <dgm:bulletEnabled val="1"/>
        </dgm:presLayoutVars>
      </dgm:prSet>
      <dgm:spPr/>
    </dgm:pt>
    <dgm:pt modelId="{B0CDA36A-FD18-41D0-95FB-6E8FA966EF89}" type="pres">
      <dgm:prSet presAssocID="{197DAB38-CFB0-4D21-9FE6-16F6EE983D4A}" presName="spacer" presStyleCnt="0"/>
      <dgm:spPr/>
    </dgm:pt>
    <dgm:pt modelId="{DFF7FCA4-8FE0-404A-AFBD-11820176D95F}" type="pres">
      <dgm:prSet presAssocID="{CD1FA02D-2A5E-4E56-AB14-E1CF71E26D5B}" presName="parentText" presStyleLbl="node1" presStyleIdx="5" presStyleCnt="7">
        <dgm:presLayoutVars>
          <dgm:chMax val="0"/>
          <dgm:bulletEnabled val="1"/>
        </dgm:presLayoutVars>
      </dgm:prSet>
      <dgm:spPr/>
    </dgm:pt>
    <dgm:pt modelId="{1BAFA2AD-E8EC-45CD-9AD9-7B810006A1BE}" type="pres">
      <dgm:prSet presAssocID="{ADB7232B-46EE-4D7C-8549-BD416166E1C9}" presName="spacer" presStyleCnt="0"/>
      <dgm:spPr/>
    </dgm:pt>
    <dgm:pt modelId="{A3A0AE63-64B4-448B-952C-2C2785344494}" type="pres">
      <dgm:prSet presAssocID="{87F6FFB0-C5E4-464B-8578-9ECCAB16D886}" presName="parentText" presStyleLbl="node1" presStyleIdx="6" presStyleCnt="7">
        <dgm:presLayoutVars>
          <dgm:chMax val="0"/>
          <dgm:bulletEnabled val="1"/>
        </dgm:presLayoutVars>
      </dgm:prSet>
      <dgm:spPr/>
    </dgm:pt>
  </dgm:ptLst>
  <dgm:cxnLst>
    <dgm:cxn modelId="{A4041302-E5D6-47C2-B332-696581BE86BB}" type="presOf" srcId="{CD1FA02D-2A5E-4E56-AB14-E1CF71E26D5B}" destId="{DFF7FCA4-8FE0-404A-AFBD-11820176D95F}" srcOrd="0" destOrd="0" presId="urn:microsoft.com/office/officeart/2005/8/layout/vList2"/>
    <dgm:cxn modelId="{3D967611-D71E-445E-AB0F-1E38B3F6B9A5}" srcId="{71E37F6C-7D64-41CD-B2EE-21DB7A505569}" destId="{C4CCA345-E0AE-4ED8-B1EA-34E7FC918ED5}" srcOrd="3" destOrd="0" parTransId="{A3B14F16-A6C5-4A87-B88B-C2901CDA77F4}" sibTransId="{46B3C26B-73B2-45B4-8038-894CB416DF85}"/>
    <dgm:cxn modelId="{9C699419-D048-4425-B832-A4A9D731CD90}" type="presOf" srcId="{71E37F6C-7D64-41CD-B2EE-21DB7A505569}" destId="{4FF3A77F-CCF9-4D5E-88DB-CE0B0E880FCD}" srcOrd="0" destOrd="0" presId="urn:microsoft.com/office/officeart/2005/8/layout/vList2"/>
    <dgm:cxn modelId="{0A17A11F-8E71-4789-9ED0-74A6C849B963}" srcId="{71E37F6C-7D64-41CD-B2EE-21DB7A505569}" destId="{BE774761-A0A8-4357-B1F2-C61538BE8B78}" srcOrd="1" destOrd="0" parTransId="{3BB53A5A-C87D-4DC5-A763-FCEA06F394DC}" sibTransId="{D72A03B5-13FE-4DB2-8CEE-8B692F368DD8}"/>
    <dgm:cxn modelId="{1B327135-B9D2-49E1-80DD-DF9649DF42C8}" srcId="{71E37F6C-7D64-41CD-B2EE-21DB7A505569}" destId="{CD1FA02D-2A5E-4E56-AB14-E1CF71E26D5B}" srcOrd="5" destOrd="0" parTransId="{89042375-9A61-45F7-BE9E-5CB695FC16DD}" sibTransId="{ADB7232B-46EE-4D7C-8549-BD416166E1C9}"/>
    <dgm:cxn modelId="{4BD6073A-BADC-49D3-B318-9BF31F40881D}" srcId="{71E37F6C-7D64-41CD-B2EE-21DB7A505569}" destId="{756F67BA-8B93-46AB-AD06-5E043BFF3935}" srcOrd="4" destOrd="0" parTransId="{2E8BFF3F-0E08-4490-988D-49B25CF898AF}" sibTransId="{197DAB38-CFB0-4D21-9FE6-16F6EE983D4A}"/>
    <dgm:cxn modelId="{51EA5345-F61A-4D64-B2CB-A3CC478478C5}" type="presOf" srcId="{06552EE9-4439-4C3D-8298-149FD46AEBAE}" destId="{8B9C39FB-180E-42B8-8D69-A9435CF3B4DC}" srcOrd="0" destOrd="0" presId="urn:microsoft.com/office/officeart/2005/8/layout/vList2"/>
    <dgm:cxn modelId="{56693558-255D-4D35-8963-983508AC17F7}" srcId="{71E37F6C-7D64-41CD-B2EE-21DB7A505569}" destId="{06552EE9-4439-4C3D-8298-149FD46AEBAE}" srcOrd="0" destOrd="0" parTransId="{2E537C5E-EB45-4616-9E73-68F6A9155D95}" sibTransId="{692C558C-B922-414C-98E1-2AEE6A720214}"/>
    <dgm:cxn modelId="{F8001580-38AF-4E1C-BAD5-2C300C39612D}" type="presOf" srcId="{A7D1835D-749B-456C-8C1B-F508A71A5AC3}" destId="{7853AF50-FA8A-409C-A17E-8FFC890A1906}" srcOrd="0" destOrd="0" presId="urn:microsoft.com/office/officeart/2005/8/layout/vList2"/>
    <dgm:cxn modelId="{FEE61883-F72E-40FC-9829-3DEB1E8DA1C6}" type="presOf" srcId="{756F67BA-8B93-46AB-AD06-5E043BFF3935}" destId="{5418A2F6-8F5C-4F28-B96E-A2A2640C1CCA}" srcOrd="0" destOrd="0" presId="urn:microsoft.com/office/officeart/2005/8/layout/vList2"/>
    <dgm:cxn modelId="{7F3AC2AC-28BB-4339-8BEA-1C2388CE2B14}" srcId="{71E37F6C-7D64-41CD-B2EE-21DB7A505569}" destId="{87F6FFB0-C5E4-464B-8578-9ECCAB16D886}" srcOrd="6" destOrd="0" parTransId="{89833E4A-F4FB-43A2-AC1C-45988059476C}" sibTransId="{33BE1CE2-A378-4FE3-9855-5F67EFDF357F}"/>
    <dgm:cxn modelId="{31A96EB5-F02E-45C5-A4DE-3565B92C5901}" type="presOf" srcId="{87F6FFB0-C5E4-464B-8578-9ECCAB16D886}" destId="{A3A0AE63-64B4-448B-952C-2C2785344494}" srcOrd="0" destOrd="0" presId="urn:microsoft.com/office/officeart/2005/8/layout/vList2"/>
    <dgm:cxn modelId="{6FD65ACC-91DB-464E-8ABC-26E5AD645A56}" type="presOf" srcId="{BE774761-A0A8-4357-B1F2-C61538BE8B78}" destId="{0DA4650A-CEE4-4B1C-B156-E2E35E0E9145}" srcOrd="0" destOrd="0" presId="urn:microsoft.com/office/officeart/2005/8/layout/vList2"/>
    <dgm:cxn modelId="{6F0EC6E0-B045-42D7-BBC4-BD0A759A174E}" srcId="{71E37F6C-7D64-41CD-B2EE-21DB7A505569}" destId="{A7D1835D-749B-456C-8C1B-F508A71A5AC3}" srcOrd="2" destOrd="0" parTransId="{A4544239-490D-4FFF-A967-F2B7C55038B1}" sibTransId="{5E0EC0F2-382F-4901-9A16-BF9FEE32E640}"/>
    <dgm:cxn modelId="{EFDD69E6-A362-4FFF-9F61-0057DF5C4736}" type="presOf" srcId="{C4CCA345-E0AE-4ED8-B1EA-34E7FC918ED5}" destId="{5FE9BB80-CC88-41F0-8CA5-096B82F5D798}" srcOrd="0" destOrd="0" presId="urn:microsoft.com/office/officeart/2005/8/layout/vList2"/>
    <dgm:cxn modelId="{58ADAEF6-3449-4220-AA52-904733927187}" type="presParOf" srcId="{4FF3A77F-CCF9-4D5E-88DB-CE0B0E880FCD}" destId="{8B9C39FB-180E-42B8-8D69-A9435CF3B4DC}" srcOrd="0" destOrd="0" presId="urn:microsoft.com/office/officeart/2005/8/layout/vList2"/>
    <dgm:cxn modelId="{2C3F5C49-4809-4606-8158-6DDE7F4FBA18}" type="presParOf" srcId="{4FF3A77F-CCF9-4D5E-88DB-CE0B0E880FCD}" destId="{8BDD6A8F-5B0F-4A57-9487-7B86386AD1E6}" srcOrd="1" destOrd="0" presId="urn:microsoft.com/office/officeart/2005/8/layout/vList2"/>
    <dgm:cxn modelId="{C8F28A7C-44C7-49B7-92AE-7108894A2D12}" type="presParOf" srcId="{4FF3A77F-CCF9-4D5E-88DB-CE0B0E880FCD}" destId="{0DA4650A-CEE4-4B1C-B156-E2E35E0E9145}" srcOrd="2" destOrd="0" presId="urn:microsoft.com/office/officeart/2005/8/layout/vList2"/>
    <dgm:cxn modelId="{990BDCAC-BA42-49D7-9B1B-54794766C6F0}" type="presParOf" srcId="{4FF3A77F-CCF9-4D5E-88DB-CE0B0E880FCD}" destId="{ADA333F3-6ECF-4270-BFB7-51141C237EED}" srcOrd="3" destOrd="0" presId="urn:microsoft.com/office/officeart/2005/8/layout/vList2"/>
    <dgm:cxn modelId="{10C4935C-84F0-4585-826D-7682826F3A94}" type="presParOf" srcId="{4FF3A77F-CCF9-4D5E-88DB-CE0B0E880FCD}" destId="{7853AF50-FA8A-409C-A17E-8FFC890A1906}" srcOrd="4" destOrd="0" presId="urn:microsoft.com/office/officeart/2005/8/layout/vList2"/>
    <dgm:cxn modelId="{E2F0128F-9CA2-43D6-BF3C-A50BA38C0998}" type="presParOf" srcId="{4FF3A77F-CCF9-4D5E-88DB-CE0B0E880FCD}" destId="{FF1A5DFF-53E0-402E-BAE2-87015085A6CA}" srcOrd="5" destOrd="0" presId="urn:microsoft.com/office/officeart/2005/8/layout/vList2"/>
    <dgm:cxn modelId="{A09E2B26-3BCC-4D7D-A12A-41572473C96E}" type="presParOf" srcId="{4FF3A77F-CCF9-4D5E-88DB-CE0B0E880FCD}" destId="{5FE9BB80-CC88-41F0-8CA5-096B82F5D798}" srcOrd="6" destOrd="0" presId="urn:microsoft.com/office/officeart/2005/8/layout/vList2"/>
    <dgm:cxn modelId="{B2857E4B-8E48-469E-90F8-8C6C8BF57BD1}" type="presParOf" srcId="{4FF3A77F-CCF9-4D5E-88DB-CE0B0E880FCD}" destId="{F188BBCF-2385-4AEC-9E05-28E334C18350}" srcOrd="7" destOrd="0" presId="urn:microsoft.com/office/officeart/2005/8/layout/vList2"/>
    <dgm:cxn modelId="{300EEA22-7EFE-43EB-A290-669008698FC6}" type="presParOf" srcId="{4FF3A77F-CCF9-4D5E-88DB-CE0B0E880FCD}" destId="{5418A2F6-8F5C-4F28-B96E-A2A2640C1CCA}" srcOrd="8" destOrd="0" presId="urn:microsoft.com/office/officeart/2005/8/layout/vList2"/>
    <dgm:cxn modelId="{87878B96-41FC-4D47-A5E8-F696FA10905A}" type="presParOf" srcId="{4FF3A77F-CCF9-4D5E-88DB-CE0B0E880FCD}" destId="{B0CDA36A-FD18-41D0-95FB-6E8FA966EF89}" srcOrd="9" destOrd="0" presId="urn:microsoft.com/office/officeart/2005/8/layout/vList2"/>
    <dgm:cxn modelId="{FC1E4BED-3DE6-4E8A-93F3-6903DEF5E613}" type="presParOf" srcId="{4FF3A77F-CCF9-4D5E-88DB-CE0B0E880FCD}" destId="{DFF7FCA4-8FE0-404A-AFBD-11820176D95F}" srcOrd="10" destOrd="0" presId="urn:microsoft.com/office/officeart/2005/8/layout/vList2"/>
    <dgm:cxn modelId="{C6FFF7B5-12EC-4F4E-BD0A-F3FA0B9ECCE2}" type="presParOf" srcId="{4FF3A77F-CCF9-4D5E-88DB-CE0B0E880FCD}" destId="{1BAFA2AD-E8EC-45CD-9AD9-7B810006A1BE}" srcOrd="11" destOrd="0" presId="urn:microsoft.com/office/officeart/2005/8/layout/vList2"/>
    <dgm:cxn modelId="{022630B4-5716-4321-AFDE-EFD613BC2526}" type="presParOf" srcId="{4FF3A77F-CCF9-4D5E-88DB-CE0B0E880FCD}" destId="{A3A0AE63-64B4-448B-952C-2C2785344494}"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F4A95B-BE6E-47BD-8F3D-D71F259412F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2A369E1-E95D-4A4A-9C2C-292BB7003707}">
      <dgm:prSet custT="1"/>
      <dgm:spPr/>
      <dgm:t>
        <a:bodyPr/>
        <a:lstStyle/>
        <a:p>
          <a:r>
            <a:rPr lang="en-US" sz="1800" dirty="0"/>
            <a:t>Weighted Average Maturity (WAM)</a:t>
          </a:r>
        </a:p>
      </dgm:t>
    </dgm:pt>
    <dgm:pt modelId="{D711BE10-65DE-483D-A0C0-B7EC9F7D66B5}" type="parTrans" cxnId="{41F19C1C-67FB-4601-A78E-B24E370B4054}">
      <dgm:prSet/>
      <dgm:spPr/>
      <dgm:t>
        <a:bodyPr/>
        <a:lstStyle/>
        <a:p>
          <a:endParaRPr lang="en-US" sz="1800"/>
        </a:p>
      </dgm:t>
    </dgm:pt>
    <dgm:pt modelId="{B67CC305-1FEE-42AF-BB3B-850FFD9A9C75}" type="sibTrans" cxnId="{41F19C1C-67FB-4601-A78E-B24E370B4054}">
      <dgm:prSet/>
      <dgm:spPr/>
      <dgm:t>
        <a:bodyPr/>
        <a:lstStyle/>
        <a:p>
          <a:endParaRPr lang="en-US" sz="1800"/>
        </a:p>
      </dgm:t>
    </dgm:pt>
    <dgm:pt modelId="{C3FE5169-35C1-4D71-9AF3-ADEADA477205}">
      <dgm:prSet custT="1"/>
      <dgm:spPr/>
      <dgm:t>
        <a:bodyPr/>
        <a:lstStyle/>
        <a:p>
          <a:r>
            <a:rPr lang="en-US" sz="1800"/>
            <a:t>Weighted Average Life (WAL)</a:t>
          </a:r>
        </a:p>
      </dgm:t>
    </dgm:pt>
    <dgm:pt modelId="{5A3AA860-C593-494D-894B-C00924845CCD}" type="parTrans" cxnId="{1C350862-D3C0-40AE-B81F-6461D6AF422A}">
      <dgm:prSet/>
      <dgm:spPr/>
      <dgm:t>
        <a:bodyPr/>
        <a:lstStyle/>
        <a:p>
          <a:endParaRPr lang="en-US" sz="1800"/>
        </a:p>
      </dgm:t>
    </dgm:pt>
    <dgm:pt modelId="{090FCD43-0085-4D9A-82E5-BA011D3A8B37}" type="sibTrans" cxnId="{1C350862-D3C0-40AE-B81F-6461D6AF422A}">
      <dgm:prSet/>
      <dgm:spPr/>
      <dgm:t>
        <a:bodyPr/>
        <a:lstStyle/>
        <a:p>
          <a:endParaRPr lang="en-US" sz="1800"/>
        </a:p>
      </dgm:t>
    </dgm:pt>
    <dgm:pt modelId="{867B20E0-E866-4863-B6F0-2931FCB930A2}">
      <dgm:prSet custT="1"/>
      <dgm:spPr/>
      <dgm:t>
        <a:bodyPr/>
        <a:lstStyle/>
        <a:p>
          <a:r>
            <a:rPr lang="en-US" sz="1800" dirty="0"/>
            <a:t>Legal Final Maturity </a:t>
          </a:r>
        </a:p>
      </dgm:t>
    </dgm:pt>
    <dgm:pt modelId="{05707CA8-57F8-4CC6-B294-E5318BE268B0}" type="parTrans" cxnId="{4ADDA854-06A5-4139-8DFD-0648FD1192E2}">
      <dgm:prSet/>
      <dgm:spPr/>
      <dgm:t>
        <a:bodyPr/>
        <a:lstStyle/>
        <a:p>
          <a:endParaRPr lang="en-US" sz="1800"/>
        </a:p>
      </dgm:t>
    </dgm:pt>
    <dgm:pt modelId="{614966B0-9CCB-448B-9978-0A37E95A7D77}" type="sibTrans" cxnId="{4ADDA854-06A5-4139-8DFD-0648FD1192E2}">
      <dgm:prSet/>
      <dgm:spPr/>
      <dgm:t>
        <a:bodyPr/>
        <a:lstStyle/>
        <a:p>
          <a:endParaRPr lang="en-US" sz="1800"/>
        </a:p>
      </dgm:t>
    </dgm:pt>
    <dgm:pt modelId="{A9159633-C943-4AE2-B6C2-3B2FFEC8BF3A}">
      <dgm:prSet custT="1"/>
      <dgm:spPr/>
      <dgm:t>
        <a:bodyPr/>
        <a:lstStyle/>
        <a:p>
          <a:r>
            <a:rPr lang="en-US" sz="1800" dirty="0"/>
            <a:t>Concentration and Diversification</a:t>
          </a:r>
        </a:p>
      </dgm:t>
    </dgm:pt>
    <dgm:pt modelId="{311777F0-F795-4AE0-9FF5-C537AD046D6B}" type="parTrans" cxnId="{78F66D45-8112-4C40-9024-2BDA6849E07E}">
      <dgm:prSet/>
      <dgm:spPr/>
      <dgm:t>
        <a:bodyPr/>
        <a:lstStyle/>
        <a:p>
          <a:endParaRPr lang="en-US" sz="1800"/>
        </a:p>
      </dgm:t>
    </dgm:pt>
    <dgm:pt modelId="{63F815A6-8468-4758-AC54-22DFC0D6EC61}" type="sibTrans" cxnId="{78F66D45-8112-4C40-9024-2BDA6849E07E}">
      <dgm:prSet/>
      <dgm:spPr/>
      <dgm:t>
        <a:bodyPr/>
        <a:lstStyle/>
        <a:p>
          <a:endParaRPr lang="en-US" sz="1800"/>
        </a:p>
      </dgm:t>
    </dgm:pt>
    <dgm:pt modelId="{BF4F8706-4DF8-46C1-ABFE-A9DDEB89405B}">
      <dgm:prSet custT="1"/>
      <dgm:spPr/>
      <dgm:t>
        <a:bodyPr/>
        <a:lstStyle/>
        <a:p>
          <a:r>
            <a:rPr lang="en-US" sz="1800" dirty="0"/>
            <a:t>Liquidity Levels – Daily, Weekly, Monthly, Quarterly – What Counts Towards Liquidity</a:t>
          </a:r>
        </a:p>
      </dgm:t>
    </dgm:pt>
    <dgm:pt modelId="{BD19EFA4-CFD8-4890-9592-3F0A8C7ED597}" type="parTrans" cxnId="{51C267C3-D5FE-4F9F-A75A-A66D2103F5AA}">
      <dgm:prSet/>
      <dgm:spPr/>
      <dgm:t>
        <a:bodyPr/>
        <a:lstStyle/>
        <a:p>
          <a:endParaRPr lang="en-US" sz="1800"/>
        </a:p>
      </dgm:t>
    </dgm:pt>
    <dgm:pt modelId="{A8CE40FC-7579-4748-B4AD-0DC09832B309}" type="sibTrans" cxnId="{51C267C3-D5FE-4F9F-A75A-A66D2103F5AA}">
      <dgm:prSet/>
      <dgm:spPr/>
      <dgm:t>
        <a:bodyPr/>
        <a:lstStyle/>
        <a:p>
          <a:endParaRPr lang="en-US" sz="1800"/>
        </a:p>
      </dgm:t>
    </dgm:pt>
    <dgm:pt modelId="{2317178B-0C85-423E-B75B-97728B32D0A2}">
      <dgm:prSet custT="1"/>
      <dgm:spPr/>
      <dgm:t>
        <a:bodyPr/>
        <a:lstStyle/>
        <a:p>
          <a:r>
            <a:rPr lang="en-US" sz="1800" dirty="0"/>
            <a:t>Market Rate of Return – 1-day, 7-day, 30-day, 1 year yield </a:t>
          </a:r>
        </a:p>
      </dgm:t>
    </dgm:pt>
    <dgm:pt modelId="{111F586E-7998-4659-9A1E-66B842724F2F}" type="parTrans" cxnId="{BA344779-6145-4132-8F53-69C4303A7243}">
      <dgm:prSet/>
      <dgm:spPr/>
      <dgm:t>
        <a:bodyPr/>
        <a:lstStyle/>
        <a:p>
          <a:endParaRPr lang="en-US" sz="1800"/>
        </a:p>
      </dgm:t>
    </dgm:pt>
    <dgm:pt modelId="{A70A0BEE-7CEB-4B8E-AC9E-2B77003E5A12}" type="sibTrans" cxnId="{BA344779-6145-4132-8F53-69C4303A7243}">
      <dgm:prSet/>
      <dgm:spPr/>
      <dgm:t>
        <a:bodyPr/>
        <a:lstStyle/>
        <a:p>
          <a:endParaRPr lang="en-US" sz="1800"/>
        </a:p>
      </dgm:t>
    </dgm:pt>
    <dgm:pt modelId="{36FF27AE-02D9-449D-90A1-B2220DD37FC7}" type="pres">
      <dgm:prSet presAssocID="{A3F4A95B-BE6E-47BD-8F3D-D71F259412F8}" presName="root" presStyleCnt="0">
        <dgm:presLayoutVars>
          <dgm:dir/>
          <dgm:resizeHandles val="exact"/>
        </dgm:presLayoutVars>
      </dgm:prSet>
      <dgm:spPr/>
    </dgm:pt>
    <dgm:pt modelId="{86D66D0F-27E9-4975-AC5B-DB12DEFF0DA3}" type="pres">
      <dgm:prSet presAssocID="{52A369E1-E95D-4A4A-9C2C-292BB7003707}" presName="compNode" presStyleCnt="0"/>
      <dgm:spPr/>
    </dgm:pt>
    <dgm:pt modelId="{4652B9FA-36DA-44AD-9FF9-4410731BA0FF}" type="pres">
      <dgm:prSet presAssocID="{52A369E1-E95D-4A4A-9C2C-292BB7003707}" presName="bgRect" presStyleLbl="bgShp" presStyleIdx="0" presStyleCnt="6"/>
      <dgm:spPr/>
    </dgm:pt>
    <dgm:pt modelId="{66B7ADF2-6BC6-41D7-92F6-B5FBA3F9F4D5}" type="pres">
      <dgm:prSet presAssocID="{52A369E1-E95D-4A4A-9C2C-292BB7003707}" presName="iconRect" presStyleLbl="node1" presStyleIdx="0"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Scales of Justice"/>
        </a:ext>
      </dgm:extLst>
    </dgm:pt>
    <dgm:pt modelId="{4351136C-F6D9-4B6F-947A-1A35D64BACC6}" type="pres">
      <dgm:prSet presAssocID="{52A369E1-E95D-4A4A-9C2C-292BB7003707}" presName="spaceRect" presStyleCnt="0"/>
      <dgm:spPr/>
    </dgm:pt>
    <dgm:pt modelId="{7BA87D9C-D6F4-446B-A1F3-EC9A6340F901}" type="pres">
      <dgm:prSet presAssocID="{52A369E1-E95D-4A4A-9C2C-292BB7003707}" presName="parTx" presStyleLbl="revTx" presStyleIdx="0" presStyleCnt="6">
        <dgm:presLayoutVars>
          <dgm:chMax val="0"/>
          <dgm:chPref val="0"/>
        </dgm:presLayoutVars>
      </dgm:prSet>
      <dgm:spPr/>
    </dgm:pt>
    <dgm:pt modelId="{97CBB745-D0F7-4AB2-B97F-A7171C5FF74D}" type="pres">
      <dgm:prSet presAssocID="{B67CC305-1FEE-42AF-BB3B-850FFD9A9C75}" presName="sibTrans" presStyleCnt="0"/>
      <dgm:spPr/>
    </dgm:pt>
    <dgm:pt modelId="{6C5DE203-C97D-4A0C-97E8-4B001818C9B4}" type="pres">
      <dgm:prSet presAssocID="{C3FE5169-35C1-4D71-9AF3-ADEADA477205}" presName="compNode" presStyleCnt="0"/>
      <dgm:spPr/>
    </dgm:pt>
    <dgm:pt modelId="{C921197A-48E9-4074-A1E2-8D74B0204B81}" type="pres">
      <dgm:prSet presAssocID="{C3FE5169-35C1-4D71-9AF3-ADEADA477205}" presName="bgRect" presStyleLbl="bgShp" presStyleIdx="1" presStyleCnt="6"/>
      <dgm:spPr/>
    </dgm:pt>
    <dgm:pt modelId="{CC34E769-3F16-4031-9C6C-3AC5E9633455}" type="pres">
      <dgm:prSet presAssocID="{C3FE5169-35C1-4D71-9AF3-ADEADA477205}" presName="iconRect" presStyleLbl="node1" presStyleIdx="1" presStyleCnt="6"/>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r graph with upward trend with solid fill"/>
        </a:ext>
      </dgm:extLst>
    </dgm:pt>
    <dgm:pt modelId="{D4DC9CCB-969E-458D-975E-800841A9CE29}" type="pres">
      <dgm:prSet presAssocID="{C3FE5169-35C1-4D71-9AF3-ADEADA477205}" presName="spaceRect" presStyleCnt="0"/>
      <dgm:spPr/>
    </dgm:pt>
    <dgm:pt modelId="{16151C38-2175-4E1A-849B-5521BA2B9F78}" type="pres">
      <dgm:prSet presAssocID="{C3FE5169-35C1-4D71-9AF3-ADEADA477205}" presName="parTx" presStyleLbl="revTx" presStyleIdx="1" presStyleCnt="6">
        <dgm:presLayoutVars>
          <dgm:chMax val="0"/>
          <dgm:chPref val="0"/>
        </dgm:presLayoutVars>
      </dgm:prSet>
      <dgm:spPr/>
    </dgm:pt>
    <dgm:pt modelId="{EFB92B8C-AF9F-4BA4-B3E0-B23A7BBD9965}" type="pres">
      <dgm:prSet presAssocID="{090FCD43-0085-4D9A-82E5-BA011D3A8B37}" presName="sibTrans" presStyleCnt="0"/>
      <dgm:spPr/>
    </dgm:pt>
    <dgm:pt modelId="{ED8AF37E-0C37-4FFB-B41D-E06A13C2A767}" type="pres">
      <dgm:prSet presAssocID="{867B20E0-E866-4863-B6F0-2931FCB930A2}" presName="compNode" presStyleCnt="0"/>
      <dgm:spPr/>
    </dgm:pt>
    <dgm:pt modelId="{5D2998BB-6237-4E07-824D-097166CBC6CB}" type="pres">
      <dgm:prSet presAssocID="{867B20E0-E866-4863-B6F0-2931FCB930A2}" presName="bgRect" presStyleLbl="bgShp" presStyleIdx="2" presStyleCnt="6"/>
      <dgm:spPr/>
    </dgm:pt>
    <dgm:pt modelId="{749FEF23-7F10-4A3E-AFCB-DBC16F7BB573}" type="pres">
      <dgm:prSet presAssocID="{867B20E0-E866-4863-B6F0-2931FCB930A2}" presName="iconRect" presStyleLbl="node1" presStyleIdx="2"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Gavel"/>
        </a:ext>
      </dgm:extLst>
    </dgm:pt>
    <dgm:pt modelId="{9DC9136D-17F5-470B-B797-8B371EEF14A0}" type="pres">
      <dgm:prSet presAssocID="{867B20E0-E866-4863-B6F0-2931FCB930A2}" presName="spaceRect" presStyleCnt="0"/>
      <dgm:spPr/>
    </dgm:pt>
    <dgm:pt modelId="{AB99C380-7A2E-4D12-A871-B45852BCAB5B}" type="pres">
      <dgm:prSet presAssocID="{867B20E0-E866-4863-B6F0-2931FCB930A2}" presName="parTx" presStyleLbl="revTx" presStyleIdx="2" presStyleCnt="6">
        <dgm:presLayoutVars>
          <dgm:chMax val="0"/>
          <dgm:chPref val="0"/>
        </dgm:presLayoutVars>
      </dgm:prSet>
      <dgm:spPr/>
    </dgm:pt>
    <dgm:pt modelId="{FDA954B1-6E99-480E-9268-078A95963D3F}" type="pres">
      <dgm:prSet presAssocID="{614966B0-9CCB-448B-9978-0A37E95A7D77}" presName="sibTrans" presStyleCnt="0"/>
      <dgm:spPr/>
    </dgm:pt>
    <dgm:pt modelId="{D1ACFEB4-B1A3-4AC7-8226-44149A9785FD}" type="pres">
      <dgm:prSet presAssocID="{A9159633-C943-4AE2-B6C2-3B2FFEC8BF3A}" presName="compNode" presStyleCnt="0"/>
      <dgm:spPr/>
    </dgm:pt>
    <dgm:pt modelId="{1510841E-88E8-4C49-B332-756A60CD8476}" type="pres">
      <dgm:prSet presAssocID="{A9159633-C943-4AE2-B6C2-3B2FFEC8BF3A}" presName="bgRect" presStyleLbl="bgShp" presStyleIdx="3" presStyleCnt="6"/>
      <dgm:spPr>
        <a:solidFill>
          <a:schemeClr val="accent2">
            <a:lumMod val="40000"/>
            <a:lumOff val="60000"/>
          </a:schemeClr>
        </a:solidFill>
      </dgm:spPr>
    </dgm:pt>
    <dgm:pt modelId="{4CCEC5BD-FE49-437F-9227-1AD14FC0B349}" type="pres">
      <dgm:prSet presAssocID="{A9159633-C943-4AE2-B6C2-3B2FFEC8BF3A}" presName="iconRect" presStyleLbl="node1" presStyleIdx="3"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E1BF86A5-4B01-49D9-ADE0-147FE7214BB6}" type="pres">
      <dgm:prSet presAssocID="{A9159633-C943-4AE2-B6C2-3B2FFEC8BF3A}" presName="spaceRect" presStyleCnt="0"/>
      <dgm:spPr/>
    </dgm:pt>
    <dgm:pt modelId="{7607DDD2-3738-4651-A992-2A532C6A0ABA}" type="pres">
      <dgm:prSet presAssocID="{A9159633-C943-4AE2-B6C2-3B2FFEC8BF3A}" presName="parTx" presStyleLbl="revTx" presStyleIdx="3" presStyleCnt="6">
        <dgm:presLayoutVars>
          <dgm:chMax val="0"/>
          <dgm:chPref val="0"/>
        </dgm:presLayoutVars>
      </dgm:prSet>
      <dgm:spPr/>
    </dgm:pt>
    <dgm:pt modelId="{0F962815-B309-4C02-8961-1F1258D364AA}" type="pres">
      <dgm:prSet presAssocID="{63F815A6-8468-4758-AC54-22DFC0D6EC61}" presName="sibTrans" presStyleCnt="0"/>
      <dgm:spPr/>
    </dgm:pt>
    <dgm:pt modelId="{33C5EDF3-6DC5-4C5E-80F8-BD08DE23DCBB}" type="pres">
      <dgm:prSet presAssocID="{BF4F8706-4DF8-46C1-ABFE-A9DDEB89405B}" presName="compNode" presStyleCnt="0"/>
      <dgm:spPr/>
    </dgm:pt>
    <dgm:pt modelId="{09A4F49A-3681-4794-925A-5BB88679C26F}" type="pres">
      <dgm:prSet presAssocID="{BF4F8706-4DF8-46C1-ABFE-A9DDEB89405B}" presName="bgRect" presStyleLbl="bgShp" presStyleIdx="4" presStyleCnt="6"/>
      <dgm:spPr>
        <a:solidFill>
          <a:srgbClr val="FFC000"/>
        </a:solidFill>
      </dgm:spPr>
    </dgm:pt>
    <dgm:pt modelId="{3EBF1115-5EBA-4698-8C0A-C217F89FB565}" type="pres">
      <dgm:prSet presAssocID="{BF4F8706-4DF8-46C1-ABFE-A9DDEB89405B}" presName="iconRect" presStyleLbl="node1" presStyleIdx="4"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Water"/>
        </a:ext>
      </dgm:extLst>
    </dgm:pt>
    <dgm:pt modelId="{88C45C21-CB08-4A02-B18C-30BDCF34568C}" type="pres">
      <dgm:prSet presAssocID="{BF4F8706-4DF8-46C1-ABFE-A9DDEB89405B}" presName="spaceRect" presStyleCnt="0"/>
      <dgm:spPr/>
    </dgm:pt>
    <dgm:pt modelId="{AB6FD549-0752-4E99-AB8B-D1F013C40313}" type="pres">
      <dgm:prSet presAssocID="{BF4F8706-4DF8-46C1-ABFE-A9DDEB89405B}" presName="parTx" presStyleLbl="revTx" presStyleIdx="4" presStyleCnt="6">
        <dgm:presLayoutVars>
          <dgm:chMax val="0"/>
          <dgm:chPref val="0"/>
        </dgm:presLayoutVars>
      </dgm:prSet>
      <dgm:spPr/>
    </dgm:pt>
    <dgm:pt modelId="{A1B13679-3224-4FA6-AB5C-90918CE57B2E}" type="pres">
      <dgm:prSet presAssocID="{A8CE40FC-7579-4748-B4AD-0DC09832B309}" presName="sibTrans" presStyleCnt="0"/>
      <dgm:spPr/>
    </dgm:pt>
    <dgm:pt modelId="{7E427FD9-AAAD-453B-89D9-93855F3D8C69}" type="pres">
      <dgm:prSet presAssocID="{2317178B-0C85-423E-B75B-97728B32D0A2}" presName="compNode" presStyleCnt="0"/>
      <dgm:spPr/>
    </dgm:pt>
    <dgm:pt modelId="{37AA2F01-5A09-4AAC-86A4-06955737DFC6}" type="pres">
      <dgm:prSet presAssocID="{2317178B-0C85-423E-B75B-97728B32D0A2}" presName="bgRect" presStyleLbl="bgShp" presStyleIdx="5" presStyleCnt="6"/>
      <dgm:spPr>
        <a:solidFill>
          <a:srgbClr val="D583AE"/>
        </a:solidFill>
      </dgm:spPr>
    </dgm:pt>
    <dgm:pt modelId="{26B8EA75-0BB0-4C35-875D-9B83B0A46E87}" type="pres">
      <dgm:prSet presAssocID="{2317178B-0C85-423E-B75B-97728B32D0A2}" presName="iconRect" presStyleLbl="node1" presStyleIdx="5"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5B4381BB-4D27-48E3-992F-DC064A367427}" type="pres">
      <dgm:prSet presAssocID="{2317178B-0C85-423E-B75B-97728B32D0A2}" presName="spaceRect" presStyleCnt="0"/>
      <dgm:spPr/>
    </dgm:pt>
    <dgm:pt modelId="{25D61D21-60EA-40EA-9852-F11AC056C240}" type="pres">
      <dgm:prSet presAssocID="{2317178B-0C85-423E-B75B-97728B32D0A2}" presName="parTx" presStyleLbl="revTx" presStyleIdx="5" presStyleCnt="6">
        <dgm:presLayoutVars>
          <dgm:chMax val="0"/>
          <dgm:chPref val="0"/>
        </dgm:presLayoutVars>
      </dgm:prSet>
      <dgm:spPr/>
    </dgm:pt>
  </dgm:ptLst>
  <dgm:cxnLst>
    <dgm:cxn modelId="{E406D901-096A-4D65-9689-21DC2843B879}" type="presOf" srcId="{BF4F8706-4DF8-46C1-ABFE-A9DDEB89405B}" destId="{AB6FD549-0752-4E99-AB8B-D1F013C40313}" srcOrd="0" destOrd="0" presId="urn:microsoft.com/office/officeart/2018/2/layout/IconVerticalSolidList"/>
    <dgm:cxn modelId="{465C1105-47B7-4FBE-8ECA-26E50639CACE}" type="presOf" srcId="{867B20E0-E866-4863-B6F0-2931FCB930A2}" destId="{AB99C380-7A2E-4D12-A871-B45852BCAB5B}" srcOrd="0" destOrd="0" presId="urn:microsoft.com/office/officeart/2018/2/layout/IconVerticalSolidList"/>
    <dgm:cxn modelId="{41F19C1C-67FB-4601-A78E-B24E370B4054}" srcId="{A3F4A95B-BE6E-47BD-8F3D-D71F259412F8}" destId="{52A369E1-E95D-4A4A-9C2C-292BB7003707}" srcOrd="0" destOrd="0" parTransId="{D711BE10-65DE-483D-A0C0-B7EC9F7D66B5}" sibTransId="{B67CC305-1FEE-42AF-BB3B-850FFD9A9C75}"/>
    <dgm:cxn modelId="{64C0EE22-1E17-4A4D-B49F-0F2CA3874FE9}" type="presOf" srcId="{C3FE5169-35C1-4D71-9AF3-ADEADA477205}" destId="{16151C38-2175-4E1A-849B-5521BA2B9F78}" srcOrd="0" destOrd="0" presId="urn:microsoft.com/office/officeart/2018/2/layout/IconVerticalSolidList"/>
    <dgm:cxn modelId="{1C350862-D3C0-40AE-B81F-6461D6AF422A}" srcId="{A3F4A95B-BE6E-47BD-8F3D-D71F259412F8}" destId="{C3FE5169-35C1-4D71-9AF3-ADEADA477205}" srcOrd="1" destOrd="0" parTransId="{5A3AA860-C593-494D-894B-C00924845CCD}" sibTransId="{090FCD43-0085-4D9A-82E5-BA011D3A8B37}"/>
    <dgm:cxn modelId="{D0FD4162-3E01-409B-9551-642A316A1194}" type="presOf" srcId="{52A369E1-E95D-4A4A-9C2C-292BB7003707}" destId="{7BA87D9C-D6F4-446B-A1F3-EC9A6340F901}" srcOrd="0" destOrd="0" presId="urn:microsoft.com/office/officeart/2018/2/layout/IconVerticalSolidList"/>
    <dgm:cxn modelId="{78F66D45-8112-4C40-9024-2BDA6849E07E}" srcId="{A3F4A95B-BE6E-47BD-8F3D-D71F259412F8}" destId="{A9159633-C943-4AE2-B6C2-3B2FFEC8BF3A}" srcOrd="3" destOrd="0" parTransId="{311777F0-F795-4AE0-9FF5-C537AD046D6B}" sibTransId="{63F815A6-8468-4758-AC54-22DFC0D6EC61}"/>
    <dgm:cxn modelId="{4ADDA854-06A5-4139-8DFD-0648FD1192E2}" srcId="{A3F4A95B-BE6E-47BD-8F3D-D71F259412F8}" destId="{867B20E0-E866-4863-B6F0-2931FCB930A2}" srcOrd="2" destOrd="0" parTransId="{05707CA8-57F8-4CC6-B294-E5318BE268B0}" sibTransId="{614966B0-9CCB-448B-9978-0A37E95A7D77}"/>
    <dgm:cxn modelId="{BA344779-6145-4132-8F53-69C4303A7243}" srcId="{A3F4A95B-BE6E-47BD-8F3D-D71F259412F8}" destId="{2317178B-0C85-423E-B75B-97728B32D0A2}" srcOrd="5" destOrd="0" parTransId="{111F586E-7998-4659-9A1E-66B842724F2F}" sibTransId="{A70A0BEE-7CEB-4B8E-AC9E-2B77003E5A12}"/>
    <dgm:cxn modelId="{E0F0E7B3-975A-41EA-959C-057695315D21}" type="presOf" srcId="{2317178B-0C85-423E-B75B-97728B32D0A2}" destId="{25D61D21-60EA-40EA-9852-F11AC056C240}" srcOrd="0" destOrd="0" presId="urn:microsoft.com/office/officeart/2018/2/layout/IconVerticalSolidList"/>
    <dgm:cxn modelId="{0E9A13B7-2723-45BA-8157-640133776918}" type="presOf" srcId="{A9159633-C943-4AE2-B6C2-3B2FFEC8BF3A}" destId="{7607DDD2-3738-4651-A992-2A532C6A0ABA}" srcOrd="0" destOrd="0" presId="urn:microsoft.com/office/officeart/2018/2/layout/IconVerticalSolidList"/>
    <dgm:cxn modelId="{51C267C3-D5FE-4F9F-A75A-A66D2103F5AA}" srcId="{A3F4A95B-BE6E-47BD-8F3D-D71F259412F8}" destId="{BF4F8706-4DF8-46C1-ABFE-A9DDEB89405B}" srcOrd="4" destOrd="0" parTransId="{BD19EFA4-CFD8-4890-9592-3F0A8C7ED597}" sibTransId="{A8CE40FC-7579-4748-B4AD-0DC09832B309}"/>
    <dgm:cxn modelId="{9B12AFFD-3E5D-48E3-A396-55D85E6A79F8}" type="presOf" srcId="{A3F4A95B-BE6E-47BD-8F3D-D71F259412F8}" destId="{36FF27AE-02D9-449D-90A1-B2220DD37FC7}" srcOrd="0" destOrd="0" presId="urn:microsoft.com/office/officeart/2018/2/layout/IconVerticalSolidList"/>
    <dgm:cxn modelId="{BA93B72A-4E04-4157-9227-7A2F01678249}" type="presParOf" srcId="{36FF27AE-02D9-449D-90A1-B2220DD37FC7}" destId="{86D66D0F-27E9-4975-AC5B-DB12DEFF0DA3}" srcOrd="0" destOrd="0" presId="urn:microsoft.com/office/officeart/2018/2/layout/IconVerticalSolidList"/>
    <dgm:cxn modelId="{92ABED1B-92E6-4EF0-B018-0B8D5D9E1029}" type="presParOf" srcId="{86D66D0F-27E9-4975-AC5B-DB12DEFF0DA3}" destId="{4652B9FA-36DA-44AD-9FF9-4410731BA0FF}" srcOrd="0" destOrd="0" presId="urn:microsoft.com/office/officeart/2018/2/layout/IconVerticalSolidList"/>
    <dgm:cxn modelId="{FD0F6522-F681-4467-947F-B1A00681B17A}" type="presParOf" srcId="{86D66D0F-27E9-4975-AC5B-DB12DEFF0DA3}" destId="{66B7ADF2-6BC6-41D7-92F6-B5FBA3F9F4D5}" srcOrd="1" destOrd="0" presId="urn:microsoft.com/office/officeart/2018/2/layout/IconVerticalSolidList"/>
    <dgm:cxn modelId="{7BDE6BAA-E0C6-48CF-A39D-6F871B97BFDE}" type="presParOf" srcId="{86D66D0F-27E9-4975-AC5B-DB12DEFF0DA3}" destId="{4351136C-F6D9-4B6F-947A-1A35D64BACC6}" srcOrd="2" destOrd="0" presId="urn:microsoft.com/office/officeart/2018/2/layout/IconVerticalSolidList"/>
    <dgm:cxn modelId="{6FFCCFDF-E9F1-48C1-8ABE-71CCEEA88293}" type="presParOf" srcId="{86D66D0F-27E9-4975-AC5B-DB12DEFF0DA3}" destId="{7BA87D9C-D6F4-446B-A1F3-EC9A6340F901}" srcOrd="3" destOrd="0" presId="urn:microsoft.com/office/officeart/2018/2/layout/IconVerticalSolidList"/>
    <dgm:cxn modelId="{04F32245-DF78-4C20-9C45-4FD41D75E807}" type="presParOf" srcId="{36FF27AE-02D9-449D-90A1-B2220DD37FC7}" destId="{97CBB745-D0F7-4AB2-B97F-A7171C5FF74D}" srcOrd="1" destOrd="0" presId="urn:microsoft.com/office/officeart/2018/2/layout/IconVerticalSolidList"/>
    <dgm:cxn modelId="{094CEB94-017B-47AB-970B-A6C6E74F1AC9}" type="presParOf" srcId="{36FF27AE-02D9-449D-90A1-B2220DD37FC7}" destId="{6C5DE203-C97D-4A0C-97E8-4B001818C9B4}" srcOrd="2" destOrd="0" presId="urn:microsoft.com/office/officeart/2018/2/layout/IconVerticalSolidList"/>
    <dgm:cxn modelId="{757FC40F-A2C9-4C87-82C4-D09851A38F23}" type="presParOf" srcId="{6C5DE203-C97D-4A0C-97E8-4B001818C9B4}" destId="{C921197A-48E9-4074-A1E2-8D74B0204B81}" srcOrd="0" destOrd="0" presId="urn:microsoft.com/office/officeart/2018/2/layout/IconVerticalSolidList"/>
    <dgm:cxn modelId="{D65A8257-2350-4B69-B4B8-954DF0E90FC3}" type="presParOf" srcId="{6C5DE203-C97D-4A0C-97E8-4B001818C9B4}" destId="{CC34E769-3F16-4031-9C6C-3AC5E9633455}" srcOrd="1" destOrd="0" presId="urn:microsoft.com/office/officeart/2018/2/layout/IconVerticalSolidList"/>
    <dgm:cxn modelId="{8186D48D-F0FA-4DA2-8552-0F83E97B80A7}" type="presParOf" srcId="{6C5DE203-C97D-4A0C-97E8-4B001818C9B4}" destId="{D4DC9CCB-969E-458D-975E-800841A9CE29}" srcOrd="2" destOrd="0" presId="urn:microsoft.com/office/officeart/2018/2/layout/IconVerticalSolidList"/>
    <dgm:cxn modelId="{D9FA5662-D788-4772-BA45-EC4159D88D31}" type="presParOf" srcId="{6C5DE203-C97D-4A0C-97E8-4B001818C9B4}" destId="{16151C38-2175-4E1A-849B-5521BA2B9F78}" srcOrd="3" destOrd="0" presId="urn:microsoft.com/office/officeart/2018/2/layout/IconVerticalSolidList"/>
    <dgm:cxn modelId="{512EB116-7877-4D5B-922E-40FE852A547F}" type="presParOf" srcId="{36FF27AE-02D9-449D-90A1-B2220DD37FC7}" destId="{EFB92B8C-AF9F-4BA4-B3E0-B23A7BBD9965}" srcOrd="3" destOrd="0" presId="urn:microsoft.com/office/officeart/2018/2/layout/IconVerticalSolidList"/>
    <dgm:cxn modelId="{EFAEAB68-0A64-4EA8-9D58-8E873BCEDD37}" type="presParOf" srcId="{36FF27AE-02D9-449D-90A1-B2220DD37FC7}" destId="{ED8AF37E-0C37-4FFB-B41D-E06A13C2A767}" srcOrd="4" destOrd="0" presId="urn:microsoft.com/office/officeart/2018/2/layout/IconVerticalSolidList"/>
    <dgm:cxn modelId="{3FE3DE54-663F-449C-8F90-8643CE0F1138}" type="presParOf" srcId="{ED8AF37E-0C37-4FFB-B41D-E06A13C2A767}" destId="{5D2998BB-6237-4E07-824D-097166CBC6CB}" srcOrd="0" destOrd="0" presId="urn:microsoft.com/office/officeart/2018/2/layout/IconVerticalSolidList"/>
    <dgm:cxn modelId="{F2680F9C-45F0-4101-9292-F58066DE8ABE}" type="presParOf" srcId="{ED8AF37E-0C37-4FFB-B41D-E06A13C2A767}" destId="{749FEF23-7F10-4A3E-AFCB-DBC16F7BB573}" srcOrd="1" destOrd="0" presId="urn:microsoft.com/office/officeart/2018/2/layout/IconVerticalSolidList"/>
    <dgm:cxn modelId="{B84E400C-114B-43E9-BE3D-BF5CBDA24313}" type="presParOf" srcId="{ED8AF37E-0C37-4FFB-B41D-E06A13C2A767}" destId="{9DC9136D-17F5-470B-B797-8B371EEF14A0}" srcOrd="2" destOrd="0" presId="urn:microsoft.com/office/officeart/2018/2/layout/IconVerticalSolidList"/>
    <dgm:cxn modelId="{AB52CF5C-9A6D-4B6A-AE67-791DE005BFC3}" type="presParOf" srcId="{ED8AF37E-0C37-4FFB-B41D-E06A13C2A767}" destId="{AB99C380-7A2E-4D12-A871-B45852BCAB5B}" srcOrd="3" destOrd="0" presId="urn:microsoft.com/office/officeart/2018/2/layout/IconVerticalSolidList"/>
    <dgm:cxn modelId="{AE24271E-2573-40A8-A63B-1AE3B885B070}" type="presParOf" srcId="{36FF27AE-02D9-449D-90A1-B2220DD37FC7}" destId="{FDA954B1-6E99-480E-9268-078A95963D3F}" srcOrd="5" destOrd="0" presId="urn:microsoft.com/office/officeart/2018/2/layout/IconVerticalSolidList"/>
    <dgm:cxn modelId="{ACAD5F1D-C860-4F7D-AB83-8EB00E3BF5CD}" type="presParOf" srcId="{36FF27AE-02D9-449D-90A1-B2220DD37FC7}" destId="{D1ACFEB4-B1A3-4AC7-8226-44149A9785FD}" srcOrd="6" destOrd="0" presId="urn:microsoft.com/office/officeart/2018/2/layout/IconVerticalSolidList"/>
    <dgm:cxn modelId="{8FFCF0DC-FF0E-4C60-BB80-7FD268741A87}" type="presParOf" srcId="{D1ACFEB4-B1A3-4AC7-8226-44149A9785FD}" destId="{1510841E-88E8-4C49-B332-756A60CD8476}" srcOrd="0" destOrd="0" presId="urn:microsoft.com/office/officeart/2018/2/layout/IconVerticalSolidList"/>
    <dgm:cxn modelId="{70C21E12-54E3-4F60-A2B3-B73ACC283078}" type="presParOf" srcId="{D1ACFEB4-B1A3-4AC7-8226-44149A9785FD}" destId="{4CCEC5BD-FE49-437F-9227-1AD14FC0B349}" srcOrd="1" destOrd="0" presId="urn:microsoft.com/office/officeart/2018/2/layout/IconVerticalSolidList"/>
    <dgm:cxn modelId="{DE2A8AF7-C3A7-44DC-8FDA-597979B6F26F}" type="presParOf" srcId="{D1ACFEB4-B1A3-4AC7-8226-44149A9785FD}" destId="{E1BF86A5-4B01-49D9-ADE0-147FE7214BB6}" srcOrd="2" destOrd="0" presId="urn:microsoft.com/office/officeart/2018/2/layout/IconVerticalSolidList"/>
    <dgm:cxn modelId="{4A3E5659-9339-492C-8DF6-B8F960EF4907}" type="presParOf" srcId="{D1ACFEB4-B1A3-4AC7-8226-44149A9785FD}" destId="{7607DDD2-3738-4651-A992-2A532C6A0ABA}" srcOrd="3" destOrd="0" presId="urn:microsoft.com/office/officeart/2018/2/layout/IconVerticalSolidList"/>
    <dgm:cxn modelId="{54DA61B6-4769-45F0-BA75-E5D52F454F8A}" type="presParOf" srcId="{36FF27AE-02D9-449D-90A1-B2220DD37FC7}" destId="{0F962815-B309-4C02-8961-1F1258D364AA}" srcOrd="7" destOrd="0" presId="urn:microsoft.com/office/officeart/2018/2/layout/IconVerticalSolidList"/>
    <dgm:cxn modelId="{6DFFBD7C-8E10-476B-9E1A-1FDDEE38B6ED}" type="presParOf" srcId="{36FF27AE-02D9-449D-90A1-B2220DD37FC7}" destId="{33C5EDF3-6DC5-4C5E-80F8-BD08DE23DCBB}" srcOrd="8" destOrd="0" presId="urn:microsoft.com/office/officeart/2018/2/layout/IconVerticalSolidList"/>
    <dgm:cxn modelId="{ACDDE332-689C-468B-839E-528A5387BC7A}" type="presParOf" srcId="{33C5EDF3-6DC5-4C5E-80F8-BD08DE23DCBB}" destId="{09A4F49A-3681-4794-925A-5BB88679C26F}" srcOrd="0" destOrd="0" presId="urn:microsoft.com/office/officeart/2018/2/layout/IconVerticalSolidList"/>
    <dgm:cxn modelId="{030A0D11-8D80-481C-AC4E-EB56ADF06E34}" type="presParOf" srcId="{33C5EDF3-6DC5-4C5E-80F8-BD08DE23DCBB}" destId="{3EBF1115-5EBA-4698-8C0A-C217F89FB565}" srcOrd="1" destOrd="0" presId="urn:microsoft.com/office/officeart/2018/2/layout/IconVerticalSolidList"/>
    <dgm:cxn modelId="{6F51D1B6-E386-4E24-9FFB-E8E6557AF698}" type="presParOf" srcId="{33C5EDF3-6DC5-4C5E-80F8-BD08DE23DCBB}" destId="{88C45C21-CB08-4A02-B18C-30BDCF34568C}" srcOrd="2" destOrd="0" presId="urn:microsoft.com/office/officeart/2018/2/layout/IconVerticalSolidList"/>
    <dgm:cxn modelId="{43CE2360-D6C8-43AE-959B-1A868272712A}" type="presParOf" srcId="{33C5EDF3-6DC5-4C5E-80F8-BD08DE23DCBB}" destId="{AB6FD549-0752-4E99-AB8B-D1F013C40313}" srcOrd="3" destOrd="0" presId="urn:microsoft.com/office/officeart/2018/2/layout/IconVerticalSolidList"/>
    <dgm:cxn modelId="{B6738A98-4102-406A-AAAE-B04BE687FE20}" type="presParOf" srcId="{36FF27AE-02D9-449D-90A1-B2220DD37FC7}" destId="{A1B13679-3224-4FA6-AB5C-90918CE57B2E}" srcOrd="9" destOrd="0" presId="urn:microsoft.com/office/officeart/2018/2/layout/IconVerticalSolidList"/>
    <dgm:cxn modelId="{1270AB3E-43D8-4A09-B8DB-A317B506F8DF}" type="presParOf" srcId="{36FF27AE-02D9-449D-90A1-B2220DD37FC7}" destId="{7E427FD9-AAAD-453B-89D9-93855F3D8C69}" srcOrd="10" destOrd="0" presId="urn:microsoft.com/office/officeart/2018/2/layout/IconVerticalSolidList"/>
    <dgm:cxn modelId="{1A5AE6CD-3A5C-4652-858C-B9F6BECBABD9}" type="presParOf" srcId="{7E427FD9-AAAD-453B-89D9-93855F3D8C69}" destId="{37AA2F01-5A09-4AAC-86A4-06955737DFC6}" srcOrd="0" destOrd="0" presId="urn:microsoft.com/office/officeart/2018/2/layout/IconVerticalSolidList"/>
    <dgm:cxn modelId="{E242BC6E-DBEB-413F-9B7D-AB08FB8C5267}" type="presParOf" srcId="{7E427FD9-AAAD-453B-89D9-93855F3D8C69}" destId="{26B8EA75-0BB0-4C35-875D-9B83B0A46E87}" srcOrd="1" destOrd="0" presId="urn:microsoft.com/office/officeart/2018/2/layout/IconVerticalSolidList"/>
    <dgm:cxn modelId="{69DA561E-917E-4F96-8AE8-8B855B854D87}" type="presParOf" srcId="{7E427FD9-AAAD-453B-89D9-93855F3D8C69}" destId="{5B4381BB-4D27-48E3-992F-DC064A367427}" srcOrd="2" destOrd="0" presId="urn:microsoft.com/office/officeart/2018/2/layout/IconVerticalSolidList"/>
    <dgm:cxn modelId="{A803FF92-88EE-4E49-8ED7-1E50E1A61135}" type="presParOf" srcId="{7E427FD9-AAAD-453B-89D9-93855F3D8C69}" destId="{25D61D21-60EA-40EA-9852-F11AC056C24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B439AA-3565-4721-BD97-66D94B7C8758}" type="doc">
      <dgm:prSet loTypeId="urn:microsoft.com/office/officeart/2005/8/layout/vList2" loCatId="list" qsTypeId="urn:microsoft.com/office/officeart/2005/8/quickstyle/simple2" qsCatId="simple" csTypeId="urn:microsoft.com/office/officeart/2005/8/colors/accent1_2" csCatId="accent1"/>
      <dgm:spPr/>
      <dgm:t>
        <a:bodyPr/>
        <a:lstStyle/>
        <a:p>
          <a:endParaRPr lang="en-US"/>
        </a:p>
      </dgm:t>
    </dgm:pt>
    <dgm:pt modelId="{179673AB-AF57-4DC2-9095-3D9C14E5369C}">
      <dgm:prSet custT="1"/>
      <dgm:spPr/>
      <dgm:t>
        <a:bodyPr/>
        <a:lstStyle/>
        <a:p>
          <a:r>
            <a:rPr lang="en-US" sz="1800" dirty="0"/>
            <a:t>Weighted Average Maturity – </a:t>
          </a:r>
          <a:r>
            <a:rPr lang="en-US" sz="1800" dirty="0">
              <a:solidFill>
                <a:schemeClr val="accent2"/>
              </a:solidFill>
            </a:rPr>
            <a:t>60 days</a:t>
          </a:r>
        </a:p>
      </dgm:t>
    </dgm:pt>
    <dgm:pt modelId="{1F5EB9A2-4AEA-45F2-80B8-0F9FDF690E8D}" type="parTrans" cxnId="{44918901-2C1A-40B5-8209-FB5E4C94D36B}">
      <dgm:prSet/>
      <dgm:spPr/>
      <dgm:t>
        <a:bodyPr/>
        <a:lstStyle/>
        <a:p>
          <a:endParaRPr lang="en-US" sz="1800"/>
        </a:p>
      </dgm:t>
    </dgm:pt>
    <dgm:pt modelId="{5D73A3A1-56CE-41FF-8445-39201A31D53C}" type="sibTrans" cxnId="{44918901-2C1A-40B5-8209-FB5E4C94D36B}">
      <dgm:prSet/>
      <dgm:spPr/>
      <dgm:t>
        <a:bodyPr/>
        <a:lstStyle/>
        <a:p>
          <a:endParaRPr lang="en-US" sz="1800"/>
        </a:p>
      </dgm:t>
    </dgm:pt>
    <dgm:pt modelId="{D64D5A78-5B78-4C3E-A396-F08A9161A358}">
      <dgm:prSet custT="1"/>
      <dgm:spPr/>
      <dgm:t>
        <a:bodyPr/>
        <a:lstStyle/>
        <a:p>
          <a:r>
            <a:rPr lang="en-US" sz="1800" dirty="0"/>
            <a:t>Weighted Average Life – </a:t>
          </a:r>
          <a:r>
            <a:rPr lang="en-US" sz="1800" dirty="0">
              <a:solidFill>
                <a:schemeClr val="accent2"/>
              </a:solidFill>
            </a:rPr>
            <a:t>120 days</a:t>
          </a:r>
        </a:p>
      </dgm:t>
    </dgm:pt>
    <dgm:pt modelId="{BAC57FDE-C8EA-4078-AC74-2C464484BA0F}" type="parTrans" cxnId="{4F36F588-DAEB-4A11-8B39-F8FD98EA28CB}">
      <dgm:prSet/>
      <dgm:spPr/>
      <dgm:t>
        <a:bodyPr/>
        <a:lstStyle/>
        <a:p>
          <a:endParaRPr lang="en-US" sz="1800"/>
        </a:p>
      </dgm:t>
    </dgm:pt>
    <dgm:pt modelId="{4783AEF4-8B24-4961-AB4D-69A54ED12803}" type="sibTrans" cxnId="{4F36F588-DAEB-4A11-8B39-F8FD98EA28CB}">
      <dgm:prSet/>
      <dgm:spPr/>
      <dgm:t>
        <a:bodyPr/>
        <a:lstStyle/>
        <a:p>
          <a:endParaRPr lang="en-US" sz="1800"/>
        </a:p>
      </dgm:t>
    </dgm:pt>
    <dgm:pt modelId="{404133B6-7095-45AE-A380-D9495049F850}">
      <dgm:prSet custT="1"/>
      <dgm:spPr/>
      <dgm:t>
        <a:bodyPr/>
        <a:lstStyle/>
        <a:p>
          <a:r>
            <a:rPr lang="en-US" sz="1800" dirty="0"/>
            <a:t>Legal Final Maturity – </a:t>
          </a:r>
          <a:r>
            <a:rPr lang="en-US" sz="1800" dirty="0">
              <a:solidFill>
                <a:schemeClr val="accent2"/>
              </a:solidFill>
            </a:rPr>
            <a:t>397 days</a:t>
          </a:r>
        </a:p>
      </dgm:t>
    </dgm:pt>
    <dgm:pt modelId="{7EC36414-1357-48F9-B304-207D6F14B5AE}" type="parTrans" cxnId="{BE68FD29-13BE-4A83-812C-8B4362D9EE03}">
      <dgm:prSet/>
      <dgm:spPr/>
      <dgm:t>
        <a:bodyPr/>
        <a:lstStyle/>
        <a:p>
          <a:endParaRPr lang="en-US" sz="1800"/>
        </a:p>
      </dgm:t>
    </dgm:pt>
    <dgm:pt modelId="{CE86B99B-C774-46DD-9B76-A4DF76049423}" type="sibTrans" cxnId="{BE68FD29-13BE-4A83-812C-8B4362D9EE03}">
      <dgm:prSet/>
      <dgm:spPr/>
      <dgm:t>
        <a:bodyPr/>
        <a:lstStyle/>
        <a:p>
          <a:endParaRPr lang="en-US" sz="1800"/>
        </a:p>
      </dgm:t>
    </dgm:pt>
    <dgm:pt modelId="{0C911127-9DB0-4E69-9E5C-640CC395DD2A}">
      <dgm:prSet custT="1"/>
      <dgm:spPr/>
      <dgm:t>
        <a:bodyPr/>
        <a:lstStyle/>
        <a:p>
          <a:r>
            <a:rPr lang="en-US" sz="1800" dirty="0"/>
            <a:t>Concentration and Diversification – </a:t>
          </a:r>
          <a:r>
            <a:rPr lang="en-US" sz="1800" dirty="0">
              <a:solidFill>
                <a:schemeClr val="accent2"/>
              </a:solidFill>
            </a:rPr>
            <a:t>5% per name</a:t>
          </a:r>
        </a:p>
      </dgm:t>
    </dgm:pt>
    <dgm:pt modelId="{D66F7821-3189-49CF-A2F6-1115A29CB289}" type="parTrans" cxnId="{5C49FCC9-1733-44B3-A3F0-B84E525CFB23}">
      <dgm:prSet/>
      <dgm:spPr/>
      <dgm:t>
        <a:bodyPr/>
        <a:lstStyle/>
        <a:p>
          <a:endParaRPr lang="en-US" sz="1800"/>
        </a:p>
      </dgm:t>
    </dgm:pt>
    <dgm:pt modelId="{E7646F9C-8C45-40EB-AE74-33CCA4448772}" type="sibTrans" cxnId="{5C49FCC9-1733-44B3-A3F0-B84E525CFB23}">
      <dgm:prSet/>
      <dgm:spPr/>
      <dgm:t>
        <a:bodyPr/>
        <a:lstStyle/>
        <a:p>
          <a:endParaRPr lang="en-US" sz="1800"/>
        </a:p>
      </dgm:t>
    </dgm:pt>
    <dgm:pt modelId="{C33ED168-8D26-49B0-A2DF-CB648ADC42C1}">
      <dgm:prSet custT="1"/>
      <dgm:spPr/>
      <dgm:t>
        <a:bodyPr/>
        <a:lstStyle/>
        <a:p>
          <a:r>
            <a:rPr lang="en-US" sz="1800" dirty="0"/>
            <a:t>Liquidity Levels – Daily, Weekly, Monthly, Quarterly – What Counts Towards Liquidity – </a:t>
          </a:r>
          <a:r>
            <a:rPr lang="en-US" sz="1800" dirty="0">
              <a:solidFill>
                <a:schemeClr val="accent2"/>
              </a:solidFill>
            </a:rPr>
            <a:t>10%, 25%, 30%, 50%</a:t>
          </a:r>
        </a:p>
      </dgm:t>
    </dgm:pt>
    <dgm:pt modelId="{D529B3D3-4647-4428-886B-904BAE5A00A3}" type="parTrans" cxnId="{008EAAB1-BFCE-48EC-8608-3839C568EC37}">
      <dgm:prSet/>
      <dgm:spPr/>
      <dgm:t>
        <a:bodyPr/>
        <a:lstStyle/>
        <a:p>
          <a:endParaRPr lang="en-US" sz="1800"/>
        </a:p>
      </dgm:t>
    </dgm:pt>
    <dgm:pt modelId="{2843558B-3172-48B8-B585-A77691734818}" type="sibTrans" cxnId="{008EAAB1-BFCE-48EC-8608-3839C568EC37}">
      <dgm:prSet/>
      <dgm:spPr/>
      <dgm:t>
        <a:bodyPr/>
        <a:lstStyle/>
        <a:p>
          <a:endParaRPr lang="en-US" sz="1800"/>
        </a:p>
      </dgm:t>
    </dgm:pt>
    <dgm:pt modelId="{C8E13E15-00DD-4AE2-B00C-D45F04CB55A4}" type="pres">
      <dgm:prSet presAssocID="{7FB439AA-3565-4721-BD97-66D94B7C8758}" presName="linear" presStyleCnt="0">
        <dgm:presLayoutVars>
          <dgm:animLvl val="lvl"/>
          <dgm:resizeHandles val="exact"/>
        </dgm:presLayoutVars>
      </dgm:prSet>
      <dgm:spPr/>
    </dgm:pt>
    <dgm:pt modelId="{E94DE46A-951D-41C7-9C75-9F1CCDAC926D}" type="pres">
      <dgm:prSet presAssocID="{179673AB-AF57-4DC2-9095-3D9C14E5369C}" presName="parentText" presStyleLbl="node1" presStyleIdx="0" presStyleCnt="5">
        <dgm:presLayoutVars>
          <dgm:chMax val="0"/>
          <dgm:bulletEnabled val="1"/>
        </dgm:presLayoutVars>
      </dgm:prSet>
      <dgm:spPr/>
    </dgm:pt>
    <dgm:pt modelId="{149CEDEE-4A7D-472D-ABF7-89C83742A1A1}" type="pres">
      <dgm:prSet presAssocID="{5D73A3A1-56CE-41FF-8445-39201A31D53C}" presName="spacer" presStyleCnt="0"/>
      <dgm:spPr/>
    </dgm:pt>
    <dgm:pt modelId="{E61B03D0-3D54-4D42-8E5D-2B3CF9D0AF05}" type="pres">
      <dgm:prSet presAssocID="{D64D5A78-5B78-4C3E-A396-F08A9161A358}" presName="parentText" presStyleLbl="node1" presStyleIdx="1" presStyleCnt="5">
        <dgm:presLayoutVars>
          <dgm:chMax val="0"/>
          <dgm:bulletEnabled val="1"/>
        </dgm:presLayoutVars>
      </dgm:prSet>
      <dgm:spPr/>
    </dgm:pt>
    <dgm:pt modelId="{44AB7069-97BB-4813-B4A5-91FBAB476A59}" type="pres">
      <dgm:prSet presAssocID="{4783AEF4-8B24-4961-AB4D-69A54ED12803}" presName="spacer" presStyleCnt="0"/>
      <dgm:spPr/>
    </dgm:pt>
    <dgm:pt modelId="{C23B0413-3D58-4B93-A6CB-D2F9C9B4EE43}" type="pres">
      <dgm:prSet presAssocID="{404133B6-7095-45AE-A380-D9495049F850}" presName="parentText" presStyleLbl="node1" presStyleIdx="2" presStyleCnt="5">
        <dgm:presLayoutVars>
          <dgm:chMax val="0"/>
          <dgm:bulletEnabled val="1"/>
        </dgm:presLayoutVars>
      </dgm:prSet>
      <dgm:spPr/>
    </dgm:pt>
    <dgm:pt modelId="{797F38D1-B199-4565-8B76-4BB7B6A95613}" type="pres">
      <dgm:prSet presAssocID="{CE86B99B-C774-46DD-9B76-A4DF76049423}" presName="spacer" presStyleCnt="0"/>
      <dgm:spPr/>
    </dgm:pt>
    <dgm:pt modelId="{6408ED72-F929-401B-B4EF-ED44DD96D765}" type="pres">
      <dgm:prSet presAssocID="{0C911127-9DB0-4E69-9E5C-640CC395DD2A}" presName="parentText" presStyleLbl="node1" presStyleIdx="3" presStyleCnt="5">
        <dgm:presLayoutVars>
          <dgm:chMax val="0"/>
          <dgm:bulletEnabled val="1"/>
        </dgm:presLayoutVars>
      </dgm:prSet>
      <dgm:spPr/>
    </dgm:pt>
    <dgm:pt modelId="{B0D447FF-3576-48F4-9425-D125A915E339}" type="pres">
      <dgm:prSet presAssocID="{E7646F9C-8C45-40EB-AE74-33CCA4448772}" presName="spacer" presStyleCnt="0"/>
      <dgm:spPr/>
    </dgm:pt>
    <dgm:pt modelId="{26AA4FDE-1FEE-431A-9ADF-50A5C8B02546}" type="pres">
      <dgm:prSet presAssocID="{C33ED168-8D26-49B0-A2DF-CB648ADC42C1}" presName="parentText" presStyleLbl="node1" presStyleIdx="4" presStyleCnt="5">
        <dgm:presLayoutVars>
          <dgm:chMax val="0"/>
          <dgm:bulletEnabled val="1"/>
        </dgm:presLayoutVars>
      </dgm:prSet>
      <dgm:spPr/>
    </dgm:pt>
  </dgm:ptLst>
  <dgm:cxnLst>
    <dgm:cxn modelId="{44918901-2C1A-40B5-8209-FB5E4C94D36B}" srcId="{7FB439AA-3565-4721-BD97-66D94B7C8758}" destId="{179673AB-AF57-4DC2-9095-3D9C14E5369C}" srcOrd="0" destOrd="0" parTransId="{1F5EB9A2-4AEA-45F2-80B8-0F9FDF690E8D}" sibTransId="{5D73A3A1-56CE-41FF-8445-39201A31D53C}"/>
    <dgm:cxn modelId="{BE68FD29-13BE-4A83-812C-8B4362D9EE03}" srcId="{7FB439AA-3565-4721-BD97-66D94B7C8758}" destId="{404133B6-7095-45AE-A380-D9495049F850}" srcOrd="2" destOrd="0" parTransId="{7EC36414-1357-48F9-B304-207D6F14B5AE}" sibTransId="{CE86B99B-C774-46DD-9B76-A4DF76049423}"/>
    <dgm:cxn modelId="{CA720F3C-7343-4786-82DF-5E3CE005022F}" type="presOf" srcId="{179673AB-AF57-4DC2-9095-3D9C14E5369C}" destId="{E94DE46A-951D-41C7-9C75-9F1CCDAC926D}" srcOrd="0" destOrd="0" presId="urn:microsoft.com/office/officeart/2005/8/layout/vList2"/>
    <dgm:cxn modelId="{F25EFE3D-91C7-4E53-9A15-EC14869CB1C1}" type="presOf" srcId="{404133B6-7095-45AE-A380-D9495049F850}" destId="{C23B0413-3D58-4B93-A6CB-D2F9C9B4EE43}" srcOrd="0" destOrd="0" presId="urn:microsoft.com/office/officeart/2005/8/layout/vList2"/>
    <dgm:cxn modelId="{0834CB5F-40AB-490C-9948-8E654C5D315B}" type="presOf" srcId="{0C911127-9DB0-4E69-9E5C-640CC395DD2A}" destId="{6408ED72-F929-401B-B4EF-ED44DD96D765}" srcOrd="0" destOrd="0" presId="urn:microsoft.com/office/officeart/2005/8/layout/vList2"/>
    <dgm:cxn modelId="{4F36F588-DAEB-4A11-8B39-F8FD98EA28CB}" srcId="{7FB439AA-3565-4721-BD97-66D94B7C8758}" destId="{D64D5A78-5B78-4C3E-A396-F08A9161A358}" srcOrd="1" destOrd="0" parTransId="{BAC57FDE-C8EA-4078-AC74-2C464484BA0F}" sibTransId="{4783AEF4-8B24-4961-AB4D-69A54ED12803}"/>
    <dgm:cxn modelId="{2C97939A-CC05-44DE-9901-681D31DB1034}" type="presOf" srcId="{7FB439AA-3565-4721-BD97-66D94B7C8758}" destId="{C8E13E15-00DD-4AE2-B00C-D45F04CB55A4}" srcOrd="0" destOrd="0" presId="urn:microsoft.com/office/officeart/2005/8/layout/vList2"/>
    <dgm:cxn modelId="{008EAAB1-BFCE-48EC-8608-3839C568EC37}" srcId="{7FB439AA-3565-4721-BD97-66D94B7C8758}" destId="{C33ED168-8D26-49B0-A2DF-CB648ADC42C1}" srcOrd="4" destOrd="0" parTransId="{D529B3D3-4647-4428-886B-904BAE5A00A3}" sibTransId="{2843558B-3172-48B8-B585-A77691734818}"/>
    <dgm:cxn modelId="{BEA169B8-D52F-4218-9E2A-9B5525EE9FB4}" type="presOf" srcId="{D64D5A78-5B78-4C3E-A396-F08A9161A358}" destId="{E61B03D0-3D54-4D42-8E5D-2B3CF9D0AF05}" srcOrd="0" destOrd="0" presId="urn:microsoft.com/office/officeart/2005/8/layout/vList2"/>
    <dgm:cxn modelId="{007BAAC4-998E-42FF-B497-50624948AE28}" type="presOf" srcId="{C33ED168-8D26-49B0-A2DF-CB648ADC42C1}" destId="{26AA4FDE-1FEE-431A-9ADF-50A5C8B02546}" srcOrd="0" destOrd="0" presId="urn:microsoft.com/office/officeart/2005/8/layout/vList2"/>
    <dgm:cxn modelId="{5C49FCC9-1733-44B3-A3F0-B84E525CFB23}" srcId="{7FB439AA-3565-4721-BD97-66D94B7C8758}" destId="{0C911127-9DB0-4E69-9E5C-640CC395DD2A}" srcOrd="3" destOrd="0" parTransId="{D66F7821-3189-49CF-A2F6-1115A29CB289}" sibTransId="{E7646F9C-8C45-40EB-AE74-33CCA4448772}"/>
    <dgm:cxn modelId="{12CB332A-0F35-43AB-A8FF-00F7F270495B}" type="presParOf" srcId="{C8E13E15-00DD-4AE2-B00C-D45F04CB55A4}" destId="{E94DE46A-951D-41C7-9C75-9F1CCDAC926D}" srcOrd="0" destOrd="0" presId="urn:microsoft.com/office/officeart/2005/8/layout/vList2"/>
    <dgm:cxn modelId="{01981A2C-A04A-4EFA-B3AD-FBD6B37F3F7B}" type="presParOf" srcId="{C8E13E15-00DD-4AE2-B00C-D45F04CB55A4}" destId="{149CEDEE-4A7D-472D-ABF7-89C83742A1A1}" srcOrd="1" destOrd="0" presId="urn:microsoft.com/office/officeart/2005/8/layout/vList2"/>
    <dgm:cxn modelId="{FD8CF0ED-A274-4B08-A105-1B50DE4C65A2}" type="presParOf" srcId="{C8E13E15-00DD-4AE2-B00C-D45F04CB55A4}" destId="{E61B03D0-3D54-4D42-8E5D-2B3CF9D0AF05}" srcOrd="2" destOrd="0" presId="urn:microsoft.com/office/officeart/2005/8/layout/vList2"/>
    <dgm:cxn modelId="{487D4B0B-BE82-4013-813E-062CEF4CF1D2}" type="presParOf" srcId="{C8E13E15-00DD-4AE2-B00C-D45F04CB55A4}" destId="{44AB7069-97BB-4813-B4A5-91FBAB476A59}" srcOrd="3" destOrd="0" presId="urn:microsoft.com/office/officeart/2005/8/layout/vList2"/>
    <dgm:cxn modelId="{696FD79C-6D55-49AC-91F7-942664136BCA}" type="presParOf" srcId="{C8E13E15-00DD-4AE2-B00C-D45F04CB55A4}" destId="{C23B0413-3D58-4B93-A6CB-D2F9C9B4EE43}" srcOrd="4" destOrd="0" presId="urn:microsoft.com/office/officeart/2005/8/layout/vList2"/>
    <dgm:cxn modelId="{4BF0A675-A811-4B12-8F4E-10219B6344E3}" type="presParOf" srcId="{C8E13E15-00DD-4AE2-B00C-D45F04CB55A4}" destId="{797F38D1-B199-4565-8B76-4BB7B6A95613}" srcOrd="5" destOrd="0" presId="urn:microsoft.com/office/officeart/2005/8/layout/vList2"/>
    <dgm:cxn modelId="{7A11484B-0CE8-4462-BDAC-2AE2A5A05B0F}" type="presParOf" srcId="{C8E13E15-00DD-4AE2-B00C-D45F04CB55A4}" destId="{6408ED72-F929-401B-B4EF-ED44DD96D765}" srcOrd="6" destOrd="0" presId="urn:microsoft.com/office/officeart/2005/8/layout/vList2"/>
    <dgm:cxn modelId="{4A2C5E66-21AA-4D42-A6B6-8BCC56193C34}" type="presParOf" srcId="{C8E13E15-00DD-4AE2-B00C-D45F04CB55A4}" destId="{B0D447FF-3576-48F4-9425-D125A915E339}" srcOrd="7" destOrd="0" presId="urn:microsoft.com/office/officeart/2005/8/layout/vList2"/>
    <dgm:cxn modelId="{7DE53659-20A7-47D5-8E37-9AFD26460750}" type="presParOf" srcId="{C8E13E15-00DD-4AE2-B00C-D45F04CB55A4}" destId="{26AA4FDE-1FEE-431A-9ADF-50A5C8B0254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B6485B-3407-4E58-892A-60B119D8FAC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E3B7D40-4766-4487-8B6D-145C33E873B5}">
      <dgm:prSet custT="1"/>
      <dgm:spPr/>
      <dgm:t>
        <a:bodyPr/>
        <a:lstStyle/>
        <a:p>
          <a:r>
            <a:rPr lang="en-US" sz="2000"/>
            <a:t>Why do funds or pools have Ratings?</a:t>
          </a:r>
        </a:p>
      </dgm:t>
    </dgm:pt>
    <dgm:pt modelId="{B4EEBB99-088E-4734-9F43-8C514203D6D0}" type="parTrans" cxnId="{579E4C6D-1D40-4906-A82C-EC6302DDA80D}">
      <dgm:prSet/>
      <dgm:spPr/>
      <dgm:t>
        <a:bodyPr/>
        <a:lstStyle/>
        <a:p>
          <a:endParaRPr lang="en-US" sz="2000"/>
        </a:p>
      </dgm:t>
    </dgm:pt>
    <dgm:pt modelId="{503E886D-AC0D-48F6-B016-4398C5A36760}" type="sibTrans" cxnId="{579E4C6D-1D40-4906-A82C-EC6302DDA80D}">
      <dgm:prSet/>
      <dgm:spPr/>
      <dgm:t>
        <a:bodyPr/>
        <a:lstStyle/>
        <a:p>
          <a:endParaRPr lang="en-US" sz="2000"/>
        </a:p>
      </dgm:t>
    </dgm:pt>
    <dgm:pt modelId="{F379E31A-B63F-4417-B2D5-9FAD78A599EC}">
      <dgm:prSet custT="1"/>
      <dgm:spPr/>
      <dgm:t>
        <a:bodyPr/>
        <a:lstStyle/>
        <a:p>
          <a:r>
            <a:rPr lang="en-US" sz="2000"/>
            <a:t>How are Funds Rated AAA when all the assets are not?</a:t>
          </a:r>
        </a:p>
      </dgm:t>
    </dgm:pt>
    <dgm:pt modelId="{0CD515D5-7359-421F-B382-99F89EC488BB}" type="parTrans" cxnId="{95B60B15-2190-419E-917E-9C5168896643}">
      <dgm:prSet/>
      <dgm:spPr/>
      <dgm:t>
        <a:bodyPr/>
        <a:lstStyle/>
        <a:p>
          <a:endParaRPr lang="en-US" sz="2000"/>
        </a:p>
      </dgm:t>
    </dgm:pt>
    <dgm:pt modelId="{64E101D5-BCEC-4372-A904-8B504092734B}" type="sibTrans" cxnId="{95B60B15-2190-419E-917E-9C5168896643}">
      <dgm:prSet/>
      <dgm:spPr/>
      <dgm:t>
        <a:bodyPr/>
        <a:lstStyle/>
        <a:p>
          <a:endParaRPr lang="en-US" sz="2000"/>
        </a:p>
      </dgm:t>
    </dgm:pt>
    <dgm:pt modelId="{83C0E2BC-F0E5-492C-9A16-35FBDA869270}">
      <dgm:prSet custT="1"/>
      <dgm:spPr/>
      <dgm:t>
        <a:bodyPr/>
        <a:lstStyle/>
        <a:p>
          <a:r>
            <a:rPr lang="en-US" sz="2000"/>
            <a:t>Are all Credit Rating Agencies the same?</a:t>
          </a:r>
        </a:p>
      </dgm:t>
    </dgm:pt>
    <dgm:pt modelId="{97E481D6-8B1E-4A6F-B98B-CF0A833F857F}" type="parTrans" cxnId="{C2D6C3C0-B45E-4A9F-8927-00E7108FE07C}">
      <dgm:prSet/>
      <dgm:spPr/>
      <dgm:t>
        <a:bodyPr/>
        <a:lstStyle/>
        <a:p>
          <a:endParaRPr lang="en-US" sz="2000"/>
        </a:p>
      </dgm:t>
    </dgm:pt>
    <dgm:pt modelId="{FD810EDB-DD24-4120-B314-D1794F8CC93D}" type="sibTrans" cxnId="{C2D6C3C0-B45E-4A9F-8927-00E7108FE07C}">
      <dgm:prSet/>
      <dgm:spPr/>
      <dgm:t>
        <a:bodyPr/>
        <a:lstStyle/>
        <a:p>
          <a:endParaRPr lang="en-US" sz="2000"/>
        </a:p>
      </dgm:t>
    </dgm:pt>
    <dgm:pt modelId="{7E599928-53BF-4130-809F-2265ADC28136}" type="pres">
      <dgm:prSet presAssocID="{A5B6485B-3407-4E58-892A-60B119D8FACA}" presName="root" presStyleCnt="0">
        <dgm:presLayoutVars>
          <dgm:dir/>
          <dgm:resizeHandles val="exact"/>
        </dgm:presLayoutVars>
      </dgm:prSet>
      <dgm:spPr/>
    </dgm:pt>
    <dgm:pt modelId="{868D5F83-0B7D-47EC-83D7-B651798ECE81}" type="pres">
      <dgm:prSet presAssocID="{5E3B7D40-4766-4487-8B6D-145C33E873B5}" presName="compNode" presStyleCnt="0"/>
      <dgm:spPr/>
    </dgm:pt>
    <dgm:pt modelId="{E8ED3437-4857-4DEE-84B6-46FC018A6C47}" type="pres">
      <dgm:prSet presAssocID="{5E3B7D40-4766-4487-8B6D-145C33E873B5}" presName="bgRect" presStyleLbl="bgShp" presStyleIdx="0" presStyleCnt="3"/>
      <dgm:spPr/>
    </dgm:pt>
    <dgm:pt modelId="{42788A8A-5ACF-4C45-BF86-34FB8134A9CA}" type="pres">
      <dgm:prSet presAssocID="{5E3B7D40-4766-4487-8B6D-145C33E873B5}"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Shower"/>
        </a:ext>
      </dgm:extLst>
    </dgm:pt>
    <dgm:pt modelId="{4E1D5674-FA31-4B31-A424-669C3F67AF49}" type="pres">
      <dgm:prSet presAssocID="{5E3B7D40-4766-4487-8B6D-145C33E873B5}" presName="spaceRect" presStyleCnt="0"/>
      <dgm:spPr/>
    </dgm:pt>
    <dgm:pt modelId="{EF198C50-CDF3-4025-A8AE-4560D543D251}" type="pres">
      <dgm:prSet presAssocID="{5E3B7D40-4766-4487-8B6D-145C33E873B5}" presName="parTx" presStyleLbl="revTx" presStyleIdx="0" presStyleCnt="3">
        <dgm:presLayoutVars>
          <dgm:chMax val="0"/>
          <dgm:chPref val="0"/>
        </dgm:presLayoutVars>
      </dgm:prSet>
      <dgm:spPr/>
    </dgm:pt>
    <dgm:pt modelId="{F33D5DA1-ABF4-473F-9099-3AB2885DBA60}" type="pres">
      <dgm:prSet presAssocID="{503E886D-AC0D-48F6-B016-4398C5A36760}" presName="sibTrans" presStyleCnt="0"/>
      <dgm:spPr/>
    </dgm:pt>
    <dgm:pt modelId="{52D053F7-32EF-463F-9F44-A444247F9EE1}" type="pres">
      <dgm:prSet presAssocID="{F379E31A-B63F-4417-B2D5-9FAD78A599EC}" presName="compNode" presStyleCnt="0"/>
      <dgm:spPr/>
    </dgm:pt>
    <dgm:pt modelId="{C83702A0-7C1F-45C3-9192-D2EE1B3A7EFD}" type="pres">
      <dgm:prSet presAssocID="{F379E31A-B63F-4417-B2D5-9FAD78A599EC}" presName="bgRect" presStyleLbl="bgShp" presStyleIdx="1" presStyleCnt="3"/>
      <dgm:spPr/>
    </dgm:pt>
    <dgm:pt modelId="{CE1ED1B4-811A-45F7-8A76-F689884DC471}" type="pres">
      <dgm:prSet presAssocID="{F379E31A-B63F-4417-B2D5-9FAD78A599EC}"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5189947E-1F96-4BE2-9B65-510F25C52C9E}" type="pres">
      <dgm:prSet presAssocID="{F379E31A-B63F-4417-B2D5-9FAD78A599EC}" presName="spaceRect" presStyleCnt="0"/>
      <dgm:spPr/>
    </dgm:pt>
    <dgm:pt modelId="{DDDBBD65-ECBA-400F-8645-C0B271440DF5}" type="pres">
      <dgm:prSet presAssocID="{F379E31A-B63F-4417-B2D5-9FAD78A599EC}" presName="parTx" presStyleLbl="revTx" presStyleIdx="1" presStyleCnt="3">
        <dgm:presLayoutVars>
          <dgm:chMax val="0"/>
          <dgm:chPref val="0"/>
        </dgm:presLayoutVars>
      </dgm:prSet>
      <dgm:spPr/>
    </dgm:pt>
    <dgm:pt modelId="{ED53D174-E4E3-4232-83BC-3E00B443381B}" type="pres">
      <dgm:prSet presAssocID="{64E101D5-BCEC-4372-A904-8B504092734B}" presName="sibTrans" presStyleCnt="0"/>
      <dgm:spPr/>
    </dgm:pt>
    <dgm:pt modelId="{4AA575AA-16A8-48CC-A263-743EE2722A55}" type="pres">
      <dgm:prSet presAssocID="{83C0E2BC-F0E5-492C-9A16-35FBDA869270}" presName="compNode" presStyleCnt="0"/>
      <dgm:spPr/>
    </dgm:pt>
    <dgm:pt modelId="{81B8248F-1901-4A64-A14D-8DFD2CAC1FBE}" type="pres">
      <dgm:prSet presAssocID="{83C0E2BC-F0E5-492C-9A16-35FBDA869270}" presName="bgRect" presStyleLbl="bgShp" presStyleIdx="2" presStyleCnt="3"/>
      <dgm:spPr/>
    </dgm:pt>
    <dgm:pt modelId="{7D966082-A650-4F09-A66F-CF3EC520486C}" type="pres">
      <dgm:prSet presAssocID="{83C0E2BC-F0E5-492C-9A16-35FBDA869270}"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redit card"/>
        </a:ext>
      </dgm:extLst>
    </dgm:pt>
    <dgm:pt modelId="{1E541D4A-1603-44C9-9C38-370629998380}" type="pres">
      <dgm:prSet presAssocID="{83C0E2BC-F0E5-492C-9A16-35FBDA869270}" presName="spaceRect" presStyleCnt="0"/>
      <dgm:spPr/>
    </dgm:pt>
    <dgm:pt modelId="{E76DC456-FC61-4BC0-AE2E-F917E9EF8C42}" type="pres">
      <dgm:prSet presAssocID="{83C0E2BC-F0E5-492C-9A16-35FBDA869270}" presName="parTx" presStyleLbl="revTx" presStyleIdx="2" presStyleCnt="3">
        <dgm:presLayoutVars>
          <dgm:chMax val="0"/>
          <dgm:chPref val="0"/>
        </dgm:presLayoutVars>
      </dgm:prSet>
      <dgm:spPr/>
    </dgm:pt>
  </dgm:ptLst>
  <dgm:cxnLst>
    <dgm:cxn modelId="{B13A7806-1AF5-44D8-A134-AED43400AF28}" type="presOf" srcId="{A5B6485B-3407-4E58-892A-60B119D8FACA}" destId="{7E599928-53BF-4130-809F-2265ADC28136}" srcOrd="0" destOrd="0" presId="urn:microsoft.com/office/officeart/2018/2/layout/IconVerticalSolidList"/>
    <dgm:cxn modelId="{95B60B15-2190-419E-917E-9C5168896643}" srcId="{A5B6485B-3407-4E58-892A-60B119D8FACA}" destId="{F379E31A-B63F-4417-B2D5-9FAD78A599EC}" srcOrd="1" destOrd="0" parTransId="{0CD515D5-7359-421F-B382-99F89EC488BB}" sibTransId="{64E101D5-BCEC-4372-A904-8B504092734B}"/>
    <dgm:cxn modelId="{B7D8EC16-9CB4-4960-BC95-914A37A7F863}" type="presOf" srcId="{5E3B7D40-4766-4487-8B6D-145C33E873B5}" destId="{EF198C50-CDF3-4025-A8AE-4560D543D251}" srcOrd="0" destOrd="0" presId="urn:microsoft.com/office/officeart/2018/2/layout/IconVerticalSolidList"/>
    <dgm:cxn modelId="{B0529C3D-4EAB-4F37-B69C-5231370BEA20}" type="presOf" srcId="{83C0E2BC-F0E5-492C-9A16-35FBDA869270}" destId="{E76DC456-FC61-4BC0-AE2E-F917E9EF8C42}" srcOrd="0" destOrd="0" presId="urn:microsoft.com/office/officeart/2018/2/layout/IconVerticalSolidList"/>
    <dgm:cxn modelId="{579E4C6D-1D40-4906-A82C-EC6302DDA80D}" srcId="{A5B6485B-3407-4E58-892A-60B119D8FACA}" destId="{5E3B7D40-4766-4487-8B6D-145C33E873B5}" srcOrd="0" destOrd="0" parTransId="{B4EEBB99-088E-4734-9F43-8C514203D6D0}" sibTransId="{503E886D-AC0D-48F6-B016-4398C5A36760}"/>
    <dgm:cxn modelId="{1BBD207C-FEC2-4386-9132-9FA07296E44F}" type="presOf" srcId="{F379E31A-B63F-4417-B2D5-9FAD78A599EC}" destId="{DDDBBD65-ECBA-400F-8645-C0B271440DF5}" srcOrd="0" destOrd="0" presId="urn:microsoft.com/office/officeart/2018/2/layout/IconVerticalSolidList"/>
    <dgm:cxn modelId="{C2D6C3C0-B45E-4A9F-8927-00E7108FE07C}" srcId="{A5B6485B-3407-4E58-892A-60B119D8FACA}" destId="{83C0E2BC-F0E5-492C-9A16-35FBDA869270}" srcOrd="2" destOrd="0" parTransId="{97E481D6-8B1E-4A6F-B98B-CF0A833F857F}" sibTransId="{FD810EDB-DD24-4120-B314-D1794F8CC93D}"/>
    <dgm:cxn modelId="{7330A2B7-34D5-499B-BFEF-DF6333A27D92}" type="presParOf" srcId="{7E599928-53BF-4130-809F-2265ADC28136}" destId="{868D5F83-0B7D-47EC-83D7-B651798ECE81}" srcOrd="0" destOrd="0" presId="urn:microsoft.com/office/officeart/2018/2/layout/IconVerticalSolidList"/>
    <dgm:cxn modelId="{8B9A590B-D763-4022-8EC2-865E85F8B349}" type="presParOf" srcId="{868D5F83-0B7D-47EC-83D7-B651798ECE81}" destId="{E8ED3437-4857-4DEE-84B6-46FC018A6C47}" srcOrd="0" destOrd="0" presId="urn:microsoft.com/office/officeart/2018/2/layout/IconVerticalSolidList"/>
    <dgm:cxn modelId="{55AD4B56-D36D-4ECF-8AAB-77332D96552E}" type="presParOf" srcId="{868D5F83-0B7D-47EC-83D7-B651798ECE81}" destId="{42788A8A-5ACF-4C45-BF86-34FB8134A9CA}" srcOrd="1" destOrd="0" presId="urn:microsoft.com/office/officeart/2018/2/layout/IconVerticalSolidList"/>
    <dgm:cxn modelId="{AD547C07-AEDC-4D66-86DD-15AEC36D08BA}" type="presParOf" srcId="{868D5F83-0B7D-47EC-83D7-B651798ECE81}" destId="{4E1D5674-FA31-4B31-A424-669C3F67AF49}" srcOrd="2" destOrd="0" presId="urn:microsoft.com/office/officeart/2018/2/layout/IconVerticalSolidList"/>
    <dgm:cxn modelId="{CF439E55-1A79-47A1-929A-285A30B54462}" type="presParOf" srcId="{868D5F83-0B7D-47EC-83D7-B651798ECE81}" destId="{EF198C50-CDF3-4025-A8AE-4560D543D251}" srcOrd="3" destOrd="0" presId="urn:microsoft.com/office/officeart/2018/2/layout/IconVerticalSolidList"/>
    <dgm:cxn modelId="{16C91406-B80B-4C4E-8B73-1D41FC0EB4DD}" type="presParOf" srcId="{7E599928-53BF-4130-809F-2265ADC28136}" destId="{F33D5DA1-ABF4-473F-9099-3AB2885DBA60}" srcOrd="1" destOrd="0" presId="urn:microsoft.com/office/officeart/2018/2/layout/IconVerticalSolidList"/>
    <dgm:cxn modelId="{5F5700FB-BFF1-4037-ACF7-59905A2852AC}" type="presParOf" srcId="{7E599928-53BF-4130-809F-2265ADC28136}" destId="{52D053F7-32EF-463F-9F44-A444247F9EE1}" srcOrd="2" destOrd="0" presId="urn:microsoft.com/office/officeart/2018/2/layout/IconVerticalSolidList"/>
    <dgm:cxn modelId="{A3E13B4E-9A6A-4CD8-A94B-EABB7E90B284}" type="presParOf" srcId="{52D053F7-32EF-463F-9F44-A444247F9EE1}" destId="{C83702A0-7C1F-45C3-9192-D2EE1B3A7EFD}" srcOrd="0" destOrd="0" presId="urn:microsoft.com/office/officeart/2018/2/layout/IconVerticalSolidList"/>
    <dgm:cxn modelId="{49D139DB-5470-4BCD-9B65-B8F2BB6E209A}" type="presParOf" srcId="{52D053F7-32EF-463F-9F44-A444247F9EE1}" destId="{CE1ED1B4-811A-45F7-8A76-F689884DC471}" srcOrd="1" destOrd="0" presId="urn:microsoft.com/office/officeart/2018/2/layout/IconVerticalSolidList"/>
    <dgm:cxn modelId="{F4C59AA1-FC09-4B87-8FDD-16215ABD6AAA}" type="presParOf" srcId="{52D053F7-32EF-463F-9F44-A444247F9EE1}" destId="{5189947E-1F96-4BE2-9B65-510F25C52C9E}" srcOrd="2" destOrd="0" presId="urn:microsoft.com/office/officeart/2018/2/layout/IconVerticalSolidList"/>
    <dgm:cxn modelId="{59C3CAC4-7D42-400B-9385-D48F6A329F4A}" type="presParOf" srcId="{52D053F7-32EF-463F-9F44-A444247F9EE1}" destId="{DDDBBD65-ECBA-400F-8645-C0B271440DF5}" srcOrd="3" destOrd="0" presId="urn:microsoft.com/office/officeart/2018/2/layout/IconVerticalSolidList"/>
    <dgm:cxn modelId="{070E95AF-CEED-403A-A43E-1B9C7E675896}" type="presParOf" srcId="{7E599928-53BF-4130-809F-2265ADC28136}" destId="{ED53D174-E4E3-4232-83BC-3E00B443381B}" srcOrd="3" destOrd="0" presId="urn:microsoft.com/office/officeart/2018/2/layout/IconVerticalSolidList"/>
    <dgm:cxn modelId="{D4C06F32-2160-4B91-9909-295A2831FC2C}" type="presParOf" srcId="{7E599928-53BF-4130-809F-2265ADC28136}" destId="{4AA575AA-16A8-48CC-A263-743EE2722A55}" srcOrd="4" destOrd="0" presId="urn:microsoft.com/office/officeart/2018/2/layout/IconVerticalSolidList"/>
    <dgm:cxn modelId="{1A13DD02-99AB-4E6B-821C-2EDFD78AAE63}" type="presParOf" srcId="{4AA575AA-16A8-48CC-A263-743EE2722A55}" destId="{81B8248F-1901-4A64-A14D-8DFD2CAC1FBE}" srcOrd="0" destOrd="0" presId="urn:microsoft.com/office/officeart/2018/2/layout/IconVerticalSolidList"/>
    <dgm:cxn modelId="{A72244E7-4AC9-407C-9902-D1C002B8577C}" type="presParOf" srcId="{4AA575AA-16A8-48CC-A263-743EE2722A55}" destId="{7D966082-A650-4F09-A66F-CF3EC520486C}" srcOrd="1" destOrd="0" presId="urn:microsoft.com/office/officeart/2018/2/layout/IconVerticalSolidList"/>
    <dgm:cxn modelId="{0BB78ADC-DF2B-47AA-8783-BDC05B4C20E1}" type="presParOf" srcId="{4AA575AA-16A8-48CC-A263-743EE2722A55}" destId="{1E541D4A-1603-44C9-9C38-370629998380}" srcOrd="2" destOrd="0" presId="urn:microsoft.com/office/officeart/2018/2/layout/IconVerticalSolidList"/>
    <dgm:cxn modelId="{020534E3-5137-4328-8FAB-816B48B3364D}" type="presParOf" srcId="{4AA575AA-16A8-48CC-A263-743EE2722A55}" destId="{E76DC456-FC61-4BC0-AE2E-F917E9EF8C4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A11D73-5ACA-4FBB-B47E-1F5C44A823D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6D50971-9490-4162-9BF9-8989BBB619A9}">
      <dgm:prSet custT="1"/>
      <dgm:spPr/>
      <dgm:t>
        <a:bodyPr/>
        <a:lstStyle/>
        <a:p>
          <a:pPr>
            <a:lnSpc>
              <a:spcPct val="100000"/>
            </a:lnSpc>
          </a:pPr>
          <a:r>
            <a:rPr lang="en-US" sz="2000"/>
            <a:t>Default or Impairment – delay of repayment</a:t>
          </a:r>
        </a:p>
      </dgm:t>
    </dgm:pt>
    <dgm:pt modelId="{B22DD04E-B0B0-40E8-8D5E-BBEDCA119A6B}" type="parTrans" cxnId="{18D83B07-17A1-4C9A-B6DD-AE6075831F21}">
      <dgm:prSet/>
      <dgm:spPr/>
      <dgm:t>
        <a:bodyPr/>
        <a:lstStyle/>
        <a:p>
          <a:endParaRPr lang="en-US" sz="2000"/>
        </a:p>
      </dgm:t>
    </dgm:pt>
    <dgm:pt modelId="{94F88168-6B2B-4A78-9BB8-02B5A89621CF}" type="sibTrans" cxnId="{18D83B07-17A1-4C9A-B6DD-AE6075831F21}">
      <dgm:prSet/>
      <dgm:spPr/>
      <dgm:t>
        <a:bodyPr/>
        <a:lstStyle/>
        <a:p>
          <a:endParaRPr lang="en-US" sz="2000"/>
        </a:p>
      </dgm:t>
    </dgm:pt>
    <dgm:pt modelId="{BD6EF7D9-1CF8-4A6D-AB4E-CE743CC0A5B6}">
      <dgm:prSet custT="1"/>
      <dgm:spPr/>
      <dgm:t>
        <a:bodyPr/>
        <a:lstStyle/>
        <a:p>
          <a:pPr>
            <a:lnSpc>
              <a:spcPct val="100000"/>
            </a:lnSpc>
          </a:pPr>
          <a:r>
            <a:rPr lang="en-US" sz="2000" dirty="0"/>
            <a:t>Duration – Interest Rate Shock</a:t>
          </a:r>
        </a:p>
      </dgm:t>
    </dgm:pt>
    <dgm:pt modelId="{BCF69559-E7C7-404C-AEEB-DA856A514DD6}" type="parTrans" cxnId="{83E9FD1E-36CF-46AF-BF51-E21DB51D4E8F}">
      <dgm:prSet/>
      <dgm:spPr/>
      <dgm:t>
        <a:bodyPr/>
        <a:lstStyle/>
        <a:p>
          <a:endParaRPr lang="en-US" sz="2000"/>
        </a:p>
      </dgm:t>
    </dgm:pt>
    <dgm:pt modelId="{2C4C2C38-2CAB-4939-A5D8-97C3E5D270BF}" type="sibTrans" cxnId="{83E9FD1E-36CF-46AF-BF51-E21DB51D4E8F}">
      <dgm:prSet/>
      <dgm:spPr/>
      <dgm:t>
        <a:bodyPr/>
        <a:lstStyle/>
        <a:p>
          <a:endParaRPr lang="en-US" sz="2000"/>
        </a:p>
      </dgm:t>
    </dgm:pt>
    <dgm:pt modelId="{49007B2A-18BF-482F-9D84-FC39FF8768BA}">
      <dgm:prSet custT="1"/>
      <dgm:spPr/>
      <dgm:t>
        <a:bodyPr/>
        <a:lstStyle/>
        <a:p>
          <a:pPr>
            <a:lnSpc>
              <a:spcPct val="100000"/>
            </a:lnSpc>
          </a:pPr>
          <a:endParaRPr lang="en-US" sz="2000" dirty="0"/>
        </a:p>
      </dgm:t>
    </dgm:pt>
    <dgm:pt modelId="{19213342-0381-4C9A-94E2-D1E92600F835}" type="parTrans" cxnId="{F835D921-406D-47F0-8EED-06FBF2149AC8}">
      <dgm:prSet/>
      <dgm:spPr/>
      <dgm:t>
        <a:bodyPr/>
        <a:lstStyle/>
        <a:p>
          <a:endParaRPr lang="en-US" sz="2000"/>
        </a:p>
      </dgm:t>
    </dgm:pt>
    <dgm:pt modelId="{19D36C8F-1FA3-4258-8462-7FAF92B780FB}" type="sibTrans" cxnId="{F835D921-406D-47F0-8EED-06FBF2149AC8}">
      <dgm:prSet/>
      <dgm:spPr/>
      <dgm:t>
        <a:bodyPr/>
        <a:lstStyle/>
        <a:p>
          <a:endParaRPr lang="en-US" sz="2000"/>
        </a:p>
      </dgm:t>
    </dgm:pt>
    <dgm:pt modelId="{ED2CD72B-6680-4683-A0C2-CF571528F565}" type="pres">
      <dgm:prSet presAssocID="{61A11D73-5ACA-4FBB-B47E-1F5C44A823D5}" presName="root" presStyleCnt="0">
        <dgm:presLayoutVars>
          <dgm:dir/>
          <dgm:resizeHandles val="exact"/>
        </dgm:presLayoutVars>
      </dgm:prSet>
      <dgm:spPr/>
    </dgm:pt>
    <dgm:pt modelId="{69E0A3E4-1CEA-47D6-8EF8-7840E10A710D}" type="pres">
      <dgm:prSet presAssocID="{A6D50971-9490-4162-9BF9-8989BBB619A9}" presName="compNode" presStyleCnt="0"/>
      <dgm:spPr/>
    </dgm:pt>
    <dgm:pt modelId="{AB896ABF-6C3B-47B4-ABAE-194C5860798B}" type="pres">
      <dgm:prSet presAssocID="{A6D50971-9490-4162-9BF9-8989BBB619A9}" presName="bgRect" presStyleLbl="bgShp" presStyleIdx="0" presStyleCnt="2"/>
      <dgm:spPr/>
    </dgm:pt>
    <dgm:pt modelId="{19C2FEBA-098E-437E-98C2-2FBD5EDB49BF}" type="pres">
      <dgm:prSet presAssocID="{A6D50971-9490-4162-9BF9-8989BBB619A9}"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Dollar"/>
        </a:ext>
      </dgm:extLst>
    </dgm:pt>
    <dgm:pt modelId="{CF7329A9-4A55-4914-93E6-2D387311B289}" type="pres">
      <dgm:prSet presAssocID="{A6D50971-9490-4162-9BF9-8989BBB619A9}" presName="spaceRect" presStyleCnt="0"/>
      <dgm:spPr/>
    </dgm:pt>
    <dgm:pt modelId="{015F7185-4E8A-4C8D-9D75-50E5DE49094A}" type="pres">
      <dgm:prSet presAssocID="{A6D50971-9490-4162-9BF9-8989BBB619A9}" presName="parTx" presStyleLbl="revTx" presStyleIdx="0" presStyleCnt="3">
        <dgm:presLayoutVars>
          <dgm:chMax val="0"/>
          <dgm:chPref val="0"/>
        </dgm:presLayoutVars>
      </dgm:prSet>
      <dgm:spPr/>
    </dgm:pt>
    <dgm:pt modelId="{D0DBF269-7D37-470B-91A1-A1549094F5EA}" type="pres">
      <dgm:prSet presAssocID="{94F88168-6B2B-4A78-9BB8-02B5A89621CF}" presName="sibTrans" presStyleCnt="0"/>
      <dgm:spPr/>
    </dgm:pt>
    <dgm:pt modelId="{54236864-2588-4443-820F-062F92C987FE}" type="pres">
      <dgm:prSet presAssocID="{BD6EF7D9-1CF8-4A6D-AB4E-CE743CC0A5B6}" presName="compNode" presStyleCnt="0"/>
      <dgm:spPr/>
    </dgm:pt>
    <dgm:pt modelId="{765E1BD1-70C9-4AAA-951A-8AD5A69FC23B}" type="pres">
      <dgm:prSet presAssocID="{BD6EF7D9-1CF8-4A6D-AB4E-CE743CC0A5B6}" presName="bgRect" presStyleLbl="bgShp" presStyleIdx="1" presStyleCnt="2"/>
      <dgm:spPr/>
    </dgm:pt>
    <dgm:pt modelId="{ADE81D2F-9209-4A99-BEE4-6C762071FD4F}" type="pres">
      <dgm:prSet presAssocID="{BD6EF7D9-1CF8-4A6D-AB4E-CE743CC0A5B6}"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rtbeat"/>
        </a:ext>
      </dgm:extLst>
    </dgm:pt>
    <dgm:pt modelId="{12D93582-698B-4097-B015-F29ADF7B984F}" type="pres">
      <dgm:prSet presAssocID="{BD6EF7D9-1CF8-4A6D-AB4E-CE743CC0A5B6}" presName="spaceRect" presStyleCnt="0"/>
      <dgm:spPr/>
    </dgm:pt>
    <dgm:pt modelId="{66EF8780-A289-4277-99A7-9D909059956E}" type="pres">
      <dgm:prSet presAssocID="{BD6EF7D9-1CF8-4A6D-AB4E-CE743CC0A5B6}" presName="parTx" presStyleLbl="revTx" presStyleIdx="1" presStyleCnt="3">
        <dgm:presLayoutVars>
          <dgm:chMax val="0"/>
          <dgm:chPref val="0"/>
        </dgm:presLayoutVars>
      </dgm:prSet>
      <dgm:spPr/>
    </dgm:pt>
    <dgm:pt modelId="{74F37C49-1B4B-48DC-9491-BCE82399639D}" type="pres">
      <dgm:prSet presAssocID="{BD6EF7D9-1CF8-4A6D-AB4E-CE743CC0A5B6}" presName="desTx" presStyleLbl="revTx" presStyleIdx="2" presStyleCnt="3">
        <dgm:presLayoutVars/>
      </dgm:prSet>
      <dgm:spPr/>
    </dgm:pt>
  </dgm:ptLst>
  <dgm:cxnLst>
    <dgm:cxn modelId="{18D83B07-17A1-4C9A-B6DD-AE6075831F21}" srcId="{61A11D73-5ACA-4FBB-B47E-1F5C44A823D5}" destId="{A6D50971-9490-4162-9BF9-8989BBB619A9}" srcOrd="0" destOrd="0" parTransId="{B22DD04E-B0B0-40E8-8D5E-BBEDCA119A6B}" sibTransId="{94F88168-6B2B-4A78-9BB8-02B5A89621CF}"/>
    <dgm:cxn modelId="{83E9FD1E-36CF-46AF-BF51-E21DB51D4E8F}" srcId="{61A11D73-5ACA-4FBB-B47E-1F5C44A823D5}" destId="{BD6EF7D9-1CF8-4A6D-AB4E-CE743CC0A5B6}" srcOrd="1" destOrd="0" parTransId="{BCF69559-E7C7-404C-AEEB-DA856A514DD6}" sibTransId="{2C4C2C38-2CAB-4939-A5D8-97C3E5D270BF}"/>
    <dgm:cxn modelId="{F835D921-406D-47F0-8EED-06FBF2149AC8}" srcId="{BD6EF7D9-1CF8-4A6D-AB4E-CE743CC0A5B6}" destId="{49007B2A-18BF-482F-9D84-FC39FF8768BA}" srcOrd="0" destOrd="0" parTransId="{19213342-0381-4C9A-94E2-D1E92600F835}" sibTransId="{19D36C8F-1FA3-4258-8462-7FAF92B780FB}"/>
    <dgm:cxn modelId="{ABCB505E-0B86-488F-8CCA-202AA165FDB9}" type="presOf" srcId="{61A11D73-5ACA-4FBB-B47E-1F5C44A823D5}" destId="{ED2CD72B-6680-4683-A0C2-CF571528F565}" srcOrd="0" destOrd="0" presId="urn:microsoft.com/office/officeart/2018/2/layout/IconVerticalSolidList"/>
    <dgm:cxn modelId="{6C2F8484-3747-4868-B243-3FF4567CB786}" type="presOf" srcId="{BD6EF7D9-1CF8-4A6D-AB4E-CE743CC0A5B6}" destId="{66EF8780-A289-4277-99A7-9D909059956E}" srcOrd="0" destOrd="0" presId="urn:microsoft.com/office/officeart/2018/2/layout/IconVerticalSolidList"/>
    <dgm:cxn modelId="{9028478C-33B8-4174-A4BE-C37326C9047C}" type="presOf" srcId="{A6D50971-9490-4162-9BF9-8989BBB619A9}" destId="{015F7185-4E8A-4C8D-9D75-50E5DE49094A}" srcOrd="0" destOrd="0" presId="urn:microsoft.com/office/officeart/2018/2/layout/IconVerticalSolidList"/>
    <dgm:cxn modelId="{D33D1CF0-1EA8-4C26-9D61-D043EF33B38E}" type="presOf" srcId="{49007B2A-18BF-482F-9D84-FC39FF8768BA}" destId="{74F37C49-1B4B-48DC-9491-BCE82399639D}" srcOrd="0" destOrd="0" presId="urn:microsoft.com/office/officeart/2018/2/layout/IconVerticalSolidList"/>
    <dgm:cxn modelId="{8C412A75-430A-469F-A8DA-ED557EAA80D2}" type="presParOf" srcId="{ED2CD72B-6680-4683-A0C2-CF571528F565}" destId="{69E0A3E4-1CEA-47D6-8EF8-7840E10A710D}" srcOrd="0" destOrd="0" presId="urn:microsoft.com/office/officeart/2018/2/layout/IconVerticalSolidList"/>
    <dgm:cxn modelId="{B973A297-8EA7-4F97-AC52-BA980DDB1A6B}" type="presParOf" srcId="{69E0A3E4-1CEA-47D6-8EF8-7840E10A710D}" destId="{AB896ABF-6C3B-47B4-ABAE-194C5860798B}" srcOrd="0" destOrd="0" presId="urn:microsoft.com/office/officeart/2018/2/layout/IconVerticalSolidList"/>
    <dgm:cxn modelId="{271A1920-2297-4792-BE32-EF7234001431}" type="presParOf" srcId="{69E0A3E4-1CEA-47D6-8EF8-7840E10A710D}" destId="{19C2FEBA-098E-437E-98C2-2FBD5EDB49BF}" srcOrd="1" destOrd="0" presId="urn:microsoft.com/office/officeart/2018/2/layout/IconVerticalSolidList"/>
    <dgm:cxn modelId="{E31FD3A0-1F31-41E6-A046-052F87DB82E6}" type="presParOf" srcId="{69E0A3E4-1CEA-47D6-8EF8-7840E10A710D}" destId="{CF7329A9-4A55-4914-93E6-2D387311B289}" srcOrd="2" destOrd="0" presId="urn:microsoft.com/office/officeart/2018/2/layout/IconVerticalSolidList"/>
    <dgm:cxn modelId="{4DCA3B2E-563C-4151-B616-E3BB5805B379}" type="presParOf" srcId="{69E0A3E4-1CEA-47D6-8EF8-7840E10A710D}" destId="{015F7185-4E8A-4C8D-9D75-50E5DE49094A}" srcOrd="3" destOrd="0" presId="urn:microsoft.com/office/officeart/2018/2/layout/IconVerticalSolidList"/>
    <dgm:cxn modelId="{7F8DC6AE-B524-48F4-AFDE-3AD0B0938253}" type="presParOf" srcId="{ED2CD72B-6680-4683-A0C2-CF571528F565}" destId="{D0DBF269-7D37-470B-91A1-A1549094F5EA}" srcOrd="1" destOrd="0" presId="urn:microsoft.com/office/officeart/2018/2/layout/IconVerticalSolidList"/>
    <dgm:cxn modelId="{197A1E90-1C4D-49D9-AC16-5C8C1D13DCAB}" type="presParOf" srcId="{ED2CD72B-6680-4683-A0C2-CF571528F565}" destId="{54236864-2588-4443-820F-062F92C987FE}" srcOrd="2" destOrd="0" presId="urn:microsoft.com/office/officeart/2018/2/layout/IconVerticalSolidList"/>
    <dgm:cxn modelId="{D58C322E-1E9A-4378-889C-157F513FF225}" type="presParOf" srcId="{54236864-2588-4443-820F-062F92C987FE}" destId="{765E1BD1-70C9-4AAA-951A-8AD5A69FC23B}" srcOrd="0" destOrd="0" presId="urn:microsoft.com/office/officeart/2018/2/layout/IconVerticalSolidList"/>
    <dgm:cxn modelId="{48C989F8-D08C-43FA-8DA2-84238D7A09EF}" type="presParOf" srcId="{54236864-2588-4443-820F-062F92C987FE}" destId="{ADE81D2F-9209-4A99-BEE4-6C762071FD4F}" srcOrd="1" destOrd="0" presId="urn:microsoft.com/office/officeart/2018/2/layout/IconVerticalSolidList"/>
    <dgm:cxn modelId="{05ACC9B6-78F1-4B4C-998F-BE027AF7EDEB}" type="presParOf" srcId="{54236864-2588-4443-820F-062F92C987FE}" destId="{12D93582-698B-4097-B015-F29ADF7B984F}" srcOrd="2" destOrd="0" presId="urn:microsoft.com/office/officeart/2018/2/layout/IconVerticalSolidList"/>
    <dgm:cxn modelId="{623CEEA1-3FF7-4290-8904-ED7EA37CAA71}" type="presParOf" srcId="{54236864-2588-4443-820F-062F92C987FE}" destId="{66EF8780-A289-4277-99A7-9D909059956E}" srcOrd="3" destOrd="0" presId="urn:microsoft.com/office/officeart/2018/2/layout/IconVerticalSolidList"/>
    <dgm:cxn modelId="{BB0C723A-CA7F-4EEE-8DBA-7815CDA75689}" type="presParOf" srcId="{54236864-2588-4443-820F-062F92C987FE}" destId="{74F37C49-1B4B-48DC-9491-BCE82399639D}"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D5027F-A9E9-44FF-9B19-9329F776F7B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2900D85-7CCF-4A24-A95F-0E7515724EF9}">
      <dgm:prSet custT="1"/>
      <dgm:spPr/>
      <dgm:t>
        <a:bodyPr/>
        <a:lstStyle/>
        <a:p>
          <a:r>
            <a:rPr lang="en-US" sz="2200" dirty="0"/>
            <a:t>-</a:t>
          </a:r>
          <a:r>
            <a:rPr lang="en-US" sz="2200" b="1" dirty="0"/>
            <a:t>How to access the fund – direct or portal, manually or electronically</a:t>
          </a:r>
        </a:p>
      </dgm:t>
    </dgm:pt>
    <dgm:pt modelId="{C0E8B131-67F5-4D14-9CFB-557F8936F824}" type="parTrans" cxnId="{B557E4AA-E730-4B15-B077-C61055C4DC21}">
      <dgm:prSet/>
      <dgm:spPr/>
      <dgm:t>
        <a:bodyPr/>
        <a:lstStyle/>
        <a:p>
          <a:endParaRPr lang="en-US" sz="2200"/>
        </a:p>
      </dgm:t>
    </dgm:pt>
    <dgm:pt modelId="{295F087F-66B9-4C16-84C6-185055070C60}" type="sibTrans" cxnId="{B557E4AA-E730-4B15-B077-C61055C4DC21}">
      <dgm:prSet/>
      <dgm:spPr/>
      <dgm:t>
        <a:bodyPr/>
        <a:lstStyle/>
        <a:p>
          <a:endParaRPr lang="en-US" sz="2200"/>
        </a:p>
      </dgm:t>
    </dgm:pt>
    <dgm:pt modelId="{0AFB8E33-8395-4013-A740-3D17439C0AB7}">
      <dgm:prSet custT="1"/>
      <dgm:spPr/>
      <dgm:t>
        <a:bodyPr/>
        <a:lstStyle/>
        <a:p>
          <a:r>
            <a:rPr lang="en-US" sz="2200" dirty="0"/>
            <a:t>-</a:t>
          </a:r>
          <a:r>
            <a:rPr lang="en-US" sz="2200" b="1" dirty="0"/>
            <a:t>When does the fund close?</a:t>
          </a:r>
        </a:p>
      </dgm:t>
    </dgm:pt>
    <dgm:pt modelId="{B923D5D8-5263-4B1C-A84C-D30CF0BF87A8}" type="parTrans" cxnId="{D5CDC059-83F8-4226-A49E-865D2051785C}">
      <dgm:prSet/>
      <dgm:spPr/>
      <dgm:t>
        <a:bodyPr/>
        <a:lstStyle/>
        <a:p>
          <a:endParaRPr lang="en-US" sz="2200"/>
        </a:p>
      </dgm:t>
    </dgm:pt>
    <dgm:pt modelId="{CB266B6D-9D48-4B6B-81FD-6470FE412B00}" type="sibTrans" cxnId="{D5CDC059-83F8-4226-A49E-865D2051785C}">
      <dgm:prSet/>
      <dgm:spPr/>
      <dgm:t>
        <a:bodyPr/>
        <a:lstStyle/>
        <a:p>
          <a:endParaRPr lang="en-US" sz="2200"/>
        </a:p>
      </dgm:t>
    </dgm:pt>
    <dgm:pt modelId="{E8706E2F-345A-4D2A-93C3-831E45DEDEE1}">
      <dgm:prSet custT="1"/>
      <dgm:spPr/>
      <dgm:t>
        <a:bodyPr/>
        <a:lstStyle/>
        <a:p>
          <a:r>
            <a:rPr lang="en-US" sz="2200" dirty="0"/>
            <a:t>-</a:t>
          </a:r>
          <a:r>
            <a:rPr lang="en-US" sz="2200" b="1" dirty="0"/>
            <a:t>Are there any limits on redemptions? We don’t like limits</a:t>
          </a:r>
        </a:p>
      </dgm:t>
    </dgm:pt>
    <dgm:pt modelId="{E53A820B-450C-41B8-921B-0C41FEC1A231}" type="parTrans" cxnId="{BCD5F41E-96D4-4E28-A80A-FCF4C9067B94}">
      <dgm:prSet/>
      <dgm:spPr/>
      <dgm:t>
        <a:bodyPr/>
        <a:lstStyle/>
        <a:p>
          <a:endParaRPr lang="en-US" sz="2200"/>
        </a:p>
      </dgm:t>
    </dgm:pt>
    <dgm:pt modelId="{BC08967F-12EA-4E9E-830E-14D502F3F6BD}" type="sibTrans" cxnId="{BCD5F41E-96D4-4E28-A80A-FCF4C9067B94}">
      <dgm:prSet/>
      <dgm:spPr/>
      <dgm:t>
        <a:bodyPr/>
        <a:lstStyle/>
        <a:p>
          <a:endParaRPr lang="en-US" sz="2200"/>
        </a:p>
      </dgm:t>
    </dgm:pt>
    <dgm:pt modelId="{EC58F565-9260-41E1-83DB-986EE7DD9351}">
      <dgm:prSet custT="1"/>
      <dgm:spPr/>
      <dgm:t>
        <a:bodyPr/>
        <a:lstStyle/>
        <a:p>
          <a:r>
            <a:rPr lang="en-US" sz="2200" b="1" dirty="0"/>
            <a:t>-Is the process easy? We like easy</a:t>
          </a:r>
          <a:endParaRPr lang="en-US" sz="2200" dirty="0"/>
        </a:p>
      </dgm:t>
    </dgm:pt>
    <dgm:pt modelId="{15843B68-244C-48EC-80F6-D72B84A90B1B}" type="parTrans" cxnId="{86DC8A81-28AE-4A76-8BB7-D7F433073898}">
      <dgm:prSet/>
      <dgm:spPr/>
      <dgm:t>
        <a:bodyPr/>
        <a:lstStyle/>
        <a:p>
          <a:endParaRPr lang="en-US" sz="2200"/>
        </a:p>
      </dgm:t>
    </dgm:pt>
    <dgm:pt modelId="{DE75002E-903F-4514-8F88-25274B856C5F}" type="sibTrans" cxnId="{86DC8A81-28AE-4A76-8BB7-D7F433073898}">
      <dgm:prSet/>
      <dgm:spPr/>
      <dgm:t>
        <a:bodyPr/>
        <a:lstStyle/>
        <a:p>
          <a:endParaRPr lang="en-US" sz="2200"/>
        </a:p>
      </dgm:t>
    </dgm:pt>
    <dgm:pt modelId="{6C0F35D8-5057-4A27-B10F-A5C08958D126}" type="pres">
      <dgm:prSet presAssocID="{F4D5027F-A9E9-44FF-9B19-9329F776F7B5}" presName="vert0" presStyleCnt="0">
        <dgm:presLayoutVars>
          <dgm:dir/>
          <dgm:animOne val="branch"/>
          <dgm:animLvl val="lvl"/>
        </dgm:presLayoutVars>
      </dgm:prSet>
      <dgm:spPr/>
    </dgm:pt>
    <dgm:pt modelId="{A7E48978-1BB5-45CB-A54B-1FA3E40027DA}" type="pres">
      <dgm:prSet presAssocID="{F2900D85-7CCF-4A24-A95F-0E7515724EF9}" presName="thickLine" presStyleLbl="alignNode1" presStyleIdx="0" presStyleCnt="4"/>
      <dgm:spPr/>
    </dgm:pt>
    <dgm:pt modelId="{BDD09ADE-68D7-4156-A022-12F1B1D1CC7A}" type="pres">
      <dgm:prSet presAssocID="{F2900D85-7CCF-4A24-A95F-0E7515724EF9}" presName="horz1" presStyleCnt="0"/>
      <dgm:spPr/>
    </dgm:pt>
    <dgm:pt modelId="{74098528-1FB4-4F5E-897A-6FAA6685EED2}" type="pres">
      <dgm:prSet presAssocID="{F2900D85-7CCF-4A24-A95F-0E7515724EF9}" presName="tx1" presStyleLbl="revTx" presStyleIdx="0" presStyleCnt="4"/>
      <dgm:spPr/>
    </dgm:pt>
    <dgm:pt modelId="{D0352A95-9667-4D5F-9B20-CA0A95CBCA0C}" type="pres">
      <dgm:prSet presAssocID="{F2900D85-7CCF-4A24-A95F-0E7515724EF9}" presName="vert1" presStyleCnt="0"/>
      <dgm:spPr/>
    </dgm:pt>
    <dgm:pt modelId="{E3C42457-BC08-43CA-97DA-F7EA54FEAC48}" type="pres">
      <dgm:prSet presAssocID="{0AFB8E33-8395-4013-A740-3D17439C0AB7}" presName="thickLine" presStyleLbl="alignNode1" presStyleIdx="1" presStyleCnt="4"/>
      <dgm:spPr/>
    </dgm:pt>
    <dgm:pt modelId="{8F04A395-6840-438D-9564-3CCB1A95DF80}" type="pres">
      <dgm:prSet presAssocID="{0AFB8E33-8395-4013-A740-3D17439C0AB7}" presName="horz1" presStyleCnt="0"/>
      <dgm:spPr/>
    </dgm:pt>
    <dgm:pt modelId="{EB0AC844-69C1-4486-8FCC-27D36D5DC1D0}" type="pres">
      <dgm:prSet presAssocID="{0AFB8E33-8395-4013-A740-3D17439C0AB7}" presName="tx1" presStyleLbl="revTx" presStyleIdx="1" presStyleCnt="4"/>
      <dgm:spPr/>
    </dgm:pt>
    <dgm:pt modelId="{C2D2C82B-1D10-4EAE-AE35-D8B98D5D81C1}" type="pres">
      <dgm:prSet presAssocID="{0AFB8E33-8395-4013-A740-3D17439C0AB7}" presName="vert1" presStyleCnt="0"/>
      <dgm:spPr/>
    </dgm:pt>
    <dgm:pt modelId="{125351EB-1F89-42FA-A208-EBE512DFE193}" type="pres">
      <dgm:prSet presAssocID="{E8706E2F-345A-4D2A-93C3-831E45DEDEE1}" presName="thickLine" presStyleLbl="alignNode1" presStyleIdx="2" presStyleCnt="4"/>
      <dgm:spPr/>
    </dgm:pt>
    <dgm:pt modelId="{90E4C1A0-5498-4F04-9736-41BD15387968}" type="pres">
      <dgm:prSet presAssocID="{E8706E2F-345A-4D2A-93C3-831E45DEDEE1}" presName="horz1" presStyleCnt="0"/>
      <dgm:spPr/>
    </dgm:pt>
    <dgm:pt modelId="{EF2BC314-4642-4B58-AF54-16B67D8AC316}" type="pres">
      <dgm:prSet presAssocID="{E8706E2F-345A-4D2A-93C3-831E45DEDEE1}" presName="tx1" presStyleLbl="revTx" presStyleIdx="2" presStyleCnt="4"/>
      <dgm:spPr/>
    </dgm:pt>
    <dgm:pt modelId="{6293CC8F-0575-4A3C-97FB-72482942216C}" type="pres">
      <dgm:prSet presAssocID="{E8706E2F-345A-4D2A-93C3-831E45DEDEE1}" presName="vert1" presStyleCnt="0"/>
      <dgm:spPr/>
    </dgm:pt>
    <dgm:pt modelId="{34526FED-E4DE-4362-8554-B545F25482CD}" type="pres">
      <dgm:prSet presAssocID="{EC58F565-9260-41E1-83DB-986EE7DD9351}" presName="thickLine" presStyleLbl="alignNode1" presStyleIdx="3" presStyleCnt="4"/>
      <dgm:spPr/>
    </dgm:pt>
    <dgm:pt modelId="{2E3B6F56-6D72-4EA0-AFF4-2CD42EF3B8A8}" type="pres">
      <dgm:prSet presAssocID="{EC58F565-9260-41E1-83DB-986EE7DD9351}" presName="horz1" presStyleCnt="0"/>
      <dgm:spPr/>
    </dgm:pt>
    <dgm:pt modelId="{A49AB161-A1BF-4513-AB9D-67E041EF4E2B}" type="pres">
      <dgm:prSet presAssocID="{EC58F565-9260-41E1-83DB-986EE7DD9351}" presName="tx1" presStyleLbl="revTx" presStyleIdx="3" presStyleCnt="4"/>
      <dgm:spPr/>
    </dgm:pt>
    <dgm:pt modelId="{FFFF1A08-696E-4763-901B-A09994001DA6}" type="pres">
      <dgm:prSet presAssocID="{EC58F565-9260-41E1-83DB-986EE7DD9351}" presName="vert1" presStyleCnt="0"/>
      <dgm:spPr/>
    </dgm:pt>
  </dgm:ptLst>
  <dgm:cxnLst>
    <dgm:cxn modelId="{53C8720F-C691-4043-9AAD-D1C03D94F492}" type="presOf" srcId="{F4D5027F-A9E9-44FF-9B19-9329F776F7B5}" destId="{6C0F35D8-5057-4A27-B10F-A5C08958D126}" srcOrd="0" destOrd="0" presId="urn:microsoft.com/office/officeart/2008/layout/LinedList"/>
    <dgm:cxn modelId="{BCD5F41E-96D4-4E28-A80A-FCF4C9067B94}" srcId="{F4D5027F-A9E9-44FF-9B19-9329F776F7B5}" destId="{E8706E2F-345A-4D2A-93C3-831E45DEDEE1}" srcOrd="2" destOrd="0" parTransId="{E53A820B-450C-41B8-921B-0C41FEC1A231}" sibTransId="{BC08967F-12EA-4E9E-830E-14D502F3F6BD}"/>
    <dgm:cxn modelId="{8BB66D69-FD1F-48FC-8167-D0C18A100446}" type="presOf" srcId="{F2900D85-7CCF-4A24-A95F-0E7515724EF9}" destId="{74098528-1FB4-4F5E-897A-6FAA6685EED2}" srcOrd="0" destOrd="0" presId="urn:microsoft.com/office/officeart/2008/layout/LinedList"/>
    <dgm:cxn modelId="{BA17B776-A273-4167-BB50-A1E5844E0E64}" type="presOf" srcId="{EC58F565-9260-41E1-83DB-986EE7DD9351}" destId="{A49AB161-A1BF-4513-AB9D-67E041EF4E2B}" srcOrd="0" destOrd="0" presId="urn:microsoft.com/office/officeart/2008/layout/LinedList"/>
    <dgm:cxn modelId="{D5CDC059-83F8-4226-A49E-865D2051785C}" srcId="{F4D5027F-A9E9-44FF-9B19-9329F776F7B5}" destId="{0AFB8E33-8395-4013-A740-3D17439C0AB7}" srcOrd="1" destOrd="0" parTransId="{B923D5D8-5263-4B1C-A84C-D30CF0BF87A8}" sibTransId="{CB266B6D-9D48-4B6B-81FD-6470FE412B00}"/>
    <dgm:cxn modelId="{86DC8A81-28AE-4A76-8BB7-D7F433073898}" srcId="{F4D5027F-A9E9-44FF-9B19-9329F776F7B5}" destId="{EC58F565-9260-41E1-83DB-986EE7DD9351}" srcOrd="3" destOrd="0" parTransId="{15843B68-244C-48EC-80F6-D72B84A90B1B}" sibTransId="{DE75002E-903F-4514-8F88-25274B856C5F}"/>
    <dgm:cxn modelId="{B67AA29E-E793-4BB3-A6A0-04B1845B39AE}" type="presOf" srcId="{0AFB8E33-8395-4013-A740-3D17439C0AB7}" destId="{EB0AC844-69C1-4486-8FCC-27D36D5DC1D0}" srcOrd="0" destOrd="0" presId="urn:microsoft.com/office/officeart/2008/layout/LinedList"/>
    <dgm:cxn modelId="{B557E4AA-E730-4B15-B077-C61055C4DC21}" srcId="{F4D5027F-A9E9-44FF-9B19-9329F776F7B5}" destId="{F2900D85-7CCF-4A24-A95F-0E7515724EF9}" srcOrd="0" destOrd="0" parTransId="{C0E8B131-67F5-4D14-9CFB-557F8936F824}" sibTransId="{295F087F-66B9-4C16-84C6-185055070C60}"/>
    <dgm:cxn modelId="{FD2E50C6-DD15-439C-A875-3C9108CEDEFA}" type="presOf" srcId="{E8706E2F-345A-4D2A-93C3-831E45DEDEE1}" destId="{EF2BC314-4642-4B58-AF54-16B67D8AC316}" srcOrd="0" destOrd="0" presId="urn:microsoft.com/office/officeart/2008/layout/LinedList"/>
    <dgm:cxn modelId="{BE587B3C-F930-49B2-9F95-CBC627E3C19E}" type="presParOf" srcId="{6C0F35D8-5057-4A27-B10F-A5C08958D126}" destId="{A7E48978-1BB5-45CB-A54B-1FA3E40027DA}" srcOrd="0" destOrd="0" presId="urn:microsoft.com/office/officeart/2008/layout/LinedList"/>
    <dgm:cxn modelId="{F65353AC-E5FE-4927-8908-2AF3E6E82032}" type="presParOf" srcId="{6C0F35D8-5057-4A27-B10F-A5C08958D126}" destId="{BDD09ADE-68D7-4156-A022-12F1B1D1CC7A}" srcOrd="1" destOrd="0" presId="urn:microsoft.com/office/officeart/2008/layout/LinedList"/>
    <dgm:cxn modelId="{E76F0F0D-99EF-4FB6-AAA6-70D757A681B1}" type="presParOf" srcId="{BDD09ADE-68D7-4156-A022-12F1B1D1CC7A}" destId="{74098528-1FB4-4F5E-897A-6FAA6685EED2}" srcOrd="0" destOrd="0" presId="urn:microsoft.com/office/officeart/2008/layout/LinedList"/>
    <dgm:cxn modelId="{A80F2E86-B384-4A43-AA8E-68DEA89BE8CF}" type="presParOf" srcId="{BDD09ADE-68D7-4156-A022-12F1B1D1CC7A}" destId="{D0352A95-9667-4D5F-9B20-CA0A95CBCA0C}" srcOrd="1" destOrd="0" presId="urn:microsoft.com/office/officeart/2008/layout/LinedList"/>
    <dgm:cxn modelId="{8BAD173B-7E2C-40BB-A9F0-ABAD06F869DB}" type="presParOf" srcId="{6C0F35D8-5057-4A27-B10F-A5C08958D126}" destId="{E3C42457-BC08-43CA-97DA-F7EA54FEAC48}" srcOrd="2" destOrd="0" presId="urn:microsoft.com/office/officeart/2008/layout/LinedList"/>
    <dgm:cxn modelId="{8EAB890F-E8C5-4EFB-9C13-C364157C17BD}" type="presParOf" srcId="{6C0F35D8-5057-4A27-B10F-A5C08958D126}" destId="{8F04A395-6840-438D-9564-3CCB1A95DF80}" srcOrd="3" destOrd="0" presId="urn:microsoft.com/office/officeart/2008/layout/LinedList"/>
    <dgm:cxn modelId="{FBCE22D5-4F50-401E-B47D-6C1C7053B8C2}" type="presParOf" srcId="{8F04A395-6840-438D-9564-3CCB1A95DF80}" destId="{EB0AC844-69C1-4486-8FCC-27D36D5DC1D0}" srcOrd="0" destOrd="0" presId="urn:microsoft.com/office/officeart/2008/layout/LinedList"/>
    <dgm:cxn modelId="{3E8E3010-20AC-4110-8E12-BB0ED0F86D37}" type="presParOf" srcId="{8F04A395-6840-438D-9564-3CCB1A95DF80}" destId="{C2D2C82B-1D10-4EAE-AE35-D8B98D5D81C1}" srcOrd="1" destOrd="0" presId="urn:microsoft.com/office/officeart/2008/layout/LinedList"/>
    <dgm:cxn modelId="{002324F5-3859-4DA3-B00B-4A8635591A1F}" type="presParOf" srcId="{6C0F35D8-5057-4A27-B10F-A5C08958D126}" destId="{125351EB-1F89-42FA-A208-EBE512DFE193}" srcOrd="4" destOrd="0" presId="urn:microsoft.com/office/officeart/2008/layout/LinedList"/>
    <dgm:cxn modelId="{9BC81A59-6A94-46C0-88FE-7DAF833A1D59}" type="presParOf" srcId="{6C0F35D8-5057-4A27-B10F-A5C08958D126}" destId="{90E4C1A0-5498-4F04-9736-41BD15387968}" srcOrd="5" destOrd="0" presId="urn:microsoft.com/office/officeart/2008/layout/LinedList"/>
    <dgm:cxn modelId="{68BD31AA-07E1-483D-9D13-43C16FF24730}" type="presParOf" srcId="{90E4C1A0-5498-4F04-9736-41BD15387968}" destId="{EF2BC314-4642-4B58-AF54-16B67D8AC316}" srcOrd="0" destOrd="0" presId="urn:microsoft.com/office/officeart/2008/layout/LinedList"/>
    <dgm:cxn modelId="{268E85AB-5550-4F37-915F-1CCAE4935C76}" type="presParOf" srcId="{90E4C1A0-5498-4F04-9736-41BD15387968}" destId="{6293CC8F-0575-4A3C-97FB-72482942216C}" srcOrd="1" destOrd="0" presId="urn:microsoft.com/office/officeart/2008/layout/LinedList"/>
    <dgm:cxn modelId="{3CE344FB-B424-409A-8E2B-1FD3C860CF72}" type="presParOf" srcId="{6C0F35D8-5057-4A27-B10F-A5C08958D126}" destId="{34526FED-E4DE-4362-8554-B545F25482CD}" srcOrd="6" destOrd="0" presId="urn:microsoft.com/office/officeart/2008/layout/LinedList"/>
    <dgm:cxn modelId="{C6855B14-613F-428C-94E2-CDBED6B2DC12}" type="presParOf" srcId="{6C0F35D8-5057-4A27-B10F-A5C08958D126}" destId="{2E3B6F56-6D72-4EA0-AFF4-2CD42EF3B8A8}" srcOrd="7" destOrd="0" presId="urn:microsoft.com/office/officeart/2008/layout/LinedList"/>
    <dgm:cxn modelId="{1DB05722-6DFD-40ED-BDA6-A9F29AD9D298}" type="presParOf" srcId="{2E3B6F56-6D72-4EA0-AFF4-2CD42EF3B8A8}" destId="{A49AB161-A1BF-4513-AB9D-67E041EF4E2B}" srcOrd="0" destOrd="0" presId="urn:microsoft.com/office/officeart/2008/layout/LinedList"/>
    <dgm:cxn modelId="{20F175A3-184E-47BC-A45F-3191D39D9974}" type="presParOf" srcId="{2E3B6F56-6D72-4EA0-AFF4-2CD42EF3B8A8}" destId="{FFFF1A08-696E-4763-901B-A09994001DA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2BC7B02-8397-413B-8013-EE6CF64D153D}" type="doc">
      <dgm:prSet loTypeId="urn:microsoft.com/office/officeart/2005/8/layout/list1" loCatId="list" qsTypeId="urn:microsoft.com/office/officeart/2005/8/quickstyle/simple1" qsCatId="simple" csTypeId="urn:microsoft.com/office/officeart/2005/8/colors/accent2_2" csCatId="accent2"/>
      <dgm:spPr/>
      <dgm:t>
        <a:bodyPr/>
        <a:lstStyle/>
        <a:p>
          <a:endParaRPr lang="en-US"/>
        </a:p>
      </dgm:t>
    </dgm:pt>
    <dgm:pt modelId="{ABBF1142-3A8D-46BF-BD66-1B8DD90FABA1}">
      <dgm:prSet custT="1"/>
      <dgm:spPr/>
      <dgm:t>
        <a:bodyPr/>
        <a:lstStyle/>
        <a:p>
          <a:r>
            <a:rPr lang="en-US" sz="2000" b="1" dirty="0"/>
            <a:t>Website Disclosure</a:t>
          </a:r>
        </a:p>
      </dgm:t>
    </dgm:pt>
    <dgm:pt modelId="{9752685A-738C-4E7D-8897-B9ABF0D09091}" type="parTrans" cxnId="{66BA080E-E1AB-4D22-B285-D4FC262340F0}">
      <dgm:prSet/>
      <dgm:spPr/>
      <dgm:t>
        <a:bodyPr/>
        <a:lstStyle/>
        <a:p>
          <a:endParaRPr lang="en-US" sz="2000" b="1"/>
        </a:p>
      </dgm:t>
    </dgm:pt>
    <dgm:pt modelId="{A7BD82AC-467B-4027-B71E-D599B7F7CBD9}" type="sibTrans" cxnId="{66BA080E-E1AB-4D22-B285-D4FC262340F0}">
      <dgm:prSet/>
      <dgm:spPr/>
      <dgm:t>
        <a:bodyPr/>
        <a:lstStyle/>
        <a:p>
          <a:endParaRPr lang="en-US" sz="2000" b="1"/>
        </a:p>
      </dgm:t>
    </dgm:pt>
    <dgm:pt modelId="{DFFC9375-79C4-47E1-8205-5C732C0FBC82}">
      <dgm:prSet custT="1"/>
      <dgm:spPr/>
      <dgm:t>
        <a:bodyPr/>
        <a:lstStyle/>
        <a:p>
          <a:r>
            <a:rPr lang="en-US" sz="2000" b="1"/>
            <a:t>Regulatory Disclosure</a:t>
          </a:r>
        </a:p>
      </dgm:t>
    </dgm:pt>
    <dgm:pt modelId="{591B356F-06C8-46AC-AFE1-B19630761031}" type="parTrans" cxnId="{47F7709B-7D8B-4732-9A2A-BD6D68B91974}">
      <dgm:prSet/>
      <dgm:spPr/>
      <dgm:t>
        <a:bodyPr/>
        <a:lstStyle/>
        <a:p>
          <a:endParaRPr lang="en-US" sz="2000" b="1"/>
        </a:p>
      </dgm:t>
    </dgm:pt>
    <dgm:pt modelId="{D8932CF4-4A21-4CF5-A039-27DBE840FB1D}" type="sibTrans" cxnId="{47F7709B-7D8B-4732-9A2A-BD6D68B91974}">
      <dgm:prSet/>
      <dgm:spPr/>
      <dgm:t>
        <a:bodyPr/>
        <a:lstStyle/>
        <a:p>
          <a:endParaRPr lang="en-US" sz="2000" b="1"/>
        </a:p>
      </dgm:t>
    </dgm:pt>
    <dgm:pt modelId="{D047C20C-42F5-4B11-80C1-BCE83D7DF4A7}">
      <dgm:prSet custT="1"/>
      <dgm:spPr/>
      <dgm:t>
        <a:bodyPr/>
        <a:lstStyle/>
        <a:p>
          <a:r>
            <a:rPr lang="en-US" sz="2000" b="1"/>
            <a:t>Yield, WAM, WAL, Liquidity, Shareholder Activity</a:t>
          </a:r>
        </a:p>
      </dgm:t>
    </dgm:pt>
    <dgm:pt modelId="{EF6EB4C8-3753-4BFA-8685-B8AF1D5FE695}" type="parTrans" cxnId="{D0AE3146-C342-4681-A2CF-D788029DBD29}">
      <dgm:prSet/>
      <dgm:spPr/>
      <dgm:t>
        <a:bodyPr/>
        <a:lstStyle/>
        <a:p>
          <a:endParaRPr lang="en-US" sz="2000" b="1"/>
        </a:p>
      </dgm:t>
    </dgm:pt>
    <dgm:pt modelId="{29CAFFCC-7E63-4930-9661-764C8BBB9F12}" type="sibTrans" cxnId="{D0AE3146-C342-4681-A2CF-D788029DBD29}">
      <dgm:prSet/>
      <dgm:spPr/>
      <dgm:t>
        <a:bodyPr/>
        <a:lstStyle/>
        <a:p>
          <a:endParaRPr lang="en-US" sz="2000" b="1"/>
        </a:p>
      </dgm:t>
    </dgm:pt>
    <dgm:pt modelId="{84FCA38D-41A5-4145-9101-F04DD86EB5F1}">
      <dgm:prSet custT="1"/>
      <dgm:spPr/>
      <dgm:t>
        <a:bodyPr/>
        <a:lstStyle/>
        <a:p>
          <a:r>
            <a:rPr lang="en-US" sz="2000" b="1"/>
            <a:t>Holdings</a:t>
          </a:r>
        </a:p>
      </dgm:t>
    </dgm:pt>
    <dgm:pt modelId="{0C0CD0B7-0A3C-45FF-BCA5-F6462E3623E2}" type="parTrans" cxnId="{D1F7D344-F6D3-4135-9220-0301F2C4BBC4}">
      <dgm:prSet/>
      <dgm:spPr/>
      <dgm:t>
        <a:bodyPr/>
        <a:lstStyle/>
        <a:p>
          <a:endParaRPr lang="en-US" sz="2000" b="1"/>
        </a:p>
      </dgm:t>
    </dgm:pt>
    <dgm:pt modelId="{47889543-C76C-4EFA-B994-C5DB747C6127}" type="sibTrans" cxnId="{D1F7D344-F6D3-4135-9220-0301F2C4BBC4}">
      <dgm:prSet/>
      <dgm:spPr/>
      <dgm:t>
        <a:bodyPr/>
        <a:lstStyle/>
        <a:p>
          <a:endParaRPr lang="en-US" sz="2000" b="1"/>
        </a:p>
      </dgm:t>
    </dgm:pt>
    <dgm:pt modelId="{6CE66E32-2F3A-463C-B704-BE1F75A89E07}">
      <dgm:prSet custT="1"/>
      <dgm:spPr/>
      <dgm:t>
        <a:bodyPr/>
        <a:lstStyle/>
        <a:p>
          <a:r>
            <a:rPr lang="en-US" sz="2000" b="1"/>
            <a:t>Ask Questions!</a:t>
          </a:r>
        </a:p>
      </dgm:t>
    </dgm:pt>
    <dgm:pt modelId="{6DC30340-0F33-40C3-9E57-7A1D1E34821C}" type="parTrans" cxnId="{1DC1AACB-C8DE-48D5-9414-BD57F4E7401A}">
      <dgm:prSet/>
      <dgm:spPr/>
      <dgm:t>
        <a:bodyPr/>
        <a:lstStyle/>
        <a:p>
          <a:endParaRPr lang="en-US" sz="2000" b="1"/>
        </a:p>
      </dgm:t>
    </dgm:pt>
    <dgm:pt modelId="{EED3CC79-91CA-48B7-83AC-675A49079EB0}" type="sibTrans" cxnId="{1DC1AACB-C8DE-48D5-9414-BD57F4E7401A}">
      <dgm:prSet/>
      <dgm:spPr/>
      <dgm:t>
        <a:bodyPr/>
        <a:lstStyle/>
        <a:p>
          <a:endParaRPr lang="en-US" sz="2000" b="1"/>
        </a:p>
      </dgm:t>
    </dgm:pt>
    <dgm:pt modelId="{9322CE43-D2AE-4DC3-8208-DFABE319E298}" type="pres">
      <dgm:prSet presAssocID="{A2BC7B02-8397-413B-8013-EE6CF64D153D}" presName="linear" presStyleCnt="0">
        <dgm:presLayoutVars>
          <dgm:dir/>
          <dgm:animLvl val="lvl"/>
          <dgm:resizeHandles val="exact"/>
        </dgm:presLayoutVars>
      </dgm:prSet>
      <dgm:spPr/>
    </dgm:pt>
    <dgm:pt modelId="{BFA2268E-A16B-4E3C-8FD8-27468D094812}" type="pres">
      <dgm:prSet presAssocID="{ABBF1142-3A8D-46BF-BD66-1B8DD90FABA1}" presName="parentLin" presStyleCnt="0"/>
      <dgm:spPr/>
    </dgm:pt>
    <dgm:pt modelId="{CFE67A3A-CE6F-4A8E-AA3E-FB5A01092A8C}" type="pres">
      <dgm:prSet presAssocID="{ABBF1142-3A8D-46BF-BD66-1B8DD90FABA1}" presName="parentLeftMargin" presStyleLbl="node1" presStyleIdx="0" presStyleCnt="5"/>
      <dgm:spPr/>
    </dgm:pt>
    <dgm:pt modelId="{361F4AFE-E4FE-48B0-961F-22DEADC7B7A2}" type="pres">
      <dgm:prSet presAssocID="{ABBF1142-3A8D-46BF-BD66-1B8DD90FABA1}" presName="parentText" presStyleLbl="node1" presStyleIdx="0" presStyleCnt="5">
        <dgm:presLayoutVars>
          <dgm:chMax val="0"/>
          <dgm:bulletEnabled val="1"/>
        </dgm:presLayoutVars>
      </dgm:prSet>
      <dgm:spPr/>
    </dgm:pt>
    <dgm:pt modelId="{41B3AAFE-A2D9-4DCA-B7B5-00DE39564082}" type="pres">
      <dgm:prSet presAssocID="{ABBF1142-3A8D-46BF-BD66-1B8DD90FABA1}" presName="negativeSpace" presStyleCnt="0"/>
      <dgm:spPr/>
    </dgm:pt>
    <dgm:pt modelId="{657C46E1-E419-49D5-A29E-79EED9A8CB7E}" type="pres">
      <dgm:prSet presAssocID="{ABBF1142-3A8D-46BF-BD66-1B8DD90FABA1}" presName="childText" presStyleLbl="conFgAcc1" presStyleIdx="0" presStyleCnt="5">
        <dgm:presLayoutVars>
          <dgm:bulletEnabled val="1"/>
        </dgm:presLayoutVars>
      </dgm:prSet>
      <dgm:spPr/>
    </dgm:pt>
    <dgm:pt modelId="{2CC19D83-30DC-4D2C-85CE-7623E3E47248}" type="pres">
      <dgm:prSet presAssocID="{A7BD82AC-467B-4027-B71E-D599B7F7CBD9}" presName="spaceBetweenRectangles" presStyleCnt="0"/>
      <dgm:spPr/>
    </dgm:pt>
    <dgm:pt modelId="{5D8A80A8-393D-4F34-9318-3E449D239F61}" type="pres">
      <dgm:prSet presAssocID="{DFFC9375-79C4-47E1-8205-5C732C0FBC82}" presName="parentLin" presStyleCnt="0"/>
      <dgm:spPr/>
    </dgm:pt>
    <dgm:pt modelId="{4F7022CE-EF17-4E4B-BD85-14C858D64E06}" type="pres">
      <dgm:prSet presAssocID="{DFFC9375-79C4-47E1-8205-5C732C0FBC82}" presName="parentLeftMargin" presStyleLbl="node1" presStyleIdx="0" presStyleCnt="5"/>
      <dgm:spPr/>
    </dgm:pt>
    <dgm:pt modelId="{93E00E24-6190-4C6B-B4F9-964D3E7D6501}" type="pres">
      <dgm:prSet presAssocID="{DFFC9375-79C4-47E1-8205-5C732C0FBC82}" presName="parentText" presStyleLbl="node1" presStyleIdx="1" presStyleCnt="5">
        <dgm:presLayoutVars>
          <dgm:chMax val="0"/>
          <dgm:bulletEnabled val="1"/>
        </dgm:presLayoutVars>
      </dgm:prSet>
      <dgm:spPr/>
    </dgm:pt>
    <dgm:pt modelId="{9B84EEC5-B60B-4BFA-A1C6-836DBEE21148}" type="pres">
      <dgm:prSet presAssocID="{DFFC9375-79C4-47E1-8205-5C732C0FBC82}" presName="negativeSpace" presStyleCnt="0"/>
      <dgm:spPr/>
    </dgm:pt>
    <dgm:pt modelId="{8355F918-F59F-4682-A7C4-83F65EB11D79}" type="pres">
      <dgm:prSet presAssocID="{DFFC9375-79C4-47E1-8205-5C732C0FBC82}" presName="childText" presStyleLbl="conFgAcc1" presStyleIdx="1" presStyleCnt="5">
        <dgm:presLayoutVars>
          <dgm:bulletEnabled val="1"/>
        </dgm:presLayoutVars>
      </dgm:prSet>
      <dgm:spPr/>
    </dgm:pt>
    <dgm:pt modelId="{5EA15F83-376C-4C1A-B325-645DC0A385A1}" type="pres">
      <dgm:prSet presAssocID="{D8932CF4-4A21-4CF5-A039-27DBE840FB1D}" presName="spaceBetweenRectangles" presStyleCnt="0"/>
      <dgm:spPr/>
    </dgm:pt>
    <dgm:pt modelId="{BCD733AA-E93C-4C6F-A4C5-AC806866380A}" type="pres">
      <dgm:prSet presAssocID="{D047C20C-42F5-4B11-80C1-BCE83D7DF4A7}" presName="parentLin" presStyleCnt="0"/>
      <dgm:spPr/>
    </dgm:pt>
    <dgm:pt modelId="{0BBCD658-449D-4918-85D8-56928A1EB84B}" type="pres">
      <dgm:prSet presAssocID="{D047C20C-42F5-4B11-80C1-BCE83D7DF4A7}" presName="parentLeftMargin" presStyleLbl="node1" presStyleIdx="1" presStyleCnt="5"/>
      <dgm:spPr/>
    </dgm:pt>
    <dgm:pt modelId="{CF1BFB50-327E-4EDF-A0B5-F9A582425EB4}" type="pres">
      <dgm:prSet presAssocID="{D047C20C-42F5-4B11-80C1-BCE83D7DF4A7}" presName="parentText" presStyleLbl="node1" presStyleIdx="2" presStyleCnt="5">
        <dgm:presLayoutVars>
          <dgm:chMax val="0"/>
          <dgm:bulletEnabled val="1"/>
        </dgm:presLayoutVars>
      </dgm:prSet>
      <dgm:spPr/>
    </dgm:pt>
    <dgm:pt modelId="{0B5FC88C-87CE-474A-8E29-23F8F5896866}" type="pres">
      <dgm:prSet presAssocID="{D047C20C-42F5-4B11-80C1-BCE83D7DF4A7}" presName="negativeSpace" presStyleCnt="0"/>
      <dgm:spPr/>
    </dgm:pt>
    <dgm:pt modelId="{5995530F-B6D6-4986-AD25-CB00A2B06C19}" type="pres">
      <dgm:prSet presAssocID="{D047C20C-42F5-4B11-80C1-BCE83D7DF4A7}" presName="childText" presStyleLbl="conFgAcc1" presStyleIdx="2" presStyleCnt="5">
        <dgm:presLayoutVars>
          <dgm:bulletEnabled val="1"/>
        </dgm:presLayoutVars>
      </dgm:prSet>
      <dgm:spPr/>
    </dgm:pt>
    <dgm:pt modelId="{16CDF84C-43C8-40B6-84A6-2E5B43B8117A}" type="pres">
      <dgm:prSet presAssocID="{29CAFFCC-7E63-4930-9661-764C8BBB9F12}" presName="spaceBetweenRectangles" presStyleCnt="0"/>
      <dgm:spPr/>
    </dgm:pt>
    <dgm:pt modelId="{28334955-F23D-4668-8BF6-39FC1152375F}" type="pres">
      <dgm:prSet presAssocID="{84FCA38D-41A5-4145-9101-F04DD86EB5F1}" presName="parentLin" presStyleCnt="0"/>
      <dgm:spPr/>
    </dgm:pt>
    <dgm:pt modelId="{51A6735F-4188-491F-9F78-D69D93C816F0}" type="pres">
      <dgm:prSet presAssocID="{84FCA38D-41A5-4145-9101-F04DD86EB5F1}" presName="parentLeftMargin" presStyleLbl="node1" presStyleIdx="2" presStyleCnt="5"/>
      <dgm:spPr/>
    </dgm:pt>
    <dgm:pt modelId="{3D249DCC-705A-4582-8850-F2F17CC20DCC}" type="pres">
      <dgm:prSet presAssocID="{84FCA38D-41A5-4145-9101-F04DD86EB5F1}" presName="parentText" presStyleLbl="node1" presStyleIdx="3" presStyleCnt="5">
        <dgm:presLayoutVars>
          <dgm:chMax val="0"/>
          <dgm:bulletEnabled val="1"/>
        </dgm:presLayoutVars>
      </dgm:prSet>
      <dgm:spPr/>
    </dgm:pt>
    <dgm:pt modelId="{305E156A-0624-4F63-9347-1D82E3A38B77}" type="pres">
      <dgm:prSet presAssocID="{84FCA38D-41A5-4145-9101-F04DD86EB5F1}" presName="negativeSpace" presStyleCnt="0"/>
      <dgm:spPr/>
    </dgm:pt>
    <dgm:pt modelId="{A396BBAD-B66F-4767-9CAF-A90F354FC483}" type="pres">
      <dgm:prSet presAssocID="{84FCA38D-41A5-4145-9101-F04DD86EB5F1}" presName="childText" presStyleLbl="conFgAcc1" presStyleIdx="3" presStyleCnt="5">
        <dgm:presLayoutVars>
          <dgm:bulletEnabled val="1"/>
        </dgm:presLayoutVars>
      </dgm:prSet>
      <dgm:spPr/>
    </dgm:pt>
    <dgm:pt modelId="{4A07D13D-A54C-4317-9A7E-1261D2233320}" type="pres">
      <dgm:prSet presAssocID="{47889543-C76C-4EFA-B994-C5DB747C6127}" presName="spaceBetweenRectangles" presStyleCnt="0"/>
      <dgm:spPr/>
    </dgm:pt>
    <dgm:pt modelId="{6C7729EB-7E19-4D04-A288-7477A09388FA}" type="pres">
      <dgm:prSet presAssocID="{6CE66E32-2F3A-463C-B704-BE1F75A89E07}" presName="parentLin" presStyleCnt="0"/>
      <dgm:spPr/>
    </dgm:pt>
    <dgm:pt modelId="{4AA6A73C-3B35-49AA-98E2-DE6927A20068}" type="pres">
      <dgm:prSet presAssocID="{6CE66E32-2F3A-463C-B704-BE1F75A89E07}" presName="parentLeftMargin" presStyleLbl="node1" presStyleIdx="3" presStyleCnt="5"/>
      <dgm:spPr/>
    </dgm:pt>
    <dgm:pt modelId="{AFE47183-6DB7-46E3-9686-35688F724EA1}" type="pres">
      <dgm:prSet presAssocID="{6CE66E32-2F3A-463C-B704-BE1F75A89E07}" presName="parentText" presStyleLbl="node1" presStyleIdx="4" presStyleCnt="5">
        <dgm:presLayoutVars>
          <dgm:chMax val="0"/>
          <dgm:bulletEnabled val="1"/>
        </dgm:presLayoutVars>
      </dgm:prSet>
      <dgm:spPr/>
    </dgm:pt>
    <dgm:pt modelId="{20EBBCB9-3930-446B-9CC2-2A246AE6B080}" type="pres">
      <dgm:prSet presAssocID="{6CE66E32-2F3A-463C-B704-BE1F75A89E07}" presName="negativeSpace" presStyleCnt="0"/>
      <dgm:spPr/>
    </dgm:pt>
    <dgm:pt modelId="{FEFF27D8-2F15-4CF8-BE68-867F9AEA0BE1}" type="pres">
      <dgm:prSet presAssocID="{6CE66E32-2F3A-463C-B704-BE1F75A89E07}" presName="childText" presStyleLbl="conFgAcc1" presStyleIdx="4" presStyleCnt="5">
        <dgm:presLayoutVars>
          <dgm:bulletEnabled val="1"/>
        </dgm:presLayoutVars>
      </dgm:prSet>
      <dgm:spPr/>
    </dgm:pt>
  </dgm:ptLst>
  <dgm:cxnLst>
    <dgm:cxn modelId="{E2C9C803-3BBD-4D14-ACB0-F4E0C2F15161}" type="presOf" srcId="{D047C20C-42F5-4B11-80C1-BCE83D7DF4A7}" destId="{CF1BFB50-327E-4EDF-A0B5-F9A582425EB4}" srcOrd="1" destOrd="0" presId="urn:microsoft.com/office/officeart/2005/8/layout/list1"/>
    <dgm:cxn modelId="{66BA080E-E1AB-4D22-B285-D4FC262340F0}" srcId="{A2BC7B02-8397-413B-8013-EE6CF64D153D}" destId="{ABBF1142-3A8D-46BF-BD66-1B8DD90FABA1}" srcOrd="0" destOrd="0" parTransId="{9752685A-738C-4E7D-8897-B9ABF0D09091}" sibTransId="{A7BD82AC-467B-4027-B71E-D599B7F7CBD9}"/>
    <dgm:cxn modelId="{2E988624-BABD-40AD-89AB-BA52BBEA4012}" type="presOf" srcId="{DFFC9375-79C4-47E1-8205-5C732C0FBC82}" destId="{4F7022CE-EF17-4E4B-BD85-14C858D64E06}" srcOrd="0" destOrd="0" presId="urn:microsoft.com/office/officeart/2005/8/layout/list1"/>
    <dgm:cxn modelId="{EC1C7B35-065F-4FA0-A072-5F0F11D36488}" type="presOf" srcId="{A2BC7B02-8397-413B-8013-EE6CF64D153D}" destId="{9322CE43-D2AE-4DC3-8208-DFABE319E298}" srcOrd="0" destOrd="0" presId="urn:microsoft.com/office/officeart/2005/8/layout/list1"/>
    <dgm:cxn modelId="{DEC3FC3A-8637-4AFC-8338-A151D9D7918A}" type="presOf" srcId="{D047C20C-42F5-4B11-80C1-BCE83D7DF4A7}" destId="{0BBCD658-449D-4918-85D8-56928A1EB84B}" srcOrd="0" destOrd="0" presId="urn:microsoft.com/office/officeart/2005/8/layout/list1"/>
    <dgm:cxn modelId="{D1F7D344-F6D3-4135-9220-0301F2C4BBC4}" srcId="{A2BC7B02-8397-413B-8013-EE6CF64D153D}" destId="{84FCA38D-41A5-4145-9101-F04DD86EB5F1}" srcOrd="3" destOrd="0" parTransId="{0C0CD0B7-0A3C-45FF-BCA5-F6462E3623E2}" sibTransId="{47889543-C76C-4EFA-B994-C5DB747C6127}"/>
    <dgm:cxn modelId="{D0AE3146-C342-4681-A2CF-D788029DBD29}" srcId="{A2BC7B02-8397-413B-8013-EE6CF64D153D}" destId="{D047C20C-42F5-4B11-80C1-BCE83D7DF4A7}" srcOrd="2" destOrd="0" parTransId="{EF6EB4C8-3753-4BFA-8685-B8AF1D5FE695}" sibTransId="{29CAFFCC-7E63-4930-9661-764C8BBB9F12}"/>
    <dgm:cxn modelId="{D7CE5A89-A9B0-486F-8508-18C6C57470C5}" type="presOf" srcId="{6CE66E32-2F3A-463C-B704-BE1F75A89E07}" destId="{AFE47183-6DB7-46E3-9686-35688F724EA1}" srcOrd="1" destOrd="0" presId="urn:microsoft.com/office/officeart/2005/8/layout/list1"/>
    <dgm:cxn modelId="{47F7709B-7D8B-4732-9A2A-BD6D68B91974}" srcId="{A2BC7B02-8397-413B-8013-EE6CF64D153D}" destId="{DFFC9375-79C4-47E1-8205-5C732C0FBC82}" srcOrd="1" destOrd="0" parTransId="{591B356F-06C8-46AC-AFE1-B19630761031}" sibTransId="{D8932CF4-4A21-4CF5-A039-27DBE840FB1D}"/>
    <dgm:cxn modelId="{037764A9-E04A-4C70-B25A-6DD33A866AF3}" type="presOf" srcId="{ABBF1142-3A8D-46BF-BD66-1B8DD90FABA1}" destId="{CFE67A3A-CE6F-4A8E-AA3E-FB5A01092A8C}" srcOrd="0" destOrd="0" presId="urn:microsoft.com/office/officeart/2005/8/layout/list1"/>
    <dgm:cxn modelId="{A57562BA-A07F-45C1-A41F-7075FC5ABB76}" type="presOf" srcId="{ABBF1142-3A8D-46BF-BD66-1B8DD90FABA1}" destId="{361F4AFE-E4FE-48B0-961F-22DEADC7B7A2}" srcOrd="1" destOrd="0" presId="urn:microsoft.com/office/officeart/2005/8/layout/list1"/>
    <dgm:cxn modelId="{1DC1AACB-C8DE-48D5-9414-BD57F4E7401A}" srcId="{A2BC7B02-8397-413B-8013-EE6CF64D153D}" destId="{6CE66E32-2F3A-463C-B704-BE1F75A89E07}" srcOrd="4" destOrd="0" parTransId="{6DC30340-0F33-40C3-9E57-7A1D1E34821C}" sibTransId="{EED3CC79-91CA-48B7-83AC-675A49079EB0}"/>
    <dgm:cxn modelId="{BC9CA1CC-08AD-492C-B473-7796B2FFAFD3}" type="presOf" srcId="{6CE66E32-2F3A-463C-B704-BE1F75A89E07}" destId="{4AA6A73C-3B35-49AA-98E2-DE6927A20068}" srcOrd="0" destOrd="0" presId="urn:microsoft.com/office/officeart/2005/8/layout/list1"/>
    <dgm:cxn modelId="{1CBB06D6-3015-4E25-A964-1D8F1E9BA820}" type="presOf" srcId="{84FCA38D-41A5-4145-9101-F04DD86EB5F1}" destId="{3D249DCC-705A-4582-8850-F2F17CC20DCC}" srcOrd="1" destOrd="0" presId="urn:microsoft.com/office/officeart/2005/8/layout/list1"/>
    <dgm:cxn modelId="{4712FEDC-60C4-40E7-A559-BEFC75AC298B}" type="presOf" srcId="{DFFC9375-79C4-47E1-8205-5C732C0FBC82}" destId="{93E00E24-6190-4C6B-B4F9-964D3E7D6501}" srcOrd="1" destOrd="0" presId="urn:microsoft.com/office/officeart/2005/8/layout/list1"/>
    <dgm:cxn modelId="{A99A8FF3-293D-4EC9-862A-5F98151BF6B8}" type="presOf" srcId="{84FCA38D-41A5-4145-9101-F04DD86EB5F1}" destId="{51A6735F-4188-491F-9F78-D69D93C816F0}" srcOrd="0" destOrd="0" presId="urn:microsoft.com/office/officeart/2005/8/layout/list1"/>
    <dgm:cxn modelId="{7223C175-7C44-4CA0-88E0-FFDD3906C38D}" type="presParOf" srcId="{9322CE43-D2AE-4DC3-8208-DFABE319E298}" destId="{BFA2268E-A16B-4E3C-8FD8-27468D094812}" srcOrd="0" destOrd="0" presId="urn:microsoft.com/office/officeart/2005/8/layout/list1"/>
    <dgm:cxn modelId="{9A01408B-00A1-4C36-9A4B-055B69E8C642}" type="presParOf" srcId="{BFA2268E-A16B-4E3C-8FD8-27468D094812}" destId="{CFE67A3A-CE6F-4A8E-AA3E-FB5A01092A8C}" srcOrd="0" destOrd="0" presId="urn:microsoft.com/office/officeart/2005/8/layout/list1"/>
    <dgm:cxn modelId="{42FA6072-97C8-4E22-A48C-711CD3E8CF9F}" type="presParOf" srcId="{BFA2268E-A16B-4E3C-8FD8-27468D094812}" destId="{361F4AFE-E4FE-48B0-961F-22DEADC7B7A2}" srcOrd="1" destOrd="0" presId="urn:microsoft.com/office/officeart/2005/8/layout/list1"/>
    <dgm:cxn modelId="{3F0F715F-9CD1-4087-9323-ECD473FFC111}" type="presParOf" srcId="{9322CE43-D2AE-4DC3-8208-DFABE319E298}" destId="{41B3AAFE-A2D9-4DCA-B7B5-00DE39564082}" srcOrd="1" destOrd="0" presId="urn:microsoft.com/office/officeart/2005/8/layout/list1"/>
    <dgm:cxn modelId="{A95785D4-B81F-4F6E-A0E4-AC7DEBCA9744}" type="presParOf" srcId="{9322CE43-D2AE-4DC3-8208-DFABE319E298}" destId="{657C46E1-E419-49D5-A29E-79EED9A8CB7E}" srcOrd="2" destOrd="0" presId="urn:microsoft.com/office/officeart/2005/8/layout/list1"/>
    <dgm:cxn modelId="{2826676F-3433-4104-A453-E3302F3DF6D0}" type="presParOf" srcId="{9322CE43-D2AE-4DC3-8208-DFABE319E298}" destId="{2CC19D83-30DC-4D2C-85CE-7623E3E47248}" srcOrd="3" destOrd="0" presId="urn:microsoft.com/office/officeart/2005/8/layout/list1"/>
    <dgm:cxn modelId="{E7BEB74C-DAE5-4503-BF4C-A1A59FBFD4D6}" type="presParOf" srcId="{9322CE43-D2AE-4DC3-8208-DFABE319E298}" destId="{5D8A80A8-393D-4F34-9318-3E449D239F61}" srcOrd="4" destOrd="0" presId="urn:microsoft.com/office/officeart/2005/8/layout/list1"/>
    <dgm:cxn modelId="{917A4634-3C0D-414D-8485-91471A96C4ED}" type="presParOf" srcId="{5D8A80A8-393D-4F34-9318-3E449D239F61}" destId="{4F7022CE-EF17-4E4B-BD85-14C858D64E06}" srcOrd="0" destOrd="0" presId="urn:microsoft.com/office/officeart/2005/8/layout/list1"/>
    <dgm:cxn modelId="{A40418B6-1274-4D0F-A48E-F9D1B0CA5C83}" type="presParOf" srcId="{5D8A80A8-393D-4F34-9318-3E449D239F61}" destId="{93E00E24-6190-4C6B-B4F9-964D3E7D6501}" srcOrd="1" destOrd="0" presId="urn:microsoft.com/office/officeart/2005/8/layout/list1"/>
    <dgm:cxn modelId="{F612265C-15B6-4FB0-B560-FBB188B3EF08}" type="presParOf" srcId="{9322CE43-D2AE-4DC3-8208-DFABE319E298}" destId="{9B84EEC5-B60B-4BFA-A1C6-836DBEE21148}" srcOrd="5" destOrd="0" presId="urn:microsoft.com/office/officeart/2005/8/layout/list1"/>
    <dgm:cxn modelId="{0C4F502A-7789-4EB6-B86F-5C7D86840092}" type="presParOf" srcId="{9322CE43-D2AE-4DC3-8208-DFABE319E298}" destId="{8355F918-F59F-4682-A7C4-83F65EB11D79}" srcOrd="6" destOrd="0" presId="urn:microsoft.com/office/officeart/2005/8/layout/list1"/>
    <dgm:cxn modelId="{1AB3C975-3FE8-4B4E-A21A-A7057DF6254B}" type="presParOf" srcId="{9322CE43-D2AE-4DC3-8208-DFABE319E298}" destId="{5EA15F83-376C-4C1A-B325-645DC0A385A1}" srcOrd="7" destOrd="0" presId="urn:microsoft.com/office/officeart/2005/8/layout/list1"/>
    <dgm:cxn modelId="{28905EC5-D5F0-4A21-959D-8C3C96AD2C74}" type="presParOf" srcId="{9322CE43-D2AE-4DC3-8208-DFABE319E298}" destId="{BCD733AA-E93C-4C6F-A4C5-AC806866380A}" srcOrd="8" destOrd="0" presId="urn:microsoft.com/office/officeart/2005/8/layout/list1"/>
    <dgm:cxn modelId="{2764412D-8268-4B66-BD37-2B0C2DB2AFAF}" type="presParOf" srcId="{BCD733AA-E93C-4C6F-A4C5-AC806866380A}" destId="{0BBCD658-449D-4918-85D8-56928A1EB84B}" srcOrd="0" destOrd="0" presId="urn:microsoft.com/office/officeart/2005/8/layout/list1"/>
    <dgm:cxn modelId="{B839C5FD-E2A6-4A57-B653-AB337241CB47}" type="presParOf" srcId="{BCD733AA-E93C-4C6F-A4C5-AC806866380A}" destId="{CF1BFB50-327E-4EDF-A0B5-F9A582425EB4}" srcOrd="1" destOrd="0" presId="urn:microsoft.com/office/officeart/2005/8/layout/list1"/>
    <dgm:cxn modelId="{E1B6FCA4-34AD-40B4-8168-03F3598C1980}" type="presParOf" srcId="{9322CE43-D2AE-4DC3-8208-DFABE319E298}" destId="{0B5FC88C-87CE-474A-8E29-23F8F5896866}" srcOrd="9" destOrd="0" presId="urn:microsoft.com/office/officeart/2005/8/layout/list1"/>
    <dgm:cxn modelId="{52C9CD0B-6DC9-44B8-BC47-E94CE418FE70}" type="presParOf" srcId="{9322CE43-D2AE-4DC3-8208-DFABE319E298}" destId="{5995530F-B6D6-4986-AD25-CB00A2B06C19}" srcOrd="10" destOrd="0" presId="urn:microsoft.com/office/officeart/2005/8/layout/list1"/>
    <dgm:cxn modelId="{F95AC0B6-3732-4067-A038-34EDD3891F51}" type="presParOf" srcId="{9322CE43-D2AE-4DC3-8208-DFABE319E298}" destId="{16CDF84C-43C8-40B6-84A6-2E5B43B8117A}" srcOrd="11" destOrd="0" presId="urn:microsoft.com/office/officeart/2005/8/layout/list1"/>
    <dgm:cxn modelId="{FF9CFE17-8C3C-426D-A38B-0619C578A2EB}" type="presParOf" srcId="{9322CE43-D2AE-4DC3-8208-DFABE319E298}" destId="{28334955-F23D-4668-8BF6-39FC1152375F}" srcOrd="12" destOrd="0" presId="urn:microsoft.com/office/officeart/2005/8/layout/list1"/>
    <dgm:cxn modelId="{2666F82D-9D45-478E-908A-DFFBDE0286C1}" type="presParOf" srcId="{28334955-F23D-4668-8BF6-39FC1152375F}" destId="{51A6735F-4188-491F-9F78-D69D93C816F0}" srcOrd="0" destOrd="0" presId="urn:microsoft.com/office/officeart/2005/8/layout/list1"/>
    <dgm:cxn modelId="{F70E5A28-603C-4143-99C0-5ED1EBB4068E}" type="presParOf" srcId="{28334955-F23D-4668-8BF6-39FC1152375F}" destId="{3D249DCC-705A-4582-8850-F2F17CC20DCC}" srcOrd="1" destOrd="0" presId="urn:microsoft.com/office/officeart/2005/8/layout/list1"/>
    <dgm:cxn modelId="{B1A51B1F-C0A5-4224-AB7B-A7CB11597820}" type="presParOf" srcId="{9322CE43-D2AE-4DC3-8208-DFABE319E298}" destId="{305E156A-0624-4F63-9347-1D82E3A38B77}" srcOrd="13" destOrd="0" presId="urn:microsoft.com/office/officeart/2005/8/layout/list1"/>
    <dgm:cxn modelId="{166791D2-2461-4FC1-8600-CA077B7232EE}" type="presParOf" srcId="{9322CE43-D2AE-4DC3-8208-DFABE319E298}" destId="{A396BBAD-B66F-4767-9CAF-A90F354FC483}" srcOrd="14" destOrd="0" presId="urn:microsoft.com/office/officeart/2005/8/layout/list1"/>
    <dgm:cxn modelId="{CE65D262-6331-4F93-B130-0CA045089928}" type="presParOf" srcId="{9322CE43-D2AE-4DC3-8208-DFABE319E298}" destId="{4A07D13D-A54C-4317-9A7E-1261D2233320}" srcOrd="15" destOrd="0" presId="urn:microsoft.com/office/officeart/2005/8/layout/list1"/>
    <dgm:cxn modelId="{54C09925-AA1F-4768-B714-A3F411F557EE}" type="presParOf" srcId="{9322CE43-D2AE-4DC3-8208-DFABE319E298}" destId="{6C7729EB-7E19-4D04-A288-7477A09388FA}" srcOrd="16" destOrd="0" presId="urn:microsoft.com/office/officeart/2005/8/layout/list1"/>
    <dgm:cxn modelId="{DC4378A4-B4BD-4B5B-A33A-4A00B46B5218}" type="presParOf" srcId="{6C7729EB-7E19-4D04-A288-7477A09388FA}" destId="{4AA6A73C-3B35-49AA-98E2-DE6927A20068}" srcOrd="0" destOrd="0" presId="urn:microsoft.com/office/officeart/2005/8/layout/list1"/>
    <dgm:cxn modelId="{60644E71-2923-4B46-96C6-8861EBCCF4F8}" type="presParOf" srcId="{6C7729EB-7E19-4D04-A288-7477A09388FA}" destId="{AFE47183-6DB7-46E3-9686-35688F724EA1}" srcOrd="1" destOrd="0" presId="urn:microsoft.com/office/officeart/2005/8/layout/list1"/>
    <dgm:cxn modelId="{0DA52D2E-B79A-493F-9D6E-F679E2E5502D}" type="presParOf" srcId="{9322CE43-D2AE-4DC3-8208-DFABE319E298}" destId="{20EBBCB9-3930-446B-9CC2-2A246AE6B080}" srcOrd="17" destOrd="0" presId="urn:microsoft.com/office/officeart/2005/8/layout/list1"/>
    <dgm:cxn modelId="{F53884B6-386D-4F61-B551-BEBA815ECB09}" type="presParOf" srcId="{9322CE43-D2AE-4DC3-8208-DFABE319E298}" destId="{FEFF27D8-2F15-4CF8-BE68-867F9AEA0BE1}"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C39FB-180E-42B8-8D69-A9435CF3B4DC}">
      <dsp:nvSpPr>
        <dsp:cNvPr id="0" name=""/>
        <dsp:cNvSpPr/>
      </dsp:nvSpPr>
      <dsp:spPr>
        <a:xfrm>
          <a:off x="0" y="5018"/>
          <a:ext cx="8406853" cy="599040"/>
        </a:xfrm>
        <a:prstGeom prst="roundRect">
          <a:avLst/>
        </a:prstGeom>
        <a:solidFill>
          <a:schemeClr val="tx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US Treasury Debt</a:t>
          </a:r>
        </a:p>
      </dsp:txBody>
      <dsp:txXfrm>
        <a:off x="29243" y="34261"/>
        <a:ext cx="8348367" cy="540554"/>
      </dsp:txXfrm>
    </dsp:sp>
    <dsp:sp modelId="{0DA4650A-CEE4-4B1C-B156-E2E35E0E9145}">
      <dsp:nvSpPr>
        <dsp:cNvPr id="0" name=""/>
        <dsp:cNvSpPr/>
      </dsp:nvSpPr>
      <dsp:spPr>
        <a:xfrm>
          <a:off x="0" y="696218"/>
          <a:ext cx="8406853" cy="599040"/>
        </a:xfrm>
        <a:prstGeom prst="roundRect">
          <a:avLst/>
        </a:prstGeom>
        <a:solidFill>
          <a:schemeClr val="tx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Government Agency Debt</a:t>
          </a:r>
        </a:p>
      </dsp:txBody>
      <dsp:txXfrm>
        <a:off x="29243" y="725461"/>
        <a:ext cx="8348367" cy="540554"/>
      </dsp:txXfrm>
    </dsp:sp>
    <dsp:sp modelId="{7853AF50-FA8A-409C-A17E-8FFC890A1906}">
      <dsp:nvSpPr>
        <dsp:cNvPr id="0" name=""/>
        <dsp:cNvSpPr/>
      </dsp:nvSpPr>
      <dsp:spPr>
        <a:xfrm>
          <a:off x="0" y="1387418"/>
          <a:ext cx="8406853" cy="5990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Commercial Paper (corporate, bank, asset backed)</a:t>
          </a:r>
        </a:p>
      </dsp:txBody>
      <dsp:txXfrm>
        <a:off x="29243" y="1416661"/>
        <a:ext cx="8348367" cy="540554"/>
      </dsp:txXfrm>
    </dsp:sp>
    <dsp:sp modelId="{5FE9BB80-CC88-41F0-8CA5-096B82F5D798}">
      <dsp:nvSpPr>
        <dsp:cNvPr id="0" name=""/>
        <dsp:cNvSpPr/>
      </dsp:nvSpPr>
      <dsp:spPr>
        <a:xfrm>
          <a:off x="0" y="2078618"/>
          <a:ext cx="8406853" cy="5990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Certificates of Deposit (bank)</a:t>
          </a:r>
        </a:p>
      </dsp:txBody>
      <dsp:txXfrm>
        <a:off x="29243" y="2107861"/>
        <a:ext cx="8348367" cy="540554"/>
      </dsp:txXfrm>
    </dsp:sp>
    <dsp:sp modelId="{5418A2F6-8F5C-4F28-B96E-A2A2640C1CCA}">
      <dsp:nvSpPr>
        <dsp:cNvPr id="0" name=""/>
        <dsp:cNvSpPr/>
      </dsp:nvSpPr>
      <dsp:spPr>
        <a:xfrm>
          <a:off x="0" y="2769818"/>
          <a:ext cx="8406853" cy="5990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Debentures and Medium-Term Notes (corporate, bank)</a:t>
          </a:r>
        </a:p>
      </dsp:txBody>
      <dsp:txXfrm>
        <a:off x="29243" y="2799061"/>
        <a:ext cx="8348367" cy="540554"/>
      </dsp:txXfrm>
    </dsp:sp>
    <dsp:sp modelId="{DFF7FCA4-8FE0-404A-AFBD-11820176D95F}">
      <dsp:nvSpPr>
        <dsp:cNvPr id="0" name=""/>
        <dsp:cNvSpPr/>
      </dsp:nvSpPr>
      <dsp:spPr>
        <a:xfrm>
          <a:off x="0" y="3461019"/>
          <a:ext cx="8406853" cy="599040"/>
        </a:xfrm>
        <a:prstGeom prst="roundRect">
          <a:avLst/>
        </a:prstGeom>
        <a:solidFill>
          <a:schemeClr val="bg2">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Repurchase Agreements (Reverse Repurchase Agreements)</a:t>
          </a:r>
        </a:p>
      </dsp:txBody>
      <dsp:txXfrm>
        <a:off x="29243" y="3490262"/>
        <a:ext cx="8348367" cy="540554"/>
      </dsp:txXfrm>
    </dsp:sp>
    <dsp:sp modelId="{A3A0AE63-64B4-448B-952C-2C2785344494}">
      <dsp:nvSpPr>
        <dsp:cNvPr id="0" name=""/>
        <dsp:cNvSpPr/>
      </dsp:nvSpPr>
      <dsp:spPr>
        <a:xfrm>
          <a:off x="0" y="4152219"/>
          <a:ext cx="8406853" cy="599040"/>
        </a:xfrm>
        <a:prstGeom prst="roundRect">
          <a:avLst/>
        </a:prstGeom>
        <a:solidFill>
          <a:srgbClr val="00B05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Fixed Rate or Floating Rate – Discounted or Interest Bearing</a:t>
          </a:r>
        </a:p>
      </dsp:txBody>
      <dsp:txXfrm>
        <a:off x="29243" y="4181462"/>
        <a:ext cx="8348367" cy="5405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2B9FA-36DA-44AD-9FF9-4410731BA0FF}">
      <dsp:nvSpPr>
        <dsp:cNvPr id="0" name=""/>
        <dsp:cNvSpPr/>
      </dsp:nvSpPr>
      <dsp:spPr>
        <a:xfrm>
          <a:off x="0" y="1538"/>
          <a:ext cx="8406853" cy="6556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B7ADF2-6BC6-41D7-92F6-B5FBA3F9F4D5}">
      <dsp:nvSpPr>
        <dsp:cNvPr id="0" name=""/>
        <dsp:cNvSpPr/>
      </dsp:nvSpPr>
      <dsp:spPr>
        <a:xfrm>
          <a:off x="198323" y="149051"/>
          <a:ext cx="360587" cy="36058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A87D9C-D6F4-446B-A1F3-EC9A6340F901}">
      <dsp:nvSpPr>
        <dsp:cNvPr id="0" name=""/>
        <dsp:cNvSpPr/>
      </dsp:nvSpPr>
      <dsp:spPr>
        <a:xfrm>
          <a:off x="757234" y="1538"/>
          <a:ext cx="7649618" cy="655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386" tIns="69386" rIns="69386" bIns="69386" numCol="1" spcCol="1270" anchor="ctr" anchorCtr="0">
          <a:noAutofit/>
        </a:bodyPr>
        <a:lstStyle/>
        <a:p>
          <a:pPr marL="0" lvl="0" indent="0" algn="l" defTabSz="800100">
            <a:lnSpc>
              <a:spcPct val="90000"/>
            </a:lnSpc>
            <a:spcBef>
              <a:spcPct val="0"/>
            </a:spcBef>
            <a:spcAft>
              <a:spcPct val="35000"/>
            </a:spcAft>
            <a:buNone/>
          </a:pPr>
          <a:r>
            <a:rPr lang="en-US" sz="1800" kern="1200" dirty="0"/>
            <a:t>Weighted Average Maturity (WAM)</a:t>
          </a:r>
        </a:p>
      </dsp:txBody>
      <dsp:txXfrm>
        <a:off x="757234" y="1538"/>
        <a:ext cx="7649618" cy="655613"/>
      </dsp:txXfrm>
    </dsp:sp>
    <dsp:sp modelId="{C921197A-48E9-4074-A1E2-8D74B0204B81}">
      <dsp:nvSpPr>
        <dsp:cNvPr id="0" name=""/>
        <dsp:cNvSpPr/>
      </dsp:nvSpPr>
      <dsp:spPr>
        <a:xfrm>
          <a:off x="0" y="821055"/>
          <a:ext cx="8406853" cy="6556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34E769-3F16-4031-9C6C-3AC5E9633455}">
      <dsp:nvSpPr>
        <dsp:cNvPr id="0" name=""/>
        <dsp:cNvSpPr/>
      </dsp:nvSpPr>
      <dsp:spPr>
        <a:xfrm>
          <a:off x="198323" y="968569"/>
          <a:ext cx="360587" cy="360587"/>
        </a:xfrm>
        <a:prstGeom prst="rect">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151C38-2175-4E1A-849B-5521BA2B9F78}">
      <dsp:nvSpPr>
        <dsp:cNvPr id="0" name=""/>
        <dsp:cNvSpPr/>
      </dsp:nvSpPr>
      <dsp:spPr>
        <a:xfrm>
          <a:off x="757234" y="821055"/>
          <a:ext cx="7649618" cy="655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386" tIns="69386" rIns="69386" bIns="69386" numCol="1" spcCol="1270" anchor="ctr" anchorCtr="0">
          <a:noAutofit/>
        </a:bodyPr>
        <a:lstStyle/>
        <a:p>
          <a:pPr marL="0" lvl="0" indent="0" algn="l" defTabSz="800100">
            <a:lnSpc>
              <a:spcPct val="90000"/>
            </a:lnSpc>
            <a:spcBef>
              <a:spcPct val="0"/>
            </a:spcBef>
            <a:spcAft>
              <a:spcPct val="35000"/>
            </a:spcAft>
            <a:buNone/>
          </a:pPr>
          <a:r>
            <a:rPr lang="en-US" sz="1800" kern="1200"/>
            <a:t>Weighted Average Life (WAL)</a:t>
          </a:r>
        </a:p>
      </dsp:txBody>
      <dsp:txXfrm>
        <a:off x="757234" y="821055"/>
        <a:ext cx="7649618" cy="655613"/>
      </dsp:txXfrm>
    </dsp:sp>
    <dsp:sp modelId="{5D2998BB-6237-4E07-824D-097166CBC6CB}">
      <dsp:nvSpPr>
        <dsp:cNvPr id="0" name=""/>
        <dsp:cNvSpPr/>
      </dsp:nvSpPr>
      <dsp:spPr>
        <a:xfrm>
          <a:off x="0" y="1640573"/>
          <a:ext cx="8406853" cy="6556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9FEF23-7F10-4A3E-AFCB-DBC16F7BB573}">
      <dsp:nvSpPr>
        <dsp:cNvPr id="0" name=""/>
        <dsp:cNvSpPr/>
      </dsp:nvSpPr>
      <dsp:spPr>
        <a:xfrm>
          <a:off x="198323" y="1788086"/>
          <a:ext cx="360587" cy="36058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99C380-7A2E-4D12-A871-B45852BCAB5B}">
      <dsp:nvSpPr>
        <dsp:cNvPr id="0" name=""/>
        <dsp:cNvSpPr/>
      </dsp:nvSpPr>
      <dsp:spPr>
        <a:xfrm>
          <a:off x="757234" y="1640573"/>
          <a:ext cx="7649618" cy="655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386" tIns="69386" rIns="69386" bIns="69386" numCol="1" spcCol="1270" anchor="ctr" anchorCtr="0">
          <a:noAutofit/>
        </a:bodyPr>
        <a:lstStyle/>
        <a:p>
          <a:pPr marL="0" lvl="0" indent="0" algn="l" defTabSz="800100">
            <a:lnSpc>
              <a:spcPct val="90000"/>
            </a:lnSpc>
            <a:spcBef>
              <a:spcPct val="0"/>
            </a:spcBef>
            <a:spcAft>
              <a:spcPct val="35000"/>
            </a:spcAft>
            <a:buNone/>
          </a:pPr>
          <a:r>
            <a:rPr lang="en-US" sz="1800" kern="1200" dirty="0"/>
            <a:t>Legal Final Maturity </a:t>
          </a:r>
        </a:p>
      </dsp:txBody>
      <dsp:txXfrm>
        <a:off x="757234" y="1640573"/>
        <a:ext cx="7649618" cy="655613"/>
      </dsp:txXfrm>
    </dsp:sp>
    <dsp:sp modelId="{1510841E-88E8-4C49-B332-756A60CD8476}">
      <dsp:nvSpPr>
        <dsp:cNvPr id="0" name=""/>
        <dsp:cNvSpPr/>
      </dsp:nvSpPr>
      <dsp:spPr>
        <a:xfrm>
          <a:off x="0" y="2460090"/>
          <a:ext cx="8406853" cy="655613"/>
        </a:xfrm>
        <a:prstGeom prst="roundRect">
          <a:avLst>
            <a:gd name="adj" fmla="val 1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sp>
    <dsp:sp modelId="{4CCEC5BD-FE49-437F-9227-1AD14FC0B349}">
      <dsp:nvSpPr>
        <dsp:cNvPr id="0" name=""/>
        <dsp:cNvSpPr/>
      </dsp:nvSpPr>
      <dsp:spPr>
        <a:xfrm>
          <a:off x="198323" y="2607603"/>
          <a:ext cx="360587" cy="36058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07DDD2-3738-4651-A992-2A532C6A0ABA}">
      <dsp:nvSpPr>
        <dsp:cNvPr id="0" name=""/>
        <dsp:cNvSpPr/>
      </dsp:nvSpPr>
      <dsp:spPr>
        <a:xfrm>
          <a:off x="757234" y="2460090"/>
          <a:ext cx="7649618" cy="655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386" tIns="69386" rIns="69386" bIns="69386" numCol="1" spcCol="1270" anchor="ctr" anchorCtr="0">
          <a:noAutofit/>
        </a:bodyPr>
        <a:lstStyle/>
        <a:p>
          <a:pPr marL="0" lvl="0" indent="0" algn="l" defTabSz="800100">
            <a:lnSpc>
              <a:spcPct val="90000"/>
            </a:lnSpc>
            <a:spcBef>
              <a:spcPct val="0"/>
            </a:spcBef>
            <a:spcAft>
              <a:spcPct val="35000"/>
            </a:spcAft>
            <a:buNone/>
          </a:pPr>
          <a:r>
            <a:rPr lang="en-US" sz="1800" kern="1200" dirty="0"/>
            <a:t>Concentration and Diversification</a:t>
          </a:r>
        </a:p>
      </dsp:txBody>
      <dsp:txXfrm>
        <a:off x="757234" y="2460090"/>
        <a:ext cx="7649618" cy="655613"/>
      </dsp:txXfrm>
    </dsp:sp>
    <dsp:sp modelId="{09A4F49A-3681-4794-925A-5BB88679C26F}">
      <dsp:nvSpPr>
        <dsp:cNvPr id="0" name=""/>
        <dsp:cNvSpPr/>
      </dsp:nvSpPr>
      <dsp:spPr>
        <a:xfrm>
          <a:off x="0" y="3279608"/>
          <a:ext cx="8406853" cy="655613"/>
        </a:xfrm>
        <a:prstGeom prst="roundRect">
          <a:avLst>
            <a:gd name="adj" fmla="val 10000"/>
          </a:avLst>
        </a:prstGeom>
        <a:solidFill>
          <a:srgbClr val="FFC000"/>
        </a:solidFill>
        <a:ln>
          <a:noFill/>
        </a:ln>
        <a:effectLst/>
      </dsp:spPr>
      <dsp:style>
        <a:lnRef idx="0">
          <a:scrgbClr r="0" g="0" b="0"/>
        </a:lnRef>
        <a:fillRef idx="1">
          <a:scrgbClr r="0" g="0" b="0"/>
        </a:fillRef>
        <a:effectRef idx="0">
          <a:scrgbClr r="0" g="0" b="0"/>
        </a:effectRef>
        <a:fontRef idx="minor"/>
      </dsp:style>
    </dsp:sp>
    <dsp:sp modelId="{3EBF1115-5EBA-4698-8C0A-C217F89FB565}">
      <dsp:nvSpPr>
        <dsp:cNvPr id="0" name=""/>
        <dsp:cNvSpPr/>
      </dsp:nvSpPr>
      <dsp:spPr>
        <a:xfrm>
          <a:off x="198323" y="3427121"/>
          <a:ext cx="360587" cy="36058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6FD549-0752-4E99-AB8B-D1F013C40313}">
      <dsp:nvSpPr>
        <dsp:cNvPr id="0" name=""/>
        <dsp:cNvSpPr/>
      </dsp:nvSpPr>
      <dsp:spPr>
        <a:xfrm>
          <a:off x="757234" y="3279608"/>
          <a:ext cx="7649618" cy="655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386" tIns="69386" rIns="69386" bIns="69386" numCol="1" spcCol="1270" anchor="ctr" anchorCtr="0">
          <a:noAutofit/>
        </a:bodyPr>
        <a:lstStyle/>
        <a:p>
          <a:pPr marL="0" lvl="0" indent="0" algn="l" defTabSz="800100">
            <a:lnSpc>
              <a:spcPct val="90000"/>
            </a:lnSpc>
            <a:spcBef>
              <a:spcPct val="0"/>
            </a:spcBef>
            <a:spcAft>
              <a:spcPct val="35000"/>
            </a:spcAft>
            <a:buNone/>
          </a:pPr>
          <a:r>
            <a:rPr lang="en-US" sz="1800" kern="1200" dirty="0"/>
            <a:t>Liquidity Levels – Daily, Weekly, Monthly, Quarterly – What Counts Towards Liquidity</a:t>
          </a:r>
        </a:p>
      </dsp:txBody>
      <dsp:txXfrm>
        <a:off x="757234" y="3279608"/>
        <a:ext cx="7649618" cy="655613"/>
      </dsp:txXfrm>
    </dsp:sp>
    <dsp:sp modelId="{37AA2F01-5A09-4AAC-86A4-06955737DFC6}">
      <dsp:nvSpPr>
        <dsp:cNvPr id="0" name=""/>
        <dsp:cNvSpPr/>
      </dsp:nvSpPr>
      <dsp:spPr>
        <a:xfrm>
          <a:off x="0" y="4099125"/>
          <a:ext cx="8406853" cy="655613"/>
        </a:xfrm>
        <a:prstGeom prst="roundRect">
          <a:avLst>
            <a:gd name="adj" fmla="val 10000"/>
          </a:avLst>
        </a:prstGeom>
        <a:solidFill>
          <a:srgbClr val="D583AE"/>
        </a:solidFill>
        <a:ln>
          <a:noFill/>
        </a:ln>
        <a:effectLst/>
      </dsp:spPr>
      <dsp:style>
        <a:lnRef idx="0">
          <a:scrgbClr r="0" g="0" b="0"/>
        </a:lnRef>
        <a:fillRef idx="1">
          <a:scrgbClr r="0" g="0" b="0"/>
        </a:fillRef>
        <a:effectRef idx="0">
          <a:scrgbClr r="0" g="0" b="0"/>
        </a:effectRef>
        <a:fontRef idx="minor"/>
      </dsp:style>
    </dsp:sp>
    <dsp:sp modelId="{26B8EA75-0BB0-4C35-875D-9B83B0A46E87}">
      <dsp:nvSpPr>
        <dsp:cNvPr id="0" name=""/>
        <dsp:cNvSpPr/>
      </dsp:nvSpPr>
      <dsp:spPr>
        <a:xfrm>
          <a:off x="198323" y="4246638"/>
          <a:ext cx="360587" cy="36058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D61D21-60EA-40EA-9852-F11AC056C240}">
      <dsp:nvSpPr>
        <dsp:cNvPr id="0" name=""/>
        <dsp:cNvSpPr/>
      </dsp:nvSpPr>
      <dsp:spPr>
        <a:xfrm>
          <a:off x="757234" y="4099125"/>
          <a:ext cx="7649618" cy="655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386" tIns="69386" rIns="69386" bIns="69386" numCol="1" spcCol="1270" anchor="ctr" anchorCtr="0">
          <a:noAutofit/>
        </a:bodyPr>
        <a:lstStyle/>
        <a:p>
          <a:pPr marL="0" lvl="0" indent="0" algn="l" defTabSz="800100">
            <a:lnSpc>
              <a:spcPct val="90000"/>
            </a:lnSpc>
            <a:spcBef>
              <a:spcPct val="0"/>
            </a:spcBef>
            <a:spcAft>
              <a:spcPct val="35000"/>
            </a:spcAft>
            <a:buNone/>
          </a:pPr>
          <a:r>
            <a:rPr lang="en-US" sz="1800" kern="1200" dirty="0"/>
            <a:t>Market Rate of Return – 1-day, 7-day, 30-day, 1 year yield </a:t>
          </a:r>
        </a:p>
      </dsp:txBody>
      <dsp:txXfrm>
        <a:off x="757234" y="4099125"/>
        <a:ext cx="7649618" cy="6556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DE46A-951D-41C7-9C75-9F1CCDAC926D}">
      <dsp:nvSpPr>
        <dsp:cNvPr id="0" name=""/>
        <dsp:cNvSpPr/>
      </dsp:nvSpPr>
      <dsp:spPr>
        <a:xfrm>
          <a:off x="0" y="12938"/>
          <a:ext cx="8406853" cy="842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Weighted Average Maturity – </a:t>
          </a:r>
          <a:r>
            <a:rPr lang="en-US" sz="1800" kern="1200" dirty="0">
              <a:solidFill>
                <a:schemeClr val="accent2"/>
              </a:solidFill>
            </a:rPr>
            <a:t>60 days</a:t>
          </a:r>
        </a:p>
      </dsp:txBody>
      <dsp:txXfrm>
        <a:off x="41123" y="54061"/>
        <a:ext cx="8324607" cy="760154"/>
      </dsp:txXfrm>
    </dsp:sp>
    <dsp:sp modelId="{E61B03D0-3D54-4D42-8E5D-2B3CF9D0AF05}">
      <dsp:nvSpPr>
        <dsp:cNvPr id="0" name=""/>
        <dsp:cNvSpPr/>
      </dsp:nvSpPr>
      <dsp:spPr>
        <a:xfrm>
          <a:off x="0" y="984939"/>
          <a:ext cx="8406853" cy="842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Weighted Average Life – </a:t>
          </a:r>
          <a:r>
            <a:rPr lang="en-US" sz="1800" kern="1200" dirty="0">
              <a:solidFill>
                <a:schemeClr val="accent2"/>
              </a:solidFill>
            </a:rPr>
            <a:t>120 days</a:t>
          </a:r>
        </a:p>
      </dsp:txBody>
      <dsp:txXfrm>
        <a:off x="41123" y="1026062"/>
        <a:ext cx="8324607" cy="760154"/>
      </dsp:txXfrm>
    </dsp:sp>
    <dsp:sp modelId="{C23B0413-3D58-4B93-A6CB-D2F9C9B4EE43}">
      <dsp:nvSpPr>
        <dsp:cNvPr id="0" name=""/>
        <dsp:cNvSpPr/>
      </dsp:nvSpPr>
      <dsp:spPr>
        <a:xfrm>
          <a:off x="0" y="1956939"/>
          <a:ext cx="8406853" cy="842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Legal Final Maturity – </a:t>
          </a:r>
          <a:r>
            <a:rPr lang="en-US" sz="1800" kern="1200" dirty="0">
              <a:solidFill>
                <a:schemeClr val="accent2"/>
              </a:solidFill>
            </a:rPr>
            <a:t>397 days</a:t>
          </a:r>
        </a:p>
      </dsp:txBody>
      <dsp:txXfrm>
        <a:off x="41123" y="1998062"/>
        <a:ext cx="8324607" cy="760154"/>
      </dsp:txXfrm>
    </dsp:sp>
    <dsp:sp modelId="{6408ED72-F929-401B-B4EF-ED44DD96D765}">
      <dsp:nvSpPr>
        <dsp:cNvPr id="0" name=""/>
        <dsp:cNvSpPr/>
      </dsp:nvSpPr>
      <dsp:spPr>
        <a:xfrm>
          <a:off x="0" y="2928938"/>
          <a:ext cx="8406853" cy="842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Concentration and Diversification – </a:t>
          </a:r>
          <a:r>
            <a:rPr lang="en-US" sz="1800" kern="1200" dirty="0">
              <a:solidFill>
                <a:schemeClr val="accent2"/>
              </a:solidFill>
            </a:rPr>
            <a:t>5% per name</a:t>
          </a:r>
        </a:p>
      </dsp:txBody>
      <dsp:txXfrm>
        <a:off x="41123" y="2970061"/>
        <a:ext cx="8324607" cy="760154"/>
      </dsp:txXfrm>
    </dsp:sp>
    <dsp:sp modelId="{26AA4FDE-1FEE-431A-9ADF-50A5C8B02546}">
      <dsp:nvSpPr>
        <dsp:cNvPr id="0" name=""/>
        <dsp:cNvSpPr/>
      </dsp:nvSpPr>
      <dsp:spPr>
        <a:xfrm>
          <a:off x="0" y="3900939"/>
          <a:ext cx="8406853" cy="842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Liquidity Levels – Daily, Weekly, Monthly, Quarterly – What Counts Towards Liquidity – </a:t>
          </a:r>
          <a:r>
            <a:rPr lang="en-US" sz="1800" kern="1200" dirty="0">
              <a:solidFill>
                <a:schemeClr val="accent2"/>
              </a:solidFill>
            </a:rPr>
            <a:t>10%, 25%, 30%, 50%</a:t>
          </a:r>
        </a:p>
      </dsp:txBody>
      <dsp:txXfrm>
        <a:off x="41123" y="3942062"/>
        <a:ext cx="8324607" cy="7601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D3437-4857-4DEE-84B6-46FC018A6C47}">
      <dsp:nvSpPr>
        <dsp:cNvPr id="0" name=""/>
        <dsp:cNvSpPr/>
      </dsp:nvSpPr>
      <dsp:spPr>
        <a:xfrm>
          <a:off x="0" y="638"/>
          <a:ext cx="5318399" cy="14951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788A8A-5ACF-4C45-BF86-34FB8134A9CA}">
      <dsp:nvSpPr>
        <dsp:cNvPr id="0" name=""/>
        <dsp:cNvSpPr/>
      </dsp:nvSpPr>
      <dsp:spPr>
        <a:xfrm>
          <a:off x="452282" y="337047"/>
          <a:ext cx="822332" cy="82233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198C50-CDF3-4025-A8AE-4560D543D251}">
      <dsp:nvSpPr>
        <dsp:cNvPr id="0" name=""/>
        <dsp:cNvSpPr/>
      </dsp:nvSpPr>
      <dsp:spPr>
        <a:xfrm>
          <a:off x="1726897" y="638"/>
          <a:ext cx="3591502" cy="1495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237" tIns="158237" rIns="158237" bIns="158237" numCol="1" spcCol="1270" anchor="ctr" anchorCtr="0">
          <a:noAutofit/>
        </a:bodyPr>
        <a:lstStyle/>
        <a:p>
          <a:pPr marL="0" lvl="0" indent="0" algn="l" defTabSz="889000">
            <a:lnSpc>
              <a:spcPct val="90000"/>
            </a:lnSpc>
            <a:spcBef>
              <a:spcPct val="0"/>
            </a:spcBef>
            <a:spcAft>
              <a:spcPct val="35000"/>
            </a:spcAft>
            <a:buNone/>
          </a:pPr>
          <a:r>
            <a:rPr lang="en-US" sz="2000" kern="1200"/>
            <a:t>Why do funds or pools have Ratings?</a:t>
          </a:r>
        </a:p>
      </dsp:txBody>
      <dsp:txXfrm>
        <a:off x="1726897" y="638"/>
        <a:ext cx="3591502" cy="1495149"/>
      </dsp:txXfrm>
    </dsp:sp>
    <dsp:sp modelId="{C83702A0-7C1F-45C3-9192-D2EE1B3A7EFD}">
      <dsp:nvSpPr>
        <dsp:cNvPr id="0" name=""/>
        <dsp:cNvSpPr/>
      </dsp:nvSpPr>
      <dsp:spPr>
        <a:xfrm>
          <a:off x="0" y="1869575"/>
          <a:ext cx="5318399" cy="14951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1ED1B4-811A-45F7-8A76-F689884DC471}">
      <dsp:nvSpPr>
        <dsp:cNvPr id="0" name=""/>
        <dsp:cNvSpPr/>
      </dsp:nvSpPr>
      <dsp:spPr>
        <a:xfrm>
          <a:off x="452282" y="2205984"/>
          <a:ext cx="822332" cy="82233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DBBD65-ECBA-400F-8645-C0B271440DF5}">
      <dsp:nvSpPr>
        <dsp:cNvPr id="0" name=""/>
        <dsp:cNvSpPr/>
      </dsp:nvSpPr>
      <dsp:spPr>
        <a:xfrm>
          <a:off x="1726897" y="1869575"/>
          <a:ext cx="3591502" cy="1495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237" tIns="158237" rIns="158237" bIns="158237" numCol="1" spcCol="1270" anchor="ctr" anchorCtr="0">
          <a:noAutofit/>
        </a:bodyPr>
        <a:lstStyle/>
        <a:p>
          <a:pPr marL="0" lvl="0" indent="0" algn="l" defTabSz="889000">
            <a:lnSpc>
              <a:spcPct val="90000"/>
            </a:lnSpc>
            <a:spcBef>
              <a:spcPct val="0"/>
            </a:spcBef>
            <a:spcAft>
              <a:spcPct val="35000"/>
            </a:spcAft>
            <a:buNone/>
          </a:pPr>
          <a:r>
            <a:rPr lang="en-US" sz="2000" kern="1200"/>
            <a:t>How are Funds Rated AAA when all the assets are not?</a:t>
          </a:r>
        </a:p>
      </dsp:txBody>
      <dsp:txXfrm>
        <a:off x="1726897" y="1869575"/>
        <a:ext cx="3591502" cy="1495149"/>
      </dsp:txXfrm>
    </dsp:sp>
    <dsp:sp modelId="{81B8248F-1901-4A64-A14D-8DFD2CAC1FBE}">
      <dsp:nvSpPr>
        <dsp:cNvPr id="0" name=""/>
        <dsp:cNvSpPr/>
      </dsp:nvSpPr>
      <dsp:spPr>
        <a:xfrm>
          <a:off x="0" y="3738512"/>
          <a:ext cx="5318399" cy="14951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966082-A650-4F09-A66F-CF3EC520486C}">
      <dsp:nvSpPr>
        <dsp:cNvPr id="0" name=""/>
        <dsp:cNvSpPr/>
      </dsp:nvSpPr>
      <dsp:spPr>
        <a:xfrm>
          <a:off x="452282" y="4074921"/>
          <a:ext cx="822332" cy="82233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6DC456-FC61-4BC0-AE2E-F917E9EF8C42}">
      <dsp:nvSpPr>
        <dsp:cNvPr id="0" name=""/>
        <dsp:cNvSpPr/>
      </dsp:nvSpPr>
      <dsp:spPr>
        <a:xfrm>
          <a:off x="1726897" y="3738512"/>
          <a:ext cx="3591502" cy="1495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237" tIns="158237" rIns="158237" bIns="158237" numCol="1" spcCol="1270" anchor="ctr" anchorCtr="0">
          <a:noAutofit/>
        </a:bodyPr>
        <a:lstStyle/>
        <a:p>
          <a:pPr marL="0" lvl="0" indent="0" algn="l" defTabSz="889000">
            <a:lnSpc>
              <a:spcPct val="90000"/>
            </a:lnSpc>
            <a:spcBef>
              <a:spcPct val="0"/>
            </a:spcBef>
            <a:spcAft>
              <a:spcPct val="35000"/>
            </a:spcAft>
            <a:buNone/>
          </a:pPr>
          <a:r>
            <a:rPr lang="en-US" sz="2000" kern="1200"/>
            <a:t>Are all Credit Rating Agencies the same?</a:t>
          </a:r>
        </a:p>
      </dsp:txBody>
      <dsp:txXfrm>
        <a:off x="1726897" y="3738512"/>
        <a:ext cx="3591502" cy="14951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96ABF-6C3B-47B4-ABAE-194C5860798B}">
      <dsp:nvSpPr>
        <dsp:cNvPr id="0" name=""/>
        <dsp:cNvSpPr/>
      </dsp:nvSpPr>
      <dsp:spPr>
        <a:xfrm>
          <a:off x="0" y="885190"/>
          <a:ext cx="5804967" cy="16341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C2FEBA-098E-437E-98C2-2FBD5EDB49BF}">
      <dsp:nvSpPr>
        <dsp:cNvPr id="0" name=""/>
        <dsp:cNvSpPr/>
      </dsp:nvSpPr>
      <dsp:spPr>
        <a:xfrm>
          <a:off x="494344" y="1252885"/>
          <a:ext cx="898808" cy="89880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5F7185-4E8A-4C8D-9D75-50E5DE49094A}">
      <dsp:nvSpPr>
        <dsp:cNvPr id="0" name=""/>
        <dsp:cNvSpPr/>
      </dsp:nvSpPr>
      <dsp:spPr>
        <a:xfrm>
          <a:off x="1887498" y="885190"/>
          <a:ext cx="3917468" cy="1634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953" tIns="172953" rIns="172953" bIns="172953" numCol="1" spcCol="1270" anchor="ctr" anchorCtr="0">
          <a:noAutofit/>
        </a:bodyPr>
        <a:lstStyle/>
        <a:p>
          <a:pPr marL="0" lvl="0" indent="0" algn="l" defTabSz="889000">
            <a:lnSpc>
              <a:spcPct val="100000"/>
            </a:lnSpc>
            <a:spcBef>
              <a:spcPct val="0"/>
            </a:spcBef>
            <a:spcAft>
              <a:spcPct val="35000"/>
            </a:spcAft>
            <a:buNone/>
          </a:pPr>
          <a:r>
            <a:rPr lang="en-US" sz="2000" kern="1200"/>
            <a:t>Default or Impairment – delay of repayment</a:t>
          </a:r>
        </a:p>
      </dsp:txBody>
      <dsp:txXfrm>
        <a:off x="1887498" y="885190"/>
        <a:ext cx="3917468" cy="1634198"/>
      </dsp:txXfrm>
    </dsp:sp>
    <dsp:sp modelId="{765E1BD1-70C9-4AAA-951A-8AD5A69FC23B}">
      <dsp:nvSpPr>
        <dsp:cNvPr id="0" name=""/>
        <dsp:cNvSpPr/>
      </dsp:nvSpPr>
      <dsp:spPr>
        <a:xfrm>
          <a:off x="0" y="2927938"/>
          <a:ext cx="5804967" cy="16341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E81D2F-9209-4A99-BEE4-6C762071FD4F}">
      <dsp:nvSpPr>
        <dsp:cNvPr id="0" name=""/>
        <dsp:cNvSpPr/>
      </dsp:nvSpPr>
      <dsp:spPr>
        <a:xfrm>
          <a:off x="494344" y="3295632"/>
          <a:ext cx="898808" cy="89880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EF8780-A289-4277-99A7-9D909059956E}">
      <dsp:nvSpPr>
        <dsp:cNvPr id="0" name=""/>
        <dsp:cNvSpPr/>
      </dsp:nvSpPr>
      <dsp:spPr>
        <a:xfrm>
          <a:off x="1887498" y="2927938"/>
          <a:ext cx="2612235" cy="1634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953" tIns="172953" rIns="172953" bIns="172953" numCol="1" spcCol="1270" anchor="ctr" anchorCtr="0">
          <a:noAutofit/>
        </a:bodyPr>
        <a:lstStyle/>
        <a:p>
          <a:pPr marL="0" lvl="0" indent="0" algn="l" defTabSz="889000">
            <a:lnSpc>
              <a:spcPct val="100000"/>
            </a:lnSpc>
            <a:spcBef>
              <a:spcPct val="0"/>
            </a:spcBef>
            <a:spcAft>
              <a:spcPct val="35000"/>
            </a:spcAft>
            <a:buNone/>
          </a:pPr>
          <a:r>
            <a:rPr lang="en-US" sz="2000" kern="1200" dirty="0"/>
            <a:t>Duration – Interest Rate Shock</a:t>
          </a:r>
        </a:p>
      </dsp:txBody>
      <dsp:txXfrm>
        <a:off x="1887498" y="2927938"/>
        <a:ext cx="2612235" cy="1634198"/>
      </dsp:txXfrm>
    </dsp:sp>
    <dsp:sp modelId="{74F37C49-1B4B-48DC-9491-BCE82399639D}">
      <dsp:nvSpPr>
        <dsp:cNvPr id="0" name=""/>
        <dsp:cNvSpPr/>
      </dsp:nvSpPr>
      <dsp:spPr>
        <a:xfrm>
          <a:off x="4499733" y="2927938"/>
          <a:ext cx="1305233" cy="1634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953" tIns="172953" rIns="172953" bIns="172953" numCol="1" spcCol="1270" anchor="ctr" anchorCtr="0">
          <a:noAutofit/>
        </a:bodyPr>
        <a:lstStyle/>
        <a:p>
          <a:pPr marL="0" lvl="0" indent="0" algn="l" defTabSz="889000">
            <a:lnSpc>
              <a:spcPct val="100000"/>
            </a:lnSpc>
            <a:spcBef>
              <a:spcPct val="0"/>
            </a:spcBef>
            <a:spcAft>
              <a:spcPct val="35000"/>
            </a:spcAft>
            <a:buNone/>
          </a:pPr>
          <a:endParaRPr lang="en-US" sz="2000" kern="1200" dirty="0"/>
        </a:p>
      </dsp:txBody>
      <dsp:txXfrm>
        <a:off x="4499733" y="2927938"/>
        <a:ext cx="1305233" cy="16341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48978-1BB5-45CB-A54B-1FA3E40027DA}">
      <dsp:nvSpPr>
        <dsp:cNvPr id="0" name=""/>
        <dsp:cNvSpPr/>
      </dsp:nvSpPr>
      <dsp:spPr>
        <a:xfrm>
          <a:off x="0" y="0"/>
          <a:ext cx="84068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098528-1FB4-4F5E-897A-6FAA6685EED2}">
      <dsp:nvSpPr>
        <dsp:cNvPr id="0" name=""/>
        <dsp:cNvSpPr/>
      </dsp:nvSpPr>
      <dsp:spPr>
        <a:xfrm>
          <a:off x="0" y="0"/>
          <a:ext cx="8406853" cy="118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a:t>
          </a:r>
          <a:r>
            <a:rPr lang="en-US" sz="2200" b="1" kern="1200" dirty="0"/>
            <a:t>How to access the fund – direct or portal, manually or electronically</a:t>
          </a:r>
        </a:p>
      </dsp:txBody>
      <dsp:txXfrm>
        <a:off x="0" y="0"/>
        <a:ext cx="8406853" cy="1189069"/>
      </dsp:txXfrm>
    </dsp:sp>
    <dsp:sp modelId="{E3C42457-BC08-43CA-97DA-F7EA54FEAC48}">
      <dsp:nvSpPr>
        <dsp:cNvPr id="0" name=""/>
        <dsp:cNvSpPr/>
      </dsp:nvSpPr>
      <dsp:spPr>
        <a:xfrm>
          <a:off x="0" y="1189069"/>
          <a:ext cx="84068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0AC844-69C1-4486-8FCC-27D36D5DC1D0}">
      <dsp:nvSpPr>
        <dsp:cNvPr id="0" name=""/>
        <dsp:cNvSpPr/>
      </dsp:nvSpPr>
      <dsp:spPr>
        <a:xfrm>
          <a:off x="0" y="1189069"/>
          <a:ext cx="8406853" cy="118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a:t>
          </a:r>
          <a:r>
            <a:rPr lang="en-US" sz="2200" b="1" kern="1200" dirty="0"/>
            <a:t>When does the fund close?</a:t>
          </a:r>
        </a:p>
      </dsp:txBody>
      <dsp:txXfrm>
        <a:off x="0" y="1189069"/>
        <a:ext cx="8406853" cy="1189069"/>
      </dsp:txXfrm>
    </dsp:sp>
    <dsp:sp modelId="{125351EB-1F89-42FA-A208-EBE512DFE193}">
      <dsp:nvSpPr>
        <dsp:cNvPr id="0" name=""/>
        <dsp:cNvSpPr/>
      </dsp:nvSpPr>
      <dsp:spPr>
        <a:xfrm>
          <a:off x="0" y="2378139"/>
          <a:ext cx="84068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2BC314-4642-4B58-AF54-16B67D8AC316}">
      <dsp:nvSpPr>
        <dsp:cNvPr id="0" name=""/>
        <dsp:cNvSpPr/>
      </dsp:nvSpPr>
      <dsp:spPr>
        <a:xfrm>
          <a:off x="0" y="2378139"/>
          <a:ext cx="8406853" cy="118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a:t>
          </a:r>
          <a:r>
            <a:rPr lang="en-US" sz="2200" b="1" kern="1200" dirty="0"/>
            <a:t>Are there any limits on redemptions? We don’t like limits</a:t>
          </a:r>
        </a:p>
      </dsp:txBody>
      <dsp:txXfrm>
        <a:off x="0" y="2378139"/>
        <a:ext cx="8406853" cy="1189069"/>
      </dsp:txXfrm>
    </dsp:sp>
    <dsp:sp modelId="{34526FED-E4DE-4362-8554-B545F25482CD}">
      <dsp:nvSpPr>
        <dsp:cNvPr id="0" name=""/>
        <dsp:cNvSpPr/>
      </dsp:nvSpPr>
      <dsp:spPr>
        <a:xfrm>
          <a:off x="0" y="3567208"/>
          <a:ext cx="84068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9AB161-A1BF-4513-AB9D-67E041EF4E2B}">
      <dsp:nvSpPr>
        <dsp:cNvPr id="0" name=""/>
        <dsp:cNvSpPr/>
      </dsp:nvSpPr>
      <dsp:spPr>
        <a:xfrm>
          <a:off x="0" y="3567208"/>
          <a:ext cx="8406853" cy="118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-Is the process easy? We like easy</a:t>
          </a:r>
          <a:endParaRPr lang="en-US" sz="2200" kern="1200" dirty="0"/>
        </a:p>
      </dsp:txBody>
      <dsp:txXfrm>
        <a:off x="0" y="3567208"/>
        <a:ext cx="8406853" cy="11890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C46E1-E419-49D5-A29E-79EED9A8CB7E}">
      <dsp:nvSpPr>
        <dsp:cNvPr id="0" name=""/>
        <dsp:cNvSpPr/>
      </dsp:nvSpPr>
      <dsp:spPr>
        <a:xfrm>
          <a:off x="0" y="363398"/>
          <a:ext cx="8406853" cy="529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1F4AFE-E4FE-48B0-961F-22DEADC7B7A2}">
      <dsp:nvSpPr>
        <dsp:cNvPr id="0" name=""/>
        <dsp:cNvSpPr/>
      </dsp:nvSpPr>
      <dsp:spPr>
        <a:xfrm>
          <a:off x="420342" y="53438"/>
          <a:ext cx="5884797" cy="619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431" tIns="0" rIns="222431" bIns="0" numCol="1" spcCol="1270" anchor="ctr" anchorCtr="0">
          <a:noAutofit/>
        </a:bodyPr>
        <a:lstStyle/>
        <a:p>
          <a:pPr marL="0" lvl="0" indent="0" algn="l" defTabSz="889000">
            <a:lnSpc>
              <a:spcPct val="90000"/>
            </a:lnSpc>
            <a:spcBef>
              <a:spcPct val="0"/>
            </a:spcBef>
            <a:spcAft>
              <a:spcPct val="35000"/>
            </a:spcAft>
            <a:buNone/>
          </a:pPr>
          <a:r>
            <a:rPr lang="en-US" sz="2000" b="1" kern="1200" dirty="0"/>
            <a:t>Website Disclosure</a:t>
          </a:r>
        </a:p>
      </dsp:txBody>
      <dsp:txXfrm>
        <a:off x="450604" y="83700"/>
        <a:ext cx="5824273" cy="559396"/>
      </dsp:txXfrm>
    </dsp:sp>
    <dsp:sp modelId="{8355F918-F59F-4682-A7C4-83F65EB11D79}">
      <dsp:nvSpPr>
        <dsp:cNvPr id="0" name=""/>
        <dsp:cNvSpPr/>
      </dsp:nvSpPr>
      <dsp:spPr>
        <a:xfrm>
          <a:off x="0" y="1315958"/>
          <a:ext cx="8406853" cy="529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E00E24-6190-4C6B-B4F9-964D3E7D6501}">
      <dsp:nvSpPr>
        <dsp:cNvPr id="0" name=""/>
        <dsp:cNvSpPr/>
      </dsp:nvSpPr>
      <dsp:spPr>
        <a:xfrm>
          <a:off x="420342" y="1005998"/>
          <a:ext cx="5884797" cy="619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431" tIns="0" rIns="222431" bIns="0" numCol="1" spcCol="1270" anchor="ctr" anchorCtr="0">
          <a:noAutofit/>
        </a:bodyPr>
        <a:lstStyle/>
        <a:p>
          <a:pPr marL="0" lvl="0" indent="0" algn="l" defTabSz="889000">
            <a:lnSpc>
              <a:spcPct val="90000"/>
            </a:lnSpc>
            <a:spcBef>
              <a:spcPct val="0"/>
            </a:spcBef>
            <a:spcAft>
              <a:spcPct val="35000"/>
            </a:spcAft>
            <a:buNone/>
          </a:pPr>
          <a:r>
            <a:rPr lang="en-US" sz="2000" b="1" kern="1200"/>
            <a:t>Regulatory Disclosure</a:t>
          </a:r>
        </a:p>
      </dsp:txBody>
      <dsp:txXfrm>
        <a:off x="450604" y="1036260"/>
        <a:ext cx="5824273" cy="559396"/>
      </dsp:txXfrm>
    </dsp:sp>
    <dsp:sp modelId="{5995530F-B6D6-4986-AD25-CB00A2B06C19}">
      <dsp:nvSpPr>
        <dsp:cNvPr id="0" name=""/>
        <dsp:cNvSpPr/>
      </dsp:nvSpPr>
      <dsp:spPr>
        <a:xfrm>
          <a:off x="0" y="2268519"/>
          <a:ext cx="8406853" cy="529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1BFB50-327E-4EDF-A0B5-F9A582425EB4}">
      <dsp:nvSpPr>
        <dsp:cNvPr id="0" name=""/>
        <dsp:cNvSpPr/>
      </dsp:nvSpPr>
      <dsp:spPr>
        <a:xfrm>
          <a:off x="420342" y="1958558"/>
          <a:ext cx="5884797" cy="619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431" tIns="0" rIns="222431" bIns="0" numCol="1" spcCol="1270" anchor="ctr" anchorCtr="0">
          <a:noAutofit/>
        </a:bodyPr>
        <a:lstStyle/>
        <a:p>
          <a:pPr marL="0" lvl="0" indent="0" algn="l" defTabSz="889000">
            <a:lnSpc>
              <a:spcPct val="90000"/>
            </a:lnSpc>
            <a:spcBef>
              <a:spcPct val="0"/>
            </a:spcBef>
            <a:spcAft>
              <a:spcPct val="35000"/>
            </a:spcAft>
            <a:buNone/>
          </a:pPr>
          <a:r>
            <a:rPr lang="en-US" sz="2000" b="1" kern="1200"/>
            <a:t>Yield, WAM, WAL, Liquidity, Shareholder Activity</a:t>
          </a:r>
        </a:p>
      </dsp:txBody>
      <dsp:txXfrm>
        <a:off x="450604" y="1988820"/>
        <a:ext cx="5824273" cy="559396"/>
      </dsp:txXfrm>
    </dsp:sp>
    <dsp:sp modelId="{A396BBAD-B66F-4767-9CAF-A90F354FC483}">
      <dsp:nvSpPr>
        <dsp:cNvPr id="0" name=""/>
        <dsp:cNvSpPr/>
      </dsp:nvSpPr>
      <dsp:spPr>
        <a:xfrm>
          <a:off x="0" y="3221079"/>
          <a:ext cx="8406853" cy="529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249DCC-705A-4582-8850-F2F17CC20DCC}">
      <dsp:nvSpPr>
        <dsp:cNvPr id="0" name=""/>
        <dsp:cNvSpPr/>
      </dsp:nvSpPr>
      <dsp:spPr>
        <a:xfrm>
          <a:off x="420342" y="2911119"/>
          <a:ext cx="5884797" cy="619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431" tIns="0" rIns="222431" bIns="0" numCol="1" spcCol="1270" anchor="ctr" anchorCtr="0">
          <a:noAutofit/>
        </a:bodyPr>
        <a:lstStyle/>
        <a:p>
          <a:pPr marL="0" lvl="0" indent="0" algn="l" defTabSz="889000">
            <a:lnSpc>
              <a:spcPct val="90000"/>
            </a:lnSpc>
            <a:spcBef>
              <a:spcPct val="0"/>
            </a:spcBef>
            <a:spcAft>
              <a:spcPct val="35000"/>
            </a:spcAft>
            <a:buNone/>
          </a:pPr>
          <a:r>
            <a:rPr lang="en-US" sz="2000" b="1" kern="1200"/>
            <a:t>Holdings</a:t>
          </a:r>
        </a:p>
      </dsp:txBody>
      <dsp:txXfrm>
        <a:off x="450604" y="2941381"/>
        <a:ext cx="5824273" cy="559396"/>
      </dsp:txXfrm>
    </dsp:sp>
    <dsp:sp modelId="{FEFF27D8-2F15-4CF8-BE68-867F9AEA0BE1}">
      <dsp:nvSpPr>
        <dsp:cNvPr id="0" name=""/>
        <dsp:cNvSpPr/>
      </dsp:nvSpPr>
      <dsp:spPr>
        <a:xfrm>
          <a:off x="0" y="4173639"/>
          <a:ext cx="8406853" cy="529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E47183-6DB7-46E3-9686-35688F724EA1}">
      <dsp:nvSpPr>
        <dsp:cNvPr id="0" name=""/>
        <dsp:cNvSpPr/>
      </dsp:nvSpPr>
      <dsp:spPr>
        <a:xfrm>
          <a:off x="420342" y="3863679"/>
          <a:ext cx="5884797" cy="619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431" tIns="0" rIns="222431" bIns="0" numCol="1" spcCol="1270" anchor="ctr" anchorCtr="0">
          <a:noAutofit/>
        </a:bodyPr>
        <a:lstStyle/>
        <a:p>
          <a:pPr marL="0" lvl="0" indent="0" algn="l" defTabSz="889000">
            <a:lnSpc>
              <a:spcPct val="90000"/>
            </a:lnSpc>
            <a:spcBef>
              <a:spcPct val="0"/>
            </a:spcBef>
            <a:spcAft>
              <a:spcPct val="35000"/>
            </a:spcAft>
            <a:buNone/>
          </a:pPr>
          <a:r>
            <a:rPr lang="en-US" sz="2000" b="1" kern="1200"/>
            <a:t>Ask Questions!</a:t>
          </a:r>
        </a:p>
      </dsp:txBody>
      <dsp:txXfrm>
        <a:off x="450604" y="3893941"/>
        <a:ext cx="5824273"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0.88446</cdr:x>
      <cdr:y>0.65238</cdr:y>
    </cdr:from>
    <cdr:to>
      <cdr:x>0.90639</cdr:x>
      <cdr:y>0.78765</cdr:y>
    </cdr:to>
    <cdr:cxnSp macro="">
      <cdr:nvCxnSpPr>
        <cdr:cNvPr id="2" name="Straight Arrow Connector 1">
          <a:extLst xmlns:a="http://schemas.openxmlformats.org/drawingml/2006/main">
            <a:ext uri="{FF2B5EF4-FFF2-40B4-BE49-F238E27FC236}">
              <a16:creationId xmlns:a16="http://schemas.microsoft.com/office/drawing/2014/main" id="{483D26CF-EAC1-1BEC-52FA-4F652295EDCF}"/>
            </a:ext>
          </a:extLst>
        </cdr:cNvPr>
        <cdr:cNvCxnSpPr>
          <a:cxnSpLocks xmlns:a="http://schemas.openxmlformats.org/drawingml/2006/main"/>
        </cdr:cNvCxnSpPr>
      </cdr:nvCxnSpPr>
      <cdr:spPr>
        <a:xfrm xmlns:a="http://schemas.openxmlformats.org/drawingml/2006/main" flipV="1">
          <a:off x="6704324" y="1503311"/>
          <a:ext cx="166185" cy="311693"/>
        </a:xfrm>
        <a:prstGeom xmlns:a="http://schemas.openxmlformats.org/drawingml/2006/main" prst="straightConnector1">
          <a:avLst/>
        </a:prstGeom>
        <a:ln xmlns:a="http://schemas.openxmlformats.org/drawingml/2006/main" w="28575">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0.0727</cdr:x>
      <cdr:y>0.4186</cdr:y>
    </cdr:from>
    <cdr:to>
      <cdr:x>0.95604</cdr:x>
      <cdr:y>0.44186</cdr:y>
    </cdr:to>
    <cdr:cxnSp macro="">
      <cdr:nvCxnSpPr>
        <cdr:cNvPr id="3" name="Straight Connector 2">
          <a:extLst xmlns:a="http://schemas.openxmlformats.org/drawingml/2006/main">
            <a:ext uri="{FF2B5EF4-FFF2-40B4-BE49-F238E27FC236}">
              <a16:creationId xmlns:a16="http://schemas.microsoft.com/office/drawing/2014/main" id="{B6E53A99-D5F6-58AE-88F5-4C33BF025ACB}"/>
            </a:ext>
          </a:extLst>
        </cdr:cNvPr>
        <cdr:cNvCxnSpPr/>
      </cdr:nvCxnSpPr>
      <cdr:spPr>
        <a:xfrm xmlns:a="http://schemas.openxmlformats.org/drawingml/2006/main" flipV="1">
          <a:off x="578225" y="2057400"/>
          <a:ext cx="7026088" cy="114300"/>
        </a:xfrm>
        <a:prstGeom xmlns:a="http://schemas.openxmlformats.org/drawingml/2006/main" prst="line">
          <a:avLst/>
        </a:prstGeom>
        <a:ln xmlns:a="http://schemas.openxmlformats.org/drawingml/2006/main">
          <a:solidFill>
            <a:srgbClr val="FF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A5FA09-EB3D-4F95-B81A-23B7ACA88697}" type="datetimeFigureOut">
              <a:rPr lang="en-US" smtClean="0"/>
              <a:t>5/7/2026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1DF8F3-C0D6-4153-B14F-599D8F09B046}" type="slidenum">
              <a:rPr lang="en-US" smtClean="0"/>
              <a:t>‹#›</a:t>
            </a:fld>
            <a:endParaRPr lang="en-US"/>
          </a:p>
        </p:txBody>
      </p:sp>
    </p:spTree>
    <p:extLst>
      <p:ext uri="{BB962C8B-B14F-4D97-AF65-F5344CB8AC3E}">
        <p14:creationId xmlns:p14="http://schemas.microsoft.com/office/powerpoint/2010/main" val="2000594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CA070-A3BD-F549-BA94-66D694E455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92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CDC74-EE7D-3CC6-EAE3-1E24F173D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A3B414-B9DA-1A47-1CC1-483FECD809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355DB0-4055-E454-A771-9A0D73AF404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B8A7276-458C-A5E7-06F0-44FFD2F537D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CA070-A3BD-F549-BA94-66D694E455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8791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ED5D9-8A38-2E15-396B-8A3EFEE0A5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4348DF-FA38-2914-15D8-A20EFFD2AA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6D88F8-B972-53E5-49E5-4DCF70E950BB}"/>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02E1C7D3-1137-50B3-128C-F8D453D4F58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0466AA-CBFA-47D1-A511-BB0A9FB03C5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77162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Navy) June-2025">
    <p:bg>
      <p:bgPr>
        <a:solidFill>
          <a:schemeClr val="tx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08DD84BB-0A47-D230-2F7E-A80889C2A8A9}"/>
              </a:ext>
            </a:extLst>
          </p:cNvPr>
          <p:cNvSpPr/>
          <p:nvPr userDrawn="1"/>
        </p:nvSpPr>
        <p:spPr>
          <a:xfrm>
            <a:off x="7202658" y="6400800"/>
            <a:ext cx="1570967" cy="457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Subtitle 2">
            <a:extLst>
              <a:ext uri="{FF2B5EF4-FFF2-40B4-BE49-F238E27FC236}">
                <a16:creationId xmlns:a16="http://schemas.microsoft.com/office/drawing/2014/main" id="{AF47D956-69AF-044D-4396-6CD291723A5E}"/>
              </a:ext>
            </a:extLst>
          </p:cNvPr>
          <p:cNvSpPr>
            <a:spLocks noGrp="1"/>
          </p:cNvSpPr>
          <p:nvPr>
            <p:ph type="subTitle" idx="1" hasCustomPrompt="1"/>
          </p:nvPr>
        </p:nvSpPr>
        <p:spPr>
          <a:xfrm>
            <a:off x="374904" y="4974339"/>
            <a:ext cx="8394192" cy="347133"/>
          </a:xfrm>
          <a:prstGeom prst="rect">
            <a:avLst/>
          </a:prstGeom>
        </p:spPr>
        <p:txBody>
          <a:bodyPr lIns="0" tIns="0" rIns="0" bIns="0" anchor="t" anchorCtr="0">
            <a:noAutofit/>
          </a:bodyPr>
          <a:lstStyle>
            <a:lvl1pPr marL="0" indent="0" algn="l">
              <a:lnSpc>
                <a:spcPct val="100000"/>
              </a:lnSpc>
              <a:spcBef>
                <a:spcPts val="0"/>
              </a:spcBef>
              <a:spcAft>
                <a:spcPts val="0"/>
              </a:spcAft>
              <a:buNone/>
              <a:defRPr sz="1050" b="0">
                <a:solidFill>
                  <a:schemeClr val="bg1"/>
                </a:solidFill>
                <a:latin typeface="Arial" charset="0"/>
                <a:ea typeface="Arial" charset="0"/>
                <a:cs typeface="Arial" charset="0"/>
              </a:defRPr>
            </a:lvl1pPr>
            <a:lvl2pPr marL="0" indent="0" algn="l">
              <a:lnSpc>
                <a:spcPct val="100000"/>
              </a:lnSpc>
              <a:spcBef>
                <a:spcPts val="0"/>
              </a:spcBef>
              <a:buNone/>
              <a:defRPr sz="1500">
                <a:solidFill>
                  <a:schemeClr val="tx2"/>
                </a:solidFill>
              </a:defRPr>
            </a:lvl2pPr>
            <a:lvl3pPr marL="685823" indent="0" algn="ctr">
              <a:buNone/>
              <a:defRPr sz="1350"/>
            </a:lvl3pPr>
            <a:lvl4pPr marL="1028734" indent="0" algn="ctr">
              <a:buNone/>
              <a:defRPr sz="1200"/>
            </a:lvl4pPr>
            <a:lvl5pPr marL="1371646" indent="0" algn="ctr">
              <a:buNone/>
              <a:defRPr sz="1200"/>
            </a:lvl5pPr>
            <a:lvl6pPr marL="1714557" indent="0" algn="ctr">
              <a:buNone/>
              <a:defRPr sz="1200"/>
            </a:lvl6pPr>
            <a:lvl7pPr marL="2057468" indent="0" algn="ctr">
              <a:buNone/>
              <a:defRPr sz="1200"/>
            </a:lvl7pPr>
            <a:lvl8pPr marL="2400380" indent="0" algn="ctr">
              <a:buNone/>
              <a:defRPr sz="1200"/>
            </a:lvl8pPr>
            <a:lvl9pPr marL="2743291" indent="0" algn="ctr">
              <a:buNone/>
              <a:defRPr sz="1200"/>
            </a:lvl9pPr>
          </a:lstStyle>
          <a:p>
            <a:r>
              <a:rPr lang="en-US" dirty="0"/>
              <a:t>Subtitle, Presenter(s) and/or Date Goes Here</a:t>
            </a:r>
          </a:p>
        </p:txBody>
      </p:sp>
      <p:sp>
        <p:nvSpPr>
          <p:cNvPr id="9" name="Title 8">
            <a:extLst>
              <a:ext uri="{FF2B5EF4-FFF2-40B4-BE49-F238E27FC236}">
                <a16:creationId xmlns:a16="http://schemas.microsoft.com/office/drawing/2014/main" id="{6F316105-96BB-41AB-E692-1D6BC8FCAD08}"/>
              </a:ext>
            </a:extLst>
          </p:cNvPr>
          <p:cNvSpPr>
            <a:spLocks noGrp="1"/>
          </p:cNvSpPr>
          <p:nvPr>
            <p:ph type="title" hasCustomPrompt="1"/>
          </p:nvPr>
        </p:nvSpPr>
        <p:spPr>
          <a:xfrm>
            <a:off x="376745" y="838202"/>
            <a:ext cx="8394192" cy="4136137"/>
          </a:xfrm>
        </p:spPr>
        <p:txBody>
          <a:bodyPr anchor="ctr" anchorCtr="0"/>
          <a:lstStyle>
            <a:lvl1pPr>
              <a:lnSpc>
                <a:spcPct val="85000"/>
              </a:lnSpc>
              <a:defRPr sz="4500">
                <a:solidFill>
                  <a:schemeClr val="bg1"/>
                </a:solidFill>
              </a:defRPr>
            </a:lvl1pPr>
          </a:lstStyle>
          <a:p>
            <a:r>
              <a:rPr lang="en-US" dirty="0"/>
              <a:t>Presentation title, </a:t>
            </a:r>
            <a:br>
              <a:rPr lang="en-US" dirty="0"/>
            </a:br>
            <a:r>
              <a:rPr lang="en-US" dirty="0"/>
              <a:t>Arial bold 60pt, white</a:t>
            </a:r>
          </a:p>
        </p:txBody>
      </p:sp>
      <p:sp>
        <p:nvSpPr>
          <p:cNvPr id="10" name="Text Placeholder 11">
            <a:extLst>
              <a:ext uri="{FF2B5EF4-FFF2-40B4-BE49-F238E27FC236}">
                <a16:creationId xmlns:a16="http://schemas.microsoft.com/office/drawing/2014/main" id="{D2642F90-3F1E-1181-6CF5-D39EC2CCF570}"/>
              </a:ext>
            </a:extLst>
          </p:cNvPr>
          <p:cNvSpPr>
            <a:spLocks noGrp="1"/>
          </p:cNvSpPr>
          <p:nvPr>
            <p:ph type="body" sz="quarter" idx="11" hasCustomPrompt="1"/>
          </p:nvPr>
        </p:nvSpPr>
        <p:spPr>
          <a:xfrm>
            <a:off x="3538270" y="6553058"/>
            <a:ext cx="2923500" cy="173124"/>
          </a:xfrm>
        </p:spPr>
        <p:txBody>
          <a:bodyPr lIns="91440" tIns="45720" bIns="45720">
            <a:spAutoFit/>
          </a:bodyPr>
          <a:lstStyle>
            <a:lvl1pPr marL="0" indent="0">
              <a:buNone/>
              <a:defRPr sz="525" baseline="0">
                <a:solidFill>
                  <a:schemeClr val="bg1"/>
                </a:solidFill>
              </a:defRPr>
            </a:lvl1pPr>
          </a:lstStyle>
          <a:p>
            <a:pPr lvl="0"/>
            <a:r>
              <a:rPr lang="en-US" dirty="0"/>
              <a:t>XXXXXXXX.X.GBL.INST</a:t>
            </a:r>
          </a:p>
        </p:txBody>
      </p:sp>
      <p:pic>
        <p:nvPicPr>
          <p:cNvPr id="2" name="Image 0" descr=" ">
            <a:extLst>
              <a:ext uri="{FF2B5EF4-FFF2-40B4-BE49-F238E27FC236}">
                <a16:creationId xmlns:a16="http://schemas.microsoft.com/office/drawing/2014/main" id="{99A52AA2-B4E5-261C-846F-A3E23AA65B8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81006" y="448735"/>
            <a:ext cx="2323995" cy="371647"/>
          </a:xfrm>
          <a:prstGeom prst="rect">
            <a:avLst/>
          </a:prstGeom>
        </p:spPr>
      </p:pic>
      <p:sp>
        <p:nvSpPr>
          <p:cNvPr id="3" name="Footer Placeholder 2">
            <a:extLst>
              <a:ext uri="{FF2B5EF4-FFF2-40B4-BE49-F238E27FC236}">
                <a16:creationId xmlns:a16="http://schemas.microsoft.com/office/drawing/2014/main" id="{2770F11F-53FF-4081-27D0-00A21CCCEC22}"/>
              </a:ext>
            </a:extLst>
          </p:cNvPr>
          <p:cNvSpPr>
            <a:spLocks noGrp="1"/>
          </p:cNvSpPr>
          <p:nvPr>
            <p:ph type="ftr" sz="quarter" idx="12"/>
          </p:nvPr>
        </p:nvSpPr>
        <p:spPr/>
        <p:txBody>
          <a:bodyPr/>
          <a:lstStyle>
            <a:lvl1pPr>
              <a:defRPr>
                <a:solidFill>
                  <a:schemeClr val="bg1"/>
                </a:solidFill>
              </a:defRPr>
            </a:lvl1pPr>
          </a:lstStyle>
          <a:p>
            <a:r>
              <a:rPr lang="en-US" dirty="0"/>
              <a:t>Footnote placeholder</a:t>
            </a:r>
          </a:p>
        </p:txBody>
      </p:sp>
    </p:spTree>
    <p:extLst>
      <p:ext uri="{BB962C8B-B14F-4D97-AF65-F5344CB8AC3E}">
        <p14:creationId xmlns:p14="http://schemas.microsoft.com/office/powerpoint/2010/main" val="147463601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1-Col) June-2025">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5128B4-8AA9-DE29-6C4C-180C0E7E5AEA}"/>
              </a:ext>
            </a:extLst>
          </p:cNvPr>
          <p:cNvSpPr>
            <a:spLocks noGrp="1"/>
          </p:cNvSpPr>
          <p:nvPr>
            <p:ph type="title" hasCustomPrompt="1"/>
          </p:nvPr>
        </p:nvSpPr>
        <p:spPr>
          <a:xfrm>
            <a:off x="374904" y="420624"/>
            <a:ext cx="8394192" cy="841248"/>
          </a:xfrm>
        </p:spPr>
        <p:txBody>
          <a:bodyPr/>
          <a:lstStyle/>
          <a:p>
            <a:pPr lvl="0"/>
            <a:r>
              <a:rPr lang="en-US" dirty="0"/>
              <a:t>Title only  </a:t>
            </a:r>
            <a:br>
              <a:rPr lang="en-US" dirty="0"/>
            </a:br>
            <a:r>
              <a:rPr lang="en-US" dirty="0"/>
              <a:t>second title line if needed</a:t>
            </a:r>
          </a:p>
        </p:txBody>
      </p:sp>
      <p:sp>
        <p:nvSpPr>
          <p:cNvPr id="6" name="Footer Placeholder 5">
            <a:extLst>
              <a:ext uri="{FF2B5EF4-FFF2-40B4-BE49-F238E27FC236}">
                <a16:creationId xmlns:a16="http://schemas.microsoft.com/office/drawing/2014/main" id="{2E7808C6-D34F-AF0D-660F-8CB9582B238D}"/>
              </a:ext>
            </a:extLst>
          </p:cNvPr>
          <p:cNvSpPr>
            <a:spLocks noGrp="1"/>
          </p:cNvSpPr>
          <p:nvPr>
            <p:ph type="ftr" sz="quarter" idx="15"/>
          </p:nvPr>
        </p:nvSpPr>
        <p:spPr/>
        <p:txBody>
          <a:bodyPr/>
          <a:lstStyle/>
          <a:p>
            <a:r>
              <a:rPr lang="en-US"/>
              <a:t>Footnote placeholder</a:t>
            </a:r>
            <a:endParaRPr lang="en-US" dirty="0"/>
          </a:p>
        </p:txBody>
      </p:sp>
      <p:sp>
        <p:nvSpPr>
          <p:cNvPr id="10" name="Text Placeholder 9">
            <a:extLst>
              <a:ext uri="{FF2B5EF4-FFF2-40B4-BE49-F238E27FC236}">
                <a16:creationId xmlns:a16="http://schemas.microsoft.com/office/drawing/2014/main" id="{6FCAB92B-210F-7605-8DD3-060C2CF9F97C}"/>
              </a:ext>
            </a:extLst>
          </p:cNvPr>
          <p:cNvSpPr>
            <a:spLocks noGrp="1"/>
          </p:cNvSpPr>
          <p:nvPr>
            <p:ph type="body" sz="quarter" idx="16"/>
          </p:nvPr>
        </p:nvSpPr>
        <p:spPr>
          <a:xfrm>
            <a:off x="370381" y="2133600"/>
            <a:ext cx="6246056" cy="3520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a:extLst>
              <a:ext uri="{FF2B5EF4-FFF2-40B4-BE49-F238E27FC236}">
                <a16:creationId xmlns:a16="http://schemas.microsoft.com/office/drawing/2014/main" id="{C004F6AF-9FED-9460-7C48-1898F823F4CC}"/>
              </a:ext>
            </a:extLst>
          </p:cNvPr>
          <p:cNvSpPr>
            <a:spLocks noGrp="1"/>
          </p:cNvSpPr>
          <p:nvPr>
            <p:ph type="body" sz="quarter" idx="11" hasCustomPrompt="1"/>
          </p:nvPr>
        </p:nvSpPr>
        <p:spPr>
          <a:xfrm>
            <a:off x="3538270" y="6553058"/>
            <a:ext cx="2923500" cy="173124"/>
          </a:xfrm>
        </p:spPr>
        <p:txBody>
          <a:bodyPr lIns="91440" tIns="45720" bIns="45720">
            <a:spAutoFit/>
          </a:bodyPr>
          <a:lstStyle>
            <a:lvl1pPr marL="0" indent="0">
              <a:buNone/>
              <a:defRPr sz="525" baseline="0">
                <a:solidFill>
                  <a:schemeClr val="tx1"/>
                </a:solidFill>
              </a:defRPr>
            </a:lvl1pPr>
          </a:lstStyle>
          <a:p>
            <a:pPr lvl="0"/>
            <a:r>
              <a:rPr lang="en-US" dirty="0"/>
              <a:t>XXXXXXXX.X.GBL.INST</a:t>
            </a:r>
          </a:p>
        </p:txBody>
      </p:sp>
      <p:sp>
        <p:nvSpPr>
          <p:cNvPr id="2" name="Text Placeholder 6">
            <a:extLst>
              <a:ext uri="{FF2B5EF4-FFF2-40B4-BE49-F238E27FC236}">
                <a16:creationId xmlns:a16="http://schemas.microsoft.com/office/drawing/2014/main" id="{C64A8060-5AA5-1618-C020-E5834229511D}"/>
              </a:ext>
            </a:extLst>
          </p:cNvPr>
          <p:cNvSpPr>
            <a:spLocks noGrp="1"/>
          </p:cNvSpPr>
          <p:nvPr>
            <p:ph type="body" sz="quarter" idx="17" hasCustomPrompt="1"/>
          </p:nvPr>
        </p:nvSpPr>
        <p:spPr>
          <a:xfrm>
            <a:off x="370381" y="1380746"/>
            <a:ext cx="8398412" cy="230832"/>
          </a:xfrm>
        </p:spPr>
        <p:txBody>
          <a:bodyPr wrap="square">
            <a:spAutoFit/>
          </a:bodyPr>
          <a:lstStyle>
            <a:lvl1pPr marL="0" indent="0">
              <a:spcAft>
                <a:spcPts val="0"/>
              </a:spcAft>
              <a:buNone/>
              <a:defRPr sz="1500">
                <a:solidFill>
                  <a:schemeClr val="tx1"/>
                </a:solidFill>
              </a:defRPr>
            </a:lvl1pPr>
            <a:lvl2pPr marL="178313" indent="0">
              <a:buNone/>
              <a:defRPr sz="1500">
                <a:solidFill>
                  <a:schemeClr val="tx1"/>
                </a:solidFill>
              </a:defRPr>
            </a:lvl2pPr>
            <a:lvl3pPr marL="404633" indent="0">
              <a:buNone/>
              <a:defRPr sz="1500">
                <a:solidFill>
                  <a:schemeClr val="tx1"/>
                </a:solidFill>
              </a:defRPr>
            </a:lvl3pPr>
            <a:lvl4pPr marL="562376" indent="0">
              <a:buNone/>
              <a:defRPr sz="1500">
                <a:solidFill>
                  <a:schemeClr val="tx1"/>
                </a:solidFill>
              </a:defRPr>
            </a:lvl4pPr>
            <a:lvl5pPr marL="740690" indent="0">
              <a:buNone/>
              <a:defRPr sz="1500">
                <a:solidFill>
                  <a:schemeClr val="tx1"/>
                </a:solidFill>
              </a:defRPr>
            </a:lvl5pPr>
          </a:lstStyle>
          <a:p>
            <a:pPr lvl="0"/>
            <a:r>
              <a:rPr lang="en-US" dirty="0"/>
              <a:t>Subtitle lorem ipsum dolor sit </a:t>
            </a:r>
            <a:r>
              <a:rPr lang="en-US" dirty="0" err="1"/>
              <a:t>amet</a:t>
            </a:r>
            <a:endParaRPr lang="en-US" dirty="0"/>
          </a:p>
        </p:txBody>
      </p:sp>
    </p:spTree>
    <p:extLst>
      <p:ext uri="{BB962C8B-B14F-4D97-AF65-F5344CB8AC3E}">
        <p14:creationId xmlns:p14="http://schemas.microsoft.com/office/powerpoint/2010/main" val="1487703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2-Col) June-2025">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C0E45A-4B0E-1CCB-A7CF-B5D88BC23435}"/>
              </a:ext>
            </a:extLst>
          </p:cNvPr>
          <p:cNvSpPr>
            <a:spLocks noGrp="1"/>
          </p:cNvSpPr>
          <p:nvPr>
            <p:ph type="title" hasCustomPrompt="1"/>
          </p:nvPr>
        </p:nvSpPr>
        <p:spPr/>
        <p:txBody>
          <a:bodyPr/>
          <a:lstStyle/>
          <a:p>
            <a:pPr lvl="0"/>
            <a:r>
              <a:rPr lang="en-US" dirty="0"/>
              <a:t>Title Only  </a:t>
            </a:r>
            <a:br>
              <a:rPr lang="en-US" dirty="0"/>
            </a:br>
            <a:r>
              <a:rPr lang="en-US" dirty="0"/>
              <a:t>Second Title Line if Needed</a:t>
            </a:r>
          </a:p>
        </p:txBody>
      </p:sp>
      <p:sp>
        <p:nvSpPr>
          <p:cNvPr id="4" name="Footer Placeholder 3">
            <a:extLst>
              <a:ext uri="{FF2B5EF4-FFF2-40B4-BE49-F238E27FC236}">
                <a16:creationId xmlns:a16="http://schemas.microsoft.com/office/drawing/2014/main" id="{E5CFAD47-D283-E7B8-1BC9-61302F940C15}"/>
              </a:ext>
            </a:extLst>
          </p:cNvPr>
          <p:cNvSpPr>
            <a:spLocks noGrp="1"/>
          </p:cNvSpPr>
          <p:nvPr>
            <p:ph type="ftr" sz="quarter" idx="18"/>
          </p:nvPr>
        </p:nvSpPr>
        <p:spPr/>
        <p:txBody>
          <a:bodyPr/>
          <a:lstStyle/>
          <a:p>
            <a:r>
              <a:rPr lang="en-US"/>
              <a:t>Footnote placeholder</a:t>
            </a:r>
            <a:endParaRPr lang="en-US" dirty="0"/>
          </a:p>
        </p:txBody>
      </p:sp>
      <p:sp>
        <p:nvSpPr>
          <p:cNvPr id="5" name="Text Placeholder 9">
            <a:extLst>
              <a:ext uri="{FF2B5EF4-FFF2-40B4-BE49-F238E27FC236}">
                <a16:creationId xmlns:a16="http://schemas.microsoft.com/office/drawing/2014/main" id="{4B7514D1-2857-180C-8FAD-D0866A77CA74}"/>
              </a:ext>
            </a:extLst>
          </p:cNvPr>
          <p:cNvSpPr>
            <a:spLocks noGrp="1"/>
          </p:cNvSpPr>
          <p:nvPr>
            <p:ph type="body" sz="quarter" idx="16"/>
          </p:nvPr>
        </p:nvSpPr>
        <p:spPr>
          <a:xfrm>
            <a:off x="370381" y="2133600"/>
            <a:ext cx="4009292" cy="3520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9">
            <a:extLst>
              <a:ext uri="{FF2B5EF4-FFF2-40B4-BE49-F238E27FC236}">
                <a16:creationId xmlns:a16="http://schemas.microsoft.com/office/drawing/2014/main" id="{B064D312-6E59-7978-45EA-0E99DEBFB057}"/>
              </a:ext>
            </a:extLst>
          </p:cNvPr>
          <p:cNvSpPr>
            <a:spLocks noGrp="1"/>
          </p:cNvSpPr>
          <p:nvPr>
            <p:ph type="body" sz="quarter" idx="19"/>
          </p:nvPr>
        </p:nvSpPr>
        <p:spPr>
          <a:xfrm>
            <a:off x="4765432" y="2133600"/>
            <a:ext cx="4009292" cy="3520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1">
            <a:extLst>
              <a:ext uri="{FF2B5EF4-FFF2-40B4-BE49-F238E27FC236}">
                <a16:creationId xmlns:a16="http://schemas.microsoft.com/office/drawing/2014/main" id="{49403BA5-BB5E-0D0D-DD7E-2798998EB35F}"/>
              </a:ext>
            </a:extLst>
          </p:cNvPr>
          <p:cNvSpPr>
            <a:spLocks noGrp="1"/>
          </p:cNvSpPr>
          <p:nvPr>
            <p:ph type="body" sz="quarter" idx="11" hasCustomPrompt="1"/>
          </p:nvPr>
        </p:nvSpPr>
        <p:spPr>
          <a:xfrm>
            <a:off x="3538270" y="6553058"/>
            <a:ext cx="2923500" cy="173124"/>
          </a:xfrm>
        </p:spPr>
        <p:txBody>
          <a:bodyPr lIns="91440" tIns="45720" bIns="45720">
            <a:spAutoFit/>
          </a:bodyPr>
          <a:lstStyle>
            <a:lvl1pPr marL="0" indent="0">
              <a:buNone/>
              <a:defRPr sz="525" baseline="0">
                <a:solidFill>
                  <a:schemeClr val="tx1"/>
                </a:solidFill>
              </a:defRPr>
            </a:lvl1pPr>
          </a:lstStyle>
          <a:p>
            <a:pPr lvl="0"/>
            <a:r>
              <a:rPr lang="en-US" dirty="0"/>
              <a:t>XXXXXXXX.X.GBL.INST</a:t>
            </a:r>
          </a:p>
        </p:txBody>
      </p:sp>
      <p:sp>
        <p:nvSpPr>
          <p:cNvPr id="2" name="Text Placeholder 6">
            <a:extLst>
              <a:ext uri="{FF2B5EF4-FFF2-40B4-BE49-F238E27FC236}">
                <a16:creationId xmlns:a16="http://schemas.microsoft.com/office/drawing/2014/main" id="{EF199C2B-DEBE-C144-4076-6C1E8F778C1F}"/>
              </a:ext>
            </a:extLst>
          </p:cNvPr>
          <p:cNvSpPr>
            <a:spLocks noGrp="1"/>
          </p:cNvSpPr>
          <p:nvPr>
            <p:ph type="body" sz="quarter" idx="17" hasCustomPrompt="1"/>
          </p:nvPr>
        </p:nvSpPr>
        <p:spPr>
          <a:xfrm>
            <a:off x="370380" y="1380746"/>
            <a:ext cx="8394192" cy="230832"/>
          </a:xfrm>
        </p:spPr>
        <p:txBody>
          <a:bodyPr wrap="square">
            <a:spAutoFit/>
          </a:bodyPr>
          <a:lstStyle>
            <a:lvl1pPr marL="0" indent="0">
              <a:spcAft>
                <a:spcPts val="0"/>
              </a:spcAft>
              <a:buNone/>
              <a:defRPr sz="1500">
                <a:solidFill>
                  <a:schemeClr val="tx1"/>
                </a:solidFill>
              </a:defRPr>
            </a:lvl1pPr>
            <a:lvl2pPr marL="178313" indent="0">
              <a:buNone/>
              <a:defRPr sz="1500">
                <a:solidFill>
                  <a:schemeClr val="tx1"/>
                </a:solidFill>
              </a:defRPr>
            </a:lvl2pPr>
            <a:lvl3pPr marL="404633" indent="0">
              <a:buNone/>
              <a:defRPr sz="1500">
                <a:solidFill>
                  <a:schemeClr val="tx1"/>
                </a:solidFill>
              </a:defRPr>
            </a:lvl3pPr>
            <a:lvl4pPr marL="562376" indent="0">
              <a:buNone/>
              <a:defRPr sz="1500">
                <a:solidFill>
                  <a:schemeClr val="tx1"/>
                </a:solidFill>
              </a:defRPr>
            </a:lvl4pPr>
            <a:lvl5pPr marL="740690" indent="0">
              <a:buNone/>
              <a:defRPr sz="1500">
                <a:solidFill>
                  <a:schemeClr val="tx1"/>
                </a:solidFill>
              </a:defRPr>
            </a:lvl5pPr>
          </a:lstStyle>
          <a:p>
            <a:pPr lvl="0"/>
            <a:r>
              <a:rPr lang="en-US" dirty="0"/>
              <a:t>Subtitle lorem ipsum dolor sit </a:t>
            </a:r>
            <a:r>
              <a:rPr lang="en-US" dirty="0" err="1"/>
              <a:t>amet</a:t>
            </a:r>
            <a:endParaRPr lang="en-US" dirty="0"/>
          </a:p>
        </p:txBody>
      </p:sp>
    </p:spTree>
    <p:extLst>
      <p:ext uri="{BB962C8B-B14F-4D97-AF65-F5344CB8AC3E}">
        <p14:creationId xmlns:p14="http://schemas.microsoft.com/office/powerpoint/2010/main" val="2927922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3-Col) June-2025">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C0E45A-4B0E-1CCB-A7CF-B5D88BC23435}"/>
              </a:ext>
            </a:extLst>
          </p:cNvPr>
          <p:cNvSpPr>
            <a:spLocks noGrp="1"/>
          </p:cNvSpPr>
          <p:nvPr>
            <p:ph type="title" hasCustomPrompt="1"/>
          </p:nvPr>
        </p:nvSpPr>
        <p:spPr/>
        <p:txBody>
          <a:bodyPr/>
          <a:lstStyle/>
          <a:p>
            <a:pPr lvl="0"/>
            <a:r>
              <a:rPr lang="en-US" dirty="0"/>
              <a:t>Title only  </a:t>
            </a:r>
            <a:br>
              <a:rPr lang="en-US" dirty="0"/>
            </a:br>
            <a:r>
              <a:rPr lang="en-US" dirty="0"/>
              <a:t>second title line if needed</a:t>
            </a:r>
          </a:p>
        </p:txBody>
      </p:sp>
      <p:sp>
        <p:nvSpPr>
          <p:cNvPr id="4" name="Footer Placeholder 3">
            <a:extLst>
              <a:ext uri="{FF2B5EF4-FFF2-40B4-BE49-F238E27FC236}">
                <a16:creationId xmlns:a16="http://schemas.microsoft.com/office/drawing/2014/main" id="{E5CFAD47-D283-E7B8-1BC9-61302F940C15}"/>
              </a:ext>
            </a:extLst>
          </p:cNvPr>
          <p:cNvSpPr>
            <a:spLocks noGrp="1"/>
          </p:cNvSpPr>
          <p:nvPr>
            <p:ph type="ftr" sz="quarter" idx="18"/>
          </p:nvPr>
        </p:nvSpPr>
        <p:spPr>
          <a:xfrm>
            <a:off x="377288" y="6026389"/>
            <a:ext cx="8390138" cy="365125"/>
          </a:xfrm>
        </p:spPr>
        <p:txBody>
          <a:bodyPr/>
          <a:lstStyle/>
          <a:p>
            <a:r>
              <a:rPr lang="en-US"/>
              <a:t>Footnote placeholder</a:t>
            </a:r>
            <a:endParaRPr lang="en-US" dirty="0"/>
          </a:p>
        </p:txBody>
      </p:sp>
      <p:sp>
        <p:nvSpPr>
          <p:cNvPr id="5" name="Text Placeholder 9">
            <a:extLst>
              <a:ext uri="{FF2B5EF4-FFF2-40B4-BE49-F238E27FC236}">
                <a16:creationId xmlns:a16="http://schemas.microsoft.com/office/drawing/2014/main" id="{4B7514D1-2857-180C-8FAD-D0866A77CA74}"/>
              </a:ext>
            </a:extLst>
          </p:cNvPr>
          <p:cNvSpPr>
            <a:spLocks noGrp="1"/>
          </p:cNvSpPr>
          <p:nvPr>
            <p:ph type="body" sz="quarter" idx="16"/>
          </p:nvPr>
        </p:nvSpPr>
        <p:spPr>
          <a:xfrm>
            <a:off x="370380" y="2133600"/>
            <a:ext cx="2532185" cy="3520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9">
            <a:extLst>
              <a:ext uri="{FF2B5EF4-FFF2-40B4-BE49-F238E27FC236}">
                <a16:creationId xmlns:a16="http://schemas.microsoft.com/office/drawing/2014/main" id="{B064D312-6E59-7978-45EA-0E99DEBFB057}"/>
              </a:ext>
            </a:extLst>
          </p:cNvPr>
          <p:cNvSpPr>
            <a:spLocks noGrp="1"/>
          </p:cNvSpPr>
          <p:nvPr>
            <p:ph type="body" sz="quarter" idx="19"/>
          </p:nvPr>
        </p:nvSpPr>
        <p:spPr>
          <a:xfrm>
            <a:off x="3306795" y="2133600"/>
            <a:ext cx="2532185" cy="3520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9">
            <a:extLst>
              <a:ext uri="{FF2B5EF4-FFF2-40B4-BE49-F238E27FC236}">
                <a16:creationId xmlns:a16="http://schemas.microsoft.com/office/drawing/2014/main" id="{697FA471-3E89-DB12-9579-F004FE13763B}"/>
              </a:ext>
            </a:extLst>
          </p:cNvPr>
          <p:cNvSpPr>
            <a:spLocks noGrp="1"/>
          </p:cNvSpPr>
          <p:nvPr>
            <p:ph type="body" sz="quarter" idx="20"/>
          </p:nvPr>
        </p:nvSpPr>
        <p:spPr>
          <a:xfrm>
            <a:off x="6243209" y="2133600"/>
            <a:ext cx="2532185" cy="3520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1">
            <a:extLst>
              <a:ext uri="{FF2B5EF4-FFF2-40B4-BE49-F238E27FC236}">
                <a16:creationId xmlns:a16="http://schemas.microsoft.com/office/drawing/2014/main" id="{23E58FCE-EC1A-C015-B46C-5B74CBE1860B}"/>
              </a:ext>
            </a:extLst>
          </p:cNvPr>
          <p:cNvSpPr>
            <a:spLocks noGrp="1"/>
          </p:cNvSpPr>
          <p:nvPr>
            <p:ph type="body" sz="quarter" idx="11" hasCustomPrompt="1"/>
          </p:nvPr>
        </p:nvSpPr>
        <p:spPr>
          <a:xfrm>
            <a:off x="3538270" y="6553058"/>
            <a:ext cx="2923500" cy="173124"/>
          </a:xfrm>
        </p:spPr>
        <p:txBody>
          <a:bodyPr lIns="91440" tIns="45720" bIns="45720">
            <a:spAutoFit/>
          </a:bodyPr>
          <a:lstStyle>
            <a:lvl1pPr marL="0" indent="0">
              <a:buNone/>
              <a:defRPr sz="525" baseline="0">
                <a:solidFill>
                  <a:schemeClr val="tx1"/>
                </a:solidFill>
              </a:defRPr>
            </a:lvl1pPr>
          </a:lstStyle>
          <a:p>
            <a:pPr lvl="0"/>
            <a:r>
              <a:rPr lang="en-US" dirty="0"/>
              <a:t>XXXXXXXX.X.GBL.INST</a:t>
            </a:r>
          </a:p>
        </p:txBody>
      </p:sp>
      <p:sp>
        <p:nvSpPr>
          <p:cNvPr id="9" name="Text Placeholder 6">
            <a:extLst>
              <a:ext uri="{FF2B5EF4-FFF2-40B4-BE49-F238E27FC236}">
                <a16:creationId xmlns:a16="http://schemas.microsoft.com/office/drawing/2014/main" id="{22703F60-AF06-3A47-68D1-7E99E2706A1C}"/>
              </a:ext>
            </a:extLst>
          </p:cNvPr>
          <p:cNvSpPr>
            <a:spLocks noGrp="1"/>
          </p:cNvSpPr>
          <p:nvPr>
            <p:ph type="body" sz="quarter" idx="17" hasCustomPrompt="1"/>
          </p:nvPr>
        </p:nvSpPr>
        <p:spPr>
          <a:xfrm>
            <a:off x="370380" y="1380746"/>
            <a:ext cx="8394192" cy="230832"/>
          </a:xfrm>
        </p:spPr>
        <p:txBody>
          <a:bodyPr wrap="square">
            <a:spAutoFit/>
          </a:bodyPr>
          <a:lstStyle>
            <a:lvl1pPr marL="0" indent="0">
              <a:spcAft>
                <a:spcPts val="0"/>
              </a:spcAft>
              <a:buNone/>
              <a:defRPr sz="1500">
                <a:solidFill>
                  <a:schemeClr val="tx1"/>
                </a:solidFill>
              </a:defRPr>
            </a:lvl1pPr>
            <a:lvl2pPr marL="178313" indent="0">
              <a:buNone/>
              <a:defRPr sz="1500">
                <a:solidFill>
                  <a:schemeClr val="tx1"/>
                </a:solidFill>
              </a:defRPr>
            </a:lvl2pPr>
            <a:lvl3pPr marL="404633" indent="0">
              <a:buNone/>
              <a:defRPr sz="1500">
                <a:solidFill>
                  <a:schemeClr val="tx1"/>
                </a:solidFill>
              </a:defRPr>
            </a:lvl3pPr>
            <a:lvl4pPr marL="562376" indent="0">
              <a:buNone/>
              <a:defRPr sz="1500">
                <a:solidFill>
                  <a:schemeClr val="tx1"/>
                </a:solidFill>
              </a:defRPr>
            </a:lvl4pPr>
            <a:lvl5pPr marL="740690" indent="0">
              <a:buNone/>
              <a:defRPr sz="1500">
                <a:solidFill>
                  <a:schemeClr val="tx1"/>
                </a:solidFill>
              </a:defRPr>
            </a:lvl5pPr>
          </a:lstStyle>
          <a:p>
            <a:pPr lvl="0"/>
            <a:r>
              <a:rPr lang="en-US" dirty="0"/>
              <a:t>Subtitle lorem ipsum dolor sit </a:t>
            </a:r>
            <a:r>
              <a:rPr lang="en-US" dirty="0" err="1"/>
              <a:t>amet</a:t>
            </a:r>
            <a:endParaRPr lang="en-US" dirty="0"/>
          </a:p>
        </p:txBody>
      </p:sp>
    </p:spTree>
    <p:extLst>
      <p:ext uri="{BB962C8B-B14F-4D97-AF65-F5344CB8AC3E}">
        <p14:creationId xmlns:p14="http://schemas.microsoft.com/office/powerpoint/2010/main" val="3711300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3-Col) June-2025">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C0E45A-4B0E-1CCB-A7CF-B5D88BC23435}"/>
              </a:ext>
            </a:extLst>
          </p:cNvPr>
          <p:cNvSpPr>
            <a:spLocks noGrp="1"/>
          </p:cNvSpPr>
          <p:nvPr>
            <p:ph type="title" hasCustomPrompt="1"/>
          </p:nvPr>
        </p:nvSpPr>
        <p:spPr>
          <a:xfrm>
            <a:off x="374904" y="424955"/>
            <a:ext cx="8403336" cy="841248"/>
          </a:xfrm>
        </p:spPr>
        <p:txBody>
          <a:bodyPr/>
          <a:lstStyle/>
          <a:p>
            <a:pPr lvl="0"/>
            <a:r>
              <a:rPr lang="en-US" dirty="0"/>
              <a:t>Title only  </a:t>
            </a:r>
            <a:br>
              <a:rPr lang="en-US" dirty="0"/>
            </a:br>
            <a:r>
              <a:rPr lang="en-US" dirty="0"/>
              <a:t>second title line if needed</a:t>
            </a:r>
          </a:p>
        </p:txBody>
      </p:sp>
      <p:sp>
        <p:nvSpPr>
          <p:cNvPr id="4" name="Footer Placeholder 3">
            <a:extLst>
              <a:ext uri="{FF2B5EF4-FFF2-40B4-BE49-F238E27FC236}">
                <a16:creationId xmlns:a16="http://schemas.microsoft.com/office/drawing/2014/main" id="{E5CFAD47-D283-E7B8-1BC9-61302F940C15}"/>
              </a:ext>
            </a:extLst>
          </p:cNvPr>
          <p:cNvSpPr>
            <a:spLocks noGrp="1"/>
          </p:cNvSpPr>
          <p:nvPr>
            <p:ph type="ftr" sz="quarter" idx="18"/>
          </p:nvPr>
        </p:nvSpPr>
        <p:spPr>
          <a:xfrm>
            <a:off x="377288" y="6026389"/>
            <a:ext cx="8390138" cy="365125"/>
          </a:xfrm>
        </p:spPr>
        <p:txBody>
          <a:bodyPr/>
          <a:lstStyle/>
          <a:p>
            <a:r>
              <a:rPr lang="en-US"/>
              <a:t>Footnote placeholder</a:t>
            </a:r>
            <a:endParaRPr lang="en-US" dirty="0"/>
          </a:p>
        </p:txBody>
      </p:sp>
      <p:sp>
        <p:nvSpPr>
          <p:cNvPr id="5" name="Text Placeholder 9">
            <a:extLst>
              <a:ext uri="{FF2B5EF4-FFF2-40B4-BE49-F238E27FC236}">
                <a16:creationId xmlns:a16="http://schemas.microsoft.com/office/drawing/2014/main" id="{4B7514D1-2857-180C-8FAD-D0866A77CA74}"/>
              </a:ext>
            </a:extLst>
          </p:cNvPr>
          <p:cNvSpPr>
            <a:spLocks noGrp="1"/>
          </p:cNvSpPr>
          <p:nvPr>
            <p:ph type="body" sz="quarter" idx="16"/>
          </p:nvPr>
        </p:nvSpPr>
        <p:spPr>
          <a:xfrm>
            <a:off x="370379" y="2133600"/>
            <a:ext cx="1949783" cy="3520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9">
            <a:extLst>
              <a:ext uri="{FF2B5EF4-FFF2-40B4-BE49-F238E27FC236}">
                <a16:creationId xmlns:a16="http://schemas.microsoft.com/office/drawing/2014/main" id="{B064D312-6E59-7978-45EA-0E99DEBFB057}"/>
              </a:ext>
            </a:extLst>
          </p:cNvPr>
          <p:cNvSpPr>
            <a:spLocks noGrp="1"/>
          </p:cNvSpPr>
          <p:nvPr>
            <p:ph type="body" sz="quarter" idx="19"/>
          </p:nvPr>
        </p:nvSpPr>
        <p:spPr>
          <a:xfrm>
            <a:off x="2522538" y="2133600"/>
            <a:ext cx="1949783" cy="3520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9">
            <a:extLst>
              <a:ext uri="{FF2B5EF4-FFF2-40B4-BE49-F238E27FC236}">
                <a16:creationId xmlns:a16="http://schemas.microsoft.com/office/drawing/2014/main" id="{697FA471-3E89-DB12-9579-F004FE13763B}"/>
              </a:ext>
            </a:extLst>
          </p:cNvPr>
          <p:cNvSpPr>
            <a:spLocks noGrp="1"/>
          </p:cNvSpPr>
          <p:nvPr>
            <p:ph type="body" sz="quarter" idx="20"/>
          </p:nvPr>
        </p:nvSpPr>
        <p:spPr>
          <a:xfrm>
            <a:off x="6826858" y="2133600"/>
            <a:ext cx="1949783" cy="3520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1">
            <a:extLst>
              <a:ext uri="{FF2B5EF4-FFF2-40B4-BE49-F238E27FC236}">
                <a16:creationId xmlns:a16="http://schemas.microsoft.com/office/drawing/2014/main" id="{23E58FCE-EC1A-C015-B46C-5B74CBE1860B}"/>
              </a:ext>
            </a:extLst>
          </p:cNvPr>
          <p:cNvSpPr>
            <a:spLocks noGrp="1"/>
          </p:cNvSpPr>
          <p:nvPr>
            <p:ph type="body" sz="quarter" idx="11" hasCustomPrompt="1"/>
          </p:nvPr>
        </p:nvSpPr>
        <p:spPr>
          <a:xfrm>
            <a:off x="3538270" y="6553058"/>
            <a:ext cx="2923500" cy="173124"/>
          </a:xfrm>
        </p:spPr>
        <p:txBody>
          <a:bodyPr lIns="91440" tIns="45720" bIns="45720">
            <a:spAutoFit/>
          </a:bodyPr>
          <a:lstStyle>
            <a:lvl1pPr marL="0" indent="0">
              <a:buNone/>
              <a:defRPr sz="525" baseline="0">
                <a:solidFill>
                  <a:schemeClr val="tx1"/>
                </a:solidFill>
              </a:defRPr>
            </a:lvl1pPr>
          </a:lstStyle>
          <a:p>
            <a:pPr lvl="0"/>
            <a:r>
              <a:rPr lang="en-US" dirty="0"/>
              <a:t>XXXXXXXX.X.GBL.INST</a:t>
            </a:r>
          </a:p>
        </p:txBody>
      </p:sp>
      <p:sp>
        <p:nvSpPr>
          <p:cNvPr id="9" name="Text Placeholder 9">
            <a:extLst>
              <a:ext uri="{FF2B5EF4-FFF2-40B4-BE49-F238E27FC236}">
                <a16:creationId xmlns:a16="http://schemas.microsoft.com/office/drawing/2014/main" id="{29A8512B-B3DB-1053-C243-4BEC9E4A6856}"/>
              </a:ext>
            </a:extLst>
          </p:cNvPr>
          <p:cNvSpPr>
            <a:spLocks noGrp="1"/>
          </p:cNvSpPr>
          <p:nvPr>
            <p:ph type="body" sz="quarter" idx="21"/>
          </p:nvPr>
        </p:nvSpPr>
        <p:spPr>
          <a:xfrm>
            <a:off x="4674697" y="2138413"/>
            <a:ext cx="1949783" cy="3520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6">
            <a:extLst>
              <a:ext uri="{FF2B5EF4-FFF2-40B4-BE49-F238E27FC236}">
                <a16:creationId xmlns:a16="http://schemas.microsoft.com/office/drawing/2014/main" id="{01733014-BCD5-EADC-672C-E731A46DE7FE}"/>
              </a:ext>
            </a:extLst>
          </p:cNvPr>
          <p:cNvSpPr>
            <a:spLocks noGrp="1"/>
          </p:cNvSpPr>
          <p:nvPr>
            <p:ph type="body" sz="quarter" idx="17" hasCustomPrompt="1"/>
          </p:nvPr>
        </p:nvSpPr>
        <p:spPr>
          <a:xfrm>
            <a:off x="370377" y="1380746"/>
            <a:ext cx="8394192" cy="230832"/>
          </a:xfrm>
        </p:spPr>
        <p:txBody>
          <a:bodyPr wrap="square">
            <a:spAutoFit/>
          </a:bodyPr>
          <a:lstStyle>
            <a:lvl1pPr marL="0" indent="0">
              <a:spcAft>
                <a:spcPts val="0"/>
              </a:spcAft>
              <a:buNone/>
              <a:defRPr sz="1500">
                <a:solidFill>
                  <a:schemeClr val="tx1"/>
                </a:solidFill>
              </a:defRPr>
            </a:lvl1pPr>
            <a:lvl2pPr marL="178313" indent="0">
              <a:buNone/>
              <a:defRPr sz="1500">
                <a:solidFill>
                  <a:schemeClr val="tx1"/>
                </a:solidFill>
              </a:defRPr>
            </a:lvl2pPr>
            <a:lvl3pPr marL="404633" indent="0">
              <a:buNone/>
              <a:defRPr sz="1500">
                <a:solidFill>
                  <a:schemeClr val="tx1"/>
                </a:solidFill>
              </a:defRPr>
            </a:lvl3pPr>
            <a:lvl4pPr marL="562376" indent="0">
              <a:buNone/>
              <a:defRPr sz="1500">
                <a:solidFill>
                  <a:schemeClr val="tx1"/>
                </a:solidFill>
              </a:defRPr>
            </a:lvl4pPr>
            <a:lvl5pPr marL="740690" indent="0">
              <a:buNone/>
              <a:defRPr sz="1500">
                <a:solidFill>
                  <a:schemeClr val="tx1"/>
                </a:solidFill>
              </a:defRPr>
            </a:lvl5pPr>
          </a:lstStyle>
          <a:p>
            <a:pPr lvl="0"/>
            <a:r>
              <a:rPr lang="en-US" dirty="0"/>
              <a:t>Subtitle lorem ipsum dolor sit </a:t>
            </a:r>
            <a:r>
              <a:rPr lang="en-US" dirty="0" err="1"/>
              <a:t>amet</a:t>
            </a:r>
            <a:endParaRPr lang="en-US" dirty="0"/>
          </a:p>
        </p:txBody>
      </p:sp>
    </p:spTree>
    <p:extLst>
      <p:ext uri="{BB962C8B-B14F-4D97-AF65-F5344CB8AC3E}">
        <p14:creationId xmlns:p14="http://schemas.microsoft.com/office/powerpoint/2010/main" val="2728395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1/2-1/2 Width) June-2025">
    <p:spTree>
      <p:nvGrpSpPr>
        <p:cNvPr id="1" name=""/>
        <p:cNvGrpSpPr/>
        <p:nvPr/>
      </p:nvGrpSpPr>
      <p:grpSpPr>
        <a:xfrm>
          <a:off x="0" y="0"/>
          <a:ext cx="0" cy="0"/>
          <a:chOff x="0" y="0"/>
          <a:chExt cx="0" cy="0"/>
        </a:xfrm>
      </p:grpSpPr>
      <p:sp>
        <p:nvSpPr>
          <p:cNvPr id="9" name="Chart Placeholder 8">
            <a:extLst>
              <a:ext uri="{FF2B5EF4-FFF2-40B4-BE49-F238E27FC236}">
                <a16:creationId xmlns:a16="http://schemas.microsoft.com/office/drawing/2014/main" id="{55A9BB56-894E-E024-529A-4D8AC78BAAA9}"/>
              </a:ext>
            </a:extLst>
          </p:cNvPr>
          <p:cNvSpPr>
            <a:spLocks noGrp="1"/>
          </p:cNvSpPr>
          <p:nvPr>
            <p:ph type="chart" sz="quarter" idx="15" hasCustomPrompt="1"/>
          </p:nvPr>
        </p:nvSpPr>
        <p:spPr>
          <a:xfrm>
            <a:off x="4758135" y="1719073"/>
            <a:ext cx="4009292" cy="4307314"/>
          </a:xfrm>
          <a:prstGeom prst="rect">
            <a:avLst/>
          </a:prstGeom>
        </p:spPr>
        <p:txBody>
          <a:bodyPr anchor="ctr" anchorCtr="1"/>
          <a:lstStyle>
            <a:lvl1pPr marL="0" indent="0">
              <a:buNone/>
              <a:defRPr/>
            </a:lvl1pPr>
          </a:lstStyle>
          <a:p>
            <a:r>
              <a:rPr lang="en-US" dirty="0"/>
              <a:t>Add chart</a:t>
            </a:r>
          </a:p>
        </p:txBody>
      </p:sp>
      <p:sp>
        <p:nvSpPr>
          <p:cNvPr id="3" name="Title 2">
            <a:extLst>
              <a:ext uri="{FF2B5EF4-FFF2-40B4-BE49-F238E27FC236}">
                <a16:creationId xmlns:a16="http://schemas.microsoft.com/office/drawing/2014/main" id="{2A88BD77-5A58-2788-731A-DCAD7AAD23C1}"/>
              </a:ext>
            </a:extLst>
          </p:cNvPr>
          <p:cNvSpPr>
            <a:spLocks noGrp="1"/>
          </p:cNvSpPr>
          <p:nvPr>
            <p:ph type="title" hasCustomPrompt="1"/>
          </p:nvPr>
        </p:nvSpPr>
        <p:spPr>
          <a:xfrm>
            <a:off x="371387" y="420624"/>
            <a:ext cx="8406853" cy="841248"/>
          </a:xfrm>
        </p:spPr>
        <p:txBody>
          <a:bodyPr/>
          <a:lstStyle/>
          <a:p>
            <a:pPr lvl="0"/>
            <a:r>
              <a:rPr lang="en-US" dirty="0"/>
              <a:t>Title only  </a:t>
            </a:r>
            <a:br>
              <a:rPr lang="en-US" dirty="0"/>
            </a:br>
            <a:r>
              <a:rPr lang="en-US" dirty="0"/>
              <a:t>second title line if needed</a:t>
            </a:r>
          </a:p>
        </p:txBody>
      </p:sp>
      <p:sp>
        <p:nvSpPr>
          <p:cNvPr id="4" name="Footer Placeholder 3">
            <a:extLst>
              <a:ext uri="{FF2B5EF4-FFF2-40B4-BE49-F238E27FC236}">
                <a16:creationId xmlns:a16="http://schemas.microsoft.com/office/drawing/2014/main" id="{6EAE9D1F-1F44-5C70-0DAE-6610E9DD899B}"/>
              </a:ext>
            </a:extLst>
          </p:cNvPr>
          <p:cNvSpPr>
            <a:spLocks noGrp="1"/>
          </p:cNvSpPr>
          <p:nvPr>
            <p:ph type="ftr" sz="quarter" idx="16"/>
          </p:nvPr>
        </p:nvSpPr>
        <p:spPr>
          <a:xfrm>
            <a:off x="377288" y="6026389"/>
            <a:ext cx="8390138" cy="365125"/>
          </a:xfrm>
        </p:spPr>
        <p:txBody>
          <a:bodyPr/>
          <a:lstStyle/>
          <a:p>
            <a:r>
              <a:rPr lang="en-US"/>
              <a:t>Footnote placeholder</a:t>
            </a:r>
            <a:endParaRPr lang="en-US" dirty="0"/>
          </a:p>
        </p:txBody>
      </p:sp>
      <p:sp>
        <p:nvSpPr>
          <p:cNvPr id="6" name="Text Placeholder 11">
            <a:extLst>
              <a:ext uri="{FF2B5EF4-FFF2-40B4-BE49-F238E27FC236}">
                <a16:creationId xmlns:a16="http://schemas.microsoft.com/office/drawing/2014/main" id="{2EC8A34C-9A01-FF3F-3EE5-8A43DD645A2E}"/>
              </a:ext>
            </a:extLst>
          </p:cNvPr>
          <p:cNvSpPr>
            <a:spLocks noGrp="1"/>
          </p:cNvSpPr>
          <p:nvPr>
            <p:ph type="body" sz="quarter" idx="11" hasCustomPrompt="1"/>
          </p:nvPr>
        </p:nvSpPr>
        <p:spPr>
          <a:xfrm>
            <a:off x="3538270" y="6553058"/>
            <a:ext cx="2923500" cy="173124"/>
          </a:xfrm>
        </p:spPr>
        <p:txBody>
          <a:bodyPr lIns="91440" tIns="45720" bIns="45720">
            <a:spAutoFit/>
          </a:bodyPr>
          <a:lstStyle>
            <a:lvl1pPr marL="0" indent="0">
              <a:buNone/>
              <a:defRPr sz="525" baseline="0">
                <a:solidFill>
                  <a:schemeClr val="tx1"/>
                </a:solidFill>
              </a:defRPr>
            </a:lvl1pPr>
          </a:lstStyle>
          <a:p>
            <a:pPr lvl="0"/>
            <a:r>
              <a:rPr lang="en-US" dirty="0"/>
              <a:t>XXXXXXXX.X.GBL.INST</a:t>
            </a:r>
          </a:p>
        </p:txBody>
      </p:sp>
      <p:sp>
        <p:nvSpPr>
          <p:cNvPr id="5" name="Chart Placeholder 8">
            <a:extLst>
              <a:ext uri="{FF2B5EF4-FFF2-40B4-BE49-F238E27FC236}">
                <a16:creationId xmlns:a16="http://schemas.microsoft.com/office/drawing/2014/main" id="{889BCE86-CD8C-FA33-16D7-4FA29B8D7559}"/>
              </a:ext>
            </a:extLst>
          </p:cNvPr>
          <p:cNvSpPr>
            <a:spLocks noGrp="1"/>
          </p:cNvSpPr>
          <p:nvPr>
            <p:ph type="chart" sz="quarter" idx="17" hasCustomPrompt="1"/>
          </p:nvPr>
        </p:nvSpPr>
        <p:spPr>
          <a:xfrm>
            <a:off x="369015" y="1719073"/>
            <a:ext cx="4009292" cy="4307314"/>
          </a:xfrm>
          <a:prstGeom prst="rect">
            <a:avLst/>
          </a:prstGeom>
        </p:spPr>
        <p:txBody>
          <a:bodyPr anchor="ctr" anchorCtr="1"/>
          <a:lstStyle>
            <a:lvl1pPr marL="0" indent="0">
              <a:buNone/>
              <a:defRPr/>
            </a:lvl1pPr>
          </a:lstStyle>
          <a:p>
            <a:r>
              <a:rPr lang="en-US" dirty="0"/>
              <a:t>Add chart</a:t>
            </a:r>
          </a:p>
        </p:txBody>
      </p:sp>
    </p:spTree>
    <p:extLst>
      <p:ext uri="{BB962C8B-B14F-4D97-AF65-F5344CB8AC3E}">
        <p14:creationId xmlns:p14="http://schemas.microsoft.com/office/powerpoint/2010/main" val="4090470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1/2-2/3 Width) June-2025">
    <p:spTree>
      <p:nvGrpSpPr>
        <p:cNvPr id="1" name=""/>
        <p:cNvGrpSpPr/>
        <p:nvPr/>
      </p:nvGrpSpPr>
      <p:grpSpPr>
        <a:xfrm>
          <a:off x="0" y="0"/>
          <a:ext cx="0" cy="0"/>
          <a:chOff x="0" y="0"/>
          <a:chExt cx="0" cy="0"/>
        </a:xfrm>
      </p:grpSpPr>
      <p:sp>
        <p:nvSpPr>
          <p:cNvPr id="9" name="Chart Placeholder 8">
            <a:extLst>
              <a:ext uri="{FF2B5EF4-FFF2-40B4-BE49-F238E27FC236}">
                <a16:creationId xmlns:a16="http://schemas.microsoft.com/office/drawing/2014/main" id="{55A9BB56-894E-E024-529A-4D8AC78BAAA9}"/>
              </a:ext>
            </a:extLst>
          </p:cNvPr>
          <p:cNvSpPr>
            <a:spLocks noGrp="1"/>
          </p:cNvSpPr>
          <p:nvPr>
            <p:ph type="chart" sz="quarter" idx="15" hasCustomPrompt="1"/>
          </p:nvPr>
        </p:nvSpPr>
        <p:spPr>
          <a:xfrm>
            <a:off x="2690640" y="417518"/>
            <a:ext cx="6082985" cy="5983287"/>
          </a:xfrm>
          <a:prstGeom prst="rect">
            <a:avLst/>
          </a:prstGeom>
        </p:spPr>
        <p:txBody>
          <a:bodyPr anchor="ctr" anchorCtr="1"/>
          <a:lstStyle>
            <a:lvl1pPr marL="0" indent="0">
              <a:buNone/>
              <a:defRPr/>
            </a:lvl1pPr>
          </a:lstStyle>
          <a:p>
            <a:r>
              <a:rPr lang="en-US" dirty="0"/>
              <a:t>Add chart</a:t>
            </a:r>
          </a:p>
        </p:txBody>
      </p:sp>
      <p:sp>
        <p:nvSpPr>
          <p:cNvPr id="3" name="Title 2">
            <a:extLst>
              <a:ext uri="{FF2B5EF4-FFF2-40B4-BE49-F238E27FC236}">
                <a16:creationId xmlns:a16="http://schemas.microsoft.com/office/drawing/2014/main" id="{2A88BD77-5A58-2788-731A-DCAD7AAD23C1}"/>
              </a:ext>
            </a:extLst>
          </p:cNvPr>
          <p:cNvSpPr>
            <a:spLocks noGrp="1"/>
          </p:cNvSpPr>
          <p:nvPr>
            <p:ph type="title" hasCustomPrompt="1"/>
          </p:nvPr>
        </p:nvSpPr>
        <p:spPr>
          <a:xfrm>
            <a:off x="371387" y="420624"/>
            <a:ext cx="8406853" cy="841248"/>
          </a:xfrm>
        </p:spPr>
        <p:txBody>
          <a:bodyPr/>
          <a:lstStyle/>
          <a:p>
            <a:pPr lvl="0"/>
            <a:r>
              <a:rPr lang="en-US" dirty="0"/>
              <a:t>Title only  </a:t>
            </a:r>
            <a:br>
              <a:rPr lang="en-US" dirty="0"/>
            </a:br>
            <a:r>
              <a:rPr lang="en-US" dirty="0"/>
              <a:t>second title line if needed</a:t>
            </a:r>
          </a:p>
        </p:txBody>
      </p:sp>
      <p:sp>
        <p:nvSpPr>
          <p:cNvPr id="4" name="Footer Placeholder 3">
            <a:extLst>
              <a:ext uri="{FF2B5EF4-FFF2-40B4-BE49-F238E27FC236}">
                <a16:creationId xmlns:a16="http://schemas.microsoft.com/office/drawing/2014/main" id="{6EAE9D1F-1F44-5C70-0DAE-6610E9DD899B}"/>
              </a:ext>
            </a:extLst>
          </p:cNvPr>
          <p:cNvSpPr>
            <a:spLocks noGrp="1"/>
          </p:cNvSpPr>
          <p:nvPr>
            <p:ph type="ftr" sz="quarter" idx="16"/>
          </p:nvPr>
        </p:nvSpPr>
        <p:spPr/>
        <p:txBody>
          <a:bodyPr/>
          <a:lstStyle/>
          <a:p>
            <a:r>
              <a:rPr lang="en-US"/>
              <a:t>Footnote placeholder</a:t>
            </a:r>
            <a:endParaRPr lang="en-US" dirty="0"/>
          </a:p>
        </p:txBody>
      </p:sp>
      <p:sp>
        <p:nvSpPr>
          <p:cNvPr id="6" name="Text Placeholder 11">
            <a:extLst>
              <a:ext uri="{FF2B5EF4-FFF2-40B4-BE49-F238E27FC236}">
                <a16:creationId xmlns:a16="http://schemas.microsoft.com/office/drawing/2014/main" id="{2EC8A34C-9A01-FF3F-3EE5-8A43DD645A2E}"/>
              </a:ext>
            </a:extLst>
          </p:cNvPr>
          <p:cNvSpPr>
            <a:spLocks noGrp="1"/>
          </p:cNvSpPr>
          <p:nvPr>
            <p:ph type="body" sz="quarter" idx="11" hasCustomPrompt="1"/>
          </p:nvPr>
        </p:nvSpPr>
        <p:spPr>
          <a:xfrm>
            <a:off x="3538270" y="6553058"/>
            <a:ext cx="2923500" cy="173124"/>
          </a:xfrm>
        </p:spPr>
        <p:txBody>
          <a:bodyPr lIns="91440" tIns="45720" bIns="45720">
            <a:spAutoFit/>
          </a:bodyPr>
          <a:lstStyle>
            <a:lvl1pPr marL="0" indent="0">
              <a:buNone/>
              <a:defRPr sz="525" baseline="0">
                <a:solidFill>
                  <a:schemeClr val="tx1"/>
                </a:solidFill>
              </a:defRPr>
            </a:lvl1pPr>
          </a:lstStyle>
          <a:p>
            <a:pPr lvl="0"/>
            <a:r>
              <a:rPr lang="en-US" dirty="0"/>
              <a:t>XXXXXXXX.X.GBL.INST</a:t>
            </a:r>
          </a:p>
        </p:txBody>
      </p:sp>
      <p:sp>
        <p:nvSpPr>
          <p:cNvPr id="2" name="Text Placeholder 10">
            <a:extLst>
              <a:ext uri="{FF2B5EF4-FFF2-40B4-BE49-F238E27FC236}">
                <a16:creationId xmlns:a16="http://schemas.microsoft.com/office/drawing/2014/main" id="{EFE4AD15-E134-562C-1C65-7686133E9582}"/>
              </a:ext>
            </a:extLst>
          </p:cNvPr>
          <p:cNvSpPr>
            <a:spLocks noGrp="1"/>
          </p:cNvSpPr>
          <p:nvPr>
            <p:ph type="body" sz="quarter" idx="17"/>
          </p:nvPr>
        </p:nvSpPr>
        <p:spPr>
          <a:xfrm>
            <a:off x="370846" y="1719075"/>
            <a:ext cx="1949783" cy="3944071"/>
          </a:xfrm>
          <a:prstGeom prst="rect">
            <a:avLst/>
          </a:prstGeom>
        </p:spPr>
        <p:txBody>
          <a:bodyPr lIns="0" tIns="0" rIns="0" bIns="0"/>
          <a:lstStyle>
            <a:lvl1pPr marL="150881" indent="-137166">
              <a:defRPr sz="1050"/>
            </a:lvl1pPr>
            <a:lvl2pPr marL="342911" indent="-171456">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8037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Full Width) June-2025">
    <p:spTree>
      <p:nvGrpSpPr>
        <p:cNvPr id="1" name=""/>
        <p:cNvGrpSpPr/>
        <p:nvPr/>
      </p:nvGrpSpPr>
      <p:grpSpPr>
        <a:xfrm>
          <a:off x="0" y="0"/>
          <a:ext cx="0" cy="0"/>
          <a:chOff x="0" y="0"/>
          <a:chExt cx="0" cy="0"/>
        </a:xfrm>
      </p:grpSpPr>
      <p:sp>
        <p:nvSpPr>
          <p:cNvPr id="9" name="Chart Placeholder 8">
            <a:extLst>
              <a:ext uri="{FF2B5EF4-FFF2-40B4-BE49-F238E27FC236}">
                <a16:creationId xmlns:a16="http://schemas.microsoft.com/office/drawing/2014/main" id="{55A9BB56-894E-E024-529A-4D8AC78BAAA9}"/>
              </a:ext>
            </a:extLst>
          </p:cNvPr>
          <p:cNvSpPr>
            <a:spLocks noGrp="1"/>
          </p:cNvSpPr>
          <p:nvPr>
            <p:ph type="chart" sz="quarter" idx="15" hasCustomPrompt="1"/>
          </p:nvPr>
        </p:nvSpPr>
        <p:spPr>
          <a:xfrm>
            <a:off x="370385" y="1263522"/>
            <a:ext cx="8406853" cy="4756278"/>
          </a:xfrm>
          <a:prstGeom prst="rect">
            <a:avLst/>
          </a:prstGeom>
        </p:spPr>
        <p:txBody>
          <a:bodyPr anchor="ctr" anchorCtr="1"/>
          <a:lstStyle>
            <a:lvl1pPr marL="0" indent="0">
              <a:buNone/>
              <a:defRPr/>
            </a:lvl1pPr>
          </a:lstStyle>
          <a:p>
            <a:r>
              <a:rPr lang="en-US" dirty="0"/>
              <a:t>Add chart</a:t>
            </a:r>
          </a:p>
        </p:txBody>
      </p:sp>
      <p:sp>
        <p:nvSpPr>
          <p:cNvPr id="4" name="Title 3">
            <a:extLst>
              <a:ext uri="{FF2B5EF4-FFF2-40B4-BE49-F238E27FC236}">
                <a16:creationId xmlns:a16="http://schemas.microsoft.com/office/drawing/2014/main" id="{E7E5D884-31D8-FCC4-2022-6D5611BB95FE}"/>
              </a:ext>
            </a:extLst>
          </p:cNvPr>
          <p:cNvSpPr>
            <a:spLocks noGrp="1"/>
          </p:cNvSpPr>
          <p:nvPr>
            <p:ph type="title" hasCustomPrompt="1"/>
          </p:nvPr>
        </p:nvSpPr>
        <p:spPr>
          <a:xfrm>
            <a:off x="374904" y="422274"/>
            <a:ext cx="8406853" cy="841248"/>
          </a:xfrm>
        </p:spPr>
        <p:txBody>
          <a:bodyPr/>
          <a:lstStyle/>
          <a:p>
            <a:pPr lvl="0"/>
            <a:r>
              <a:rPr lang="en-US" dirty="0"/>
              <a:t>Title only  </a:t>
            </a:r>
            <a:br>
              <a:rPr lang="en-US" dirty="0"/>
            </a:br>
            <a:r>
              <a:rPr lang="en-US" dirty="0"/>
              <a:t>second title line if needed</a:t>
            </a:r>
          </a:p>
        </p:txBody>
      </p:sp>
      <p:sp>
        <p:nvSpPr>
          <p:cNvPr id="5" name="Footer Placeholder 4">
            <a:extLst>
              <a:ext uri="{FF2B5EF4-FFF2-40B4-BE49-F238E27FC236}">
                <a16:creationId xmlns:a16="http://schemas.microsoft.com/office/drawing/2014/main" id="{51150BFD-FC74-7D20-0A32-746CBD765062}"/>
              </a:ext>
            </a:extLst>
          </p:cNvPr>
          <p:cNvSpPr>
            <a:spLocks noGrp="1"/>
          </p:cNvSpPr>
          <p:nvPr>
            <p:ph type="ftr" sz="quarter" idx="16"/>
          </p:nvPr>
        </p:nvSpPr>
        <p:spPr/>
        <p:txBody>
          <a:bodyPr/>
          <a:lstStyle/>
          <a:p>
            <a:r>
              <a:rPr lang="en-US"/>
              <a:t>Footnote placeholder</a:t>
            </a:r>
            <a:endParaRPr lang="en-US" dirty="0"/>
          </a:p>
        </p:txBody>
      </p:sp>
      <p:sp>
        <p:nvSpPr>
          <p:cNvPr id="6" name="Text Placeholder 11">
            <a:extLst>
              <a:ext uri="{FF2B5EF4-FFF2-40B4-BE49-F238E27FC236}">
                <a16:creationId xmlns:a16="http://schemas.microsoft.com/office/drawing/2014/main" id="{C330D485-3994-C473-4ED8-9B78BFB90D10}"/>
              </a:ext>
            </a:extLst>
          </p:cNvPr>
          <p:cNvSpPr>
            <a:spLocks noGrp="1"/>
          </p:cNvSpPr>
          <p:nvPr>
            <p:ph type="body" sz="quarter" idx="11" hasCustomPrompt="1"/>
          </p:nvPr>
        </p:nvSpPr>
        <p:spPr>
          <a:xfrm>
            <a:off x="3538270" y="6553058"/>
            <a:ext cx="2923500" cy="173124"/>
          </a:xfrm>
        </p:spPr>
        <p:txBody>
          <a:bodyPr lIns="91440" tIns="45720" bIns="45720">
            <a:spAutoFit/>
          </a:bodyPr>
          <a:lstStyle>
            <a:lvl1pPr marL="0" indent="0">
              <a:buNone/>
              <a:defRPr sz="525" baseline="0">
                <a:solidFill>
                  <a:schemeClr val="tx1"/>
                </a:solidFill>
              </a:defRPr>
            </a:lvl1pPr>
          </a:lstStyle>
          <a:p>
            <a:pPr lvl="0"/>
            <a:r>
              <a:rPr lang="en-US" dirty="0"/>
              <a:t>XXXXXXXX.X.GBL.INST</a:t>
            </a:r>
          </a:p>
        </p:txBody>
      </p:sp>
    </p:spTree>
    <p:extLst>
      <p:ext uri="{BB962C8B-B14F-4D97-AF65-F5344CB8AC3E}">
        <p14:creationId xmlns:p14="http://schemas.microsoft.com/office/powerpoint/2010/main" val="740247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os Small June-2025">
    <p:spTree>
      <p:nvGrpSpPr>
        <p:cNvPr id="1" name=""/>
        <p:cNvGrpSpPr/>
        <p:nvPr/>
      </p:nvGrpSpPr>
      <p:grpSpPr>
        <a:xfrm>
          <a:off x="0" y="0"/>
          <a:ext cx="0" cy="0"/>
          <a:chOff x="0" y="0"/>
          <a:chExt cx="0" cy="0"/>
        </a:xfrm>
      </p:grpSpPr>
      <p:sp>
        <p:nvSpPr>
          <p:cNvPr id="6" name="Text Placeholder 12">
            <a:extLst>
              <a:ext uri="{FF2B5EF4-FFF2-40B4-BE49-F238E27FC236}">
                <a16:creationId xmlns:a16="http://schemas.microsoft.com/office/drawing/2014/main" id="{2A45D33B-971B-9CC9-A757-EE70772A2ACA}"/>
              </a:ext>
            </a:extLst>
          </p:cNvPr>
          <p:cNvSpPr>
            <a:spLocks noGrp="1"/>
          </p:cNvSpPr>
          <p:nvPr>
            <p:ph type="body" sz="quarter" idx="22" hasCustomPrompt="1"/>
          </p:nvPr>
        </p:nvSpPr>
        <p:spPr>
          <a:xfrm>
            <a:off x="372763" y="3676080"/>
            <a:ext cx="872815" cy="175261"/>
          </a:xfrm>
          <a:prstGeom prst="rect">
            <a:avLst/>
          </a:prstGeom>
        </p:spPr>
        <p:txBody>
          <a:bodyPr lIns="0" tIns="0" rIns="0" bIns="0" anchor="t"/>
          <a:lstStyle>
            <a:lvl1pPr marL="0" indent="0">
              <a:lnSpc>
                <a:spcPct val="100000"/>
              </a:lnSpc>
              <a:spcBef>
                <a:spcPts val="0"/>
              </a:spcBef>
              <a:buNone/>
              <a:defRPr sz="675" b="1">
                <a:latin typeface="Arial" panose="020B0604020202020204" pitchFamily="34" charset="0"/>
                <a:cs typeface="Arial" panose="020B0604020202020204" pitchFamily="34" charset="0"/>
              </a:defRPr>
            </a:lvl1pPr>
          </a:lstStyle>
          <a:p>
            <a:pPr lvl="0"/>
            <a:r>
              <a:rPr lang="en-US" dirty="0"/>
              <a:t>Full Name Here</a:t>
            </a:r>
          </a:p>
          <a:p>
            <a:pPr lvl="0"/>
            <a:endParaRPr lang="en-US" dirty="0"/>
          </a:p>
          <a:p>
            <a:pPr lvl="0"/>
            <a:endParaRPr lang="en-US" dirty="0"/>
          </a:p>
          <a:p>
            <a:pPr lvl="0"/>
            <a:endParaRPr lang="en-US" dirty="0"/>
          </a:p>
        </p:txBody>
      </p:sp>
      <p:sp>
        <p:nvSpPr>
          <p:cNvPr id="8" name="Text Placeholder 12">
            <a:extLst>
              <a:ext uri="{FF2B5EF4-FFF2-40B4-BE49-F238E27FC236}">
                <a16:creationId xmlns:a16="http://schemas.microsoft.com/office/drawing/2014/main" id="{1AECF5F3-DD38-3153-B27F-16E6C1A605DF}"/>
              </a:ext>
            </a:extLst>
          </p:cNvPr>
          <p:cNvSpPr>
            <a:spLocks noGrp="1"/>
          </p:cNvSpPr>
          <p:nvPr>
            <p:ph type="body" sz="quarter" idx="24"/>
          </p:nvPr>
        </p:nvSpPr>
        <p:spPr>
          <a:xfrm>
            <a:off x="372763" y="3854046"/>
            <a:ext cx="872815" cy="175261"/>
          </a:xfrm>
          <a:prstGeom prst="rect">
            <a:avLst/>
          </a:prstGeom>
        </p:spPr>
        <p:txBody>
          <a:bodyPr lIns="0" tIns="0" rIns="0" bIns="0" anchor="t"/>
          <a:lstStyle>
            <a:lvl1pPr marL="0" indent="0">
              <a:lnSpc>
                <a:spcPct val="100000"/>
              </a:lnSpc>
              <a:spcBef>
                <a:spcPts val="0"/>
              </a:spcBef>
              <a:buNone/>
              <a:defRPr sz="675" b="0"/>
            </a:lvl1pPr>
          </a:lstStyle>
          <a:p>
            <a:pPr lvl="0"/>
            <a:r>
              <a:rPr lang="en-US"/>
              <a:t>Click to edit Master text styles</a:t>
            </a:r>
          </a:p>
        </p:txBody>
      </p:sp>
      <p:sp>
        <p:nvSpPr>
          <p:cNvPr id="7" name="Title 6">
            <a:extLst>
              <a:ext uri="{FF2B5EF4-FFF2-40B4-BE49-F238E27FC236}">
                <a16:creationId xmlns:a16="http://schemas.microsoft.com/office/drawing/2014/main" id="{BA6FB4E8-CC62-0C06-E0F3-8593BD7B34DF}"/>
              </a:ext>
            </a:extLst>
          </p:cNvPr>
          <p:cNvSpPr>
            <a:spLocks noGrp="1"/>
          </p:cNvSpPr>
          <p:nvPr>
            <p:ph type="title" hasCustomPrompt="1"/>
          </p:nvPr>
        </p:nvSpPr>
        <p:spPr>
          <a:xfrm>
            <a:off x="374904" y="422274"/>
            <a:ext cx="8406853" cy="841248"/>
          </a:xfrm>
        </p:spPr>
        <p:txBody>
          <a:bodyPr/>
          <a:lstStyle/>
          <a:p>
            <a:r>
              <a:rPr lang="en-US" dirty="0"/>
              <a:t>Title only  </a:t>
            </a:r>
            <a:br>
              <a:rPr lang="en-US" dirty="0"/>
            </a:br>
            <a:r>
              <a:rPr lang="en-US" dirty="0"/>
              <a:t>second title line if needed</a:t>
            </a:r>
          </a:p>
        </p:txBody>
      </p:sp>
      <p:sp>
        <p:nvSpPr>
          <p:cNvPr id="11" name="Footer Placeholder 10">
            <a:extLst>
              <a:ext uri="{FF2B5EF4-FFF2-40B4-BE49-F238E27FC236}">
                <a16:creationId xmlns:a16="http://schemas.microsoft.com/office/drawing/2014/main" id="{A804D4E4-4926-1BA6-8232-DE58A701AAB8}"/>
              </a:ext>
            </a:extLst>
          </p:cNvPr>
          <p:cNvSpPr>
            <a:spLocks noGrp="1"/>
          </p:cNvSpPr>
          <p:nvPr>
            <p:ph type="ftr" sz="quarter" idx="47"/>
          </p:nvPr>
        </p:nvSpPr>
        <p:spPr/>
        <p:txBody>
          <a:bodyPr/>
          <a:lstStyle/>
          <a:p>
            <a:r>
              <a:rPr lang="en-US"/>
              <a:t>Footnote placeholder</a:t>
            </a:r>
            <a:endParaRPr lang="en-US" dirty="0"/>
          </a:p>
        </p:txBody>
      </p:sp>
      <p:sp>
        <p:nvSpPr>
          <p:cNvPr id="15" name="Text Placeholder 11">
            <a:extLst>
              <a:ext uri="{FF2B5EF4-FFF2-40B4-BE49-F238E27FC236}">
                <a16:creationId xmlns:a16="http://schemas.microsoft.com/office/drawing/2014/main" id="{DA01C188-D762-ECB7-FD0A-33500F15D63D}"/>
              </a:ext>
            </a:extLst>
          </p:cNvPr>
          <p:cNvSpPr>
            <a:spLocks noGrp="1"/>
          </p:cNvSpPr>
          <p:nvPr>
            <p:ph type="body" sz="quarter" idx="11" hasCustomPrompt="1"/>
          </p:nvPr>
        </p:nvSpPr>
        <p:spPr>
          <a:xfrm>
            <a:off x="3538270" y="6553058"/>
            <a:ext cx="2923500" cy="173124"/>
          </a:xfrm>
        </p:spPr>
        <p:txBody>
          <a:bodyPr lIns="91440" tIns="45720" bIns="45720">
            <a:spAutoFit/>
          </a:bodyPr>
          <a:lstStyle>
            <a:lvl1pPr marL="0" indent="0">
              <a:buNone/>
              <a:defRPr sz="525" baseline="0">
                <a:solidFill>
                  <a:schemeClr val="tx1"/>
                </a:solidFill>
              </a:defRPr>
            </a:lvl1pPr>
          </a:lstStyle>
          <a:p>
            <a:pPr lvl="0"/>
            <a:r>
              <a:rPr lang="en-US" dirty="0"/>
              <a:t>XXXXXXXX.X.GBL.INST</a:t>
            </a:r>
          </a:p>
        </p:txBody>
      </p:sp>
      <p:sp>
        <p:nvSpPr>
          <p:cNvPr id="3" name="Text Placeholder 12">
            <a:extLst>
              <a:ext uri="{FF2B5EF4-FFF2-40B4-BE49-F238E27FC236}">
                <a16:creationId xmlns:a16="http://schemas.microsoft.com/office/drawing/2014/main" id="{4C6C6BE3-45C4-D76A-6FD6-8CFC55E3F4B3}"/>
              </a:ext>
            </a:extLst>
          </p:cNvPr>
          <p:cNvSpPr>
            <a:spLocks noGrp="1"/>
          </p:cNvSpPr>
          <p:nvPr>
            <p:ph type="body" sz="quarter" idx="49" hasCustomPrompt="1"/>
          </p:nvPr>
        </p:nvSpPr>
        <p:spPr>
          <a:xfrm>
            <a:off x="1445136" y="3676080"/>
            <a:ext cx="872815" cy="175261"/>
          </a:xfrm>
          <a:prstGeom prst="rect">
            <a:avLst/>
          </a:prstGeom>
        </p:spPr>
        <p:txBody>
          <a:bodyPr lIns="0" tIns="0" rIns="0" bIns="0" anchor="t"/>
          <a:lstStyle>
            <a:lvl1pPr marL="0" indent="0">
              <a:lnSpc>
                <a:spcPct val="100000"/>
              </a:lnSpc>
              <a:spcBef>
                <a:spcPts val="0"/>
              </a:spcBef>
              <a:buNone/>
              <a:defRPr sz="675" b="1">
                <a:latin typeface="Arial" panose="020B0604020202020204" pitchFamily="34" charset="0"/>
                <a:cs typeface="Arial" panose="020B0604020202020204" pitchFamily="34" charset="0"/>
              </a:defRPr>
            </a:lvl1pPr>
          </a:lstStyle>
          <a:p>
            <a:pPr lvl="0"/>
            <a:r>
              <a:rPr lang="en-US" dirty="0"/>
              <a:t>Full Name Here</a:t>
            </a:r>
          </a:p>
          <a:p>
            <a:pPr lvl="0"/>
            <a:endParaRPr lang="en-US" dirty="0"/>
          </a:p>
          <a:p>
            <a:pPr lvl="0"/>
            <a:endParaRPr lang="en-US" dirty="0"/>
          </a:p>
          <a:p>
            <a:pPr lvl="0"/>
            <a:endParaRPr lang="en-US" dirty="0"/>
          </a:p>
        </p:txBody>
      </p:sp>
      <p:sp>
        <p:nvSpPr>
          <p:cNvPr id="5" name="Text Placeholder 12">
            <a:extLst>
              <a:ext uri="{FF2B5EF4-FFF2-40B4-BE49-F238E27FC236}">
                <a16:creationId xmlns:a16="http://schemas.microsoft.com/office/drawing/2014/main" id="{3CB4FAA9-ECFD-825B-AA7F-274883E392E2}"/>
              </a:ext>
            </a:extLst>
          </p:cNvPr>
          <p:cNvSpPr>
            <a:spLocks noGrp="1"/>
          </p:cNvSpPr>
          <p:nvPr>
            <p:ph type="body" sz="quarter" idx="50"/>
          </p:nvPr>
        </p:nvSpPr>
        <p:spPr>
          <a:xfrm>
            <a:off x="1445136" y="3854046"/>
            <a:ext cx="872815" cy="175261"/>
          </a:xfrm>
          <a:prstGeom prst="rect">
            <a:avLst/>
          </a:prstGeom>
        </p:spPr>
        <p:txBody>
          <a:bodyPr lIns="0" tIns="0" rIns="0" bIns="0" anchor="t"/>
          <a:lstStyle>
            <a:lvl1pPr marL="0" indent="0">
              <a:lnSpc>
                <a:spcPct val="100000"/>
              </a:lnSpc>
              <a:spcBef>
                <a:spcPts val="0"/>
              </a:spcBef>
              <a:buNone/>
              <a:defRPr sz="675" b="0"/>
            </a:lvl1pPr>
          </a:lstStyle>
          <a:p>
            <a:pPr lvl="0"/>
            <a:r>
              <a:rPr lang="en-US"/>
              <a:t>Click to edit Master text styles</a:t>
            </a:r>
          </a:p>
        </p:txBody>
      </p:sp>
      <p:sp>
        <p:nvSpPr>
          <p:cNvPr id="17" name="Text Placeholder 12">
            <a:extLst>
              <a:ext uri="{FF2B5EF4-FFF2-40B4-BE49-F238E27FC236}">
                <a16:creationId xmlns:a16="http://schemas.microsoft.com/office/drawing/2014/main" id="{C036CC70-E58E-A5D5-178D-CC09A242B0B2}"/>
              </a:ext>
            </a:extLst>
          </p:cNvPr>
          <p:cNvSpPr>
            <a:spLocks noGrp="1"/>
          </p:cNvSpPr>
          <p:nvPr>
            <p:ph type="body" sz="quarter" idx="52" hasCustomPrompt="1"/>
          </p:nvPr>
        </p:nvSpPr>
        <p:spPr>
          <a:xfrm>
            <a:off x="2517510" y="3676080"/>
            <a:ext cx="872815" cy="175261"/>
          </a:xfrm>
          <a:prstGeom prst="rect">
            <a:avLst/>
          </a:prstGeom>
        </p:spPr>
        <p:txBody>
          <a:bodyPr lIns="0" tIns="0" rIns="0" bIns="0" anchor="t"/>
          <a:lstStyle>
            <a:lvl1pPr marL="0" indent="0">
              <a:lnSpc>
                <a:spcPct val="100000"/>
              </a:lnSpc>
              <a:spcBef>
                <a:spcPts val="0"/>
              </a:spcBef>
              <a:buNone/>
              <a:defRPr sz="675" b="1">
                <a:latin typeface="Arial" panose="020B0604020202020204" pitchFamily="34" charset="0"/>
                <a:cs typeface="Arial" panose="020B0604020202020204" pitchFamily="34" charset="0"/>
              </a:defRPr>
            </a:lvl1pPr>
          </a:lstStyle>
          <a:p>
            <a:pPr lvl="0"/>
            <a:r>
              <a:rPr lang="en-US" dirty="0"/>
              <a:t>Full Name Here</a:t>
            </a:r>
          </a:p>
          <a:p>
            <a:pPr lvl="0"/>
            <a:endParaRPr lang="en-US" dirty="0"/>
          </a:p>
          <a:p>
            <a:pPr lvl="0"/>
            <a:endParaRPr lang="en-US" dirty="0"/>
          </a:p>
          <a:p>
            <a:pPr lvl="0"/>
            <a:endParaRPr lang="en-US" dirty="0"/>
          </a:p>
        </p:txBody>
      </p:sp>
      <p:sp>
        <p:nvSpPr>
          <p:cNvPr id="34" name="Text Placeholder 12">
            <a:extLst>
              <a:ext uri="{FF2B5EF4-FFF2-40B4-BE49-F238E27FC236}">
                <a16:creationId xmlns:a16="http://schemas.microsoft.com/office/drawing/2014/main" id="{17892334-7E94-896A-A656-5E554D3BB53D}"/>
              </a:ext>
            </a:extLst>
          </p:cNvPr>
          <p:cNvSpPr>
            <a:spLocks noGrp="1"/>
          </p:cNvSpPr>
          <p:nvPr>
            <p:ph type="body" sz="quarter" idx="53"/>
          </p:nvPr>
        </p:nvSpPr>
        <p:spPr>
          <a:xfrm>
            <a:off x="2517510" y="3854046"/>
            <a:ext cx="872815" cy="175261"/>
          </a:xfrm>
          <a:prstGeom prst="rect">
            <a:avLst/>
          </a:prstGeom>
        </p:spPr>
        <p:txBody>
          <a:bodyPr lIns="0" tIns="0" rIns="0" bIns="0" anchor="t"/>
          <a:lstStyle>
            <a:lvl1pPr marL="0" indent="0">
              <a:lnSpc>
                <a:spcPct val="100000"/>
              </a:lnSpc>
              <a:spcBef>
                <a:spcPts val="0"/>
              </a:spcBef>
              <a:buNone/>
              <a:defRPr sz="675" b="0"/>
            </a:lvl1pPr>
          </a:lstStyle>
          <a:p>
            <a:pPr lvl="0"/>
            <a:r>
              <a:rPr lang="en-US"/>
              <a:t>Click to edit Master text styles</a:t>
            </a:r>
          </a:p>
        </p:txBody>
      </p:sp>
      <p:sp>
        <p:nvSpPr>
          <p:cNvPr id="36" name="Text Placeholder 12">
            <a:extLst>
              <a:ext uri="{FF2B5EF4-FFF2-40B4-BE49-F238E27FC236}">
                <a16:creationId xmlns:a16="http://schemas.microsoft.com/office/drawing/2014/main" id="{532F6970-4B0F-2ED5-61E7-DE20A6496215}"/>
              </a:ext>
            </a:extLst>
          </p:cNvPr>
          <p:cNvSpPr>
            <a:spLocks noGrp="1"/>
          </p:cNvSpPr>
          <p:nvPr>
            <p:ph type="body" sz="quarter" idx="55" hasCustomPrompt="1"/>
          </p:nvPr>
        </p:nvSpPr>
        <p:spPr>
          <a:xfrm>
            <a:off x="3601006" y="3676080"/>
            <a:ext cx="872815" cy="175261"/>
          </a:xfrm>
          <a:prstGeom prst="rect">
            <a:avLst/>
          </a:prstGeom>
        </p:spPr>
        <p:txBody>
          <a:bodyPr lIns="0" tIns="0" rIns="0" bIns="0" anchor="t"/>
          <a:lstStyle>
            <a:lvl1pPr marL="0" indent="0">
              <a:lnSpc>
                <a:spcPct val="100000"/>
              </a:lnSpc>
              <a:spcBef>
                <a:spcPts val="0"/>
              </a:spcBef>
              <a:buNone/>
              <a:defRPr sz="675" b="1">
                <a:latin typeface="Arial" panose="020B0604020202020204" pitchFamily="34" charset="0"/>
                <a:cs typeface="Arial" panose="020B0604020202020204" pitchFamily="34" charset="0"/>
              </a:defRPr>
            </a:lvl1pPr>
          </a:lstStyle>
          <a:p>
            <a:pPr lvl="0"/>
            <a:r>
              <a:rPr lang="en-US" dirty="0"/>
              <a:t>Full Name Here</a:t>
            </a:r>
          </a:p>
          <a:p>
            <a:pPr lvl="0"/>
            <a:endParaRPr lang="en-US" dirty="0"/>
          </a:p>
          <a:p>
            <a:pPr lvl="0"/>
            <a:endParaRPr lang="en-US" dirty="0"/>
          </a:p>
          <a:p>
            <a:pPr lvl="0"/>
            <a:endParaRPr lang="en-US" dirty="0"/>
          </a:p>
        </p:txBody>
      </p:sp>
      <p:sp>
        <p:nvSpPr>
          <p:cNvPr id="37" name="Text Placeholder 12">
            <a:extLst>
              <a:ext uri="{FF2B5EF4-FFF2-40B4-BE49-F238E27FC236}">
                <a16:creationId xmlns:a16="http://schemas.microsoft.com/office/drawing/2014/main" id="{4A74451B-D720-8006-7CBB-88EE606618F3}"/>
              </a:ext>
            </a:extLst>
          </p:cNvPr>
          <p:cNvSpPr>
            <a:spLocks noGrp="1"/>
          </p:cNvSpPr>
          <p:nvPr>
            <p:ph type="body" sz="quarter" idx="56"/>
          </p:nvPr>
        </p:nvSpPr>
        <p:spPr>
          <a:xfrm>
            <a:off x="3601006" y="3854046"/>
            <a:ext cx="872815" cy="175261"/>
          </a:xfrm>
          <a:prstGeom prst="rect">
            <a:avLst/>
          </a:prstGeom>
        </p:spPr>
        <p:txBody>
          <a:bodyPr lIns="0" tIns="0" rIns="0" bIns="0" anchor="t"/>
          <a:lstStyle>
            <a:lvl1pPr marL="0" indent="0">
              <a:lnSpc>
                <a:spcPct val="100000"/>
              </a:lnSpc>
              <a:spcBef>
                <a:spcPts val="0"/>
              </a:spcBef>
              <a:buNone/>
              <a:defRPr sz="675" b="0"/>
            </a:lvl1pPr>
          </a:lstStyle>
          <a:p>
            <a:pPr lvl="0"/>
            <a:r>
              <a:rPr lang="en-US"/>
              <a:t>Click to edit Master text styles</a:t>
            </a:r>
          </a:p>
        </p:txBody>
      </p:sp>
      <p:sp>
        <p:nvSpPr>
          <p:cNvPr id="39" name="Text Placeholder 12">
            <a:extLst>
              <a:ext uri="{FF2B5EF4-FFF2-40B4-BE49-F238E27FC236}">
                <a16:creationId xmlns:a16="http://schemas.microsoft.com/office/drawing/2014/main" id="{4FE80A99-4582-3B8D-A7CB-5CF849B4F19E}"/>
              </a:ext>
            </a:extLst>
          </p:cNvPr>
          <p:cNvSpPr>
            <a:spLocks noGrp="1"/>
          </p:cNvSpPr>
          <p:nvPr>
            <p:ph type="body" sz="quarter" idx="58" hasCustomPrompt="1"/>
          </p:nvPr>
        </p:nvSpPr>
        <p:spPr>
          <a:xfrm>
            <a:off x="4675420" y="3676080"/>
            <a:ext cx="872815" cy="175261"/>
          </a:xfrm>
          <a:prstGeom prst="rect">
            <a:avLst/>
          </a:prstGeom>
        </p:spPr>
        <p:txBody>
          <a:bodyPr lIns="0" tIns="0" rIns="0" bIns="0" anchor="t"/>
          <a:lstStyle>
            <a:lvl1pPr marL="0" indent="0">
              <a:lnSpc>
                <a:spcPct val="100000"/>
              </a:lnSpc>
              <a:spcBef>
                <a:spcPts val="0"/>
              </a:spcBef>
              <a:buNone/>
              <a:defRPr sz="675" b="1">
                <a:latin typeface="Arial" panose="020B0604020202020204" pitchFamily="34" charset="0"/>
                <a:cs typeface="Arial" panose="020B0604020202020204" pitchFamily="34" charset="0"/>
              </a:defRPr>
            </a:lvl1pPr>
          </a:lstStyle>
          <a:p>
            <a:pPr lvl="0"/>
            <a:r>
              <a:rPr lang="en-US" dirty="0"/>
              <a:t>Full Name Here</a:t>
            </a:r>
          </a:p>
          <a:p>
            <a:pPr lvl="0"/>
            <a:endParaRPr lang="en-US" dirty="0"/>
          </a:p>
          <a:p>
            <a:pPr lvl="0"/>
            <a:endParaRPr lang="en-US" dirty="0"/>
          </a:p>
          <a:p>
            <a:pPr lvl="0"/>
            <a:endParaRPr lang="en-US" dirty="0"/>
          </a:p>
        </p:txBody>
      </p:sp>
      <p:sp>
        <p:nvSpPr>
          <p:cNvPr id="40" name="Text Placeholder 12">
            <a:extLst>
              <a:ext uri="{FF2B5EF4-FFF2-40B4-BE49-F238E27FC236}">
                <a16:creationId xmlns:a16="http://schemas.microsoft.com/office/drawing/2014/main" id="{A1D8E305-FB29-D711-518C-0AF904972255}"/>
              </a:ext>
            </a:extLst>
          </p:cNvPr>
          <p:cNvSpPr>
            <a:spLocks noGrp="1"/>
          </p:cNvSpPr>
          <p:nvPr>
            <p:ph type="body" sz="quarter" idx="59"/>
          </p:nvPr>
        </p:nvSpPr>
        <p:spPr>
          <a:xfrm>
            <a:off x="4675420" y="3854046"/>
            <a:ext cx="872815" cy="175261"/>
          </a:xfrm>
          <a:prstGeom prst="rect">
            <a:avLst/>
          </a:prstGeom>
        </p:spPr>
        <p:txBody>
          <a:bodyPr lIns="0" tIns="0" rIns="0" bIns="0" anchor="t"/>
          <a:lstStyle>
            <a:lvl1pPr marL="0" indent="0">
              <a:lnSpc>
                <a:spcPct val="100000"/>
              </a:lnSpc>
              <a:spcBef>
                <a:spcPts val="0"/>
              </a:spcBef>
              <a:buNone/>
              <a:defRPr sz="675" b="0"/>
            </a:lvl1pPr>
          </a:lstStyle>
          <a:p>
            <a:pPr lvl="0"/>
            <a:r>
              <a:rPr lang="en-US"/>
              <a:t>Click to edit Master text styles</a:t>
            </a:r>
          </a:p>
        </p:txBody>
      </p:sp>
      <p:sp>
        <p:nvSpPr>
          <p:cNvPr id="42" name="Text Placeholder 12">
            <a:extLst>
              <a:ext uri="{FF2B5EF4-FFF2-40B4-BE49-F238E27FC236}">
                <a16:creationId xmlns:a16="http://schemas.microsoft.com/office/drawing/2014/main" id="{D1EEA4B3-B558-D40A-97AB-57D241F0673F}"/>
              </a:ext>
            </a:extLst>
          </p:cNvPr>
          <p:cNvSpPr>
            <a:spLocks noGrp="1"/>
          </p:cNvSpPr>
          <p:nvPr>
            <p:ph type="body" sz="quarter" idx="61" hasCustomPrompt="1"/>
          </p:nvPr>
        </p:nvSpPr>
        <p:spPr>
          <a:xfrm>
            <a:off x="5747794" y="3676080"/>
            <a:ext cx="872815" cy="175261"/>
          </a:xfrm>
          <a:prstGeom prst="rect">
            <a:avLst/>
          </a:prstGeom>
        </p:spPr>
        <p:txBody>
          <a:bodyPr lIns="0" tIns="0" rIns="0" bIns="0" anchor="t"/>
          <a:lstStyle>
            <a:lvl1pPr marL="0" indent="0">
              <a:lnSpc>
                <a:spcPct val="100000"/>
              </a:lnSpc>
              <a:spcBef>
                <a:spcPts val="0"/>
              </a:spcBef>
              <a:buNone/>
              <a:defRPr sz="675" b="1">
                <a:latin typeface="Arial" panose="020B0604020202020204" pitchFamily="34" charset="0"/>
                <a:cs typeface="Arial" panose="020B0604020202020204" pitchFamily="34" charset="0"/>
              </a:defRPr>
            </a:lvl1pPr>
          </a:lstStyle>
          <a:p>
            <a:pPr lvl="0"/>
            <a:r>
              <a:rPr lang="en-US" dirty="0"/>
              <a:t>Full Name Here</a:t>
            </a:r>
          </a:p>
          <a:p>
            <a:pPr lvl="0"/>
            <a:endParaRPr lang="en-US" dirty="0"/>
          </a:p>
          <a:p>
            <a:pPr lvl="0"/>
            <a:endParaRPr lang="en-US" dirty="0"/>
          </a:p>
          <a:p>
            <a:pPr lvl="0"/>
            <a:endParaRPr lang="en-US" dirty="0"/>
          </a:p>
        </p:txBody>
      </p:sp>
      <p:sp>
        <p:nvSpPr>
          <p:cNvPr id="43" name="Text Placeholder 12">
            <a:extLst>
              <a:ext uri="{FF2B5EF4-FFF2-40B4-BE49-F238E27FC236}">
                <a16:creationId xmlns:a16="http://schemas.microsoft.com/office/drawing/2014/main" id="{0A115538-B36B-93CB-FA51-CC78F0196375}"/>
              </a:ext>
            </a:extLst>
          </p:cNvPr>
          <p:cNvSpPr>
            <a:spLocks noGrp="1"/>
          </p:cNvSpPr>
          <p:nvPr>
            <p:ph type="body" sz="quarter" idx="62"/>
          </p:nvPr>
        </p:nvSpPr>
        <p:spPr>
          <a:xfrm>
            <a:off x="5747794" y="3854046"/>
            <a:ext cx="872815" cy="175261"/>
          </a:xfrm>
          <a:prstGeom prst="rect">
            <a:avLst/>
          </a:prstGeom>
        </p:spPr>
        <p:txBody>
          <a:bodyPr lIns="0" tIns="0" rIns="0" bIns="0" anchor="t"/>
          <a:lstStyle>
            <a:lvl1pPr marL="0" indent="0">
              <a:lnSpc>
                <a:spcPct val="100000"/>
              </a:lnSpc>
              <a:spcBef>
                <a:spcPts val="0"/>
              </a:spcBef>
              <a:buNone/>
              <a:defRPr sz="675" b="0"/>
            </a:lvl1pPr>
          </a:lstStyle>
          <a:p>
            <a:pPr lvl="0"/>
            <a:r>
              <a:rPr lang="en-US"/>
              <a:t>Click to edit Master text styles</a:t>
            </a:r>
          </a:p>
        </p:txBody>
      </p:sp>
      <p:sp>
        <p:nvSpPr>
          <p:cNvPr id="45" name="Text Placeholder 12">
            <a:extLst>
              <a:ext uri="{FF2B5EF4-FFF2-40B4-BE49-F238E27FC236}">
                <a16:creationId xmlns:a16="http://schemas.microsoft.com/office/drawing/2014/main" id="{A54E7027-CC56-256C-39AA-6AADA97D82DF}"/>
              </a:ext>
            </a:extLst>
          </p:cNvPr>
          <p:cNvSpPr>
            <a:spLocks noGrp="1"/>
          </p:cNvSpPr>
          <p:nvPr>
            <p:ph type="body" sz="quarter" idx="64" hasCustomPrompt="1"/>
          </p:nvPr>
        </p:nvSpPr>
        <p:spPr>
          <a:xfrm>
            <a:off x="6827758" y="3676080"/>
            <a:ext cx="872815" cy="175261"/>
          </a:xfrm>
          <a:prstGeom prst="rect">
            <a:avLst/>
          </a:prstGeom>
        </p:spPr>
        <p:txBody>
          <a:bodyPr lIns="0" tIns="0" rIns="0" bIns="0" anchor="t"/>
          <a:lstStyle>
            <a:lvl1pPr marL="0" indent="0">
              <a:lnSpc>
                <a:spcPct val="100000"/>
              </a:lnSpc>
              <a:spcBef>
                <a:spcPts val="0"/>
              </a:spcBef>
              <a:buNone/>
              <a:defRPr sz="675" b="1">
                <a:latin typeface="Arial" panose="020B0604020202020204" pitchFamily="34" charset="0"/>
                <a:cs typeface="Arial" panose="020B0604020202020204" pitchFamily="34" charset="0"/>
              </a:defRPr>
            </a:lvl1pPr>
          </a:lstStyle>
          <a:p>
            <a:pPr lvl="0"/>
            <a:r>
              <a:rPr lang="en-US" dirty="0"/>
              <a:t>Full Name Here</a:t>
            </a:r>
          </a:p>
          <a:p>
            <a:pPr lvl="0"/>
            <a:endParaRPr lang="en-US" dirty="0"/>
          </a:p>
          <a:p>
            <a:pPr lvl="0"/>
            <a:endParaRPr lang="en-US" dirty="0"/>
          </a:p>
          <a:p>
            <a:pPr lvl="0"/>
            <a:endParaRPr lang="en-US" dirty="0"/>
          </a:p>
        </p:txBody>
      </p:sp>
      <p:sp>
        <p:nvSpPr>
          <p:cNvPr id="46" name="Text Placeholder 12">
            <a:extLst>
              <a:ext uri="{FF2B5EF4-FFF2-40B4-BE49-F238E27FC236}">
                <a16:creationId xmlns:a16="http://schemas.microsoft.com/office/drawing/2014/main" id="{44C395E2-7FC9-822A-DB9D-F43AC7509C7C}"/>
              </a:ext>
            </a:extLst>
          </p:cNvPr>
          <p:cNvSpPr>
            <a:spLocks noGrp="1"/>
          </p:cNvSpPr>
          <p:nvPr>
            <p:ph type="body" sz="quarter" idx="65"/>
          </p:nvPr>
        </p:nvSpPr>
        <p:spPr>
          <a:xfrm>
            <a:off x="6827758" y="3854046"/>
            <a:ext cx="872815" cy="175261"/>
          </a:xfrm>
          <a:prstGeom prst="rect">
            <a:avLst/>
          </a:prstGeom>
        </p:spPr>
        <p:txBody>
          <a:bodyPr lIns="0" tIns="0" rIns="0" bIns="0" anchor="t"/>
          <a:lstStyle>
            <a:lvl1pPr marL="0" indent="0">
              <a:lnSpc>
                <a:spcPct val="100000"/>
              </a:lnSpc>
              <a:spcBef>
                <a:spcPts val="0"/>
              </a:spcBef>
              <a:buNone/>
              <a:defRPr sz="675" b="0"/>
            </a:lvl1pPr>
          </a:lstStyle>
          <a:p>
            <a:pPr lvl="0"/>
            <a:r>
              <a:rPr lang="en-US"/>
              <a:t>Click to edit Master text styles</a:t>
            </a:r>
          </a:p>
        </p:txBody>
      </p:sp>
      <p:sp>
        <p:nvSpPr>
          <p:cNvPr id="48" name="Text Placeholder 12">
            <a:extLst>
              <a:ext uri="{FF2B5EF4-FFF2-40B4-BE49-F238E27FC236}">
                <a16:creationId xmlns:a16="http://schemas.microsoft.com/office/drawing/2014/main" id="{2872D9B8-A935-69DD-4FBB-FB87A4FF8695}"/>
              </a:ext>
            </a:extLst>
          </p:cNvPr>
          <p:cNvSpPr>
            <a:spLocks noGrp="1"/>
          </p:cNvSpPr>
          <p:nvPr>
            <p:ph type="body" sz="quarter" idx="67" hasCustomPrompt="1"/>
          </p:nvPr>
        </p:nvSpPr>
        <p:spPr>
          <a:xfrm>
            <a:off x="7900131" y="3676080"/>
            <a:ext cx="872815" cy="175261"/>
          </a:xfrm>
          <a:prstGeom prst="rect">
            <a:avLst/>
          </a:prstGeom>
        </p:spPr>
        <p:txBody>
          <a:bodyPr lIns="0" tIns="0" rIns="0" bIns="0" anchor="t"/>
          <a:lstStyle>
            <a:lvl1pPr marL="0" indent="0">
              <a:lnSpc>
                <a:spcPct val="100000"/>
              </a:lnSpc>
              <a:spcBef>
                <a:spcPts val="0"/>
              </a:spcBef>
              <a:buNone/>
              <a:defRPr sz="675" b="1">
                <a:latin typeface="Arial" panose="020B0604020202020204" pitchFamily="34" charset="0"/>
                <a:cs typeface="Arial" panose="020B0604020202020204" pitchFamily="34" charset="0"/>
              </a:defRPr>
            </a:lvl1pPr>
          </a:lstStyle>
          <a:p>
            <a:pPr lvl="0"/>
            <a:r>
              <a:rPr lang="en-US" dirty="0"/>
              <a:t>Full Name Here</a:t>
            </a:r>
          </a:p>
          <a:p>
            <a:pPr lvl="0"/>
            <a:endParaRPr lang="en-US" dirty="0"/>
          </a:p>
          <a:p>
            <a:pPr lvl="0"/>
            <a:endParaRPr lang="en-US" dirty="0"/>
          </a:p>
          <a:p>
            <a:pPr lvl="0"/>
            <a:endParaRPr lang="en-US" dirty="0"/>
          </a:p>
        </p:txBody>
      </p:sp>
      <p:sp>
        <p:nvSpPr>
          <p:cNvPr id="49" name="Text Placeholder 12">
            <a:extLst>
              <a:ext uri="{FF2B5EF4-FFF2-40B4-BE49-F238E27FC236}">
                <a16:creationId xmlns:a16="http://schemas.microsoft.com/office/drawing/2014/main" id="{04043A89-E507-6A8C-C711-4DB9DE0380AD}"/>
              </a:ext>
            </a:extLst>
          </p:cNvPr>
          <p:cNvSpPr>
            <a:spLocks noGrp="1"/>
          </p:cNvSpPr>
          <p:nvPr>
            <p:ph type="body" sz="quarter" idx="68"/>
          </p:nvPr>
        </p:nvSpPr>
        <p:spPr>
          <a:xfrm>
            <a:off x="7900131" y="3854046"/>
            <a:ext cx="872815" cy="175261"/>
          </a:xfrm>
          <a:prstGeom prst="rect">
            <a:avLst/>
          </a:prstGeom>
        </p:spPr>
        <p:txBody>
          <a:bodyPr lIns="0" tIns="0" rIns="0" bIns="0" anchor="t"/>
          <a:lstStyle>
            <a:lvl1pPr marL="0" indent="0">
              <a:lnSpc>
                <a:spcPct val="100000"/>
              </a:lnSpc>
              <a:spcBef>
                <a:spcPts val="0"/>
              </a:spcBef>
              <a:buNone/>
              <a:defRPr sz="675" b="0"/>
            </a:lvl1pPr>
          </a:lstStyle>
          <a:p>
            <a:pPr lvl="0"/>
            <a:r>
              <a:rPr lang="en-US"/>
              <a:t>Click to edit Master text styles</a:t>
            </a:r>
          </a:p>
        </p:txBody>
      </p:sp>
      <p:sp>
        <p:nvSpPr>
          <p:cNvPr id="12" name="Picture Placeholder 10">
            <a:extLst>
              <a:ext uri="{FF2B5EF4-FFF2-40B4-BE49-F238E27FC236}">
                <a16:creationId xmlns:a16="http://schemas.microsoft.com/office/drawing/2014/main" id="{5674F32C-4E97-0156-79D8-91AAFA6EA912}"/>
              </a:ext>
            </a:extLst>
          </p:cNvPr>
          <p:cNvSpPr>
            <a:spLocks noGrp="1"/>
          </p:cNvSpPr>
          <p:nvPr>
            <p:ph type="pic" sz="quarter" idx="69"/>
          </p:nvPr>
        </p:nvSpPr>
        <p:spPr>
          <a:xfrm>
            <a:off x="7900131" y="2590800"/>
            <a:ext cx="869384" cy="941832"/>
          </a:xfrm>
          <a:prstGeom prst="roundRect">
            <a:avLst>
              <a:gd name="adj" fmla="val 20038"/>
            </a:avLst>
          </a:prstGeom>
          <a:solidFill>
            <a:schemeClr val="bg2"/>
          </a:solidFill>
          <a:effectLst>
            <a:softEdge rad="0"/>
          </a:effectLst>
        </p:spPr>
        <p:txBody>
          <a:bodyPr anchor="ctr" anchorCtr="1"/>
          <a:lstStyle>
            <a:lvl1pPr marL="0" indent="0" algn="l">
              <a:buNone/>
              <a:defRPr sz="900"/>
            </a:lvl1pPr>
          </a:lstStyle>
          <a:p>
            <a:r>
              <a:rPr lang="en-US"/>
              <a:t>Click icon to add picture</a:t>
            </a:r>
            <a:endParaRPr lang="en-US" dirty="0"/>
          </a:p>
        </p:txBody>
      </p:sp>
      <p:sp>
        <p:nvSpPr>
          <p:cNvPr id="13" name="Picture Placeholder 10">
            <a:extLst>
              <a:ext uri="{FF2B5EF4-FFF2-40B4-BE49-F238E27FC236}">
                <a16:creationId xmlns:a16="http://schemas.microsoft.com/office/drawing/2014/main" id="{FDC28D32-2DB8-6201-98C5-CA8FE49A0EF8}"/>
              </a:ext>
            </a:extLst>
          </p:cNvPr>
          <p:cNvSpPr>
            <a:spLocks noGrp="1"/>
          </p:cNvSpPr>
          <p:nvPr>
            <p:ph type="pic" sz="quarter" idx="70"/>
          </p:nvPr>
        </p:nvSpPr>
        <p:spPr>
          <a:xfrm>
            <a:off x="6825096" y="2590800"/>
            <a:ext cx="869384" cy="941832"/>
          </a:xfrm>
          <a:prstGeom prst="roundRect">
            <a:avLst>
              <a:gd name="adj" fmla="val 20038"/>
            </a:avLst>
          </a:prstGeom>
          <a:solidFill>
            <a:schemeClr val="bg2"/>
          </a:solidFill>
          <a:effectLst>
            <a:softEdge rad="0"/>
          </a:effectLst>
        </p:spPr>
        <p:txBody>
          <a:bodyPr anchor="ctr" anchorCtr="1"/>
          <a:lstStyle>
            <a:lvl1pPr marL="0" indent="0" algn="l">
              <a:buNone/>
              <a:defRPr sz="900"/>
            </a:lvl1pPr>
          </a:lstStyle>
          <a:p>
            <a:r>
              <a:rPr lang="en-US"/>
              <a:t>Click icon to add picture</a:t>
            </a:r>
            <a:endParaRPr lang="en-US" dirty="0"/>
          </a:p>
        </p:txBody>
      </p:sp>
      <p:sp>
        <p:nvSpPr>
          <p:cNvPr id="14" name="Picture Placeholder 10">
            <a:extLst>
              <a:ext uri="{FF2B5EF4-FFF2-40B4-BE49-F238E27FC236}">
                <a16:creationId xmlns:a16="http://schemas.microsoft.com/office/drawing/2014/main" id="{AB675E0A-7A80-B1EA-8A04-8FB6FEBF9C86}"/>
              </a:ext>
            </a:extLst>
          </p:cNvPr>
          <p:cNvSpPr>
            <a:spLocks noGrp="1"/>
          </p:cNvSpPr>
          <p:nvPr>
            <p:ph type="pic" sz="quarter" idx="71"/>
          </p:nvPr>
        </p:nvSpPr>
        <p:spPr>
          <a:xfrm>
            <a:off x="5750064" y="2590800"/>
            <a:ext cx="869384" cy="941832"/>
          </a:xfrm>
          <a:prstGeom prst="roundRect">
            <a:avLst>
              <a:gd name="adj" fmla="val 20038"/>
            </a:avLst>
          </a:prstGeom>
          <a:solidFill>
            <a:schemeClr val="bg2"/>
          </a:solidFill>
          <a:effectLst>
            <a:softEdge rad="0"/>
          </a:effectLst>
        </p:spPr>
        <p:txBody>
          <a:bodyPr anchor="ctr" anchorCtr="1"/>
          <a:lstStyle>
            <a:lvl1pPr marL="0" indent="0" algn="l">
              <a:buNone/>
              <a:defRPr sz="900"/>
            </a:lvl1pPr>
          </a:lstStyle>
          <a:p>
            <a:r>
              <a:rPr lang="en-US"/>
              <a:t>Click icon to add picture</a:t>
            </a:r>
            <a:endParaRPr lang="en-US" dirty="0"/>
          </a:p>
        </p:txBody>
      </p:sp>
      <p:sp>
        <p:nvSpPr>
          <p:cNvPr id="18" name="Picture Placeholder 10">
            <a:extLst>
              <a:ext uri="{FF2B5EF4-FFF2-40B4-BE49-F238E27FC236}">
                <a16:creationId xmlns:a16="http://schemas.microsoft.com/office/drawing/2014/main" id="{F96A7657-609F-286E-9093-3561460B4910}"/>
              </a:ext>
            </a:extLst>
          </p:cNvPr>
          <p:cNvSpPr>
            <a:spLocks noGrp="1"/>
          </p:cNvSpPr>
          <p:nvPr>
            <p:ph type="pic" sz="quarter" idx="72"/>
          </p:nvPr>
        </p:nvSpPr>
        <p:spPr>
          <a:xfrm>
            <a:off x="4675032" y="2590800"/>
            <a:ext cx="869384" cy="941832"/>
          </a:xfrm>
          <a:prstGeom prst="roundRect">
            <a:avLst>
              <a:gd name="adj" fmla="val 20038"/>
            </a:avLst>
          </a:prstGeom>
          <a:solidFill>
            <a:schemeClr val="bg2"/>
          </a:solidFill>
          <a:effectLst>
            <a:softEdge rad="0"/>
          </a:effectLst>
        </p:spPr>
        <p:txBody>
          <a:bodyPr anchor="ctr" anchorCtr="1"/>
          <a:lstStyle>
            <a:lvl1pPr marL="0" indent="0" algn="l">
              <a:buNone/>
              <a:defRPr sz="900"/>
            </a:lvl1pPr>
          </a:lstStyle>
          <a:p>
            <a:r>
              <a:rPr lang="en-US"/>
              <a:t>Click icon to add picture</a:t>
            </a:r>
            <a:endParaRPr lang="en-US" dirty="0"/>
          </a:p>
        </p:txBody>
      </p:sp>
      <p:sp>
        <p:nvSpPr>
          <p:cNvPr id="19" name="Picture Placeholder 10">
            <a:extLst>
              <a:ext uri="{FF2B5EF4-FFF2-40B4-BE49-F238E27FC236}">
                <a16:creationId xmlns:a16="http://schemas.microsoft.com/office/drawing/2014/main" id="{F49F09B7-8872-4906-62F5-397DCB615556}"/>
              </a:ext>
            </a:extLst>
          </p:cNvPr>
          <p:cNvSpPr>
            <a:spLocks noGrp="1"/>
          </p:cNvSpPr>
          <p:nvPr>
            <p:ph type="pic" sz="quarter" idx="73"/>
          </p:nvPr>
        </p:nvSpPr>
        <p:spPr>
          <a:xfrm>
            <a:off x="3600000" y="2590800"/>
            <a:ext cx="869384" cy="941832"/>
          </a:xfrm>
          <a:prstGeom prst="roundRect">
            <a:avLst>
              <a:gd name="adj" fmla="val 20038"/>
            </a:avLst>
          </a:prstGeom>
          <a:solidFill>
            <a:schemeClr val="bg2"/>
          </a:solidFill>
          <a:effectLst>
            <a:softEdge rad="0"/>
          </a:effectLst>
        </p:spPr>
        <p:txBody>
          <a:bodyPr anchor="ctr" anchorCtr="1"/>
          <a:lstStyle>
            <a:lvl1pPr marL="0" indent="0" algn="l">
              <a:buNone/>
              <a:defRPr sz="900"/>
            </a:lvl1pPr>
          </a:lstStyle>
          <a:p>
            <a:r>
              <a:rPr lang="en-US"/>
              <a:t>Click icon to add picture</a:t>
            </a:r>
            <a:endParaRPr lang="en-US" dirty="0"/>
          </a:p>
        </p:txBody>
      </p:sp>
      <p:sp>
        <p:nvSpPr>
          <p:cNvPr id="20" name="Picture Placeholder 10">
            <a:extLst>
              <a:ext uri="{FF2B5EF4-FFF2-40B4-BE49-F238E27FC236}">
                <a16:creationId xmlns:a16="http://schemas.microsoft.com/office/drawing/2014/main" id="{23801514-C18F-9429-21EC-89A0946B6E65}"/>
              </a:ext>
            </a:extLst>
          </p:cNvPr>
          <p:cNvSpPr>
            <a:spLocks noGrp="1"/>
          </p:cNvSpPr>
          <p:nvPr>
            <p:ph type="pic" sz="quarter" idx="74"/>
          </p:nvPr>
        </p:nvSpPr>
        <p:spPr>
          <a:xfrm>
            <a:off x="2524968" y="2590800"/>
            <a:ext cx="869384" cy="941832"/>
          </a:xfrm>
          <a:prstGeom prst="roundRect">
            <a:avLst>
              <a:gd name="adj" fmla="val 20038"/>
            </a:avLst>
          </a:prstGeom>
          <a:solidFill>
            <a:schemeClr val="bg2"/>
          </a:solidFill>
          <a:effectLst>
            <a:softEdge rad="0"/>
          </a:effectLst>
        </p:spPr>
        <p:txBody>
          <a:bodyPr anchor="ctr" anchorCtr="1"/>
          <a:lstStyle>
            <a:lvl1pPr marL="0" indent="0" algn="l">
              <a:buNone/>
              <a:defRPr sz="900"/>
            </a:lvl1pPr>
          </a:lstStyle>
          <a:p>
            <a:r>
              <a:rPr lang="en-US"/>
              <a:t>Click icon to add picture</a:t>
            </a:r>
            <a:endParaRPr lang="en-US" dirty="0"/>
          </a:p>
        </p:txBody>
      </p:sp>
      <p:sp>
        <p:nvSpPr>
          <p:cNvPr id="21" name="Picture Placeholder 10">
            <a:extLst>
              <a:ext uri="{FF2B5EF4-FFF2-40B4-BE49-F238E27FC236}">
                <a16:creationId xmlns:a16="http://schemas.microsoft.com/office/drawing/2014/main" id="{C752748A-FF23-2FDC-5067-9DEE99BFF7C0}"/>
              </a:ext>
            </a:extLst>
          </p:cNvPr>
          <p:cNvSpPr>
            <a:spLocks noGrp="1"/>
          </p:cNvSpPr>
          <p:nvPr>
            <p:ph type="pic" sz="quarter" idx="75"/>
          </p:nvPr>
        </p:nvSpPr>
        <p:spPr>
          <a:xfrm>
            <a:off x="1449936" y="2590800"/>
            <a:ext cx="869384" cy="941832"/>
          </a:xfrm>
          <a:prstGeom prst="roundRect">
            <a:avLst>
              <a:gd name="adj" fmla="val 20038"/>
            </a:avLst>
          </a:prstGeom>
          <a:solidFill>
            <a:schemeClr val="bg2"/>
          </a:solidFill>
          <a:effectLst>
            <a:softEdge rad="0"/>
          </a:effectLst>
        </p:spPr>
        <p:txBody>
          <a:bodyPr anchor="ctr" anchorCtr="1"/>
          <a:lstStyle>
            <a:lvl1pPr marL="0" indent="0" algn="l">
              <a:buNone/>
              <a:defRPr sz="900"/>
            </a:lvl1pPr>
          </a:lstStyle>
          <a:p>
            <a:r>
              <a:rPr lang="en-US"/>
              <a:t>Click icon to add picture</a:t>
            </a:r>
            <a:endParaRPr lang="en-US" dirty="0"/>
          </a:p>
        </p:txBody>
      </p:sp>
      <p:sp>
        <p:nvSpPr>
          <p:cNvPr id="22" name="Picture Placeholder 10">
            <a:extLst>
              <a:ext uri="{FF2B5EF4-FFF2-40B4-BE49-F238E27FC236}">
                <a16:creationId xmlns:a16="http://schemas.microsoft.com/office/drawing/2014/main" id="{B4955E32-8314-BA07-57C4-A2F64B723EEA}"/>
              </a:ext>
            </a:extLst>
          </p:cNvPr>
          <p:cNvSpPr>
            <a:spLocks noGrp="1"/>
          </p:cNvSpPr>
          <p:nvPr>
            <p:ph type="pic" sz="quarter" idx="76"/>
          </p:nvPr>
        </p:nvSpPr>
        <p:spPr>
          <a:xfrm>
            <a:off x="374904" y="2590800"/>
            <a:ext cx="869384" cy="941832"/>
          </a:xfrm>
          <a:prstGeom prst="roundRect">
            <a:avLst>
              <a:gd name="adj" fmla="val 20038"/>
            </a:avLst>
          </a:prstGeom>
          <a:solidFill>
            <a:schemeClr val="bg2"/>
          </a:solidFill>
          <a:effectLst>
            <a:softEdge rad="0"/>
          </a:effectLst>
        </p:spPr>
        <p:txBody>
          <a:bodyPr anchor="ctr" anchorCtr="1"/>
          <a:lstStyle>
            <a:lvl1pPr marL="0" indent="0" algn="l">
              <a:buNone/>
              <a:defRPr sz="900"/>
            </a:lvl1pPr>
          </a:lstStyle>
          <a:p>
            <a:r>
              <a:rPr lang="en-US"/>
              <a:t>Click icon to add picture</a:t>
            </a:r>
            <a:endParaRPr lang="en-US" dirty="0"/>
          </a:p>
        </p:txBody>
      </p:sp>
    </p:spTree>
    <p:extLst>
      <p:ext uri="{BB962C8B-B14F-4D97-AF65-F5344CB8AC3E}">
        <p14:creationId xmlns:p14="http://schemas.microsoft.com/office/powerpoint/2010/main" val="158496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os Large June-2025">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FAE93827-FD17-6B7F-1C52-99F213404537}"/>
              </a:ext>
            </a:extLst>
          </p:cNvPr>
          <p:cNvSpPr>
            <a:spLocks noGrp="1"/>
          </p:cNvSpPr>
          <p:nvPr>
            <p:ph type="body" sz="quarter" idx="22" hasCustomPrompt="1"/>
          </p:nvPr>
        </p:nvSpPr>
        <p:spPr>
          <a:xfrm>
            <a:off x="2026451" y="1714500"/>
            <a:ext cx="2357016" cy="151154"/>
          </a:xfrm>
          <a:prstGeom prst="rect">
            <a:avLst/>
          </a:prstGeom>
        </p:spPr>
        <p:txBody>
          <a:bodyPr lIns="0" tIns="0" rIns="0" bIns="0" anchor="t"/>
          <a:lstStyle>
            <a:lvl1pPr marL="0" indent="0">
              <a:lnSpc>
                <a:spcPct val="100000"/>
              </a:lnSpc>
              <a:spcBef>
                <a:spcPts val="0"/>
              </a:spcBef>
              <a:buNone/>
              <a:defRPr sz="750" b="1"/>
            </a:lvl1pPr>
          </a:lstStyle>
          <a:p>
            <a:pPr lvl="0"/>
            <a:r>
              <a:rPr lang="en-US" dirty="0"/>
              <a:t>Full Name Here</a:t>
            </a:r>
          </a:p>
          <a:p>
            <a:pPr lvl="0"/>
            <a:endParaRPr lang="en-US" dirty="0"/>
          </a:p>
        </p:txBody>
      </p:sp>
      <p:sp>
        <p:nvSpPr>
          <p:cNvPr id="15" name="Text Placeholder 12">
            <a:extLst>
              <a:ext uri="{FF2B5EF4-FFF2-40B4-BE49-F238E27FC236}">
                <a16:creationId xmlns:a16="http://schemas.microsoft.com/office/drawing/2014/main" id="{ED66F5B8-5690-78A5-2AD4-D45089A05FC8}"/>
              </a:ext>
            </a:extLst>
          </p:cNvPr>
          <p:cNvSpPr>
            <a:spLocks noGrp="1"/>
          </p:cNvSpPr>
          <p:nvPr>
            <p:ph type="body" sz="quarter" idx="34" hasCustomPrompt="1"/>
          </p:nvPr>
        </p:nvSpPr>
        <p:spPr>
          <a:xfrm>
            <a:off x="2026453" y="2483341"/>
            <a:ext cx="2357016" cy="2556500"/>
          </a:xfrm>
          <a:prstGeom prst="rect">
            <a:avLst/>
          </a:prstGeom>
        </p:spPr>
        <p:txBody>
          <a:bodyPr lIns="0" tIns="0" rIns="0" bIns="0" anchor="t" anchorCtr="0"/>
          <a:lstStyle>
            <a:lvl1pPr marL="0" indent="0">
              <a:lnSpc>
                <a:spcPct val="100000"/>
              </a:lnSpc>
              <a:spcBef>
                <a:spcPts val="0"/>
              </a:spcBef>
              <a:spcAft>
                <a:spcPts val="0"/>
              </a:spcAft>
              <a:buNone/>
              <a:defRPr sz="750" b="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br>
              <a:rPr lang="en-US" dirty="0"/>
            </a:br>
            <a:endParaRPr lang="en-US" dirty="0"/>
          </a:p>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20" name="Text Placeholder 12">
            <a:extLst>
              <a:ext uri="{FF2B5EF4-FFF2-40B4-BE49-F238E27FC236}">
                <a16:creationId xmlns:a16="http://schemas.microsoft.com/office/drawing/2014/main" id="{3ED3515E-0F10-DD69-4688-CCEBBCFB4699}"/>
              </a:ext>
            </a:extLst>
          </p:cNvPr>
          <p:cNvSpPr>
            <a:spLocks noGrp="1"/>
          </p:cNvSpPr>
          <p:nvPr>
            <p:ph type="body" sz="quarter" idx="37" hasCustomPrompt="1"/>
          </p:nvPr>
        </p:nvSpPr>
        <p:spPr>
          <a:xfrm>
            <a:off x="2026451" y="1870213"/>
            <a:ext cx="2357016" cy="151154"/>
          </a:xfrm>
          <a:prstGeom prst="rect">
            <a:avLst/>
          </a:prstGeom>
        </p:spPr>
        <p:txBody>
          <a:bodyPr lIns="0" tIns="0" rIns="0" bIns="0" anchor="t"/>
          <a:lstStyle>
            <a:lvl1pPr marL="0" indent="0">
              <a:lnSpc>
                <a:spcPct val="100000"/>
              </a:lnSpc>
              <a:spcBef>
                <a:spcPts val="0"/>
              </a:spcBef>
              <a:buNone/>
              <a:defRPr sz="750" b="0"/>
            </a:lvl1pPr>
          </a:lstStyle>
          <a:p>
            <a:pPr lvl="0"/>
            <a:r>
              <a:rPr lang="en-US" dirty="0"/>
              <a:t>Full Title Here</a:t>
            </a:r>
          </a:p>
          <a:p>
            <a:pPr lvl="0"/>
            <a:endParaRPr lang="en-US" dirty="0"/>
          </a:p>
        </p:txBody>
      </p:sp>
      <p:sp>
        <p:nvSpPr>
          <p:cNvPr id="5" name="Title 4">
            <a:extLst>
              <a:ext uri="{FF2B5EF4-FFF2-40B4-BE49-F238E27FC236}">
                <a16:creationId xmlns:a16="http://schemas.microsoft.com/office/drawing/2014/main" id="{0EDE3537-835E-DF0C-8C0F-D607E41F67E4}"/>
              </a:ext>
            </a:extLst>
          </p:cNvPr>
          <p:cNvSpPr>
            <a:spLocks noGrp="1"/>
          </p:cNvSpPr>
          <p:nvPr>
            <p:ph type="title" hasCustomPrompt="1"/>
          </p:nvPr>
        </p:nvSpPr>
        <p:spPr>
          <a:xfrm>
            <a:off x="374904" y="422274"/>
            <a:ext cx="8406853" cy="841248"/>
          </a:xfrm>
        </p:spPr>
        <p:txBody>
          <a:bodyPr/>
          <a:lstStyle/>
          <a:p>
            <a:r>
              <a:rPr lang="en-US" dirty="0"/>
              <a:t>Title only  </a:t>
            </a:r>
            <a:br>
              <a:rPr lang="en-US" dirty="0"/>
            </a:br>
            <a:r>
              <a:rPr lang="en-US" dirty="0"/>
              <a:t>second title line if needed</a:t>
            </a:r>
          </a:p>
        </p:txBody>
      </p:sp>
      <p:sp>
        <p:nvSpPr>
          <p:cNvPr id="6" name="Footer Placeholder 5">
            <a:extLst>
              <a:ext uri="{FF2B5EF4-FFF2-40B4-BE49-F238E27FC236}">
                <a16:creationId xmlns:a16="http://schemas.microsoft.com/office/drawing/2014/main" id="{976BFFB7-7BD7-DC7D-32ED-5870E6544926}"/>
              </a:ext>
            </a:extLst>
          </p:cNvPr>
          <p:cNvSpPr>
            <a:spLocks noGrp="1"/>
          </p:cNvSpPr>
          <p:nvPr>
            <p:ph type="ftr" sz="quarter" idx="40"/>
          </p:nvPr>
        </p:nvSpPr>
        <p:spPr>
          <a:xfrm>
            <a:off x="377288" y="6016764"/>
            <a:ext cx="8390138" cy="365125"/>
          </a:xfrm>
        </p:spPr>
        <p:txBody>
          <a:bodyPr/>
          <a:lstStyle/>
          <a:p>
            <a:r>
              <a:rPr lang="en-US"/>
              <a:t>Footnote placeholder</a:t>
            </a:r>
            <a:endParaRPr lang="en-US" dirty="0"/>
          </a:p>
        </p:txBody>
      </p:sp>
      <p:sp>
        <p:nvSpPr>
          <p:cNvPr id="8" name="Text Placeholder 11">
            <a:extLst>
              <a:ext uri="{FF2B5EF4-FFF2-40B4-BE49-F238E27FC236}">
                <a16:creationId xmlns:a16="http://schemas.microsoft.com/office/drawing/2014/main" id="{DB017C7E-848F-AE5B-A154-A921835C45BE}"/>
              </a:ext>
            </a:extLst>
          </p:cNvPr>
          <p:cNvSpPr>
            <a:spLocks noGrp="1"/>
          </p:cNvSpPr>
          <p:nvPr>
            <p:ph type="body" sz="quarter" idx="11" hasCustomPrompt="1"/>
          </p:nvPr>
        </p:nvSpPr>
        <p:spPr>
          <a:xfrm>
            <a:off x="3538270" y="6553058"/>
            <a:ext cx="2923500" cy="173124"/>
          </a:xfrm>
        </p:spPr>
        <p:txBody>
          <a:bodyPr lIns="91440" tIns="45720" bIns="45720">
            <a:spAutoFit/>
          </a:bodyPr>
          <a:lstStyle>
            <a:lvl1pPr marL="0" indent="0">
              <a:buNone/>
              <a:defRPr sz="525" baseline="0">
                <a:solidFill>
                  <a:schemeClr val="tx1"/>
                </a:solidFill>
              </a:defRPr>
            </a:lvl1pPr>
          </a:lstStyle>
          <a:p>
            <a:pPr lvl="0"/>
            <a:r>
              <a:rPr lang="en-US" dirty="0"/>
              <a:t>XXXXXXXX.X.GBL.INST</a:t>
            </a:r>
          </a:p>
        </p:txBody>
      </p:sp>
      <p:sp>
        <p:nvSpPr>
          <p:cNvPr id="10" name="Text Placeholder 12">
            <a:extLst>
              <a:ext uri="{FF2B5EF4-FFF2-40B4-BE49-F238E27FC236}">
                <a16:creationId xmlns:a16="http://schemas.microsoft.com/office/drawing/2014/main" id="{5E86C7EB-F9F9-F9F5-349D-7D63DC83B2E7}"/>
              </a:ext>
            </a:extLst>
          </p:cNvPr>
          <p:cNvSpPr>
            <a:spLocks noGrp="1"/>
          </p:cNvSpPr>
          <p:nvPr>
            <p:ph type="body" sz="quarter" idx="41" hasCustomPrompt="1"/>
          </p:nvPr>
        </p:nvSpPr>
        <p:spPr>
          <a:xfrm>
            <a:off x="6427628" y="1714500"/>
            <a:ext cx="2357016" cy="151154"/>
          </a:xfrm>
          <a:prstGeom prst="rect">
            <a:avLst/>
          </a:prstGeom>
        </p:spPr>
        <p:txBody>
          <a:bodyPr lIns="0" tIns="0" rIns="0" bIns="0" anchor="t"/>
          <a:lstStyle>
            <a:lvl1pPr marL="0" indent="0">
              <a:lnSpc>
                <a:spcPct val="100000"/>
              </a:lnSpc>
              <a:spcBef>
                <a:spcPts val="0"/>
              </a:spcBef>
              <a:buNone/>
              <a:defRPr sz="750" b="1"/>
            </a:lvl1pPr>
          </a:lstStyle>
          <a:p>
            <a:pPr lvl="0"/>
            <a:r>
              <a:rPr lang="en-US" dirty="0"/>
              <a:t>Full Name Here</a:t>
            </a:r>
          </a:p>
          <a:p>
            <a:pPr lvl="0"/>
            <a:endParaRPr lang="en-US" dirty="0"/>
          </a:p>
        </p:txBody>
      </p:sp>
      <p:sp>
        <p:nvSpPr>
          <p:cNvPr id="12" name="Text Placeholder 12">
            <a:extLst>
              <a:ext uri="{FF2B5EF4-FFF2-40B4-BE49-F238E27FC236}">
                <a16:creationId xmlns:a16="http://schemas.microsoft.com/office/drawing/2014/main" id="{AB5643BE-6FA3-756E-997D-D31E2BABA775}"/>
              </a:ext>
            </a:extLst>
          </p:cNvPr>
          <p:cNvSpPr>
            <a:spLocks noGrp="1"/>
          </p:cNvSpPr>
          <p:nvPr>
            <p:ph type="body" sz="quarter" idx="42" hasCustomPrompt="1"/>
          </p:nvPr>
        </p:nvSpPr>
        <p:spPr>
          <a:xfrm>
            <a:off x="6427631" y="2483341"/>
            <a:ext cx="2357016" cy="2556500"/>
          </a:xfrm>
          <a:prstGeom prst="rect">
            <a:avLst/>
          </a:prstGeom>
        </p:spPr>
        <p:txBody>
          <a:bodyPr lIns="0" tIns="0" rIns="0" bIns="0" anchor="t" anchorCtr="0"/>
          <a:lstStyle>
            <a:lvl1pPr marL="0" indent="0">
              <a:lnSpc>
                <a:spcPct val="100000"/>
              </a:lnSpc>
              <a:spcBef>
                <a:spcPts val="0"/>
              </a:spcBef>
              <a:spcAft>
                <a:spcPts val="0"/>
              </a:spcAft>
              <a:buNone/>
              <a:defRPr sz="750" b="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br>
              <a:rPr lang="en-US" dirty="0"/>
            </a:br>
            <a:endParaRPr lang="en-US" dirty="0"/>
          </a:p>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13" name="Text Placeholder 12">
            <a:extLst>
              <a:ext uri="{FF2B5EF4-FFF2-40B4-BE49-F238E27FC236}">
                <a16:creationId xmlns:a16="http://schemas.microsoft.com/office/drawing/2014/main" id="{6C7D0419-1137-0B3C-48CC-58A9215E4B5F}"/>
              </a:ext>
            </a:extLst>
          </p:cNvPr>
          <p:cNvSpPr>
            <a:spLocks noGrp="1"/>
          </p:cNvSpPr>
          <p:nvPr>
            <p:ph type="body" sz="quarter" idx="43" hasCustomPrompt="1"/>
          </p:nvPr>
        </p:nvSpPr>
        <p:spPr>
          <a:xfrm>
            <a:off x="6427628" y="1870213"/>
            <a:ext cx="2357016" cy="151154"/>
          </a:xfrm>
          <a:prstGeom prst="rect">
            <a:avLst/>
          </a:prstGeom>
        </p:spPr>
        <p:txBody>
          <a:bodyPr lIns="0" tIns="0" rIns="0" bIns="0" anchor="t"/>
          <a:lstStyle>
            <a:lvl1pPr marL="0" indent="0">
              <a:lnSpc>
                <a:spcPct val="100000"/>
              </a:lnSpc>
              <a:spcBef>
                <a:spcPts val="0"/>
              </a:spcBef>
              <a:buNone/>
              <a:defRPr sz="750" b="0"/>
            </a:lvl1pPr>
          </a:lstStyle>
          <a:p>
            <a:pPr lvl="0"/>
            <a:r>
              <a:rPr lang="en-US" dirty="0"/>
              <a:t>Full Title Here</a:t>
            </a:r>
          </a:p>
          <a:p>
            <a:pPr lvl="0"/>
            <a:endParaRPr lang="en-US" dirty="0"/>
          </a:p>
        </p:txBody>
      </p:sp>
      <p:sp>
        <p:nvSpPr>
          <p:cNvPr id="14" name="Picture Placeholder 10">
            <a:extLst>
              <a:ext uri="{FF2B5EF4-FFF2-40B4-BE49-F238E27FC236}">
                <a16:creationId xmlns:a16="http://schemas.microsoft.com/office/drawing/2014/main" id="{A21289E1-7FD2-2452-DEC4-0A441BF04E69}"/>
              </a:ext>
            </a:extLst>
          </p:cNvPr>
          <p:cNvSpPr>
            <a:spLocks noGrp="1"/>
          </p:cNvSpPr>
          <p:nvPr>
            <p:ph type="pic" sz="quarter" idx="44"/>
          </p:nvPr>
        </p:nvSpPr>
        <p:spPr>
          <a:xfrm>
            <a:off x="4773941" y="1714500"/>
            <a:ext cx="1460227" cy="2362374"/>
          </a:xfrm>
          <a:prstGeom prst="roundRect">
            <a:avLst>
              <a:gd name="adj" fmla="val 11795"/>
            </a:avLst>
          </a:prstGeom>
          <a:solidFill>
            <a:schemeClr val="bg2"/>
          </a:solidFill>
          <a:effectLst>
            <a:softEdge rad="0"/>
          </a:effectLst>
        </p:spPr>
        <p:txBody>
          <a:bodyPr anchor="ctr" anchorCtr="1"/>
          <a:lstStyle>
            <a:lvl1pPr marL="0" indent="0" algn="l">
              <a:buNone/>
              <a:defRPr sz="900"/>
            </a:lvl1pPr>
          </a:lstStyle>
          <a:p>
            <a:r>
              <a:rPr lang="en-US"/>
              <a:t>Click icon to add picture</a:t>
            </a:r>
            <a:endParaRPr lang="en-US" dirty="0"/>
          </a:p>
        </p:txBody>
      </p:sp>
      <p:sp>
        <p:nvSpPr>
          <p:cNvPr id="11" name="Picture Placeholder 10">
            <a:extLst>
              <a:ext uri="{FF2B5EF4-FFF2-40B4-BE49-F238E27FC236}">
                <a16:creationId xmlns:a16="http://schemas.microsoft.com/office/drawing/2014/main" id="{609CA466-C860-9C53-29CE-78021272223F}"/>
              </a:ext>
            </a:extLst>
          </p:cNvPr>
          <p:cNvSpPr>
            <a:spLocks noGrp="1"/>
          </p:cNvSpPr>
          <p:nvPr>
            <p:ph type="pic" sz="quarter" idx="45"/>
          </p:nvPr>
        </p:nvSpPr>
        <p:spPr>
          <a:xfrm>
            <a:off x="374904" y="1714500"/>
            <a:ext cx="1460227" cy="2362374"/>
          </a:xfrm>
          <a:prstGeom prst="roundRect">
            <a:avLst>
              <a:gd name="adj" fmla="val 11795"/>
            </a:avLst>
          </a:prstGeom>
          <a:solidFill>
            <a:schemeClr val="bg2"/>
          </a:solidFill>
          <a:effectLst>
            <a:softEdge rad="0"/>
          </a:effectLst>
        </p:spPr>
        <p:txBody>
          <a:bodyPr anchor="ctr" anchorCtr="1"/>
          <a:lstStyle>
            <a:lvl1pPr marL="0" indent="0" algn="l">
              <a:buNone/>
              <a:defRPr sz="900"/>
            </a:lvl1pPr>
          </a:lstStyle>
          <a:p>
            <a:r>
              <a:rPr lang="en-US"/>
              <a:t>Click icon to add picture</a:t>
            </a:r>
            <a:endParaRPr lang="en-US" dirty="0"/>
          </a:p>
        </p:txBody>
      </p:sp>
    </p:spTree>
    <p:extLst>
      <p:ext uri="{BB962C8B-B14F-4D97-AF65-F5344CB8AC3E}">
        <p14:creationId xmlns:p14="http://schemas.microsoft.com/office/powerpoint/2010/main" val="3137629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sclosures (1-Col) June-2025">
    <p:bg>
      <p:bgRef idx="1001">
        <a:schemeClr val="bg1"/>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9F23CD-61F7-D620-EAA2-5D29408F8EED}"/>
              </a:ext>
            </a:extLst>
          </p:cNvPr>
          <p:cNvSpPr>
            <a:spLocks noGrp="1"/>
          </p:cNvSpPr>
          <p:nvPr>
            <p:ph type="title" hasCustomPrompt="1"/>
          </p:nvPr>
        </p:nvSpPr>
        <p:spPr>
          <a:xfrm>
            <a:off x="374904" y="431799"/>
            <a:ext cx="8394192" cy="841248"/>
          </a:xfrm>
        </p:spPr>
        <p:txBody>
          <a:bodyPr/>
          <a:lstStyle/>
          <a:p>
            <a:pPr lvl="0"/>
            <a:r>
              <a:rPr lang="en-US" dirty="0"/>
              <a:t>Disclaimer lorem ipsum</a:t>
            </a:r>
            <a:br>
              <a:rPr lang="en-US" dirty="0"/>
            </a:br>
            <a:r>
              <a:rPr lang="en-US" dirty="0"/>
              <a:t>second title line if needed</a:t>
            </a:r>
          </a:p>
        </p:txBody>
      </p:sp>
      <p:sp>
        <p:nvSpPr>
          <p:cNvPr id="6" name="Text Placeholder 11">
            <a:extLst>
              <a:ext uri="{FF2B5EF4-FFF2-40B4-BE49-F238E27FC236}">
                <a16:creationId xmlns:a16="http://schemas.microsoft.com/office/drawing/2014/main" id="{552E5B35-7036-290C-CC0F-587D5AE772FB}"/>
              </a:ext>
            </a:extLst>
          </p:cNvPr>
          <p:cNvSpPr>
            <a:spLocks noGrp="1"/>
          </p:cNvSpPr>
          <p:nvPr>
            <p:ph type="body" sz="quarter" idx="11" hasCustomPrompt="1"/>
          </p:nvPr>
        </p:nvSpPr>
        <p:spPr>
          <a:xfrm>
            <a:off x="3538270" y="6553058"/>
            <a:ext cx="2923500" cy="173124"/>
          </a:xfrm>
        </p:spPr>
        <p:txBody>
          <a:bodyPr lIns="91440" tIns="45720" bIns="45720">
            <a:spAutoFit/>
          </a:bodyPr>
          <a:lstStyle>
            <a:lvl1pPr marL="0" indent="0">
              <a:buNone/>
              <a:defRPr sz="525" baseline="0">
                <a:solidFill>
                  <a:schemeClr val="tx1"/>
                </a:solidFill>
              </a:defRPr>
            </a:lvl1pPr>
          </a:lstStyle>
          <a:p>
            <a:pPr lvl="0"/>
            <a:r>
              <a:rPr lang="en-US" dirty="0"/>
              <a:t>XXXXXXXX.X.GBL.INST</a:t>
            </a:r>
          </a:p>
        </p:txBody>
      </p:sp>
      <p:sp>
        <p:nvSpPr>
          <p:cNvPr id="7" name="Text Placeholder 2">
            <a:extLst>
              <a:ext uri="{FF2B5EF4-FFF2-40B4-BE49-F238E27FC236}">
                <a16:creationId xmlns:a16="http://schemas.microsoft.com/office/drawing/2014/main" id="{8115709E-531D-65F8-78F1-937FECA8DE22}"/>
              </a:ext>
            </a:extLst>
          </p:cNvPr>
          <p:cNvSpPr>
            <a:spLocks noGrp="1"/>
          </p:cNvSpPr>
          <p:nvPr>
            <p:ph type="body" sz="quarter" idx="15" hasCustomPrompt="1"/>
          </p:nvPr>
        </p:nvSpPr>
        <p:spPr>
          <a:xfrm>
            <a:off x="374904" y="1325880"/>
            <a:ext cx="6246056" cy="4986020"/>
          </a:xfrm>
        </p:spPr>
        <p:txBody>
          <a:bodyPr/>
          <a:lstStyle>
            <a:lvl1pPr marL="0" indent="0">
              <a:spcAft>
                <a:spcPts val="0"/>
              </a:spcAft>
              <a:buNone/>
              <a:defRPr sz="600"/>
            </a:lvl1pPr>
            <a:lvl2pPr marL="178308" indent="0">
              <a:buNone/>
              <a:defRPr sz="600"/>
            </a:lvl2pPr>
            <a:lvl3pPr marL="404622" indent="0">
              <a:buNone/>
              <a:defRPr sz="600"/>
            </a:lvl3pPr>
            <a:lvl4pPr marL="562356" indent="0">
              <a:buNone/>
              <a:defRPr sz="600"/>
            </a:lvl4pPr>
            <a:lvl5pPr marL="740664" indent="0">
              <a:buNone/>
              <a:defRPr sz="600"/>
            </a:lvl5pPr>
          </a:lstStyle>
          <a:p>
            <a:pPr lvl="0"/>
            <a:r>
              <a:rPr lang="en-US" dirty="0"/>
              <a:t>Vestibulum in </a:t>
            </a:r>
            <a:r>
              <a:rPr lang="en-US" dirty="0" err="1"/>
              <a:t>vehicula</a:t>
            </a:r>
            <a:r>
              <a:rPr lang="en-US" dirty="0"/>
              <a:t> dolor. Mauris nec </a:t>
            </a:r>
            <a:r>
              <a:rPr lang="en-US" dirty="0" err="1"/>
              <a:t>tellus</a:t>
            </a:r>
            <a:r>
              <a:rPr lang="en-US" dirty="0"/>
              <a:t> lorem. </a:t>
            </a:r>
            <a:r>
              <a:rPr lang="en-US" dirty="0" err="1"/>
              <a:t>Quisque</a:t>
            </a:r>
            <a:r>
              <a:rPr lang="en-US" dirty="0"/>
              <a:t> semper </a:t>
            </a:r>
            <a:r>
              <a:rPr lang="en-US" dirty="0" err="1"/>
              <a:t>neque</a:t>
            </a:r>
            <a:r>
              <a:rPr lang="en-US" dirty="0"/>
              <a:t> </a:t>
            </a:r>
            <a:r>
              <a:rPr lang="en-US" dirty="0" err="1"/>
              <a:t>sapien</a:t>
            </a:r>
            <a:r>
              <a:rPr lang="en-US" dirty="0"/>
              <a:t>, in </a:t>
            </a:r>
            <a:r>
              <a:rPr lang="en-US" dirty="0" err="1"/>
              <a:t>aliquam</a:t>
            </a:r>
            <a:r>
              <a:rPr lang="en-US" dirty="0"/>
              <a:t> libero </a:t>
            </a:r>
            <a:r>
              <a:rPr lang="en-US" dirty="0" err="1"/>
              <a:t>pretium</a:t>
            </a:r>
            <a:r>
              <a:rPr lang="en-US" dirty="0"/>
              <a:t> sed. </a:t>
            </a:r>
            <a:r>
              <a:rPr lang="en-US" dirty="0" err="1"/>
              <a:t>Phasellus</a:t>
            </a:r>
            <a:r>
              <a:rPr lang="en-US" dirty="0"/>
              <a:t> id </a:t>
            </a:r>
            <a:r>
              <a:rPr lang="en-US" dirty="0" err="1"/>
              <a:t>est</a:t>
            </a:r>
            <a:r>
              <a:rPr lang="en-US" dirty="0"/>
              <a:t> sit </a:t>
            </a:r>
            <a:r>
              <a:rPr lang="en-US" dirty="0" err="1"/>
              <a:t>amet</a:t>
            </a:r>
            <a:r>
              <a:rPr lang="en-US" dirty="0"/>
              <a:t> </a:t>
            </a:r>
            <a:r>
              <a:rPr lang="en-US" dirty="0" err="1"/>
              <a:t>neque</a:t>
            </a:r>
            <a:r>
              <a:rPr lang="en-US" dirty="0"/>
              <a:t> </a:t>
            </a:r>
            <a:r>
              <a:rPr lang="en-US" dirty="0" err="1"/>
              <a:t>ultrices</a:t>
            </a:r>
            <a:r>
              <a:rPr lang="en-US" dirty="0"/>
              <a:t> </a:t>
            </a:r>
            <a:r>
              <a:rPr lang="en-US" dirty="0" err="1"/>
              <a:t>dignissim</a:t>
            </a:r>
            <a:r>
              <a:rPr lang="en-US" dirty="0"/>
              <a:t>. Aliquam in </a:t>
            </a:r>
            <a:r>
              <a:rPr lang="en-US" dirty="0" err="1"/>
              <a:t>interdum</a:t>
            </a:r>
            <a:r>
              <a:rPr lang="en-US" dirty="0"/>
              <a:t> sem. Duis </a:t>
            </a:r>
            <a:r>
              <a:rPr lang="en-US" dirty="0" err="1"/>
              <a:t>blandit</a:t>
            </a:r>
            <a:r>
              <a:rPr lang="en-US" dirty="0"/>
              <a:t> nisi pulvinar </a:t>
            </a:r>
            <a:r>
              <a:rPr lang="en-US" dirty="0" err="1"/>
              <a:t>metus</a:t>
            </a:r>
            <a:r>
              <a:rPr lang="en-US" dirty="0"/>
              <a:t> </a:t>
            </a:r>
            <a:r>
              <a:rPr lang="en-US" dirty="0" err="1"/>
              <a:t>ultricies</a:t>
            </a:r>
            <a:r>
              <a:rPr lang="en-US" dirty="0"/>
              <a:t>, in fermentum </a:t>
            </a:r>
            <a:r>
              <a:rPr lang="en-US" dirty="0" err="1"/>
              <a:t>turpis</a:t>
            </a:r>
            <a:r>
              <a:rPr lang="en-US" dirty="0"/>
              <a:t> </a:t>
            </a:r>
            <a:r>
              <a:rPr lang="en-US" dirty="0" err="1"/>
              <a:t>consequat</a:t>
            </a:r>
            <a:r>
              <a:rPr lang="en-US" dirty="0"/>
              <a:t>. Nunc </a:t>
            </a:r>
            <a:r>
              <a:rPr lang="en-US" dirty="0" err="1"/>
              <a:t>lobortis</a:t>
            </a:r>
            <a:r>
              <a:rPr lang="en-US" dirty="0"/>
              <a:t>, </a:t>
            </a:r>
            <a:r>
              <a:rPr lang="en-US" dirty="0" err="1"/>
              <a:t>turpis</a:t>
            </a:r>
            <a:r>
              <a:rPr lang="en-US" dirty="0"/>
              <a:t> </a:t>
            </a:r>
            <a:r>
              <a:rPr lang="en-US" dirty="0" err="1"/>
              <a:t>ut</a:t>
            </a:r>
            <a:r>
              <a:rPr lang="en-US" dirty="0"/>
              <a:t> dictum </a:t>
            </a:r>
            <a:r>
              <a:rPr lang="en-US" dirty="0" err="1"/>
              <a:t>iaculis</a:t>
            </a:r>
            <a:r>
              <a:rPr lang="en-US" dirty="0"/>
              <a:t>, </a:t>
            </a:r>
            <a:r>
              <a:rPr lang="en-US" dirty="0" err="1"/>
              <a:t>nibh</a:t>
            </a:r>
            <a:r>
              <a:rPr lang="en-US" dirty="0"/>
              <a:t> dolor </a:t>
            </a:r>
            <a:r>
              <a:rPr lang="en-US" dirty="0" err="1"/>
              <a:t>malesuada</a:t>
            </a:r>
            <a:r>
              <a:rPr lang="en-US" dirty="0"/>
              <a:t> </a:t>
            </a:r>
            <a:r>
              <a:rPr lang="en-US" dirty="0" err="1"/>
              <a:t>massa</a:t>
            </a:r>
            <a:r>
              <a:rPr lang="en-US" dirty="0"/>
              <a:t>, at </a:t>
            </a:r>
            <a:r>
              <a:rPr lang="en-US" dirty="0" err="1"/>
              <a:t>consectetur</a:t>
            </a:r>
            <a:r>
              <a:rPr lang="en-US" dirty="0"/>
              <a:t> </a:t>
            </a:r>
            <a:r>
              <a:rPr lang="en-US" dirty="0" err="1"/>
              <a:t>nulla</a:t>
            </a:r>
            <a:r>
              <a:rPr lang="en-US" dirty="0"/>
              <a:t> </a:t>
            </a:r>
            <a:r>
              <a:rPr lang="en-US" dirty="0" err="1"/>
              <a:t>neque</a:t>
            </a:r>
            <a:r>
              <a:rPr lang="en-US" dirty="0"/>
              <a:t> </a:t>
            </a:r>
            <a:r>
              <a:rPr lang="en-US" dirty="0" err="1"/>
              <a:t>eget</a:t>
            </a:r>
            <a:r>
              <a:rPr lang="en-US" dirty="0"/>
              <a:t> mi. Integer </a:t>
            </a:r>
            <a:r>
              <a:rPr lang="en-US" dirty="0" err="1"/>
              <a:t>eu</a:t>
            </a:r>
            <a:r>
              <a:rPr lang="en-US" dirty="0"/>
              <a:t> </a:t>
            </a:r>
            <a:r>
              <a:rPr lang="en-US" dirty="0" err="1"/>
              <a:t>nunc</a:t>
            </a:r>
            <a:r>
              <a:rPr lang="en-US" dirty="0"/>
              <a:t> non </a:t>
            </a:r>
            <a:r>
              <a:rPr lang="en-US" dirty="0" err="1"/>
              <a:t>tellus</a:t>
            </a:r>
            <a:r>
              <a:rPr lang="en-US" dirty="0"/>
              <a:t> auctor </a:t>
            </a:r>
            <a:r>
              <a:rPr lang="en-US" dirty="0" err="1"/>
              <a:t>iaculis</a:t>
            </a:r>
            <a:r>
              <a:rPr lang="en-US" dirty="0"/>
              <a:t> non sed mi. Sed id ex </a:t>
            </a:r>
            <a:r>
              <a:rPr lang="en-US" dirty="0" err="1"/>
              <a:t>tellus</a:t>
            </a:r>
            <a:r>
              <a:rPr lang="en-US" dirty="0"/>
              <a:t>. Vestibulum </a:t>
            </a:r>
            <a:r>
              <a:rPr lang="en-US" dirty="0" err="1"/>
              <a:t>posuere</a:t>
            </a:r>
            <a:r>
              <a:rPr lang="en-US" dirty="0"/>
              <a:t> ex vitae </a:t>
            </a:r>
            <a:r>
              <a:rPr lang="en-US" dirty="0" err="1"/>
              <a:t>rutrum</a:t>
            </a:r>
            <a:r>
              <a:rPr lang="en-US" dirty="0"/>
              <a:t> </a:t>
            </a:r>
            <a:r>
              <a:rPr lang="en-US" dirty="0" err="1"/>
              <a:t>tincidunt</a:t>
            </a:r>
            <a:r>
              <a:rPr lang="en-US" dirty="0"/>
              <a:t>. Nunc id </a:t>
            </a:r>
            <a:r>
              <a:rPr lang="en-US" dirty="0" err="1"/>
              <a:t>odio</a:t>
            </a:r>
            <a:r>
              <a:rPr lang="en-US" dirty="0"/>
              <a:t> </a:t>
            </a:r>
            <a:r>
              <a:rPr lang="en-US" dirty="0" err="1"/>
              <a:t>eget</a:t>
            </a:r>
            <a:r>
              <a:rPr lang="en-US" dirty="0"/>
              <a:t> ante </a:t>
            </a:r>
            <a:r>
              <a:rPr lang="en-US" dirty="0" err="1"/>
              <a:t>feugiat</a:t>
            </a:r>
            <a:r>
              <a:rPr lang="en-US" dirty="0"/>
              <a:t> </a:t>
            </a:r>
            <a:r>
              <a:rPr lang="en-US" dirty="0" err="1"/>
              <a:t>varius</a:t>
            </a:r>
            <a:r>
              <a:rPr lang="en-US" dirty="0"/>
              <a:t>. Mauris </a:t>
            </a:r>
            <a:r>
              <a:rPr lang="en-US" dirty="0" err="1"/>
              <a:t>massa</a:t>
            </a:r>
            <a:r>
              <a:rPr lang="en-US" dirty="0"/>
              <a:t> </a:t>
            </a:r>
            <a:r>
              <a:rPr lang="en-US" dirty="0" err="1"/>
              <a:t>quam</a:t>
            </a:r>
            <a:r>
              <a:rPr lang="en-US" dirty="0"/>
              <a:t>, </a:t>
            </a:r>
            <a:r>
              <a:rPr lang="en-US" dirty="0" err="1"/>
              <a:t>aliquet</a:t>
            </a:r>
            <a:r>
              <a:rPr lang="en-US" dirty="0"/>
              <a:t> </a:t>
            </a:r>
            <a:r>
              <a:rPr lang="en-US" dirty="0" err="1"/>
              <a:t>imperdiet</a:t>
            </a:r>
            <a:r>
              <a:rPr lang="en-US" dirty="0"/>
              <a:t> ligula </a:t>
            </a:r>
            <a:r>
              <a:rPr lang="en-US" dirty="0" err="1"/>
              <a:t>placerat</a:t>
            </a:r>
            <a:r>
              <a:rPr lang="en-US" dirty="0"/>
              <a:t>, </a:t>
            </a:r>
            <a:r>
              <a:rPr lang="en-US" dirty="0" err="1"/>
              <a:t>ultrices</a:t>
            </a:r>
            <a:r>
              <a:rPr lang="en-US" dirty="0"/>
              <a:t> </a:t>
            </a:r>
            <a:r>
              <a:rPr lang="en-US" dirty="0" err="1"/>
              <a:t>facilisis</a:t>
            </a:r>
            <a:r>
              <a:rPr lang="en-US" dirty="0"/>
              <a:t> </a:t>
            </a:r>
            <a:r>
              <a:rPr lang="en-US" dirty="0" err="1"/>
              <a:t>lectus</a:t>
            </a:r>
            <a:r>
              <a:rPr lang="en-US" dirty="0"/>
              <a:t>.</a:t>
            </a:r>
          </a:p>
          <a:p>
            <a:pPr lvl="0"/>
            <a:endParaRPr lang="en-US" dirty="0"/>
          </a:p>
          <a:p>
            <a:pPr lvl="0"/>
            <a:r>
              <a:rPr lang="en-US" dirty="0" err="1"/>
              <a:t>Pellentesque</a:t>
            </a:r>
            <a:r>
              <a:rPr lang="en-US" dirty="0"/>
              <a:t> semper </a:t>
            </a:r>
            <a:r>
              <a:rPr lang="en-US" dirty="0" err="1"/>
              <a:t>risus</a:t>
            </a:r>
            <a:r>
              <a:rPr lang="en-US" dirty="0"/>
              <a:t> vitae </a:t>
            </a:r>
            <a:r>
              <a:rPr lang="en-US" dirty="0" err="1"/>
              <a:t>imperdiet</a:t>
            </a:r>
            <a:r>
              <a:rPr lang="en-US" dirty="0"/>
              <a:t> </a:t>
            </a:r>
            <a:r>
              <a:rPr lang="en-US" dirty="0" err="1"/>
              <a:t>porttitor</a:t>
            </a:r>
            <a:r>
              <a:rPr lang="en-US" dirty="0"/>
              <a:t>. </a:t>
            </a:r>
            <a:r>
              <a:rPr lang="en-US" dirty="0" err="1"/>
              <a:t>Praesent</a:t>
            </a:r>
            <a:r>
              <a:rPr lang="en-US" dirty="0"/>
              <a:t> vestibulum dolor </a:t>
            </a:r>
            <a:r>
              <a:rPr lang="en-US" dirty="0" err="1"/>
              <a:t>eu</a:t>
            </a:r>
            <a:r>
              <a:rPr lang="en-US" dirty="0"/>
              <a:t> </a:t>
            </a:r>
            <a:r>
              <a:rPr lang="en-US" dirty="0" err="1"/>
              <a:t>justo</a:t>
            </a:r>
            <a:r>
              <a:rPr lang="en-US" dirty="0"/>
              <a:t> </a:t>
            </a:r>
            <a:r>
              <a:rPr lang="en-US" dirty="0" err="1"/>
              <a:t>sagittis</a:t>
            </a:r>
            <a:r>
              <a:rPr lang="en-US" dirty="0"/>
              <a:t> </a:t>
            </a:r>
            <a:r>
              <a:rPr lang="en-US" dirty="0" err="1"/>
              <a:t>consectetur</a:t>
            </a:r>
            <a:r>
              <a:rPr lang="en-US" dirty="0"/>
              <a:t>. Maecenas libero </a:t>
            </a:r>
            <a:r>
              <a:rPr lang="en-US" dirty="0" err="1"/>
              <a:t>sapien</a:t>
            </a:r>
            <a:r>
              <a:rPr lang="en-US" dirty="0"/>
              <a:t>, </a:t>
            </a:r>
            <a:r>
              <a:rPr lang="en-US" dirty="0" err="1"/>
              <a:t>viverra</a:t>
            </a:r>
            <a:r>
              <a:rPr lang="en-US" dirty="0"/>
              <a:t> id </a:t>
            </a:r>
            <a:r>
              <a:rPr lang="en-US" dirty="0" err="1"/>
              <a:t>risus</a:t>
            </a:r>
            <a:r>
              <a:rPr lang="en-US" dirty="0"/>
              <a:t> nec, </a:t>
            </a:r>
            <a:r>
              <a:rPr lang="en-US" dirty="0" err="1"/>
              <a:t>malesuada</a:t>
            </a:r>
            <a:r>
              <a:rPr lang="en-US" dirty="0"/>
              <a:t> dictum </a:t>
            </a:r>
            <a:r>
              <a:rPr lang="en-US" dirty="0" err="1"/>
              <a:t>neque</a:t>
            </a:r>
            <a:r>
              <a:rPr lang="en-US" dirty="0"/>
              <a:t>. Donec auctor ipsum nec ipsum </a:t>
            </a:r>
            <a:r>
              <a:rPr lang="en-US" dirty="0" err="1"/>
              <a:t>viverra</a:t>
            </a:r>
            <a:r>
              <a:rPr lang="en-US" dirty="0"/>
              <a:t> </a:t>
            </a:r>
            <a:r>
              <a:rPr lang="en-US" dirty="0" err="1"/>
              <a:t>aliquet</a:t>
            </a:r>
            <a:r>
              <a:rPr lang="en-US" dirty="0"/>
              <a:t>. Aenean </a:t>
            </a:r>
            <a:r>
              <a:rPr lang="en-US" dirty="0" err="1"/>
              <a:t>imperdiet</a:t>
            </a:r>
            <a:r>
              <a:rPr lang="en-US" dirty="0"/>
              <a:t> vestibulum eros, </a:t>
            </a:r>
            <a:r>
              <a:rPr lang="en-US" dirty="0" err="1"/>
              <a:t>eget</a:t>
            </a:r>
            <a:r>
              <a:rPr lang="en-US" dirty="0"/>
              <a:t> </a:t>
            </a:r>
            <a:r>
              <a:rPr lang="en-US" dirty="0" err="1"/>
              <a:t>mollis</a:t>
            </a:r>
            <a:r>
              <a:rPr lang="en-US" dirty="0"/>
              <a:t> libero </a:t>
            </a:r>
            <a:r>
              <a:rPr lang="en-US" dirty="0" err="1"/>
              <a:t>ultrices</a:t>
            </a:r>
            <a:r>
              <a:rPr lang="en-US" dirty="0"/>
              <a:t> vitae. Vestibulum et lorem non mi </a:t>
            </a:r>
            <a:r>
              <a:rPr lang="en-US" dirty="0" err="1"/>
              <a:t>aliquam</a:t>
            </a:r>
            <a:r>
              <a:rPr lang="en-US" dirty="0"/>
              <a:t> </a:t>
            </a:r>
            <a:r>
              <a:rPr lang="en-US" dirty="0" err="1"/>
              <a:t>vulputate</a:t>
            </a:r>
            <a:r>
              <a:rPr lang="en-US" dirty="0"/>
              <a:t> </a:t>
            </a:r>
            <a:r>
              <a:rPr lang="en-US" dirty="0" err="1"/>
              <a:t>ut</a:t>
            </a:r>
            <a:r>
              <a:rPr lang="en-US" dirty="0"/>
              <a:t> at </a:t>
            </a:r>
            <a:r>
              <a:rPr lang="en-US" dirty="0" err="1"/>
              <a:t>orci</a:t>
            </a:r>
            <a:r>
              <a:rPr lang="en-US" dirty="0"/>
              <a:t>. </a:t>
            </a:r>
            <a:r>
              <a:rPr lang="en-US" dirty="0" err="1"/>
              <a:t>Nullam</a:t>
            </a:r>
            <a:r>
              <a:rPr lang="en-US" dirty="0"/>
              <a:t> </a:t>
            </a:r>
            <a:r>
              <a:rPr lang="en-US" dirty="0" err="1"/>
              <a:t>metus</a:t>
            </a:r>
            <a:r>
              <a:rPr lang="en-US" dirty="0"/>
              <a:t> </a:t>
            </a:r>
            <a:r>
              <a:rPr lang="en-US" dirty="0" err="1"/>
              <a:t>metus</a:t>
            </a:r>
            <a:r>
              <a:rPr lang="en-US" dirty="0"/>
              <a:t>, </a:t>
            </a:r>
            <a:r>
              <a:rPr lang="en-US" dirty="0" err="1"/>
              <a:t>mattis</a:t>
            </a:r>
            <a:r>
              <a:rPr lang="en-US" dirty="0"/>
              <a:t> sit </a:t>
            </a:r>
            <a:r>
              <a:rPr lang="en-US" dirty="0" err="1"/>
              <a:t>amet</a:t>
            </a:r>
            <a:r>
              <a:rPr lang="en-US" dirty="0"/>
              <a:t> </a:t>
            </a:r>
            <a:r>
              <a:rPr lang="en-US" dirty="0" err="1"/>
              <a:t>vehicula</a:t>
            </a:r>
            <a:r>
              <a:rPr lang="en-US" dirty="0"/>
              <a:t> sit </a:t>
            </a:r>
            <a:r>
              <a:rPr lang="en-US" dirty="0" err="1"/>
              <a:t>amet</a:t>
            </a:r>
            <a:r>
              <a:rPr lang="en-US" dirty="0"/>
              <a:t>, </a:t>
            </a:r>
            <a:r>
              <a:rPr lang="en-US" dirty="0" err="1"/>
              <a:t>condimentum</a:t>
            </a:r>
            <a:r>
              <a:rPr lang="en-US" dirty="0"/>
              <a:t> </a:t>
            </a:r>
            <a:r>
              <a:rPr lang="en-US" dirty="0" err="1"/>
              <a:t>ut</a:t>
            </a:r>
            <a:r>
              <a:rPr lang="en-US" dirty="0"/>
              <a:t> </a:t>
            </a:r>
            <a:r>
              <a:rPr lang="en-US" dirty="0" err="1"/>
              <a:t>quam</a:t>
            </a:r>
            <a:r>
              <a:rPr lang="en-US" dirty="0"/>
              <a:t>. Sed </a:t>
            </a:r>
            <a:r>
              <a:rPr lang="en-US" dirty="0" err="1"/>
              <a:t>eu</a:t>
            </a:r>
            <a:r>
              <a:rPr lang="en-US" dirty="0"/>
              <a:t> </a:t>
            </a:r>
            <a:r>
              <a:rPr lang="en-US" dirty="0" err="1"/>
              <a:t>congue</a:t>
            </a:r>
            <a:r>
              <a:rPr lang="en-US" dirty="0"/>
              <a:t> sem. Vestibulum </a:t>
            </a:r>
            <a:r>
              <a:rPr lang="en-US" dirty="0" err="1"/>
              <a:t>ultrices</a:t>
            </a:r>
            <a:r>
              <a:rPr lang="en-US" dirty="0"/>
              <a:t> </a:t>
            </a:r>
            <a:r>
              <a:rPr lang="en-US" dirty="0" err="1"/>
              <a:t>quam</a:t>
            </a:r>
            <a:r>
              <a:rPr lang="en-US" dirty="0"/>
              <a:t> </a:t>
            </a:r>
            <a:r>
              <a:rPr lang="en-US" dirty="0" err="1"/>
              <a:t>enim</a:t>
            </a:r>
            <a:r>
              <a:rPr lang="en-US" dirty="0"/>
              <a:t>, a </a:t>
            </a:r>
            <a:r>
              <a:rPr lang="en-US" dirty="0" err="1"/>
              <a:t>sodales</a:t>
            </a:r>
            <a:r>
              <a:rPr lang="en-US" dirty="0"/>
              <a:t> ante </a:t>
            </a:r>
            <a:r>
              <a:rPr lang="en-US" dirty="0" err="1"/>
              <a:t>finibus</a:t>
            </a:r>
            <a:r>
              <a:rPr lang="en-US" dirty="0"/>
              <a:t> </a:t>
            </a:r>
            <a:r>
              <a:rPr lang="en-US" dirty="0" err="1"/>
              <a:t>quis</a:t>
            </a:r>
            <a:r>
              <a:rPr lang="en-US" dirty="0"/>
              <a:t>. </a:t>
            </a:r>
            <a:r>
              <a:rPr lang="en-US" dirty="0" err="1"/>
              <a:t>Fusce</a:t>
            </a:r>
            <a:r>
              <a:rPr lang="en-US" dirty="0"/>
              <a:t> </a:t>
            </a:r>
            <a:r>
              <a:rPr lang="en-US" dirty="0" err="1"/>
              <a:t>scelerisque</a:t>
            </a:r>
            <a:r>
              <a:rPr lang="en-US" dirty="0"/>
              <a:t> ligula </a:t>
            </a:r>
            <a:r>
              <a:rPr lang="en-US" dirty="0" err="1"/>
              <a:t>neque</a:t>
            </a:r>
            <a:r>
              <a:rPr lang="en-US" dirty="0"/>
              <a:t>. Nunc a </a:t>
            </a:r>
            <a:r>
              <a:rPr lang="en-US" dirty="0" err="1"/>
              <a:t>urna</a:t>
            </a:r>
            <a:r>
              <a:rPr lang="en-US" dirty="0"/>
              <a:t> sem. </a:t>
            </a:r>
            <a:r>
              <a:rPr lang="en-US" dirty="0" err="1"/>
              <a:t>Phasellus</a:t>
            </a:r>
            <a:r>
              <a:rPr lang="en-US" dirty="0"/>
              <a:t> </a:t>
            </a:r>
            <a:r>
              <a:rPr lang="en-US" dirty="0" err="1"/>
              <a:t>dignissim</a:t>
            </a:r>
            <a:r>
              <a:rPr lang="en-US" dirty="0"/>
              <a:t> mi </a:t>
            </a:r>
            <a:r>
              <a:rPr lang="en-US" dirty="0" err="1"/>
              <a:t>justo</a:t>
            </a:r>
            <a:r>
              <a:rPr lang="en-US" dirty="0"/>
              <a:t>, </a:t>
            </a:r>
            <a:r>
              <a:rPr lang="en-US" dirty="0" err="1"/>
              <a:t>quis</a:t>
            </a:r>
            <a:r>
              <a:rPr lang="en-US" dirty="0"/>
              <a:t> fermentum </a:t>
            </a:r>
            <a:r>
              <a:rPr lang="en-US" dirty="0" err="1"/>
              <a:t>lectus</a:t>
            </a:r>
            <a:r>
              <a:rPr lang="en-US" dirty="0"/>
              <a:t> </a:t>
            </a:r>
            <a:r>
              <a:rPr lang="en-US" dirty="0" err="1"/>
              <a:t>lobortis</a:t>
            </a:r>
            <a:r>
              <a:rPr lang="en-US" dirty="0"/>
              <a:t> sit </a:t>
            </a:r>
            <a:r>
              <a:rPr lang="en-US" dirty="0" err="1"/>
              <a:t>amet</a:t>
            </a:r>
            <a:r>
              <a:rPr lang="en-US" dirty="0"/>
              <a:t>. In id </a:t>
            </a:r>
            <a:r>
              <a:rPr lang="en-US" dirty="0" err="1"/>
              <a:t>purus</a:t>
            </a:r>
            <a:r>
              <a:rPr lang="en-US" dirty="0"/>
              <a:t> ac dui </a:t>
            </a:r>
            <a:r>
              <a:rPr lang="en-US" dirty="0" err="1"/>
              <a:t>luctus</a:t>
            </a:r>
            <a:r>
              <a:rPr lang="en-US" dirty="0"/>
              <a:t> </a:t>
            </a:r>
            <a:r>
              <a:rPr lang="en-US" dirty="0" err="1"/>
              <a:t>faucibus</a:t>
            </a:r>
            <a:r>
              <a:rPr lang="en-US" dirty="0"/>
              <a:t>.</a:t>
            </a:r>
          </a:p>
          <a:p>
            <a:pPr lvl="0"/>
            <a:endParaRPr lang="en-US" dirty="0"/>
          </a:p>
          <a:p>
            <a:pPr lvl="0"/>
            <a:r>
              <a:rPr lang="en-US" dirty="0"/>
              <a:t>Mauris fermentum </a:t>
            </a:r>
            <a:r>
              <a:rPr lang="en-US" dirty="0" err="1"/>
              <a:t>massa</a:t>
            </a:r>
            <a:r>
              <a:rPr lang="en-US" dirty="0"/>
              <a:t> </a:t>
            </a:r>
            <a:r>
              <a:rPr lang="en-US" dirty="0" err="1"/>
              <a:t>eget</a:t>
            </a:r>
            <a:r>
              <a:rPr lang="en-US" dirty="0"/>
              <a:t> </a:t>
            </a:r>
            <a:r>
              <a:rPr lang="en-US" dirty="0" err="1"/>
              <a:t>faucibus</a:t>
            </a:r>
            <a:r>
              <a:rPr lang="en-US" dirty="0"/>
              <a:t> maximus. </a:t>
            </a:r>
            <a:r>
              <a:rPr lang="en-US" dirty="0" err="1"/>
              <a:t>Quisque</a:t>
            </a:r>
            <a:r>
              <a:rPr lang="en-US" dirty="0"/>
              <a:t> </a:t>
            </a:r>
            <a:r>
              <a:rPr lang="en-US" dirty="0" err="1"/>
              <a:t>euismod</a:t>
            </a:r>
            <a:r>
              <a:rPr lang="en-US" dirty="0"/>
              <a:t>, ex id </a:t>
            </a:r>
            <a:r>
              <a:rPr lang="en-US" dirty="0" err="1"/>
              <a:t>faucibus</a:t>
            </a:r>
            <a:r>
              <a:rPr lang="en-US" dirty="0"/>
              <a:t> maximus, </a:t>
            </a:r>
            <a:r>
              <a:rPr lang="en-US" dirty="0" err="1"/>
              <a:t>quam</a:t>
            </a:r>
            <a:r>
              <a:rPr lang="en-US" dirty="0"/>
              <a:t> </a:t>
            </a:r>
            <a:r>
              <a:rPr lang="en-US" dirty="0" err="1"/>
              <a:t>sapien</a:t>
            </a:r>
            <a:r>
              <a:rPr lang="en-US" dirty="0"/>
              <a:t> fermentum dui, in </a:t>
            </a:r>
            <a:r>
              <a:rPr lang="en-US" dirty="0" err="1"/>
              <a:t>viverra</a:t>
            </a:r>
            <a:r>
              <a:rPr lang="en-US" dirty="0"/>
              <a:t> </a:t>
            </a:r>
            <a:r>
              <a:rPr lang="en-US" dirty="0" err="1"/>
              <a:t>orci</a:t>
            </a:r>
            <a:r>
              <a:rPr lang="en-US" dirty="0"/>
              <a:t> </a:t>
            </a:r>
            <a:r>
              <a:rPr lang="en-US" dirty="0" err="1"/>
              <a:t>nulla</a:t>
            </a:r>
            <a:r>
              <a:rPr lang="en-US" dirty="0"/>
              <a:t> </a:t>
            </a:r>
            <a:r>
              <a:rPr lang="en-US" dirty="0" err="1"/>
              <a:t>ut</a:t>
            </a:r>
            <a:r>
              <a:rPr lang="en-US" dirty="0"/>
              <a:t> </a:t>
            </a:r>
            <a:r>
              <a:rPr lang="en-US" dirty="0" err="1"/>
              <a:t>erat</a:t>
            </a:r>
            <a:r>
              <a:rPr lang="en-US" dirty="0"/>
              <a:t>. Integer convallis ipsum </a:t>
            </a:r>
            <a:r>
              <a:rPr lang="en-US" dirty="0" err="1"/>
              <a:t>nunc</a:t>
            </a:r>
            <a:r>
              <a:rPr lang="en-US" dirty="0"/>
              <a:t>, id cursus </a:t>
            </a:r>
            <a:r>
              <a:rPr lang="en-US" dirty="0" err="1"/>
              <a:t>turpis</a:t>
            </a:r>
            <a:r>
              <a:rPr lang="en-US" dirty="0"/>
              <a:t> </a:t>
            </a:r>
            <a:r>
              <a:rPr lang="en-US" dirty="0" err="1"/>
              <a:t>suscipit</a:t>
            </a:r>
            <a:r>
              <a:rPr lang="en-US" dirty="0"/>
              <a:t> id. </a:t>
            </a:r>
            <a:r>
              <a:rPr lang="en-US" dirty="0" err="1"/>
              <a:t>Interdum</a:t>
            </a:r>
            <a:r>
              <a:rPr lang="en-US" dirty="0"/>
              <a:t> et </a:t>
            </a:r>
            <a:r>
              <a:rPr lang="en-US" dirty="0" err="1"/>
              <a:t>malesuada</a:t>
            </a:r>
            <a:r>
              <a:rPr lang="en-US" dirty="0"/>
              <a:t> fames ac ante ipsum </a:t>
            </a:r>
            <a:r>
              <a:rPr lang="en-US" dirty="0" err="1"/>
              <a:t>primis</a:t>
            </a:r>
            <a:r>
              <a:rPr lang="en-US" dirty="0"/>
              <a:t> in </a:t>
            </a:r>
            <a:r>
              <a:rPr lang="en-US" dirty="0" err="1"/>
              <a:t>faucibus</a:t>
            </a:r>
            <a:r>
              <a:rPr lang="en-US" dirty="0"/>
              <a:t>. Donec </a:t>
            </a:r>
            <a:r>
              <a:rPr lang="en-US" dirty="0" err="1"/>
              <a:t>placerat</a:t>
            </a:r>
            <a:r>
              <a:rPr lang="en-US" dirty="0"/>
              <a:t> </a:t>
            </a:r>
            <a:r>
              <a:rPr lang="en-US" dirty="0" err="1"/>
              <a:t>vehicula</a:t>
            </a:r>
            <a:r>
              <a:rPr lang="en-US" dirty="0"/>
              <a:t> </a:t>
            </a:r>
            <a:r>
              <a:rPr lang="en-US" dirty="0" err="1"/>
              <a:t>nibh</a:t>
            </a:r>
            <a:r>
              <a:rPr lang="en-US" dirty="0"/>
              <a:t> non </a:t>
            </a:r>
            <a:r>
              <a:rPr lang="en-US" dirty="0" err="1"/>
              <a:t>pretium</a:t>
            </a:r>
            <a:r>
              <a:rPr lang="en-US" dirty="0"/>
              <a:t>. Donec in eros </a:t>
            </a:r>
            <a:r>
              <a:rPr lang="en-US" dirty="0" err="1"/>
              <a:t>velit</a:t>
            </a:r>
            <a:r>
              <a:rPr lang="en-US" dirty="0"/>
              <a:t>. In </a:t>
            </a:r>
            <a:r>
              <a:rPr lang="en-US" dirty="0" err="1"/>
              <a:t>laoreet</a:t>
            </a:r>
            <a:r>
              <a:rPr lang="en-US" dirty="0"/>
              <a:t> ligula ante, a tempus </a:t>
            </a:r>
            <a:r>
              <a:rPr lang="en-US" dirty="0" err="1"/>
              <a:t>arcu</a:t>
            </a:r>
            <a:r>
              <a:rPr lang="en-US" dirty="0"/>
              <a:t> </a:t>
            </a:r>
            <a:r>
              <a:rPr lang="en-US" dirty="0" err="1"/>
              <a:t>fringilla</a:t>
            </a:r>
            <a:r>
              <a:rPr lang="en-US" dirty="0"/>
              <a:t> et.</a:t>
            </a:r>
          </a:p>
          <a:p>
            <a:pPr lvl="0"/>
            <a:endParaRPr lang="en-US" dirty="0"/>
          </a:p>
          <a:p>
            <a:pPr lvl="0"/>
            <a:r>
              <a:rPr lang="en-US" dirty="0" err="1"/>
              <a:t>Fusce</a:t>
            </a:r>
            <a:r>
              <a:rPr lang="en-US" dirty="0"/>
              <a:t> </a:t>
            </a:r>
            <a:r>
              <a:rPr lang="en-US" dirty="0" err="1"/>
              <a:t>volutpat</a:t>
            </a:r>
            <a:r>
              <a:rPr lang="en-US" dirty="0"/>
              <a:t> </a:t>
            </a:r>
            <a:r>
              <a:rPr lang="en-US" dirty="0" err="1"/>
              <a:t>malesuada</a:t>
            </a:r>
            <a:r>
              <a:rPr lang="en-US" dirty="0"/>
              <a:t> diam </a:t>
            </a:r>
            <a:r>
              <a:rPr lang="en-US" dirty="0" err="1"/>
              <a:t>eget</a:t>
            </a:r>
            <a:r>
              <a:rPr lang="en-US" dirty="0"/>
              <a:t> maximus. </a:t>
            </a:r>
            <a:r>
              <a:rPr lang="en-US" dirty="0" err="1"/>
              <a:t>Phasellus</a:t>
            </a:r>
            <a:r>
              <a:rPr lang="en-US" dirty="0"/>
              <a:t> </a:t>
            </a:r>
            <a:r>
              <a:rPr lang="en-US" dirty="0" err="1"/>
              <a:t>laoreet</a:t>
            </a:r>
            <a:r>
              <a:rPr lang="en-US" dirty="0"/>
              <a:t> </a:t>
            </a:r>
            <a:r>
              <a:rPr lang="en-US" dirty="0" err="1"/>
              <a:t>elementum</a:t>
            </a:r>
            <a:r>
              <a:rPr lang="en-US" dirty="0"/>
              <a:t> </a:t>
            </a:r>
            <a:r>
              <a:rPr lang="en-US" dirty="0" err="1"/>
              <a:t>porttitor</a:t>
            </a:r>
            <a:r>
              <a:rPr lang="en-US" dirty="0"/>
              <a:t>. Cras vel </a:t>
            </a:r>
            <a:r>
              <a:rPr lang="en-US" dirty="0" err="1"/>
              <a:t>risus</a:t>
            </a:r>
            <a:r>
              <a:rPr lang="en-US" dirty="0"/>
              <a:t> </a:t>
            </a:r>
            <a:r>
              <a:rPr lang="en-US" dirty="0" err="1"/>
              <a:t>eget</a:t>
            </a:r>
            <a:r>
              <a:rPr lang="en-US" dirty="0"/>
              <a:t> </a:t>
            </a:r>
            <a:r>
              <a:rPr lang="en-US" dirty="0" err="1"/>
              <a:t>purus</a:t>
            </a:r>
            <a:r>
              <a:rPr lang="en-US" dirty="0"/>
              <a:t> </a:t>
            </a:r>
            <a:r>
              <a:rPr lang="en-US" dirty="0" err="1"/>
              <a:t>placerat</a:t>
            </a:r>
            <a:r>
              <a:rPr lang="en-US" dirty="0"/>
              <a:t> lacinia ac </a:t>
            </a:r>
            <a:r>
              <a:rPr lang="en-US" dirty="0" err="1"/>
              <a:t>iaculis</a:t>
            </a:r>
            <a:r>
              <a:rPr lang="en-US" dirty="0"/>
              <a:t> </a:t>
            </a:r>
            <a:r>
              <a:rPr lang="en-US" dirty="0" err="1"/>
              <a:t>felis</a:t>
            </a:r>
            <a:r>
              <a:rPr lang="en-US" dirty="0"/>
              <a:t>. Mauris nec tempus </a:t>
            </a:r>
            <a:r>
              <a:rPr lang="en-US" dirty="0" err="1"/>
              <a:t>tortor</a:t>
            </a:r>
            <a:r>
              <a:rPr lang="en-US" dirty="0"/>
              <a:t>, id tempus ligula. In pulvinar diam sit </a:t>
            </a:r>
            <a:r>
              <a:rPr lang="en-US" dirty="0" err="1"/>
              <a:t>amet</a:t>
            </a:r>
            <a:r>
              <a:rPr lang="en-US" dirty="0"/>
              <a:t> </a:t>
            </a:r>
            <a:r>
              <a:rPr lang="en-US" dirty="0" err="1"/>
              <a:t>euismod</a:t>
            </a:r>
            <a:r>
              <a:rPr lang="en-US" dirty="0"/>
              <a:t> </a:t>
            </a:r>
            <a:r>
              <a:rPr lang="en-US" dirty="0" err="1"/>
              <a:t>scelerisque</a:t>
            </a:r>
            <a:r>
              <a:rPr lang="en-US" dirty="0"/>
              <a:t>. </a:t>
            </a:r>
            <a:r>
              <a:rPr lang="en-US" dirty="0" err="1"/>
              <a:t>Pellentesque</a:t>
            </a:r>
            <a:r>
              <a:rPr lang="en-US" dirty="0"/>
              <a:t> sit </a:t>
            </a:r>
            <a:r>
              <a:rPr lang="en-US" dirty="0" err="1"/>
              <a:t>amet</a:t>
            </a:r>
            <a:r>
              <a:rPr lang="en-US" dirty="0"/>
              <a:t> lacinia nisi. Donec </a:t>
            </a:r>
            <a:r>
              <a:rPr lang="en-US" dirty="0" err="1"/>
              <a:t>sagittis</a:t>
            </a:r>
            <a:r>
              <a:rPr lang="en-US" dirty="0"/>
              <a:t> </a:t>
            </a:r>
            <a:r>
              <a:rPr lang="en-US" dirty="0" err="1"/>
              <a:t>rhoncus</a:t>
            </a:r>
            <a:r>
              <a:rPr lang="en-US" dirty="0"/>
              <a:t> ipsum, sed </a:t>
            </a:r>
            <a:r>
              <a:rPr lang="en-US" dirty="0" err="1"/>
              <a:t>accumsan</a:t>
            </a:r>
            <a:r>
              <a:rPr lang="en-US" dirty="0"/>
              <a:t> </a:t>
            </a:r>
            <a:r>
              <a:rPr lang="en-US" dirty="0" err="1"/>
              <a:t>turpis</a:t>
            </a:r>
            <a:r>
              <a:rPr lang="en-US" dirty="0"/>
              <a:t> pulvinar et. Vestibulum </a:t>
            </a:r>
            <a:r>
              <a:rPr lang="en-US" dirty="0" err="1"/>
              <a:t>dignissim</a:t>
            </a:r>
            <a:r>
              <a:rPr lang="en-US" dirty="0"/>
              <a:t> </a:t>
            </a:r>
            <a:r>
              <a:rPr lang="en-US" dirty="0" err="1"/>
              <a:t>mattis</a:t>
            </a:r>
            <a:r>
              <a:rPr lang="en-US" dirty="0"/>
              <a:t> </a:t>
            </a:r>
            <a:r>
              <a:rPr lang="en-US" dirty="0" err="1"/>
              <a:t>justo</a:t>
            </a:r>
            <a:r>
              <a:rPr lang="en-US" dirty="0"/>
              <a:t>, non </a:t>
            </a:r>
            <a:r>
              <a:rPr lang="en-US" dirty="0" err="1"/>
              <a:t>feugiat</a:t>
            </a:r>
            <a:r>
              <a:rPr lang="en-US" dirty="0"/>
              <a:t> ligula </a:t>
            </a:r>
            <a:r>
              <a:rPr lang="en-US" dirty="0" err="1"/>
              <a:t>feugiat</a:t>
            </a:r>
            <a:r>
              <a:rPr lang="en-US" dirty="0"/>
              <a:t> cursus.</a:t>
            </a:r>
            <a:br>
              <a:rPr lang="en-US" dirty="0"/>
            </a:br>
            <a:endParaRPr lang="en-US" dirty="0"/>
          </a:p>
          <a:p>
            <a:pPr lvl="0"/>
            <a:endParaRPr lang="en-US" dirty="0"/>
          </a:p>
          <a:p>
            <a:pPr lvl="0"/>
            <a:r>
              <a:rPr lang="en-US" dirty="0"/>
              <a:t>© 2025 State Street Corporation. All Rights Reserved.</a:t>
            </a:r>
          </a:p>
          <a:p>
            <a:pPr lvl="0"/>
            <a:r>
              <a:rPr lang="en-US" dirty="0"/>
              <a:t>Tracking Code: (Insert Tracking Code)</a:t>
            </a:r>
          </a:p>
          <a:p>
            <a:pPr lvl="0"/>
            <a:r>
              <a:rPr lang="en-US" dirty="0"/>
              <a:t>Expiration Date: (Insert Expiration Date)</a:t>
            </a:r>
          </a:p>
          <a:p>
            <a:pPr lvl="0"/>
            <a:endParaRPr lang="en-US" dirty="0"/>
          </a:p>
        </p:txBody>
      </p:sp>
    </p:spTree>
    <p:extLst>
      <p:ext uri="{BB962C8B-B14F-4D97-AF65-F5344CB8AC3E}">
        <p14:creationId xmlns:p14="http://schemas.microsoft.com/office/powerpoint/2010/main" val="131378152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hite) June-2025">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08DD84BB-0A47-D230-2F7E-A80889C2A8A9}"/>
              </a:ext>
            </a:extLst>
          </p:cNvPr>
          <p:cNvSpPr/>
          <p:nvPr userDrawn="1"/>
        </p:nvSpPr>
        <p:spPr>
          <a:xfrm>
            <a:off x="7230794" y="6400800"/>
            <a:ext cx="1542831" cy="457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Subtitle 2">
            <a:extLst>
              <a:ext uri="{FF2B5EF4-FFF2-40B4-BE49-F238E27FC236}">
                <a16:creationId xmlns:a16="http://schemas.microsoft.com/office/drawing/2014/main" id="{AF47D956-69AF-044D-4396-6CD291723A5E}"/>
              </a:ext>
            </a:extLst>
          </p:cNvPr>
          <p:cNvSpPr>
            <a:spLocks noGrp="1"/>
          </p:cNvSpPr>
          <p:nvPr>
            <p:ph type="subTitle" idx="1" hasCustomPrompt="1"/>
          </p:nvPr>
        </p:nvSpPr>
        <p:spPr>
          <a:xfrm>
            <a:off x="374904" y="4974339"/>
            <a:ext cx="8394192" cy="347133"/>
          </a:xfrm>
          <a:prstGeom prst="rect">
            <a:avLst/>
          </a:prstGeom>
        </p:spPr>
        <p:txBody>
          <a:bodyPr lIns="0" tIns="0" rIns="0" bIns="0" anchor="t" anchorCtr="0">
            <a:noAutofit/>
          </a:bodyPr>
          <a:lstStyle>
            <a:lvl1pPr marL="0" indent="0" algn="l">
              <a:lnSpc>
                <a:spcPct val="100000"/>
              </a:lnSpc>
              <a:spcBef>
                <a:spcPts val="0"/>
              </a:spcBef>
              <a:spcAft>
                <a:spcPts val="0"/>
              </a:spcAft>
              <a:buNone/>
              <a:defRPr sz="1050" b="0">
                <a:solidFill>
                  <a:schemeClr val="tx1"/>
                </a:solidFill>
                <a:latin typeface="Arial" charset="0"/>
                <a:ea typeface="Arial" charset="0"/>
                <a:cs typeface="Arial" charset="0"/>
              </a:defRPr>
            </a:lvl1pPr>
            <a:lvl2pPr marL="0" indent="0" algn="l">
              <a:lnSpc>
                <a:spcPct val="100000"/>
              </a:lnSpc>
              <a:spcBef>
                <a:spcPts val="0"/>
              </a:spcBef>
              <a:buNone/>
              <a:defRPr sz="1500">
                <a:solidFill>
                  <a:schemeClr val="tx2"/>
                </a:solidFill>
              </a:defRPr>
            </a:lvl2pPr>
            <a:lvl3pPr marL="685823" indent="0" algn="ctr">
              <a:buNone/>
              <a:defRPr sz="1350"/>
            </a:lvl3pPr>
            <a:lvl4pPr marL="1028734" indent="0" algn="ctr">
              <a:buNone/>
              <a:defRPr sz="1200"/>
            </a:lvl4pPr>
            <a:lvl5pPr marL="1371646" indent="0" algn="ctr">
              <a:buNone/>
              <a:defRPr sz="1200"/>
            </a:lvl5pPr>
            <a:lvl6pPr marL="1714557" indent="0" algn="ctr">
              <a:buNone/>
              <a:defRPr sz="1200"/>
            </a:lvl6pPr>
            <a:lvl7pPr marL="2057468" indent="0" algn="ctr">
              <a:buNone/>
              <a:defRPr sz="1200"/>
            </a:lvl7pPr>
            <a:lvl8pPr marL="2400380" indent="0" algn="ctr">
              <a:buNone/>
              <a:defRPr sz="1200"/>
            </a:lvl8pPr>
            <a:lvl9pPr marL="2743291" indent="0" algn="ctr">
              <a:buNone/>
              <a:defRPr sz="1200"/>
            </a:lvl9pPr>
          </a:lstStyle>
          <a:p>
            <a:r>
              <a:rPr lang="en-US" dirty="0"/>
              <a:t>Subtitle, Presenter(s) and/or Date Goes Here</a:t>
            </a:r>
          </a:p>
        </p:txBody>
      </p:sp>
      <p:sp>
        <p:nvSpPr>
          <p:cNvPr id="9" name="Title 8">
            <a:extLst>
              <a:ext uri="{FF2B5EF4-FFF2-40B4-BE49-F238E27FC236}">
                <a16:creationId xmlns:a16="http://schemas.microsoft.com/office/drawing/2014/main" id="{6F316105-96BB-41AB-E692-1D6BC8FCAD08}"/>
              </a:ext>
            </a:extLst>
          </p:cNvPr>
          <p:cNvSpPr>
            <a:spLocks noGrp="1"/>
          </p:cNvSpPr>
          <p:nvPr>
            <p:ph type="title" hasCustomPrompt="1"/>
          </p:nvPr>
        </p:nvSpPr>
        <p:spPr>
          <a:xfrm>
            <a:off x="376745" y="838202"/>
            <a:ext cx="8394192" cy="4136137"/>
          </a:xfrm>
        </p:spPr>
        <p:txBody>
          <a:bodyPr anchor="ctr" anchorCtr="0"/>
          <a:lstStyle>
            <a:lvl1pPr>
              <a:lnSpc>
                <a:spcPct val="85000"/>
              </a:lnSpc>
              <a:defRPr sz="4500">
                <a:solidFill>
                  <a:schemeClr val="tx1"/>
                </a:solidFill>
              </a:defRPr>
            </a:lvl1pPr>
          </a:lstStyle>
          <a:p>
            <a:r>
              <a:rPr lang="en-US" dirty="0"/>
              <a:t>Presentation title, </a:t>
            </a:r>
            <a:br>
              <a:rPr lang="en-US" dirty="0"/>
            </a:br>
            <a:r>
              <a:rPr lang="en-US" dirty="0"/>
              <a:t>Arial bold 60pt, white</a:t>
            </a:r>
          </a:p>
        </p:txBody>
      </p:sp>
      <p:sp>
        <p:nvSpPr>
          <p:cNvPr id="10" name="Text Placeholder 11">
            <a:extLst>
              <a:ext uri="{FF2B5EF4-FFF2-40B4-BE49-F238E27FC236}">
                <a16:creationId xmlns:a16="http://schemas.microsoft.com/office/drawing/2014/main" id="{D2642F90-3F1E-1181-6CF5-D39EC2CCF570}"/>
              </a:ext>
            </a:extLst>
          </p:cNvPr>
          <p:cNvSpPr>
            <a:spLocks noGrp="1"/>
          </p:cNvSpPr>
          <p:nvPr>
            <p:ph type="body" sz="quarter" idx="11" hasCustomPrompt="1"/>
          </p:nvPr>
        </p:nvSpPr>
        <p:spPr>
          <a:xfrm>
            <a:off x="3538270" y="6553058"/>
            <a:ext cx="2923500" cy="173124"/>
          </a:xfrm>
        </p:spPr>
        <p:txBody>
          <a:bodyPr lIns="91440" tIns="45720" bIns="45720">
            <a:spAutoFit/>
          </a:bodyPr>
          <a:lstStyle>
            <a:lvl1pPr marL="0" indent="0">
              <a:buNone/>
              <a:defRPr sz="525" baseline="0">
                <a:solidFill>
                  <a:schemeClr val="tx1"/>
                </a:solidFill>
              </a:defRPr>
            </a:lvl1pPr>
          </a:lstStyle>
          <a:p>
            <a:pPr lvl="0"/>
            <a:r>
              <a:rPr lang="en-US" dirty="0"/>
              <a:t>XXXXXXXX.X.GBL.INST</a:t>
            </a:r>
          </a:p>
        </p:txBody>
      </p:sp>
      <p:pic>
        <p:nvPicPr>
          <p:cNvPr id="2" name="Image 0" descr=" ">
            <a:extLst>
              <a:ext uri="{FF2B5EF4-FFF2-40B4-BE49-F238E27FC236}">
                <a16:creationId xmlns:a16="http://schemas.microsoft.com/office/drawing/2014/main" id="{99A52AA2-B4E5-261C-846F-A3E23AA65B8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81006" y="448735"/>
            <a:ext cx="2323995" cy="371647"/>
          </a:xfrm>
          <a:prstGeom prst="rect">
            <a:avLst/>
          </a:prstGeom>
        </p:spPr>
      </p:pic>
      <p:sp>
        <p:nvSpPr>
          <p:cNvPr id="3" name="Footer Placeholder 2">
            <a:extLst>
              <a:ext uri="{FF2B5EF4-FFF2-40B4-BE49-F238E27FC236}">
                <a16:creationId xmlns:a16="http://schemas.microsoft.com/office/drawing/2014/main" id="{2770F11F-53FF-4081-27D0-00A21CCCEC22}"/>
              </a:ext>
            </a:extLst>
          </p:cNvPr>
          <p:cNvSpPr>
            <a:spLocks noGrp="1"/>
          </p:cNvSpPr>
          <p:nvPr>
            <p:ph type="ftr" sz="quarter" idx="12"/>
          </p:nvPr>
        </p:nvSpPr>
        <p:spPr/>
        <p:txBody>
          <a:bodyPr/>
          <a:lstStyle>
            <a:lvl1pPr>
              <a:defRPr>
                <a:solidFill>
                  <a:schemeClr val="tx1"/>
                </a:solidFill>
              </a:defRPr>
            </a:lvl1pPr>
          </a:lstStyle>
          <a:p>
            <a:r>
              <a:rPr lang="en-US"/>
              <a:t>Footnote placeholder</a:t>
            </a:r>
            <a:endParaRPr lang="en-US" dirty="0"/>
          </a:p>
        </p:txBody>
      </p:sp>
    </p:spTree>
    <p:extLst>
      <p:ext uri="{BB962C8B-B14F-4D97-AF65-F5344CB8AC3E}">
        <p14:creationId xmlns:p14="http://schemas.microsoft.com/office/powerpoint/2010/main" val="208087212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sclosures (2-Col) June-2025">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2FD22-A44F-EB29-A43D-02FDC2AC5CAF}"/>
              </a:ext>
            </a:extLst>
          </p:cNvPr>
          <p:cNvSpPr>
            <a:spLocks noGrp="1"/>
          </p:cNvSpPr>
          <p:nvPr>
            <p:ph type="title" hasCustomPrompt="1"/>
          </p:nvPr>
        </p:nvSpPr>
        <p:spPr>
          <a:xfrm>
            <a:off x="374904" y="431799"/>
            <a:ext cx="8394192" cy="841248"/>
          </a:xfrm>
        </p:spPr>
        <p:txBody>
          <a:bodyPr/>
          <a:lstStyle/>
          <a:p>
            <a:pPr lvl="0"/>
            <a:r>
              <a:rPr lang="en-US" dirty="0"/>
              <a:t>Disclaimer lorem ipsum</a:t>
            </a:r>
            <a:br>
              <a:rPr lang="en-US" dirty="0"/>
            </a:br>
            <a:r>
              <a:rPr lang="en-US" dirty="0"/>
              <a:t>second title line if needed</a:t>
            </a:r>
          </a:p>
        </p:txBody>
      </p:sp>
      <p:sp>
        <p:nvSpPr>
          <p:cNvPr id="6" name="Text Placeholder 11">
            <a:extLst>
              <a:ext uri="{FF2B5EF4-FFF2-40B4-BE49-F238E27FC236}">
                <a16:creationId xmlns:a16="http://schemas.microsoft.com/office/drawing/2014/main" id="{59F03FEC-D6D0-657D-B5C4-B9E045551EBD}"/>
              </a:ext>
            </a:extLst>
          </p:cNvPr>
          <p:cNvSpPr>
            <a:spLocks noGrp="1"/>
          </p:cNvSpPr>
          <p:nvPr>
            <p:ph type="body" sz="quarter" idx="11" hasCustomPrompt="1"/>
          </p:nvPr>
        </p:nvSpPr>
        <p:spPr>
          <a:xfrm>
            <a:off x="3538270" y="6553058"/>
            <a:ext cx="2923500" cy="173124"/>
          </a:xfrm>
        </p:spPr>
        <p:txBody>
          <a:bodyPr lIns="91440" tIns="45720" bIns="45720">
            <a:spAutoFit/>
          </a:bodyPr>
          <a:lstStyle>
            <a:lvl1pPr marL="0" indent="0">
              <a:buNone/>
              <a:defRPr sz="525" baseline="0">
                <a:solidFill>
                  <a:schemeClr val="tx1"/>
                </a:solidFill>
              </a:defRPr>
            </a:lvl1pPr>
          </a:lstStyle>
          <a:p>
            <a:pPr lvl="0"/>
            <a:r>
              <a:rPr lang="en-US" dirty="0"/>
              <a:t>XXXXXXXX.X.GBL.INST</a:t>
            </a:r>
          </a:p>
        </p:txBody>
      </p:sp>
      <p:sp>
        <p:nvSpPr>
          <p:cNvPr id="7" name="Text Placeholder 7">
            <a:extLst>
              <a:ext uri="{FF2B5EF4-FFF2-40B4-BE49-F238E27FC236}">
                <a16:creationId xmlns:a16="http://schemas.microsoft.com/office/drawing/2014/main" id="{009B27F5-8F35-50A2-05D3-98DEB6889F23}"/>
              </a:ext>
            </a:extLst>
          </p:cNvPr>
          <p:cNvSpPr>
            <a:spLocks noGrp="1"/>
          </p:cNvSpPr>
          <p:nvPr>
            <p:ph type="body" sz="quarter" idx="15" hasCustomPrompt="1"/>
          </p:nvPr>
        </p:nvSpPr>
        <p:spPr>
          <a:xfrm>
            <a:off x="374904" y="1325880"/>
            <a:ext cx="8406853" cy="4947920"/>
          </a:xfrm>
        </p:spPr>
        <p:txBody>
          <a:bodyPr numCol="2" spcCol="182880"/>
          <a:lstStyle>
            <a:lvl1pPr marL="0" indent="0" algn="l">
              <a:spcAft>
                <a:spcPts val="0"/>
              </a:spcAft>
              <a:buNone/>
              <a:defRPr sz="600"/>
            </a:lvl1pPr>
            <a:lvl2pPr marL="178308" indent="0">
              <a:buNone/>
              <a:defRPr sz="600"/>
            </a:lvl2pPr>
            <a:lvl3pPr marL="404622" indent="0">
              <a:buNone/>
              <a:defRPr sz="600"/>
            </a:lvl3pPr>
            <a:lvl4pPr marL="562356" indent="0">
              <a:buNone/>
              <a:defRPr sz="600"/>
            </a:lvl4pPr>
            <a:lvl5pPr marL="740664" indent="0">
              <a:buNone/>
              <a:defRPr sz="6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Vestibulum semper </a:t>
            </a:r>
            <a:r>
              <a:rPr lang="en-US" dirty="0" err="1"/>
              <a:t>elit</a:t>
            </a:r>
            <a:r>
              <a:rPr lang="en-US" dirty="0"/>
              <a:t> non </a:t>
            </a:r>
            <a:r>
              <a:rPr lang="en-US" dirty="0" err="1"/>
              <a:t>egestas</a:t>
            </a:r>
            <a:r>
              <a:rPr lang="en-US" dirty="0"/>
              <a:t> convallis.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Ut </a:t>
            </a:r>
            <a:r>
              <a:rPr lang="en-US" dirty="0" err="1"/>
              <a:t>pellentesque</a:t>
            </a:r>
            <a:r>
              <a:rPr lang="en-US" dirty="0"/>
              <a:t> pharetra </a:t>
            </a:r>
            <a:r>
              <a:rPr lang="en-US" dirty="0" err="1"/>
              <a:t>massa</a:t>
            </a:r>
            <a:r>
              <a:rPr lang="en-US" dirty="0"/>
              <a:t>, et </a:t>
            </a:r>
            <a:r>
              <a:rPr lang="en-US" dirty="0" err="1"/>
              <a:t>placerat</a:t>
            </a:r>
            <a:r>
              <a:rPr lang="en-US" dirty="0"/>
              <a:t> </a:t>
            </a:r>
            <a:r>
              <a:rPr lang="en-US" dirty="0" err="1"/>
              <a:t>metus</a:t>
            </a:r>
            <a:r>
              <a:rPr lang="en-US" dirty="0"/>
              <a:t> </a:t>
            </a:r>
            <a:r>
              <a:rPr lang="en-US" dirty="0" err="1"/>
              <a:t>hendrerit</a:t>
            </a:r>
            <a:r>
              <a:rPr lang="en-US" dirty="0"/>
              <a:t> </a:t>
            </a:r>
            <a:r>
              <a:rPr lang="en-US" dirty="0" err="1"/>
              <a:t>eu</a:t>
            </a:r>
            <a:r>
              <a:rPr lang="en-US" dirty="0"/>
              <a:t>. Maecenas </a:t>
            </a:r>
            <a:r>
              <a:rPr lang="en-US" dirty="0" err="1"/>
              <a:t>egestas</a:t>
            </a:r>
            <a:r>
              <a:rPr lang="en-US" dirty="0"/>
              <a:t> </a:t>
            </a:r>
            <a:r>
              <a:rPr lang="en-US" dirty="0" err="1"/>
              <a:t>vehicula</a:t>
            </a:r>
            <a:r>
              <a:rPr lang="en-US" dirty="0"/>
              <a:t> </a:t>
            </a:r>
            <a:r>
              <a:rPr lang="en-US" dirty="0" err="1"/>
              <a:t>orci</a:t>
            </a:r>
            <a:r>
              <a:rPr lang="en-US" dirty="0"/>
              <a:t> </a:t>
            </a:r>
            <a:r>
              <a:rPr lang="en-US" dirty="0" err="1"/>
              <a:t>eu</a:t>
            </a:r>
            <a:r>
              <a:rPr lang="en-US" dirty="0"/>
              <a:t> </a:t>
            </a:r>
            <a:r>
              <a:rPr lang="en-US" dirty="0" err="1"/>
              <a:t>feugiat</a:t>
            </a:r>
            <a:r>
              <a:rPr lang="en-US" dirty="0"/>
              <a:t>. Morbi vel ligula in dui </a:t>
            </a:r>
            <a:r>
              <a:rPr lang="en-US" dirty="0" err="1"/>
              <a:t>pretium</a:t>
            </a:r>
            <a:r>
              <a:rPr lang="en-US" dirty="0"/>
              <a:t> </a:t>
            </a:r>
            <a:r>
              <a:rPr lang="en-US" dirty="0" err="1"/>
              <a:t>mattis</a:t>
            </a:r>
            <a:r>
              <a:rPr lang="en-US" dirty="0"/>
              <a:t>. Aliquam maximus convallis pharetra. In nec dolor </a:t>
            </a:r>
            <a:r>
              <a:rPr lang="en-US" dirty="0" err="1"/>
              <a:t>molestie</a:t>
            </a:r>
            <a:r>
              <a:rPr lang="en-US" dirty="0"/>
              <a:t>, cursus </a:t>
            </a:r>
            <a:r>
              <a:rPr lang="en-US" dirty="0" err="1"/>
              <a:t>nibh</a:t>
            </a:r>
            <a:r>
              <a:rPr lang="en-US" dirty="0"/>
              <a:t> </a:t>
            </a:r>
            <a:r>
              <a:rPr lang="en-US" dirty="0" err="1"/>
              <a:t>vehicula</a:t>
            </a:r>
            <a:r>
              <a:rPr lang="en-US" dirty="0"/>
              <a:t>, </a:t>
            </a:r>
            <a:r>
              <a:rPr lang="en-US" dirty="0" err="1"/>
              <a:t>condimentum</a:t>
            </a:r>
            <a:r>
              <a:rPr lang="en-US" dirty="0"/>
              <a:t> </a:t>
            </a:r>
            <a:r>
              <a:rPr lang="en-US" dirty="0" err="1"/>
              <a:t>quam</a:t>
            </a:r>
            <a:r>
              <a:rPr lang="en-US" dirty="0"/>
              <a:t>. Duis sit </a:t>
            </a:r>
            <a:r>
              <a:rPr lang="en-US" dirty="0" err="1"/>
              <a:t>amet</a:t>
            </a:r>
            <a:r>
              <a:rPr lang="en-US" dirty="0"/>
              <a:t> </a:t>
            </a:r>
            <a:r>
              <a:rPr lang="en-US" dirty="0" err="1"/>
              <a:t>erat</a:t>
            </a:r>
            <a:r>
              <a:rPr lang="en-US" dirty="0"/>
              <a:t> eros. </a:t>
            </a:r>
            <a:r>
              <a:rPr lang="en-US" dirty="0" err="1"/>
              <a:t>Vivamus</a:t>
            </a:r>
            <a:r>
              <a:rPr lang="en-US" dirty="0"/>
              <a:t> </a:t>
            </a:r>
            <a:r>
              <a:rPr lang="en-US" dirty="0" err="1"/>
              <a:t>metus</a:t>
            </a:r>
            <a:r>
              <a:rPr lang="en-US" dirty="0"/>
              <a:t> </a:t>
            </a:r>
            <a:r>
              <a:rPr lang="en-US" dirty="0" err="1"/>
              <a:t>nulla</a:t>
            </a:r>
            <a:r>
              <a:rPr lang="en-US" dirty="0"/>
              <a:t>, </a:t>
            </a:r>
            <a:r>
              <a:rPr lang="en-US" dirty="0" err="1"/>
              <a:t>laoreet</a:t>
            </a:r>
            <a:r>
              <a:rPr lang="en-US" dirty="0"/>
              <a:t> nec </a:t>
            </a:r>
            <a:r>
              <a:rPr lang="en-US" dirty="0" err="1"/>
              <a:t>augue</a:t>
            </a:r>
            <a:r>
              <a:rPr lang="en-US" dirty="0"/>
              <a:t> vel, </a:t>
            </a:r>
            <a:r>
              <a:rPr lang="en-US" dirty="0" err="1"/>
              <a:t>congue</a:t>
            </a:r>
            <a:r>
              <a:rPr lang="en-US" dirty="0"/>
              <a:t> lacinia ante. Cras </a:t>
            </a:r>
            <a:r>
              <a:rPr lang="en-US" dirty="0" err="1"/>
              <a:t>imperdiet</a:t>
            </a:r>
            <a:r>
              <a:rPr lang="en-US" dirty="0"/>
              <a:t> </a:t>
            </a:r>
            <a:r>
              <a:rPr lang="en-US" dirty="0" err="1"/>
              <a:t>urna</a:t>
            </a:r>
            <a:r>
              <a:rPr lang="en-US" dirty="0"/>
              <a:t> vel </a:t>
            </a:r>
            <a:r>
              <a:rPr lang="en-US" dirty="0" err="1"/>
              <a:t>enim</a:t>
            </a:r>
            <a:r>
              <a:rPr lang="en-US" dirty="0"/>
              <a:t> </a:t>
            </a:r>
            <a:r>
              <a:rPr lang="en-US" dirty="0" err="1"/>
              <a:t>rutrum</a:t>
            </a:r>
            <a:r>
              <a:rPr lang="en-US" dirty="0"/>
              <a:t> </a:t>
            </a:r>
            <a:r>
              <a:rPr lang="en-US" dirty="0" err="1"/>
              <a:t>facilisis</a:t>
            </a:r>
            <a:r>
              <a:rPr lang="en-US" dirty="0"/>
              <a:t>. </a:t>
            </a:r>
            <a:r>
              <a:rPr lang="en-US" dirty="0" err="1"/>
              <a:t>Nulla</a:t>
            </a:r>
            <a:r>
              <a:rPr lang="en-US" dirty="0"/>
              <a:t> tempus </a:t>
            </a:r>
            <a:r>
              <a:rPr lang="en-US" dirty="0" err="1"/>
              <a:t>urna</a:t>
            </a:r>
            <a:r>
              <a:rPr lang="en-US" dirty="0"/>
              <a:t> </a:t>
            </a:r>
            <a:r>
              <a:rPr lang="en-US" dirty="0" err="1"/>
              <a:t>arcu</a:t>
            </a:r>
            <a:r>
              <a:rPr lang="en-US" dirty="0"/>
              <a:t>, in pulvinar </a:t>
            </a:r>
            <a:r>
              <a:rPr lang="en-US" dirty="0" err="1"/>
              <a:t>mauris</a:t>
            </a:r>
            <a:r>
              <a:rPr lang="en-US" dirty="0"/>
              <a:t> pulvinar </a:t>
            </a:r>
            <a:r>
              <a:rPr lang="en-US" dirty="0" err="1"/>
              <a:t>eu</a:t>
            </a:r>
            <a:r>
              <a:rPr lang="en-US" dirty="0"/>
              <a:t>. Aenean </a:t>
            </a:r>
            <a:r>
              <a:rPr lang="en-US" dirty="0" err="1"/>
              <a:t>varius</a:t>
            </a:r>
            <a:r>
              <a:rPr lang="en-US" dirty="0"/>
              <a:t> </a:t>
            </a:r>
            <a:r>
              <a:rPr lang="en-US" dirty="0" err="1"/>
              <a:t>malesuada</a:t>
            </a:r>
            <a:r>
              <a:rPr lang="en-US" dirty="0"/>
              <a:t> ante sit </a:t>
            </a:r>
            <a:r>
              <a:rPr lang="en-US" dirty="0" err="1"/>
              <a:t>amet</a:t>
            </a:r>
            <a:r>
              <a:rPr lang="en-US" dirty="0"/>
              <a:t> </a:t>
            </a:r>
            <a:r>
              <a:rPr lang="en-US" dirty="0" err="1"/>
              <a:t>efficitur</a:t>
            </a:r>
            <a:r>
              <a:rPr lang="en-US" dirty="0"/>
              <a:t>.</a:t>
            </a:r>
          </a:p>
          <a:p>
            <a:pPr lvl="0"/>
            <a:endParaRPr lang="en-US" dirty="0"/>
          </a:p>
          <a:p>
            <a:pPr lvl="0"/>
            <a:r>
              <a:rPr lang="en-US" dirty="0"/>
              <a:t>Vestibulum in </a:t>
            </a:r>
            <a:r>
              <a:rPr lang="en-US" dirty="0" err="1"/>
              <a:t>vehicula</a:t>
            </a:r>
            <a:r>
              <a:rPr lang="en-US" dirty="0"/>
              <a:t> dolor. Mauris nec </a:t>
            </a:r>
            <a:r>
              <a:rPr lang="en-US" dirty="0" err="1"/>
              <a:t>tellus</a:t>
            </a:r>
            <a:r>
              <a:rPr lang="en-US" dirty="0"/>
              <a:t> lorem. </a:t>
            </a:r>
            <a:r>
              <a:rPr lang="en-US" dirty="0" err="1"/>
              <a:t>Quisque</a:t>
            </a:r>
            <a:r>
              <a:rPr lang="en-US" dirty="0"/>
              <a:t> semper </a:t>
            </a:r>
            <a:r>
              <a:rPr lang="en-US" dirty="0" err="1"/>
              <a:t>neque</a:t>
            </a:r>
            <a:r>
              <a:rPr lang="en-US" dirty="0"/>
              <a:t> </a:t>
            </a:r>
            <a:r>
              <a:rPr lang="en-US" dirty="0" err="1"/>
              <a:t>sapien</a:t>
            </a:r>
            <a:r>
              <a:rPr lang="en-US" dirty="0"/>
              <a:t>, in </a:t>
            </a:r>
            <a:r>
              <a:rPr lang="en-US" dirty="0" err="1"/>
              <a:t>aliquam</a:t>
            </a:r>
            <a:r>
              <a:rPr lang="en-US" dirty="0"/>
              <a:t> libero </a:t>
            </a:r>
            <a:r>
              <a:rPr lang="en-US" dirty="0" err="1"/>
              <a:t>pretium</a:t>
            </a:r>
            <a:r>
              <a:rPr lang="en-US" dirty="0"/>
              <a:t> sed. </a:t>
            </a:r>
            <a:r>
              <a:rPr lang="en-US" dirty="0" err="1"/>
              <a:t>Phasellus</a:t>
            </a:r>
            <a:r>
              <a:rPr lang="en-US" dirty="0"/>
              <a:t> id </a:t>
            </a:r>
            <a:r>
              <a:rPr lang="en-US" dirty="0" err="1"/>
              <a:t>est</a:t>
            </a:r>
            <a:r>
              <a:rPr lang="en-US" dirty="0"/>
              <a:t> sit </a:t>
            </a:r>
            <a:r>
              <a:rPr lang="en-US" dirty="0" err="1"/>
              <a:t>amet</a:t>
            </a:r>
            <a:r>
              <a:rPr lang="en-US" dirty="0"/>
              <a:t> </a:t>
            </a:r>
            <a:r>
              <a:rPr lang="en-US" dirty="0" err="1"/>
              <a:t>neque</a:t>
            </a:r>
            <a:r>
              <a:rPr lang="en-US" dirty="0"/>
              <a:t> </a:t>
            </a:r>
            <a:r>
              <a:rPr lang="en-US" dirty="0" err="1"/>
              <a:t>ultrices</a:t>
            </a:r>
            <a:r>
              <a:rPr lang="en-US" dirty="0"/>
              <a:t> </a:t>
            </a:r>
            <a:r>
              <a:rPr lang="en-US" dirty="0" err="1"/>
              <a:t>dignissim</a:t>
            </a:r>
            <a:r>
              <a:rPr lang="en-US" dirty="0"/>
              <a:t>. Aliquam in </a:t>
            </a:r>
            <a:r>
              <a:rPr lang="en-US" dirty="0" err="1"/>
              <a:t>interdum</a:t>
            </a:r>
            <a:r>
              <a:rPr lang="en-US" dirty="0"/>
              <a:t> sem. Duis </a:t>
            </a:r>
            <a:r>
              <a:rPr lang="en-US" dirty="0" err="1"/>
              <a:t>blandit</a:t>
            </a:r>
            <a:r>
              <a:rPr lang="en-US" dirty="0"/>
              <a:t> nisi pulvinar </a:t>
            </a:r>
            <a:r>
              <a:rPr lang="en-US" dirty="0" err="1"/>
              <a:t>metus</a:t>
            </a:r>
            <a:r>
              <a:rPr lang="en-US" dirty="0"/>
              <a:t> </a:t>
            </a:r>
            <a:r>
              <a:rPr lang="en-US" dirty="0" err="1"/>
              <a:t>ultricies</a:t>
            </a:r>
            <a:r>
              <a:rPr lang="en-US" dirty="0"/>
              <a:t>, in fermentum </a:t>
            </a:r>
            <a:r>
              <a:rPr lang="en-US" dirty="0" err="1"/>
              <a:t>turpis</a:t>
            </a:r>
            <a:r>
              <a:rPr lang="en-US" dirty="0"/>
              <a:t> </a:t>
            </a:r>
            <a:r>
              <a:rPr lang="en-US" dirty="0" err="1"/>
              <a:t>consequat</a:t>
            </a:r>
            <a:r>
              <a:rPr lang="en-US" dirty="0"/>
              <a:t>. Nunc </a:t>
            </a:r>
            <a:r>
              <a:rPr lang="en-US" dirty="0" err="1"/>
              <a:t>lobortis</a:t>
            </a:r>
            <a:r>
              <a:rPr lang="en-US" dirty="0"/>
              <a:t>, </a:t>
            </a:r>
            <a:r>
              <a:rPr lang="en-US" dirty="0" err="1"/>
              <a:t>turpis</a:t>
            </a:r>
            <a:r>
              <a:rPr lang="en-US" dirty="0"/>
              <a:t> </a:t>
            </a:r>
            <a:r>
              <a:rPr lang="en-US" dirty="0" err="1"/>
              <a:t>ut</a:t>
            </a:r>
            <a:r>
              <a:rPr lang="en-US" dirty="0"/>
              <a:t> dictum </a:t>
            </a:r>
            <a:r>
              <a:rPr lang="en-US" dirty="0" err="1"/>
              <a:t>iaculis</a:t>
            </a:r>
            <a:r>
              <a:rPr lang="en-US" dirty="0"/>
              <a:t>, </a:t>
            </a:r>
            <a:r>
              <a:rPr lang="en-US" dirty="0" err="1"/>
              <a:t>nibh</a:t>
            </a:r>
            <a:r>
              <a:rPr lang="en-US" dirty="0"/>
              <a:t> dolor </a:t>
            </a:r>
            <a:r>
              <a:rPr lang="en-US" dirty="0" err="1"/>
              <a:t>malesuada</a:t>
            </a:r>
            <a:r>
              <a:rPr lang="en-US" dirty="0"/>
              <a:t> </a:t>
            </a:r>
            <a:r>
              <a:rPr lang="en-US" dirty="0" err="1"/>
              <a:t>massa</a:t>
            </a:r>
            <a:r>
              <a:rPr lang="en-US" dirty="0"/>
              <a:t>, at </a:t>
            </a:r>
            <a:r>
              <a:rPr lang="en-US" dirty="0" err="1"/>
              <a:t>consectetur</a:t>
            </a:r>
            <a:r>
              <a:rPr lang="en-US" dirty="0"/>
              <a:t> </a:t>
            </a:r>
            <a:r>
              <a:rPr lang="en-US" dirty="0" err="1"/>
              <a:t>nulla</a:t>
            </a:r>
            <a:r>
              <a:rPr lang="en-US" dirty="0"/>
              <a:t> </a:t>
            </a:r>
            <a:r>
              <a:rPr lang="en-US" dirty="0" err="1"/>
              <a:t>neque</a:t>
            </a:r>
            <a:r>
              <a:rPr lang="en-US" dirty="0"/>
              <a:t> </a:t>
            </a:r>
            <a:r>
              <a:rPr lang="en-US" dirty="0" err="1"/>
              <a:t>eget</a:t>
            </a:r>
            <a:r>
              <a:rPr lang="en-US" dirty="0"/>
              <a:t> mi. Integer </a:t>
            </a:r>
            <a:r>
              <a:rPr lang="en-US" dirty="0" err="1"/>
              <a:t>eu</a:t>
            </a:r>
            <a:r>
              <a:rPr lang="en-US" dirty="0"/>
              <a:t> </a:t>
            </a:r>
            <a:r>
              <a:rPr lang="en-US" dirty="0" err="1"/>
              <a:t>nunc</a:t>
            </a:r>
            <a:r>
              <a:rPr lang="en-US" dirty="0"/>
              <a:t> non </a:t>
            </a:r>
            <a:r>
              <a:rPr lang="en-US" dirty="0" err="1"/>
              <a:t>tellus</a:t>
            </a:r>
            <a:r>
              <a:rPr lang="en-US" dirty="0"/>
              <a:t> auctor </a:t>
            </a:r>
            <a:r>
              <a:rPr lang="en-US" dirty="0" err="1"/>
              <a:t>iaculis</a:t>
            </a:r>
            <a:r>
              <a:rPr lang="en-US" dirty="0"/>
              <a:t> non sed mi. Sed id ex </a:t>
            </a:r>
            <a:r>
              <a:rPr lang="en-US" dirty="0" err="1"/>
              <a:t>tellus</a:t>
            </a:r>
            <a:r>
              <a:rPr lang="en-US" dirty="0"/>
              <a:t>. Vestibulum </a:t>
            </a:r>
            <a:r>
              <a:rPr lang="en-US" dirty="0" err="1"/>
              <a:t>posuere</a:t>
            </a:r>
            <a:r>
              <a:rPr lang="en-US" dirty="0"/>
              <a:t> ex vitae </a:t>
            </a:r>
            <a:r>
              <a:rPr lang="en-US" dirty="0" err="1"/>
              <a:t>rutrum</a:t>
            </a:r>
            <a:r>
              <a:rPr lang="en-US" dirty="0"/>
              <a:t> </a:t>
            </a:r>
            <a:r>
              <a:rPr lang="en-US" dirty="0" err="1"/>
              <a:t>tincidunt</a:t>
            </a:r>
            <a:r>
              <a:rPr lang="en-US" dirty="0"/>
              <a:t>. Nunc id </a:t>
            </a:r>
            <a:r>
              <a:rPr lang="en-US" dirty="0" err="1"/>
              <a:t>odio</a:t>
            </a:r>
            <a:r>
              <a:rPr lang="en-US" dirty="0"/>
              <a:t> </a:t>
            </a:r>
            <a:r>
              <a:rPr lang="en-US" dirty="0" err="1"/>
              <a:t>eget</a:t>
            </a:r>
            <a:r>
              <a:rPr lang="en-US" dirty="0"/>
              <a:t> ante </a:t>
            </a:r>
            <a:r>
              <a:rPr lang="en-US" dirty="0" err="1"/>
              <a:t>feugiat</a:t>
            </a:r>
            <a:r>
              <a:rPr lang="en-US" dirty="0"/>
              <a:t> </a:t>
            </a:r>
            <a:r>
              <a:rPr lang="en-US" dirty="0" err="1"/>
              <a:t>varius</a:t>
            </a:r>
            <a:r>
              <a:rPr lang="en-US" dirty="0"/>
              <a:t>. Mauris </a:t>
            </a:r>
            <a:r>
              <a:rPr lang="en-US" dirty="0" err="1"/>
              <a:t>massa</a:t>
            </a:r>
            <a:r>
              <a:rPr lang="en-US" dirty="0"/>
              <a:t> </a:t>
            </a:r>
            <a:r>
              <a:rPr lang="en-US" dirty="0" err="1"/>
              <a:t>quam</a:t>
            </a:r>
            <a:r>
              <a:rPr lang="en-US" dirty="0"/>
              <a:t>, </a:t>
            </a:r>
            <a:r>
              <a:rPr lang="en-US" dirty="0" err="1"/>
              <a:t>aliquet</a:t>
            </a:r>
            <a:r>
              <a:rPr lang="en-US" dirty="0"/>
              <a:t> </a:t>
            </a:r>
            <a:r>
              <a:rPr lang="en-US" dirty="0" err="1"/>
              <a:t>imperdiet</a:t>
            </a:r>
            <a:r>
              <a:rPr lang="en-US" dirty="0"/>
              <a:t> ligula </a:t>
            </a:r>
            <a:r>
              <a:rPr lang="en-US" dirty="0" err="1"/>
              <a:t>placerat</a:t>
            </a:r>
            <a:r>
              <a:rPr lang="en-US" dirty="0"/>
              <a:t>, </a:t>
            </a:r>
            <a:r>
              <a:rPr lang="en-US" dirty="0" err="1"/>
              <a:t>ultrices</a:t>
            </a:r>
            <a:r>
              <a:rPr lang="en-US" dirty="0"/>
              <a:t> </a:t>
            </a:r>
            <a:r>
              <a:rPr lang="en-US" dirty="0" err="1"/>
              <a:t>facilisis</a:t>
            </a:r>
            <a:r>
              <a:rPr lang="en-US" dirty="0"/>
              <a:t> </a:t>
            </a:r>
            <a:r>
              <a:rPr lang="en-US" dirty="0" err="1"/>
              <a:t>lectus</a:t>
            </a:r>
            <a:r>
              <a:rPr lang="en-US" dirty="0"/>
              <a:t>.</a:t>
            </a:r>
          </a:p>
          <a:p>
            <a:pPr lvl="0"/>
            <a:endParaRPr lang="en-US" dirty="0"/>
          </a:p>
          <a:p>
            <a:pPr lvl="0"/>
            <a:r>
              <a:rPr lang="en-US" dirty="0" err="1"/>
              <a:t>Pellentesque</a:t>
            </a:r>
            <a:r>
              <a:rPr lang="en-US" dirty="0"/>
              <a:t> semper </a:t>
            </a:r>
            <a:r>
              <a:rPr lang="en-US" dirty="0" err="1"/>
              <a:t>risus</a:t>
            </a:r>
            <a:r>
              <a:rPr lang="en-US" dirty="0"/>
              <a:t> vitae </a:t>
            </a:r>
            <a:r>
              <a:rPr lang="en-US" dirty="0" err="1"/>
              <a:t>imperdiet</a:t>
            </a:r>
            <a:r>
              <a:rPr lang="en-US" dirty="0"/>
              <a:t> </a:t>
            </a:r>
            <a:r>
              <a:rPr lang="en-US" dirty="0" err="1"/>
              <a:t>porttitor</a:t>
            </a:r>
            <a:r>
              <a:rPr lang="en-US" dirty="0"/>
              <a:t>. </a:t>
            </a:r>
            <a:r>
              <a:rPr lang="en-US" dirty="0" err="1"/>
              <a:t>Praesent</a:t>
            </a:r>
            <a:r>
              <a:rPr lang="en-US" dirty="0"/>
              <a:t> vestibulum dolor </a:t>
            </a:r>
            <a:r>
              <a:rPr lang="en-US" dirty="0" err="1"/>
              <a:t>eu</a:t>
            </a:r>
            <a:r>
              <a:rPr lang="en-US" dirty="0"/>
              <a:t> </a:t>
            </a:r>
            <a:r>
              <a:rPr lang="en-US" dirty="0" err="1"/>
              <a:t>justo</a:t>
            </a:r>
            <a:r>
              <a:rPr lang="en-US" dirty="0"/>
              <a:t> </a:t>
            </a:r>
            <a:r>
              <a:rPr lang="en-US" dirty="0" err="1"/>
              <a:t>sagittis</a:t>
            </a:r>
            <a:r>
              <a:rPr lang="en-US" dirty="0"/>
              <a:t> </a:t>
            </a:r>
            <a:r>
              <a:rPr lang="en-US" dirty="0" err="1"/>
              <a:t>consectetur</a:t>
            </a:r>
            <a:r>
              <a:rPr lang="en-US" dirty="0"/>
              <a:t>. Maecenas libero </a:t>
            </a:r>
            <a:r>
              <a:rPr lang="en-US" dirty="0" err="1"/>
              <a:t>sapien</a:t>
            </a:r>
            <a:r>
              <a:rPr lang="en-US" dirty="0"/>
              <a:t>, </a:t>
            </a:r>
            <a:r>
              <a:rPr lang="en-US" dirty="0" err="1"/>
              <a:t>viverra</a:t>
            </a:r>
            <a:r>
              <a:rPr lang="en-US" dirty="0"/>
              <a:t> id </a:t>
            </a:r>
            <a:r>
              <a:rPr lang="en-US" dirty="0" err="1"/>
              <a:t>risus</a:t>
            </a:r>
            <a:r>
              <a:rPr lang="en-US" dirty="0"/>
              <a:t> nec, </a:t>
            </a:r>
            <a:r>
              <a:rPr lang="en-US" dirty="0" err="1"/>
              <a:t>malesuada</a:t>
            </a:r>
            <a:r>
              <a:rPr lang="en-US" dirty="0"/>
              <a:t> dictum </a:t>
            </a:r>
            <a:r>
              <a:rPr lang="en-US" dirty="0" err="1"/>
              <a:t>neque</a:t>
            </a:r>
            <a:r>
              <a:rPr lang="en-US" dirty="0"/>
              <a:t>. Donec auctor ipsum nec ipsum </a:t>
            </a:r>
            <a:r>
              <a:rPr lang="en-US" dirty="0" err="1"/>
              <a:t>viverra</a:t>
            </a:r>
            <a:r>
              <a:rPr lang="en-US" dirty="0"/>
              <a:t> </a:t>
            </a:r>
            <a:r>
              <a:rPr lang="en-US" dirty="0" err="1"/>
              <a:t>aliquet</a:t>
            </a:r>
            <a:r>
              <a:rPr lang="en-US" dirty="0"/>
              <a:t>. Aenean </a:t>
            </a:r>
            <a:r>
              <a:rPr lang="en-US" dirty="0" err="1"/>
              <a:t>imperdiet</a:t>
            </a:r>
            <a:r>
              <a:rPr lang="en-US" dirty="0"/>
              <a:t> vestibulum eros, </a:t>
            </a:r>
            <a:r>
              <a:rPr lang="en-US" dirty="0" err="1"/>
              <a:t>eget</a:t>
            </a:r>
            <a:r>
              <a:rPr lang="en-US" dirty="0"/>
              <a:t> </a:t>
            </a:r>
            <a:r>
              <a:rPr lang="en-US" dirty="0" err="1"/>
              <a:t>mollis</a:t>
            </a:r>
            <a:r>
              <a:rPr lang="en-US" dirty="0"/>
              <a:t> libero </a:t>
            </a:r>
            <a:r>
              <a:rPr lang="en-US" dirty="0" err="1"/>
              <a:t>ultrices</a:t>
            </a:r>
            <a:r>
              <a:rPr lang="en-US" dirty="0"/>
              <a:t> vitae. Vestibulum et lorem non mi </a:t>
            </a:r>
            <a:r>
              <a:rPr lang="en-US" dirty="0" err="1"/>
              <a:t>aliquam</a:t>
            </a:r>
            <a:r>
              <a:rPr lang="en-US" dirty="0"/>
              <a:t> </a:t>
            </a:r>
            <a:r>
              <a:rPr lang="en-US" dirty="0" err="1"/>
              <a:t>vulputate</a:t>
            </a:r>
            <a:r>
              <a:rPr lang="en-US" dirty="0"/>
              <a:t> </a:t>
            </a:r>
            <a:r>
              <a:rPr lang="en-US" dirty="0" err="1"/>
              <a:t>ut</a:t>
            </a:r>
            <a:r>
              <a:rPr lang="en-US" dirty="0"/>
              <a:t> at </a:t>
            </a:r>
            <a:r>
              <a:rPr lang="en-US" dirty="0" err="1"/>
              <a:t>orci</a:t>
            </a:r>
            <a:r>
              <a:rPr lang="en-US" dirty="0"/>
              <a:t>. </a:t>
            </a:r>
            <a:r>
              <a:rPr lang="en-US" dirty="0" err="1"/>
              <a:t>Nullam</a:t>
            </a:r>
            <a:r>
              <a:rPr lang="en-US" dirty="0"/>
              <a:t> </a:t>
            </a:r>
            <a:r>
              <a:rPr lang="en-US" dirty="0" err="1"/>
              <a:t>metus</a:t>
            </a:r>
            <a:r>
              <a:rPr lang="en-US" dirty="0"/>
              <a:t> </a:t>
            </a:r>
            <a:r>
              <a:rPr lang="en-US" dirty="0" err="1"/>
              <a:t>metus</a:t>
            </a:r>
            <a:r>
              <a:rPr lang="en-US" dirty="0"/>
              <a:t>, </a:t>
            </a:r>
            <a:r>
              <a:rPr lang="en-US" dirty="0" err="1"/>
              <a:t>mattis</a:t>
            </a:r>
            <a:r>
              <a:rPr lang="en-US" dirty="0"/>
              <a:t> sit </a:t>
            </a:r>
            <a:r>
              <a:rPr lang="en-US" dirty="0" err="1"/>
              <a:t>amet</a:t>
            </a:r>
            <a:r>
              <a:rPr lang="en-US" dirty="0"/>
              <a:t> </a:t>
            </a:r>
            <a:r>
              <a:rPr lang="en-US" dirty="0" err="1"/>
              <a:t>vehicula</a:t>
            </a:r>
            <a:r>
              <a:rPr lang="en-US" dirty="0"/>
              <a:t> sit </a:t>
            </a:r>
            <a:r>
              <a:rPr lang="en-US" dirty="0" err="1"/>
              <a:t>amet</a:t>
            </a:r>
            <a:r>
              <a:rPr lang="en-US" dirty="0"/>
              <a:t>, </a:t>
            </a:r>
            <a:r>
              <a:rPr lang="en-US" dirty="0" err="1"/>
              <a:t>condimentum</a:t>
            </a:r>
            <a:r>
              <a:rPr lang="en-US" dirty="0"/>
              <a:t> </a:t>
            </a:r>
            <a:r>
              <a:rPr lang="en-US" dirty="0" err="1"/>
              <a:t>ut</a:t>
            </a:r>
            <a:r>
              <a:rPr lang="en-US" dirty="0"/>
              <a:t> </a:t>
            </a:r>
            <a:r>
              <a:rPr lang="en-US" dirty="0" err="1"/>
              <a:t>quam</a:t>
            </a:r>
            <a:r>
              <a:rPr lang="en-US" dirty="0"/>
              <a:t>. Sed </a:t>
            </a:r>
            <a:r>
              <a:rPr lang="en-US" dirty="0" err="1"/>
              <a:t>eu</a:t>
            </a:r>
            <a:r>
              <a:rPr lang="en-US" dirty="0"/>
              <a:t> </a:t>
            </a:r>
            <a:r>
              <a:rPr lang="en-US" dirty="0" err="1"/>
              <a:t>congue</a:t>
            </a:r>
            <a:r>
              <a:rPr lang="en-US" dirty="0"/>
              <a:t> sem. Vestibulum </a:t>
            </a:r>
            <a:r>
              <a:rPr lang="en-US" dirty="0" err="1"/>
              <a:t>ultrices</a:t>
            </a:r>
            <a:r>
              <a:rPr lang="en-US" dirty="0"/>
              <a:t> </a:t>
            </a:r>
            <a:r>
              <a:rPr lang="en-US" dirty="0" err="1"/>
              <a:t>quam</a:t>
            </a:r>
            <a:r>
              <a:rPr lang="en-US" dirty="0"/>
              <a:t> </a:t>
            </a:r>
            <a:r>
              <a:rPr lang="en-US" dirty="0" err="1"/>
              <a:t>enim</a:t>
            </a:r>
            <a:r>
              <a:rPr lang="en-US" dirty="0"/>
              <a:t>, a </a:t>
            </a:r>
            <a:r>
              <a:rPr lang="en-US" dirty="0" err="1"/>
              <a:t>sodales</a:t>
            </a:r>
            <a:r>
              <a:rPr lang="en-US" dirty="0"/>
              <a:t> ante </a:t>
            </a:r>
            <a:r>
              <a:rPr lang="en-US" dirty="0" err="1"/>
              <a:t>finibus</a:t>
            </a:r>
            <a:r>
              <a:rPr lang="en-US" dirty="0"/>
              <a:t> </a:t>
            </a:r>
            <a:r>
              <a:rPr lang="en-US" dirty="0" err="1"/>
              <a:t>quis</a:t>
            </a:r>
            <a:r>
              <a:rPr lang="en-US" dirty="0"/>
              <a:t>. </a:t>
            </a:r>
            <a:r>
              <a:rPr lang="en-US" dirty="0" err="1"/>
              <a:t>Fusce</a:t>
            </a:r>
            <a:r>
              <a:rPr lang="en-US" dirty="0"/>
              <a:t> </a:t>
            </a:r>
            <a:r>
              <a:rPr lang="en-US" dirty="0" err="1"/>
              <a:t>scelerisque</a:t>
            </a:r>
            <a:r>
              <a:rPr lang="en-US" dirty="0"/>
              <a:t> ligula </a:t>
            </a:r>
            <a:r>
              <a:rPr lang="en-US" dirty="0" err="1"/>
              <a:t>neque</a:t>
            </a:r>
            <a:r>
              <a:rPr lang="en-US" dirty="0"/>
              <a:t>. Nunc a </a:t>
            </a:r>
            <a:r>
              <a:rPr lang="en-US" dirty="0" err="1"/>
              <a:t>urna</a:t>
            </a:r>
            <a:r>
              <a:rPr lang="en-US" dirty="0"/>
              <a:t> sem. </a:t>
            </a:r>
            <a:r>
              <a:rPr lang="en-US" dirty="0" err="1"/>
              <a:t>Phasellus</a:t>
            </a:r>
            <a:r>
              <a:rPr lang="en-US" dirty="0"/>
              <a:t> </a:t>
            </a:r>
            <a:r>
              <a:rPr lang="en-US" dirty="0" err="1"/>
              <a:t>dignissim</a:t>
            </a:r>
            <a:r>
              <a:rPr lang="en-US" dirty="0"/>
              <a:t> mi </a:t>
            </a:r>
            <a:r>
              <a:rPr lang="en-US" dirty="0" err="1"/>
              <a:t>justo</a:t>
            </a:r>
            <a:r>
              <a:rPr lang="en-US" dirty="0"/>
              <a:t>, </a:t>
            </a:r>
            <a:r>
              <a:rPr lang="en-US" dirty="0" err="1"/>
              <a:t>quis</a:t>
            </a:r>
            <a:r>
              <a:rPr lang="en-US" dirty="0"/>
              <a:t> fermentum </a:t>
            </a:r>
            <a:r>
              <a:rPr lang="en-US" dirty="0" err="1"/>
              <a:t>lectus</a:t>
            </a:r>
            <a:r>
              <a:rPr lang="en-US" dirty="0"/>
              <a:t> </a:t>
            </a:r>
            <a:r>
              <a:rPr lang="en-US" dirty="0" err="1"/>
              <a:t>lobortis</a:t>
            </a:r>
            <a:r>
              <a:rPr lang="en-US" dirty="0"/>
              <a:t> sit </a:t>
            </a:r>
            <a:r>
              <a:rPr lang="en-US" dirty="0" err="1"/>
              <a:t>amet</a:t>
            </a:r>
            <a:r>
              <a:rPr lang="en-US" dirty="0"/>
              <a:t>. In id </a:t>
            </a:r>
            <a:r>
              <a:rPr lang="en-US" dirty="0" err="1"/>
              <a:t>purus</a:t>
            </a:r>
            <a:r>
              <a:rPr lang="en-US" dirty="0"/>
              <a:t> ac dui </a:t>
            </a:r>
            <a:r>
              <a:rPr lang="en-US" dirty="0" err="1"/>
              <a:t>luctus</a:t>
            </a:r>
            <a:r>
              <a:rPr lang="en-US" dirty="0"/>
              <a:t> </a:t>
            </a:r>
            <a:r>
              <a:rPr lang="en-US" dirty="0" err="1"/>
              <a:t>faucibus</a:t>
            </a:r>
            <a:r>
              <a:rPr lang="en-US" dirty="0"/>
              <a:t>.</a:t>
            </a:r>
          </a:p>
          <a:p>
            <a:pPr lvl="0"/>
            <a:endParaRPr lang="en-US" dirty="0"/>
          </a:p>
          <a:p>
            <a:pPr lvl="0"/>
            <a:r>
              <a:rPr lang="en-US" dirty="0"/>
              <a:t>Mauris fermentum </a:t>
            </a:r>
            <a:r>
              <a:rPr lang="en-US" dirty="0" err="1"/>
              <a:t>massa</a:t>
            </a:r>
            <a:r>
              <a:rPr lang="en-US" dirty="0"/>
              <a:t> </a:t>
            </a:r>
            <a:r>
              <a:rPr lang="en-US" dirty="0" err="1"/>
              <a:t>eget</a:t>
            </a:r>
            <a:r>
              <a:rPr lang="en-US" dirty="0"/>
              <a:t> </a:t>
            </a:r>
            <a:r>
              <a:rPr lang="en-US" dirty="0" err="1"/>
              <a:t>faucibus</a:t>
            </a:r>
            <a:r>
              <a:rPr lang="en-US" dirty="0"/>
              <a:t> maximus. </a:t>
            </a:r>
            <a:r>
              <a:rPr lang="en-US" dirty="0" err="1"/>
              <a:t>Quisque</a:t>
            </a:r>
            <a:r>
              <a:rPr lang="en-US" dirty="0"/>
              <a:t> </a:t>
            </a:r>
            <a:r>
              <a:rPr lang="en-US" dirty="0" err="1"/>
              <a:t>euismod</a:t>
            </a:r>
            <a:r>
              <a:rPr lang="en-US" dirty="0"/>
              <a:t>, ex id </a:t>
            </a:r>
            <a:r>
              <a:rPr lang="en-US" dirty="0" err="1"/>
              <a:t>faucibus</a:t>
            </a:r>
            <a:r>
              <a:rPr lang="en-US" dirty="0"/>
              <a:t> maximus, </a:t>
            </a:r>
            <a:r>
              <a:rPr lang="en-US" dirty="0" err="1"/>
              <a:t>quam</a:t>
            </a:r>
            <a:r>
              <a:rPr lang="en-US" dirty="0"/>
              <a:t> </a:t>
            </a:r>
            <a:r>
              <a:rPr lang="en-US" dirty="0" err="1"/>
              <a:t>sapien</a:t>
            </a:r>
            <a:r>
              <a:rPr lang="en-US" dirty="0"/>
              <a:t> fermentum dui, in </a:t>
            </a:r>
            <a:r>
              <a:rPr lang="en-US" dirty="0" err="1"/>
              <a:t>viverra</a:t>
            </a:r>
            <a:r>
              <a:rPr lang="en-US" dirty="0"/>
              <a:t> </a:t>
            </a:r>
            <a:r>
              <a:rPr lang="en-US" dirty="0" err="1"/>
              <a:t>orci</a:t>
            </a:r>
            <a:r>
              <a:rPr lang="en-US" dirty="0"/>
              <a:t> </a:t>
            </a:r>
            <a:r>
              <a:rPr lang="en-US" dirty="0" err="1"/>
              <a:t>nulla</a:t>
            </a:r>
            <a:r>
              <a:rPr lang="en-US" dirty="0"/>
              <a:t> </a:t>
            </a:r>
            <a:r>
              <a:rPr lang="en-US" dirty="0" err="1"/>
              <a:t>ut</a:t>
            </a:r>
            <a:r>
              <a:rPr lang="en-US" dirty="0"/>
              <a:t> </a:t>
            </a:r>
            <a:r>
              <a:rPr lang="en-US" dirty="0" err="1"/>
              <a:t>erat</a:t>
            </a:r>
            <a:r>
              <a:rPr lang="en-US" dirty="0"/>
              <a:t>. Integer convallis ipsum </a:t>
            </a:r>
            <a:r>
              <a:rPr lang="en-US" dirty="0" err="1"/>
              <a:t>nunc</a:t>
            </a:r>
            <a:r>
              <a:rPr lang="en-US" dirty="0"/>
              <a:t>, id cursus </a:t>
            </a:r>
            <a:r>
              <a:rPr lang="en-US" dirty="0" err="1"/>
              <a:t>turpis</a:t>
            </a:r>
            <a:r>
              <a:rPr lang="en-US" dirty="0"/>
              <a:t> </a:t>
            </a:r>
            <a:r>
              <a:rPr lang="en-US" dirty="0" err="1"/>
              <a:t>suscipit</a:t>
            </a:r>
            <a:r>
              <a:rPr lang="en-US" dirty="0"/>
              <a:t> id. </a:t>
            </a:r>
            <a:r>
              <a:rPr lang="en-US" dirty="0" err="1"/>
              <a:t>Interdum</a:t>
            </a:r>
            <a:r>
              <a:rPr lang="en-US" dirty="0"/>
              <a:t> et </a:t>
            </a:r>
            <a:r>
              <a:rPr lang="en-US" dirty="0" err="1"/>
              <a:t>malesuada</a:t>
            </a:r>
            <a:r>
              <a:rPr lang="en-US" dirty="0"/>
              <a:t> fames ac ante ipsum </a:t>
            </a:r>
            <a:r>
              <a:rPr lang="en-US" dirty="0" err="1"/>
              <a:t>primis</a:t>
            </a:r>
            <a:r>
              <a:rPr lang="en-US" dirty="0"/>
              <a:t> in </a:t>
            </a:r>
            <a:r>
              <a:rPr lang="en-US" dirty="0" err="1"/>
              <a:t>faucibus</a:t>
            </a:r>
            <a:r>
              <a:rPr lang="en-US" dirty="0"/>
              <a:t>. Donec </a:t>
            </a:r>
            <a:r>
              <a:rPr lang="en-US" dirty="0" err="1"/>
              <a:t>placerat</a:t>
            </a:r>
            <a:r>
              <a:rPr lang="en-US" dirty="0"/>
              <a:t> </a:t>
            </a:r>
            <a:r>
              <a:rPr lang="en-US" dirty="0" err="1"/>
              <a:t>vehicula</a:t>
            </a:r>
            <a:r>
              <a:rPr lang="en-US" dirty="0"/>
              <a:t> </a:t>
            </a:r>
            <a:r>
              <a:rPr lang="en-US" dirty="0" err="1"/>
              <a:t>nibh</a:t>
            </a:r>
            <a:r>
              <a:rPr lang="en-US" dirty="0"/>
              <a:t> non </a:t>
            </a:r>
            <a:r>
              <a:rPr lang="en-US" dirty="0" err="1"/>
              <a:t>pretium</a:t>
            </a:r>
            <a:r>
              <a:rPr lang="en-US" dirty="0"/>
              <a:t>. Donec in eros </a:t>
            </a:r>
            <a:r>
              <a:rPr lang="en-US" dirty="0" err="1"/>
              <a:t>velit</a:t>
            </a:r>
            <a:r>
              <a:rPr lang="en-US" dirty="0"/>
              <a:t>. In </a:t>
            </a:r>
            <a:r>
              <a:rPr lang="en-US" dirty="0" err="1"/>
              <a:t>laoreet</a:t>
            </a:r>
            <a:r>
              <a:rPr lang="en-US" dirty="0"/>
              <a:t> ligula ante, a tempus </a:t>
            </a:r>
            <a:r>
              <a:rPr lang="en-US" dirty="0" err="1"/>
              <a:t>arcu</a:t>
            </a:r>
            <a:r>
              <a:rPr lang="en-US" dirty="0"/>
              <a:t> </a:t>
            </a:r>
            <a:r>
              <a:rPr lang="en-US" dirty="0" err="1"/>
              <a:t>fringilla</a:t>
            </a:r>
            <a:r>
              <a:rPr lang="en-US" dirty="0"/>
              <a:t> et.</a:t>
            </a:r>
          </a:p>
          <a:p>
            <a:pPr lvl="0"/>
            <a:endParaRPr lang="en-US" dirty="0"/>
          </a:p>
          <a:p>
            <a:pPr lvl="0"/>
            <a:r>
              <a:rPr lang="en-US" dirty="0" err="1"/>
              <a:t>Fusce</a:t>
            </a:r>
            <a:r>
              <a:rPr lang="en-US" dirty="0"/>
              <a:t> </a:t>
            </a:r>
            <a:r>
              <a:rPr lang="en-US" dirty="0" err="1"/>
              <a:t>volutpat</a:t>
            </a:r>
            <a:r>
              <a:rPr lang="en-US" dirty="0"/>
              <a:t> </a:t>
            </a:r>
            <a:r>
              <a:rPr lang="en-US" dirty="0" err="1"/>
              <a:t>malesuada</a:t>
            </a:r>
            <a:r>
              <a:rPr lang="en-US" dirty="0"/>
              <a:t> diam </a:t>
            </a:r>
            <a:r>
              <a:rPr lang="en-US" dirty="0" err="1"/>
              <a:t>eget</a:t>
            </a:r>
            <a:r>
              <a:rPr lang="en-US" dirty="0"/>
              <a:t> maximus. </a:t>
            </a:r>
            <a:r>
              <a:rPr lang="en-US" dirty="0" err="1"/>
              <a:t>Phasellus</a:t>
            </a:r>
            <a:r>
              <a:rPr lang="en-US" dirty="0"/>
              <a:t> </a:t>
            </a:r>
            <a:r>
              <a:rPr lang="en-US" dirty="0" err="1"/>
              <a:t>laoreet</a:t>
            </a:r>
            <a:r>
              <a:rPr lang="en-US" dirty="0"/>
              <a:t> </a:t>
            </a:r>
            <a:r>
              <a:rPr lang="en-US" dirty="0" err="1"/>
              <a:t>elementum</a:t>
            </a:r>
            <a:r>
              <a:rPr lang="en-US" dirty="0"/>
              <a:t> </a:t>
            </a:r>
            <a:r>
              <a:rPr lang="en-US" dirty="0" err="1"/>
              <a:t>porttitor</a:t>
            </a:r>
            <a:r>
              <a:rPr lang="en-US" dirty="0"/>
              <a:t>. Cras vel </a:t>
            </a:r>
            <a:r>
              <a:rPr lang="en-US" dirty="0" err="1"/>
              <a:t>risus</a:t>
            </a:r>
            <a:r>
              <a:rPr lang="en-US" dirty="0"/>
              <a:t> </a:t>
            </a:r>
            <a:r>
              <a:rPr lang="en-US" dirty="0" err="1"/>
              <a:t>eget</a:t>
            </a:r>
            <a:r>
              <a:rPr lang="en-US" dirty="0"/>
              <a:t> </a:t>
            </a:r>
            <a:r>
              <a:rPr lang="en-US" dirty="0" err="1"/>
              <a:t>purus</a:t>
            </a:r>
            <a:r>
              <a:rPr lang="en-US" dirty="0"/>
              <a:t> </a:t>
            </a:r>
            <a:r>
              <a:rPr lang="en-US" dirty="0" err="1"/>
              <a:t>placerat</a:t>
            </a:r>
            <a:r>
              <a:rPr lang="en-US" dirty="0"/>
              <a:t> lacinia ac </a:t>
            </a:r>
            <a:r>
              <a:rPr lang="en-US" dirty="0" err="1"/>
              <a:t>iaculis</a:t>
            </a:r>
            <a:r>
              <a:rPr lang="en-US" dirty="0"/>
              <a:t> </a:t>
            </a:r>
            <a:r>
              <a:rPr lang="en-US" dirty="0" err="1"/>
              <a:t>felis</a:t>
            </a:r>
            <a:r>
              <a:rPr lang="en-US" dirty="0"/>
              <a:t>. Mauris nec tempus </a:t>
            </a:r>
            <a:r>
              <a:rPr lang="en-US" dirty="0" err="1"/>
              <a:t>tortor</a:t>
            </a:r>
            <a:r>
              <a:rPr lang="en-US" dirty="0"/>
              <a:t>, id tempus ligula. In pulvinar diam sit </a:t>
            </a:r>
            <a:r>
              <a:rPr lang="en-US" dirty="0" err="1"/>
              <a:t>amet</a:t>
            </a:r>
            <a:r>
              <a:rPr lang="en-US" dirty="0"/>
              <a:t> </a:t>
            </a:r>
            <a:r>
              <a:rPr lang="en-US" dirty="0" err="1"/>
              <a:t>euismod</a:t>
            </a:r>
            <a:r>
              <a:rPr lang="en-US" dirty="0"/>
              <a:t> </a:t>
            </a:r>
            <a:r>
              <a:rPr lang="en-US" dirty="0" err="1"/>
              <a:t>scelerisque</a:t>
            </a:r>
            <a:r>
              <a:rPr lang="en-US" dirty="0"/>
              <a:t>. </a:t>
            </a:r>
            <a:r>
              <a:rPr lang="en-US" dirty="0" err="1"/>
              <a:t>Pellentesque</a:t>
            </a:r>
            <a:r>
              <a:rPr lang="en-US" dirty="0"/>
              <a:t> sit </a:t>
            </a:r>
            <a:r>
              <a:rPr lang="en-US" dirty="0" err="1"/>
              <a:t>amet</a:t>
            </a:r>
            <a:r>
              <a:rPr lang="en-US" dirty="0"/>
              <a:t> lacinia nisi. Donec </a:t>
            </a:r>
            <a:r>
              <a:rPr lang="en-US" dirty="0" err="1"/>
              <a:t>sagittis</a:t>
            </a:r>
            <a:r>
              <a:rPr lang="en-US" dirty="0"/>
              <a:t> </a:t>
            </a:r>
            <a:r>
              <a:rPr lang="en-US" dirty="0" err="1"/>
              <a:t>rhoncus</a:t>
            </a:r>
            <a:r>
              <a:rPr lang="en-US" dirty="0"/>
              <a:t> ipsum, sed </a:t>
            </a:r>
            <a:r>
              <a:rPr lang="en-US" dirty="0" err="1"/>
              <a:t>accumsan</a:t>
            </a:r>
            <a:r>
              <a:rPr lang="en-US" dirty="0"/>
              <a:t> </a:t>
            </a:r>
            <a:r>
              <a:rPr lang="en-US" dirty="0" err="1"/>
              <a:t>turpis</a:t>
            </a:r>
            <a:r>
              <a:rPr lang="en-US" dirty="0"/>
              <a:t> pulvinar et. Vestibulum </a:t>
            </a:r>
            <a:r>
              <a:rPr lang="en-US" dirty="0" err="1"/>
              <a:t>dignissim</a:t>
            </a:r>
            <a:r>
              <a:rPr lang="en-US" dirty="0"/>
              <a:t> </a:t>
            </a:r>
            <a:r>
              <a:rPr lang="en-US" dirty="0" err="1"/>
              <a:t>mattis</a:t>
            </a:r>
            <a:r>
              <a:rPr lang="en-US" dirty="0"/>
              <a:t> </a:t>
            </a:r>
            <a:r>
              <a:rPr lang="en-US" dirty="0" err="1"/>
              <a:t>justo</a:t>
            </a:r>
            <a:r>
              <a:rPr lang="en-US" dirty="0"/>
              <a:t>, non </a:t>
            </a:r>
            <a:r>
              <a:rPr lang="en-US" dirty="0" err="1"/>
              <a:t>feugiat</a:t>
            </a:r>
            <a:r>
              <a:rPr lang="en-US" dirty="0"/>
              <a:t> ligula </a:t>
            </a:r>
            <a:r>
              <a:rPr lang="en-US" dirty="0" err="1"/>
              <a:t>feugiat</a:t>
            </a:r>
            <a:r>
              <a:rPr lang="en-US" dirty="0"/>
              <a:t> cursus.</a:t>
            </a:r>
          </a:p>
          <a:p>
            <a:pPr lvl="0"/>
            <a:endParaRPr lang="en-US" dirty="0"/>
          </a:p>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Vestibulum semper </a:t>
            </a:r>
            <a:r>
              <a:rPr lang="en-US" dirty="0" err="1"/>
              <a:t>elit</a:t>
            </a:r>
            <a:r>
              <a:rPr lang="en-US" dirty="0"/>
              <a:t> non </a:t>
            </a:r>
            <a:r>
              <a:rPr lang="en-US" dirty="0" err="1"/>
              <a:t>egestas</a:t>
            </a:r>
            <a:r>
              <a:rPr lang="en-US" dirty="0"/>
              <a:t> convallis.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Ut </a:t>
            </a:r>
            <a:r>
              <a:rPr lang="en-US" dirty="0" err="1"/>
              <a:t>pellentesque</a:t>
            </a:r>
            <a:r>
              <a:rPr lang="en-US" dirty="0"/>
              <a:t> pharetra </a:t>
            </a:r>
            <a:r>
              <a:rPr lang="en-US" dirty="0" err="1"/>
              <a:t>massa</a:t>
            </a:r>
            <a:r>
              <a:rPr lang="en-US" dirty="0"/>
              <a:t>, et </a:t>
            </a:r>
            <a:r>
              <a:rPr lang="en-US" dirty="0" err="1"/>
              <a:t>placerat</a:t>
            </a:r>
            <a:r>
              <a:rPr lang="en-US" dirty="0"/>
              <a:t> </a:t>
            </a:r>
            <a:r>
              <a:rPr lang="en-US" dirty="0" err="1"/>
              <a:t>metus</a:t>
            </a:r>
            <a:r>
              <a:rPr lang="en-US" dirty="0"/>
              <a:t> </a:t>
            </a:r>
            <a:r>
              <a:rPr lang="en-US" dirty="0" err="1"/>
              <a:t>hendrerit</a:t>
            </a:r>
            <a:r>
              <a:rPr lang="en-US" dirty="0"/>
              <a:t> </a:t>
            </a:r>
            <a:r>
              <a:rPr lang="en-US" dirty="0" err="1"/>
              <a:t>eu</a:t>
            </a:r>
            <a:r>
              <a:rPr lang="en-US" dirty="0"/>
              <a:t>. Maecenas </a:t>
            </a:r>
            <a:r>
              <a:rPr lang="en-US" dirty="0" err="1"/>
              <a:t>egestas</a:t>
            </a:r>
            <a:r>
              <a:rPr lang="en-US" dirty="0"/>
              <a:t> </a:t>
            </a:r>
            <a:r>
              <a:rPr lang="en-US" dirty="0" err="1"/>
              <a:t>vehicula</a:t>
            </a:r>
            <a:r>
              <a:rPr lang="en-US" dirty="0"/>
              <a:t> </a:t>
            </a:r>
            <a:r>
              <a:rPr lang="en-US" dirty="0" err="1"/>
              <a:t>orci</a:t>
            </a:r>
            <a:r>
              <a:rPr lang="en-US" dirty="0"/>
              <a:t> </a:t>
            </a:r>
            <a:r>
              <a:rPr lang="en-US" dirty="0" err="1"/>
              <a:t>eu</a:t>
            </a:r>
            <a:r>
              <a:rPr lang="en-US" dirty="0"/>
              <a:t> </a:t>
            </a:r>
            <a:r>
              <a:rPr lang="en-US" dirty="0" err="1"/>
              <a:t>feugiat</a:t>
            </a:r>
            <a:r>
              <a:rPr lang="en-US" dirty="0"/>
              <a:t>. Morbi vel ligula in dui </a:t>
            </a:r>
            <a:r>
              <a:rPr lang="en-US" dirty="0" err="1"/>
              <a:t>pretium</a:t>
            </a:r>
            <a:r>
              <a:rPr lang="en-US" dirty="0"/>
              <a:t> </a:t>
            </a:r>
            <a:r>
              <a:rPr lang="en-US" dirty="0" err="1"/>
              <a:t>mattis</a:t>
            </a:r>
            <a:r>
              <a:rPr lang="en-US" dirty="0"/>
              <a:t>. Aliquam maximus convallis pharetra. In nec dolor </a:t>
            </a:r>
            <a:r>
              <a:rPr lang="en-US" dirty="0" err="1"/>
              <a:t>molestie</a:t>
            </a:r>
            <a:r>
              <a:rPr lang="en-US" dirty="0"/>
              <a:t>, cursus </a:t>
            </a:r>
            <a:r>
              <a:rPr lang="en-US" dirty="0" err="1"/>
              <a:t>nibh</a:t>
            </a:r>
            <a:r>
              <a:rPr lang="en-US" dirty="0"/>
              <a:t> </a:t>
            </a:r>
            <a:r>
              <a:rPr lang="en-US" dirty="0" err="1"/>
              <a:t>vehicula</a:t>
            </a:r>
            <a:r>
              <a:rPr lang="en-US" dirty="0"/>
              <a:t>, </a:t>
            </a:r>
            <a:r>
              <a:rPr lang="en-US" dirty="0" err="1"/>
              <a:t>condimentum</a:t>
            </a:r>
            <a:r>
              <a:rPr lang="en-US" dirty="0"/>
              <a:t> </a:t>
            </a:r>
            <a:r>
              <a:rPr lang="en-US" dirty="0" err="1"/>
              <a:t>quam</a:t>
            </a:r>
            <a:r>
              <a:rPr lang="en-US" dirty="0"/>
              <a:t>. Duis sit </a:t>
            </a:r>
            <a:r>
              <a:rPr lang="en-US" dirty="0" err="1"/>
              <a:t>amet</a:t>
            </a:r>
            <a:r>
              <a:rPr lang="en-US" dirty="0"/>
              <a:t> </a:t>
            </a:r>
            <a:r>
              <a:rPr lang="en-US" dirty="0" err="1"/>
              <a:t>erat</a:t>
            </a:r>
            <a:r>
              <a:rPr lang="en-US" dirty="0"/>
              <a:t> eros. </a:t>
            </a:r>
            <a:r>
              <a:rPr lang="en-US" dirty="0" err="1"/>
              <a:t>Vivamus</a:t>
            </a:r>
            <a:r>
              <a:rPr lang="en-US" dirty="0"/>
              <a:t> </a:t>
            </a:r>
            <a:r>
              <a:rPr lang="en-US" dirty="0" err="1"/>
              <a:t>metus</a:t>
            </a:r>
            <a:r>
              <a:rPr lang="en-US" dirty="0"/>
              <a:t> </a:t>
            </a:r>
            <a:r>
              <a:rPr lang="en-US" dirty="0" err="1"/>
              <a:t>nulla</a:t>
            </a:r>
            <a:r>
              <a:rPr lang="en-US" dirty="0"/>
              <a:t>, </a:t>
            </a:r>
            <a:r>
              <a:rPr lang="en-US" dirty="0" err="1"/>
              <a:t>laoreet</a:t>
            </a:r>
            <a:r>
              <a:rPr lang="en-US" dirty="0"/>
              <a:t> nec </a:t>
            </a:r>
            <a:r>
              <a:rPr lang="en-US" dirty="0" err="1"/>
              <a:t>augue</a:t>
            </a:r>
            <a:r>
              <a:rPr lang="en-US" dirty="0"/>
              <a:t> vel, </a:t>
            </a:r>
            <a:r>
              <a:rPr lang="en-US" dirty="0" err="1"/>
              <a:t>congue</a:t>
            </a:r>
            <a:r>
              <a:rPr lang="en-US" dirty="0"/>
              <a:t> lacinia ante. Cras </a:t>
            </a:r>
            <a:r>
              <a:rPr lang="en-US" dirty="0" err="1"/>
              <a:t>imperdiet</a:t>
            </a:r>
            <a:r>
              <a:rPr lang="en-US" dirty="0"/>
              <a:t> </a:t>
            </a:r>
            <a:r>
              <a:rPr lang="en-US" dirty="0" err="1"/>
              <a:t>urna</a:t>
            </a:r>
            <a:r>
              <a:rPr lang="en-US" dirty="0"/>
              <a:t> vel </a:t>
            </a:r>
            <a:r>
              <a:rPr lang="en-US" dirty="0" err="1"/>
              <a:t>enim</a:t>
            </a:r>
            <a:r>
              <a:rPr lang="en-US" dirty="0"/>
              <a:t> </a:t>
            </a:r>
            <a:r>
              <a:rPr lang="en-US" dirty="0" err="1"/>
              <a:t>rutrum</a:t>
            </a:r>
            <a:r>
              <a:rPr lang="en-US" dirty="0"/>
              <a:t> </a:t>
            </a:r>
            <a:r>
              <a:rPr lang="en-US" dirty="0" err="1"/>
              <a:t>facilisis</a:t>
            </a:r>
            <a:r>
              <a:rPr lang="en-US" dirty="0"/>
              <a:t>. </a:t>
            </a:r>
            <a:r>
              <a:rPr lang="en-US" dirty="0" err="1"/>
              <a:t>Nulla</a:t>
            </a:r>
            <a:r>
              <a:rPr lang="en-US" dirty="0"/>
              <a:t> tempus </a:t>
            </a:r>
            <a:r>
              <a:rPr lang="en-US" dirty="0" err="1"/>
              <a:t>urna</a:t>
            </a:r>
            <a:r>
              <a:rPr lang="en-US" dirty="0"/>
              <a:t> </a:t>
            </a:r>
            <a:r>
              <a:rPr lang="en-US" dirty="0" err="1"/>
              <a:t>arcu</a:t>
            </a:r>
            <a:r>
              <a:rPr lang="en-US" dirty="0"/>
              <a:t>, in pulvinar </a:t>
            </a:r>
            <a:r>
              <a:rPr lang="en-US" dirty="0" err="1"/>
              <a:t>mauris</a:t>
            </a:r>
            <a:r>
              <a:rPr lang="en-US" dirty="0"/>
              <a:t> pulvinar </a:t>
            </a:r>
            <a:r>
              <a:rPr lang="en-US" dirty="0" err="1"/>
              <a:t>eu</a:t>
            </a:r>
            <a:r>
              <a:rPr lang="en-US" dirty="0"/>
              <a:t>. Aenean </a:t>
            </a:r>
            <a:r>
              <a:rPr lang="en-US" dirty="0" err="1"/>
              <a:t>varius</a:t>
            </a:r>
            <a:r>
              <a:rPr lang="en-US" dirty="0"/>
              <a:t> </a:t>
            </a:r>
            <a:r>
              <a:rPr lang="en-US" dirty="0" err="1"/>
              <a:t>malesuada</a:t>
            </a:r>
            <a:r>
              <a:rPr lang="en-US" dirty="0"/>
              <a:t> ante sit </a:t>
            </a:r>
            <a:r>
              <a:rPr lang="en-US" dirty="0" err="1"/>
              <a:t>amet</a:t>
            </a:r>
            <a:r>
              <a:rPr lang="en-US" dirty="0"/>
              <a:t> </a:t>
            </a:r>
            <a:r>
              <a:rPr lang="en-US" dirty="0" err="1"/>
              <a:t>efficitur</a:t>
            </a:r>
            <a:r>
              <a:rPr lang="en-US" dirty="0"/>
              <a:t>.</a:t>
            </a:r>
          </a:p>
          <a:p>
            <a:pPr lvl="0"/>
            <a:endParaRPr lang="en-US" dirty="0"/>
          </a:p>
          <a:p>
            <a:pPr lvl="0"/>
            <a:r>
              <a:rPr lang="en-US" dirty="0"/>
              <a:t>Vestibulum in </a:t>
            </a:r>
            <a:r>
              <a:rPr lang="en-US" dirty="0" err="1"/>
              <a:t>vehicula</a:t>
            </a:r>
            <a:r>
              <a:rPr lang="en-US" dirty="0"/>
              <a:t> dolor. Mauris nec </a:t>
            </a:r>
            <a:r>
              <a:rPr lang="en-US" dirty="0" err="1"/>
              <a:t>tellus</a:t>
            </a:r>
            <a:r>
              <a:rPr lang="en-US" dirty="0"/>
              <a:t> lorem. </a:t>
            </a:r>
            <a:r>
              <a:rPr lang="en-US" dirty="0" err="1"/>
              <a:t>Quisque</a:t>
            </a:r>
            <a:r>
              <a:rPr lang="en-US" dirty="0"/>
              <a:t> semper </a:t>
            </a:r>
            <a:r>
              <a:rPr lang="en-US" dirty="0" err="1"/>
              <a:t>neque</a:t>
            </a:r>
            <a:r>
              <a:rPr lang="en-US" dirty="0"/>
              <a:t> </a:t>
            </a:r>
            <a:r>
              <a:rPr lang="en-US" dirty="0" err="1"/>
              <a:t>sapien</a:t>
            </a:r>
            <a:r>
              <a:rPr lang="en-US" dirty="0"/>
              <a:t>, in </a:t>
            </a:r>
            <a:r>
              <a:rPr lang="en-US" dirty="0" err="1"/>
              <a:t>aliquam</a:t>
            </a:r>
            <a:r>
              <a:rPr lang="en-US" dirty="0"/>
              <a:t> libero </a:t>
            </a:r>
            <a:r>
              <a:rPr lang="en-US" dirty="0" err="1"/>
              <a:t>pretium</a:t>
            </a:r>
            <a:r>
              <a:rPr lang="en-US" dirty="0"/>
              <a:t> sed. </a:t>
            </a:r>
            <a:r>
              <a:rPr lang="en-US" dirty="0" err="1"/>
              <a:t>Phasellus</a:t>
            </a:r>
            <a:r>
              <a:rPr lang="en-US" dirty="0"/>
              <a:t> id </a:t>
            </a:r>
            <a:r>
              <a:rPr lang="en-US" dirty="0" err="1"/>
              <a:t>est</a:t>
            </a:r>
            <a:r>
              <a:rPr lang="en-US" dirty="0"/>
              <a:t> sit </a:t>
            </a:r>
            <a:r>
              <a:rPr lang="en-US" dirty="0" err="1"/>
              <a:t>amet</a:t>
            </a:r>
            <a:r>
              <a:rPr lang="en-US" dirty="0"/>
              <a:t> </a:t>
            </a:r>
            <a:r>
              <a:rPr lang="en-US" dirty="0" err="1"/>
              <a:t>neque</a:t>
            </a:r>
            <a:r>
              <a:rPr lang="en-US" dirty="0"/>
              <a:t> </a:t>
            </a:r>
            <a:r>
              <a:rPr lang="en-US" dirty="0" err="1"/>
              <a:t>ultrices</a:t>
            </a:r>
            <a:r>
              <a:rPr lang="en-US" dirty="0"/>
              <a:t> </a:t>
            </a:r>
            <a:r>
              <a:rPr lang="en-US" dirty="0" err="1"/>
              <a:t>dignissim</a:t>
            </a:r>
            <a:r>
              <a:rPr lang="en-US" dirty="0"/>
              <a:t>. Aliquam in </a:t>
            </a:r>
            <a:r>
              <a:rPr lang="en-US" dirty="0" err="1"/>
              <a:t>interdum</a:t>
            </a:r>
            <a:r>
              <a:rPr lang="en-US" dirty="0"/>
              <a:t> sem. Duis </a:t>
            </a:r>
            <a:r>
              <a:rPr lang="en-US" dirty="0" err="1"/>
              <a:t>blandit</a:t>
            </a:r>
            <a:r>
              <a:rPr lang="en-US" dirty="0"/>
              <a:t> nisi pulvinar </a:t>
            </a:r>
            <a:r>
              <a:rPr lang="en-US" dirty="0" err="1"/>
              <a:t>metus</a:t>
            </a:r>
            <a:r>
              <a:rPr lang="en-US" dirty="0"/>
              <a:t> </a:t>
            </a:r>
            <a:r>
              <a:rPr lang="en-US" dirty="0" err="1"/>
              <a:t>ultricies</a:t>
            </a:r>
            <a:r>
              <a:rPr lang="en-US" dirty="0"/>
              <a:t>, in fermentum </a:t>
            </a:r>
            <a:r>
              <a:rPr lang="en-US" dirty="0" err="1"/>
              <a:t>turpis</a:t>
            </a:r>
            <a:r>
              <a:rPr lang="en-US" dirty="0"/>
              <a:t> </a:t>
            </a:r>
            <a:r>
              <a:rPr lang="en-US" dirty="0" err="1"/>
              <a:t>consequat</a:t>
            </a:r>
            <a:r>
              <a:rPr lang="en-US" dirty="0"/>
              <a:t>. Nunc </a:t>
            </a:r>
            <a:r>
              <a:rPr lang="en-US" dirty="0" err="1"/>
              <a:t>lobortis</a:t>
            </a:r>
            <a:r>
              <a:rPr lang="en-US" dirty="0"/>
              <a:t>, </a:t>
            </a:r>
            <a:r>
              <a:rPr lang="en-US" dirty="0" err="1"/>
              <a:t>turpis</a:t>
            </a:r>
            <a:r>
              <a:rPr lang="en-US" dirty="0"/>
              <a:t> </a:t>
            </a:r>
            <a:r>
              <a:rPr lang="en-US" dirty="0" err="1"/>
              <a:t>ut</a:t>
            </a:r>
            <a:r>
              <a:rPr lang="en-US" dirty="0"/>
              <a:t> dictum </a:t>
            </a:r>
            <a:r>
              <a:rPr lang="en-US" dirty="0" err="1"/>
              <a:t>iaculis</a:t>
            </a:r>
            <a:r>
              <a:rPr lang="en-US" dirty="0"/>
              <a:t>, </a:t>
            </a:r>
            <a:r>
              <a:rPr lang="en-US" dirty="0" err="1"/>
              <a:t>nibh</a:t>
            </a:r>
            <a:r>
              <a:rPr lang="en-US" dirty="0"/>
              <a:t> dolor </a:t>
            </a:r>
            <a:r>
              <a:rPr lang="en-US" dirty="0" err="1"/>
              <a:t>malesuada</a:t>
            </a:r>
            <a:r>
              <a:rPr lang="en-US" dirty="0"/>
              <a:t> </a:t>
            </a:r>
            <a:r>
              <a:rPr lang="en-US" dirty="0" err="1"/>
              <a:t>massa</a:t>
            </a:r>
            <a:r>
              <a:rPr lang="en-US" dirty="0"/>
              <a:t>, at </a:t>
            </a:r>
            <a:r>
              <a:rPr lang="en-US" dirty="0" err="1"/>
              <a:t>consectetur</a:t>
            </a:r>
            <a:r>
              <a:rPr lang="en-US" dirty="0"/>
              <a:t> </a:t>
            </a:r>
            <a:r>
              <a:rPr lang="en-US" dirty="0" err="1"/>
              <a:t>nulla</a:t>
            </a:r>
            <a:r>
              <a:rPr lang="en-US" dirty="0"/>
              <a:t> </a:t>
            </a:r>
            <a:r>
              <a:rPr lang="en-US" dirty="0" err="1"/>
              <a:t>neque</a:t>
            </a:r>
            <a:r>
              <a:rPr lang="en-US" dirty="0"/>
              <a:t> </a:t>
            </a:r>
            <a:r>
              <a:rPr lang="en-US" dirty="0" err="1"/>
              <a:t>eget</a:t>
            </a:r>
            <a:r>
              <a:rPr lang="en-US" dirty="0"/>
              <a:t> mi. Integer </a:t>
            </a:r>
            <a:r>
              <a:rPr lang="en-US" dirty="0" err="1"/>
              <a:t>eu</a:t>
            </a:r>
            <a:r>
              <a:rPr lang="en-US" dirty="0"/>
              <a:t> </a:t>
            </a:r>
            <a:r>
              <a:rPr lang="en-US" dirty="0" err="1"/>
              <a:t>nunc</a:t>
            </a:r>
            <a:r>
              <a:rPr lang="en-US" dirty="0"/>
              <a:t> non </a:t>
            </a:r>
            <a:r>
              <a:rPr lang="en-US" dirty="0" err="1"/>
              <a:t>tellus</a:t>
            </a:r>
            <a:r>
              <a:rPr lang="en-US" dirty="0"/>
              <a:t> auctor </a:t>
            </a:r>
            <a:r>
              <a:rPr lang="en-US" dirty="0" err="1"/>
              <a:t>iaculis</a:t>
            </a:r>
            <a:r>
              <a:rPr lang="en-US" dirty="0"/>
              <a:t> non sed mi. Sed id ex </a:t>
            </a:r>
            <a:r>
              <a:rPr lang="en-US" dirty="0" err="1"/>
              <a:t>tellus</a:t>
            </a:r>
            <a:r>
              <a:rPr lang="en-US" dirty="0"/>
              <a:t>. Vestibulum </a:t>
            </a:r>
            <a:r>
              <a:rPr lang="en-US" dirty="0" err="1"/>
              <a:t>posuere</a:t>
            </a:r>
            <a:r>
              <a:rPr lang="en-US" dirty="0"/>
              <a:t> ex vitae </a:t>
            </a:r>
            <a:r>
              <a:rPr lang="en-US" dirty="0" err="1"/>
              <a:t>rutrum</a:t>
            </a:r>
            <a:r>
              <a:rPr lang="en-US" dirty="0"/>
              <a:t> </a:t>
            </a:r>
            <a:r>
              <a:rPr lang="en-US" dirty="0" err="1"/>
              <a:t>tincidunt</a:t>
            </a:r>
            <a:r>
              <a:rPr lang="en-US" dirty="0"/>
              <a:t>. Nunc id </a:t>
            </a:r>
            <a:r>
              <a:rPr lang="en-US" dirty="0" err="1"/>
              <a:t>odio</a:t>
            </a:r>
            <a:r>
              <a:rPr lang="en-US" dirty="0"/>
              <a:t> </a:t>
            </a:r>
            <a:r>
              <a:rPr lang="en-US" dirty="0" err="1"/>
              <a:t>eget</a:t>
            </a:r>
            <a:r>
              <a:rPr lang="en-US" dirty="0"/>
              <a:t> ante </a:t>
            </a:r>
            <a:r>
              <a:rPr lang="en-US" dirty="0" err="1"/>
              <a:t>feugiat</a:t>
            </a:r>
            <a:r>
              <a:rPr lang="en-US" dirty="0"/>
              <a:t> </a:t>
            </a:r>
            <a:r>
              <a:rPr lang="en-US" dirty="0" err="1"/>
              <a:t>varius</a:t>
            </a:r>
            <a:r>
              <a:rPr lang="en-US" dirty="0"/>
              <a:t>. Mauris </a:t>
            </a:r>
            <a:r>
              <a:rPr lang="en-US" dirty="0" err="1"/>
              <a:t>massa</a:t>
            </a:r>
            <a:r>
              <a:rPr lang="en-US" dirty="0"/>
              <a:t> </a:t>
            </a:r>
            <a:r>
              <a:rPr lang="en-US" dirty="0" err="1"/>
              <a:t>quam</a:t>
            </a:r>
            <a:r>
              <a:rPr lang="en-US" dirty="0"/>
              <a:t>, </a:t>
            </a:r>
            <a:r>
              <a:rPr lang="en-US" dirty="0" err="1"/>
              <a:t>aliquet</a:t>
            </a:r>
            <a:r>
              <a:rPr lang="en-US" dirty="0"/>
              <a:t> </a:t>
            </a:r>
            <a:r>
              <a:rPr lang="en-US" dirty="0" err="1"/>
              <a:t>imperdiet</a:t>
            </a:r>
            <a:r>
              <a:rPr lang="en-US" dirty="0"/>
              <a:t> ligula </a:t>
            </a:r>
            <a:r>
              <a:rPr lang="en-US" dirty="0" err="1"/>
              <a:t>placerat</a:t>
            </a:r>
            <a:r>
              <a:rPr lang="en-US" dirty="0"/>
              <a:t>, </a:t>
            </a:r>
            <a:r>
              <a:rPr lang="en-US" dirty="0" err="1"/>
              <a:t>ultrices</a:t>
            </a:r>
            <a:r>
              <a:rPr lang="en-US" dirty="0"/>
              <a:t> </a:t>
            </a:r>
            <a:r>
              <a:rPr lang="en-US" dirty="0" err="1"/>
              <a:t>facilisis</a:t>
            </a:r>
            <a:r>
              <a:rPr lang="en-US" dirty="0"/>
              <a:t> </a:t>
            </a:r>
            <a:r>
              <a:rPr lang="en-US" dirty="0" err="1"/>
              <a:t>lectus</a:t>
            </a:r>
            <a:r>
              <a:rPr lang="en-US" dirty="0"/>
              <a:t>.</a:t>
            </a:r>
          </a:p>
          <a:p>
            <a:pPr lvl="0"/>
            <a:endParaRPr lang="en-US" dirty="0"/>
          </a:p>
          <a:p>
            <a:pPr lvl="0"/>
            <a:r>
              <a:rPr lang="en-US" dirty="0" err="1"/>
              <a:t>Pellentesque</a:t>
            </a:r>
            <a:r>
              <a:rPr lang="en-US" dirty="0"/>
              <a:t> semper </a:t>
            </a:r>
            <a:r>
              <a:rPr lang="en-US" dirty="0" err="1"/>
              <a:t>risus</a:t>
            </a:r>
            <a:r>
              <a:rPr lang="en-US" dirty="0"/>
              <a:t> vitae </a:t>
            </a:r>
            <a:r>
              <a:rPr lang="en-US" dirty="0" err="1"/>
              <a:t>imperdiet</a:t>
            </a:r>
            <a:r>
              <a:rPr lang="en-US" dirty="0"/>
              <a:t> </a:t>
            </a:r>
            <a:r>
              <a:rPr lang="en-US" dirty="0" err="1"/>
              <a:t>porttitor</a:t>
            </a:r>
            <a:r>
              <a:rPr lang="en-US" dirty="0"/>
              <a:t>. </a:t>
            </a:r>
            <a:r>
              <a:rPr lang="en-US" dirty="0" err="1"/>
              <a:t>Praesent</a:t>
            </a:r>
            <a:r>
              <a:rPr lang="en-US" dirty="0"/>
              <a:t> vestibulum dolor </a:t>
            </a:r>
            <a:r>
              <a:rPr lang="en-US" dirty="0" err="1"/>
              <a:t>eu</a:t>
            </a:r>
            <a:r>
              <a:rPr lang="en-US" dirty="0"/>
              <a:t> </a:t>
            </a:r>
            <a:r>
              <a:rPr lang="en-US" dirty="0" err="1"/>
              <a:t>justo</a:t>
            </a:r>
            <a:r>
              <a:rPr lang="en-US" dirty="0"/>
              <a:t> </a:t>
            </a:r>
            <a:r>
              <a:rPr lang="en-US" dirty="0" err="1"/>
              <a:t>sagittis</a:t>
            </a:r>
            <a:r>
              <a:rPr lang="en-US" dirty="0"/>
              <a:t> </a:t>
            </a:r>
            <a:r>
              <a:rPr lang="en-US" dirty="0" err="1"/>
              <a:t>consectetur</a:t>
            </a:r>
            <a:r>
              <a:rPr lang="en-US" dirty="0"/>
              <a:t>. Maecenas libero </a:t>
            </a:r>
            <a:r>
              <a:rPr lang="en-US" dirty="0" err="1"/>
              <a:t>sapien</a:t>
            </a:r>
            <a:r>
              <a:rPr lang="en-US" dirty="0"/>
              <a:t>, </a:t>
            </a:r>
            <a:r>
              <a:rPr lang="en-US" dirty="0" err="1"/>
              <a:t>viverra</a:t>
            </a:r>
            <a:r>
              <a:rPr lang="en-US" dirty="0"/>
              <a:t> id </a:t>
            </a:r>
            <a:r>
              <a:rPr lang="en-US" dirty="0" err="1"/>
              <a:t>risus</a:t>
            </a:r>
            <a:r>
              <a:rPr lang="en-US" dirty="0"/>
              <a:t> nec, </a:t>
            </a:r>
            <a:r>
              <a:rPr lang="en-US" dirty="0" err="1"/>
              <a:t>malesuada</a:t>
            </a:r>
            <a:r>
              <a:rPr lang="en-US" dirty="0"/>
              <a:t> dictum </a:t>
            </a:r>
            <a:r>
              <a:rPr lang="en-US" dirty="0" err="1"/>
              <a:t>neque</a:t>
            </a:r>
            <a:r>
              <a:rPr lang="en-US" dirty="0"/>
              <a:t>. Donec auctor ipsum nec ipsum </a:t>
            </a:r>
            <a:r>
              <a:rPr lang="en-US" dirty="0" err="1"/>
              <a:t>viverra</a:t>
            </a:r>
            <a:r>
              <a:rPr lang="en-US" dirty="0"/>
              <a:t> </a:t>
            </a:r>
            <a:r>
              <a:rPr lang="en-US" dirty="0" err="1"/>
              <a:t>aliquet</a:t>
            </a:r>
            <a:r>
              <a:rPr lang="en-US" dirty="0"/>
              <a:t>. Aenean </a:t>
            </a:r>
            <a:r>
              <a:rPr lang="en-US" dirty="0" err="1"/>
              <a:t>imperdiet</a:t>
            </a:r>
            <a:r>
              <a:rPr lang="en-US" dirty="0"/>
              <a:t> vestibulum eros, </a:t>
            </a:r>
            <a:r>
              <a:rPr lang="en-US" dirty="0" err="1"/>
              <a:t>eget</a:t>
            </a:r>
            <a:r>
              <a:rPr lang="en-US" dirty="0"/>
              <a:t> </a:t>
            </a:r>
            <a:r>
              <a:rPr lang="en-US" dirty="0" err="1"/>
              <a:t>mollis</a:t>
            </a:r>
            <a:r>
              <a:rPr lang="en-US" dirty="0"/>
              <a:t> libero </a:t>
            </a:r>
            <a:r>
              <a:rPr lang="en-US" dirty="0" err="1"/>
              <a:t>ultrices</a:t>
            </a:r>
            <a:r>
              <a:rPr lang="en-US" dirty="0"/>
              <a:t> vitae. Vestibulum et lorem non mi </a:t>
            </a:r>
            <a:r>
              <a:rPr lang="en-US" dirty="0" err="1"/>
              <a:t>aliquam</a:t>
            </a:r>
            <a:r>
              <a:rPr lang="en-US" dirty="0"/>
              <a:t> </a:t>
            </a:r>
            <a:r>
              <a:rPr lang="en-US" dirty="0" err="1"/>
              <a:t>vulputate</a:t>
            </a:r>
            <a:r>
              <a:rPr lang="en-US" dirty="0"/>
              <a:t> </a:t>
            </a:r>
            <a:r>
              <a:rPr lang="en-US" dirty="0" err="1"/>
              <a:t>ut</a:t>
            </a:r>
            <a:r>
              <a:rPr lang="en-US" dirty="0"/>
              <a:t> at </a:t>
            </a:r>
            <a:r>
              <a:rPr lang="en-US" dirty="0" err="1"/>
              <a:t>orci</a:t>
            </a:r>
            <a:r>
              <a:rPr lang="en-US" dirty="0"/>
              <a:t>. </a:t>
            </a:r>
            <a:r>
              <a:rPr lang="en-US" dirty="0" err="1"/>
              <a:t>Nullam</a:t>
            </a:r>
            <a:r>
              <a:rPr lang="en-US" dirty="0"/>
              <a:t> </a:t>
            </a:r>
            <a:r>
              <a:rPr lang="en-US" dirty="0" err="1"/>
              <a:t>metus</a:t>
            </a:r>
            <a:r>
              <a:rPr lang="en-US" dirty="0"/>
              <a:t> </a:t>
            </a:r>
            <a:r>
              <a:rPr lang="en-US" dirty="0" err="1"/>
              <a:t>metus</a:t>
            </a:r>
            <a:r>
              <a:rPr lang="en-US" dirty="0"/>
              <a:t>, </a:t>
            </a:r>
            <a:r>
              <a:rPr lang="en-US" dirty="0" err="1"/>
              <a:t>mattis</a:t>
            </a:r>
            <a:r>
              <a:rPr lang="en-US" dirty="0"/>
              <a:t> sit </a:t>
            </a:r>
            <a:r>
              <a:rPr lang="en-US" dirty="0" err="1"/>
              <a:t>amet</a:t>
            </a:r>
            <a:r>
              <a:rPr lang="en-US" dirty="0"/>
              <a:t> </a:t>
            </a:r>
            <a:r>
              <a:rPr lang="en-US" dirty="0" err="1"/>
              <a:t>vehicula</a:t>
            </a:r>
            <a:r>
              <a:rPr lang="en-US" dirty="0"/>
              <a:t> sit </a:t>
            </a:r>
            <a:r>
              <a:rPr lang="en-US" dirty="0" err="1"/>
              <a:t>amet</a:t>
            </a:r>
            <a:r>
              <a:rPr lang="en-US" dirty="0"/>
              <a:t>, </a:t>
            </a:r>
            <a:r>
              <a:rPr lang="en-US" dirty="0" err="1"/>
              <a:t>condimentum</a:t>
            </a:r>
            <a:r>
              <a:rPr lang="en-US" dirty="0"/>
              <a:t> </a:t>
            </a:r>
            <a:r>
              <a:rPr lang="en-US" dirty="0" err="1"/>
              <a:t>ut</a:t>
            </a:r>
            <a:r>
              <a:rPr lang="en-US" dirty="0"/>
              <a:t> </a:t>
            </a:r>
            <a:r>
              <a:rPr lang="en-US" dirty="0" err="1"/>
              <a:t>quam</a:t>
            </a:r>
            <a:r>
              <a:rPr lang="en-US" dirty="0"/>
              <a:t>. Sed </a:t>
            </a:r>
            <a:r>
              <a:rPr lang="en-US" dirty="0" err="1"/>
              <a:t>eu</a:t>
            </a:r>
            <a:r>
              <a:rPr lang="en-US" dirty="0"/>
              <a:t> </a:t>
            </a:r>
            <a:r>
              <a:rPr lang="en-US" dirty="0" err="1"/>
              <a:t>congue</a:t>
            </a:r>
            <a:r>
              <a:rPr lang="en-US" dirty="0"/>
              <a:t> sem. Vestibulum </a:t>
            </a:r>
            <a:r>
              <a:rPr lang="en-US" dirty="0" err="1"/>
              <a:t>ultrices</a:t>
            </a:r>
            <a:r>
              <a:rPr lang="en-US" dirty="0"/>
              <a:t> </a:t>
            </a:r>
            <a:r>
              <a:rPr lang="en-US" dirty="0" err="1"/>
              <a:t>quam</a:t>
            </a:r>
            <a:r>
              <a:rPr lang="en-US" dirty="0"/>
              <a:t> </a:t>
            </a:r>
            <a:r>
              <a:rPr lang="en-US" dirty="0" err="1"/>
              <a:t>enim</a:t>
            </a:r>
            <a:r>
              <a:rPr lang="en-US" dirty="0"/>
              <a:t>, a </a:t>
            </a:r>
            <a:r>
              <a:rPr lang="en-US" dirty="0" err="1"/>
              <a:t>sodales</a:t>
            </a:r>
            <a:r>
              <a:rPr lang="en-US" dirty="0"/>
              <a:t> ante </a:t>
            </a:r>
            <a:r>
              <a:rPr lang="en-US" dirty="0" err="1"/>
              <a:t>finibus</a:t>
            </a:r>
            <a:r>
              <a:rPr lang="en-US" dirty="0"/>
              <a:t> </a:t>
            </a:r>
            <a:r>
              <a:rPr lang="en-US" dirty="0" err="1"/>
              <a:t>quis</a:t>
            </a:r>
            <a:r>
              <a:rPr lang="en-US" dirty="0"/>
              <a:t>. </a:t>
            </a:r>
            <a:r>
              <a:rPr lang="en-US" dirty="0" err="1"/>
              <a:t>Fusce</a:t>
            </a:r>
            <a:r>
              <a:rPr lang="en-US" dirty="0"/>
              <a:t> </a:t>
            </a:r>
            <a:r>
              <a:rPr lang="en-US" dirty="0" err="1"/>
              <a:t>scelerisque</a:t>
            </a:r>
            <a:r>
              <a:rPr lang="en-US" dirty="0"/>
              <a:t> ligula </a:t>
            </a:r>
            <a:r>
              <a:rPr lang="en-US" dirty="0" err="1"/>
              <a:t>neque</a:t>
            </a:r>
            <a:r>
              <a:rPr lang="en-US" dirty="0"/>
              <a:t>. Nunc a </a:t>
            </a:r>
            <a:r>
              <a:rPr lang="en-US" dirty="0" err="1"/>
              <a:t>urna</a:t>
            </a:r>
            <a:r>
              <a:rPr lang="en-US" dirty="0"/>
              <a:t> sem. </a:t>
            </a:r>
            <a:r>
              <a:rPr lang="en-US" dirty="0" err="1"/>
              <a:t>Phasellus</a:t>
            </a:r>
            <a:r>
              <a:rPr lang="en-US" dirty="0"/>
              <a:t> </a:t>
            </a:r>
            <a:r>
              <a:rPr lang="en-US" dirty="0" err="1"/>
              <a:t>dignissim</a:t>
            </a:r>
            <a:r>
              <a:rPr lang="en-US" dirty="0"/>
              <a:t> mi </a:t>
            </a:r>
            <a:r>
              <a:rPr lang="en-US" dirty="0" err="1"/>
              <a:t>justo</a:t>
            </a:r>
            <a:r>
              <a:rPr lang="en-US" dirty="0"/>
              <a:t>, </a:t>
            </a:r>
            <a:r>
              <a:rPr lang="en-US" dirty="0" err="1"/>
              <a:t>quis</a:t>
            </a:r>
            <a:r>
              <a:rPr lang="en-US" dirty="0"/>
              <a:t> fermentum </a:t>
            </a:r>
            <a:r>
              <a:rPr lang="en-US" dirty="0" err="1"/>
              <a:t>lectus</a:t>
            </a:r>
            <a:r>
              <a:rPr lang="en-US" dirty="0"/>
              <a:t> </a:t>
            </a:r>
            <a:r>
              <a:rPr lang="en-US" dirty="0" err="1"/>
              <a:t>lobortis</a:t>
            </a:r>
            <a:r>
              <a:rPr lang="en-US" dirty="0"/>
              <a:t> sit </a:t>
            </a:r>
            <a:r>
              <a:rPr lang="en-US" dirty="0" err="1"/>
              <a:t>amet</a:t>
            </a:r>
            <a:r>
              <a:rPr lang="en-US" dirty="0"/>
              <a:t>. In id </a:t>
            </a:r>
            <a:r>
              <a:rPr lang="en-US" dirty="0" err="1"/>
              <a:t>purus</a:t>
            </a:r>
            <a:r>
              <a:rPr lang="en-US" dirty="0"/>
              <a:t> ac dui </a:t>
            </a:r>
            <a:r>
              <a:rPr lang="en-US" dirty="0" err="1"/>
              <a:t>luctus</a:t>
            </a:r>
            <a:r>
              <a:rPr lang="en-US" dirty="0"/>
              <a:t> </a:t>
            </a:r>
            <a:r>
              <a:rPr lang="en-US" dirty="0" err="1"/>
              <a:t>faucibus</a:t>
            </a:r>
            <a:r>
              <a:rPr lang="en-US" dirty="0"/>
              <a:t>.</a:t>
            </a:r>
          </a:p>
          <a:p>
            <a:pPr lvl="0"/>
            <a:endParaRPr lang="en-US" dirty="0"/>
          </a:p>
          <a:p>
            <a:pPr lvl="0"/>
            <a:r>
              <a:rPr lang="en-US" dirty="0"/>
              <a:t>Mauris fermentum </a:t>
            </a:r>
            <a:r>
              <a:rPr lang="en-US" dirty="0" err="1"/>
              <a:t>massa</a:t>
            </a:r>
            <a:r>
              <a:rPr lang="en-US" dirty="0"/>
              <a:t> </a:t>
            </a:r>
            <a:r>
              <a:rPr lang="en-US" dirty="0" err="1"/>
              <a:t>eget</a:t>
            </a:r>
            <a:r>
              <a:rPr lang="en-US" dirty="0"/>
              <a:t> </a:t>
            </a:r>
            <a:r>
              <a:rPr lang="en-US" dirty="0" err="1"/>
              <a:t>faucibus</a:t>
            </a:r>
            <a:r>
              <a:rPr lang="en-US" dirty="0"/>
              <a:t> maximus. </a:t>
            </a:r>
            <a:r>
              <a:rPr lang="en-US" dirty="0" err="1"/>
              <a:t>Quisque</a:t>
            </a:r>
            <a:r>
              <a:rPr lang="en-US" dirty="0"/>
              <a:t> </a:t>
            </a:r>
            <a:r>
              <a:rPr lang="en-US" dirty="0" err="1"/>
              <a:t>euismod</a:t>
            </a:r>
            <a:r>
              <a:rPr lang="en-US" dirty="0"/>
              <a:t>, ex id </a:t>
            </a:r>
            <a:r>
              <a:rPr lang="en-US" dirty="0" err="1"/>
              <a:t>faucibus</a:t>
            </a:r>
            <a:r>
              <a:rPr lang="en-US" dirty="0"/>
              <a:t> maximus, </a:t>
            </a:r>
            <a:r>
              <a:rPr lang="en-US" dirty="0" err="1"/>
              <a:t>quam</a:t>
            </a:r>
            <a:r>
              <a:rPr lang="en-US" dirty="0"/>
              <a:t> </a:t>
            </a:r>
            <a:r>
              <a:rPr lang="en-US" dirty="0" err="1"/>
              <a:t>sapien</a:t>
            </a:r>
            <a:r>
              <a:rPr lang="en-US" dirty="0"/>
              <a:t> fermentum dui, in </a:t>
            </a:r>
            <a:r>
              <a:rPr lang="en-US" dirty="0" err="1"/>
              <a:t>viverra</a:t>
            </a:r>
            <a:r>
              <a:rPr lang="en-US" dirty="0"/>
              <a:t> </a:t>
            </a:r>
            <a:r>
              <a:rPr lang="en-US" dirty="0" err="1"/>
              <a:t>orci</a:t>
            </a:r>
            <a:r>
              <a:rPr lang="en-US" dirty="0"/>
              <a:t> </a:t>
            </a:r>
            <a:r>
              <a:rPr lang="en-US" dirty="0" err="1"/>
              <a:t>nulla</a:t>
            </a:r>
            <a:r>
              <a:rPr lang="en-US" dirty="0"/>
              <a:t> </a:t>
            </a:r>
            <a:r>
              <a:rPr lang="en-US" dirty="0" err="1"/>
              <a:t>ut</a:t>
            </a:r>
            <a:r>
              <a:rPr lang="en-US" dirty="0"/>
              <a:t> </a:t>
            </a:r>
            <a:r>
              <a:rPr lang="en-US" dirty="0" err="1"/>
              <a:t>erat</a:t>
            </a:r>
            <a:r>
              <a:rPr lang="en-US" dirty="0"/>
              <a:t>. Integer convallis ipsum </a:t>
            </a:r>
            <a:r>
              <a:rPr lang="en-US" dirty="0" err="1"/>
              <a:t>nunc</a:t>
            </a:r>
            <a:r>
              <a:rPr lang="en-US" dirty="0"/>
              <a:t>, id cursus </a:t>
            </a:r>
            <a:r>
              <a:rPr lang="en-US" dirty="0" err="1"/>
              <a:t>turpis</a:t>
            </a:r>
            <a:r>
              <a:rPr lang="en-US" dirty="0"/>
              <a:t> </a:t>
            </a:r>
            <a:r>
              <a:rPr lang="en-US" dirty="0" err="1"/>
              <a:t>suscipit</a:t>
            </a:r>
            <a:r>
              <a:rPr lang="en-US" dirty="0"/>
              <a:t> id. </a:t>
            </a:r>
            <a:r>
              <a:rPr lang="en-US" dirty="0" err="1"/>
              <a:t>Interdum</a:t>
            </a:r>
            <a:r>
              <a:rPr lang="en-US" dirty="0"/>
              <a:t> et </a:t>
            </a:r>
            <a:r>
              <a:rPr lang="en-US" dirty="0" err="1"/>
              <a:t>malesuada</a:t>
            </a:r>
            <a:r>
              <a:rPr lang="en-US" dirty="0"/>
              <a:t> fames ac ante ipsum </a:t>
            </a:r>
            <a:r>
              <a:rPr lang="en-US" dirty="0" err="1"/>
              <a:t>primis</a:t>
            </a:r>
            <a:r>
              <a:rPr lang="en-US" dirty="0"/>
              <a:t> in </a:t>
            </a:r>
            <a:r>
              <a:rPr lang="en-US" dirty="0" err="1"/>
              <a:t>faucibus</a:t>
            </a:r>
            <a:r>
              <a:rPr lang="en-US" dirty="0"/>
              <a:t>. Donec </a:t>
            </a:r>
            <a:r>
              <a:rPr lang="en-US" dirty="0" err="1"/>
              <a:t>placerat</a:t>
            </a:r>
            <a:r>
              <a:rPr lang="en-US" dirty="0"/>
              <a:t> </a:t>
            </a:r>
            <a:r>
              <a:rPr lang="en-US" dirty="0" err="1"/>
              <a:t>vehicula</a:t>
            </a:r>
            <a:r>
              <a:rPr lang="en-US" dirty="0"/>
              <a:t> </a:t>
            </a:r>
            <a:r>
              <a:rPr lang="en-US" dirty="0" err="1"/>
              <a:t>nibh</a:t>
            </a:r>
            <a:r>
              <a:rPr lang="en-US" dirty="0"/>
              <a:t> non </a:t>
            </a:r>
            <a:r>
              <a:rPr lang="en-US" dirty="0" err="1"/>
              <a:t>pretium</a:t>
            </a:r>
            <a:r>
              <a:rPr lang="en-US" dirty="0"/>
              <a:t>. Donec in eros </a:t>
            </a:r>
            <a:r>
              <a:rPr lang="en-US" dirty="0" err="1"/>
              <a:t>velit</a:t>
            </a:r>
            <a:r>
              <a:rPr lang="en-US" dirty="0"/>
              <a:t>. In </a:t>
            </a:r>
            <a:r>
              <a:rPr lang="en-US" dirty="0" err="1"/>
              <a:t>laoreet</a:t>
            </a:r>
            <a:r>
              <a:rPr lang="en-US" dirty="0"/>
              <a:t> ligula ante, a tempus </a:t>
            </a:r>
            <a:r>
              <a:rPr lang="en-US" dirty="0" err="1"/>
              <a:t>arcu</a:t>
            </a:r>
            <a:r>
              <a:rPr lang="en-US" dirty="0"/>
              <a:t> </a:t>
            </a:r>
            <a:r>
              <a:rPr lang="en-US" dirty="0" err="1"/>
              <a:t>fringilla</a:t>
            </a:r>
            <a:r>
              <a:rPr lang="en-US" dirty="0"/>
              <a:t> et.</a:t>
            </a:r>
          </a:p>
          <a:p>
            <a:pPr lvl="0"/>
            <a:endParaRPr lang="en-US" dirty="0"/>
          </a:p>
          <a:p>
            <a:pPr lvl="0"/>
            <a:r>
              <a:rPr lang="en-US" dirty="0" err="1"/>
              <a:t>Fusce</a:t>
            </a:r>
            <a:r>
              <a:rPr lang="en-US" dirty="0"/>
              <a:t> </a:t>
            </a:r>
            <a:r>
              <a:rPr lang="en-US" dirty="0" err="1"/>
              <a:t>volutpat</a:t>
            </a:r>
            <a:r>
              <a:rPr lang="en-US" dirty="0"/>
              <a:t> </a:t>
            </a:r>
            <a:r>
              <a:rPr lang="en-US" dirty="0" err="1"/>
              <a:t>malesuada</a:t>
            </a:r>
            <a:r>
              <a:rPr lang="en-US" dirty="0"/>
              <a:t> diam </a:t>
            </a:r>
            <a:r>
              <a:rPr lang="en-US" dirty="0" err="1"/>
              <a:t>eget</a:t>
            </a:r>
            <a:r>
              <a:rPr lang="en-US" dirty="0"/>
              <a:t> maximus. </a:t>
            </a:r>
            <a:r>
              <a:rPr lang="en-US" dirty="0" err="1"/>
              <a:t>Phasellus</a:t>
            </a:r>
            <a:r>
              <a:rPr lang="en-US" dirty="0"/>
              <a:t> </a:t>
            </a:r>
            <a:r>
              <a:rPr lang="en-US" dirty="0" err="1"/>
              <a:t>laoreet</a:t>
            </a:r>
            <a:r>
              <a:rPr lang="en-US" dirty="0"/>
              <a:t> </a:t>
            </a:r>
            <a:r>
              <a:rPr lang="en-US" dirty="0" err="1"/>
              <a:t>elementum</a:t>
            </a:r>
            <a:r>
              <a:rPr lang="en-US" dirty="0"/>
              <a:t> </a:t>
            </a:r>
            <a:r>
              <a:rPr lang="en-US" dirty="0" err="1"/>
              <a:t>porttitor</a:t>
            </a:r>
            <a:r>
              <a:rPr lang="en-US" dirty="0"/>
              <a:t>. Cras vel </a:t>
            </a:r>
            <a:r>
              <a:rPr lang="en-US" dirty="0" err="1"/>
              <a:t>risus</a:t>
            </a:r>
            <a:r>
              <a:rPr lang="en-US" dirty="0"/>
              <a:t> </a:t>
            </a:r>
            <a:r>
              <a:rPr lang="en-US" dirty="0" err="1"/>
              <a:t>eget</a:t>
            </a:r>
            <a:r>
              <a:rPr lang="en-US" dirty="0"/>
              <a:t> </a:t>
            </a:r>
            <a:r>
              <a:rPr lang="en-US" dirty="0" err="1"/>
              <a:t>purus</a:t>
            </a:r>
            <a:r>
              <a:rPr lang="en-US" dirty="0"/>
              <a:t> </a:t>
            </a:r>
            <a:r>
              <a:rPr lang="en-US" dirty="0" err="1"/>
              <a:t>placerat</a:t>
            </a:r>
            <a:r>
              <a:rPr lang="en-US" dirty="0"/>
              <a:t> lacinia ac </a:t>
            </a:r>
            <a:r>
              <a:rPr lang="en-US" dirty="0" err="1"/>
              <a:t>iaculis</a:t>
            </a:r>
            <a:r>
              <a:rPr lang="en-US" dirty="0"/>
              <a:t> </a:t>
            </a:r>
            <a:r>
              <a:rPr lang="en-US" dirty="0" err="1"/>
              <a:t>felis</a:t>
            </a:r>
            <a:r>
              <a:rPr lang="en-US" dirty="0"/>
              <a:t>. Mauris nec tempus </a:t>
            </a:r>
            <a:r>
              <a:rPr lang="en-US" dirty="0" err="1"/>
              <a:t>tortor</a:t>
            </a:r>
            <a:r>
              <a:rPr lang="en-US" dirty="0"/>
              <a:t>, id tempus ligula. In pulvinar diam sit </a:t>
            </a:r>
            <a:r>
              <a:rPr lang="en-US" dirty="0" err="1"/>
              <a:t>amet</a:t>
            </a:r>
            <a:r>
              <a:rPr lang="en-US" dirty="0"/>
              <a:t> </a:t>
            </a:r>
            <a:r>
              <a:rPr lang="en-US" dirty="0" err="1"/>
              <a:t>euismod</a:t>
            </a:r>
            <a:r>
              <a:rPr lang="en-US" dirty="0"/>
              <a:t> </a:t>
            </a:r>
            <a:r>
              <a:rPr lang="en-US" dirty="0" err="1"/>
              <a:t>scelerisque</a:t>
            </a:r>
            <a:r>
              <a:rPr lang="en-US" dirty="0"/>
              <a:t>. </a:t>
            </a:r>
            <a:r>
              <a:rPr lang="en-US" dirty="0" err="1"/>
              <a:t>Pellentesque</a:t>
            </a:r>
            <a:r>
              <a:rPr lang="en-US" dirty="0"/>
              <a:t> sit </a:t>
            </a:r>
            <a:r>
              <a:rPr lang="en-US" dirty="0" err="1"/>
              <a:t>amet</a:t>
            </a:r>
            <a:r>
              <a:rPr lang="en-US" dirty="0"/>
              <a:t> lacinia nisi. Donec </a:t>
            </a:r>
            <a:r>
              <a:rPr lang="en-US" dirty="0" err="1"/>
              <a:t>sagittis</a:t>
            </a:r>
            <a:r>
              <a:rPr lang="en-US" dirty="0"/>
              <a:t> </a:t>
            </a:r>
            <a:r>
              <a:rPr lang="en-US" dirty="0" err="1"/>
              <a:t>rhoncus</a:t>
            </a:r>
            <a:r>
              <a:rPr lang="en-US" dirty="0"/>
              <a:t> ipsum, sed </a:t>
            </a:r>
            <a:r>
              <a:rPr lang="en-US" dirty="0" err="1"/>
              <a:t>accumsan</a:t>
            </a:r>
            <a:r>
              <a:rPr lang="en-US" dirty="0"/>
              <a:t> </a:t>
            </a:r>
            <a:r>
              <a:rPr lang="en-US" dirty="0" err="1"/>
              <a:t>turpis</a:t>
            </a:r>
            <a:r>
              <a:rPr lang="en-US" dirty="0"/>
              <a:t> pulvinar et. Vestibulum </a:t>
            </a:r>
            <a:r>
              <a:rPr lang="en-US" dirty="0" err="1"/>
              <a:t>dignissim</a:t>
            </a:r>
            <a:r>
              <a:rPr lang="en-US" dirty="0"/>
              <a:t> </a:t>
            </a:r>
            <a:r>
              <a:rPr lang="en-US" dirty="0" err="1"/>
              <a:t>mattis</a:t>
            </a:r>
            <a:r>
              <a:rPr lang="en-US" dirty="0"/>
              <a:t> </a:t>
            </a:r>
            <a:r>
              <a:rPr lang="en-US" dirty="0" err="1"/>
              <a:t>justo</a:t>
            </a:r>
            <a:r>
              <a:rPr lang="en-US" dirty="0"/>
              <a:t>, non </a:t>
            </a:r>
            <a:r>
              <a:rPr lang="en-US" dirty="0" err="1"/>
              <a:t>feugiat</a:t>
            </a:r>
            <a:r>
              <a:rPr lang="en-US" dirty="0"/>
              <a:t> ligula </a:t>
            </a:r>
            <a:r>
              <a:rPr lang="en-US" dirty="0" err="1"/>
              <a:t>feugiat</a:t>
            </a:r>
            <a:r>
              <a:rPr lang="en-US" dirty="0"/>
              <a:t> cursus.</a:t>
            </a:r>
            <a:br>
              <a:rPr lang="en-US" dirty="0"/>
            </a:br>
            <a:endParaRPr lang="en-US" dirty="0"/>
          </a:p>
          <a:p>
            <a:pPr lvl="0"/>
            <a:r>
              <a:rPr lang="en-US" dirty="0"/>
              <a:t>© 2025 State Street Corporation. All Rights Reserved.</a:t>
            </a:r>
          </a:p>
          <a:p>
            <a:pPr lvl="0"/>
            <a:r>
              <a:rPr lang="en-US" dirty="0"/>
              <a:t>Tracking Code: (Insert Tracking Code)</a:t>
            </a:r>
          </a:p>
          <a:p>
            <a:pPr lvl="0"/>
            <a:r>
              <a:rPr lang="en-US" dirty="0"/>
              <a:t>Expiration Date: (Insert Expiration Date)</a:t>
            </a:r>
          </a:p>
        </p:txBody>
      </p:sp>
    </p:spTree>
    <p:extLst>
      <p:ext uri="{BB962C8B-B14F-4D97-AF65-F5344CB8AC3E}">
        <p14:creationId xmlns:p14="http://schemas.microsoft.com/office/powerpoint/2010/main" val="3356519803"/>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ank You (Navy) June-2025">
    <p:bg>
      <p:bgPr>
        <a:solidFill>
          <a:schemeClr val="tx1"/>
        </a:solidFill>
        <a:effectLst/>
      </p:bgPr>
    </p:bg>
    <p:spTree>
      <p:nvGrpSpPr>
        <p:cNvPr id="1" name=""/>
        <p:cNvGrpSpPr/>
        <p:nvPr/>
      </p:nvGrpSpPr>
      <p:grpSpPr>
        <a:xfrm>
          <a:off x="0" y="0"/>
          <a:ext cx="0" cy="0"/>
          <a:chOff x="0" y="0"/>
          <a:chExt cx="0" cy="0"/>
        </a:xfrm>
      </p:grpSpPr>
      <p:sp>
        <p:nvSpPr>
          <p:cNvPr id="3" name="Text 0">
            <a:extLst>
              <a:ext uri="{FF2B5EF4-FFF2-40B4-BE49-F238E27FC236}">
                <a16:creationId xmlns:a16="http://schemas.microsoft.com/office/drawing/2014/main" id="{FB47822B-2909-4597-2CBA-057FCF518AD6}"/>
              </a:ext>
            </a:extLst>
          </p:cNvPr>
          <p:cNvSpPr/>
          <p:nvPr userDrawn="1"/>
        </p:nvSpPr>
        <p:spPr>
          <a:xfrm>
            <a:off x="374905" y="3017520"/>
            <a:ext cx="6281804" cy="914400"/>
          </a:xfrm>
          <a:prstGeom prst="rect">
            <a:avLst/>
          </a:prstGeom>
          <a:noFill/>
          <a:ln/>
        </p:spPr>
        <p:txBody>
          <a:bodyPr wrap="square" lIns="0" tIns="0" rIns="0" bIns="0" rtlCol="0" anchor="t"/>
          <a:lstStyle/>
          <a:p>
            <a:pPr marL="0" indent="0" algn="l">
              <a:lnSpc>
                <a:spcPts val="4050"/>
              </a:lnSpc>
              <a:buNone/>
            </a:pPr>
            <a:r>
              <a:rPr lang="en-US" sz="4050" b="1" dirty="0">
                <a:solidFill>
                  <a:schemeClr val="bg1"/>
                </a:solidFill>
                <a:latin typeface="Arial Bold" pitchFamily="34" charset="0"/>
                <a:ea typeface="Arial Bold" pitchFamily="34" charset="-122"/>
                <a:cs typeface="Arial Bold" pitchFamily="34" charset="-120"/>
              </a:rPr>
              <a:t>Thank you</a:t>
            </a:r>
            <a:endParaRPr lang="en-US" sz="4050" b="1" dirty="0">
              <a:solidFill>
                <a:schemeClr val="bg1"/>
              </a:solidFill>
            </a:endParaRPr>
          </a:p>
        </p:txBody>
      </p:sp>
      <p:sp useBgFill="1">
        <p:nvSpPr>
          <p:cNvPr id="5" name="Rectangle 4">
            <a:extLst>
              <a:ext uri="{FF2B5EF4-FFF2-40B4-BE49-F238E27FC236}">
                <a16:creationId xmlns:a16="http://schemas.microsoft.com/office/drawing/2014/main" id="{DE487C98-13D2-68CB-0D83-424234718D29}"/>
              </a:ext>
            </a:extLst>
          </p:cNvPr>
          <p:cNvSpPr/>
          <p:nvPr userDrawn="1"/>
        </p:nvSpPr>
        <p:spPr>
          <a:xfrm>
            <a:off x="7676708" y="6400800"/>
            <a:ext cx="1096917" cy="457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Image 0" descr=" ">
            <a:extLst>
              <a:ext uri="{FF2B5EF4-FFF2-40B4-BE49-F238E27FC236}">
                <a16:creationId xmlns:a16="http://schemas.microsoft.com/office/drawing/2014/main" id="{57D78C09-299C-B78F-CBF5-A774D462A89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841967" y="6578600"/>
            <a:ext cx="925892" cy="154096"/>
          </a:xfrm>
          <a:prstGeom prst="rect">
            <a:avLst/>
          </a:prstGeom>
        </p:spPr>
      </p:pic>
    </p:spTree>
    <p:extLst>
      <p:ext uri="{BB962C8B-B14F-4D97-AF65-F5344CB8AC3E}">
        <p14:creationId xmlns:p14="http://schemas.microsoft.com/office/powerpoint/2010/main" val="303945628"/>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ank You (White) June-2025">
    <p:bg>
      <p:bgPr>
        <a:solidFill>
          <a:schemeClr val="bg1"/>
        </a:solidFill>
        <a:effectLst/>
      </p:bgPr>
    </p:bg>
    <p:spTree>
      <p:nvGrpSpPr>
        <p:cNvPr id="1" name=""/>
        <p:cNvGrpSpPr/>
        <p:nvPr/>
      </p:nvGrpSpPr>
      <p:grpSpPr>
        <a:xfrm>
          <a:off x="0" y="0"/>
          <a:ext cx="0" cy="0"/>
          <a:chOff x="0" y="0"/>
          <a:chExt cx="0" cy="0"/>
        </a:xfrm>
      </p:grpSpPr>
      <p:sp>
        <p:nvSpPr>
          <p:cNvPr id="3" name="Text 0">
            <a:extLst>
              <a:ext uri="{FF2B5EF4-FFF2-40B4-BE49-F238E27FC236}">
                <a16:creationId xmlns:a16="http://schemas.microsoft.com/office/drawing/2014/main" id="{FB47822B-2909-4597-2CBA-057FCF518AD6}"/>
              </a:ext>
            </a:extLst>
          </p:cNvPr>
          <p:cNvSpPr/>
          <p:nvPr userDrawn="1"/>
        </p:nvSpPr>
        <p:spPr>
          <a:xfrm>
            <a:off x="374905" y="3017520"/>
            <a:ext cx="6281804" cy="914400"/>
          </a:xfrm>
          <a:prstGeom prst="rect">
            <a:avLst/>
          </a:prstGeom>
          <a:noFill/>
          <a:ln/>
        </p:spPr>
        <p:txBody>
          <a:bodyPr wrap="square" lIns="0" tIns="0" rIns="0" bIns="0" rtlCol="0" anchor="t"/>
          <a:lstStyle/>
          <a:p>
            <a:pPr marL="0" indent="0" algn="l">
              <a:lnSpc>
                <a:spcPts val="4050"/>
              </a:lnSpc>
              <a:buNone/>
            </a:pPr>
            <a:r>
              <a:rPr lang="en-US" sz="4050" b="1" dirty="0">
                <a:solidFill>
                  <a:schemeClr val="tx1"/>
                </a:solidFill>
                <a:latin typeface="Arial Bold" pitchFamily="34" charset="0"/>
                <a:ea typeface="Arial Bold" pitchFamily="34" charset="-122"/>
                <a:cs typeface="Arial Bold" pitchFamily="34" charset="-120"/>
              </a:rPr>
              <a:t>Thank you</a:t>
            </a:r>
            <a:endParaRPr lang="en-US" sz="4050" b="1" dirty="0">
              <a:solidFill>
                <a:schemeClr val="tx1"/>
              </a:solidFill>
            </a:endParaRPr>
          </a:p>
        </p:txBody>
      </p:sp>
      <p:sp useBgFill="1">
        <p:nvSpPr>
          <p:cNvPr id="2" name="Rectangle 1">
            <a:extLst>
              <a:ext uri="{FF2B5EF4-FFF2-40B4-BE49-F238E27FC236}">
                <a16:creationId xmlns:a16="http://schemas.microsoft.com/office/drawing/2014/main" id="{2870D962-90FC-FA46-0F7D-7FE1F715E1A4}"/>
              </a:ext>
            </a:extLst>
          </p:cNvPr>
          <p:cNvSpPr/>
          <p:nvPr userDrawn="1"/>
        </p:nvSpPr>
        <p:spPr>
          <a:xfrm>
            <a:off x="7345347" y="6400800"/>
            <a:ext cx="269965" cy="457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1691942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losing Logo (Navy) June-2025">
    <p:bg>
      <p:bgPr>
        <a:solidFill>
          <a:schemeClr val="tx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795B626F-C9F8-5F5E-D1A5-7FF3D01D72AB}"/>
              </a:ext>
            </a:extLst>
          </p:cNvPr>
          <p:cNvSpPr/>
          <p:nvPr userDrawn="1"/>
        </p:nvSpPr>
        <p:spPr>
          <a:xfrm>
            <a:off x="7162800" y="6400800"/>
            <a:ext cx="1610825" cy="457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Image 0" descr=" ">
            <a:extLst>
              <a:ext uri="{FF2B5EF4-FFF2-40B4-BE49-F238E27FC236}">
                <a16:creationId xmlns:a16="http://schemas.microsoft.com/office/drawing/2014/main" id="{8A59E92F-7973-65E1-C675-529EB6B4237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277597" y="2435200"/>
            <a:ext cx="4409509" cy="1987612"/>
          </a:xfrm>
          <a:prstGeom prst="rect">
            <a:avLst/>
          </a:prstGeom>
        </p:spPr>
      </p:pic>
    </p:spTree>
    <p:extLst>
      <p:ext uri="{BB962C8B-B14F-4D97-AF65-F5344CB8AC3E}">
        <p14:creationId xmlns:p14="http://schemas.microsoft.com/office/powerpoint/2010/main" val="396104711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losing Logo (White) June-2025">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795B626F-C9F8-5F5E-D1A5-7FF3D01D72AB}"/>
              </a:ext>
            </a:extLst>
          </p:cNvPr>
          <p:cNvSpPr/>
          <p:nvPr userDrawn="1"/>
        </p:nvSpPr>
        <p:spPr>
          <a:xfrm>
            <a:off x="7221416" y="6400800"/>
            <a:ext cx="1552209" cy="457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Image 0" descr=" ">
            <a:extLst>
              <a:ext uri="{FF2B5EF4-FFF2-40B4-BE49-F238E27FC236}">
                <a16:creationId xmlns:a16="http://schemas.microsoft.com/office/drawing/2014/main" id="{8A59E92F-7973-65E1-C675-529EB6B4237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277597" y="2435200"/>
            <a:ext cx="4409509" cy="1987612"/>
          </a:xfrm>
          <a:prstGeom prst="rect">
            <a:avLst/>
          </a:prstGeom>
        </p:spPr>
      </p:pic>
    </p:spTree>
    <p:extLst>
      <p:ext uri="{BB962C8B-B14F-4D97-AF65-F5344CB8AC3E}">
        <p14:creationId xmlns:p14="http://schemas.microsoft.com/office/powerpoint/2010/main" val="155092477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Ultramarine) June-2025">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CBFCF70-829D-29C3-2409-A074BB22E7EE}"/>
              </a:ext>
            </a:extLst>
          </p:cNvPr>
          <p:cNvSpPr>
            <a:spLocks noGrp="1"/>
          </p:cNvSpPr>
          <p:nvPr>
            <p:ph type="ctrTitle" hasCustomPrompt="1"/>
          </p:nvPr>
        </p:nvSpPr>
        <p:spPr>
          <a:xfrm>
            <a:off x="374904" y="419100"/>
            <a:ext cx="8394192" cy="5143500"/>
          </a:xfrm>
          <a:prstGeom prst="rect">
            <a:avLst/>
          </a:prstGeom>
        </p:spPr>
        <p:txBody>
          <a:bodyPr lIns="0" tIns="0" rIns="0" bIns="0" anchor="ctr" anchorCtr="0">
            <a:noAutofit/>
          </a:bodyPr>
          <a:lstStyle>
            <a:lvl1pPr algn="l">
              <a:lnSpc>
                <a:spcPct val="90000"/>
              </a:lnSpc>
              <a:defRPr sz="5400" b="1" strike="noStrike">
                <a:solidFill>
                  <a:schemeClr val="bg1"/>
                </a:solidFill>
                <a:latin typeface="Arial" charset="0"/>
                <a:ea typeface="Arial" charset="0"/>
                <a:cs typeface="Arial" charset="0"/>
              </a:defRPr>
            </a:lvl1pPr>
          </a:lstStyle>
          <a:p>
            <a:r>
              <a:rPr lang="en-US"/>
              <a:t>Divider slide level 1 </a:t>
            </a:r>
            <a:br>
              <a:rPr lang="en-US"/>
            </a:br>
            <a:r>
              <a:rPr lang="en-US"/>
              <a:t>Arial bold 54pt </a:t>
            </a:r>
            <a:br>
              <a:rPr lang="en-US"/>
            </a:br>
            <a:r>
              <a:rPr lang="en-US"/>
              <a:t>0.9 line spacing</a:t>
            </a:r>
          </a:p>
        </p:txBody>
      </p:sp>
      <p:sp>
        <p:nvSpPr>
          <p:cNvPr id="8" name="Text 2">
            <a:extLst>
              <a:ext uri="{FF2B5EF4-FFF2-40B4-BE49-F238E27FC236}">
                <a16:creationId xmlns:a16="http://schemas.microsoft.com/office/drawing/2014/main" id="{D04A2DE0-47C8-6E8C-6F1D-BB9075588319}"/>
              </a:ext>
            </a:extLst>
          </p:cNvPr>
          <p:cNvSpPr/>
          <p:nvPr userDrawn="1"/>
        </p:nvSpPr>
        <p:spPr>
          <a:xfrm>
            <a:off x="6801431" y="6593979"/>
            <a:ext cx="731520" cy="107950"/>
          </a:xfrm>
          <a:prstGeom prst="rect">
            <a:avLst/>
          </a:prstGeom>
          <a:noFill/>
          <a:ln/>
        </p:spPr>
        <p:txBody>
          <a:bodyPr wrap="square" lIns="0" tIns="0" rIns="0" bIns="0" rtlCol="0" anchor="ctr"/>
          <a:lstStyle/>
          <a:p>
            <a:pPr marL="0" indent="0" algn="r">
              <a:lnSpc>
                <a:spcPts val="840"/>
              </a:lnSpc>
              <a:buNone/>
            </a:pPr>
            <a:fld id="{302BA3E7-9B9B-B942-9AC7-5A9E866F1F50}" type="slidenum">
              <a:rPr lang="en-US" sz="700" smtClean="0">
                <a:solidFill>
                  <a:srgbClr val="FFFFFF">
                    <a:alpha val="100000"/>
                  </a:srgbClr>
                </a:solidFill>
                <a:latin typeface="Arial Regular" pitchFamily="34" charset="0"/>
                <a:ea typeface="Arial Regular" pitchFamily="34" charset="-122"/>
                <a:cs typeface="Arial Regular" pitchFamily="34" charset="-120"/>
              </a:rPr>
              <a:pPr marL="0" indent="0" algn="r">
                <a:lnSpc>
                  <a:spcPts val="840"/>
                </a:lnSpc>
                <a:buNone/>
              </a:pPr>
              <a:t>‹#›</a:t>
            </a:fld>
            <a:endParaRPr lang="en-US" sz="700"/>
          </a:p>
        </p:txBody>
      </p:sp>
      <p:pic>
        <p:nvPicPr>
          <p:cNvPr id="2" name="Image 0" descr=" ">
            <a:extLst>
              <a:ext uri="{FF2B5EF4-FFF2-40B4-BE49-F238E27FC236}">
                <a16:creationId xmlns:a16="http://schemas.microsoft.com/office/drawing/2014/main" id="{DE08BC9C-5C3F-779F-7CE8-3C95C86AB53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764809" y="6578600"/>
            <a:ext cx="1003049" cy="154096"/>
          </a:xfrm>
          <a:prstGeom prst="rect">
            <a:avLst/>
          </a:prstGeom>
        </p:spPr>
      </p:pic>
      <p:sp>
        <p:nvSpPr>
          <p:cNvPr id="10" name="Footer Placeholder 9">
            <a:extLst>
              <a:ext uri="{FF2B5EF4-FFF2-40B4-BE49-F238E27FC236}">
                <a16:creationId xmlns:a16="http://schemas.microsoft.com/office/drawing/2014/main" id="{4E0ED4BD-9C60-DA2E-EC21-2A2DB5BC122A}"/>
              </a:ext>
            </a:extLst>
          </p:cNvPr>
          <p:cNvSpPr>
            <a:spLocks noGrp="1"/>
          </p:cNvSpPr>
          <p:nvPr>
            <p:ph type="ftr" sz="quarter" idx="11"/>
          </p:nvPr>
        </p:nvSpPr>
        <p:spPr/>
        <p:txBody>
          <a:bodyPr/>
          <a:lstStyle>
            <a:lvl1pPr>
              <a:defRPr>
                <a:solidFill>
                  <a:schemeClr val="bg1"/>
                </a:solidFill>
              </a:defRPr>
            </a:lvl1pPr>
          </a:lstStyle>
          <a:p>
            <a:r>
              <a:rPr lang="en-US"/>
              <a:t>Footnote placeholder</a:t>
            </a:r>
          </a:p>
        </p:txBody>
      </p:sp>
      <p:sp>
        <p:nvSpPr>
          <p:cNvPr id="11" name="Text Placeholder 11">
            <a:extLst>
              <a:ext uri="{FF2B5EF4-FFF2-40B4-BE49-F238E27FC236}">
                <a16:creationId xmlns:a16="http://schemas.microsoft.com/office/drawing/2014/main" id="{E931012A-0900-2595-14F6-409C01017203}"/>
              </a:ext>
            </a:extLst>
          </p:cNvPr>
          <p:cNvSpPr>
            <a:spLocks noGrp="1"/>
          </p:cNvSpPr>
          <p:nvPr>
            <p:ph type="body" sz="quarter" idx="12" hasCustomPrompt="1"/>
          </p:nvPr>
        </p:nvSpPr>
        <p:spPr>
          <a:xfrm>
            <a:off x="3538269" y="6553055"/>
            <a:ext cx="2923500" cy="200055"/>
          </a:xfrm>
        </p:spPr>
        <p:txBody>
          <a:bodyPr lIns="91440" tIns="45720" bIns="45720">
            <a:spAutoFit/>
          </a:bodyPr>
          <a:lstStyle>
            <a:lvl1pPr marL="0" indent="0">
              <a:buNone/>
              <a:defRPr sz="700" baseline="0">
                <a:solidFill>
                  <a:schemeClr val="bg1"/>
                </a:solidFill>
              </a:defRPr>
            </a:lvl1pPr>
          </a:lstStyle>
          <a:p>
            <a:pPr lvl="0"/>
            <a:r>
              <a:rPr lang="en-US"/>
              <a:t>XXXXXXXX.X.GBL.INST</a:t>
            </a:r>
          </a:p>
        </p:txBody>
      </p:sp>
      <p:sp>
        <p:nvSpPr>
          <p:cNvPr id="17" name="Text Placeholder 12">
            <a:extLst>
              <a:ext uri="{FF2B5EF4-FFF2-40B4-BE49-F238E27FC236}">
                <a16:creationId xmlns:a16="http://schemas.microsoft.com/office/drawing/2014/main" id="{A5979B31-849F-BBC0-2776-81083343C7E4}"/>
              </a:ext>
            </a:extLst>
          </p:cNvPr>
          <p:cNvSpPr>
            <a:spLocks noGrp="1"/>
          </p:cNvSpPr>
          <p:nvPr>
            <p:ph type="body" sz="quarter" idx="10" hasCustomPrompt="1"/>
          </p:nvPr>
        </p:nvSpPr>
        <p:spPr>
          <a:xfrm>
            <a:off x="374903" y="4946904"/>
            <a:ext cx="8394192" cy="246221"/>
          </a:xfrm>
          <a:prstGeom prst="rect">
            <a:avLst/>
          </a:prstGeom>
        </p:spPr>
        <p:txBody>
          <a:bodyPr lIns="0" tIns="0" rIns="0" bIns="0">
            <a:spAutoFit/>
          </a:bodyPr>
          <a:lstStyle>
            <a:lvl1pPr marL="0" indent="0">
              <a:lnSpc>
                <a:spcPct val="100000"/>
              </a:lnSpc>
              <a:spcAft>
                <a:spcPts val="0"/>
              </a:spcAft>
              <a:buNone/>
              <a:defRPr sz="1600" b="0">
                <a:solidFill>
                  <a:schemeClr val="bg1"/>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add section subtitle</a:t>
            </a:r>
          </a:p>
        </p:txBody>
      </p:sp>
    </p:spTree>
    <p:extLst>
      <p:ext uri="{BB962C8B-B14F-4D97-AF65-F5344CB8AC3E}">
        <p14:creationId xmlns:p14="http://schemas.microsoft.com/office/powerpoint/2010/main" val="290312891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Legal 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470" y="1228299"/>
            <a:ext cx="8458201" cy="4474425"/>
          </a:xfrm>
        </p:spPr>
        <p:txBody>
          <a:bodyPr lIns="0" tIns="0" rIns="0" bIns="0" numCol="1" spcCol="155448">
            <a:noAutofit/>
          </a:bodyPr>
          <a:lstStyle>
            <a:lvl1pPr marL="0" indent="0">
              <a:lnSpc>
                <a:spcPct val="100000"/>
              </a:lnSpc>
              <a:spcBef>
                <a:spcPts val="0"/>
              </a:spcBef>
              <a:spcAft>
                <a:spcPts val="600"/>
              </a:spcAft>
              <a:buNone/>
              <a:defRPr sz="700" b="0" baseline="0">
                <a:solidFill>
                  <a:schemeClr val="tx2"/>
                </a:solidFill>
                <a:latin typeface="Arial" charset="0"/>
                <a:ea typeface="Arial" charset="0"/>
                <a:cs typeface="Arial" charset="0"/>
              </a:defRPr>
            </a:lvl1pPr>
            <a:lvl2pPr marL="0" indent="0">
              <a:lnSpc>
                <a:spcPts val="2500"/>
              </a:lnSpc>
              <a:spcBef>
                <a:spcPts val="0"/>
              </a:spcBef>
              <a:buNone/>
              <a:defRPr sz="2000">
                <a:solidFill>
                  <a:schemeClr val="tx2"/>
                </a:solidFill>
                <a:latin typeface="Helvetica" charset="0"/>
                <a:ea typeface="Helvetica" charset="0"/>
                <a:cs typeface="Helvetica" charset="0"/>
              </a:defRPr>
            </a:lvl2pPr>
            <a:lvl3pPr>
              <a:defRPr sz="2000">
                <a:latin typeface="Helvetica" charset="0"/>
                <a:ea typeface="Helvetica" charset="0"/>
                <a:cs typeface="Helvetica" charset="0"/>
              </a:defRPr>
            </a:lvl3pPr>
            <a:lvl4pPr>
              <a:defRPr sz="2000">
                <a:latin typeface="Helvetica" charset="0"/>
                <a:ea typeface="Helvetica" charset="0"/>
                <a:cs typeface="Helvetica" charset="0"/>
              </a:defRPr>
            </a:lvl4pPr>
            <a:lvl5pPr>
              <a:defRPr sz="2000">
                <a:latin typeface="Helvetica" charset="0"/>
                <a:ea typeface="Helvetica" charset="0"/>
                <a:cs typeface="Helvetica" charset="0"/>
              </a:defRPr>
            </a:lvl5pPr>
          </a:lstStyle>
          <a:p>
            <a:pPr lvl="0"/>
            <a:r>
              <a:rPr lang="en-US"/>
              <a:t>Click to edit Master text styles</a:t>
            </a:r>
          </a:p>
        </p:txBody>
      </p:sp>
      <p:cxnSp>
        <p:nvCxnSpPr>
          <p:cNvPr id="16" name="Straight Connector 15"/>
          <p:cNvCxnSpPr/>
          <p:nvPr/>
        </p:nvCxnSpPr>
        <p:spPr>
          <a:xfrm>
            <a:off x="347472" y="466344"/>
            <a:ext cx="84582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4" hasCustomPrompt="1"/>
          </p:nvPr>
        </p:nvSpPr>
        <p:spPr>
          <a:xfrm>
            <a:off x="347471" y="228600"/>
            <a:ext cx="2966369" cy="213398"/>
          </a:xfrm>
        </p:spPr>
        <p:txBody>
          <a:bodyPr lIns="0" tIns="0" rIns="0" bIns="0" anchor="t">
            <a:noAutofit/>
          </a:bodyPr>
          <a:lstStyle>
            <a:lvl1pPr marL="0" indent="0">
              <a:lnSpc>
                <a:spcPct val="100000"/>
              </a:lnSpc>
              <a:spcBef>
                <a:spcPts val="0"/>
              </a:spcBef>
              <a:buNone/>
              <a:defRPr sz="900">
                <a:solidFill>
                  <a:schemeClr val="tx2"/>
                </a:solidFill>
                <a:latin typeface="Arial" charset="0"/>
                <a:ea typeface="Arial" charset="0"/>
                <a:cs typeface="Arial" charset="0"/>
              </a:defRPr>
            </a:lvl1pPr>
            <a:lvl2pPr>
              <a:defRPr sz="1400">
                <a:latin typeface="Helvetica" charset="0"/>
                <a:ea typeface="Helvetica" charset="0"/>
                <a:cs typeface="Helvetica" charset="0"/>
              </a:defRPr>
            </a:lvl2pPr>
            <a:lvl3pPr>
              <a:defRPr sz="1400">
                <a:latin typeface="Helvetica" charset="0"/>
                <a:ea typeface="Helvetica" charset="0"/>
                <a:cs typeface="Helvetica" charset="0"/>
              </a:defRPr>
            </a:lvl3pPr>
            <a:lvl4pPr>
              <a:defRPr sz="1400">
                <a:latin typeface="Helvetica" charset="0"/>
                <a:ea typeface="Helvetica" charset="0"/>
                <a:cs typeface="Helvetica" charset="0"/>
              </a:defRPr>
            </a:lvl4pPr>
            <a:lvl5pPr>
              <a:defRPr sz="1400">
                <a:latin typeface="Helvetica" charset="0"/>
                <a:ea typeface="Helvetica" charset="0"/>
                <a:cs typeface="Helvetica" charset="0"/>
              </a:defRPr>
            </a:lvl5pPr>
          </a:lstStyle>
          <a:p>
            <a:pPr lvl="0"/>
            <a:r>
              <a:rPr lang="en-US"/>
              <a:t>Click to add section title / Remove box if unused</a:t>
            </a:r>
          </a:p>
        </p:txBody>
      </p:sp>
      <p:cxnSp>
        <p:nvCxnSpPr>
          <p:cNvPr id="14" name="Straight Connector 13"/>
          <p:cNvCxnSpPr/>
          <p:nvPr/>
        </p:nvCxnSpPr>
        <p:spPr>
          <a:xfrm>
            <a:off x="347472" y="6401658"/>
            <a:ext cx="8458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5"/>
          </p:nvPr>
        </p:nvSpPr>
        <p:spPr>
          <a:xfrm>
            <a:off x="347470" y="566928"/>
            <a:ext cx="8458201" cy="664705"/>
          </a:xfrm>
        </p:spPr>
        <p:txBody>
          <a:bodyPr lIns="0" tIns="0" rIns="0" bIns="0">
            <a:noAutofit/>
          </a:bodyPr>
          <a:lstStyle>
            <a:lvl1pPr marL="0" indent="0">
              <a:lnSpc>
                <a:spcPct val="100000"/>
              </a:lnSpc>
              <a:spcBef>
                <a:spcPts val="0"/>
              </a:spcBef>
              <a:buNone/>
              <a:defRPr sz="3600" b="1" baseline="0">
                <a:solidFill>
                  <a:schemeClr val="tx2"/>
                </a:solidFill>
                <a:latin typeface="Arial" charset="0"/>
                <a:ea typeface="Arial" charset="0"/>
                <a:cs typeface="Arial" charset="0"/>
              </a:defRPr>
            </a:lvl1pPr>
            <a:lvl2pPr marL="0" indent="0">
              <a:lnSpc>
                <a:spcPts val="2500"/>
              </a:lnSpc>
              <a:spcBef>
                <a:spcPts val="0"/>
              </a:spcBef>
              <a:buNone/>
              <a:defRPr sz="2000">
                <a:solidFill>
                  <a:schemeClr val="tx2"/>
                </a:solidFill>
                <a:latin typeface="Helvetica" charset="0"/>
                <a:ea typeface="Helvetica" charset="0"/>
                <a:cs typeface="Helvetica" charset="0"/>
              </a:defRPr>
            </a:lvl2pPr>
            <a:lvl3pPr>
              <a:defRPr sz="2000">
                <a:latin typeface="Helvetica" charset="0"/>
                <a:ea typeface="Helvetica" charset="0"/>
                <a:cs typeface="Helvetica" charset="0"/>
              </a:defRPr>
            </a:lvl3pPr>
            <a:lvl4pPr>
              <a:defRPr sz="2000">
                <a:latin typeface="Helvetica" charset="0"/>
                <a:ea typeface="Helvetica" charset="0"/>
                <a:cs typeface="Helvetica" charset="0"/>
              </a:defRPr>
            </a:lvl4pPr>
            <a:lvl5pPr>
              <a:defRPr sz="2000">
                <a:latin typeface="Helvetica" charset="0"/>
                <a:ea typeface="Helvetica" charset="0"/>
                <a:cs typeface="Helvetica" charset="0"/>
              </a:defRPr>
            </a:lvl5pPr>
          </a:lstStyle>
          <a:p>
            <a:pPr lvl="0"/>
            <a:r>
              <a:rPr lang="en-US"/>
              <a:t>Click to edit Master text styles</a:t>
            </a:r>
          </a:p>
        </p:txBody>
      </p:sp>
      <p:sp>
        <p:nvSpPr>
          <p:cNvPr id="17" name="Text Placeholder 5"/>
          <p:cNvSpPr>
            <a:spLocks noGrp="1"/>
          </p:cNvSpPr>
          <p:nvPr>
            <p:ph type="body" sz="quarter" idx="16" hasCustomPrompt="1"/>
          </p:nvPr>
        </p:nvSpPr>
        <p:spPr>
          <a:xfrm>
            <a:off x="347663" y="5702724"/>
            <a:ext cx="8458008" cy="555005"/>
          </a:xfrm>
        </p:spPr>
        <p:txBody>
          <a:bodyPr lIns="0" tIns="0" rIns="0" bIns="0" anchor="b">
            <a:noAutofit/>
          </a:bodyPr>
          <a:lstStyle>
            <a:lvl1pPr marL="0" indent="0">
              <a:lnSpc>
                <a:spcPct val="100000"/>
              </a:lnSpc>
              <a:spcBef>
                <a:spcPts val="0"/>
              </a:spcBef>
              <a:buNone/>
              <a:defRPr sz="800">
                <a:solidFill>
                  <a:schemeClr val="tx2"/>
                </a:solidFill>
              </a:defRPr>
            </a:lvl1pPr>
          </a:lstStyle>
          <a:p>
            <a:pPr lvl="0"/>
            <a:r>
              <a:rPr lang="en-US"/>
              <a:t>Click to add footnote, source, and disclosure (in that order) / Remove box if unused</a:t>
            </a:r>
          </a:p>
        </p:txBody>
      </p:sp>
      <p:sp>
        <p:nvSpPr>
          <p:cNvPr id="23" name="Content Placeholder 6"/>
          <p:cNvSpPr>
            <a:spLocks noGrp="1"/>
          </p:cNvSpPr>
          <p:nvPr>
            <p:ph sz="quarter" idx="10" hasCustomPrompt="1"/>
          </p:nvPr>
        </p:nvSpPr>
        <p:spPr>
          <a:xfrm>
            <a:off x="3158999" y="6583469"/>
            <a:ext cx="1417573" cy="182880"/>
          </a:xfrm>
        </p:spPr>
        <p:txBody>
          <a:bodyPr bIns="0">
            <a:noAutofit/>
          </a:bodyPr>
          <a:lstStyle>
            <a:lvl1pPr marL="0" indent="0">
              <a:buNone/>
              <a:defRPr sz="700">
                <a:solidFill>
                  <a:schemeClr val="tx2"/>
                </a:solidFill>
              </a:defRPr>
            </a:lvl1pPr>
            <a:lvl2pPr marL="457200" indent="0">
              <a:buNone/>
              <a:defRPr sz="700">
                <a:solidFill>
                  <a:schemeClr val="tx2"/>
                </a:solidFill>
              </a:defRPr>
            </a:lvl2pPr>
            <a:lvl3pPr marL="914400" indent="0">
              <a:buNone/>
              <a:defRPr sz="700">
                <a:solidFill>
                  <a:schemeClr val="tx2"/>
                </a:solidFill>
              </a:defRPr>
            </a:lvl3pPr>
            <a:lvl4pPr marL="1371600" indent="0">
              <a:buNone/>
              <a:defRPr sz="700">
                <a:solidFill>
                  <a:schemeClr val="tx2"/>
                </a:solidFill>
              </a:defRPr>
            </a:lvl4pPr>
            <a:lvl5pPr marL="1828800" indent="0">
              <a:buNone/>
              <a:defRPr sz="700">
                <a:solidFill>
                  <a:schemeClr val="tx2"/>
                </a:solidFill>
              </a:defRPr>
            </a:lvl5pPr>
          </a:lstStyle>
          <a:p>
            <a:pPr lvl="0"/>
            <a:r>
              <a:rPr lang="en-US"/>
              <a:t>Click to add code/label</a:t>
            </a:r>
          </a:p>
        </p:txBody>
      </p:sp>
      <p:sp>
        <p:nvSpPr>
          <p:cNvPr id="15" name="Slide Number Placeholder 5">
            <a:extLst>
              <a:ext uri="{FF2B5EF4-FFF2-40B4-BE49-F238E27FC236}">
                <a16:creationId xmlns:a16="http://schemas.microsoft.com/office/drawing/2014/main" id="{07E1B027-A0D1-5F47-A963-D859110BB9C6}"/>
              </a:ext>
            </a:extLst>
          </p:cNvPr>
          <p:cNvSpPr>
            <a:spLocks noGrp="1"/>
          </p:cNvSpPr>
          <p:nvPr>
            <p:ph type="sldNum" sz="quarter" idx="4"/>
          </p:nvPr>
        </p:nvSpPr>
        <p:spPr>
          <a:xfrm>
            <a:off x="4608576" y="6583468"/>
            <a:ext cx="666747" cy="182881"/>
          </a:xfrm>
          <a:prstGeom prst="rect">
            <a:avLst/>
          </a:prstGeom>
        </p:spPr>
        <p:txBody>
          <a:bodyPr vert="horz" wrap="none" lIns="91440" tIns="45720" rIns="91440" bIns="0" rtlCol="0" anchor="t"/>
          <a:lstStyle>
            <a:lvl1pPr algn="l">
              <a:lnSpc>
                <a:spcPts val="800"/>
              </a:lnSpc>
              <a:defRPr sz="1200">
                <a:solidFill>
                  <a:schemeClr val="tx2"/>
                </a:solidFill>
                <a:latin typeface="Arial" charset="0"/>
                <a:ea typeface="Arial" charset="0"/>
                <a:cs typeface="Arial" charset="0"/>
              </a:defRPr>
            </a:lvl1pPr>
          </a:lstStyle>
          <a:p>
            <a:fld id="{C439F016-9FB3-9C4D-A7B7-7519C44B1A7C}" type="slidenum">
              <a:rPr lang="en-US" smtClean="0">
                <a:solidFill>
                  <a:srgbClr val="273F33"/>
                </a:solidFill>
              </a:rPr>
              <a:pPr/>
              <a:t>‹#›</a:t>
            </a:fld>
            <a:endParaRPr lang="en-US">
              <a:solidFill>
                <a:srgbClr val="273F33"/>
              </a:solidFill>
            </a:endParaRPr>
          </a:p>
        </p:txBody>
      </p:sp>
    </p:spTree>
    <p:extLst>
      <p:ext uri="{BB962C8B-B14F-4D97-AF65-F5344CB8AC3E}">
        <p14:creationId xmlns:p14="http://schemas.microsoft.com/office/powerpoint/2010/main" val="788204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Ultramarine) June-2025">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CBFCF70-829D-29C3-2409-A074BB22E7EE}"/>
              </a:ext>
            </a:extLst>
          </p:cNvPr>
          <p:cNvSpPr>
            <a:spLocks noGrp="1"/>
          </p:cNvSpPr>
          <p:nvPr>
            <p:ph type="ctrTitle" hasCustomPrompt="1"/>
          </p:nvPr>
        </p:nvSpPr>
        <p:spPr>
          <a:xfrm>
            <a:off x="374905" y="420624"/>
            <a:ext cx="8398412" cy="5141976"/>
          </a:xfrm>
          <a:prstGeom prst="rect">
            <a:avLst/>
          </a:prstGeom>
        </p:spPr>
        <p:txBody>
          <a:bodyPr lIns="0" tIns="0" rIns="0" bIns="0" anchor="ctr" anchorCtr="0">
            <a:noAutofit/>
          </a:bodyPr>
          <a:lstStyle>
            <a:lvl1pPr algn="l">
              <a:lnSpc>
                <a:spcPct val="90000"/>
              </a:lnSpc>
              <a:defRPr sz="4050" b="1" strike="noStrike">
                <a:solidFill>
                  <a:schemeClr val="bg1"/>
                </a:solidFill>
                <a:latin typeface="Arial" charset="0"/>
                <a:ea typeface="Arial" charset="0"/>
                <a:cs typeface="Arial" charset="0"/>
              </a:defRPr>
            </a:lvl1pPr>
          </a:lstStyle>
          <a:p>
            <a:r>
              <a:rPr lang="en-US" dirty="0"/>
              <a:t>Divider slide level 1 </a:t>
            </a:r>
            <a:br>
              <a:rPr lang="en-US" dirty="0"/>
            </a:br>
            <a:r>
              <a:rPr lang="en-US" dirty="0"/>
              <a:t>Arial bold 54pt </a:t>
            </a:r>
            <a:br>
              <a:rPr lang="en-US" dirty="0"/>
            </a:br>
            <a:r>
              <a:rPr lang="en-US" dirty="0"/>
              <a:t>0.9 line spacing</a:t>
            </a:r>
          </a:p>
        </p:txBody>
      </p:sp>
      <p:sp>
        <p:nvSpPr>
          <p:cNvPr id="8" name="Text 2">
            <a:extLst>
              <a:ext uri="{FF2B5EF4-FFF2-40B4-BE49-F238E27FC236}">
                <a16:creationId xmlns:a16="http://schemas.microsoft.com/office/drawing/2014/main" id="{D04A2DE0-47C8-6E8C-6F1D-BB9075588319}"/>
              </a:ext>
            </a:extLst>
          </p:cNvPr>
          <p:cNvSpPr/>
          <p:nvPr userDrawn="1"/>
        </p:nvSpPr>
        <p:spPr>
          <a:xfrm>
            <a:off x="6801431" y="6593979"/>
            <a:ext cx="731520" cy="107950"/>
          </a:xfrm>
          <a:prstGeom prst="rect">
            <a:avLst/>
          </a:prstGeom>
          <a:noFill/>
          <a:ln/>
        </p:spPr>
        <p:txBody>
          <a:bodyPr wrap="square" lIns="0" tIns="0" rIns="0" bIns="0" rtlCol="0" anchor="ctr"/>
          <a:lstStyle/>
          <a:p>
            <a:pPr marL="0" indent="0" algn="r">
              <a:lnSpc>
                <a:spcPts val="630"/>
              </a:lnSpc>
              <a:buNone/>
            </a:pPr>
            <a:fld id="{302BA3E7-9B9B-B942-9AC7-5A9E866F1F50}" type="slidenum">
              <a:rPr lang="en-US" sz="525" smtClean="0">
                <a:solidFill>
                  <a:srgbClr val="FFFFFF">
                    <a:alpha val="100000"/>
                  </a:srgbClr>
                </a:solidFill>
                <a:latin typeface="Arial Regular" pitchFamily="34" charset="0"/>
                <a:ea typeface="Arial Regular" pitchFamily="34" charset="-122"/>
                <a:cs typeface="Arial Regular" pitchFamily="34" charset="-120"/>
              </a:rPr>
              <a:pPr marL="0" indent="0" algn="r">
                <a:lnSpc>
                  <a:spcPts val="630"/>
                </a:lnSpc>
                <a:buNone/>
              </a:pPr>
              <a:t>‹#›</a:t>
            </a:fld>
            <a:endParaRPr lang="en-US" sz="525" dirty="0"/>
          </a:p>
        </p:txBody>
      </p:sp>
      <p:sp>
        <p:nvSpPr>
          <p:cNvPr id="10" name="Footer Placeholder 9">
            <a:extLst>
              <a:ext uri="{FF2B5EF4-FFF2-40B4-BE49-F238E27FC236}">
                <a16:creationId xmlns:a16="http://schemas.microsoft.com/office/drawing/2014/main" id="{4E0ED4BD-9C60-DA2E-EC21-2A2DB5BC122A}"/>
              </a:ext>
            </a:extLst>
          </p:cNvPr>
          <p:cNvSpPr>
            <a:spLocks noGrp="1"/>
          </p:cNvSpPr>
          <p:nvPr>
            <p:ph type="ftr" sz="quarter" idx="11"/>
          </p:nvPr>
        </p:nvSpPr>
        <p:spPr/>
        <p:txBody>
          <a:bodyPr/>
          <a:lstStyle>
            <a:lvl1pPr>
              <a:defRPr>
                <a:solidFill>
                  <a:schemeClr val="bg1"/>
                </a:solidFill>
              </a:defRPr>
            </a:lvl1pPr>
          </a:lstStyle>
          <a:p>
            <a:r>
              <a:rPr lang="en-US" dirty="0"/>
              <a:t>Footnote placeholder</a:t>
            </a:r>
          </a:p>
        </p:txBody>
      </p:sp>
      <p:sp>
        <p:nvSpPr>
          <p:cNvPr id="11" name="Text Placeholder 11">
            <a:extLst>
              <a:ext uri="{FF2B5EF4-FFF2-40B4-BE49-F238E27FC236}">
                <a16:creationId xmlns:a16="http://schemas.microsoft.com/office/drawing/2014/main" id="{E931012A-0900-2595-14F6-409C01017203}"/>
              </a:ext>
            </a:extLst>
          </p:cNvPr>
          <p:cNvSpPr>
            <a:spLocks noGrp="1"/>
          </p:cNvSpPr>
          <p:nvPr>
            <p:ph type="body" sz="quarter" idx="12" hasCustomPrompt="1"/>
          </p:nvPr>
        </p:nvSpPr>
        <p:spPr>
          <a:xfrm>
            <a:off x="3538270" y="6553058"/>
            <a:ext cx="2923500" cy="173124"/>
          </a:xfrm>
        </p:spPr>
        <p:txBody>
          <a:bodyPr lIns="91440" tIns="45720" bIns="45720">
            <a:spAutoFit/>
          </a:bodyPr>
          <a:lstStyle>
            <a:lvl1pPr marL="0" indent="0">
              <a:buNone/>
              <a:defRPr sz="525" baseline="0">
                <a:solidFill>
                  <a:schemeClr val="bg1"/>
                </a:solidFill>
              </a:defRPr>
            </a:lvl1pPr>
          </a:lstStyle>
          <a:p>
            <a:pPr lvl="0"/>
            <a:r>
              <a:rPr lang="en-US" dirty="0"/>
              <a:t>XXXXXXXX.X.GBL.INST</a:t>
            </a:r>
          </a:p>
        </p:txBody>
      </p:sp>
      <p:sp>
        <p:nvSpPr>
          <p:cNvPr id="17" name="Text Placeholder 12">
            <a:extLst>
              <a:ext uri="{FF2B5EF4-FFF2-40B4-BE49-F238E27FC236}">
                <a16:creationId xmlns:a16="http://schemas.microsoft.com/office/drawing/2014/main" id="{A5979B31-849F-BBC0-2776-81083343C7E4}"/>
              </a:ext>
            </a:extLst>
          </p:cNvPr>
          <p:cNvSpPr>
            <a:spLocks noGrp="1"/>
          </p:cNvSpPr>
          <p:nvPr>
            <p:ph type="body" sz="quarter" idx="10" hasCustomPrompt="1"/>
          </p:nvPr>
        </p:nvSpPr>
        <p:spPr>
          <a:xfrm>
            <a:off x="374903" y="4946907"/>
            <a:ext cx="8394192" cy="184666"/>
          </a:xfrm>
          <a:prstGeom prst="rect">
            <a:avLst/>
          </a:prstGeom>
        </p:spPr>
        <p:txBody>
          <a:bodyPr lIns="0" tIns="0" rIns="0" bIns="0">
            <a:spAutoFit/>
          </a:bodyPr>
          <a:lstStyle>
            <a:lvl1pPr marL="0" indent="0">
              <a:lnSpc>
                <a:spcPct val="100000"/>
              </a:lnSpc>
              <a:spcAft>
                <a:spcPts val="0"/>
              </a:spcAft>
              <a:buNone/>
              <a:defRPr sz="1200" b="0">
                <a:solidFill>
                  <a:schemeClr val="bg1"/>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section subtitle</a:t>
            </a:r>
          </a:p>
        </p:txBody>
      </p:sp>
      <p:sp useBgFill="1">
        <p:nvSpPr>
          <p:cNvPr id="4" name="Rectangle 3">
            <a:extLst>
              <a:ext uri="{FF2B5EF4-FFF2-40B4-BE49-F238E27FC236}">
                <a16:creationId xmlns:a16="http://schemas.microsoft.com/office/drawing/2014/main" id="{4A4AD33B-A4C2-EFBB-67E8-7411670AC940}"/>
              </a:ext>
            </a:extLst>
          </p:cNvPr>
          <p:cNvSpPr/>
          <p:nvPr userDrawn="1"/>
        </p:nvSpPr>
        <p:spPr>
          <a:xfrm>
            <a:off x="7756454" y="6400800"/>
            <a:ext cx="1096917" cy="457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Image 0" descr=" ">
            <a:extLst>
              <a:ext uri="{FF2B5EF4-FFF2-40B4-BE49-F238E27FC236}">
                <a16:creationId xmlns:a16="http://schemas.microsoft.com/office/drawing/2014/main" id="{E6E12BBC-0768-59FE-9F6F-2B722AE220B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841967" y="6578600"/>
            <a:ext cx="925892" cy="154096"/>
          </a:xfrm>
          <a:prstGeom prst="rect">
            <a:avLst/>
          </a:prstGeom>
        </p:spPr>
      </p:pic>
    </p:spTree>
    <p:extLst>
      <p:ext uri="{BB962C8B-B14F-4D97-AF65-F5344CB8AC3E}">
        <p14:creationId xmlns:p14="http://schemas.microsoft.com/office/powerpoint/2010/main" val="101442305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White) June-2025">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CBFCF70-829D-29C3-2409-A074BB22E7EE}"/>
              </a:ext>
            </a:extLst>
          </p:cNvPr>
          <p:cNvSpPr>
            <a:spLocks noGrp="1"/>
          </p:cNvSpPr>
          <p:nvPr>
            <p:ph type="ctrTitle" hasCustomPrompt="1"/>
          </p:nvPr>
        </p:nvSpPr>
        <p:spPr>
          <a:xfrm>
            <a:off x="374905" y="420624"/>
            <a:ext cx="8398412" cy="5141976"/>
          </a:xfrm>
          <a:prstGeom prst="rect">
            <a:avLst/>
          </a:prstGeom>
        </p:spPr>
        <p:txBody>
          <a:bodyPr lIns="0" tIns="0" rIns="0" bIns="0" anchor="ctr" anchorCtr="0">
            <a:noAutofit/>
          </a:bodyPr>
          <a:lstStyle>
            <a:lvl1pPr algn="l">
              <a:lnSpc>
                <a:spcPct val="90000"/>
              </a:lnSpc>
              <a:defRPr sz="4050" b="1" strike="noStrike">
                <a:solidFill>
                  <a:schemeClr val="tx1"/>
                </a:solidFill>
                <a:latin typeface="Arial" charset="0"/>
                <a:ea typeface="Arial" charset="0"/>
                <a:cs typeface="Arial" charset="0"/>
              </a:defRPr>
            </a:lvl1pPr>
          </a:lstStyle>
          <a:p>
            <a:r>
              <a:rPr lang="en-US" dirty="0"/>
              <a:t>Divider slide level 1 </a:t>
            </a:r>
            <a:br>
              <a:rPr lang="en-US" dirty="0"/>
            </a:br>
            <a:r>
              <a:rPr lang="en-US" dirty="0"/>
              <a:t>Arial bold 54pt </a:t>
            </a:r>
            <a:br>
              <a:rPr lang="en-US" dirty="0"/>
            </a:br>
            <a:r>
              <a:rPr lang="en-US" dirty="0"/>
              <a:t>0.9 line spacing</a:t>
            </a:r>
          </a:p>
        </p:txBody>
      </p:sp>
      <p:sp>
        <p:nvSpPr>
          <p:cNvPr id="8" name="Text 2">
            <a:extLst>
              <a:ext uri="{FF2B5EF4-FFF2-40B4-BE49-F238E27FC236}">
                <a16:creationId xmlns:a16="http://schemas.microsoft.com/office/drawing/2014/main" id="{D04A2DE0-47C8-6E8C-6F1D-BB9075588319}"/>
              </a:ext>
            </a:extLst>
          </p:cNvPr>
          <p:cNvSpPr/>
          <p:nvPr userDrawn="1"/>
        </p:nvSpPr>
        <p:spPr>
          <a:xfrm>
            <a:off x="6801431" y="6593979"/>
            <a:ext cx="731520" cy="107950"/>
          </a:xfrm>
          <a:prstGeom prst="rect">
            <a:avLst/>
          </a:prstGeom>
          <a:noFill/>
          <a:ln/>
        </p:spPr>
        <p:txBody>
          <a:bodyPr wrap="square" lIns="0" tIns="0" rIns="0" bIns="0" rtlCol="0" anchor="ctr"/>
          <a:lstStyle/>
          <a:p>
            <a:pPr marL="0" indent="0" algn="r">
              <a:lnSpc>
                <a:spcPts val="630"/>
              </a:lnSpc>
              <a:buNone/>
            </a:pPr>
            <a:endParaRPr lang="en-US" sz="525" dirty="0"/>
          </a:p>
        </p:txBody>
      </p:sp>
      <p:sp>
        <p:nvSpPr>
          <p:cNvPr id="10" name="Footer Placeholder 9">
            <a:extLst>
              <a:ext uri="{FF2B5EF4-FFF2-40B4-BE49-F238E27FC236}">
                <a16:creationId xmlns:a16="http://schemas.microsoft.com/office/drawing/2014/main" id="{4E0ED4BD-9C60-DA2E-EC21-2A2DB5BC122A}"/>
              </a:ext>
            </a:extLst>
          </p:cNvPr>
          <p:cNvSpPr>
            <a:spLocks noGrp="1"/>
          </p:cNvSpPr>
          <p:nvPr>
            <p:ph type="ftr" sz="quarter" idx="11"/>
          </p:nvPr>
        </p:nvSpPr>
        <p:spPr/>
        <p:txBody>
          <a:bodyPr/>
          <a:lstStyle>
            <a:lvl1pPr>
              <a:defRPr>
                <a:solidFill>
                  <a:schemeClr val="tx1"/>
                </a:solidFill>
              </a:defRPr>
            </a:lvl1pPr>
          </a:lstStyle>
          <a:p>
            <a:r>
              <a:rPr lang="en-US"/>
              <a:t>Footnote placeholder</a:t>
            </a:r>
            <a:endParaRPr lang="en-US" dirty="0"/>
          </a:p>
        </p:txBody>
      </p:sp>
      <p:sp>
        <p:nvSpPr>
          <p:cNvPr id="11" name="Text Placeholder 11">
            <a:extLst>
              <a:ext uri="{FF2B5EF4-FFF2-40B4-BE49-F238E27FC236}">
                <a16:creationId xmlns:a16="http://schemas.microsoft.com/office/drawing/2014/main" id="{E931012A-0900-2595-14F6-409C01017203}"/>
              </a:ext>
            </a:extLst>
          </p:cNvPr>
          <p:cNvSpPr>
            <a:spLocks noGrp="1"/>
          </p:cNvSpPr>
          <p:nvPr>
            <p:ph type="body" sz="quarter" idx="12" hasCustomPrompt="1"/>
          </p:nvPr>
        </p:nvSpPr>
        <p:spPr>
          <a:xfrm>
            <a:off x="3538270" y="6553058"/>
            <a:ext cx="2923500" cy="173124"/>
          </a:xfrm>
        </p:spPr>
        <p:txBody>
          <a:bodyPr lIns="91440" tIns="45720" bIns="45720">
            <a:spAutoFit/>
          </a:bodyPr>
          <a:lstStyle>
            <a:lvl1pPr marL="0" indent="0">
              <a:buNone/>
              <a:defRPr sz="525" baseline="0">
                <a:solidFill>
                  <a:schemeClr val="tx1"/>
                </a:solidFill>
              </a:defRPr>
            </a:lvl1pPr>
          </a:lstStyle>
          <a:p>
            <a:pPr lvl="0"/>
            <a:r>
              <a:rPr lang="en-US" dirty="0"/>
              <a:t>XXXXXXXX.X.GBL.INST</a:t>
            </a:r>
          </a:p>
        </p:txBody>
      </p:sp>
      <p:sp>
        <p:nvSpPr>
          <p:cNvPr id="17" name="Text Placeholder 12">
            <a:extLst>
              <a:ext uri="{FF2B5EF4-FFF2-40B4-BE49-F238E27FC236}">
                <a16:creationId xmlns:a16="http://schemas.microsoft.com/office/drawing/2014/main" id="{A5979B31-849F-BBC0-2776-81083343C7E4}"/>
              </a:ext>
            </a:extLst>
          </p:cNvPr>
          <p:cNvSpPr>
            <a:spLocks noGrp="1"/>
          </p:cNvSpPr>
          <p:nvPr>
            <p:ph type="body" sz="quarter" idx="10" hasCustomPrompt="1"/>
          </p:nvPr>
        </p:nvSpPr>
        <p:spPr>
          <a:xfrm>
            <a:off x="374903" y="4946907"/>
            <a:ext cx="8394192" cy="184666"/>
          </a:xfrm>
          <a:prstGeom prst="rect">
            <a:avLst/>
          </a:prstGeom>
        </p:spPr>
        <p:txBody>
          <a:bodyPr lIns="0" tIns="0" rIns="0" bIns="0">
            <a:spAutoFit/>
          </a:bodyPr>
          <a:lstStyle>
            <a:lvl1pPr marL="0" indent="0">
              <a:lnSpc>
                <a:spcPct val="100000"/>
              </a:lnSpc>
              <a:spcAft>
                <a:spcPts val="0"/>
              </a:spcAft>
              <a:buNone/>
              <a:defRPr sz="1200" b="0">
                <a:solidFill>
                  <a:schemeClr val="tx1"/>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section subtitle</a:t>
            </a:r>
          </a:p>
        </p:txBody>
      </p:sp>
    </p:spTree>
    <p:extLst>
      <p:ext uri="{BB962C8B-B14F-4D97-AF65-F5344CB8AC3E}">
        <p14:creationId xmlns:p14="http://schemas.microsoft.com/office/powerpoint/2010/main" val="422626479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Light Blue) June-2025">
    <p:bg>
      <p:bgPr>
        <a:solidFill>
          <a:srgbClr val="DBF6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8041E-BE3D-733C-74CA-FDB18B237D69}"/>
              </a:ext>
            </a:extLst>
          </p:cNvPr>
          <p:cNvSpPr>
            <a:spLocks noGrp="1"/>
          </p:cNvSpPr>
          <p:nvPr>
            <p:ph type="ctrTitle" hasCustomPrompt="1"/>
          </p:nvPr>
        </p:nvSpPr>
        <p:spPr>
          <a:xfrm>
            <a:off x="374904" y="420624"/>
            <a:ext cx="8394192" cy="5141976"/>
          </a:xfrm>
          <a:prstGeom prst="rect">
            <a:avLst/>
          </a:prstGeom>
        </p:spPr>
        <p:txBody>
          <a:bodyPr lIns="0" tIns="0" rIns="0" bIns="0" anchor="ctr" anchorCtr="0">
            <a:noAutofit/>
          </a:bodyPr>
          <a:lstStyle>
            <a:lvl1pPr algn="l">
              <a:lnSpc>
                <a:spcPct val="90000"/>
              </a:lnSpc>
              <a:defRPr sz="4050" b="1" strike="noStrike">
                <a:solidFill>
                  <a:sysClr val="windowText" lastClr="000000"/>
                </a:solidFill>
                <a:latin typeface="Arial" charset="0"/>
                <a:ea typeface="Arial" charset="0"/>
                <a:cs typeface="Arial" charset="0"/>
              </a:defRPr>
            </a:lvl1pPr>
          </a:lstStyle>
          <a:p>
            <a:r>
              <a:rPr lang="en-US" dirty="0"/>
              <a:t>Divider slide level 2 </a:t>
            </a:r>
            <a:br>
              <a:rPr lang="en-US" dirty="0"/>
            </a:br>
            <a:r>
              <a:rPr lang="en-US" dirty="0"/>
              <a:t>Arial bold 54pt </a:t>
            </a:r>
            <a:br>
              <a:rPr lang="en-US" dirty="0"/>
            </a:br>
            <a:r>
              <a:rPr lang="en-US" dirty="0"/>
              <a:t>0.9 line spacing</a:t>
            </a:r>
          </a:p>
        </p:txBody>
      </p:sp>
      <p:sp>
        <p:nvSpPr>
          <p:cNvPr id="6" name="Text Placeholder 12">
            <a:extLst>
              <a:ext uri="{FF2B5EF4-FFF2-40B4-BE49-F238E27FC236}">
                <a16:creationId xmlns:a16="http://schemas.microsoft.com/office/drawing/2014/main" id="{42D0CEDD-C211-6F30-07F0-AD9763C3AEE2}"/>
              </a:ext>
            </a:extLst>
          </p:cNvPr>
          <p:cNvSpPr>
            <a:spLocks noGrp="1"/>
          </p:cNvSpPr>
          <p:nvPr>
            <p:ph type="body" sz="quarter" idx="10" hasCustomPrompt="1"/>
          </p:nvPr>
        </p:nvSpPr>
        <p:spPr>
          <a:xfrm>
            <a:off x="374903" y="4946907"/>
            <a:ext cx="8394192" cy="184666"/>
          </a:xfrm>
          <a:prstGeom prst="rect">
            <a:avLst/>
          </a:prstGeom>
        </p:spPr>
        <p:txBody>
          <a:bodyPr lIns="0" tIns="0" rIns="0" bIns="0">
            <a:spAutoFit/>
          </a:bodyPr>
          <a:lstStyle>
            <a:lvl1pPr marL="0" indent="0">
              <a:lnSpc>
                <a:spcPct val="100000"/>
              </a:lnSpc>
              <a:spcAft>
                <a:spcPts val="0"/>
              </a:spcAft>
              <a:buNone/>
              <a:defRPr sz="1200" b="0">
                <a:solidFill>
                  <a:sysClr val="windowText" lastClr="000000"/>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section subtitle</a:t>
            </a:r>
          </a:p>
        </p:txBody>
      </p:sp>
      <p:sp>
        <p:nvSpPr>
          <p:cNvPr id="4" name="Footer Placeholder 3">
            <a:extLst>
              <a:ext uri="{FF2B5EF4-FFF2-40B4-BE49-F238E27FC236}">
                <a16:creationId xmlns:a16="http://schemas.microsoft.com/office/drawing/2014/main" id="{5785784F-B781-A12C-8122-428C6D560887}"/>
              </a:ext>
            </a:extLst>
          </p:cNvPr>
          <p:cNvSpPr>
            <a:spLocks noGrp="1"/>
          </p:cNvSpPr>
          <p:nvPr>
            <p:ph type="ftr" sz="quarter" idx="11"/>
          </p:nvPr>
        </p:nvSpPr>
        <p:spPr/>
        <p:txBody>
          <a:bodyPr/>
          <a:lstStyle/>
          <a:p>
            <a:r>
              <a:rPr lang="en-US"/>
              <a:t>Footnote placeholder</a:t>
            </a:r>
            <a:endParaRPr lang="en-US" dirty="0"/>
          </a:p>
        </p:txBody>
      </p:sp>
      <p:sp>
        <p:nvSpPr>
          <p:cNvPr id="7" name="Text Placeholder 11">
            <a:extLst>
              <a:ext uri="{FF2B5EF4-FFF2-40B4-BE49-F238E27FC236}">
                <a16:creationId xmlns:a16="http://schemas.microsoft.com/office/drawing/2014/main" id="{0F3A24C5-F315-F606-5DEF-A47222E2C5A9}"/>
              </a:ext>
            </a:extLst>
          </p:cNvPr>
          <p:cNvSpPr>
            <a:spLocks noGrp="1"/>
          </p:cNvSpPr>
          <p:nvPr>
            <p:ph type="body" sz="quarter" idx="12" hasCustomPrompt="1"/>
          </p:nvPr>
        </p:nvSpPr>
        <p:spPr>
          <a:xfrm>
            <a:off x="3538270" y="6553058"/>
            <a:ext cx="2923500" cy="173124"/>
          </a:xfrm>
        </p:spPr>
        <p:txBody>
          <a:bodyPr lIns="91440" tIns="45720" bIns="45720">
            <a:spAutoFit/>
          </a:bodyPr>
          <a:lstStyle>
            <a:lvl1pPr marL="0" indent="0">
              <a:buNone/>
              <a:defRPr sz="525" baseline="0">
                <a:solidFill>
                  <a:schemeClr val="tx1"/>
                </a:solidFill>
              </a:defRPr>
            </a:lvl1pPr>
          </a:lstStyle>
          <a:p>
            <a:pPr lvl="0"/>
            <a:r>
              <a:rPr lang="en-US" dirty="0"/>
              <a:t>XXXXXXXX.X.GBL.INST</a:t>
            </a:r>
          </a:p>
        </p:txBody>
      </p:sp>
    </p:spTree>
    <p:extLst>
      <p:ext uri="{BB962C8B-B14F-4D97-AF65-F5344CB8AC3E}">
        <p14:creationId xmlns:p14="http://schemas.microsoft.com/office/powerpoint/2010/main" val="667352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June-2025">
    <p:bg>
      <p:bgPr>
        <a:solidFill>
          <a:srgbClr val="B7EEFF"/>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9B9933-8231-6B0C-EAE5-8FDD43BA1074}"/>
              </a:ext>
            </a:extLst>
          </p:cNvPr>
          <p:cNvSpPr>
            <a:spLocks noGrp="1"/>
          </p:cNvSpPr>
          <p:nvPr>
            <p:ph type="ctrTitle" hasCustomPrompt="1"/>
          </p:nvPr>
        </p:nvSpPr>
        <p:spPr>
          <a:xfrm>
            <a:off x="377290" y="419100"/>
            <a:ext cx="7124480" cy="5394960"/>
          </a:xfrm>
          <a:prstGeom prst="rect">
            <a:avLst/>
          </a:prstGeom>
        </p:spPr>
        <p:txBody>
          <a:bodyPr lIns="0" tIns="0" rIns="0" bIns="0" anchor="ctr" anchorCtr="0">
            <a:noAutofit/>
          </a:bodyPr>
          <a:lstStyle>
            <a:lvl1pPr algn="l">
              <a:lnSpc>
                <a:spcPct val="100000"/>
              </a:lnSpc>
              <a:defRPr sz="2550" b="1" strike="noStrike">
                <a:solidFill>
                  <a:schemeClr val="tx1"/>
                </a:solidFill>
                <a:latin typeface="Arial" charset="0"/>
                <a:ea typeface="Arial" charset="0"/>
                <a:cs typeface="Arial" charset="0"/>
              </a:defRPr>
            </a:lvl1pPr>
          </a:lstStyle>
          <a:p>
            <a:r>
              <a:rPr lang="en-US" dirty="0"/>
              <a:t>“Quote or key statement 34pt </a:t>
            </a:r>
            <a:br>
              <a:rPr lang="en-US" dirty="0"/>
            </a:br>
            <a:r>
              <a:rPr lang="en-US" dirty="0"/>
              <a:t>Arial bold, navy, 1.0 line spacing. </a:t>
            </a:r>
            <a:r>
              <a:rPr lang="en-US" dirty="0" err="1"/>
              <a:t>Consectetur</a:t>
            </a:r>
            <a:r>
              <a:rPr lang="en-US" dirty="0"/>
              <a:t> </a:t>
            </a:r>
            <a:r>
              <a:rPr lang="en-US" dirty="0" err="1"/>
              <a:t>adipiscing</a:t>
            </a:r>
            <a:r>
              <a:rPr lang="en-US" dirty="0"/>
              <a:t> </a:t>
            </a:r>
            <a:r>
              <a:rPr lang="en-US" dirty="0" err="1"/>
              <a:t>elit</a:t>
            </a:r>
            <a:r>
              <a:rPr lang="en-US" dirty="0"/>
              <a:t>.”</a:t>
            </a:r>
          </a:p>
        </p:txBody>
      </p:sp>
      <p:sp>
        <p:nvSpPr>
          <p:cNvPr id="2" name="Footer Placeholder 1">
            <a:extLst>
              <a:ext uri="{FF2B5EF4-FFF2-40B4-BE49-F238E27FC236}">
                <a16:creationId xmlns:a16="http://schemas.microsoft.com/office/drawing/2014/main" id="{4D10891B-1248-A25E-9878-18D86958B40A}"/>
              </a:ext>
            </a:extLst>
          </p:cNvPr>
          <p:cNvSpPr>
            <a:spLocks noGrp="1"/>
          </p:cNvSpPr>
          <p:nvPr>
            <p:ph type="ftr" sz="quarter" idx="13"/>
          </p:nvPr>
        </p:nvSpPr>
        <p:spPr/>
        <p:txBody>
          <a:bodyPr/>
          <a:lstStyle/>
          <a:p>
            <a:r>
              <a:rPr lang="en-US" dirty="0"/>
              <a:t>Footnote placeholder</a:t>
            </a:r>
          </a:p>
        </p:txBody>
      </p:sp>
      <p:sp>
        <p:nvSpPr>
          <p:cNvPr id="5" name="Text Placeholder 11">
            <a:extLst>
              <a:ext uri="{FF2B5EF4-FFF2-40B4-BE49-F238E27FC236}">
                <a16:creationId xmlns:a16="http://schemas.microsoft.com/office/drawing/2014/main" id="{59C34635-3AB2-924F-E4C9-40CE4C6FD9D0}"/>
              </a:ext>
            </a:extLst>
          </p:cNvPr>
          <p:cNvSpPr>
            <a:spLocks noGrp="1"/>
          </p:cNvSpPr>
          <p:nvPr>
            <p:ph type="body" sz="quarter" idx="11" hasCustomPrompt="1"/>
          </p:nvPr>
        </p:nvSpPr>
        <p:spPr>
          <a:xfrm>
            <a:off x="3538270" y="6553058"/>
            <a:ext cx="2923500" cy="173124"/>
          </a:xfrm>
        </p:spPr>
        <p:txBody>
          <a:bodyPr lIns="91440" tIns="45720" bIns="45720">
            <a:spAutoFit/>
          </a:bodyPr>
          <a:lstStyle>
            <a:lvl1pPr marL="0" indent="0">
              <a:buNone/>
              <a:defRPr sz="525" baseline="0">
                <a:solidFill>
                  <a:schemeClr val="tx1"/>
                </a:solidFill>
              </a:defRPr>
            </a:lvl1pPr>
          </a:lstStyle>
          <a:p>
            <a:pPr lvl="0"/>
            <a:r>
              <a:rPr lang="en-US" dirty="0"/>
              <a:t>XXXXXXXX.X.GBL.INST</a:t>
            </a:r>
          </a:p>
        </p:txBody>
      </p:sp>
    </p:spTree>
    <p:extLst>
      <p:ext uri="{BB962C8B-B14F-4D97-AF65-F5344CB8AC3E}">
        <p14:creationId xmlns:p14="http://schemas.microsoft.com/office/powerpoint/2010/main" val="13436613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 Headshot June-2025">
    <p:bg>
      <p:bgPr>
        <a:solidFill>
          <a:srgbClr val="B7EEFF"/>
        </a:solidFill>
        <a:effectLst/>
      </p:bgPr>
    </p:bg>
    <p:spTree>
      <p:nvGrpSpPr>
        <p:cNvPr id="1" name=""/>
        <p:cNvGrpSpPr/>
        <p:nvPr/>
      </p:nvGrpSpPr>
      <p:grpSpPr>
        <a:xfrm>
          <a:off x="0" y="0"/>
          <a:ext cx="0" cy="0"/>
          <a:chOff x="0" y="0"/>
          <a:chExt cx="0" cy="0"/>
        </a:xfrm>
      </p:grpSpPr>
      <p:sp>
        <p:nvSpPr>
          <p:cNvPr id="4" name="Picture Placeholder 10">
            <a:extLst>
              <a:ext uri="{FF2B5EF4-FFF2-40B4-BE49-F238E27FC236}">
                <a16:creationId xmlns:a16="http://schemas.microsoft.com/office/drawing/2014/main" id="{5A6358AC-98F2-002C-797B-8F8995D1B910}"/>
              </a:ext>
            </a:extLst>
          </p:cNvPr>
          <p:cNvSpPr>
            <a:spLocks noGrp="1"/>
          </p:cNvSpPr>
          <p:nvPr>
            <p:ph type="pic" sz="quarter" idx="12" hasCustomPrompt="1"/>
          </p:nvPr>
        </p:nvSpPr>
        <p:spPr>
          <a:xfrm>
            <a:off x="6819900" y="1722856"/>
            <a:ext cx="1958223" cy="2121408"/>
          </a:xfrm>
          <a:prstGeom prst="roundRect">
            <a:avLst>
              <a:gd name="adj" fmla="val 9034"/>
            </a:avLst>
          </a:prstGeom>
          <a:effectLst>
            <a:softEdge rad="0"/>
          </a:effectLst>
        </p:spPr>
        <p:txBody>
          <a:bodyPr anchor="t"/>
          <a:lstStyle>
            <a:lvl1pPr marL="0" indent="0" algn="l">
              <a:buNone/>
              <a:defRPr sz="1200"/>
            </a:lvl1pPr>
          </a:lstStyle>
          <a:p>
            <a:r>
              <a:rPr lang="en-US" dirty="0"/>
              <a:t>Optional Image </a:t>
            </a:r>
            <a:br>
              <a:rPr lang="en-US" dirty="0"/>
            </a:br>
            <a:r>
              <a:rPr lang="en-US" dirty="0"/>
              <a:t>Inset quote to second column if not using.</a:t>
            </a:r>
          </a:p>
        </p:txBody>
      </p:sp>
      <p:sp>
        <p:nvSpPr>
          <p:cNvPr id="7" name="Title 1">
            <a:extLst>
              <a:ext uri="{FF2B5EF4-FFF2-40B4-BE49-F238E27FC236}">
                <a16:creationId xmlns:a16="http://schemas.microsoft.com/office/drawing/2014/main" id="{999B9933-8231-6B0C-EAE5-8FDD43BA1074}"/>
              </a:ext>
            </a:extLst>
          </p:cNvPr>
          <p:cNvSpPr>
            <a:spLocks noGrp="1"/>
          </p:cNvSpPr>
          <p:nvPr>
            <p:ph type="ctrTitle" hasCustomPrompt="1"/>
          </p:nvPr>
        </p:nvSpPr>
        <p:spPr>
          <a:xfrm>
            <a:off x="374904" y="420624"/>
            <a:ext cx="6246056" cy="5394960"/>
          </a:xfrm>
          <a:prstGeom prst="rect">
            <a:avLst/>
          </a:prstGeom>
        </p:spPr>
        <p:txBody>
          <a:bodyPr lIns="0" tIns="0" rIns="0" bIns="0" anchor="ctr" anchorCtr="0">
            <a:noAutofit/>
          </a:bodyPr>
          <a:lstStyle>
            <a:lvl1pPr algn="l">
              <a:lnSpc>
                <a:spcPct val="100000"/>
              </a:lnSpc>
              <a:defRPr sz="2550" b="1" strike="noStrike">
                <a:solidFill>
                  <a:schemeClr val="tx1"/>
                </a:solidFill>
                <a:latin typeface="Arial" charset="0"/>
                <a:ea typeface="Arial" charset="0"/>
                <a:cs typeface="Arial" charset="0"/>
              </a:defRPr>
            </a:lvl1pPr>
          </a:lstStyle>
          <a:p>
            <a:r>
              <a:rPr lang="en-US" dirty="0"/>
              <a:t>“Quote or key statement </a:t>
            </a:r>
            <a:br>
              <a:rPr lang="en-US" dirty="0"/>
            </a:br>
            <a:r>
              <a:rPr lang="en-US" dirty="0"/>
              <a:t>34pt Arial bold, navy, </a:t>
            </a:r>
            <a:br>
              <a:rPr lang="en-US" dirty="0"/>
            </a:br>
            <a:r>
              <a:rPr lang="en-US" dirty="0"/>
              <a:t>1.0 line spacing. </a:t>
            </a:r>
            <a:r>
              <a:rPr lang="en-US" dirty="0" err="1"/>
              <a:t>Consect</a:t>
            </a:r>
            <a:br>
              <a:rPr lang="en-US" dirty="0"/>
            </a:br>
            <a:r>
              <a:rPr lang="en-US" dirty="0" err="1"/>
              <a:t>etur</a:t>
            </a:r>
            <a:r>
              <a:rPr lang="en-US" dirty="0"/>
              <a:t> adipiscing elit.”</a:t>
            </a:r>
          </a:p>
        </p:txBody>
      </p:sp>
      <p:sp>
        <p:nvSpPr>
          <p:cNvPr id="2" name="Footer Placeholder 1">
            <a:extLst>
              <a:ext uri="{FF2B5EF4-FFF2-40B4-BE49-F238E27FC236}">
                <a16:creationId xmlns:a16="http://schemas.microsoft.com/office/drawing/2014/main" id="{4D10891B-1248-A25E-9878-18D86958B40A}"/>
              </a:ext>
            </a:extLst>
          </p:cNvPr>
          <p:cNvSpPr>
            <a:spLocks noGrp="1"/>
          </p:cNvSpPr>
          <p:nvPr>
            <p:ph type="ftr" sz="quarter" idx="13"/>
          </p:nvPr>
        </p:nvSpPr>
        <p:spPr/>
        <p:txBody>
          <a:bodyPr/>
          <a:lstStyle/>
          <a:p>
            <a:r>
              <a:rPr lang="en-US" dirty="0"/>
              <a:t>Footnote placeholder</a:t>
            </a:r>
          </a:p>
        </p:txBody>
      </p:sp>
      <p:sp>
        <p:nvSpPr>
          <p:cNvPr id="5" name="Text Placeholder 11">
            <a:extLst>
              <a:ext uri="{FF2B5EF4-FFF2-40B4-BE49-F238E27FC236}">
                <a16:creationId xmlns:a16="http://schemas.microsoft.com/office/drawing/2014/main" id="{59C34635-3AB2-924F-E4C9-40CE4C6FD9D0}"/>
              </a:ext>
            </a:extLst>
          </p:cNvPr>
          <p:cNvSpPr>
            <a:spLocks noGrp="1"/>
          </p:cNvSpPr>
          <p:nvPr>
            <p:ph type="body" sz="quarter" idx="11" hasCustomPrompt="1"/>
          </p:nvPr>
        </p:nvSpPr>
        <p:spPr>
          <a:xfrm>
            <a:off x="3538270" y="6553058"/>
            <a:ext cx="2923500" cy="173124"/>
          </a:xfrm>
        </p:spPr>
        <p:txBody>
          <a:bodyPr lIns="91440" tIns="45720" bIns="45720">
            <a:spAutoFit/>
          </a:bodyPr>
          <a:lstStyle>
            <a:lvl1pPr marL="0" indent="0">
              <a:buNone/>
              <a:defRPr sz="525" baseline="0">
                <a:solidFill>
                  <a:schemeClr val="tx1"/>
                </a:solidFill>
              </a:defRPr>
            </a:lvl1pPr>
          </a:lstStyle>
          <a:p>
            <a:pPr lvl="0"/>
            <a:r>
              <a:rPr lang="en-US" dirty="0"/>
              <a:t>XXXXXXXX.X.GBL.INST</a:t>
            </a:r>
          </a:p>
        </p:txBody>
      </p:sp>
      <p:sp>
        <p:nvSpPr>
          <p:cNvPr id="11" name="Text Placeholder 12">
            <a:extLst>
              <a:ext uri="{FF2B5EF4-FFF2-40B4-BE49-F238E27FC236}">
                <a16:creationId xmlns:a16="http://schemas.microsoft.com/office/drawing/2014/main" id="{A177E76B-B704-BBA2-C44D-9E0D6815319B}"/>
              </a:ext>
            </a:extLst>
          </p:cNvPr>
          <p:cNvSpPr>
            <a:spLocks noGrp="1"/>
          </p:cNvSpPr>
          <p:nvPr>
            <p:ph type="body" sz="quarter" idx="22" hasCustomPrompt="1"/>
          </p:nvPr>
        </p:nvSpPr>
        <p:spPr>
          <a:xfrm>
            <a:off x="6819900" y="4047069"/>
            <a:ext cx="1958223" cy="138499"/>
          </a:xfrm>
          <a:prstGeom prst="rect">
            <a:avLst/>
          </a:prstGeom>
        </p:spPr>
        <p:txBody>
          <a:bodyPr wrap="square" lIns="0" tIns="0" rIns="0" bIns="0" anchor="t">
            <a:spAutoFit/>
          </a:bodyPr>
          <a:lstStyle>
            <a:lvl1pPr marL="0" indent="0">
              <a:lnSpc>
                <a:spcPct val="100000"/>
              </a:lnSpc>
              <a:spcBef>
                <a:spcPts val="0"/>
              </a:spcBef>
              <a:buNone/>
              <a:defRPr sz="900" b="1"/>
            </a:lvl1pPr>
          </a:lstStyle>
          <a:p>
            <a:pPr lvl="0"/>
            <a:r>
              <a:rPr lang="en-US" dirty="0" err="1"/>
              <a:t>Firstname</a:t>
            </a:r>
            <a:r>
              <a:rPr lang="en-US" dirty="0"/>
              <a:t> Lastname</a:t>
            </a:r>
          </a:p>
        </p:txBody>
      </p:sp>
      <p:sp>
        <p:nvSpPr>
          <p:cNvPr id="12" name="Text Placeholder 12">
            <a:extLst>
              <a:ext uri="{FF2B5EF4-FFF2-40B4-BE49-F238E27FC236}">
                <a16:creationId xmlns:a16="http://schemas.microsoft.com/office/drawing/2014/main" id="{357B5B7B-79DA-1A7F-58AE-AB6190825D09}"/>
              </a:ext>
            </a:extLst>
          </p:cNvPr>
          <p:cNvSpPr>
            <a:spLocks noGrp="1"/>
          </p:cNvSpPr>
          <p:nvPr>
            <p:ph type="body" sz="quarter" idx="23" hasCustomPrompt="1"/>
          </p:nvPr>
        </p:nvSpPr>
        <p:spPr>
          <a:xfrm>
            <a:off x="6819900" y="4267202"/>
            <a:ext cx="1958223" cy="138499"/>
          </a:xfrm>
          <a:prstGeom prst="rect">
            <a:avLst/>
          </a:prstGeom>
        </p:spPr>
        <p:txBody>
          <a:bodyPr wrap="square" lIns="0" tIns="0" rIns="0" bIns="0" anchor="t">
            <a:spAutoFit/>
          </a:bodyPr>
          <a:lstStyle>
            <a:lvl1pPr marL="0" indent="0">
              <a:lnSpc>
                <a:spcPct val="100000"/>
              </a:lnSpc>
              <a:spcBef>
                <a:spcPts val="0"/>
              </a:spcBef>
              <a:buNone/>
              <a:defRPr sz="900" b="0"/>
            </a:lvl1pPr>
          </a:lstStyle>
          <a:p>
            <a:pPr lvl="0"/>
            <a:r>
              <a:rPr lang="en-US" dirty="0"/>
              <a:t>Title</a:t>
            </a:r>
          </a:p>
        </p:txBody>
      </p:sp>
    </p:spTree>
    <p:extLst>
      <p:ext uri="{BB962C8B-B14F-4D97-AF65-F5344CB8AC3E}">
        <p14:creationId xmlns:p14="http://schemas.microsoft.com/office/powerpoint/2010/main" val="13472284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C June-2025">
    <p:spTree>
      <p:nvGrpSpPr>
        <p:cNvPr id="1" name=""/>
        <p:cNvGrpSpPr/>
        <p:nvPr/>
      </p:nvGrpSpPr>
      <p:grpSpPr>
        <a:xfrm>
          <a:off x="0" y="0"/>
          <a:ext cx="0" cy="0"/>
          <a:chOff x="0" y="0"/>
          <a:chExt cx="0" cy="0"/>
        </a:xfrm>
      </p:grpSpPr>
      <p:sp>
        <p:nvSpPr>
          <p:cNvPr id="21" name="Text Placeholder 7">
            <a:extLst>
              <a:ext uri="{FF2B5EF4-FFF2-40B4-BE49-F238E27FC236}">
                <a16:creationId xmlns:a16="http://schemas.microsoft.com/office/drawing/2014/main" id="{539AA954-3CB7-F2C1-1303-410BB45A962B}"/>
              </a:ext>
            </a:extLst>
          </p:cNvPr>
          <p:cNvSpPr>
            <a:spLocks noGrp="1"/>
          </p:cNvSpPr>
          <p:nvPr>
            <p:ph type="body" sz="quarter" idx="12" hasCustomPrompt="1"/>
          </p:nvPr>
        </p:nvSpPr>
        <p:spPr>
          <a:xfrm>
            <a:off x="374903" y="421304"/>
            <a:ext cx="8394192" cy="877529"/>
          </a:xfrm>
          <a:prstGeom prst="rect">
            <a:avLst/>
          </a:prstGeom>
        </p:spPr>
        <p:txBody>
          <a:bodyPr lIns="0" tIns="0" rIns="0" bIns="0"/>
          <a:lstStyle>
            <a:lvl1pPr marL="0" indent="0">
              <a:lnSpc>
                <a:spcPct val="100000"/>
              </a:lnSpc>
              <a:spcBef>
                <a:spcPts val="0"/>
              </a:spcBef>
              <a:spcAft>
                <a:spcPts val="0"/>
              </a:spcAft>
              <a:buNone/>
              <a:defRPr sz="2550" b="1"/>
            </a:lvl1pPr>
          </a:lstStyle>
          <a:p>
            <a:pPr lvl="0"/>
            <a:r>
              <a:rPr lang="en-US" dirty="0"/>
              <a:t>Table of contents</a:t>
            </a:r>
          </a:p>
        </p:txBody>
      </p:sp>
      <p:sp>
        <p:nvSpPr>
          <p:cNvPr id="3" name="Text Placeholder 11">
            <a:extLst>
              <a:ext uri="{FF2B5EF4-FFF2-40B4-BE49-F238E27FC236}">
                <a16:creationId xmlns:a16="http://schemas.microsoft.com/office/drawing/2014/main" id="{0E17F19C-F548-9D9B-DCBD-D22A70B55DF8}"/>
              </a:ext>
            </a:extLst>
          </p:cNvPr>
          <p:cNvSpPr>
            <a:spLocks noGrp="1"/>
          </p:cNvSpPr>
          <p:nvPr>
            <p:ph type="body" sz="quarter" idx="11" hasCustomPrompt="1"/>
          </p:nvPr>
        </p:nvSpPr>
        <p:spPr>
          <a:xfrm>
            <a:off x="3538270" y="6553058"/>
            <a:ext cx="2923500" cy="173124"/>
          </a:xfrm>
        </p:spPr>
        <p:txBody>
          <a:bodyPr lIns="91440" tIns="45720" bIns="45720">
            <a:spAutoFit/>
          </a:bodyPr>
          <a:lstStyle>
            <a:lvl1pPr marL="0" indent="0">
              <a:buNone/>
              <a:defRPr sz="525" baseline="0">
                <a:solidFill>
                  <a:schemeClr val="tx1"/>
                </a:solidFill>
              </a:defRPr>
            </a:lvl1pPr>
          </a:lstStyle>
          <a:p>
            <a:pPr lvl="0"/>
            <a:r>
              <a:rPr lang="en-US" dirty="0"/>
              <a:t>XXXXXXXX.X.GBL.INST</a:t>
            </a:r>
          </a:p>
        </p:txBody>
      </p:sp>
    </p:spTree>
    <p:extLst>
      <p:ext uri="{BB962C8B-B14F-4D97-AF65-F5344CB8AC3E}">
        <p14:creationId xmlns:p14="http://schemas.microsoft.com/office/powerpoint/2010/main" val="3280861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al June-2025">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EFA26FC-4064-161D-DC10-E09A4AE2527F}"/>
              </a:ext>
            </a:extLst>
          </p:cNvPr>
          <p:cNvSpPr>
            <a:spLocks noGrp="1"/>
          </p:cNvSpPr>
          <p:nvPr>
            <p:ph type="ftr" sz="quarter" idx="13"/>
          </p:nvPr>
        </p:nvSpPr>
        <p:spPr/>
        <p:txBody>
          <a:bodyPr/>
          <a:lstStyle/>
          <a:p>
            <a:r>
              <a:rPr lang="en-US"/>
              <a:t>Footnote placeholder</a:t>
            </a:r>
            <a:endParaRPr lang="en-US" dirty="0"/>
          </a:p>
        </p:txBody>
      </p:sp>
      <p:sp>
        <p:nvSpPr>
          <p:cNvPr id="6" name="Title 5">
            <a:extLst>
              <a:ext uri="{FF2B5EF4-FFF2-40B4-BE49-F238E27FC236}">
                <a16:creationId xmlns:a16="http://schemas.microsoft.com/office/drawing/2014/main" id="{AD4A88C9-7A57-E210-34A2-C694D1012E45}"/>
              </a:ext>
            </a:extLst>
          </p:cNvPr>
          <p:cNvSpPr>
            <a:spLocks noGrp="1"/>
          </p:cNvSpPr>
          <p:nvPr>
            <p:ph type="title" hasCustomPrompt="1"/>
          </p:nvPr>
        </p:nvSpPr>
        <p:spPr>
          <a:xfrm>
            <a:off x="374905" y="422274"/>
            <a:ext cx="8398412" cy="841248"/>
          </a:xfrm>
        </p:spPr>
        <p:txBody>
          <a:bodyPr/>
          <a:lstStyle/>
          <a:p>
            <a:pPr lvl="0"/>
            <a:r>
              <a:rPr lang="en-US" dirty="0"/>
              <a:t>Title only  </a:t>
            </a:r>
            <a:br>
              <a:rPr lang="en-US" dirty="0"/>
            </a:br>
            <a:r>
              <a:rPr lang="en-US" dirty="0"/>
              <a:t>second title line if needed</a:t>
            </a:r>
          </a:p>
        </p:txBody>
      </p:sp>
      <p:sp>
        <p:nvSpPr>
          <p:cNvPr id="8" name="Text Placeholder 11">
            <a:extLst>
              <a:ext uri="{FF2B5EF4-FFF2-40B4-BE49-F238E27FC236}">
                <a16:creationId xmlns:a16="http://schemas.microsoft.com/office/drawing/2014/main" id="{8C571E04-375D-3DE4-F232-7620EF46CC40}"/>
              </a:ext>
            </a:extLst>
          </p:cNvPr>
          <p:cNvSpPr>
            <a:spLocks noGrp="1"/>
          </p:cNvSpPr>
          <p:nvPr>
            <p:ph type="body" sz="quarter" idx="11" hasCustomPrompt="1"/>
          </p:nvPr>
        </p:nvSpPr>
        <p:spPr>
          <a:xfrm>
            <a:off x="3538270" y="6553058"/>
            <a:ext cx="2923500" cy="173124"/>
          </a:xfrm>
        </p:spPr>
        <p:txBody>
          <a:bodyPr lIns="91440" tIns="45720" bIns="45720">
            <a:spAutoFit/>
          </a:bodyPr>
          <a:lstStyle>
            <a:lvl1pPr marL="0" indent="0">
              <a:buNone/>
              <a:defRPr sz="525" baseline="0">
                <a:solidFill>
                  <a:schemeClr val="tx1"/>
                </a:solidFill>
              </a:defRPr>
            </a:lvl1pPr>
          </a:lstStyle>
          <a:p>
            <a:pPr lvl="0"/>
            <a:r>
              <a:rPr lang="en-US" dirty="0"/>
              <a:t>XXXXXXXX.X.GBL.INST</a:t>
            </a:r>
          </a:p>
        </p:txBody>
      </p:sp>
      <p:sp>
        <p:nvSpPr>
          <p:cNvPr id="3" name="Text Placeholder 6">
            <a:extLst>
              <a:ext uri="{FF2B5EF4-FFF2-40B4-BE49-F238E27FC236}">
                <a16:creationId xmlns:a16="http://schemas.microsoft.com/office/drawing/2014/main" id="{BDCE5161-BCFE-8516-F8B1-376B57379640}"/>
              </a:ext>
            </a:extLst>
          </p:cNvPr>
          <p:cNvSpPr>
            <a:spLocks noGrp="1"/>
          </p:cNvSpPr>
          <p:nvPr>
            <p:ph type="body" sz="quarter" idx="17" hasCustomPrompt="1"/>
          </p:nvPr>
        </p:nvSpPr>
        <p:spPr>
          <a:xfrm>
            <a:off x="370381" y="1380746"/>
            <a:ext cx="8398412" cy="230832"/>
          </a:xfrm>
        </p:spPr>
        <p:txBody>
          <a:bodyPr wrap="square">
            <a:spAutoFit/>
          </a:bodyPr>
          <a:lstStyle>
            <a:lvl1pPr marL="0" indent="0">
              <a:spcAft>
                <a:spcPts val="0"/>
              </a:spcAft>
              <a:buNone/>
              <a:defRPr sz="1500">
                <a:solidFill>
                  <a:schemeClr val="tx1"/>
                </a:solidFill>
              </a:defRPr>
            </a:lvl1pPr>
            <a:lvl2pPr marL="178313" indent="0">
              <a:buNone/>
              <a:defRPr sz="1500">
                <a:solidFill>
                  <a:schemeClr val="tx1"/>
                </a:solidFill>
              </a:defRPr>
            </a:lvl2pPr>
            <a:lvl3pPr marL="404633" indent="0">
              <a:buNone/>
              <a:defRPr sz="1500">
                <a:solidFill>
                  <a:schemeClr val="tx1"/>
                </a:solidFill>
              </a:defRPr>
            </a:lvl3pPr>
            <a:lvl4pPr marL="562376" indent="0">
              <a:buNone/>
              <a:defRPr sz="1500">
                <a:solidFill>
                  <a:schemeClr val="tx1"/>
                </a:solidFill>
              </a:defRPr>
            </a:lvl4pPr>
            <a:lvl5pPr marL="740690" indent="0">
              <a:buNone/>
              <a:defRPr sz="1500">
                <a:solidFill>
                  <a:schemeClr val="tx1"/>
                </a:solidFill>
              </a:defRPr>
            </a:lvl5pPr>
          </a:lstStyle>
          <a:p>
            <a:pPr lvl="0"/>
            <a:r>
              <a:rPr lang="en-US" dirty="0"/>
              <a:t>Subtitle lorem ipsum dolor sit </a:t>
            </a:r>
            <a:r>
              <a:rPr lang="en-US" dirty="0" err="1"/>
              <a:t>amet</a:t>
            </a:r>
            <a:endParaRPr lang="en-US" dirty="0"/>
          </a:p>
        </p:txBody>
      </p:sp>
    </p:spTree>
    <p:extLst>
      <p:ext uri="{BB962C8B-B14F-4D97-AF65-F5344CB8AC3E}">
        <p14:creationId xmlns:p14="http://schemas.microsoft.com/office/powerpoint/2010/main" val="851400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theme" Target="../theme/theme2.xml"/><Relationship Id="rId1"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theme" Target="../theme/theme3.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 2">
            <a:extLst>
              <a:ext uri="{FF2B5EF4-FFF2-40B4-BE49-F238E27FC236}">
                <a16:creationId xmlns:a16="http://schemas.microsoft.com/office/drawing/2014/main" id="{62EDA809-8CA7-9826-A54D-BDDB9C2808C8}"/>
              </a:ext>
            </a:extLst>
          </p:cNvPr>
          <p:cNvSpPr/>
          <p:nvPr userDrawn="1"/>
        </p:nvSpPr>
        <p:spPr>
          <a:xfrm>
            <a:off x="6801431" y="6593979"/>
            <a:ext cx="731520" cy="107950"/>
          </a:xfrm>
          <a:prstGeom prst="rect">
            <a:avLst/>
          </a:prstGeom>
          <a:noFill/>
          <a:ln/>
        </p:spPr>
        <p:txBody>
          <a:bodyPr wrap="square" lIns="0" tIns="0" rIns="0" bIns="0" rtlCol="0" anchor="ctr"/>
          <a:lstStyle/>
          <a:p>
            <a:pPr marL="0" indent="0" algn="r">
              <a:lnSpc>
                <a:spcPts val="630"/>
              </a:lnSpc>
              <a:buNone/>
            </a:pPr>
            <a:fld id="{302BA3E7-9B9B-B942-9AC7-5A9E866F1F50}" type="slidenum">
              <a:rPr lang="en-US" sz="525" smtClean="0">
                <a:solidFill>
                  <a:schemeClr val="tx1"/>
                </a:solidFill>
                <a:latin typeface="Arial Regular" pitchFamily="34" charset="0"/>
                <a:ea typeface="Arial Regular" pitchFamily="34" charset="-122"/>
                <a:cs typeface="Arial Regular" pitchFamily="34" charset="-120"/>
              </a:rPr>
              <a:pPr marL="0" indent="0" algn="r">
                <a:lnSpc>
                  <a:spcPts val="630"/>
                </a:lnSpc>
                <a:buNone/>
              </a:pPr>
              <a:t>‹#›</a:t>
            </a:fld>
            <a:endParaRPr lang="en-US" sz="525" dirty="0">
              <a:solidFill>
                <a:schemeClr val="tx1"/>
              </a:solidFill>
            </a:endParaRPr>
          </a:p>
        </p:txBody>
      </p:sp>
      <p:sp>
        <p:nvSpPr>
          <p:cNvPr id="9" name="Title Placeholder 8">
            <a:extLst>
              <a:ext uri="{FF2B5EF4-FFF2-40B4-BE49-F238E27FC236}">
                <a16:creationId xmlns:a16="http://schemas.microsoft.com/office/drawing/2014/main" id="{F1CFC95C-12B2-13DF-AE02-6AE23E8E8A7B}"/>
              </a:ext>
            </a:extLst>
          </p:cNvPr>
          <p:cNvSpPr>
            <a:spLocks noGrp="1"/>
          </p:cNvSpPr>
          <p:nvPr>
            <p:ph type="title"/>
          </p:nvPr>
        </p:nvSpPr>
        <p:spPr>
          <a:xfrm>
            <a:off x="374904" y="422274"/>
            <a:ext cx="8406853" cy="841248"/>
          </a:xfrm>
          <a:prstGeom prst="rect">
            <a:avLst/>
          </a:prstGeom>
        </p:spPr>
        <p:txBody>
          <a:bodyPr vert="horz" lIns="0" tIns="0" rIns="0" bIns="0" rtlCol="0" anchor="t" anchorCtr="0">
            <a:noAutofit/>
          </a:body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58074417-CC57-5089-51C4-DFE2C4BDEF67}"/>
              </a:ext>
            </a:extLst>
          </p:cNvPr>
          <p:cNvSpPr>
            <a:spLocks noGrp="1"/>
          </p:cNvSpPr>
          <p:nvPr>
            <p:ph type="body" idx="1"/>
          </p:nvPr>
        </p:nvSpPr>
        <p:spPr>
          <a:xfrm>
            <a:off x="375543" y="1828800"/>
            <a:ext cx="8406853" cy="417195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Footer Placeholder 15">
            <a:extLst>
              <a:ext uri="{FF2B5EF4-FFF2-40B4-BE49-F238E27FC236}">
                <a16:creationId xmlns:a16="http://schemas.microsoft.com/office/drawing/2014/main" id="{0EA754F9-5B58-D8ED-92C9-F7DBE7B81601}"/>
              </a:ext>
            </a:extLst>
          </p:cNvPr>
          <p:cNvSpPr>
            <a:spLocks noGrp="1"/>
          </p:cNvSpPr>
          <p:nvPr>
            <p:ph type="ftr" sz="quarter" idx="3"/>
          </p:nvPr>
        </p:nvSpPr>
        <p:spPr>
          <a:xfrm>
            <a:off x="377288" y="6026389"/>
            <a:ext cx="8390138" cy="365125"/>
          </a:xfrm>
          <a:prstGeom prst="rect">
            <a:avLst/>
          </a:prstGeom>
        </p:spPr>
        <p:txBody>
          <a:bodyPr vert="horz" lIns="0" tIns="45720" rIns="0" bIns="0" rtlCol="0" anchor="b" anchorCtr="0"/>
          <a:lstStyle>
            <a:lvl1pPr algn="l">
              <a:defRPr sz="600">
                <a:solidFill>
                  <a:schemeClr val="tx1"/>
                </a:solidFill>
              </a:defRPr>
            </a:lvl1pPr>
          </a:lstStyle>
          <a:p>
            <a:r>
              <a:rPr lang="en-US" dirty="0"/>
              <a:t>Footnote placeholder</a:t>
            </a:r>
          </a:p>
        </p:txBody>
      </p:sp>
      <p:pic>
        <p:nvPicPr>
          <p:cNvPr id="2" name="Image 0" descr=" ">
            <a:extLst>
              <a:ext uri="{FF2B5EF4-FFF2-40B4-BE49-F238E27FC236}">
                <a16:creationId xmlns:a16="http://schemas.microsoft.com/office/drawing/2014/main" id="{AE5CDD12-C428-FA8F-7FD2-93BD7A6680CB}"/>
              </a:ext>
            </a:extLst>
          </p:cNvPr>
          <p:cNvPicPr>
            <a:picLocks noChangeAspect="1"/>
          </p:cNvPicPr>
          <p:nvPr userDrawn="1"/>
        </p:nvPicPr>
        <p:blipFill>
          <a:blip>
            <a:extLst>
              <a:ext uri="{96DAC541-7B7A-43D3-8B79-37D633B846F1}">
                <asvg:svgBlip xmlns:asvg="http://schemas.microsoft.com/office/drawing/2016/SVG/main" r:embed="rId26"/>
              </a:ext>
            </a:extLst>
          </a:blip>
          <a:stretch>
            <a:fillRect/>
          </a:stretch>
        </p:blipFill>
        <p:spPr>
          <a:xfrm>
            <a:off x="7841967" y="6578600"/>
            <a:ext cx="925892" cy="154096"/>
          </a:xfrm>
          <a:prstGeom prst="rect">
            <a:avLst/>
          </a:prstGeom>
        </p:spPr>
      </p:pic>
    </p:spTree>
    <p:extLst>
      <p:ext uri="{BB962C8B-B14F-4D97-AF65-F5344CB8AC3E}">
        <p14:creationId xmlns:p14="http://schemas.microsoft.com/office/powerpoint/2010/main" val="67125433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Lst>
  <p:hf sldNum="0" hdr="0" dt="0"/>
  <p:txStyles>
    <p:titleStyle>
      <a:lvl1pPr algn="l" defTabSz="685823" rtl="0" eaLnBrk="1" latinLnBrk="0" hangingPunct="1">
        <a:lnSpc>
          <a:spcPct val="90000"/>
        </a:lnSpc>
        <a:spcBef>
          <a:spcPct val="0"/>
        </a:spcBef>
        <a:buNone/>
        <a:defRPr sz="1799" b="1" kern="1200">
          <a:solidFill>
            <a:schemeClr val="tx1"/>
          </a:solidFill>
          <a:latin typeface="Arial" panose="020B0604020202020204" pitchFamily="34" charset="0"/>
          <a:ea typeface="+mj-ea"/>
          <a:cs typeface="Arial" panose="020B0604020202020204" pitchFamily="34" charset="0"/>
        </a:defRPr>
      </a:lvl1pPr>
    </p:titleStyle>
    <p:bodyStyle>
      <a:lvl1pPr marL="150881" indent="-150881" algn="l" defTabSz="685823" rtl="0" eaLnBrk="1" latinLnBrk="0" hangingPunct="1">
        <a:spcBef>
          <a:spcPts val="0"/>
        </a:spcBef>
        <a:spcAft>
          <a:spcPts val="0"/>
        </a:spcAft>
        <a:buFont typeface="Arial" pitchFamily="34" charset="0"/>
        <a:buChar char="•"/>
        <a:defRPr sz="1050" kern="1200">
          <a:solidFill>
            <a:schemeClr val="tx1"/>
          </a:solidFill>
          <a:latin typeface="Arial" panose="020B0604020202020204" pitchFamily="34" charset="0"/>
          <a:ea typeface="+mn-ea"/>
          <a:cs typeface="Arial" panose="020B0604020202020204" pitchFamily="34" charset="0"/>
        </a:defRPr>
      </a:lvl1pPr>
      <a:lvl2pPr marL="384060" indent="-205748" algn="l" defTabSz="685823" rtl="0" eaLnBrk="1" latinLnBrk="0" hangingPunct="1">
        <a:spcBef>
          <a:spcPts val="0"/>
        </a:spcBef>
        <a:spcAft>
          <a:spcPts val="0"/>
        </a:spcAft>
        <a:buFont typeface="Arial" pitchFamily="34" charset="0"/>
        <a:buChar char="–"/>
        <a:defRPr sz="1050" kern="1200">
          <a:solidFill>
            <a:schemeClr val="tx1"/>
          </a:solidFill>
          <a:latin typeface="Arial" panose="020B0604020202020204" pitchFamily="34" charset="0"/>
          <a:ea typeface="+mn-ea"/>
          <a:cs typeface="Arial" panose="020B0604020202020204" pitchFamily="34" charset="0"/>
        </a:defRPr>
      </a:lvl2pPr>
      <a:lvl3pPr marL="541799" indent="-137166" algn="l" defTabSz="685823" rtl="0" eaLnBrk="1" latinLnBrk="0" hangingPunct="1">
        <a:spcBef>
          <a:spcPts val="0"/>
        </a:spcBef>
        <a:spcAft>
          <a:spcPts val="0"/>
        </a:spcAft>
        <a:buFont typeface="Arial" pitchFamily="34" charset="0"/>
        <a:buChar char="•"/>
        <a:defRPr sz="1050" kern="1200">
          <a:solidFill>
            <a:schemeClr val="tx1"/>
          </a:solidFill>
          <a:latin typeface="Arial" panose="020B0604020202020204" pitchFamily="34" charset="0"/>
          <a:ea typeface="+mn-ea"/>
          <a:cs typeface="Arial" panose="020B0604020202020204" pitchFamily="34" charset="0"/>
        </a:defRPr>
      </a:lvl3pPr>
      <a:lvl4pPr marL="720114" indent="-157739" algn="l" defTabSz="685823" rtl="0" eaLnBrk="1" latinLnBrk="0" hangingPunct="1">
        <a:spcBef>
          <a:spcPts val="0"/>
        </a:spcBef>
        <a:spcAft>
          <a:spcPts val="0"/>
        </a:spcAft>
        <a:buFont typeface="Arial"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891570" indent="-150881" algn="l" defTabSz="685823" rtl="0" eaLnBrk="1" latinLnBrk="0" hangingPunct="1">
        <a:spcBef>
          <a:spcPts val="0"/>
        </a:spcBef>
        <a:spcAft>
          <a:spcPts val="0"/>
        </a:spcAft>
        <a:buFont typeface="Arial"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1886012" indent="-171456" algn="l" defTabSz="68582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24" indent="-171456" algn="l" defTabSz="68582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36" indent="-171456" algn="l" defTabSz="68582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746" indent="-171456" algn="l" defTabSz="68582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23" rtl="0" eaLnBrk="1" latinLnBrk="0" hangingPunct="1">
        <a:defRPr sz="1350" kern="1200">
          <a:solidFill>
            <a:schemeClr val="tx1"/>
          </a:solidFill>
          <a:latin typeface="+mn-lt"/>
          <a:ea typeface="+mn-ea"/>
          <a:cs typeface="+mn-cs"/>
        </a:defRPr>
      </a:lvl1pPr>
      <a:lvl2pPr marL="342911" algn="l" defTabSz="685823" rtl="0" eaLnBrk="1" latinLnBrk="0" hangingPunct="1">
        <a:defRPr sz="1350" kern="1200">
          <a:solidFill>
            <a:schemeClr val="tx1"/>
          </a:solidFill>
          <a:latin typeface="+mn-lt"/>
          <a:ea typeface="+mn-ea"/>
          <a:cs typeface="+mn-cs"/>
        </a:defRPr>
      </a:lvl2pPr>
      <a:lvl3pPr marL="685823" algn="l" defTabSz="685823" rtl="0" eaLnBrk="1" latinLnBrk="0" hangingPunct="1">
        <a:defRPr sz="1350" kern="1200">
          <a:solidFill>
            <a:schemeClr val="tx1"/>
          </a:solidFill>
          <a:latin typeface="+mn-lt"/>
          <a:ea typeface="+mn-ea"/>
          <a:cs typeface="+mn-cs"/>
        </a:defRPr>
      </a:lvl3pPr>
      <a:lvl4pPr marL="1028734" algn="l" defTabSz="685823" rtl="0" eaLnBrk="1" latinLnBrk="0" hangingPunct="1">
        <a:defRPr sz="1350" kern="1200">
          <a:solidFill>
            <a:schemeClr val="tx1"/>
          </a:solidFill>
          <a:latin typeface="+mn-lt"/>
          <a:ea typeface="+mn-ea"/>
          <a:cs typeface="+mn-cs"/>
        </a:defRPr>
      </a:lvl4pPr>
      <a:lvl5pPr marL="1371646" algn="l" defTabSz="685823" rtl="0" eaLnBrk="1" latinLnBrk="0" hangingPunct="1">
        <a:defRPr sz="1350" kern="1200">
          <a:solidFill>
            <a:schemeClr val="tx1"/>
          </a:solidFill>
          <a:latin typeface="+mn-lt"/>
          <a:ea typeface="+mn-ea"/>
          <a:cs typeface="+mn-cs"/>
        </a:defRPr>
      </a:lvl5pPr>
      <a:lvl6pPr marL="1714557" algn="l" defTabSz="685823" rtl="0" eaLnBrk="1" latinLnBrk="0" hangingPunct="1">
        <a:defRPr sz="1350" kern="1200">
          <a:solidFill>
            <a:schemeClr val="tx1"/>
          </a:solidFill>
          <a:latin typeface="+mn-lt"/>
          <a:ea typeface="+mn-ea"/>
          <a:cs typeface="+mn-cs"/>
        </a:defRPr>
      </a:lvl6pPr>
      <a:lvl7pPr marL="2057468" algn="l" defTabSz="685823" rtl="0" eaLnBrk="1" latinLnBrk="0" hangingPunct="1">
        <a:defRPr sz="1350" kern="1200">
          <a:solidFill>
            <a:schemeClr val="tx1"/>
          </a:solidFill>
          <a:latin typeface="+mn-lt"/>
          <a:ea typeface="+mn-ea"/>
          <a:cs typeface="+mn-cs"/>
        </a:defRPr>
      </a:lvl7pPr>
      <a:lvl8pPr marL="2400380" algn="l" defTabSz="685823" rtl="0" eaLnBrk="1" latinLnBrk="0" hangingPunct="1">
        <a:defRPr sz="1350" kern="1200">
          <a:solidFill>
            <a:schemeClr val="tx1"/>
          </a:solidFill>
          <a:latin typeface="+mn-lt"/>
          <a:ea typeface="+mn-ea"/>
          <a:cs typeface="+mn-cs"/>
        </a:defRPr>
      </a:lvl8pPr>
      <a:lvl9pPr marL="2743291" algn="l" defTabSz="68582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9" userDrawn="1">
          <p15:clr>
            <a:srgbClr val="F26B43"/>
          </p15:clr>
        </p15:guide>
        <p15:guide id="2" pos="4491" userDrawn="1">
          <p15:clr>
            <a:srgbClr val="F26B43"/>
          </p15:clr>
        </p15:guide>
        <p15:guide id="3" orient="horz" pos="264" userDrawn="1">
          <p15:clr>
            <a:srgbClr val="F26B43"/>
          </p15:clr>
        </p15:guide>
        <p15:guide id="4" orient="horz" pos="3792" userDrawn="1">
          <p15:clr>
            <a:srgbClr val="F26B43"/>
          </p15:clr>
        </p15:guide>
        <p15:guide id="5" orient="horz" pos="4152" userDrawn="1">
          <p15:clr>
            <a:srgbClr val="FDE53C"/>
          </p15:clr>
        </p15:guide>
        <p15:guide id="6" orient="horz" pos="528" userDrawn="1">
          <p15:clr>
            <a:srgbClr val="F26B43"/>
          </p15:clr>
        </p15:guide>
        <p15:guide id="7" orient="horz" pos="4224" userDrawn="1">
          <p15:clr>
            <a:srgbClr val="FDE53C"/>
          </p15:clr>
        </p15:guide>
        <p15:guide id="8" pos="638" userDrawn="1">
          <p15:clr>
            <a:srgbClr val="F26B43"/>
          </p15:clr>
        </p15:guide>
        <p15:guide id="9" orient="horz" pos="4032" userDrawn="1">
          <p15:clr>
            <a:srgbClr val="F26B43"/>
          </p15:clr>
        </p15:guide>
        <p15:guide id="10" orient="horz" pos="816" userDrawn="1">
          <p15:clr>
            <a:srgbClr val="F26B43"/>
          </p15:clr>
        </p15:guide>
        <p15:guide id="11" orient="horz" pos="1080" userDrawn="1">
          <p15:clr>
            <a:srgbClr val="F26B43"/>
          </p15:clr>
        </p15:guide>
        <p15:guide id="12" orient="horz" pos="1344" userDrawn="1">
          <p15:clr>
            <a:srgbClr val="F26B43"/>
          </p15:clr>
        </p15:guide>
        <p15:guide id="13" orient="horz" pos="1632" userDrawn="1">
          <p15:clr>
            <a:srgbClr val="F26B43"/>
          </p15:clr>
        </p15:guide>
        <p15:guide id="14" orient="horz" pos="1896" userDrawn="1">
          <p15:clr>
            <a:srgbClr val="F26B43"/>
          </p15:clr>
        </p15:guide>
        <p15:guide id="15" orient="horz" pos="2160" userDrawn="1">
          <p15:clr>
            <a:srgbClr val="F26B43"/>
          </p15:clr>
        </p15:guide>
        <p15:guide id="16" orient="horz" pos="2424" userDrawn="1">
          <p15:clr>
            <a:srgbClr val="F26B43"/>
          </p15:clr>
        </p15:guide>
        <p15:guide id="17" orient="horz" pos="3504" userDrawn="1">
          <p15:clr>
            <a:srgbClr val="F26B43"/>
          </p15:clr>
        </p15:guide>
        <p15:guide id="19" orient="horz" pos="2976" userDrawn="1">
          <p15:clr>
            <a:srgbClr val="F26B43"/>
          </p15:clr>
        </p15:guide>
        <p15:guide id="20" orient="horz" pos="2688" userDrawn="1">
          <p15:clr>
            <a:srgbClr val="F26B43"/>
          </p15:clr>
        </p15:guide>
        <p15:guide id="21" pos="738" userDrawn="1">
          <p15:clr>
            <a:srgbClr val="F26B43"/>
          </p15:clr>
        </p15:guide>
        <p15:guide id="22" pos="1190" userDrawn="1">
          <p15:clr>
            <a:srgbClr val="F26B43"/>
          </p15:clr>
        </p15:guide>
        <p15:guide id="23" pos="1290" userDrawn="1">
          <p15:clr>
            <a:srgbClr val="F26B43"/>
          </p15:clr>
        </p15:guide>
        <p15:guide id="24" pos="1737" userDrawn="1">
          <p15:clr>
            <a:srgbClr val="F26B43"/>
          </p15:clr>
        </p15:guide>
        <p15:guide id="25" pos="1841" userDrawn="1">
          <p15:clr>
            <a:srgbClr val="F26B43"/>
          </p15:clr>
        </p15:guide>
        <p15:guide id="26" pos="2290" userDrawn="1">
          <p15:clr>
            <a:srgbClr val="F26B43"/>
          </p15:clr>
        </p15:guide>
        <p15:guide id="27" pos="2389" userDrawn="1">
          <p15:clr>
            <a:srgbClr val="F26B43"/>
          </p15:clr>
        </p15:guide>
        <p15:guide id="28" pos="2837" userDrawn="1">
          <p15:clr>
            <a:srgbClr val="F26B43"/>
          </p15:clr>
        </p15:guide>
        <p15:guide id="29" pos="2940" userDrawn="1">
          <p15:clr>
            <a:srgbClr val="F26B43"/>
          </p15:clr>
        </p15:guide>
        <p15:guide id="30" pos="3389" userDrawn="1">
          <p15:clr>
            <a:srgbClr val="F26B43"/>
          </p15:clr>
        </p15:guide>
        <p15:guide id="31" pos="3491" userDrawn="1">
          <p15:clr>
            <a:srgbClr val="F26B43"/>
          </p15:clr>
        </p15:guide>
        <p15:guide id="32" pos="3941" userDrawn="1">
          <p15:clr>
            <a:srgbClr val="F26B43"/>
          </p15:clr>
        </p15:guide>
        <p15:guide id="33" pos="4042" userDrawn="1">
          <p15:clr>
            <a:srgbClr val="F26B43"/>
          </p15:clr>
        </p15:guide>
        <p15:guide id="34" orient="horz" pos="32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 2">
            <a:extLst>
              <a:ext uri="{FF2B5EF4-FFF2-40B4-BE49-F238E27FC236}">
                <a16:creationId xmlns:a16="http://schemas.microsoft.com/office/drawing/2014/main" id="{62EDA809-8CA7-9826-A54D-BDDB9C2808C8}"/>
              </a:ext>
            </a:extLst>
          </p:cNvPr>
          <p:cNvSpPr/>
          <p:nvPr userDrawn="1"/>
        </p:nvSpPr>
        <p:spPr>
          <a:xfrm>
            <a:off x="6801431" y="6593979"/>
            <a:ext cx="731520" cy="107950"/>
          </a:xfrm>
          <a:prstGeom prst="rect">
            <a:avLst/>
          </a:prstGeom>
          <a:noFill/>
          <a:ln/>
        </p:spPr>
        <p:txBody>
          <a:bodyPr wrap="square" lIns="0" tIns="0" rIns="0" bIns="0" rtlCol="0" anchor="ctr"/>
          <a:lstStyle/>
          <a:p>
            <a:pPr marL="0" indent="0" algn="r">
              <a:lnSpc>
                <a:spcPts val="840"/>
              </a:lnSpc>
              <a:buNone/>
            </a:pPr>
            <a:fld id="{302BA3E7-9B9B-B942-9AC7-5A9E866F1F50}" type="slidenum">
              <a:rPr lang="en-US" sz="700" smtClean="0">
                <a:solidFill>
                  <a:schemeClr val="tx1"/>
                </a:solidFill>
                <a:latin typeface="Arial Regular" pitchFamily="34" charset="0"/>
                <a:ea typeface="Arial Regular" pitchFamily="34" charset="-122"/>
                <a:cs typeface="Arial Regular" pitchFamily="34" charset="-120"/>
              </a:rPr>
              <a:pPr marL="0" indent="0" algn="r">
                <a:lnSpc>
                  <a:spcPts val="840"/>
                </a:lnSpc>
                <a:buNone/>
              </a:pPr>
              <a:t>‹#›</a:t>
            </a:fld>
            <a:endParaRPr lang="en-US" sz="700">
              <a:solidFill>
                <a:schemeClr val="tx1"/>
              </a:solidFill>
            </a:endParaRPr>
          </a:p>
        </p:txBody>
      </p:sp>
      <p:sp>
        <p:nvSpPr>
          <p:cNvPr id="9" name="Title Placeholder 8">
            <a:extLst>
              <a:ext uri="{FF2B5EF4-FFF2-40B4-BE49-F238E27FC236}">
                <a16:creationId xmlns:a16="http://schemas.microsoft.com/office/drawing/2014/main" id="{F1CFC95C-12B2-13DF-AE02-6AE23E8E8A7B}"/>
              </a:ext>
            </a:extLst>
          </p:cNvPr>
          <p:cNvSpPr>
            <a:spLocks noGrp="1"/>
          </p:cNvSpPr>
          <p:nvPr>
            <p:ph type="title"/>
          </p:nvPr>
        </p:nvSpPr>
        <p:spPr>
          <a:xfrm>
            <a:off x="374904" y="422274"/>
            <a:ext cx="8394192" cy="841248"/>
          </a:xfrm>
          <a:prstGeom prst="rect">
            <a:avLst/>
          </a:prstGeom>
        </p:spPr>
        <p:txBody>
          <a:bodyPr vert="horz" lIns="0" tIns="0" rIns="0" bIns="0" rtlCol="0" anchor="t" anchorCtr="0">
            <a:noAutofit/>
          </a:bodyPr>
          <a:lstStyle/>
          <a:p>
            <a:r>
              <a:rPr lang="en-US"/>
              <a:t>Click to edit Master title style</a:t>
            </a:r>
          </a:p>
        </p:txBody>
      </p:sp>
      <p:sp>
        <p:nvSpPr>
          <p:cNvPr id="11" name="Text Placeholder 2">
            <a:extLst>
              <a:ext uri="{FF2B5EF4-FFF2-40B4-BE49-F238E27FC236}">
                <a16:creationId xmlns:a16="http://schemas.microsoft.com/office/drawing/2014/main" id="{58074417-CC57-5089-51C4-DFE2C4BDEF67}"/>
              </a:ext>
            </a:extLst>
          </p:cNvPr>
          <p:cNvSpPr>
            <a:spLocks noGrp="1"/>
          </p:cNvSpPr>
          <p:nvPr>
            <p:ph type="body" idx="1"/>
          </p:nvPr>
        </p:nvSpPr>
        <p:spPr>
          <a:xfrm>
            <a:off x="375543" y="1828800"/>
            <a:ext cx="8394192" cy="417195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Footer Placeholder 15">
            <a:extLst>
              <a:ext uri="{FF2B5EF4-FFF2-40B4-BE49-F238E27FC236}">
                <a16:creationId xmlns:a16="http://schemas.microsoft.com/office/drawing/2014/main" id="{0EA754F9-5B58-D8ED-92C9-F7DBE7B81601}"/>
              </a:ext>
            </a:extLst>
          </p:cNvPr>
          <p:cNvSpPr>
            <a:spLocks noGrp="1"/>
          </p:cNvSpPr>
          <p:nvPr>
            <p:ph type="ftr" sz="quarter" idx="3"/>
          </p:nvPr>
        </p:nvSpPr>
        <p:spPr>
          <a:xfrm>
            <a:off x="377288" y="6026386"/>
            <a:ext cx="8390138" cy="365125"/>
          </a:xfrm>
          <a:prstGeom prst="rect">
            <a:avLst/>
          </a:prstGeom>
        </p:spPr>
        <p:txBody>
          <a:bodyPr vert="horz" lIns="0" tIns="45720" rIns="0" bIns="0" rtlCol="0" anchor="b" anchorCtr="0"/>
          <a:lstStyle>
            <a:lvl1pPr algn="l">
              <a:defRPr sz="800">
                <a:solidFill>
                  <a:schemeClr val="tx1"/>
                </a:solidFill>
              </a:defRPr>
            </a:lvl1pPr>
          </a:lstStyle>
          <a:p>
            <a:r>
              <a:rPr lang="en-US"/>
              <a:t>Footnote placeholder</a:t>
            </a:r>
          </a:p>
        </p:txBody>
      </p:sp>
      <p:pic>
        <p:nvPicPr>
          <p:cNvPr id="23" name="Image 0" descr=" ">
            <a:extLst>
              <a:ext uri="{FF2B5EF4-FFF2-40B4-BE49-F238E27FC236}">
                <a16:creationId xmlns:a16="http://schemas.microsoft.com/office/drawing/2014/main" id="{9775A0F9-DC37-BFCC-5FE3-A5289D19048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7764809" y="6578600"/>
            <a:ext cx="1003049" cy="154096"/>
          </a:xfrm>
          <a:prstGeom prst="rect">
            <a:avLst/>
          </a:prstGeom>
        </p:spPr>
      </p:pic>
      <p:sp>
        <p:nvSpPr>
          <p:cNvPr id="3" name="TextBox 2">
            <a:extLst>
              <a:ext uri="{FF2B5EF4-FFF2-40B4-BE49-F238E27FC236}">
                <a16:creationId xmlns:a16="http://schemas.microsoft.com/office/drawing/2014/main" id="{D0A17C8E-EFE4-35C9-11F8-673212B5210F}"/>
              </a:ext>
            </a:extLst>
          </p:cNvPr>
          <p:cNvSpPr txBox="1"/>
          <p:nvPr userDrawn="1">
            <p:extLst>
              <p:ext uri="{1162E1C5-73C7-4A58-AE30-91384D911F3F}">
                <p184:classification xmlns:p184="http://schemas.microsoft.com/office/powerpoint/2018/4/main" val="ftr"/>
              </p:ext>
            </p:extLst>
          </p:nvPr>
        </p:nvSpPr>
        <p:spPr>
          <a:xfrm>
            <a:off x="63500" y="6642100"/>
            <a:ext cx="1809750" cy="152400"/>
          </a:xfrm>
          <a:prstGeom prst="rect">
            <a:avLst/>
          </a:prstGeom>
        </p:spPr>
        <p:txBody>
          <a:bodyPr horzOverflow="overflow" lIns="0" tIns="0" rIns="0" bIns="0">
            <a:spAutoFit/>
          </a:bodyPr>
          <a:lstStyle/>
          <a:p>
            <a:pPr algn="l"/>
            <a:r>
              <a:rPr lang="en-US" sz="1000">
                <a:solidFill>
                  <a:srgbClr val="000000">
                    <a:alpha val="50000"/>
                  </a:srgbClr>
                </a:solidFill>
                <a:latin typeface="Calibri" panose="020F0502020204030204" pitchFamily="34" charset="0"/>
                <a:cs typeface="Calibri" panose="020F0502020204030204" pitchFamily="34" charset="0"/>
              </a:rPr>
              <a:t>Information Classification: General</a:t>
            </a:r>
          </a:p>
        </p:txBody>
      </p:sp>
    </p:spTree>
    <p:extLst>
      <p:ext uri="{BB962C8B-B14F-4D97-AF65-F5344CB8AC3E}">
        <p14:creationId xmlns:p14="http://schemas.microsoft.com/office/powerpoint/2010/main" val="1521397808"/>
      </p:ext>
    </p:extLst>
  </p:cSld>
  <p:clrMap bg1="lt1" tx1="dk1" bg2="lt2" tx2="dk2" accent1="accent1" accent2="accent2" accent3="accent3" accent4="accent4" accent5="accent5" accent6="accent6" hlink="hlink" folHlink="folHlink"/>
  <p:sldLayoutIdLst>
    <p:sldLayoutId id="2147483694" r:id="rId1"/>
  </p:sldLayoutIdLst>
  <p:hf sldNum="0" hdr="0" dt="0"/>
  <p:txStyles>
    <p:titleStyle>
      <a:lvl1pPr algn="l" defTabSz="914430" rtl="0" eaLnBrk="1" latinLnBrk="0" hangingPunct="1">
        <a:lnSpc>
          <a:spcPct val="90000"/>
        </a:lnSpc>
        <a:spcBef>
          <a:spcPct val="0"/>
        </a:spcBef>
        <a:buNone/>
        <a:defRPr sz="2399" b="1" kern="1200">
          <a:solidFill>
            <a:schemeClr val="tx1"/>
          </a:solidFill>
          <a:latin typeface="Arial" panose="020B0604020202020204" pitchFamily="34" charset="0"/>
          <a:ea typeface="+mj-ea"/>
          <a:cs typeface="Arial" panose="020B0604020202020204" pitchFamily="34" charset="0"/>
        </a:defRPr>
      </a:lvl1pPr>
    </p:titleStyle>
    <p:bodyStyle>
      <a:lvl1pPr marL="201174" indent="-201174" algn="l" defTabSz="914430" rtl="0" eaLnBrk="1" latinLnBrk="0" hangingPunct="1">
        <a:spcBef>
          <a:spcPts val="0"/>
        </a:spcBef>
        <a:spcAft>
          <a:spcPts val="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512080" indent="-274330" algn="l" defTabSz="914430" rtl="0" eaLnBrk="1" latinLnBrk="0" hangingPunct="1">
        <a:spcBef>
          <a:spcPts val="0"/>
        </a:spcBef>
        <a:spcAft>
          <a:spcPts val="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722399" indent="-182888" algn="l" defTabSz="914430" rtl="0" eaLnBrk="1" latinLnBrk="0" hangingPunct="1">
        <a:spcBef>
          <a:spcPts val="0"/>
        </a:spcBef>
        <a:spcAft>
          <a:spcPts val="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960152" indent="-210318" algn="l" defTabSz="914430" rtl="0" eaLnBrk="1" latinLnBrk="0" hangingPunct="1">
        <a:spcBef>
          <a:spcPts val="0"/>
        </a:spcBef>
        <a:spcAft>
          <a:spcPts val="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188760" indent="-201174" algn="l" defTabSz="914430" rtl="0" eaLnBrk="1" latinLnBrk="0" hangingPunct="1">
        <a:spcBef>
          <a:spcPts val="0"/>
        </a:spcBef>
        <a:spcAft>
          <a:spcPts val="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83" indent="-228608" algn="l" defTabSz="91443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98" indent="-228608" algn="l" defTabSz="91443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15" indent="-228608" algn="l" defTabSz="91443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28" indent="-228608" algn="l" defTabSz="91443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30" rtl="0" eaLnBrk="1" latinLnBrk="0" hangingPunct="1">
        <a:defRPr sz="1800" kern="1200">
          <a:solidFill>
            <a:schemeClr val="tx1"/>
          </a:solidFill>
          <a:latin typeface="+mn-lt"/>
          <a:ea typeface="+mn-ea"/>
          <a:cs typeface="+mn-cs"/>
        </a:defRPr>
      </a:lvl1pPr>
      <a:lvl2pPr marL="457215" algn="l" defTabSz="914430" rtl="0" eaLnBrk="1" latinLnBrk="0" hangingPunct="1">
        <a:defRPr sz="1800" kern="1200">
          <a:solidFill>
            <a:schemeClr val="tx1"/>
          </a:solidFill>
          <a:latin typeface="+mn-lt"/>
          <a:ea typeface="+mn-ea"/>
          <a:cs typeface="+mn-cs"/>
        </a:defRPr>
      </a:lvl2pPr>
      <a:lvl3pPr marL="914430" algn="l" defTabSz="914430" rtl="0" eaLnBrk="1" latinLnBrk="0" hangingPunct="1">
        <a:defRPr sz="1800" kern="1200">
          <a:solidFill>
            <a:schemeClr val="tx1"/>
          </a:solidFill>
          <a:latin typeface="+mn-lt"/>
          <a:ea typeface="+mn-ea"/>
          <a:cs typeface="+mn-cs"/>
        </a:defRPr>
      </a:lvl3pPr>
      <a:lvl4pPr marL="1371645" algn="l" defTabSz="914430" rtl="0" eaLnBrk="1" latinLnBrk="0" hangingPunct="1">
        <a:defRPr sz="1800" kern="1200">
          <a:solidFill>
            <a:schemeClr val="tx1"/>
          </a:solidFill>
          <a:latin typeface="+mn-lt"/>
          <a:ea typeface="+mn-ea"/>
          <a:cs typeface="+mn-cs"/>
        </a:defRPr>
      </a:lvl4pPr>
      <a:lvl5pPr marL="1828861" algn="l" defTabSz="914430" rtl="0" eaLnBrk="1" latinLnBrk="0" hangingPunct="1">
        <a:defRPr sz="1800" kern="1200">
          <a:solidFill>
            <a:schemeClr val="tx1"/>
          </a:solidFill>
          <a:latin typeface="+mn-lt"/>
          <a:ea typeface="+mn-ea"/>
          <a:cs typeface="+mn-cs"/>
        </a:defRPr>
      </a:lvl5pPr>
      <a:lvl6pPr marL="2286076" algn="l" defTabSz="914430" rtl="0" eaLnBrk="1" latinLnBrk="0" hangingPunct="1">
        <a:defRPr sz="1800" kern="1200">
          <a:solidFill>
            <a:schemeClr val="tx1"/>
          </a:solidFill>
          <a:latin typeface="+mn-lt"/>
          <a:ea typeface="+mn-ea"/>
          <a:cs typeface="+mn-cs"/>
        </a:defRPr>
      </a:lvl6pPr>
      <a:lvl7pPr marL="2743291" algn="l" defTabSz="914430" rtl="0" eaLnBrk="1" latinLnBrk="0" hangingPunct="1">
        <a:defRPr sz="1800" kern="1200">
          <a:solidFill>
            <a:schemeClr val="tx1"/>
          </a:solidFill>
          <a:latin typeface="+mn-lt"/>
          <a:ea typeface="+mn-ea"/>
          <a:cs typeface="+mn-cs"/>
        </a:defRPr>
      </a:lvl7pPr>
      <a:lvl8pPr marL="3200506" algn="l" defTabSz="914430" rtl="0" eaLnBrk="1" latinLnBrk="0" hangingPunct="1">
        <a:defRPr sz="1800" kern="1200">
          <a:solidFill>
            <a:schemeClr val="tx1"/>
          </a:solidFill>
          <a:latin typeface="+mn-lt"/>
          <a:ea typeface="+mn-ea"/>
          <a:cs typeface="+mn-cs"/>
        </a:defRPr>
      </a:lvl8pPr>
      <a:lvl9pPr marL="3657721" algn="l" defTabSz="91443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3">
          <p15:clr>
            <a:srgbClr val="F26B43"/>
          </p15:clr>
        </p15:guide>
        <p15:guide id="2" pos="5527">
          <p15:clr>
            <a:srgbClr val="F26B43"/>
          </p15:clr>
        </p15:guide>
        <p15:guide id="3" orient="horz" pos="264">
          <p15:clr>
            <a:srgbClr val="F26B43"/>
          </p15:clr>
        </p15:guide>
        <p15:guide id="4" orient="horz" pos="3792">
          <p15:clr>
            <a:srgbClr val="F26B43"/>
          </p15:clr>
        </p15:guide>
        <p15:guide id="5" orient="horz" pos="4152">
          <p15:clr>
            <a:srgbClr val="FDE53C"/>
          </p15:clr>
        </p15:guide>
        <p15:guide id="6" orient="horz" pos="528">
          <p15:clr>
            <a:srgbClr val="F26B43"/>
          </p15:clr>
        </p15:guide>
        <p15:guide id="7" orient="horz" pos="4224">
          <p15:clr>
            <a:srgbClr val="FDE53C"/>
          </p15:clr>
        </p15:guide>
        <p15:guide id="8" pos="791">
          <p15:clr>
            <a:srgbClr val="F26B43"/>
          </p15:clr>
        </p15:guide>
        <p15:guide id="9" orient="horz" pos="4032">
          <p15:clr>
            <a:srgbClr val="F26B43"/>
          </p15:clr>
        </p15:guide>
        <p15:guide id="10" orient="horz" pos="816">
          <p15:clr>
            <a:srgbClr val="F26B43"/>
          </p15:clr>
        </p15:guide>
        <p15:guide id="11" orient="horz" pos="1080">
          <p15:clr>
            <a:srgbClr val="F26B43"/>
          </p15:clr>
        </p15:guide>
        <p15:guide id="12" orient="horz" pos="1344">
          <p15:clr>
            <a:srgbClr val="F26B43"/>
          </p15:clr>
        </p15:guide>
        <p15:guide id="13" orient="horz" pos="1632">
          <p15:clr>
            <a:srgbClr val="F26B43"/>
          </p15:clr>
        </p15:guide>
        <p15:guide id="14" orient="horz" pos="1896">
          <p15:clr>
            <a:srgbClr val="F26B43"/>
          </p15:clr>
        </p15:guide>
        <p15:guide id="15" orient="horz" pos="2160">
          <p15:clr>
            <a:srgbClr val="F26B43"/>
          </p15:clr>
        </p15:guide>
        <p15:guide id="16" orient="horz" pos="2424">
          <p15:clr>
            <a:srgbClr val="F26B43"/>
          </p15:clr>
        </p15:guide>
        <p15:guide id="17" orient="horz" pos="3504">
          <p15:clr>
            <a:srgbClr val="F26B43"/>
          </p15:clr>
        </p15:guide>
        <p15:guide id="19" orient="horz" pos="2976">
          <p15:clr>
            <a:srgbClr val="F26B43"/>
          </p15:clr>
        </p15:guide>
        <p15:guide id="20" orient="horz" pos="2688">
          <p15:clr>
            <a:srgbClr val="F26B43"/>
          </p15:clr>
        </p15:guide>
        <p15:guide id="21" pos="917">
          <p15:clr>
            <a:srgbClr val="F26B43"/>
          </p15:clr>
        </p15:guide>
        <p15:guide id="22" pos="1464">
          <p15:clr>
            <a:srgbClr val="F26B43"/>
          </p15:clr>
        </p15:guide>
        <p15:guide id="23" pos="1588">
          <p15:clr>
            <a:srgbClr val="F26B43"/>
          </p15:clr>
        </p15:guide>
        <p15:guide id="24" pos="2142">
          <p15:clr>
            <a:srgbClr val="F26B43"/>
          </p15:clr>
        </p15:guide>
        <p15:guide id="25" pos="2268">
          <p15:clr>
            <a:srgbClr val="F26B43"/>
          </p15:clr>
        </p15:guide>
        <p15:guide id="26" pos="2818">
          <p15:clr>
            <a:srgbClr val="F26B43"/>
          </p15:clr>
        </p15:guide>
        <p15:guide id="27" pos="2940">
          <p15:clr>
            <a:srgbClr val="F26B43"/>
          </p15:clr>
        </p15:guide>
        <p15:guide id="28" pos="3492">
          <p15:clr>
            <a:srgbClr val="F26B43"/>
          </p15:clr>
        </p15:guide>
        <p15:guide id="29" pos="3618">
          <p15:clr>
            <a:srgbClr val="F26B43"/>
          </p15:clr>
        </p15:guide>
        <p15:guide id="30" pos="4170">
          <p15:clr>
            <a:srgbClr val="F26B43"/>
          </p15:clr>
        </p15:guide>
        <p15:guide id="31" pos="4296">
          <p15:clr>
            <a:srgbClr val="F26B43"/>
          </p15:clr>
        </p15:guide>
        <p15:guide id="32" pos="4850">
          <p15:clr>
            <a:srgbClr val="F26B43"/>
          </p15:clr>
        </p15:guide>
        <p15:guide id="33" pos="4974">
          <p15:clr>
            <a:srgbClr val="F26B43"/>
          </p15:clr>
        </p15:guide>
        <p15:guide id="34" orient="horz" pos="32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7472" y="365761"/>
            <a:ext cx="8458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7472" y="1825625"/>
            <a:ext cx="84582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1D6F022-0E4F-8A46-8197-1D3891F72150}"/>
              </a:ext>
            </a:extLst>
          </p:cNvPr>
          <p:cNvSpPr>
            <a:spLocks noGrp="1"/>
          </p:cNvSpPr>
          <p:nvPr>
            <p:ph type="sldNum" sz="quarter" idx="4"/>
          </p:nvPr>
        </p:nvSpPr>
        <p:spPr>
          <a:xfrm>
            <a:off x="4608579" y="6583471"/>
            <a:ext cx="666746" cy="182881"/>
          </a:xfrm>
          <a:prstGeom prst="rect">
            <a:avLst/>
          </a:prstGeom>
        </p:spPr>
        <p:txBody>
          <a:bodyPr vert="horz" wrap="none" lIns="91440" tIns="45720" rIns="91440" bIns="0" rtlCol="0" anchor="t"/>
          <a:lstStyle>
            <a:lvl1pPr algn="l">
              <a:lnSpc>
                <a:spcPts val="800"/>
              </a:lnSpc>
              <a:defRPr sz="1200">
                <a:solidFill>
                  <a:schemeClr val="tx2"/>
                </a:solidFill>
                <a:latin typeface="Arial"/>
                <a:ea typeface="Arial"/>
                <a:cs typeface="Arial"/>
              </a:defRPr>
            </a:lvl1pPr>
          </a:lstStyle>
          <a:p>
            <a:fld id="{C439F016-9FB3-9C4D-A7B7-7519C44B1A7C}" type="slidenum">
              <a:rPr lang="en-US" smtClean="0">
                <a:solidFill>
                  <a:srgbClr val="273F33"/>
                </a:solidFill>
              </a:rPr>
              <a:t>‹#›</a:t>
            </a:fld>
            <a:endParaRPr lang="en-US">
              <a:solidFill>
                <a:srgbClr val="273F33"/>
              </a:solidFill>
            </a:endParaRPr>
          </a:p>
        </p:txBody>
      </p:sp>
      <p:sp>
        <p:nvSpPr>
          <p:cNvPr id="5" name="fl">
            <a:extLst>
              <a:ext uri="{FF2B5EF4-FFF2-40B4-BE49-F238E27FC236}">
                <a16:creationId xmlns:a16="http://schemas.microsoft.com/office/drawing/2014/main" id="{9DFFE201-43E9-9F78-1779-C69F8BDE78BD}"/>
              </a:ext>
            </a:extLst>
          </p:cNvPr>
          <p:cNvSpPr txBox="1"/>
          <p:nvPr userDrawn="1"/>
        </p:nvSpPr>
        <p:spPr>
          <a:xfrm>
            <a:off x="0" y="6520180"/>
            <a:ext cx="9144000" cy="369332"/>
          </a:xfrm>
          <a:prstGeom prst="rect">
            <a:avLst/>
          </a:prstGeom>
          <a:noFill/>
        </p:spPr>
        <p:txBody>
          <a:bodyPr vert="horz" rtlCol="0">
            <a:spAutoFit/>
          </a:bodyPr>
          <a:lstStyle/>
          <a:p>
            <a:endParaRPr lang="en-US">
              <a:solidFill>
                <a:schemeClr val="tx1"/>
              </a:solidFill>
            </a:endParaRPr>
          </a:p>
        </p:txBody>
      </p:sp>
      <p:pic>
        <p:nvPicPr>
          <p:cNvPr id="4" name="Image 0" descr=" ">
            <a:extLst>
              <a:ext uri="{FF2B5EF4-FFF2-40B4-BE49-F238E27FC236}">
                <a16:creationId xmlns:a16="http://schemas.microsoft.com/office/drawing/2014/main" id="{4A239C69-A229-0E70-18F1-48B08CE35143}"/>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7764809" y="6578600"/>
            <a:ext cx="1003049" cy="154096"/>
          </a:xfrm>
          <a:prstGeom prst="rect">
            <a:avLst/>
          </a:prstGeom>
        </p:spPr>
      </p:pic>
      <p:sp>
        <p:nvSpPr>
          <p:cNvPr id="8" name="TextBox 7">
            <a:extLst>
              <a:ext uri="{FF2B5EF4-FFF2-40B4-BE49-F238E27FC236}">
                <a16:creationId xmlns:a16="http://schemas.microsoft.com/office/drawing/2014/main" id="{C28F5BE5-E3D8-1875-D30F-D6C30667A55D}"/>
              </a:ext>
            </a:extLst>
          </p:cNvPr>
          <p:cNvSpPr txBox="1"/>
          <p:nvPr userDrawn="1">
            <p:extLst>
              <p:ext uri="{1162E1C5-73C7-4A58-AE30-91384D911F3F}">
                <p184:classification xmlns:p184="http://schemas.microsoft.com/office/powerpoint/2018/4/main" val="ftr"/>
              </p:ext>
            </p:extLst>
          </p:nvPr>
        </p:nvSpPr>
        <p:spPr>
          <a:xfrm>
            <a:off x="63500" y="6642100"/>
            <a:ext cx="1809750" cy="152400"/>
          </a:xfrm>
          <a:prstGeom prst="rect">
            <a:avLst/>
          </a:prstGeom>
        </p:spPr>
        <p:txBody>
          <a:bodyPr horzOverflow="overflow" lIns="0" tIns="0" rIns="0" bIns="0">
            <a:spAutoFit/>
          </a:bodyPr>
          <a:lstStyle/>
          <a:p>
            <a:pPr algn="l"/>
            <a:r>
              <a:rPr lang="en-US" sz="1000">
                <a:solidFill>
                  <a:srgbClr val="000000">
                    <a:alpha val="50000"/>
                  </a:srgbClr>
                </a:solidFill>
                <a:latin typeface="Calibri" panose="020F0502020204030204" pitchFamily="34" charset="0"/>
                <a:cs typeface="Calibri" panose="020F0502020204030204" pitchFamily="34" charset="0"/>
              </a:rPr>
              <a:t>Information Classification: General</a:t>
            </a:r>
          </a:p>
        </p:txBody>
      </p:sp>
    </p:spTree>
    <p:extLst>
      <p:ext uri="{BB962C8B-B14F-4D97-AF65-F5344CB8AC3E}">
        <p14:creationId xmlns:p14="http://schemas.microsoft.com/office/powerpoint/2010/main" val="1323894538"/>
      </p:ext>
    </p:extLst>
  </p:cSld>
  <p:clrMap bg1="lt1" tx1="dk1" bg2="lt2" tx2="dk2" accent1="accent1" accent2="accent2" accent3="accent3" accent4="accent4" accent5="accent5" accent6="accent6" hlink="hlink" folHlink="folHlink"/>
  <p:sldLayoutIdLst>
    <p:sldLayoutId id="2147483696" r:id="rId1"/>
  </p:sldLayoutIdLst>
  <p:transition/>
  <p:hf hdr="0" dt="0"/>
  <p:txStyles>
    <p:titleStyle>
      <a:lvl1pPr algn="l" defTabSz="914400" rtl="0" eaLnBrk="1" latinLnBrk="0" hangingPunct="1">
        <a:lnSpc>
          <a:spcPct val="90000"/>
        </a:lnSpc>
        <a:spcBef>
          <a:spcPct val="0"/>
        </a:spcBef>
        <a:buNone/>
        <a:defRPr sz="4400" kern="1200">
          <a:solidFill>
            <a:schemeClr val="tx2"/>
          </a:solidFill>
          <a:latin typeface="Arial"/>
          <a:ea typeface="Arial"/>
          <a:cs typeface="Arial"/>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2"/>
          </a:solidFill>
          <a:latin typeface="Arial"/>
          <a:ea typeface="Arial"/>
          <a:cs typeface="Arial"/>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2"/>
          </a:solidFill>
          <a:latin typeface="Arial"/>
          <a:ea typeface="Arial"/>
          <a:cs typeface="Arial"/>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2"/>
          </a:solidFill>
          <a:latin typeface="Arial"/>
          <a:ea typeface="Arial"/>
          <a:cs typeface="Arial"/>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2"/>
          </a:solidFill>
          <a:latin typeface="Arial"/>
          <a:ea typeface="Arial"/>
          <a:cs typeface="Arial"/>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2"/>
          </a:solidFill>
          <a:latin typeface="Arial"/>
          <a:ea typeface="Arial"/>
          <a:cs typeface="Arial"/>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8.png"/><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D84EEE8-E801-851F-D1CB-869F5024D6B9}"/>
              </a:ext>
            </a:extLst>
          </p:cNvPr>
          <p:cNvSpPr>
            <a:spLocks noGrp="1"/>
          </p:cNvSpPr>
          <p:nvPr>
            <p:ph type="subTitle" idx="1"/>
          </p:nvPr>
        </p:nvSpPr>
        <p:spPr/>
        <p:txBody>
          <a:bodyPr/>
          <a:lstStyle/>
          <a:p>
            <a:r>
              <a:rPr lang="en-US" sz="1600" dirty="0"/>
              <a:t>Will Goldthwait, Client Portfolio Manager</a:t>
            </a:r>
          </a:p>
          <a:p>
            <a:r>
              <a:rPr lang="en-US" sz="1600" dirty="0"/>
              <a:t>May 2026</a:t>
            </a:r>
          </a:p>
        </p:txBody>
      </p:sp>
      <p:sp>
        <p:nvSpPr>
          <p:cNvPr id="3" name="Title 2">
            <a:extLst>
              <a:ext uri="{FF2B5EF4-FFF2-40B4-BE49-F238E27FC236}">
                <a16:creationId xmlns:a16="http://schemas.microsoft.com/office/drawing/2014/main" id="{8F1A7EA4-E721-57FF-9B98-3840D2A9FC3F}"/>
              </a:ext>
            </a:extLst>
          </p:cNvPr>
          <p:cNvSpPr>
            <a:spLocks noGrp="1"/>
          </p:cNvSpPr>
          <p:nvPr>
            <p:ph type="title"/>
          </p:nvPr>
        </p:nvSpPr>
        <p:spPr/>
        <p:txBody>
          <a:bodyPr/>
          <a:lstStyle/>
          <a:p>
            <a:r>
              <a:rPr lang="en-US" dirty="0"/>
              <a:t>CGFOA: Two Cash Vehicles: Two Rule Books: Understanding LGIPs and SEC Money Market Funds</a:t>
            </a:r>
          </a:p>
        </p:txBody>
      </p:sp>
      <p:sp>
        <p:nvSpPr>
          <p:cNvPr id="4" name="Text Placeholder 3">
            <a:extLst>
              <a:ext uri="{FF2B5EF4-FFF2-40B4-BE49-F238E27FC236}">
                <a16:creationId xmlns:a16="http://schemas.microsoft.com/office/drawing/2014/main" id="{CE5334FF-6A8B-0A1D-7E31-679E370EA112}"/>
              </a:ext>
            </a:extLst>
          </p:cNvPr>
          <p:cNvSpPr>
            <a:spLocks noGrp="1"/>
          </p:cNvSpPr>
          <p:nvPr>
            <p:ph type="body" sz="quarter" idx="11"/>
          </p:nvPr>
        </p:nvSpPr>
        <p:spPr/>
        <p:txBody>
          <a:bodyPr/>
          <a:lstStyle/>
          <a:p>
            <a:r>
              <a:rPr lang="en-US" dirty="0"/>
              <a:t>8917603.1.1.AM.INST</a:t>
            </a:r>
          </a:p>
        </p:txBody>
      </p:sp>
    </p:spTree>
    <p:extLst>
      <p:ext uri="{BB962C8B-B14F-4D97-AF65-F5344CB8AC3E}">
        <p14:creationId xmlns:p14="http://schemas.microsoft.com/office/powerpoint/2010/main" val="3954615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2">
            <a:extLst>
              <a:ext uri="{FF2B5EF4-FFF2-40B4-BE49-F238E27FC236}">
                <a16:creationId xmlns:a16="http://schemas.microsoft.com/office/drawing/2014/main" id="{F18501D4-0B58-AD7F-917C-D866F252D2F7}"/>
              </a:ext>
            </a:extLst>
          </p:cNvPr>
          <p:cNvSpPr>
            <a:spLocks noGrp="1"/>
          </p:cNvSpPr>
          <p:nvPr>
            <p:ph type="title"/>
          </p:nvPr>
        </p:nvSpPr>
        <p:spPr>
          <a:xfrm>
            <a:off x="374904" y="422274"/>
            <a:ext cx="8406853" cy="841248"/>
          </a:xfrm>
        </p:spPr>
        <p:txBody>
          <a:bodyPr/>
          <a:lstStyle/>
          <a:p>
            <a:r>
              <a:rPr lang="en-US" sz="2800" dirty="0"/>
              <a:t>GASB 79, SEC 2a-7</a:t>
            </a:r>
          </a:p>
        </p:txBody>
      </p:sp>
      <p:sp>
        <p:nvSpPr>
          <p:cNvPr id="2" name="Footer Placeholder 1">
            <a:extLst>
              <a:ext uri="{FF2B5EF4-FFF2-40B4-BE49-F238E27FC236}">
                <a16:creationId xmlns:a16="http://schemas.microsoft.com/office/drawing/2014/main" id="{5BE8910B-8DA6-30E1-FE35-94E8862F6739}"/>
              </a:ext>
            </a:extLst>
          </p:cNvPr>
          <p:cNvSpPr>
            <a:spLocks noGrp="1"/>
          </p:cNvSpPr>
          <p:nvPr>
            <p:ph type="ftr" sz="quarter" idx="16"/>
          </p:nvPr>
        </p:nvSpPr>
        <p:spPr>
          <a:xfrm>
            <a:off x="377288" y="6026389"/>
            <a:ext cx="8390138" cy="365125"/>
          </a:xfrm>
        </p:spPr>
        <p:txBody>
          <a:bodyPr vert="horz" lIns="0" tIns="45720" rIns="0" bIns="0" rtlCol="0" anchor="b" anchorCtr="0">
            <a:normAutofit/>
          </a:bodyPr>
          <a:lstStyle/>
          <a:p>
            <a:pPr>
              <a:spcAft>
                <a:spcPts val="600"/>
              </a:spcAft>
            </a:pPr>
            <a:r>
              <a:rPr lang="en-US" sz="800" dirty="0"/>
              <a:t>Source: SSIM, for illustrative purpose only, as of May 7, 2026</a:t>
            </a:r>
          </a:p>
        </p:txBody>
      </p:sp>
      <p:sp>
        <p:nvSpPr>
          <p:cNvPr id="20" name="Text Placeholder 4">
            <a:extLst>
              <a:ext uri="{FF2B5EF4-FFF2-40B4-BE49-F238E27FC236}">
                <a16:creationId xmlns:a16="http://schemas.microsoft.com/office/drawing/2014/main" id="{CC2BF3A7-4B5F-57AA-E593-238CB216FCD3}"/>
              </a:ext>
            </a:extLst>
          </p:cNvPr>
          <p:cNvSpPr>
            <a:spLocks noGrp="1"/>
          </p:cNvSpPr>
          <p:nvPr>
            <p:ph type="body" sz="quarter" idx="11"/>
          </p:nvPr>
        </p:nvSpPr>
        <p:spPr>
          <a:xfrm>
            <a:off x="3538270" y="6553058"/>
            <a:ext cx="2923500" cy="173124"/>
          </a:xfrm>
        </p:spPr>
        <p:txBody>
          <a:bodyPr/>
          <a:lstStyle/>
          <a:p>
            <a:r>
              <a:rPr lang="en-US" dirty="0"/>
              <a:t>8917603.1.1.AM.INST</a:t>
            </a:r>
          </a:p>
        </p:txBody>
      </p:sp>
      <p:graphicFrame>
        <p:nvGraphicFramePr>
          <p:cNvPr id="21" name="TextBox 6">
            <a:extLst>
              <a:ext uri="{FF2B5EF4-FFF2-40B4-BE49-F238E27FC236}">
                <a16:creationId xmlns:a16="http://schemas.microsoft.com/office/drawing/2014/main" id="{269512ED-3FFE-8375-04AB-52CC596F6579}"/>
              </a:ext>
            </a:extLst>
          </p:cNvPr>
          <p:cNvGraphicFramePr/>
          <p:nvPr>
            <p:extLst>
              <p:ext uri="{D42A27DB-BD31-4B8C-83A1-F6EECF244321}">
                <p14:modId xmlns:p14="http://schemas.microsoft.com/office/powerpoint/2010/main" val="1347944510"/>
              </p:ext>
            </p:extLst>
          </p:nvPr>
        </p:nvGraphicFramePr>
        <p:xfrm>
          <a:off x="370385" y="1263522"/>
          <a:ext cx="8406853" cy="4756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6067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BDC5F8-EC77-7712-4406-D181C0E3FEEF}"/>
              </a:ext>
            </a:extLst>
          </p:cNvPr>
          <p:cNvSpPr>
            <a:spLocks noGrp="1"/>
          </p:cNvSpPr>
          <p:nvPr>
            <p:ph type="title"/>
          </p:nvPr>
        </p:nvSpPr>
        <p:spPr>
          <a:xfrm>
            <a:off x="371387" y="420624"/>
            <a:ext cx="8406853" cy="841248"/>
          </a:xfrm>
        </p:spPr>
        <p:txBody>
          <a:bodyPr vert="horz" lIns="0" tIns="0" rIns="0" bIns="0" rtlCol="0" anchor="t" anchorCtr="0">
            <a:normAutofit/>
          </a:bodyPr>
          <a:lstStyle/>
          <a:p>
            <a:r>
              <a:rPr lang="en-US" sz="2800" b="1" kern="1200" dirty="0">
                <a:latin typeface="Arial" panose="020B0604020202020204" pitchFamily="34" charset="0"/>
                <a:ea typeface="+mj-ea"/>
                <a:cs typeface="Arial" panose="020B0604020202020204" pitchFamily="34" charset="0"/>
              </a:rPr>
              <a:t>Credit Ratings</a:t>
            </a:r>
          </a:p>
        </p:txBody>
      </p:sp>
      <p:sp>
        <p:nvSpPr>
          <p:cNvPr id="2" name="Footer Placeholder 1">
            <a:extLst>
              <a:ext uri="{FF2B5EF4-FFF2-40B4-BE49-F238E27FC236}">
                <a16:creationId xmlns:a16="http://schemas.microsoft.com/office/drawing/2014/main" id="{169FC28E-8F21-56CF-B0C5-8B274327A062}"/>
              </a:ext>
            </a:extLst>
          </p:cNvPr>
          <p:cNvSpPr>
            <a:spLocks noGrp="1"/>
          </p:cNvSpPr>
          <p:nvPr>
            <p:ph type="ftr" sz="quarter" idx="16"/>
          </p:nvPr>
        </p:nvSpPr>
        <p:spPr>
          <a:xfrm>
            <a:off x="377288" y="6026389"/>
            <a:ext cx="8390138" cy="365125"/>
          </a:xfrm>
        </p:spPr>
        <p:txBody>
          <a:bodyPr vert="horz" lIns="0" tIns="45720" rIns="0" bIns="0" rtlCol="0" anchor="b" anchorCtr="0">
            <a:normAutofit/>
          </a:bodyPr>
          <a:lstStyle/>
          <a:p>
            <a:pPr>
              <a:spcAft>
                <a:spcPts val="600"/>
              </a:spcAft>
            </a:pPr>
            <a:r>
              <a:rPr lang="en-US" sz="800" dirty="0"/>
              <a:t>Source: SSIM, for illustrative purpose only, as of May 7, 2026</a:t>
            </a:r>
            <a:endParaRPr lang="en-US" sz="800" kern="1200" dirty="0">
              <a:latin typeface="+mn-lt"/>
              <a:ea typeface="+mn-ea"/>
              <a:cs typeface="+mn-cs"/>
            </a:endParaRPr>
          </a:p>
        </p:txBody>
      </p:sp>
      <p:sp>
        <p:nvSpPr>
          <p:cNvPr id="13" name="Text Placeholder 4">
            <a:extLst>
              <a:ext uri="{FF2B5EF4-FFF2-40B4-BE49-F238E27FC236}">
                <a16:creationId xmlns:a16="http://schemas.microsoft.com/office/drawing/2014/main" id="{0BFCD8DB-3E04-0E3E-58CD-3AEA8099D68E}"/>
              </a:ext>
            </a:extLst>
          </p:cNvPr>
          <p:cNvSpPr>
            <a:spLocks noGrp="1"/>
          </p:cNvSpPr>
          <p:nvPr>
            <p:ph type="body" sz="quarter" idx="11"/>
          </p:nvPr>
        </p:nvSpPr>
        <p:spPr>
          <a:xfrm>
            <a:off x="3538270" y="6553058"/>
            <a:ext cx="2923500" cy="173124"/>
          </a:xfrm>
        </p:spPr>
        <p:txBody>
          <a:bodyPr/>
          <a:lstStyle/>
          <a:p>
            <a:r>
              <a:rPr lang="en-US" dirty="0"/>
              <a:t>8917603.1.1.AM.INST</a:t>
            </a:r>
          </a:p>
        </p:txBody>
      </p:sp>
      <p:graphicFrame>
        <p:nvGraphicFramePr>
          <p:cNvPr id="9" name="TextBox 6">
            <a:extLst>
              <a:ext uri="{FF2B5EF4-FFF2-40B4-BE49-F238E27FC236}">
                <a16:creationId xmlns:a16="http://schemas.microsoft.com/office/drawing/2014/main" id="{A0C65D44-EAA6-FB2D-3EEC-1F2AF44188CC}"/>
              </a:ext>
            </a:extLst>
          </p:cNvPr>
          <p:cNvGraphicFramePr/>
          <p:nvPr>
            <p:extLst>
              <p:ext uri="{D42A27DB-BD31-4B8C-83A1-F6EECF244321}">
                <p14:modId xmlns:p14="http://schemas.microsoft.com/office/powerpoint/2010/main" val="4091246531"/>
              </p:ext>
            </p:extLst>
          </p:nvPr>
        </p:nvGraphicFramePr>
        <p:xfrm>
          <a:off x="3265013" y="789974"/>
          <a:ext cx="5318400" cy="5234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F6FEBCCF-7E4A-F011-D6D2-4B3663C2E5C8}"/>
              </a:ext>
            </a:extLst>
          </p:cNvPr>
          <p:cNvPicPr>
            <a:picLocks noChangeAspect="1"/>
          </p:cNvPicPr>
          <p:nvPr/>
        </p:nvPicPr>
        <p:blipFill>
          <a:blip r:embed="rId7"/>
          <a:stretch>
            <a:fillRect/>
          </a:stretch>
        </p:blipFill>
        <p:spPr>
          <a:xfrm>
            <a:off x="158840" y="2617896"/>
            <a:ext cx="2373794" cy="1582529"/>
          </a:xfrm>
          <a:prstGeom prst="rect">
            <a:avLst/>
          </a:prstGeom>
        </p:spPr>
      </p:pic>
    </p:spTree>
    <p:extLst>
      <p:ext uri="{BB962C8B-B14F-4D97-AF65-F5344CB8AC3E}">
        <p14:creationId xmlns:p14="http://schemas.microsoft.com/office/powerpoint/2010/main" val="1551972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4DC75E-10F1-392A-7A40-815C6CFEDE66}"/>
              </a:ext>
            </a:extLst>
          </p:cNvPr>
          <p:cNvSpPr>
            <a:spLocks noGrp="1"/>
          </p:cNvSpPr>
          <p:nvPr>
            <p:ph type="title"/>
          </p:nvPr>
        </p:nvSpPr>
        <p:spPr>
          <a:xfrm>
            <a:off x="371387" y="420624"/>
            <a:ext cx="8406853" cy="841248"/>
          </a:xfrm>
        </p:spPr>
        <p:txBody>
          <a:bodyPr vert="horz" lIns="0" tIns="0" rIns="0" bIns="0" rtlCol="0" anchor="t" anchorCtr="0">
            <a:normAutofit/>
          </a:bodyPr>
          <a:lstStyle/>
          <a:p>
            <a:r>
              <a:rPr lang="en-US" sz="2800" b="1" kern="1200" dirty="0">
                <a:latin typeface="Arial" panose="020B0604020202020204" pitchFamily="34" charset="0"/>
                <a:ea typeface="+mj-ea"/>
                <a:cs typeface="Arial" panose="020B0604020202020204" pitchFamily="34" charset="0"/>
              </a:rPr>
              <a:t>What Are Some of The Biggest Risks</a:t>
            </a:r>
          </a:p>
        </p:txBody>
      </p:sp>
      <p:sp>
        <p:nvSpPr>
          <p:cNvPr id="2" name="Footer Placeholder 1">
            <a:extLst>
              <a:ext uri="{FF2B5EF4-FFF2-40B4-BE49-F238E27FC236}">
                <a16:creationId xmlns:a16="http://schemas.microsoft.com/office/drawing/2014/main" id="{77B0C782-8815-F1D9-C73E-A2B916629F66}"/>
              </a:ext>
            </a:extLst>
          </p:cNvPr>
          <p:cNvSpPr>
            <a:spLocks noGrp="1"/>
          </p:cNvSpPr>
          <p:nvPr>
            <p:ph type="ftr" sz="quarter" idx="16"/>
          </p:nvPr>
        </p:nvSpPr>
        <p:spPr>
          <a:xfrm>
            <a:off x="377288" y="6026389"/>
            <a:ext cx="8390138" cy="365125"/>
          </a:xfrm>
        </p:spPr>
        <p:txBody>
          <a:bodyPr vert="horz" lIns="0" tIns="45720" rIns="0" bIns="0" rtlCol="0" anchor="b" anchorCtr="0">
            <a:normAutofit/>
          </a:bodyPr>
          <a:lstStyle/>
          <a:p>
            <a:pPr>
              <a:spcAft>
                <a:spcPts val="600"/>
              </a:spcAft>
            </a:pPr>
            <a:r>
              <a:rPr lang="en-US" sz="800" dirty="0"/>
              <a:t>Source: SSIM, for illustrative purpose only, as of May 7, 2026</a:t>
            </a:r>
          </a:p>
        </p:txBody>
      </p:sp>
      <p:sp>
        <p:nvSpPr>
          <p:cNvPr id="16" name="Text Placeholder 4">
            <a:extLst>
              <a:ext uri="{FF2B5EF4-FFF2-40B4-BE49-F238E27FC236}">
                <a16:creationId xmlns:a16="http://schemas.microsoft.com/office/drawing/2014/main" id="{D8D1BF5C-89A3-3675-E683-76FF3DA196B3}"/>
              </a:ext>
            </a:extLst>
          </p:cNvPr>
          <p:cNvSpPr>
            <a:spLocks noGrp="1"/>
          </p:cNvSpPr>
          <p:nvPr>
            <p:ph type="body" sz="quarter" idx="11"/>
          </p:nvPr>
        </p:nvSpPr>
        <p:spPr>
          <a:xfrm>
            <a:off x="3538270" y="6553058"/>
            <a:ext cx="2923500" cy="173124"/>
          </a:xfrm>
        </p:spPr>
        <p:txBody>
          <a:bodyPr/>
          <a:lstStyle/>
          <a:p>
            <a:r>
              <a:rPr lang="en-US" dirty="0"/>
              <a:t>8917603.1.1.AM.INST</a:t>
            </a:r>
          </a:p>
        </p:txBody>
      </p:sp>
      <p:sp>
        <p:nvSpPr>
          <p:cNvPr id="15" name="Text Placeholder 5">
            <a:extLst>
              <a:ext uri="{FF2B5EF4-FFF2-40B4-BE49-F238E27FC236}">
                <a16:creationId xmlns:a16="http://schemas.microsoft.com/office/drawing/2014/main" id="{0B07DC36-75F9-B274-D845-076664B6A775}"/>
              </a:ext>
            </a:extLst>
          </p:cNvPr>
          <p:cNvSpPr>
            <a:spLocks noGrp="1"/>
          </p:cNvSpPr>
          <p:nvPr>
            <p:ph type="body" sz="quarter" idx="17"/>
          </p:nvPr>
        </p:nvSpPr>
        <p:spPr>
          <a:xfrm>
            <a:off x="471699" y="1322387"/>
            <a:ext cx="1949783" cy="3944071"/>
          </a:xfrm>
        </p:spPr>
        <p:txBody>
          <a:bodyPr/>
          <a:lstStyle/>
          <a:p>
            <a:pPr lvl="0"/>
            <a:r>
              <a:rPr lang="en-US" sz="2000" dirty="0"/>
              <a:t>Banking Crisis </a:t>
            </a:r>
            <a:r>
              <a:rPr lang="en-US" sz="2000" dirty="0">
                <a:solidFill>
                  <a:schemeClr val="accent1"/>
                </a:solidFill>
              </a:rPr>
              <a:t>(2008)</a:t>
            </a:r>
          </a:p>
          <a:p>
            <a:pPr lvl="0"/>
            <a:r>
              <a:rPr lang="en-US" sz="2000" dirty="0"/>
              <a:t>Liquidity Crisis </a:t>
            </a:r>
            <a:r>
              <a:rPr lang="en-US" sz="2000" dirty="0">
                <a:solidFill>
                  <a:schemeClr val="accent1"/>
                </a:solidFill>
              </a:rPr>
              <a:t>(2020)</a:t>
            </a:r>
          </a:p>
          <a:p>
            <a:pPr lvl="0"/>
            <a:r>
              <a:rPr lang="en-US" sz="2000" dirty="0"/>
              <a:t>Interest Rate Shock</a:t>
            </a:r>
          </a:p>
          <a:p>
            <a:pPr marL="13715" indent="0">
              <a:buNone/>
            </a:pPr>
            <a:r>
              <a:rPr lang="en-US" sz="2000" dirty="0">
                <a:solidFill>
                  <a:schemeClr val="accent1"/>
                </a:solidFill>
              </a:rPr>
              <a:t>  (2022)</a:t>
            </a:r>
          </a:p>
          <a:p>
            <a:pPr lvl="0"/>
            <a:r>
              <a:rPr lang="en-US" sz="2000" dirty="0"/>
              <a:t>Single Name </a:t>
            </a:r>
            <a:r>
              <a:rPr lang="en-US" sz="2000" dirty="0">
                <a:solidFill>
                  <a:schemeClr val="accent1"/>
                </a:solidFill>
              </a:rPr>
              <a:t>(2023)</a:t>
            </a:r>
          </a:p>
          <a:p>
            <a:pPr lvl="0"/>
            <a:r>
              <a:rPr lang="en-US" sz="2000" dirty="0"/>
              <a:t>Tariff Shock </a:t>
            </a:r>
            <a:r>
              <a:rPr lang="en-US" sz="2000" dirty="0">
                <a:solidFill>
                  <a:schemeClr val="accent1"/>
                </a:solidFill>
              </a:rPr>
              <a:t>(2025)</a:t>
            </a:r>
          </a:p>
          <a:p>
            <a:endParaRPr lang="en-US" sz="2000" dirty="0"/>
          </a:p>
        </p:txBody>
      </p:sp>
      <p:graphicFrame>
        <p:nvGraphicFramePr>
          <p:cNvPr id="17" name="TextBox 6">
            <a:extLst>
              <a:ext uri="{FF2B5EF4-FFF2-40B4-BE49-F238E27FC236}">
                <a16:creationId xmlns:a16="http://schemas.microsoft.com/office/drawing/2014/main" id="{D0863C30-BEAE-E6D9-05B9-D0AEF2E1EA7F}"/>
              </a:ext>
            </a:extLst>
          </p:cNvPr>
          <p:cNvGraphicFramePr/>
          <p:nvPr>
            <p:extLst>
              <p:ext uri="{D42A27DB-BD31-4B8C-83A1-F6EECF244321}">
                <p14:modId xmlns:p14="http://schemas.microsoft.com/office/powerpoint/2010/main" val="3160389374"/>
              </p:ext>
            </p:extLst>
          </p:nvPr>
        </p:nvGraphicFramePr>
        <p:xfrm>
          <a:off x="2769239" y="705336"/>
          <a:ext cx="5804967" cy="54473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4876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556FBE-9265-2E6E-E7AD-9FB2F3AF5766}"/>
              </a:ext>
            </a:extLst>
          </p:cNvPr>
          <p:cNvSpPr>
            <a:spLocks noGrp="1"/>
          </p:cNvSpPr>
          <p:nvPr>
            <p:ph type="title"/>
          </p:nvPr>
        </p:nvSpPr>
        <p:spPr>
          <a:xfrm>
            <a:off x="374904" y="422274"/>
            <a:ext cx="8406853" cy="841248"/>
          </a:xfrm>
        </p:spPr>
        <p:txBody>
          <a:bodyPr vert="horz" lIns="0" tIns="0" rIns="0" bIns="0" rtlCol="0" anchor="t" anchorCtr="0">
            <a:normAutofit/>
          </a:bodyPr>
          <a:lstStyle/>
          <a:p>
            <a:r>
              <a:rPr lang="en-US" sz="2800" b="1" kern="1200" dirty="0">
                <a:latin typeface="Arial" panose="020B0604020202020204" pitchFamily="34" charset="0"/>
                <a:ea typeface="+mj-ea"/>
                <a:cs typeface="Arial" panose="020B0604020202020204" pitchFamily="34" charset="0"/>
              </a:rPr>
              <a:t>Operations</a:t>
            </a:r>
          </a:p>
        </p:txBody>
      </p:sp>
      <p:sp>
        <p:nvSpPr>
          <p:cNvPr id="13" name="Footer Placeholder 3">
            <a:extLst>
              <a:ext uri="{FF2B5EF4-FFF2-40B4-BE49-F238E27FC236}">
                <a16:creationId xmlns:a16="http://schemas.microsoft.com/office/drawing/2014/main" id="{45383672-4533-4614-BD59-9F52DE07F141}"/>
              </a:ext>
            </a:extLst>
          </p:cNvPr>
          <p:cNvSpPr>
            <a:spLocks noGrp="1"/>
          </p:cNvSpPr>
          <p:nvPr>
            <p:ph type="ftr" sz="quarter" idx="16"/>
          </p:nvPr>
        </p:nvSpPr>
        <p:spPr>
          <a:xfrm>
            <a:off x="377288" y="6026389"/>
            <a:ext cx="8390138" cy="365125"/>
          </a:xfrm>
        </p:spPr>
        <p:txBody>
          <a:bodyPr/>
          <a:lstStyle/>
          <a:p>
            <a:pPr>
              <a:spcAft>
                <a:spcPts val="600"/>
              </a:spcAft>
            </a:pPr>
            <a:r>
              <a:rPr lang="en-US" sz="800" dirty="0"/>
              <a:t>For Illustrative Purpose Only</a:t>
            </a:r>
          </a:p>
        </p:txBody>
      </p:sp>
      <p:sp>
        <p:nvSpPr>
          <p:cNvPr id="15" name="Text Placeholder 4">
            <a:extLst>
              <a:ext uri="{FF2B5EF4-FFF2-40B4-BE49-F238E27FC236}">
                <a16:creationId xmlns:a16="http://schemas.microsoft.com/office/drawing/2014/main" id="{EE880E72-B926-20E3-CBE7-75B93109A23D}"/>
              </a:ext>
            </a:extLst>
          </p:cNvPr>
          <p:cNvSpPr>
            <a:spLocks noGrp="1"/>
          </p:cNvSpPr>
          <p:nvPr>
            <p:ph type="body" sz="quarter" idx="11"/>
          </p:nvPr>
        </p:nvSpPr>
        <p:spPr>
          <a:xfrm>
            <a:off x="3538270" y="6553058"/>
            <a:ext cx="2923500" cy="173124"/>
          </a:xfrm>
        </p:spPr>
        <p:txBody>
          <a:bodyPr/>
          <a:lstStyle/>
          <a:p>
            <a:r>
              <a:rPr lang="en-US" dirty="0"/>
              <a:t>8917603.1.1.AM.INST</a:t>
            </a:r>
          </a:p>
        </p:txBody>
      </p:sp>
      <p:graphicFrame>
        <p:nvGraphicFramePr>
          <p:cNvPr id="9" name="TextBox 6">
            <a:extLst>
              <a:ext uri="{FF2B5EF4-FFF2-40B4-BE49-F238E27FC236}">
                <a16:creationId xmlns:a16="http://schemas.microsoft.com/office/drawing/2014/main" id="{23F72F53-76A4-C1DA-BF0B-DD78931F813E}"/>
              </a:ext>
            </a:extLst>
          </p:cNvPr>
          <p:cNvGraphicFramePr/>
          <p:nvPr>
            <p:extLst>
              <p:ext uri="{D42A27DB-BD31-4B8C-83A1-F6EECF244321}">
                <p14:modId xmlns:p14="http://schemas.microsoft.com/office/powerpoint/2010/main" val="3799901356"/>
              </p:ext>
            </p:extLst>
          </p:nvPr>
        </p:nvGraphicFramePr>
        <p:xfrm>
          <a:off x="370385" y="1263522"/>
          <a:ext cx="8406853" cy="4756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9834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77665C-0FC4-65C9-B831-26027770599D}"/>
              </a:ext>
            </a:extLst>
          </p:cNvPr>
          <p:cNvSpPr>
            <a:spLocks noGrp="1"/>
          </p:cNvSpPr>
          <p:nvPr>
            <p:ph type="title"/>
          </p:nvPr>
        </p:nvSpPr>
        <p:spPr>
          <a:xfrm>
            <a:off x="374904" y="422274"/>
            <a:ext cx="8406853" cy="841248"/>
          </a:xfrm>
        </p:spPr>
        <p:txBody>
          <a:bodyPr vert="horz" lIns="0" tIns="0" rIns="0" bIns="0" rtlCol="0" anchor="t" anchorCtr="0">
            <a:normAutofit/>
          </a:bodyPr>
          <a:lstStyle/>
          <a:p>
            <a:r>
              <a:rPr lang="en-US" sz="2800" b="1" kern="1200">
                <a:latin typeface="Arial" panose="020B0604020202020204" pitchFamily="34" charset="0"/>
                <a:ea typeface="+mj-ea"/>
                <a:cs typeface="Arial" panose="020B0604020202020204" pitchFamily="34" charset="0"/>
              </a:rPr>
              <a:t>Disclosures and Transparency</a:t>
            </a:r>
          </a:p>
        </p:txBody>
      </p:sp>
      <p:sp>
        <p:nvSpPr>
          <p:cNvPr id="15" name="Footer Placeholder 3">
            <a:extLst>
              <a:ext uri="{FF2B5EF4-FFF2-40B4-BE49-F238E27FC236}">
                <a16:creationId xmlns:a16="http://schemas.microsoft.com/office/drawing/2014/main" id="{8DD1EC62-05A1-630E-20A7-963C17C309B2}"/>
              </a:ext>
            </a:extLst>
          </p:cNvPr>
          <p:cNvSpPr>
            <a:spLocks noGrp="1"/>
          </p:cNvSpPr>
          <p:nvPr>
            <p:ph type="ftr" sz="quarter" idx="16"/>
          </p:nvPr>
        </p:nvSpPr>
        <p:spPr>
          <a:xfrm>
            <a:off x="377288" y="6026389"/>
            <a:ext cx="8390138" cy="365125"/>
          </a:xfrm>
        </p:spPr>
        <p:txBody>
          <a:bodyPr/>
          <a:lstStyle/>
          <a:p>
            <a:pPr>
              <a:spcAft>
                <a:spcPts val="600"/>
              </a:spcAft>
            </a:pPr>
            <a:r>
              <a:rPr lang="en-US" sz="800" dirty="0"/>
              <a:t>For Illustrative Purpose Only</a:t>
            </a:r>
          </a:p>
        </p:txBody>
      </p:sp>
      <p:sp>
        <p:nvSpPr>
          <p:cNvPr id="17" name="Text Placeholder 4">
            <a:extLst>
              <a:ext uri="{FF2B5EF4-FFF2-40B4-BE49-F238E27FC236}">
                <a16:creationId xmlns:a16="http://schemas.microsoft.com/office/drawing/2014/main" id="{DF6B2A53-3F4E-5233-5DBF-084A5F860AFE}"/>
              </a:ext>
            </a:extLst>
          </p:cNvPr>
          <p:cNvSpPr>
            <a:spLocks noGrp="1"/>
          </p:cNvSpPr>
          <p:nvPr>
            <p:ph type="body" sz="quarter" idx="11"/>
          </p:nvPr>
        </p:nvSpPr>
        <p:spPr>
          <a:xfrm>
            <a:off x="3538270" y="6553058"/>
            <a:ext cx="2923500" cy="173124"/>
          </a:xfrm>
        </p:spPr>
        <p:txBody>
          <a:bodyPr/>
          <a:lstStyle/>
          <a:p>
            <a:r>
              <a:rPr lang="en-US" dirty="0"/>
              <a:t>8917603.1.1.AM.INST</a:t>
            </a:r>
          </a:p>
        </p:txBody>
      </p:sp>
      <p:graphicFrame>
        <p:nvGraphicFramePr>
          <p:cNvPr id="11" name="TextBox 8">
            <a:extLst>
              <a:ext uri="{FF2B5EF4-FFF2-40B4-BE49-F238E27FC236}">
                <a16:creationId xmlns:a16="http://schemas.microsoft.com/office/drawing/2014/main" id="{4E011CC9-6401-6E97-4B31-134CD2E47F0E}"/>
              </a:ext>
            </a:extLst>
          </p:cNvPr>
          <p:cNvGraphicFramePr/>
          <p:nvPr>
            <p:extLst>
              <p:ext uri="{D42A27DB-BD31-4B8C-83A1-F6EECF244321}">
                <p14:modId xmlns:p14="http://schemas.microsoft.com/office/powerpoint/2010/main" val="3973595463"/>
              </p:ext>
            </p:extLst>
          </p:nvPr>
        </p:nvGraphicFramePr>
        <p:xfrm>
          <a:off x="370385" y="1263522"/>
          <a:ext cx="8406853" cy="4756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4503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C9513-F728-99DE-34E5-B583C2E6C9C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9015721-571F-E31F-1052-8201F024034F}"/>
              </a:ext>
            </a:extLst>
          </p:cNvPr>
          <p:cNvSpPr>
            <a:spLocks noGrp="1"/>
          </p:cNvSpPr>
          <p:nvPr>
            <p:ph type="title"/>
          </p:nvPr>
        </p:nvSpPr>
        <p:spPr>
          <a:xfrm>
            <a:off x="374904" y="422274"/>
            <a:ext cx="8406853" cy="841248"/>
          </a:xfrm>
        </p:spPr>
        <p:txBody>
          <a:bodyPr vert="horz" lIns="0" tIns="0" rIns="0" bIns="0" rtlCol="0" anchor="t" anchorCtr="0">
            <a:normAutofit/>
          </a:bodyPr>
          <a:lstStyle/>
          <a:p>
            <a:r>
              <a:rPr lang="en-US" sz="2800" b="1" kern="1200" dirty="0">
                <a:latin typeface="Arial" panose="020B0604020202020204" pitchFamily="34" charset="0"/>
                <a:ea typeface="+mj-ea"/>
                <a:cs typeface="Arial" panose="020B0604020202020204" pitchFamily="34" charset="0"/>
              </a:rPr>
              <a:t>Learning Outcomes</a:t>
            </a:r>
          </a:p>
        </p:txBody>
      </p:sp>
      <p:sp>
        <p:nvSpPr>
          <p:cNvPr id="15" name="Footer Placeholder 3">
            <a:extLst>
              <a:ext uri="{FF2B5EF4-FFF2-40B4-BE49-F238E27FC236}">
                <a16:creationId xmlns:a16="http://schemas.microsoft.com/office/drawing/2014/main" id="{33A2D341-CAC5-7324-AE92-E706D1A8F540}"/>
              </a:ext>
            </a:extLst>
          </p:cNvPr>
          <p:cNvSpPr>
            <a:spLocks noGrp="1"/>
          </p:cNvSpPr>
          <p:nvPr>
            <p:ph type="ftr" sz="quarter" idx="16"/>
          </p:nvPr>
        </p:nvSpPr>
        <p:spPr>
          <a:xfrm>
            <a:off x="377288" y="6026389"/>
            <a:ext cx="8390138" cy="365125"/>
          </a:xfrm>
        </p:spPr>
        <p:txBody>
          <a:bodyPr/>
          <a:lstStyle/>
          <a:p>
            <a:pPr>
              <a:spcAft>
                <a:spcPts val="600"/>
              </a:spcAft>
            </a:pPr>
            <a:r>
              <a:rPr lang="en-US" sz="800" dirty="0"/>
              <a:t>For Illustrative Purpose Only</a:t>
            </a:r>
          </a:p>
        </p:txBody>
      </p:sp>
      <p:sp>
        <p:nvSpPr>
          <p:cNvPr id="17" name="Text Placeholder 4">
            <a:extLst>
              <a:ext uri="{FF2B5EF4-FFF2-40B4-BE49-F238E27FC236}">
                <a16:creationId xmlns:a16="http://schemas.microsoft.com/office/drawing/2014/main" id="{42129520-2949-E3F8-8DA9-9776252C8E25}"/>
              </a:ext>
            </a:extLst>
          </p:cNvPr>
          <p:cNvSpPr>
            <a:spLocks noGrp="1"/>
          </p:cNvSpPr>
          <p:nvPr>
            <p:ph type="body" sz="quarter" idx="11"/>
          </p:nvPr>
        </p:nvSpPr>
        <p:spPr>
          <a:xfrm>
            <a:off x="3538270" y="6553058"/>
            <a:ext cx="2923500" cy="173124"/>
          </a:xfrm>
        </p:spPr>
        <p:txBody>
          <a:bodyPr/>
          <a:lstStyle/>
          <a:p>
            <a:r>
              <a:rPr lang="en-US" dirty="0"/>
              <a:t>8917603.1.1.AM.INST</a:t>
            </a:r>
          </a:p>
        </p:txBody>
      </p:sp>
      <p:sp>
        <p:nvSpPr>
          <p:cNvPr id="4" name="TextBox 3">
            <a:extLst>
              <a:ext uri="{FF2B5EF4-FFF2-40B4-BE49-F238E27FC236}">
                <a16:creationId xmlns:a16="http://schemas.microsoft.com/office/drawing/2014/main" id="{19AC0272-3097-178E-2EFB-91F54589D861}"/>
              </a:ext>
            </a:extLst>
          </p:cNvPr>
          <p:cNvSpPr txBox="1"/>
          <p:nvPr/>
        </p:nvSpPr>
        <p:spPr>
          <a:xfrm>
            <a:off x="443754" y="1194297"/>
            <a:ext cx="8001000" cy="4832092"/>
          </a:xfrm>
          <a:prstGeom prst="rect">
            <a:avLst/>
          </a:prstGeom>
          <a:noFill/>
        </p:spPr>
        <p:txBody>
          <a:bodyPr wrap="square">
            <a:spAutoFit/>
          </a:bodyPr>
          <a:lstStyle/>
          <a:p>
            <a:pPr marL="342900" marR="0" lvl="0" indent="-342900">
              <a:buSzPts val="1000"/>
              <a:buFont typeface="Symbol" panose="05050102010706020507" pitchFamily="18" charset="2"/>
              <a:buChar char=""/>
              <a:tabLst>
                <a:tab pos="457200" algn="l"/>
              </a:tabLst>
            </a:pPr>
            <a:r>
              <a:rPr lang="en-US" sz="2200" b="1"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Compare the regulatory frameworks</a:t>
            </a:r>
            <a:r>
              <a:rPr lang="en-US" sz="22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 governing LGIPs and SEC registered Money Market Funds, including where state rules align with—or diverge from—SEC requirements. </a:t>
            </a:r>
            <a:endParaRPr lang="en-US" sz="2200" dirty="0">
              <a:solidFill>
                <a:srgbClr val="000000"/>
              </a:solidFill>
              <a:effectLst/>
              <a:latin typeface="Aptos" panose="020B0004020202020204" pitchFamily="34" charset="0"/>
              <a:ea typeface="PMingLiU" panose="02020500000000000000" pitchFamily="18" charset="-12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2200" b="1"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Understand the post 2016 distinction</a:t>
            </a:r>
            <a:r>
              <a:rPr lang="en-US" sz="22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 around credit exposure and amortized cost accounting, and why it matters for Colorado Treasury Professionals. </a:t>
            </a:r>
            <a:endParaRPr lang="en-US" sz="2200" dirty="0">
              <a:solidFill>
                <a:srgbClr val="000000"/>
              </a:solidFill>
              <a:effectLst/>
              <a:latin typeface="Aptos" panose="020B0004020202020204" pitchFamily="34" charset="0"/>
              <a:ea typeface="PMingLiU" panose="02020500000000000000" pitchFamily="18" charset="-12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2200" b="1"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Evaluate the risk and transparency trade offs</a:t>
            </a:r>
            <a:r>
              <a:rPr lang="en-US" sz="22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 between LGIPs and MMFs, including how accounting treatment can affect perceived stability.</a:t>
            </a:r>
            <a:endParaRPr lang="en-US" sz="2200" dirty="0">
              <a:solidFill>
                <a:srgbClr val="000000"/>
              </a:solidFill>
              <a:effectLst/>
              <a:latin typeface="Aptos" panose="020B0004020202020204" pitchFamily="34" charset="0"/>
              <a:ea typeface="PMingLiU" panose="02020500000000000000" pitchFamily="18" charset="-12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2200" b="1"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Interpret disclosure requirements and practices</a:t>
            </a:r>
            <a:r>
              <a:rPr lang="en-US" sz="22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 for each vehicle and identify what information matters most to investors. </a:t>
            </a:r>
            <a:endParaRPr lang="en-US" sz="2200" dirty="0">
              <a:solidFill>
                <a:srgbClr val="000000"/>
              </a:solidFill>
              <a:effectLst/>
              <a:latin typeface="Aptos" panose="020B0004020202020204" pitchFamily="34" charset="0"/>
              <a:ea typeface="PMingLiU" panose="02020500000000000000" pitchFamily="18" charset="-12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2200" b="1"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Ask the right due diligence questions</a:t>
            </a:r>
            <a:r>
              <a:rPr lang="en-US" sz="22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 when assessing LGIPs and MMFs for public sector cash portfolios.</a:t>
            </a:r>
            <a:endParaRPr lang="en-US" sz="2200" dirty="0">
              <a:solidFill>
                <a:srgbClr val="000000"/>
              </a:solidFill>
              <a:effectLst/>
              <a:latin typeface="Aptos" panose="020B0004020202020204" pitchFamily="34" charset="0"/>
              <a:ea typeface="PMingLiU" panose="02020500000000000000" pitchFamily="18" charset="-120"/>
              <a:cs typeface="Aptos" panose="020B0004020202020204" pitchFamily="34" charset="0"/>
            </a:endParaRPr>
          </a:p>
        </p:txBody>
      </p:sp>
    </p:spTree>
    <p:extLst>
      <p:ext uri="{BB962C8B-B14F-4D97-AF65-F5344CB8AC3E}">
        <p14:creationId xmlns:p14="http://schemas.microsoft.com/office/powerpoint/2010/main" val="1901105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t>Questions:</a:t>
            </a:r>
            <a:br>
              <a:rPr lang="en-US" sz="4800" dirty="0"/>
            </a:br>
            <a:br>
              <a:rPr lang="en-US" sz="4800" dirty="0"/>
            </a:br>
            <a:r>
              <a:rPr lang="en-US" sz="3600" dirty="0"/>
              <a:t>William_Goldthwait@StateStreet.com</a:t>
            </a:r>
          </a:p>
        </p:txBody>
      </p:sp>
      <p:sp>
        <p:nvSpPr>
          <p:cNvPr id="6" name="Slide Number Placeholder 5">
            <a:extLst>
              <a:ext uri="{FF2B5EF4-FFF2-40B4-BE49-F238E27FC236}">
                <a16:creationId xmlns:a16="http://schemas.microsoft.com/office/drawing/2014/main" id="{F52F6A45-EACA-854E-B69A-D3A88F42BB2E}"/>
              </a:ext>
            </a:extLst>
          </p:cNvPr>
          <p:cNvSpPr>
            <a:spLocks noGrp="1"/>
          </p:cNvSpPr>
          <p:nvPr>
            <p:ph type="sldNum" sz="quarter" idx="4294967295"/>
          </p:nvPr>
        </p:nvSpPr>
        <p:spPr>
          <a:xfrm>
            <a:off x="8477250" y="6583363"/>
            <a:ext cx="666750" cy="182562"/>
          </a:xfrm>
          <a:prstGeom prst="rect">
            <a:avLst/>
          </a:prstGeom>
        </p:spPr>
        <p:txBody>
          <a:bodyPr vert="horz" wrap="none" lIns="91440" tIns="45720" rIns="91440" bIns="0" rtlCol="0" anchor="t"/>
          <a:lstStyle>
            <a:lvl1pPr algn="l">
              <a:lnSpc>
                <a:spcPts val="800"/>
              </a:lnSpc>
              <a:defRPr sz="1200">
                <a:solidFill>
                  <a:schemeClr val="tx2"/>
                </a:solidFill>
                <a:latin typeface="Arial" charset="0"/>
                <a:ea typeface="Arial" charset="0"/>
                <a:cs typeface="Arial" charset="0"/>
              </a:defRPr>
            </a:lvl1pPr>
          </a:lstStyle>
          <a:p>
            <a:pPr marL="0" marR="0" lvl="0" indent="0" algn="l" defTabSz="914400" rtl="0" eaLnBrk="1" fontAlgn="auto" latinLnBrk="0" hangingPunct="1">
              <a:lnSpc>
                <a:spcPts val="800"/>
              </a:lnSpc>
              <a:spcBef>
                <a:spcPts val="0"/>
              </a:spcBef>
              <a:spcAft>
                <a:spcPts val="0"/>
              </a:spcAft>
              <a:buClrTx/>
              <a:buSzTx/>
              <a:buFontTx/>
              <a:buNone/>
              <a:tabLst/>
              <a:defRPr/>
            </a:pPr>
            <a:fld id="{C439F016-9FB3-9C4D-A7B7-7519C44B1A7C}" type="slidenum">
              <a:rPr kumimoji="0" lang="en-US" sz="1200" b="0" i="0" u="none" strike="noStrike" kern="1200" cap="none" spc="0" normalizeH="0" baseline="0" noProof="0" smtClean="0">
                <a:ln>
                  <a:noFill/>
                </a:ln>
                <a:solidFill>
                  <a:srgbClr val="273F33"/>
                </a:solidFill>
                <a:effectLst/>
                <a:uLnTx/>
                <a:uFillTx/>
                <a:latin typeface="Arial" charset="0"/>
                <a:cs typeface="Arial" charset="0"/>
              </a:rPr>
              <a:pPr marL="0" marR="0" lvl="0" indent="0" algn="l" defTabSz="914400" rtl="0" eaLnBrk="1" fontAlgn="auto" latinLnBrk="0" hangingPunct="1">
                <a:lnSpc>
                  <a:spcPts val="8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273F33"/>
              </a:solidFill>
              <a:effectLst/>
              <a:uLnTx/>
              <a:uFillTx/>
              <a:latin typeface="Arial" charset="0"/>
              <a:cs typeface="Arial" charset="0"/>
            </a:endParaRPr>
          </a:p>
        </p:txBody>
      </p:sp>
      <p:sp>
        <p:nvSpPr>
          <p:cNvPr id="7" name="Content Placeholder 3">
            <a:extLst>
              <a:ext uri="{FF2B5EF4-FFF2-40B4-BE49-F238E27FC236}">
                <a16:creationId xmlns:a16="http://schemas.microsoft.com/office/drawing/2014/main" id="{64CCE4B7-BAC7-56EE-14D5-DC3212375F1D}"/>
              </a:ext>
            </a:extLst>
          </p:cNvPr>
          <p:cNvSpPr txBox="1">
            <a:spLocks/>
          </p:cNvSpPr>
          <p:nvPr/>
        </p:nvSpPr>
        <p:spPr>
          <a:xfrm>
            <a:off x="3024890" y="6583469"/>
            <a:ext cx="1417573" cy="92333"/>
          </a:xfrm>
          <a:prstGeom prst="rect">
            <a:avLst/>
          </a:prstGeom>
        </p:spPr>
        <p:txBody>
          <a:bodyPr vert="horz" lIns="0" tIns="0" rIns="0" bIns="0" rtlCol="0" anchor="t" anchorCtr="0">
            <a:spAutoFit/>
          </a:bodyPr>
          <a:lstStyle>
            <a:lvl1pPr marL="0" indent="0" algn="l" defTabSz="914430" rtl="0" eaLnBrk="1" latinLnBrk="0" hangingPunct="1">
              <a:lnSpc>
                <a:spcPct val="100000"/>
              </a:lnSpc>
              <a:spcBef>
                <a:spcPts val="0"/>
              </a:spcBef>
              <a:spcAft>
                <a:spcPts val="0"/>
              </a:spcAft>
              <a:buFont typeface="Arial" pitchFamily="34" charset="0"/>
              <a:buNone/>
              <a:defRPr sz="1600" b="0" kern="1200">
                <a:solidFill>
                  <a:schemeClr val="bg1"/>
                </a:solidFill>
                <a:latin typeface="Arial" panose="020B0604020202020204" pitchFamily="34" charset="0"/>
                <a:ea typeface="+mn-ea"/>
                <a:cs typeface="Arial" panose="020B0604020202020204" pitchFamily="34" charset="0"/>
              </a:defRPr>
            </a:lvl1pPr>
            <a:lvl2pPr marL="512080" indent="-274330" algn="l" defTabSz="914430" rtl="0" eaLnBrk="1" latinLnBrk="0" hangingPunct="1">
              <a:spcBef>
                <a:spcPts val="0"/>
              </a:spcBef>
              <a:spcAft>
                <a:spcPts val="0"/>
              </a:spcAft>
              <a:buFont typeface="Arial" pitchFamily="34" charset="0"/>
              <a:buChar char="–"/>
              <a:defRPr sz="1400" kern="1200">
                <a:solidFill>
                  <a:schemeClr val="accent3"/>
                </a:solidFill>
                <a:latin typeface="Arial" panose="020B0604020202020204" pitchFamily="34" charset="0"/>
                <a:ea typeface="+mn-ea"/>
                <a:cs typeface="Arial" panose="020B0604020202020204" pitchFamily="34" charset="0"/>
              </a:defRPr>
            </a:lvl2pPr>
            <a:lvl3pPr marL="722399" indent="-182888" algn="l" defTabSz="914430" rtl="0" eaLnBrk="1" latinLnBrk="0" hangingPunct="1">
              <a:spcBef>
                <a:spcPts val="0"/>
              </a:spcBef>
              <a:spcAft>
                <a:spcPts val="0"/>
              </a:spcAft>
              <a:buFont typeface="Arial" pitchFamily="34" charset="0"/>
              <a:buChar char="•"/>
              <a:defRPr sz="1400" kern="1200">
                <a:solidFill>
                  <a:schemeClr val="accent3"/>
                </a:solidFill>
                <a:latin typeface="Arial" panose="020B0604020202020204" pitchFamily="34" charset="0"/>
                <a:ea typeface="+mn-ea"/>
                <a:cs typeface="Arial" panose="020B0604020202020204" pitchFamily="34" charset="0"/>
              </a:defRPr>
            </a:lvl3pPr>
            <a:lvl4pPr marL="960152" indent="-210318" algn="l" defTabSz="914430" rtl="0" eaLnBrk="1" latinLnBrk="0" hangingPunct="1">
              <a:spcBef>
                <a:spcPts val="0"/>
              </a:spcBef>
              <a:spcAft>
                <a:spcPts val="0"/>
              </a:spcAft>
              <a:buFont typeface="Arial" pitchFamily="34" charset="0"/>
              <a:buChar char="–"/>
              <a:defRPr sz="1400" kern="1200">
                <a:solidFill>
                  <a:schemeClr val="accent3"/>
                </a:solidFill>
                <a:latin typeface="Arial" panose="020B0604020202020204" pitchFamily="34" charset="0"/>
                <a:ea typeface="+mn-ea"/>
                <a:cs typeface="Arial" panose="020B0604020202020204" pitchFamily="34" charset="0"/>
              </a:defRPr>
            </a:lvl4pPr>
            <a:lvl5pPr marL="1188760" indent="-201174" algn="l" defTabSz="914430" rtl="0" eaLnBrk="1" latinLnBrk="0" hangingPunct="1">
              <a:spcBef>
                <a:spcPts val="0"/>
              </a:spcBef>
              <a:spcAft>
                <a:spcPts val="0"/>
              </a:spcAft>
              <a:buFont typeface="Arial" pitchFamily="34" charset="0"/>
              <a:buChar char="»"/>
              <a:defRPr sz="1400" kern="1200">
                <a:solidFill>
                  <a:schemeClr val="accent3"/>
                </a:solidFill>
                <a:latin typeface="Arial" panose="020B0604020202020204" pitchFamily="34" charset="0"/>
                <a:ea typeface="+mn-ea"/>
                <a:cs typeface="Arial" panose="020B0604020202020204" pitchFamily="34" charset="0"/>
              </a:defRPr>
            </a:lvl5pPr>
            <a:lvl6pPr marL="2514683" indent="-228608" algn="l" defTabSz="91443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98" indent="-228608" algn="l" defTabSz="91443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15" indent="-228608" algn="l" defTabSz="91443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28" indent="-228608" algn="l" defTabSz="91443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US" sz="600" dirty="0">
                <a:solidFill>
                  <a:srgbClr val="FFFFFF"/>
                </a:solidFill>
              </a:rPr>
              <a:t>8917603.1.1.AM.INST</a:t>
            </a:r>
            <a:endParaRPr kumimoji="0" lang="en-US" sz="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Text Placeholder 4">
            <a:extLst>
              <a:ext uri="{FF2B5EF4-FFF2-40B4-BE49-F238E27FC236}">
                <a16:creationId xmlns:a16="http://schemas.microsoft.com/office/drawing/2014/main" id="{48027D44-1818-52D9-4777-D58AB9943EA2}"/>
              </a:ext>
            </a:extLst>
          </p:cNvPr>
          <p:cNvSpPr txBox="1">
            <a:spLocks/>
          </p:cNvSpPr>
          <p:nvPr/>
        </p:nvSpPr>
        <p:spPr>
          <a:xfrm>
            <a:off x="0" y="6783678"/>
            <a:ext cx="120650" cy="85722"/>
          </a:xfrm>
          <a:prstGeom prst="rect">
            <a:avLst/>
          </a:prstGeom>
        </p:spPr>
        <p:txBody>
          <a:bodyPr vert="horz" lIns="0" tIns="0" rIns="0" bIns="0" rtlCol="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kern="1200">
                <a:solidFill>
                  <a:schemeClr val="accent2"/>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700" b="0" i="0" u="none" strike="noStrike" kern="1200" cap="none" spc="0" normalizeH="0" baseline="0" noProof="0" dirty="0">
                <a:ln>
                  <a:noFill/>
                </a:ln>
                <a:solidFill>
                  <a:srgbClr val="FFFFFF"/>
                </a:solidFill>
                <a:effectLst/>
                <a:uLnTx/>
                <a:uFillTx/>
                <a:latin typeface="Arial" charset="0"/>
                <a:cs typeface="Arial" charset="0"/>
              </a:rPr>
              <a:t>SS</a:t>
            </a:r>
          </a:p>
        </p:txBody>
      </p:sp>
    </p:spTree>
    <p:extLst>
      <p:ext uri="{BB962C8B-B14F-4D97-AF65-F5344CB8AC3E}">
        <p14:creationId xmlns:p14="http://schemas.microsoft.com/office/powerpoint/2010/main" val="2281455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6B494-A122-978C-8E9B-84E703E461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A09A25-CCF4-BC72-B5CB-5FD1FB124D04}"/>
              </a:ext>
            </a:extLst>
          </p:cNvPr>
          <p:cNvSpPr>
            <a:spLocks noGrp="1"/>
          </p:cNvSpPr>
          <p:nvPr>
            <p:ph type="ctrTitle"/>
          </p:nvPr>
        </p:nvSpPr>
        <p:spPr/>
        <p:txBody>
          <a:bodyPr/>
          <a:lstStyle/>
          <a:p>
            <a:r>
              <a:rPr lang="en-US" sz="4800" dirty="0"/>
              <a:t>Important Disclosures</a:t>
            </a:r>
          </a:p>
        </p:txBody>
      </p:sp>
      <p:sp>
        <p:nvSpPr>
          <p:cNvPr id="6" name="Slide Number Placeholder 5">
            <a:extLst>
              <a:ext uri="{FF2B5EF4-FFF2-40B4-BE49-F238E27FC236}">
                <a16:creationId xmlns:a16="http://schemas.microsoft.com/office/drawing/2014/main" id="{51DD0815-B259-BBAC-D1C1-1BC16EB3B3A1}"/>
              </a:ext>
            </a:extLst>
          </p:cNvPr>
          <p:cNvSpPr>
            <a:spLocks noGrp="1"/>
          </p:cNvSpPr>
          <p:nvPr>
            <p:ph type="sldNum" sz="quarter" idx="4294967295"/>
          </p:nvPr>
        </p:nvSpPr>
        <p:spPr>
          <a:xfrm>
            <a:off x="8477250" y="6583363"/>
            <a:ext cx="666750" cy="182562"/>
          </a:xfrm>
          <a:prstGeom prst="rect">
            <a:avLst/>
          </a:prstGeom>
        </p:spPr>
        <p:txBody>
          <a:bodyPr vert="horz" wrap="none" lIns="91440" tIns="45720" rIns="91440" bIns="0" rtlCol="0" anchor="t"/>
          <a:lstStyle>
            <a:lvl1pPr algn="l">
              <a:lnSpc>
                <a:spcPts val="800"/>
              </a:lnSpc>
              <a:defRPr sz="1200">
                <a:solidFill>
                  <a:schemeClr val="tx2"/>
                </a:solidFill>
                <a:latin typeface="Arial" charset="0"/>
                <a:ea typeface="Arial" charset="0"/>
                <a:cs typeface="Arial" charset="0"/>
              </a:defRPr>
            </a:lvl1pPr>
          </a:lstStyle>
          <a:p>
            <a:pPr marL="0" marR="0" lvl="0" indent="0" algn="l" defTabSz="914400" rtl="0" eaLnBrk="1" fontAlgn="auto" latinLnBrk="0" hangingPunct="1">
              <a:lnSpc>
                <a:spcPts val="800"/>
              </a:lnSpc>
              <a:spcBef>
                <a:spcPts val="0"/>
              </a:spcBef>
              <a:spcAft>
                <a:spcPts val="0"/>
              </a:spcAft>
              <a:buClrTx/>
              <a:buSzTx/>
              <a:buFontTx/>
              <a:buNone/>
              <a:tabLst/>
              <a:defRPr/>
            </a:pPr>
            <a:fld id="{C439F016-9FB3-9C4D-A7B7-7519C44B1A7C}" type="slidenum">
              <a:rPr kumimoji="0" lang="en-US" sz="1200" b="0" i="0" u="none" strike="noStrike" kern="1200" cap="none" spc="0" normalizeH="0" baseline="0" noProof="0" smtClean="0">
                <a:ln>
                  <a:noFill/>
                </a:ln>
                <a:solidFill>
                  <a:srgbClr val="273F33"/>
                </a:solidFill>
                <a:effectLst/>
                <a:uLnTx/>
                <a:uFillTx/>
                <a:latin typeface="Arial" charset="0"/>
                <a:cs typeface="Arial" charset="0"/>
              </a:rPr>
              <a:pPr marL="0" marR="0" lvl="0" indent="0" algn="l" defTabSz="914400" rtl="0" eaLnBrk="1" fontAlgn="auto" latinLnBrk="0" hangingPunct="1">
                <a:lnSpc>
                  <a:spcPts val="8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273F33"/>
              </a:solidFill>
              <a:effectLst/>
              <a:uLnTx/>
              <a:uFillTx/>
              <a:latin typeface="Arial" charset="0"/>
              <a:cs typeface="Arial" charset="0"/>
            </a:endParaRPr>
          </a:p>
        </p:txBody>
      </p:sp>
      <p:sp>
        <p:nvSpPr>
          <p:cNvPr id="7" name="Content Placeholder 3">
            <a:extLst>
              <a:ext uri="{FF2B5EF4-FFF2-40B4-BE49-F238E27FC236}">
                <a16:creationId xmlns:a16="http://schemas.microsoft.com/office/drawing/2014/main" id="{22F89AB6-7FDF-F29C-10E9-1DAB0E850949}"/>
              </a:ext>
            </a:extLst>
          </p:cNvPr>
          <p:cNvSpPr txBox="1">
            <a:spLocks/>
          </p:cNvSpPr>
          <p:nvPr/>
        </p:nvSpPr>
        <p:spPr>
          <a:xfrm>
            <a:off x="3024890" y="6583469"/>
            <a:ext cx="1417573" cy="92333"/>
          </a:xfrm>
          <a:prstGeom prst="rect">
            <a:avLst/>
          </a:prstGeom>
        </p:spPr>
        <p:txBody>
          <a:bodyPr vert="horz" lIns="0" tIns="0" rIns="0" bIns="0" rtlCol="0" anchor="t" anchorCtr="0">
            <a:spAutoFit/>
          </a:bodyPr>
          <a:lstStyle>
            <a:lvl1pPr marL="0" indent="0" algn="l" defTabSz="914430" rtl="0" eaLnBrk="1" latinLnBrk="0" hangingPunct="1">
              <a:lnSpc>
                <a:spcPct val="100000"/>
              </a:lnSpc>
              <a:spcBef>
                <a:spcPts val="0"/>
              </a:spcBef>
              <a:spcAft>
                <a:spcPts val="0"/>
              </a:spcAft>
              <a:buFont typeface="Arial" pitchFamily="34" charset="0"/>
              <a:buNone/>
              <a:defRPr sz="1600" b="0" kern="1200">
                <a:solidFill>
                  <a:schemeClr val="bg1"/>
                </a:solidFill>
                <a:latin typeface="Arial" panose="020B0604020202020204" pitchFamily="34" charset="0"/>
                <a:ea typeface="+mn-ea"/>
                <a:cs typeface="Arial" panose="020B0604020202020204" pitchFamily="34" charset="0"/>
              </a:defRPr>
            </a:lvl1pPr>
            <a:lvl2pPr marL="512080" indent="-274330" algn="l" defTabSz="914430" rtl="0" eaLnBrk="1" latinLnBrk="0" hangingPunct="1">
              <a:spcBef>
                <a:spcPts val="0"/>
              </a:spcBef>
              <a:spcAft>
                <a:spcPts val="0"/>
              </a:spcAft>
              <a:buFont typeface="Arial" pitchFamily="34" charset="0"/>
              <a:buChar char="–"/>
              <a:defRPr sz="1400" kern="1200">
                <a:solidFill>
                  <a:schemeClr val="accent3"/>
                </a:solidFill>
                <a:latin typeface="Arial" panose="020B0604020202020204" pitchFamily="34" charset="0"/>
                <a:ea typeface="+mn-ea"/>
                <a:cs typeface="Arial" panose="020B0604020202020204" pitchFamily="34" charset="0"/>
              </a:defRPr>
            </a:lvl2pPr>
            <a:lvl3pPr marL="722399" indent="-182888" algn="l" defTabSz="914430" rtl="0" eaLnBrk="1" latinLnBrk="0" hangingPunct="1">
              <a:spcBef>
                <a:spcPts val="0"/>
              </a:spcBef>
              <a:spcAft>
                <a:spcPts val="0"/>
              </a:spcAft>
              <a:buFont typeface="Arial" pitchFamily="34" charset="0"/>
              <a:buChar char="•"/>
              <a:defRPr sz="1400" kern="1200">
                <a:solidFill>
                  <a:schemeClr val="accent3"/>
                </a:solidFill>
                <a:latin typeface="Arial" panose="020B0604020202020204" pitchFamily="34" charset="0"/>
                <a:ea typeface="+mn-ea"/>
                <a:cs typeface="Arial" panose="020B0604020202020204" pitchFamily="34" charset="0"/>
              </a:defRPr>
            </a:lvl3pPr>
            <a:lvl4pPr marL="960152" indent="-210318" algn="l" defTabSz="914430" rtl="0" eaLnBrk="1" latinLnBrk="0" hangingPunct="1">
              <a:spcBef>
                <a:spcPts val="0"/>
              </a:spcBef>
              <a:spcAft>
                <a:spcPts val="0"/>
              </a:spcAft>
              <a:buFont typeface="Arial" pitchFamily="34" charset="0"/>
              <a:buChar char="–"/>
              <a:defRPr sz="1400" kern="1200">
                <a:solidFill>
                  <a:schemeClr val="accent3"/>
                </a:solidFill>
                <a:latin typeface="Arial" panose="020B0604020202020204" pitchFamily="34" charset="0"/>
                <a:ea typeface="+mn-ea"/>
                <a:cs typeface="Arial" panose="020B0604020202020204" pitchFamily="34" charset="0"/>
              </a:defRPr>
            </a:lvl4pPr>
            <a:lvl5pPr marL="1188760" indent="-201174" algn="l" defTabSz="914430" rtl="0" eaLnBrk="1" latinLnBrk="0" hangingPunct="1">
              <a:spcBef>
                <a:spcPts val="0"/>
              </a:spcBef>
              <a:spcAft>
                <a:spcPts val="0"/>
              </a:spcAft>
              <a:buFont typeface="Arial" pitchFamily="34" charset="0"/>
              <a:buChar char="»"/>
              <a:defRPr sz="1400" kern="1200">
                <a:solidFill>
                  <a:schemeClr val="accent3"/>
                </a:solidFill>
                <a:latin typeface="Arial" panose="020B0604020202020204" pitchFamily="34" charset="0"/>
                <a:ea typeface="+mn-ea"/>
                <a:cs typeface="Arial" panose="020B0604020202020204" pitchFamily="34" charset="0"/>
              </a:defRPr>
            </a:lvl5pPr>
            <a:lvl6pPr marL="2514683" indent="-228608" algn="l" defTabSz="91443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98" indent="-228608" algn="l" defTabSz="91443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15" indent="-228608" algn="l" defTabSz="91443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28" indent="-228608" algn="l" defTabSz="91443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US" sz="600" dirty="0">
                <a:solidFill>
                  <a:srgbClr val="FFFFFF"/>
                </a:solidFill>
              </a:rPr>
              <a:t>8917603.1.1.AM.INST</a:t>
            </a:r>
            <a:endParaRPr kumimoji="0" lang="en-US" sz="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Text Placeholder 4">
            <a:extLst>
              <a:ext uri="{FF2B5EF4-FFF2-40B4-BE49-F238E27FC236}">
                <a16:creationId xmlns:a16="http://schemas.microsoft.com/office/drawing/2014/main" id="{3E0A22FA-2D24-710E-E791-0B0C1960E155}"/>
              </a:ext>
            </a:extLst>
          </p:cNvPr>
          <p:cNvSpPr txBox="1">
            <a:spLocks/>
          </p:cNvSpPr>
          <p:nvPr/>
        </p:nvSpPr>
        <p:spPr>
          <a:xfrm>
            <a:off x="0" y="6783678"/>
            <a:ext cx="120650" cy="85722"/>
          </a:xfrm>
          <a:prstGeom prst="rect">
            <a:avLst/>
          </a:prstGeom>
        </p:spPr>
        <p:txBody>
          <a:bodyPr vert="horz" lIns="0" tIns="0" rIns="0" bIns="0" rtlCol="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800" kern="1200">
                <a:solidFill>
                  <a:schemeClr val="accent2"/>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700" b="0" i="0" u="none" strike="noStrike" kern="1200" cap="none" spc="0" normalizeH="0" baseline="0" noProof="0" dirty="0">
                <a:ln>
                  <a:noFill/>
                </a:ln>
                <a:solidFill>
                  <a:srgbClr val="FFFFFF"/>
                </a:solidFill>
                <a:effectLst/>
                <a:uLnTx/>
                <a:uFillTx/>
                <a:latin typeface="Arial" charset="0"/>
                <a:cs typeface="Arial" charset="0"/>
              </a:rPr>
              <a:t>SS</a:t>
            </a:r>
          </a:p>
        </p:txBody>
      </p:sp>
    </p:spTree>
    <p:extLst>
      <p:ext uri="{BB962C8B-B14F-4D97-AF65-F5344CB8AC3E}">
        <p14:creationId xmlns:p14="http://schemas.microsoft.com/office/powerpoint/2010/main" val="3487057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28D30-B18C-A739-EEBE-EE2BA031DD9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337A61E-7155-65CE-9836-B7A919CF3A09}"/>
              </a:ext>
            </a:extLst>
          </p:cNvPr>
          <p:cNvSpPr>
            <a:spLocks noGrp="1"/>
          </p:cNvSpPr>
          <p:nvPr>
            <p:ph type="body" sz="quarter" idx="14"/>
          </p:nvPr>
        </p:nvSpPr>
        <p:spPr/>
        <p:txBody>
          <a:bodyPr/>
          <a:lstStyle/>
          <a:p>
            <a:r>
              <a:rPr lang="en-US"/>
              <a:t> </a:t>
            </a:r>
          </a:p>
        </p:txBody>
      </p:sp>
      <p:sp>
        <p:nvSpPr>
          <p:cNvPr id="6" name="Content Placeholder 5">
            <a:extLst>
              <a:ext uri="{FF2B5EF4-FFF2-40B4-BE49-F238E27FC236}">
                <a16:creationId xmlns:a16="http://schemas.microsoft.com/office/drawing/2014/main" id="{A43BC68E-D334-387D-FE23-6C448243C7C4}"/>
              </a:ext>
            </a:extLst>
          </p:cNvPr>
          <p:cNvSpPr>
            <a:spLocks noGrp="1"/>
          </p:cNvSpPr>
          <p:nvPr>
            <p:ph idx="15"/>
          </p:nvPr>
        </p:nvSpPr>
        <p:spPr/>
        <p:txBody>
          <a:bodyPr/>
          <a:lstStyle/>
          <a:p>
            <a:r>
              <a:rPr lang="en-US" dirty="0">
                <a:solidFill>
                  <a:srgbClr val="000533"/>
                </a:solidFill>
              </a:rPr>
              <a:t>Important Disclosures</a:t>
            </a:r>
          </a:p>
        </p:txBody>
      </p:sp>
      <p:sp>
        <p:nvSpPr>
          <p:cNvPr id="4" name="Text Placeholder 3">
            <a:extLst>
              <a:ext uri="{FF2B5EF4-FFF2-40B4-BE49-F238E27FC236}">
                <a16:creationId xmlns:a16="http://schemas.microsoft.com/office/drawing/2014/main" id="{D74654C7-3B90-4915-1928-5E7069115B3B}"/>
              </a:ext>
            </a:extLst>
          </p:cNvPr>
          <p:cNvSpPr>
            <a:spLocks noGrp="1"/>
          </p:cNvSpPr>
          <p:nvPr>
            <p:ph type="body" sz="quarter" idx="16"/>
          </p:nvPr>
        </p:nvSpPr>
        <p:spPr/>
        <p:txBody>
          <a:bodyPr/>
          <a:lstStyle/>
          <a:p>
            <a:r>
              <a:rPr lang="en-US"/>
              <a:t> </a:t>
            </a:r>
          </a:p>
        </p:txBody>
      </p:sp>
      <p:sp>
        <p:nvSpPr>
          <p:cNvPr id="7" name="Slide Number Placeholder 5">
            <a:extLst>
              <a:ext uri="{FF2B5EF4-FFF2-40B4-BE49-F238E27FC236}">
                <a16:creationId xmlns:a16="http://schemas.microsoft.com/office/drawing/2014/main" id="{69CF3F1F-F704-2F47-E65B-CCB22B912A43}"/>
              </a:ext>
            </a:extLst>
          </p:cNvPr>
          <p:cNvSpPr>
            <a:spLocks noGrp="1"/>
          </p:cNvSpPr>
          <p:nvPr>
            <p:ph type="sldNum" sz="quarter" idx="4"/>
          </p:nvPr>
        </p:nvSpPr>
        <p:spPr>
          <a:xfrm>
            <a:off x="4608576" y="6578873"/>
            <a:ext cx="666747" cy="182881"/>
          </a:xfrm>
          <a:prstGeom prst="rect">
            <a:avLst/>
          </a:prstGeom>
        </p:spPr>
        <p:txBody>
          <a:bodyPr vert="horz" wrap="none" lIns="91440" tIns="45720" rIns="91440" bIns="0" rtlCol="0" anchor="t"/>
          <a:lstStyle>
            <a:lvl1pPr algn="l">
              <a:lnSpc>
                <a:spcPts val="800"/>
              </a:lnSpc>
              <a:defRPr sz="1200">
                <a:solidFill>
                  <a:schemeClr val="tx2"/>
                </a:solidFill>
                <a:latin typeface="Arial" charset="0"/>
                <a:ea typeface="Arial" charset="0"/>
                <a:cs typeface="Arial" charset="0"/>
              </a:defRPr>
            </a:lvl1pPr>
          </a:lstStyle>
          <a:p>
            <a:pPr marL="0" marR="0" lvl="0" indent="0" algn="l" defTabSz="914400" rtl="0" eaLnBrk="1" fontAlgn="auto" latinLnBrk="0" hangingPunct="1">
              <a:lnSpc>
                <a:spcPts val="800"/>
              </a:lnSpc>
              <a:spcBef>
                <a:spcPts val="0"/>
              </a:spcBef>
              <a:spcAft>
                <a:spcPts val="0"/>
              </a:spcAft>
              <a:buClrTx/>
              <a:buSzTx/>
              <a:buFontTx/>
              <a:buNone/>
              <a:tabLst/>
              <a:defRPr/>
            </a:pPr>
            <a:fld id="{C439F016-9FB3-9C4D-A7B7-7519C44B1A7C}" type="slidenum">
              <a:rPr kumimoji="0" lang="en-US" sz="1200" b="0" i="0" u="none" strike="noStrike" kern="1200" cap="none" spc="0" normalizeH="0" baseline="0" noProof="0" smtClean="0">
                <a:ln>
                  <a:noFill/>
                </a:ln>
                <a:solidFill>
                  <a:srgbClr val="273F33"/>
                </a:solidFill>
                <a:effectLst/>
                <a:uLnTx/>
                <a:uFillTx/>
                <a:latin typeface="Arial" charset="0"/>
                <a:cs typeface="Arial" charset="0"/>
              </a:rPr>
              <a:pPr marL="0" marR="0" lvl="0" indent="0" algn="l" defTabSz="914400" rtl="0" eaLnBrk="1" fontAlgn="auto" latinLnBrk="0" hangingPunct="1">
                <a:lnSpc>
                  <a:spcPts val="8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273F33"/>
              </a:solidFill>
              <a:effectLst/>
              <a:uLnTx/>
              <a:uFillTx/>
              <a:latin typeface="Arial" charset="0"/>
              <a:cs typeface="Arial" charset="0"/>
            </a:endParaRPr>
          </a:p>
        </p:txBody>
      </p:sp>
      <p:sp>
        <p:nvSpPr>
          <p:cNvPr id="9" name="Content Placeholder 1">
            <a:extLst>
              <a:ext uri="{FF2B5EF4-FFF2-40B4-BE49-F238E27FC236}">
                <a16:creationId xmlns:a16="http://schemas.microsoft.com/office/drawing/2014/main" id="{29C4F9CF-50B0-B285-4492-F85321B0EF56}"/>
              </a:ext>
            </a:extLst>
          </p:cNvPr>
          <p:cNvSpPr>
            <a:spLocks noGrp="1"/>
          </p:cNvSpPr>
          <p:nvPr>
            <p:ph idx="1"/>
          </p:nvPr>
        </p:nvSpPr>
        <p:spPr>
          <a:xfrm>
            <a:off x="325629" y="1164853"/>
            <a:ext cx="8458201" cy="4937760"/>
          </a:xfrm>
        </p:spPr>
        <p:txBody>
          <a:bodyPr/>
          <a:lstStyle/>
          <a:p>
            <a:pPr>
              <a:spcBef>
                <a:spcPts val="100"/>
              </a:spcBef>
              <a:spcAft>
                <a:spcPct val="0"/>
              </a:spcAft>
            </a:pPr>
            <a:r>
              <a:rPr lang="en-US" sz="800" dirty="0">
                <a:solidFill>
                  <a:srgbClr val="000533"/>
                </a:solidFill>
              </a:rPr>
              <a:t>For Investment Professional Use Only.</a:t>
            </a:r>
          </a:p>
          <a:p>
            <a:pPr>
              <a:spcBef>
                <a:spcPts val="100"/>
              </a:spcBef>
              <a:spcAft>
                <a:spcPct val="0"/>
              </a:spcAft>
            </a:pPr>
            <a:r>
              <a:rPr lang="en-US" sz="800" dirty="0">
                <a:solidFill>
                  <a:srgbClr val="000533"/>
                </a:solidFill>
              </a:rPr>
              <a:t>Investing involves risk including the risk of loss of principal. The whole or any part of this work may not be reproduced, copied or transmitted or any of its contents disclosed to third parties without State Street Investment Management’s express written consent. The views expressed in this material are the views of Will Goldthwait, US Fixed Income Client Portfolio Manager and are subject to change based on market and other conditions. This document contains certain statements that may be deemed forward-looking statements. Please note that any such statements are not guarantees of any future performance and actual results or developments may differ materially from those projected.</a:t>
            </a:r>
          </a:p>
          <a:p>
            <a:pPr>
              <a:spcBef>
                <a:spcPts val="100"/>
              </a:spcBef>
              <a:spcAft>
                <a:spcPct val="0"/>
              </a:spcAft>
            </a:pPr>
            <a:r>
              <a:rPr lang="en-US" sz="800" dirty="0">
                <a:solidFill>
                  <a:srgbClr val="000533"/>
                </a:solidFill>
              </a:rPr>
              <a:t>An investment in the fund or pool is not insured or guaranteed by the Federal Deposit Insurance Corporation or any other government agency. Although the fund seeks to preserve the value of your investment at $1.00 per share, it is possible to lose money by investing in the fund.</a:t>
            </a:r>
          </a:p>
          <a:p>
            <a:pPr>
              <a:spcBef>
                <a:spcPts val="100"/>
              </a:spcBef>
              <a:spcAft>
                <a:spcPct val="0"/>
              </a:spcAft>
            </a:pPr>
            <a:r>
              <a:rPr lang="en-US" sz="800" dirty="0">
                <a:solidFill>
                  <a:srgbClr val="000533"/>
                </a:solidFill>
              </a:rPr>
              <a:t>The information provided does not constitute investment advice and it should not be relied on as such. It should not be considered a solicitation to buy or an offer to sell a security. It does not take into account any investor's particular investment objectives, strategies, tax status or investment horizon. You should consult your tax and financial advisor. All information is from SSIM unless otherwise noted and has been obtained from sources believed to be reliable, but its accuracy is not guaranteed. There is no representation or warranty as to the current accuracy, reliability or completeness of, nor liability for, decisions based on such information and it should not be relied on as such. </a:t>
            </a:r>
          </a:p>
          <a:p>
            <a:pPr>
              <a:spcBef>
                <a:spcPts val="100"/>
              </a:spcBef>
              <a:spcAft>
                <a:spcPct val="0"/>
              </a:spcAft>
            </a:pPr>
            <a:r>
              <a:rPr lang="en-US" sz="800" dirty="0">
                <a:solidFill>
                  <a:srgbClr val="000533"/>
                </a:solidFill>
              </a:rPr>
              <a:t>These investments may have difficulty in liquidating an investment position without taking a significant discount from current market value, which can be a significant problem with certain lightly traded securities.</a:t>
            </a:r>
          </a:p>
          <a:p>
            <a:pPr>
              <a:spcBef>
                <a:spcPts val="100"/>
              </a:spcBef>
              <a:spcAft>
                <a:spcPct val="0"/>
              </a:spcAft>
            </a:pPr>
            <a:r>
              <a:rPr lang="en-US" sz="800" dirty="0">
                <a:solidFill>
                  <a:srgbClr val="000533"/>
                </a:solidFill>
              </a:rPr>
              <a:t>Derivative investments may involve risks such as potential illiquidity of the markets and additional risk of loss of principal. </a:t>
            </a:r>
          </a:p>
          <a:p>
            <a:pPr>
              <a:spcBef>
                <a:spcPts val="100"/>
              </a:spcBef>
              <a:spcAft>
                <a:spcPct val="0"/>
              </a:spcAft>
            </a:pPr>
            <a:r>
              <a:rPr lang="en-US" sz="800" dirty="0">
                <a:solidFill>
                  <a:srgbClr val="000533"/>
                </a:solidFill>
              </a:rPr>
              <a:t>The trademarks and service marks referenced herein are the property of their respective owners. Third party data providers make no warranties or representations of any kind relating to the accuracy, completeness or timeliness of the data and have no liability for damages of any kind relating to the use of such data.</a:t>
            </a:r>
          </a:p>
          <a:p>
            <a:pPr>
              <a:spcBef>
                <a:spcPts val="100"/>
              </a:spcBef>
              <a:spcAft>
                <a:spcPct val="0"/>
              </a:spcAft>
            </a:pPr>
            <a:r>
              <a:rPr lang="en-US" sz="800" dirty="0">
                <a:solidFill>
                  <a:srgbClr val="000533"/>
                </a:solidFill>
              </a:rPr>
              <a:t>Web: www.ssga.com</a:t>
            </a:r>
          </a:p>
          <a:p>
            <a:pPr>
              <a:spcBef>
                <a:spcPts val="100"/>
              </a:spcBef>
              <a:spcAft>
                <a:spcPct val="0"/>
              </a:spcAft>
            </a:pPr>
            <a:r>
              <a:rPr lang="en-US" sz="800" dirty="0">
                <a:solidFill>
                  <a:srgbClr val="000533"/>
                </a:solidFill>
              </a:rPr>
              <a:t>© 2025 State Street Corporation — All Rights Reserved.</a:t>
            </a:r>
          </a:p>
          <a:p>
            <a:pPr>
              <a:spcBef>
                <a:spcPts val="100"/>
              </a:spcBef>
              <a:spcAft>
                <a:spcPct val="0"/>
              </a:spcAft>
            </a:pPr>
            <a:r>
              <a:rPr lang="en-US" sz="800" dirty="0">
                <a:solidFill>
                  <a:srgbClr val="000533"/>
                </a:solidFill>
              </a:rPr>
              <a:t>Tracking Code: 8917603.1.1.AM.INST</a:t>
            </a:r>
            <a:br>
              <a:rPr lang="en-US" sz="800" dirty="0">
                <a:solidFill>
                  <a:srgbClr val="000533"/>
                </a:solidFill>
              </a:rPr>
            </a:br>
            <a:r>
              <a:rPr lang="en-US" sz="800" dirty="0">
                <a:solidFill>
                  <a:srgbClr val="000533"/>
                </a:solidFill>
              </a:rPr>
              <a:t>Expiration Date: May 31, 2027</a:t>
            </a:r>
            <a:br>
              <a:rPr lang="en-US" sz="800" dirty="0">
                <a:solidFill>
                  <a:srgbClr val="000533"/>
                </a:solidFill>
              </a:rPr>
            </a:br>
            <a:r>
              <a:rPr lang="en-US" sz="800" dirty="0">
                <a:solidFill>
                  <a:srgbClr val="000533"/>
                </a:solidFill>
              </a:rPr>
              <a:t>Information Classification: Limited Access</a:t>
            </a:r>
          </a:p>
          <a:p>
            <a:pPr>
              <a:spcBef>
                <a:spcPts val="100"/>
              </a:spcBef>
              <a:spcAft>
                <a:spcPct val="0"/>
              </a:spcAft>
            </a:pPr>
            <a:endParaRPr lang="en-US" sz="800" dirty="0">
              <a:solidFill>
                <a:srgbClr val="000533"/>
              </a:solidFill>
            </a:endParaRPr>
          </a:p>
          <a:p>
            <a:pPr>
              <a:spcBef>
                <a:spcPts val="100"/>
              </a:spcBef>
              <a:spcAft>
                <a:spcPct val="0"/>
              </a:spcAft>
            </a:pPr>
            <a:endParaRPr lang="en-US" sz="800" dirty="0">
              <a:solidFill>
                <a:srgbClr val="000533"/>
              </a:solidFill>
            </a:endParaRPr>
          </a:p>
        </p:txBody>
      </p:sp>
      <p:sp>
        <p:nvSpPr>
          <p:cNvPr id="8" name="Content Placeholder 3">
            <a:extLst>
              <a:ext uri="{FF2B5EF4-FFF2-40B4-BE49-F238E27FC236}">
                <a16:creationId xmlns:a16="http://schemas.microsoft.com/office/drawing/2014/main" id="{744460C3-F320-2FA7-A80E-10399EBD64E8}"/>
              </a:ext>
            </a:extLst>
          </p:cNvPr>
          <p:cNvSpPr>
            <a:spLocks noGrp="1"/>
          </p:cNvSpPr>
          <p:nvPr>
            <p:ph sz="quarter" idx="10"/>
          </p:nvPr>
        </p:nvSpPr>
        <p:spPr>
          <a:xfrm>
            <a:off x="3024890" y="6583469"/>
            <a:ext cx="1417573" cy="182880"/>
          </a:xfrm>
        </p:spPr>
        <p:txBody>
          <a:bodyPr/>
          <a:lstStyle/>
          <a:p>
            <a:r>
              <a:rPr lang="en-US" sz="600" dirty="0"/>
              <a:t>8917603.1.1.AM.INST</a:t>
            </a:r>
          </a:p>
        </p:txBody>
      </p:sp>
    </p:spTree>
    <p:extLst>
      <p:ext uri="{BB962C8B-B14F-4D97-AF65-F5344CB8AC3E}">
        <p14:creationId xmlns:p14="http://schemas.microsoft.com/office/powerpoint/2010/main" val="1084383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F3422-6BA2-5E70-35FF-81FC1605BCD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152018E-3B7F-4A94-0822-E5BEF5FC5633}"/>
              </a:ext>
            </a:extLst>
          </p:cNvPr>
          <p:cNvSpPr>
            <a:spLocks noGrp="1"/>
          </p:cNvSpPr>
          <p:nvPr>
            <p:ph type="title"/>
          </p:nvPr>
        </p:nvSpPr>
        <p:spPr>
          <a:xfrm>
            <a:off x="370385" y="329309"/>
            <a:ext cx="8406853" cy="630936"/>
          </a:xfrm>
        </p:spPr>
        <p:txBody>
          <a:bodyPr vert="horz" lIns="0" tIns="0" rIns="0" bIns="0" rtlCol="0" anchor="t" anchorCtr="0">
            <a:noAutofit/>
          </a:bodyPr>
          <a:lstStyle/>
          <a:p>
            <a:r>
              <a:rPr lang="en-US" sz="3600" b="1" kern="1200" dirty="0">
                <a:latin typeface="Arial" panose="020B0604020202020204" pitchFamily="34" charset="0"/>
                <a:ea typeface="+mj-ea"/>
                <a:cs typeface="Arial" panose="020B0604020202020204" pitchFamily="34" charset="0"/>
              </a:rPr>
              <a:t>Outline:</a:t>
            </a:r>
          </a:p>
        </p:txBody>
      </p:sp>
      <p:sp>
        <p:nvSpPr>
          <p:cNvPr id="13" name="Footer Placeholder 3">
            <a:extLst>
              <a:ext uri="{FF2B5EF4-FFF2-40B4-BE49-F238E27FC236}">
                <a16:creationId xmlns:a16="http://schemas.microsoft.com/office/drawing/2014/main" id="{6B76829D-3AE2-C033-8956-846C175608A4}"/>
              </a:ext>
            </a:extLst>
          </p:cNvPr>
          <p:cNvSpPr>
            <a:spLocks noGrp="1"/>
          </p:cNvSpPr>
          <p:nvPr>
            <p:ph type="ftr" sz="quarter" idx="16"/>
          </p:nvPr>
        </p:nvSpPr>
        <p:spPr>
          <a:xfrm>
            <a:off x="366762" y="6049596"/>
            <a:ext cx="8390138" cy="273844"/>
          </a:xfrm>
        </p:spPr>
        <p:txBody>
          <a:bodyPr/>
          <a:lstStyle/>
          <a:p>
            <a:pPr>
              <a:spcAft>
                <a:spcPts val="450"/>
              </a:spcAft>
            </a:pPr>
            <a:r>
              <a:rPr lang="en-US" dirty="0"/>
              <a:t>Source: SSIM, May 7, 2026</a:t>
            </a:r>
          </a:p>
        </p:txBody>
      </p:sp>
      <p:sp>
        <p:nvSpPr>
          <p:cNvPr id="15" name="Text Placeholder 4">
            <a:extLst>
              <a:ext uri="{FF2B5EF4-FFF2-40B4-BE49-F238E27FC236}">
                <a16:creationId xmlns:a16="http://schemas.microsoft.com/office/drawing/2014/main" id="{ABE19EB3-C0F0-04A9-9D4F-62178D9721CA}"/>
              </a:ext>
            </a:extLst>
          </p:cNvPr>
          <p:cNvSpPr>
            <a:spLocks noGrp="1"/>
          </p:cNvSpPr>
          <p:nvPr>
            <p:ph type="body" sz="quarter" idx="11"/>
          </p:nvPr>
        </p:nvSpPr>
        <p:spPr>
          <a:xfrm>
            <a:off x="3253382" y="6323440"/>
            <a:ext cx="2923500" cy="173124"/>
          </a:xfrm>
        </p:spPr>
        <p:txBody>
          <a:bodyPr/>
          <a:lstStyle/>
          <a:p>
            <a:r>
              <a:rPr lang="en-US" dirty="0"/>
              <a:t>8917603.1.1.AM.INST</a:t>
            </a:r>
          </a:p>
        </p:txBody>
      </p:sp>
      <p:sp>
        <p:nvSpPr>
          <p:cNvPr id="5" name="TextBox 4">
            <a:extLst>
              <a:ext uri="{FF2B5EF4-FFF2-40B4-BE49-F238E27FC236}">
                <a16:creationId xmlns:a16="http://schemas.microsoft.com/office/drawing/2014/main" id="{7689C9B1-BD33-D945-1AB3-E59EB380862F}"/>
              </a:ext>
            </a:extLst>
          </p:cNvPr>
          <p:cNvSpPr txBox="1"/>
          <p:nvPr/>
        </p:nvSpPr>
        <p:spPr>
          <a:xfrm>
            <a:off x="705853" y="1283420"/>
            <a:ext cx="7555831" cy="3477875"/>
          </a:xfrm>
          <a:prstGeom prst="rect">
            <a:avLst/>
          </a:prstGeom>
          <a:noFill/>
        </p:spPr>
        <p:txBody>
          <a:bodyPr wrap="square">
            <a:spAutoFit/>
          </a:bodyPr>
          <a:lstStyle/>
          <a:p>
            <a:pPr>
              <a:spcAft>
                <a:spcPts val="800"/>
              </a:spcAft>
              <a:buNone/>
            </a:pPr>
            <a:r>
              <a:rPr lang="en-US" sz="2200" b="1" i="1" dirty="0">
                <a:effectLst/>
                <a:latin typeface="Aptos Display" panose="020B0004020202020204" pitchFamily="34" charset="0"/>
              </a:rPr>
              <a:t>Disclaimer</a:t>
            </a:r>
            <a:r>
              <a:rPr lang="en-US" sz="2200" dirty="0">
                <a:effectLst/>
                <a:latin typeface="Aptos Display" panose="020B0004020202020204" pitchFamily="34" charset="0"/>
              </a:rPr>
              <a:t>: </a:t>
            </a:r>
            <a:r>
              <a:rPr lang="en-US" sz="2200" b="1" dirty="0">
                <a:effectLst/>
                <a:latin typeface="Aptos Display" panose="020B0004020202020204" pitchFamily="34" charset="0"/>
              </a:rPr>
              <a:t>The information on this webinar is intended for the confidential use of the CGFOA and State Street and those </a:t>
            </a:r>
            <a:r>
              <a:rPr lang="en-US" sz="2200" b="1" dirty="0">
                <a:latin typeface="Aptos Display" panose="020B0004020202020204" pitchFamily="34" charset="0"/>
              </a:rPr>
              <a:t>invited to participate in</a:t>
            </a:r>
            <a:r>
              <a:rPr lang="en-US" sz="2200" b="1" dirty="0">
                <a:effectLst/>
                <a:latin typeface="Aptos Display" panose="020B0004020202020204" pitchFamily="34" charset="0"/>
              </a:rPr>
              <a:t> this webinar. It is not open to the press or the public. Any review, dissemination, distribution or copying of this webinar is strictly prohibited. Comments made by me, Will Goldthwait, are my opinion and not that of State Street. The comments do not constitute investment advice or analytical research and should not be relied upon as such. We are recording this on May 7th, 2026, at 10:00am Mountain Time</a:t>
            </a:r>
            <a:endParaRPr lang="en-US" sz="2200" dirty="0">
              <a:effectLst/>
              <a:latin typeface="Aptos Display" panose="020B0004020202020204" pitchFamily="34" charset="0"/>
            </a:endParaRPr>
          </a:p>
        </p:txBody>
      </p:sp>
    </p:spTree>
    <p:extLst>
      <p:ext uri="{BB962C8B-B14F-4D97-AF65-F5344CB8AC3E}">
        <p14:creationId xmlns:p14="http://schemas.microsoft.com/office/powerpoint/2010/main" val="2000469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02D36-BC80-E7C1-BF57-55840CFEC2F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F802DE7-882F-2B6D-F5EB-E3761CB8B1A0}"/>
              </a:ext>
            </a:extLst>
          </p:cNvPr>
          <p:cNvSpPr>
            <a:spLocks noGrp="1"/>
          </p:cNvSpPr>
          <p:nvPr>
            <p:ph type="title"/>
          </p:nvPr>
        </p:nvSpPr>
        <p:spPr>
          <a:xfrm>
            <a:off x="370385" y="329309"/>
            <a:ext cx="8406853" cy="630936"/>
          </a:xfrm>
        </p:spPr>
        <p:txBody>
          <a:bodyPr vert="horz" lIns="0" tIns="0" rIns="0" bIns="0" rtlCol="0" anchor="t" anchorCtr="0">
            <a:noAutofit/>
          </a:bodyPr>
          <a:lstStyle/>
          <a:p>
            <a:r>
              <a:rPr lang="en-US" sz="3600" b="1" kern="1200" dirty="0">
                <a:latin typeface="Arial" panose="020B0604020202020204" pitchFamily="34" charset="0"/>
                <a:ea typeface="+mj-ea"/>
                <a:cs typeface="Arial" panose="020B0604020202020204" pitchFamily="34" charset="0"/>
              </a:rPr>
              <a:t>Outline:</a:t>
            </a:r>
          </a:p>
        </p:txBody>
      </p:sp>
      <p:sp>
        <p:nvSpPr>
          <p:cNvPr id="13" name="Footer Placeholder 3">
            <a:extLst>
              <a:ext uri="{FF2B5EF4-FFF2-40B4-BE49-F238E27FC236}">
                <a16:creationId xmlns:a16="http://schemas.microsoft.com/office/drawing/2014/main" id="{6AE7DDF4-D8CB-F3BC-720D-1B2618FC1994}"/>
              </a:ext>
            </a:extLst>
          </p:cNvPr>
          <p:cNvSpPr>
            <a:spLocks noGrp="1"/>
          </p:cNvSpPr>
          <p:nvPr>
            <p:ph type="ftr" sz="quarter" idx="16"/>
          </p:nvPr>
        </p:nvSpPr>
        <p:spPr>
          <a:xfrm>
            <a:off x="366762" y="6049596"/>
            <a:ext cx="8390138" cy="273844"/>
          </a:xfrm>
        </p:spPr>
        <p:txBody>
          <a:bodyPr/>
          <a:lstStyle/>
          <a:p>
            <a:pPr>
              <a:spcAft>
                <a:spcPts val="450"/>
              </a:spcAft>
            </a:pPr>
            <a:r>
              <a:rPr lang="en-US" dirty="0"/>
              <a:t>Source: SSIM, May 7</a:t>
            </a:r>
            <a:r>
              <a:rPr lang="en-US" baseline="30000" dirty="0"/>
              <a:t>th</a:t>
            </a:r>
            <a:r>
              <a:rPr lang="en-US" dirty="0"/>
              <a:t>, 2026</a:t>
            </a:r>
          </a:p>
        </p:txBody>
      </p:sp>
      <p:sp>
        <p:nvSpPr>
          <p:cNvPr id="15" name="Text Placeholder 4">
            <a:extLst>
              <a:ext uri="{FF2B5EF4-FFF2-40B4-BE49-F238E27FC236}">
                <a16:creationId xmlns:a16="http://schemas.microsoft.com/office/drawing/2014/main" id="{E98ADF7A-D2D1-E2EE-CCA9-9230E3099AD5}"/>
              </a:ext>
            </a:extLst>
          </p:cNvPr>
          <p:cNvSpPr>
            <a:spLocks noGrp="1"/>
          </p:cNvSpPr>
          <p:nvPr>
            <p:ph type="body" sz="quarter" idx="11"/>
          </p:nvPr>
        </p:nvSpPr>
        <p:spPr>
          <a:xfrm>
            <a:off x="3253382" y="6323440"/>
            <a:ext cx="2923500" cy="173124"/>
          </a:xfrm>
        </p:spPr>
        <p:txBody>
          <a:bodyPr/>
          <a:lstStyle/>
          <a:p>
            <a:r>
              <a:rPr lang="en-US" dirty="0"/>
              <a:t>8917603.1.1.AM.INST</a:t>
            </a:r>
          </a:p>
        </p:txBody>
      </p:sp>
      <p:sp>
        <p:nvSpPr>
          <p:cNvPr id="4" name="TextBox 3">
            <a:extLst>
              <a:ext uri="{FF2B5EF4-FFF2-40B4-BE49-F238E27FC236}">
                <a16:creationId xmlns:a16="http://schemas.microsoft.com/office/drawing/2014/main" id="{33046200-FB70-EB14-9B9C-DC3C53C799C2}"/>
              </a:ext>
            </a:extLst>
          </p:cNvPr>
          <p:cNvSpPr txBox="1"/>
          <p:nvPr/>
        </p:nvSpPr>
        <p:spPr>
          <a:xfrm>
            <a:off x="366762" y="1051176"/>
            <a:ext cx="8215091" cy="5016758"/>
          </a:xfrm>
          <a:prstGeom prst="rect">
            <a:avLst/>
          </a:prstGeom>
          <a:noFill/>
        </p:spPr>
        <p:txBody>
          <a:bodyPr wrap="square">
            <a:spAutoFit/>
          </a:bodyPr>
          <a:lstStyle/>
          <a:p>
            <a:pPr marL="457200" marR="0" lvl="0" indent="-457200">
              <a:buSzPts val="1000"/>
              <a:buFont typeface="Arial" panose="020B0604020202020204" pitchFamily="34" charset="0"/>
              <a:buChar char="•"/>
              <a:tabLst>
                <a:tab pos="457200" algn="l"/>
              </a:tabLst>
            </a:pPr>
            <a:r>
              <a:rPr lang="en-US" sz="3200" b="1" dirty="0">
                <a:effectLst/>
                <a:latin typeface="Aptos" panose="020B0004020202020204" pitchFamily="34" charset="0"/>
                <a:ea typeface="Times New Roman" panose="02020603050405020304" pitchFamily="18" charset="0"/>
                <a:cs typeface="Aptos" panose="020B0004020202020204" pitchFamily="34" charset="0"/>
              </a:rPr>
              <a:t>The Fund</a:t>
            </a:r>
          </a:p>
          <a:p>
            <a:pPr marL="457200" marR="0" lvl="0" indent="-457200">
              <a:buSzPts val="1000"/>
              <a:buFont typeface="Arial" panose="020B0604020202020204" pitchFamily="34" charset="0"/>
              <a:buChar char="•"/>
              <a:tabLst>
                <a:tab pos="457200" algn="l"/>
              </a:tabLst>
            </a:pPr>
            <a:r>
              <a:rPr lang="en-US" sz="3200" b="1" dirty="0">
                <a:latin typeface="Aptos" panose="020B0004020202020204" pitchFamily="34" charset="0"/>
                <a:ea typeface="PMingLiU" panose="02020500000000000000" pitchFamily="18" charset="-120"/>
                <a:cs typeface="Aptos" panose="020B0004020202020204" pitchFamily="34" charset="0"/>
              </a:rPr>
              <a:t>Cash Flows</a:t>
            </a:r>
          </a:p>
          <a:p>
            <a:pPr marL="457200" marR="0" lvl="0" indent="-457200">
              <a:buSzPts val="1000"/>
              <a:buFont typeface="Arial" panose="020B0604020202020204" pitchFamily="34" charset="0"/>
              <a:buChar char="•"/>
              <a:tabLst>
                <a:tab pos="457200" algn="l"/>
              </a:tabLst>
            </a:pPr>
            <a:r>
              <a:rPr lang="en-US" sz="3200" b="1" dirty="0">
                <a:effectLst/>
                <a:latin typeface="Aptos" panose="020B0004020202020204" pitchFamily="34" charset="0"/>
                <a:ea typeface="PMingLiU" panose="02020500000000000000" pitchFamily="18" charset="-120"/>
                <a:cs typeface="Aptos" panose="020B0004020202020204" pitchFamily="34" charset="0"/>
              </a:rPr>
              <a:t>Eligible Investments</a:t>
            </a:r>
          </a:p>
          <a:p>
            <a:pPr marL="457200" marR="0" lvl="0" indent="-457200">
              <a:buSzPts val="1000"/>
              <a:buFont typeface="Arial" panose="020B0604020202020204" pitchFamily="34" charset="0"/>
              <a:buChar char="•"/>
              <a:tabLst>
                <a:tab pos="457200" algn="l"/>
              </a:tabLst>
            </a:pPr>
            <a:r>
              <a:rPr lang="en-US" sz="3200" b="1" dirty="0">
                <a:latin typeface="Aptos" panose="020B0004020202020204" pitchFamily="34" charset="0"/>
                <a:ea typeface="PMingLiU" panose="02020500000000000000" pitchFamily="18" charset="-120"/>
                <a:cs typeface="Aptos" panose="020B0004020202020204" pitchFamily="34" charset="0"/>
              </a:rPr>
              <a:t>Amortized Cost vs. Mark to Market</a:t>
            </a:r>
          </a:p>
          <a:p>
            <a:pPr marL="457200" marR="0" lvl="0" indent="-457200">
              <a:buSzPts val="1000"/>
              <a:buFont typeface="Arial" panose="020B0604020202020204" pitchFamily="34" charset="0"/>
              <a:buChar char="•"/>
              <a:tabLst>
                <a:tab pos="457200" algn="l"/>
              </a:tabLst>
            </a:pPr>
            <a:r>
              <a:rPr lang="en-US" sz="3200" b="1" dirty="0">
                <a:effectLst/>
                <a:latin typeface="Aptos" panose="020B0004020202020204" pitchFamily="34" charset="0"/>
                <a:ea typeface="PMingLiU" panose="02020500000000000000" pitchFamily="18" charset="-120"/>
                <a:cs typeface="Aptos" panose="020B0004020202020204" pitchFamily="34" charset="0"/>
              </a:rPr>
              <a:t>Attributes</a:t>
            </a:r>
          </a:p>
          <a:p>
            <a:pPr marL="457200" marR="0" lvl="0" indent="-457200">
              <a:buSzPts val="1000"/>
              <a:buFont typeface="Arial" panose="020B0604020202020204" pitchFamily="34" charset="0"/>
              <a:buChar char="•"/>
              <a:tabLst>
                <a:tab pos="457200" algn="l"/>
              </a:tabLst>
            </a:pPr>
            <a:r>
              <a:rPr lang="en-US" sz="3200" b="1" dirty="0">
                <a:latin typeface="Aptos" panose="020B0004020202020204" pitchFamily="34" charset="0"/>
                <a:ea typeface="PMingLiU" panose="02020500000000000000" pitchFamily="18" charset="-120"/>
                <a:cs typeface="Aptos" panose="020B0004020202020204" pitchFamily="34" charset="0"/>
              </a:rPr>
              <a:t>Credit and </a:t>
            </a:r>
            <a:r>
              <a:rPr lang="en-US" sz="3200" b="1" dirty="0">
                <a:effectLst/>
                <a:latin typeface="Aptos" panose="020B0004020202020204" pitchFamily="34" charset="0"/>
                <a:ea typeface="PMingLiU" panose="02020500000000000000" pitchFamily="18" charset="-120"/>
                <a:cs typeface="Aptos" panose="020B0004020202020204" pitchFamily="34" charset="0"/>
              </a:rPr>
              <a:t>Risks</a:t>
            </a:r>
          </a:p>
          <a:p>
            <a:pPr marL="457200" marR="0" lvl="0" indent="-457200">
              <a:buSzPts val="1000"/>
              <a:buFont typeface="Arial" panose="020B0604020202020204" pitchFamily="34" charset="0"/>
              <a:buChar char="•"/>
              <a:tabLst>
                <a:tab pos="457200" algn="l"/>
              </a:tabLst>
            </a:pPr>
            <a:r>
              <a:rPr lang="en-US" sz="3200" b="1" dirty="0">
                <a:latin typeface="Aptos" panose="020B0004020202020204" pitchFamily="34" charset="0"/>
                <a:ea typeface="PMingLiU" panose="02020500000000000000" pitchFamily="18" charset="-120"/>
                <a:cs typeface="Aptos" panose="020B0004020202020204" pitchFamily="34" charset="0"/>
              </a:rPr>
              <a:t>Operations</a:t>
            </a:r>
          </a:p>
          <a:p>
            <a:pPr marL="457200" marR="0" lvl="0" indent="-457200">
              <a:buSzPts val="1000"/>
              <a:buFont typeface="Arial" panose="020B0604020202020204" pitchFamily="34" charset="0"/>
              <a:buChar char="•"/>
              <a:tabLst>
                <a:tab pos="457200" algn="l"/>
              </a:tabLst>
            </a:pPr>
            <a:r>
              <a:rPr lang="en-US" sz="3200" b="1" dirty="0">
                <a:effectLst/>
                <a:latin typeface="Aptos" panose="020B0004020202020204" pitchFamily="34" charset="0"/>
                <a:ea typeface="PMingLiU" panose="02020500000000000000" pitchFamily="18" charset="-120"/>
                <a:cs typeface="Aptos" panose="020B0004020202020204" pitchFamily="34" charset="0"/>
              </a:rPr>
              <a:t>Disclosure and Transparency</a:t>
            </a:r>
          </a:p>
          <a:p>
            <a:pPr marL="457200" marR="0" lvl="0" indent="-457200">
              <a:buSzPts val="1000"/>
              <a:buFont typeface="Arial" panose="020B0604020202020204" pitchFamily="34" charset="0"/>
              <a:buChar char="•"/>
              <a:tabLst>
                <a:tab pos="457200" algn="l"/>
              </a:tabLst>
            </a:pPr>
            <a:endParaRPr lang="en-US" sz="3200" b="1" dirty="0">
              <a:effectLst/>
              <a:latin typeface="Aptos" panose="020B0004020202020204" pitchFamily="34" charset="0"/>
              <a:ea typeface="PMingLiU" panose="02020500000000000000" pitchFamily="18" charset="-120"/>
              <a:cs typeface="Aptos" panose="020B0004020202020204" pitchFamily="34" charset="0"/>
            </a:endParaRPr>
          </a:p>
          <a:p>
            <a:pPr marL="457200" marR="0" lvl="0" indent="-457200">
              <a:buSzPts val="1000"/>
              <a:buFont typeface="Arial" panose="020B0604020202020204" pitchFamily="34" charset="0"/>
              <a:buChar char="•"/>
              <a:tabLst>
                <a:tab pos="457200" algn="l"/>
              </a:tabLst>
            </a:pPr>
            <a:endParaRPr lang="en-US" sz="3200" dirty="0">
              <a:effectLst/>
              <a:latin typeface="Aptos" panose="020B0004020202020204" pitchFamily="34" charset="0"/>
              <a:ea typeface="PMingLiU" panose="02020500000000000000" pitchFamily="18" charset="-120"/>
              <a:cs typeface="Aptos" panose="020B0004020202020204" pitchFamily="34" charset="0"/>
            </a:endParaRPr>
          </a:p>
        </p:txBody>
      </p:sp>
    </p:spTree>
    <p:extLst>
      <p:ext uri="{BB962C8B-B14F-4D97-AF65-F5344CB8AC3E}">
        <p14:creationId xmlns:p14="http://schemas.microsoft.com/office/powerpoint/2010/main" val="1750666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DB72DA8-3326-D7B8-2E86-FD81081BD136}"/>
              </a:ext>
            </a:extLst>
          </p:cNvPr>
          <p:cNvSpPr>
            <a:spLocks noGrp="1"/>
          </p:cNvSpPr>
          <p:nvPr>
            <p:ph type="ftr" sz="quarter" idx="13"/>
          </p:nvPr>
        </p:nvSpPr>
        <p:spPr/>
        <p:txBody>
          <a:bodyPr/>
          <a:lstStyle/>
          <a:p>
            <a:r>
              <a:rPr lang="en-US" dirty="0"/>
              <a:t>For illustrative purposes only</a:t>
            </a:r>
          </a:p>
        </p:txBody>
      </p:sp>
      <p:sp>
        <p:nvSpPr>
          <p:cNvPr id="3" name="Title 2">
            <a:extLst>
              <a:ext uri="{FF2B5EF4-FFF2-40B4-BE49-F238E27FC236}">
                <a16:creationId xmlns:a16="http://schemas.microsoft.com/office/drawing/2014/main" id="{E5735084-7D7A-BF68-C647-1EB9D843ED8C}"/>
              </a:ext>
            </a:extLst>
          </p:cNvPr>
          <p:cNvSpPr>
            <a:spLocks noGrp="1"/>
          </p:cNvSpPr>
          <p:nvPr>
            <p:ph type="title"/>
          </p:nvPr>
        </p:nvSpPr>
        <p:spPr/>
        <p:txBody>
          <a:bodyPr/>
          <a:lstStyle/>
          <a:p>
            <a:r>
              <a:rPr lang="en-GB" sz="2800" dirty="0"/>
              <a:t>How Does a Liquidity Pool or Money Market Fund Work?</a:t>
            </a:r>
            <a:endParaRPr lang="en-US" sz="2800" dirty="0"/>
          </a:p>
        </p:txBody>
      </p:sp>
      <p:sp>
        <p:nvSpPr>
          <p:cNvPr id="4" name="Text Placeholder 3">
            <a:extLst>
              <a:ext uri="{FF2B5EF4-FFF2-40B4-BE49-F238E27FC236}">
                <a16:creationId xmlns:a16="http://schemas.microsoft.com/office/drawing/2014/main" id="{794FFAD8-9116-4AB7-E582-0F8D4D5686A6}"/>
              </a:ext>
            </a:extLst>
          </p:cNvPr>
          <p:cNvSpPr>
            <a:spLocks noGrp="1"/>
          </p:cNvSpPr>
          <p:nvPr>
            <p:ph type="body" sz="quarter" idx="11"/>
          </p:nvPr>
        </p:nvSpPr>
        <p:spPr/>
        <p:txBody>
          <a:bodyPr/>
          <a:lstStyle/>
          <a:p>
            <a:r>
              <a:rPr lang="en-US" dirty="0"/>
              <a:t>8917603.1.1.AM.INST</a:t>
            </a:r>
          </a:p>
        </p:txBody>
      </p:sp>
      <p:sp>
        <p:nvSpPr>
          <p:cNvPr id="6" name="Clients invest into the fund">
            <a:extLst>
              <a:ext uri="{FF2B5EF4-FFF2-40B4-BE49-F238E27FC236}">
                <a16:creationId xmlns:a16="http://schemas.microsoft.com/office/drawing/2014/main" id="{A1609FC7-A0AB-8769-FA31-9853B46975CE}"/>
              </a:ext>
            </a:extLst>
          </p:cNvPr>
          <p:cNvSpPr txBox="1"/>
          <p:nvPr/>
        </p:nvSpPr>
        <p:spPr>
          <a:xfrm>
            <a:off x="2066107" y="2706055"/>
            <a:ext cx="1036832" cy="447430"/>
          </a:xfrm>
          <a:prstGeom prst="rect">
            <a:avLst/>
          </a:prstGeom>
          <a:noFill/>
        </p:spPr>
        <p:txBody>
          <a:bodyPr wrap="square" lIns="0" tIns="0" rIns="0" bIns="0" rtlCol="0">
            <a:spAutoFit/>
          </a:bodyPr>
          <a:lstStyle/>
          <a:p>
            <a:pPr defTabSz="633062">
              <a:defRPr/>
            </a:pPr>
            <a:r>
              <a:rPr lang="en-GB" sz="969" b="1" dirty="0">
                <a:solidFill>
                  <a:srgbClr val="273F33"/>
                </a:solidFill>
                <a:latin typeface="Arial" panose="020B0604020202020204"/>
              </a:rPr>
              <a:t>Clients invest </a:t>
            </a:r>
            <a:br>
              <a:rPr lang="en-GB" sz="969" b="1" dirty="0">
                <a:solidFill>
                  <a:srgbClr val="273F33"/>
                </a:solidFill>
                <a:latin typeface="Arial" panose="020B0604020202020204"/>
              </a:rPr>
            </a:br>
            <a:r>
              <a:rPr lang="en-GB" sz="969" b="1" dirty="0">
                <a:solidFill>
                  <a:srgbClr val="273F33"/>
                </a:solidFill>
                <a:latin typeface="Arial" panose="020B0604020202020204"/>
              </a:rPr>
              <a:t>into the fund (as shareholders)</a:t>
            </a:r>
          </a:p>
        </p:txBody>
      </p:sp>
      <p:sp>
        <p:nvSpPr>
          <p:cNvPr id="7" name="1">
            <a:extLst>
              <a:ext uri="{FF2B5EF4-FFF2-40B4-BE49-F238E27FC236}">
                <a16:creationId xmlns:a16="http://schemas.microsoft.com/office/drawing/2014/main" id="{4FEB9DDD-7EF1-E571-14F5-011ABFE128A4}"/>
              </a:ext>
            </a:extLst>
          </p:cNvPr>
          <p:cNvSpPr/>
          <p:nvPr/>
        </p:nvSpPr>
        <p:spPr>
          <a:xfrm>
            <a:off x="1548733" y="2798699"/>
            <a:ext cx="338629" cy="33863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633062">
              <a:defRPr/>
            </a:pPr>
            <a:r>
              <a:rPr lang="en-US" sz="1523" b="1">
                <a:solidFill>
                  <a:srgbClr val="273F33"/>
                </a:solidFill>
                <a:latin typeface="Arial" panose="020B0604020202020204"/>
              </a:rPr>
              <a:t>1</a:t>
            </a:r>
          </a:p>
        </p:txBody>
      </p:sp>
      <p:grpSp>
        <p:nvGrpSpPr>
          <p:cNvPr id="8" name="Clients">
            <a:extLst>
              <a:ext uri="{FF2B5EF4-FFF2-40B4-BE49-F238E27FC236}">
                <a16:creationId xmlns:a16="http://schemas.microsoft.com/office/drawing/2014/main" id="{AE2A9F9A-12B6-D5FF-30B8-EB5B4FDEEB4E}"/>
              </a:ext>
            </a:extLst>
          </p:cNvPr>
          <p:cNvGrpSpPr/>
          <p:nvPr/>
        </p:nvGrpSpPr>
        <p:grpSpPr>
          <a:xfrm>
            <a:off x="1404847" y="3257581"/>
            <a:ext cx="1003103" cy="1269978"/>
            <a:chOff x="873668" y="2652915"/>
            <a:chExt cx="1448925" cy="1834413"/>
          </a:xfrm>
          <a:solidFill>
            <a:schemeClr val="bg1">
              <a:lumMod val="75000"/>
            </a:schemeClr>
          </a:solidFill>
        </p:grpSpPr>
        <p:sp>
          <p:nvSpPr>
            <p:cNvPr id="9" name="Freeform 1">
              <a:extLst>
                <a:ext uri="{FF2B5EF4-FFF2-40B4-BE49-F238E27FC236}">
                  <a16:creationId xmlns:a16="http://schemas.microsoft.com/office/drawing/2014/main" id="{90C43859-1DD4-40B3-600B-21355ED77BD7}"/>
                </a:ext>
              </a:extLst>
            </p:cNvPr>
            <p:cNvSpPr>
              <a:spLocks noChangeArrowheads="1"/>
            </p:cNvSpPr>
            <p:nvPr/>
          </p:nvSpPr>
          <p:spPr bwMode="auto">
            <a:xfrm>
              <a:off x="2165863" y="3410452"/>
              <a:ext cx="107168" cy="119811"/>
            </a:xfrm>
            <a:custGeom>
              <a:avLst/>
              <a:gdLst>
                <a:gd name="T0" fmla="*/ 1113 w 2431"/>
                <a:gd name="T1" fmla="*/ 1200 h 2717"/>
                <a:gd name="T2" fmla="*/ 1641 w 2431"/>
                <a:gd name="T3" fmla="*/ 1200 h 2717"/>
                <a:gd name="T4" fmla="*/ 1641 w 2431"/>
                <a:gd name="T5" fmla="*/ 1545 h 2717"/>
                <a:gd name="T6" fmla="*/ 1250 w 2431"/>
                <a:gd name="T7" fmla="*/ 1545 h 2717"/>
                <a:gd name="T8" fmla="*/ 1283 w 2431"/>
                <a:gd name="T9" fmla="*/ 1786 h 2717"/>
                <a:gd name="T10" fmla="*/ 1254 w 2431"/>
                <a:gd name="T11" fmla="*/ 2069 h 2717"/>
                <a:gd name="T12" fmla="*/ 1607 w 2431"/>
                <a:gd name="T13" fmla="*/ 2168 h 2717"/>
                <a:gd name="T14" fmla="*/ 1940 w 2431"/>
                <a:gd name="T15" fmla="*/ 1794 h 2717"/>
                <a:gd name="T16" fmla="*/ 2376 w 2431"/>
                <a:gd name="T17" fmla="*/ 1815 h 2717"/>
                <a:gd name="T18" fmla="*/ 1744 w 2431"/>
                <a:gd name="T19" fmla="*/ 2716 h 2717"/>
                <a:gd name="T20" fmla="*/ 1055 w 2431"/>
                <a:gd name="T21" fmla="*/ 2480 h 2717"/>
                <a:gd name="T22" fmla="*/ 511 w 2431"/>
                <a:gd name="T23" fmla="*/ 2716 h 2717"/>
                <a:gd name="T24" fmla="*/ 0 w 2431"/>
                <a:gd name="T25" fmla="*/ 2222 h 2717"/>
                <a:gd name="T26" fmla="*/ 511 w 2431"/>
                <a:gd name="T27" fmla="*/ 1753 h 2717"/>
                <a:gd name="T28" fmla="*/ 748 w 2431"/>
                <a:gd name="T29" fmla="*/ 1798 h 2717"/>
                <a:gd name="T30" fmla="*/ 673 w 2431"/>
                <a:gd name="T31" fmla="*/ 1545 h 2717"/>
                <a:gd name="T32" fmla="*/ 187 w 2431"/>
                <a:gd name="T33" fmla="*/ 1545 h 2717"/>
                <a:gd name="T34" fmla="*/ 187 w 2431"/>
                <a:gd name="T35" fmla="*/ 1200 h 2717"/>
                <a:gd name="T36" fmla="*/ 470 w 2431"/>
                <a:gd name="T37" fmla="*/ 1200 h 2717"/>
                <a:gd name="T38" fmla="*/ 374 w 2431"/>
                <a:gd name="T39" fmla="*/ 814 h 2717"/>
                <a:gd name="T40" fmla="*/ 1296 w 2431"/>
                <a:gd name="T41" fmla="*/ 0 h 2717"/>
                <a:gd name="T42" fmla="*/ 2264 w 2431"/>
                <a:gd name="T43" fmla="*/ 951 h 2717"/>
                <a:gd name="T44" fmla="*/ 1732 w 2431"/>
                <a:gd name="T45" fmla="*/ 976 h 2717"/>
                <a:gd name="T46" fmla="*/ 1342 w 2431"/>
                <a:gd name="T47" fmla="*/ 494 h 2717"/>
                <a:gd name="T48" fmla="*/ 1031 w 2431"/>
                <a:gd name="T49" fmla="*/ 830 h 2717"/>
                <a:gd name="T50" fmla="*/ 1113 w 2431"/>
                <a:gd name="T51" fmla="*/ 1200 h 2717"/>
                <a:gd name="T52" fmla="*/ 715 w 2431"/>
                <a:gd name="T53" fmla="*/ 2197 h 2717"/>
                <a:gd name="T54" fmla="*/ 511 w 2431"/>
                <a:gd name="T55" fmla="*/ 2102 h 2717"/>
                <a:gd name="T56" fmla="*/ 370 w 2431"/>
                <a:gd name="T57" fmla="*/ 2231 h 2717"/>
                <a:gd name="T58" fmla="*/ 519 w 2431"/>
                <a:gd name="T59" fmla="*/ 2360 h 2717"/>
                <a:gd name="T60" fmla="*/ 715 w 2431"/>
                <a:gd name="T61" fmla="*/ 2197 h 2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1" h="2717">
                  <a:moveTo>
                    <a:pt x="1113" y="1200"/>
                  </a:moveTo>
                  <a:lnTo>
                    <a:pt x="1641" y="1200"/>
                  </a:lnTo>
                  <a:lnTo>
                    <a:pt x="1641" y="1545"/>
                  </a:lnTo>
                  <a:lnTo>
                    <a:pt x="1250" y="1545"/>
                  </a:lnTo>
                  <a:cubicBezTo>
                    <a:pt x="1271" y="1620"/>
                    <a:pt x="1283" y="1699"/>
                    <a:pt x="1283" y="1786"/>
                  </a:cubicBezTo>
                  <a:cubicBezTo>
                    <a:pt x="1283" y="1886"/>
                    <a:pt x="1271" y="1981"/>
                    <a:pt x="1254" y="2069"/>
                  </a:cubicBezTo>
                  <a:cubicBezTo>
                    <a:pt x="1362" y="2127"/>
                    <a:pt x="1478" y="2168"/>
                    <a:pt x="1607" y="2168"/>
                  </a:cubicBezTo>
                  <a:cubicBezTo>
                    <a:pt x="1852" y="2168"/>
                    <a:pt x="1940" y="2069"/>
                    <a:pt x="1940" y="1794"/>
                  </a:cubicBezTo>
                  <a:lnTo>
                    <a:pt x="2376" y="1815"/>
                  </a:lnTo>
                  <a:cubicBezTo>
                    <a:pt x="2430" y="2450"/>
                    <a:pt x="2176" y="2716"/>
                    <a:pt x="1744" y="2716"/>
                  </a:cubicBezTo>
                  <a:cubicBezTo>
                    <a:pt x="1454" y="2716"/>
                    <a:pt x="1229" y="2604"/>
                    <a:pt x="1055" y="2480"/>
                  </a:cubicBezTo>
                  <a:cubicBezTo>
                    <a:pt x="918" y="2629"/>
                    <a:pt x="731" y="2716"/>
                    <a:pt x="511" y="2716"/>
                  </a:cubicBezTo>
                  <a:cubicBezTo>
                    <a:pt x="212" y="2716"/>
                    <a:pt x="0" y="2529"/>
                    <a:pt x="0" y="2222"/>
                  </a:cubicBezTo>
                  <a:cubicBezTo>
                    <a:pt x="0" y="1939"/>
                    <a:pt x="212" y="1753"/>
                    <a:pt x="511" y="1753"/>
                  </a:cubicBezTo>
                  <a:cubicBezTo>
                    <a:pt x="594" y="1753"/>
                    <a:pt x="673" y="1769"/>
                    <a:pt x="748" y="1798"/>
                  </a:cubicBezTo>
                  <a:cubicBezTo>
                    <a:pt x="739" y="1703"/>
                    <a:pt x="710" y="1620"/>
                    <a:pt x="673" y="1545"/>
                  </a:cubicBezTo>
                  <a:lnTo>
                    <a:pt x="187" y="1545"/>
                  </a:lnTo>
                  <a:lnTo>
                    <a:pt x="187" y="1200"/>
                  </a:lnTo>
                  <a:lnTo>
                    <a:pt x="470" y="1200"/>
                  </a:lnTo>
                  <a:cubicBezTo>
                    <a:pt x="415" y="1096"/>
                    <a:pt x="374" y="976"/>
                    <a:pt x="374" y="814"/>
                  </a:cubicBezTo>
                  <a:cubicBezTo>
                    <a:pt x="374" y="319"/>
                    <a:pt x="756" y="0"/>
                    <a:pt x="1296" y="0"/>
                  </a:cubicBezTo>
                  <a:cubicBezTo>
                    <a:pt x="1923" y="0"/>
                    <a:pt x="2264" y="373"/>
                    <a:pt x="2264" y="951"/>
                  </a:cubicBezTo>
                  <a:lnTo>
                    <a:pt x="1732" y="976"/>
                  </a:lnTo>
                  <a:cubicBezTo>
                    <a:pt x="1724" y="672"/>
                    <a:pt x="1583" y="494"/>
                    <a:pt x="1342" y="494"/>
                  </a:cubicBezTo>
                  <a:cubicBezTo>
                    <a:pt x="1134" y="494"/>
                    <a:pt x="1031" y="627"/>
                    <a:pt x="1031" y="830"/>
                  </a:cubicBezTo>
                  <a:cubicBezTo>
                    <a:pt x="1030" y="976"/>
                    <a:pt x="1068" y="1092"/>
                    <a:pt x="1113" y="1200"/>
                  </a:cubicBezTo>
                  <a:close/>
                  <a:moveTo>
                    <a:pt x="715" y="2197"/>
                  </a:moveTo>
                  <a:cubicBezTo>
                    <a:pt x="640" y="2139"/>
                    <a:pt x="573" y="2102"/>
                    <a:pt x="511" y="2102"/>
                  </a:cubicBezTo>
                  <a:cubicBezTo>
                    <a:pt x="424" y="2102"/>
                    <a:pt x="370" y="2148"/>
                    <a:pt x="370" y="2231"/>
                  </a:cubicBezTo>
                  <a:cubicBezTo>
                    <a:pt x="370" y="2310"/>
                    <a:pt x="440" y="2360"/>
                    <a:pt x="519" y="2360"/>
                  </a:cubicBezTo>
                  <a:cubicBezTo>
                    <a:pt x="611" y="2359"/>
                    <a:pt x="673" y="2305"/>
                    <a:pt x="715" y="2197"/>
                  </a:cubicBezTo>
                  <a:close/>
                </a:path>
              </a:pathLst>
            </a:custGeom>
            <a:grpFill/>
            <a:ln>
              <a:noFill/>
            </a:ln>
            <a:effectLst/>
          </p:spPr>
          <p:txBody>
            <a:bodyPr wrap="none" anchor="ctr"/>
            <a:lstStyle/>
            <a:p>
              <a:pPr defTabSz="633062">
                <a:defRPr/>
              </a:pPr>
              <a:endParaRPr lang="en-US" sz="1247">
                <a:solidFill>
                  <a:srgbClr val="000000"/>
                </a:solidFill>
                <a:latin typeface="Arial" panose="020B0604020202020204"/>
              </a:endParaRPr>
            </a:p>
          </p:txBody>
        </p:sp>
        <p:sp>
          <p:nvSpPr>
            <p:cNvPr id="10" name="Freeform 1">
              <a:extLst>
                <a:ext uri="{FF2B5EF4-FFF2-40B4-BE49-F238E27FC236}">
                  <a16:creationId xmlns:a16="http://schemas.microsoft.com/office/drawing/2014/main" id="{13BA6C9B-13AD-EC2E-2601-1DE338A2E987}"/>
                </a:ext>
              </a:extLst>
            </p:cNvPr>
            <p:cNvSpPr>
              <a:spLocks noChangeArrowheads="1"/>
            </p:cNvSpPr>
            <p:nvPr/>
          </p:nvSpPr>
          <p:spPr bwMode="auto">
            <a:xfrm>
              <a:off x="2165863" y="3410452"/>
              <a:ext cx="107168" cy="119811"/>
            </a:xfrm>
            <a:custGeom>
              <a:avLst/>
              <a:gdLst>
                <a:gd name="T0" fmla="*/ 1113 w 2431"/>
                <a:gd name="T1" fmla="*/ 1200 h 2717"/>
                <a:gd name="T2" fmla="*/ 1641 w 2431"/>
                <a:gd name="T3" fmla="*/ 1200 h 2717"/>
                <a:gd name="T4" fmla="*/ 1641 w 2431"/>
                <a:gd name="T5" fmla="*/ 1545 h 2717"/>
                <a:gd name="T6" fmla="*/ 1250 w 2431"/>
                <a:gd name="T7" fmla="*/ 1545 h 2717"/>
                <a:gd name="T8" fmla="*/ 1283 w 2431"/>
                <a:gd name="T9" fmla="*/ 1786 h 2717"/>
                <a:gd name="T10" fmla="*/ 1254 w 2431"/>
                <a:gd name="T11" fmla="*/ 2069 h 2717"/>
                <a:gd name="T12" fmla="*/ 1607 w 2431"/>
                <a:gd name="T13" fmla="*/ 2168 h 2717"/>
                <a:gd name="T14" fmla="*/ 1940 w 2431"/>
                <a:gd name="T15" fmla="*/ 1794 h 2717"/>
                <a:gd name="T16" fmla="*/ 2376 w 2431"/>
                <a:gd name="T17" fmla="*/ 1815 h 2717"/>
                <a:gd name="T18" fmla="*/ 1744 w 2431"/>
                <a:gd name="T19" fmla="*/ 2716 h 2717"/>
                <a:gd name="T20" fmla="*/ 1055 w 2431"/>
                <a:gd name="T21" fmla="*/ 2480 h 2717"/>
                <a:gd name="T22" fmla="*/ 511 w 2431"/>
                <a:gd name="T23" fmla="*/ 2716 h 2717"/>
                <a:gd name="T24" fmla="*/ 0 w 2431"/>
                <a:gd name="T25" fmla="*/ 2222 h 2717"/>
                <a:gd name="T26" fmla="*/ 511 w 2431"/>
                <a:gd name="T27" fmla="*/ 1753 h 2717"/>
                <a:gd name="T28" fmla="*/ 748 w 2431"/>
                <a:gd name="T29" fmla="*/ 1798 h 2717"/>
                <a:gd name="T30" fmla="*/ 673 w 2431"/>
                <a:gd name="T31" fmla="*/ 1545 h 2717"/>
                <a:gd name="T32" fmla="*/ 187 w 2431"/>
                <a:gd name="T33" fmla="*/ 1545 h 2717"/>
                <a:gd name="T34" fmla="*/ 187 w 2431"/>
                <a:gd name="T35" fmla="*/ 1200 h 2717"/>
                <a:gd name="T36" fmla="*/ 470 w 2431"/>
                <a:gd name="T37" fmla="*/ 1200 h 2717"/>
                <a:gd name="T38" fmla="*/ 374 w 2431"/>
                <a:gd name="T39" fmla="*/ 814 h 2717"/>
                <a:gd name="T40" fmla="*/ 1296 w 2431"/>
                <a:gd name="T41" fmla="*/ 0 h 2717"/>
                <a:gd name="T42" fmla="*/ 2264 w 2431"/>
                <a:gd name="T43" fmla="*/ 951 h 2717"/>
                <a:gd name="T44" fmla="*/ 1732 w 2431"/>
                <a:gd name="T45" fmla="*/ 976 h 2717"/>
                <a:gd name="T46" fmla="*/ 1342 w 2431"/>
                <a:gd name="T47" fmla="*/ 494 h 2717"/>
                <a:gd name="T48" fmla="*/ 1031 w 2431"/>
                <a:gd name="T49" fmla="*/ 830 h 2717"/>
                <a:gd name="T50" fmla="*/ 1113 w 2431"/>
                <a:gd name="T51" fmla="*/ 1200 h 2717"/>
                <a:gd name="T52" fmla="*/ 715 w 2431"/>
                <a:gd name="T53" fmla="*/ 2197 h 2717"/>
                <a:gd name="T54" fmla="*/ 511 w 2431"/>
                <a:gd name="T55" fmla="*/ 2102 h 2717"/>
                <a:gd name="T56" fmla="*/ 370 w 2431"/>
                <a:gd name="T57" fmla="*/ 2231 h 2717"/>
                <a:gd name="T58" fmla="*/ 519 w 2431"/>
                <a:gd name="T59" fmla="*/ 2360 h 2717"/>
                <a:gd name="T60" fmla="*/ 715 w 2431"/>
                <a:gd name="T61" fmla="*/ 2197 h 2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1" h="2717">
                  <a:moveTo>
                    <a:pt x="1113" y="1200"/>
                  </a:moveTo>
                  <a:lnTo>
                    <a:pt x="1641" y="1200"/>
                  </a:lnTo>
                  <a:lnTo>
                    <a:pt x="1641" y="1545"/>
                  </a:lnTo>
                  <a:lnTo>
                    <a:pt x="1250" y="1545"/>
                  </a:lnTo>
                  <a:cubicBezTo>
                    <a:pt x="1271" y="1620"/>
                    <a:pt x="1283" y="1699"/>
                    <a:pt x="1283" y="1786"/>
                  </a:cubicBezTo>
                  <a:cubicBezTo>
                    <a:pt x="1283" y="1886"/>
                    <a:pt x="1271" y="1981"/>
                    <a:pt x="1254" y="2069"/>
                  </a:cubicBezTo>
                  <a:cubicBezTo>
                    <a:pt x="1362" y="2127"/>
                    <a:pt x="1478" y="2168"/>
                    <a:pt x="1607" y="2168"/>
                  </a:cubicBezTo>
                  <a:cubicBezTo>
                    <a:pt x="1852" y="2168"/>
                    <a:pt x="1940" y="2069"/>
                    <a:pt x="1940" y="1794"/>
                  </a:cubicBezTo>
                  <a:lnTo>
                    <a:pt x="2376" y="1815"/>
                  </a:lnTo>
                  <a:cubicBezTo>
                    <a:pt x="2430" y="2450"/>
                    <a:pt x="2176" y="2716"/>
                    <a:pt x="1744" y="2716"/>
                  </a:cubicBezTo>
                  <a:cubicBezTo>
                    <a:pt x="1454" y="2716"/>
                    <a:pt x="1229" y="2604"/>
                    <a:pt x="1055" y="2480"/>
                  </a:cubicBezTo>
                  <a:cubicBezTo>
                    <a:pt x="918" y="2629"/>
                    <a:pt x="731" y="2716"/>
                    <a:pt x="511" y="2716"/>
                  </a:cubicBezTo>
                  <a:cubicBezTo>
                    <a:pt x="212" y="2716"/>
                    <a:pt x="0" y="2529"/>
                    <a:pt x="0" y="2222"/>
                  </a:cubicBezTo>
                  <a:cubicBezTo>
                    <a:pt x="0" y="1939"/>
                    <a:pt x="212" y="1753"/>
                    <a:pt x="511" y="1753"/>
                  </a:cubicBezTo>
                  <a:cubicBezTo>
                    <a:pt x="594" y="1753"/>
                    <a:pt x="673" y="1769"/>
                    <a:pt x="748" y="1798"/>
                  </a:cubicBezTo>
                  <a:cubicBezTo>
                    <a:pt x="739" y="1703"/>
                    <a:pt x="710" y="1620"/>
                    <a:pt x="673" y="1545"/>
                  </a:cubicBezTo>
                  <a:lnTo>
                    <a:pt x="187" y="1545"/>
                  </a:lnTo>
                  <a:lnTo>
                    <a:pt x="187" y="1200"/>
                  </a:lnTo>
                  <a:lnTo>
                    <a:pt x="470" y="1200"/>
                  </a:lnTo>
                  <a:cubicBezTo>
                    <a:pt x="415" y="1096"/>
                    <a:pt x="374" y="976"/>
                    <a:pt x="374" y="814"/>
                  </a:cubicBezTo>
                  <a:cubicBezTo>
                    <a:pt x="374" y="319"/>
                    <a:pt x="756" y="0"/>
                    <a:pt x="1296" y="0"/>
                  </a:cubicBezTo>
                  <a:cubicBezTo>
                    <a:pt x="1923" y="0"/>
                    <a:pt x="2264" y="373"/>
                    <a:pt x="2264" y="951"/>
                  </a:cubicBezTo>
                  <a:lnTo>
                    <a:pt x="1732" y="976"/>
                  </a:lnTo>
                  <a:cubicBezTo>
                    <a:pt x="1724" y="672"/>
                    <a:pt x="1583" y="494"/>
                    <a:pt x="1342" y="494"/>
                  </a:cubicBezTo>
                  <a:cubicBezTo>
                    <a:pt x="1134" y="494"/>
                    <a:pt x="1031" y="627"/>
                    <a:pt x="1031" y="830"/>
                  </a:cubicBezTo>
                  <a:cubicBezTo>
                    <a:pt x="1030" y="976"/>
                    <a:pt x="1068" y="1092"/>
                    <a:pt x="1113" y="1200"/>
                  </a:cubicBezTo>
                  <a:close/>
                  <a:moveTo>
                    <a:pt x="715" y="2197"/>
                  </a:moveTo>
                  <a:cubicBezTo>
                    <a:pt x="640" y="2139"/>
                    <a:pt x="573" y="2102"/>
                    <a:pt x="511" y="2102"/>
                  </a:cubicBezTo>
                  <a:cubicBezTo>
                    <a:pt x="424" y="2102"/>
                    <a:pt x="370" y="2148"/>
                    <a:pt x="370" y="2231"/>
                  </a:cubicBezTo>
                  <a:cubicBezTo>
                    <a:pt x="370" y="2310"/>
                    <a:pt x="440" y="2360"/>
                    <a:pt x="519" y="2360"/>
                  </a:cubicBezTo>
                  <a:cubicBezTo>
                    <a:pt x="611" y="2359"/>
                    <a:pt x="673" y="2305"/>
                    <a:pt x="715" y="2197"/>
                  </a:cubicBezTo>
                  <a:close/>
                </a:path>
              </a:pathLst>
            </a:custGeom>
            <a:grpFill/>
            <a:ln>
              <a:noFill/>
            </a:ln>
            <a:effectLst/>
          </p:spPr>
          <p:txBody>
            <a:bodyPr wrap="none" anchor="ctr"/>
            <a:lstStyle/>
            <a:p>
              <a:pPr defTabSz="633062">
                <a:defRPr/>
              </a:pPr>
              <a:endParaRPr lang="en-US" sz="1247">
                <a:solidFill>
                  <a:srgbClr val="000000"/>
                </a:solidFill>
                <a:latin typeface="Arial" panose="020B0604020202020204"/>
              </a:endParaRPr>
            </a:p>
          </p:txBody>
        </p:sp>
        <p:sp>
          <p:nvSpPr>
            <p:cNvPr id="11" name="Freeform 1">
              <a:extLst>
                <a:ext uri="{FF2B5EF4-FFF2-40B4-BE49-F238E27FC236}">
                  <a16:creationId xmlns:a16="http://schemas.microsoft.com/office/drawing/2014/main" id="{D2696FCD-14CA-C552-7641-D967C52AB153}"/>
                </a:ext>
              </a:extLst>
            </p:cNvPr>
            <p:cNvSpPr>
              <a:spLocks noChangeArrowheads="1"/>
            </p:cNvSpPr>
            <p:nvPr/>
          </p:nvSpPr>
          <p:spPr bwMode="auto">
            <a:xfrm>
              <a:off x="2165863" y="3410452"/>
              <a:ext cx="107168" cy="119811"/>
            </a:xfrm>
            <a:custGeom>
              <a:avLst/>
              <a:gdLst>
                <a:gd name="T0" fmla="*/ 1113 w 2431"/>
                <a:gd name="T1" fmla="*/ 1200 h 2717"/>
                <a:gd name="T2" fmla="*/ 1641 w 2431"/>
                <a:gd name="T3" fmla="*/ 1200 h 2717"/>
                <a:gd name="T4" fmla="*/ 1641 w 2431"/>
                <a:gd name="T5" fmla="*/ 1545 h 2717"/>
                <a:gd name="T6" fmla="*/ 1250 w 2431"/>
                <a:gd name="T7" fmla="*/ 1545 h 2717"/>
                <a:gd name="T8" fmla="*/ 1283 w 2431"/>
                <a:gd name="T9" fmla="*/ 1786 h 2717"/>
                <a:gd name="T10" fmla="*/ 1254 w 2431"/>
                <a:gd name="T11" fmla="*/ 2069 h 2717"/>
                <a:gd name="T12" fmla="*/ 1607 w 2431"/>
                <a:gd name="T13" fmla="*/ 2168 h 2717"/>
                <a:gd name="T14" fmla="*/ 1940 w 2431"/>
                <a:gd name="T15" fmla="*/ 1794 h 2717"/>
                <a:gd name="T16" fmla="*/ 2376 w 2431"/>
                <a:gd name="T17" fmla="*/ 1815 h 2717"/>
                <a:gd name="T18" fmla="*/ 1744 w 2431"/>
                <a:gd name="T19" fmla="*/ 2716 h 2717"/>
                <a:gd name="T20" fmla="*/ 1055 w 2431"/>
                <a:gd name="T21" fmla="*/ 2480 h 2717"/>
                <a:gd name="T22" fmla="*/ 511 w 2431"/>
                <a:gd name="T23" fmla="*/ 2716 h 2717"/>
                <a:gd name="T24" fmla="*/ 0 w 2431"/>
                <a:gd name="T25" fmla="*/ 2222 h 2717"/>
                <a:gd name="T26" fmla="*/ 511 w 2431"/>
                <a:gd name="T27" fmla="*/ 1753 h 2717"/>
                <a:gd name="T28" fmla="*/ 748 w 2431"/>
                <a:gd name="T29" fmla="*/ 1798 h 2717"/>
                <a:gd name="T30" fmla="*/ 673 w 2431"/>
                <a:gd name="T31" fmla="*/ 1545 h 2717"/>
                <a:gd name="T32" fmla="*/ 187 w 2431"/>
                <a:gd name="T33" fmla="*/ 1545 h 2717"/>
                <a:gd name="T34" fmla="*/ 187 w 2431"/>
                <a:gd name="T35" fmla="*/ 1200 h 2717"/>
                <a:gd name="T36" fmla="*/ 470 w 2431"/>
                <a:gd name="T37" fmla="*/ 1200 h 2717"/>
                <a:gd name="T38" fmla="*/ 374 w 2431"/>
                <a:gd name="T39" fmla="*/ 814 h 2717"/>
                <a:gd name="T40" fmla="*/ 1296 w 2431"/>
                <a:gd name="T41" fmla="*/ 0 h 2717"/>
                <a:gd name="T42" fmla="*/ 2264 w 2431"/>
                <a:gd name="T43" fmla="*/ 951 h 2717"/>
                <a:gd name="T44" fmla="*/ 1732 w 2431"/>
                <a:gd name="T45" fmla="*/ 976 h 2717"/>
                <a:gd name="T46" fmla="*/ 1342 w 2431"/>
                <a:gd name="T47" fmla="*/ 494 h 2717"/>
                <a:gd name="T48" fmla="*/ 1031 w 2431"/>
                <a:gd name="T49" fmla="*/ 830 h 2717"/>
                <a:gd name="T50" fmla="*/ 1113 w 2431"/>
                <a:gd name="T51" fmla="*/ 1200 h 2717"/>
                <a:gd name="T52" fmla="*/ 715 w 2431"/>
                <a:gd name="T53" fmla="*/ 2197 h 2717"/>
                <a:gd name="T54" fmla="*/ 511 w 2431"/>
                <a:gd name="T55" fmla="*/ 2102 h 2717"/>
                <a:gd name="T56" fmla="*/ 370 w 2431"/>
                <a:gd name="T57" fmla="*/ 2231 h 2717"/>
                <a:gd name="T58" fmla="*/ 519 w 2431"/>
                <a:gd name="T59" fmla="*/ 2360 h 2717"/>
                <a:gd name="T60" fmla="*/ 715 w 2431"/>
                <a:gd name="T61" fmla="*/ 2197 h 2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1" h="2717">
                  <a:moveTo>
                    <a:pt x="1113" y="1200"/>
                  </a:moveTo>
                  <a:lnTo>
                    <a:pt x="1641" y="1200"/>
                  </a:lnTo>
                  <a:lnTo>
                    <a:pt x="1641" y="1545"/>
                  </a:lnTo>
                  <a:lnTo>
                    <a:pt x="1250" y="1545"/>
                  </a:lnTo>
                  <a:cubicBezTo>
                    <a:pt x="1271" y="1620"/>
                    <a:pt x="1283" y="1699"/>
                    <a:pt x="1283" y="1786"/>
                  </a:cubicBezTo>
                  <a:cubicBezTo>
                    <a:pt x="1283" y="1886"/>
                    <a:pt x="1271" y="1981"/>
                    <a:pt x="1254" y="2069"/>
                  </a:cubicBezTo>
                  <a:cubicBezTo>
                    <a:pt x="1362" y="2127"/>
                    <a:pt x="1478" y="2168"/>
                    <a:pt x="1607" y="2168"/>
                  </a:cubicBezTo>
                  <a:cubicBezTo>
                    <a:pt x="1852" y="2168"/>
                    <a:pt x="1940" y="2069"/>
                    <a:pt x="1940" y="1794"/>
                  </a:cubicBezTo>
                  <a:lnTo>
                    <a:pt x="2376" y="1815"/>
                  </a:lnTo>
                  <a:cubicBezTo>
                    <a:pt x="2430" y="2450"/>
                    <a:pt x="2176" y="2716"/>
                    <a:pt x="1744" y="2716"/>
                  </a:cubicBezTo>
                  <a:cubicBezTo>
                    <a:pt x="1454" y="2716"/>
                    <a:pt x="1229" y="2604"/>
                    <a:pt x="1055" y="2480"/>
                  </a:cubicBezTo>
                  <a:cubicBezTo>
                    <a:pt x="918" y="2629"/>
                    <a:pt x="731" y="2716"/>
                    <a:pt x="511" y="2716"/>
                  </a:cubicBezTo>
                  <a:cubicBezTo>
                    <a:pt x="212" y="2716"/>
                    <a:pt x="0" y="2529"/>
                    <a:pt x="0" y="2222"/>
                  </a:cubicBezTo>
                  <a:cubicBezTo>
                    <a:pt x="0" y="1939"/>
                    <a:pt x="212" y="1753"/>
                    <a:pt x="511" y="1753"/>
                  </a:cubicBezTo>
                  <a:cubicBezTo>
                    <a:pt x="594" y="1753"/>
                    <a:pt x="673" y="1769"/>
                    <a:pt x="748" y="1798"/>
                  </a:cubicBezTo>
                  <a:cubicBezTo>
                    <a:pt x="739" y="1703"/>
                    <a:pt x="710" y="1620"/>
                    <a:pt x="673" y="1545"/>
                  </a:cubicBezTo>
                  <a:lnTo>
                    <a:pt x="187" y="1545"/>
                  </a:lnTo>
                  <a:lnTo>
                    <a:pt x="187" y="1200"/>
                  </a:lnTo>
                  <a:lnTo>
                    <a:pt x="470" y="1200"/>
                  </a:lnTo>
                  <a:cubicBezTo>
                    <a:pt x="415" y="1096"/>
                    <a:pt x="374" y="976"/>
                    <a:pt x="374" y="814"/>
                  </a:cubicBezTo>
                  <a:cubicBezTo>
                    <a:pt x="374" y="319"/>
                    <a:pt x="756" y="0"/>
                    <a:pt x="1296" y="0"/>
                  </a:cubicBezTo>
                  <a:cubicBezTo>
                    <a:pt x="1923" y="0"/>
                    <a:pt x="2264" y="373"/>
                    <a:pt x="2264" y="951"/>
                  </a:cubicBezTo>
                  <a:lnTo>
                    <a:pt x="1732" y="976"/>
                  </a:lnTo>
                  <a:cubicBezTo>
                    <a:pt x="1724" y="672"/>
                    <a:pt x="1583" y="494"/>
                    <a:pt x="1342" y="494"/>
                  </a:cubicBezTo>
                  <a:cubicBezTo>
                    <a:pt x="1134" y="494"/>
                    <a:pt x="1031" y="627"/>
                    <a:pt x="1031" y="830"/>
                  </a:cubicBezTo>
                  <a:cubicBezTo>
                    <a:pt x="1030" y="976"/>
                    <a:pt x="1068" y="1092"/>
                    <a:pt x="1113" y="1200"/>
                  </a:cubicBezTo>
                  <a:close/>
                  <a:moveTo>
                    <a:pt x="715" y="2197"/>
                  </a:moveTo>
                  <a:cubicBezTo>
                    <a:pt x="640" y="2139"/>
                    <a:pt x="573" y="2102"/>
                    <a:pt x="511" y="2102"/>
                  </a:cubicBezTo>
                  <a:cubicBezTo>
                    <a:pt x="424" y="2102"/>
                    <a:pt x="370" y="2148"/>
                    <a:pt x="370" y="2231"/>
                  </a:cubicBezTo>
                  <a:cubicBezTo>
                    <a:pt x="370" y="2310"/>
                    <a:pt x="440" y="2360"/>
                    <a:pt x="519" y="2360"/>
                  </a:cubicBezTo>
                  <a:cubicBezTo>
                    <a:pt x="611" y="2359"/>
                    <a:pt x="673" y="2305"/>
                    <a:pt x="715" y="2197"/>
                  </a:cubicBezTo>
                  <a:close/>
                </a:path>
              </a:pathLst>
            </a:custGeom>
            <a:grpFill/>
            <a:ln>
              <a:noFill/>
            </a:ln>
            <a:effectLst/>
          </p:spPr>
          <p:txBody>
            <a:bodyPr wrap="none" anchor="ctr"/>
            <a:lstStyle/>
            <a:p>
              <a:pPr defTabSz="633062">
                <a:defRPr/>
              </a:pPr>
              <a:endParaRPr lang="en-US" sz="1247">
                <a:solidFill>
                  <a:srgbClr val="000000"/>
                </a:solidFill>
                <a:latin typeface="Arial" panose="020B0604020202020204"/>
              </a:endParaRPr>
            </a:p>
          </p:txBody>
        </p:sp>
        <p:sp>
          <p:nvSpPr>
            <p:cNvPr id="12" name="Freeform 1">
              <a:extLst>
                <a:ext uri="{FF2B5EF4-FFF2-40B4-BE49-F238E27FC236}">
                  <a16:creationId xmlns:a16="http://schemas.microsoft.com/office/drawing/2014/main" id="{9F70F3D9-8DD2-7D87-0199-5EE33B232F94}"/>
                </a:ext>
              </a:extLst>
            </p:cNvPr>
            <p:cNvSpPr>
              <a:spLocks noChangeArrowheads="1"/>
            </p:cNvSpPr>
            <p:nvPr/>
          </p:nvSpPr>
          <p:spPr bwMode="auto">
            <a:xfrm>
              <a:off x="2165863" y="3410452"/>
              <a:ext cx="107168" cy="119811"/>
            </a:xfrm>
            <a:custGeom>
              <a:avLst/>
              <a:gdLst>
                <a:gd name="T0" fmla="*/ 1113 w 2431"/>
                <a:gd name="T1" fmla="*/ 1200 h 2717"/>
                <a:gd name="T2" fmla="*/ 1641 w 2431"/>
                <a:gd name="T3" fmla="*/ 1200 h 2717"/>
                <a:gd name="T4" fmla="*/ 1641 w 2431"/>
                <a:gd name="T5" fmla="*/ 1545 h 2717"/>
                <a:gd name="T6" fmla="*/ 1250 w 2431"/>
                <a:gd name="T7" fmla="*/ 1545 h 2717"/>
                <a:gd name="T8" fmla="*/ 1283 w 2431"/>
                <a:gd name="T9" fmla="*/ 1786 h 2717"/>
                <a:gd name="T10" fmla="*/ 1254 w 2431"/>
                <a:gd name="T11" fmla="*/ 2069 h 2717"/>
                <a:gd name="T12" fmla="*/ 1607 w 2431"/>
                <a:gd name="T13" fmla="*/ 2168 h 2717"/>
                <a:gd name="T14" fmla="*/ 1940 w 2431"/>
                <a:gd name="T15" fmla="*/ 1794 h 2717"/>
                <a:gd name="T16" fmla="*/ 2376 w 2431"/>
                <a:gd name="T17" fmla="*/ 1815 h 2717"/>
                <a:gd name="T18" fmla="*/ 1744 w 2431"/>
                <a:gd name="T19" fmla="*/ 2716 h 2717"/>
                <a:gd name="T20" fmla="*/ 1055 w 2431"/>
                <a:gd name="T21" fmla="*/ 2480 h 2717"/>
                <a:gd name="T22" fmla="*/ 511 w 2431"/>
                <a:gd name="T23" fmla="*/ 2716 h 2717"/>
                <a:gd name="T24" fmla="*/ 0 w 2431"/>
                <a:gd name="T25" fmla="*/ 2222 h 2717"/>
                <a:gd name="T26" fmla="*/ 511 w 2431"/>
                <a:gd name="T27" fmla="*/ 1753 h 2717"/>
                <a:gd name="T28" fmla="*/ 748 w 2431"/>
                <a:gd name="T29" fmla="*/ 1798 h 2717"/>
                <a:gd name="T30" fmla="*/ 673 w 2431"/>
                <a:gd name="T31" fmla="*/ 1545 h 2717"/>
                <a:gd name="T32" fmla="*/ 187 w 2431"/>
                <a:gd name="T33" fmla="*/ 1545 h 2717"/>
                <a:gd name="T34" fmla="*/ 187 w 2431"/>
                <a:gd name="T35" fmla="*/ 1200 h 2717"/>
                <a:gd name="T36" fmla="*/ 470 w 2431"/>
                <a:gd name="T37" fmla="*/ 1200 h 2717"/>
                <a:gd name="T38" fmla="*/ 374 w 2431"/>
                <a:gd name="T39" fmla="*/ 814 h 2717"/>
                <a:gd name="T40" fmla="*/ 1296 w 2431"/>
                <a:gd name="T41" fmla="*/ 0 h 2717"/>
                <a:gd name="T42" fmla="*/ 2264 w 2431"/>
                <a:gd name="T43" fmla="*/ 951 h 2717"/>
                <a:gd name="T44" fmla="*/ 1732 w 2431"/>
                <a:gd name="T45" fmla="*/ 976 h 2717"/>
                <a:gd name="T46" fmla="*/ 1342 w 2431"/>
                <a:gd name="T47" fmla="*/ 494 h 2717"/>
                <a:gd name="T48" fmla="*/ 1031 w 2431"/>
                <a:gd name="T49" fmla="*/ 830 h 2717"/>
                <a:gd name="T50" fmla="*/ 1113 w 2431"/>
                <a:gd name="T51" fmla="*/ 1200 h 2717"/>
                <a:gd name="T52" fmla="*/ 715 w 2431"/>
                <a:gd name="T53" fmla="*/ 2197 h 2717"/>
                <a:gd name="T54" fmla="*/ 511 w 2431"/>
                <a:gd name="T55" fmla="*/ 2102 h 2717"/>
                <a:gd name="T56" fmla="*/ 370 w 2431"/>
                <a:gd name="T57" fmla="*/ 2231 h 2717"/>
                <a:gd name="T58" fmla="*/ 519 w 2431"/>
                <a:gd name="T59" fmla="*/ 2360 h 2717"/>
                <a:gd name="T60" fmla="*/ 715 w 2431"/>
                <a:gd name="T61" fmla="*/ 2197 h 2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1" h="2717">
                  <a:moveTo>
                    <a:pt x="1113" y="1200"/>
                  </a:moveTo>
                  <a:lnTo>
                    <a:pt x="1641" y="1200"/>
                  </a:lnTo>
                  <a:lnTo>
                    <a:pt x="1641" y="1545"/>
                  </a:lnTo>
                  <a:lnTo>
                    <a:pt x="1250" y="1545"/>
                  </a:lnTo>
                  <a:cubicBezTo>
                    <a:pt x="1271" y="1620"/>
                    <a:pt x="1283" y="1699"/>
                    <a:pt x="1283" y="1786"/>
                  </a:cubicBezTo>
                  <a:cubicBezTo>
                    <a:pt x="1283" y="1886"/>
                    <a:pt x="1271" y="1981"/>
                    <a:pt x="1254" y="2069"/>
                  </a:cubicBezTo>
                  <a:cubicBezTo>
                    <a:pt x="1362" y="2127"/>
                    <a:pt x="1478" y="2168"/>
                    <a:pt x="1607" y="2168"/>
                  </a:cubicBezTo>
                  <a:cubicBezTo>
                    <a:pt x="1852" y="2168"/>
                    <a:pt x="1940" y="2069"/>
                    <a:pt x="1940" y="1794"/>
                  </a:cubicBezTo>
                  <a:lnTo>
                    <a:pt x="2376" y="1815"/>
                  </a:lnTo>
                  <a:cubicBezTo>
                    <a:pt x="2430" y="2450"/>
                    <a:pt x="2176" y="2716"/>
                    <a:pt x="1744" y="2716"/>
                  </a:cubicBezTo>
                  <a:cubicBezTo>
                    <a:pt x="1454" y="2716"/>
                    <a:pt x="1229" y="2604"/>
                    <a:pt x="1055" y="2480"/>
                  </a:cubicBezTo>
                  <a:cubicBezTo>
                    <a:pt x="918" y="2629"/>
                    <a:pt x="731" y="2716"/>
                    <a:pt x="511" y="2716"/>
                  </a:cubicBezTo>
                  <a:cubicBezTo>
                    <a:pt x="212" y="2716"/>
                    <a:pt x="0" y="2529"/>
                    <a:pt x="0" y="2222"/>
                  </a:cubicBezTo>
                  <a:cubicBezTo>
                    <a:pt x="0" y="1939"/>
                    <a:pt x="212" y="1753"/>
                    <a:pt x="511" y="1753"/>
                  </a:cubicBezTo>
                  <a:cubicBezTo>
                    <a:pt x="594" y="1753"/>
                    <a:pt x="673" y="1769"/>
                    <a:pt x="748" y="1798"/>
                  </a:cubicBezTo>
                  <a:cubicBezTo>
                    <a:pt x="739" y="1703"/>
                    <a:pt x="710" y="1620"/>
                    <a:pt x="673" y="1545"/>
                  </a:cubicBezTo>
                  <a:lnTo>
                    <a:pt x="187" y="1545"/>
                  </a:lnTo>
                  <a:lnTo>
                    <a:pt x="187" y="1200"/>
                  </a:lnTo>
                  <a:lnTo>
                    <a:pt x="470" y="1200"/>
                  </a:lnTo>
                  <a:cubicBezTo>
                    <a:pt x="415" y="1096"/>
                    <a:pt x="374" y="976"/>
                    <a:pt x="374" y="814"/>
                  </a:cubicBezTo>
                  <a:cubicBezTo>
                    <a:pt x="374" y="319"/>
                    <a:pt x="756" y="0"/>
                    <a:pt x="1296" y="0"/>
                  </a:cubicBezTo>
                  <a:cubicBezTo>
                    <a:pt x="1923" y="0"/>
                    <a:pt x="2264" y="373"/>
                    <a:pt x="2264" y="951"/>
                  </a:cubicBezTo>
                  <a:lnTo>
                    <a:pt x="1732" y="976"/>
                  </a:lnTo>
                  <a:cubicBezTo>
                    <a:pt x="1724" y="672"/>
                    <a:pt x="1583" y="494"/>
                    <a:pt x="1342" y="494"/>
                  </a:cubicBezTo>
                  <a:cubicBezTo>
                    <a:pt x="1134" y="494"/>
                    <a:pt x="1031" y="627"/>
                    <a:pt x="1031" y="830"/>
                  </a:cubicBezTo>
                  <a:cubicBezTo>
                    <a:pt x="1030" y="976"/>
                    <a:pt x="1068" y="1092"/>
                    <a:pt x="1113" y="1200"/>
                  </a:cubicBezTo>
                  <a:close/>
                  <a:moveTo>
                    <a:pt x="715" y="2197"/>
                  </a:moveTo>
                  <a:cubicBezTo>
                    <a:pt x="640" y="2139"/>
                    <a:pt x="573" y="2102"/>
                    <a:pt x="511" y="2102"/>
                  </a:cubicBezTo>
                  <a:cubicBezTo>
                    <a:pt x="424" y="2102"/>
                    <a:pt x="370" y="2148"/>
                    <a:pt x="370" y="2231"/>
                  </a:cubicBezTo>
                  <a:cubicBezTo>
                    <a:pt x="370" y="2310"/>
                    <a:pt x="440" y="2360"/>
                    <a:pt x="519" y="2360"/>
                  </a:cubicBezTo>
                  <a:cubicBezTo>
                    <a:pt x="611" y="2359"/>
                    <a:pt x="673" y="2305"/>
                    <a:pt x="715" y="2197"/>
                  </a:cubicBezTo>
                  <a:close/>
                </a:path>
              </a:pathLst>
            </a:custGeom>
            <a:grpFill/>
            <a:ln>
              <a:noFill/>
            </a:ln>
            <a:effectLst/>
          </p:spPr>
          <p:txBody>
            <a:bodyPr wrap="none" anchor="ctr"/>
            <a:lstStyle/>
            <a:p>
              <a:pPr defTabSz="633062">
                <a:defRPr/>
              </a:pPr>
              <a:endParaRPr lang="en-US" sz="1247">
                <a:solidFill>
                  <a:srgbClr val="000000"/>
                </a:solidFill>
                <a:latin typeface="Arial" panose="020B0604020202020204"/>
              </a:endParaRPr>
            </a:p>
          </p:txBody>
        </p:sp>
        <p:sp>
          <p:nvSpPr>
            <p:cNvPr id="13" name="Freeform 1">
              <a:extLst>
                <a:ext uri="{FF2B5EF4-FFF2-40B4-BE49-F238E27FC236}">
                  <a16:creationId xmlns:a16="http://schemas.microsoft.com/office/drawing/2014/main" id="{6FE1839D-7DAE-194E-C104-5BB8C0DB739F}"/>
                </a:ext>
              </a:extLst>
            </p:cNvPr>
            <p:cNvSpPr>
              <a:spLocks noChangeArrowheads="1"/>
            </p:cNvSpPr>
            <p:nvPr/>
          </p:nvSpPr>
          <p:spPr bwMode="auto">
            <a:xfrm>
              <a:off x="2165863" y="3410452"/>
              <a:ext cx="107168" cy="119811"/>
            </a:xfrm>
            <a:custGeom>
              <a:avLst/>
              <a:gdLst>
                <a:gd name="T0" fmla="*/ 1113 w 2431"/>
                <a:gd name="T1" fmla="*/ 1200 h 2717"/>
                <a:gd name="T2" fmla="*/ 1641 w 2431"/>
                <a:gd name="T3" fmla="*/ 1200 h 2717"/>
                <a:gd name="T4" fmla="*/ 1641 w 2431"/>
                <a:gd name="T5" fmla="*/ 1545 h 2717"/>
                <a:gd name="T6" fmla="*/ 1250 w 2431"/>
                <a:gd name="T7" fmla="*/ 1545 h 2717"/>
                <a:gd name="T8" fmla="*/ 1283 w 2431"/>
                <a:gd name="T9" fmla="*/ 1786 h 2717"/>
                <a:gd name="T10" fmla="*/ 1254 w 2431"/>
                <a:gd name="T11" fmla="*/ 2069 h 2717"/>
                <a:gd name="T12" fmla="*/ 1607 w 2431"/>
                <a:gd name="T13" fmla="*/ 2168 h 2717"/>
                <a:gd name="T14" fmla="*/ 1940 w 2431"/>
                <a:gd name="T15" fmla="*/ 1794 h 2717"/>
                <a:gd name="T16" fmla="*/ 2376 w 2431"/>
                <a:gd name="T17" fmla="*/ 1815 h 2717"/>
                <a:gd name="T18" fmla="*/ 1744 w 2431"/>
                <a:gd name="T19" fmla="*/ 2716 h 2717"/>
                <a:gd name="T20" fmla="*/ 1055 w 2431"/>
                <a:gd name="T21" fmla="*/ 2480 h 2717"/>
                <a:gd name="T22" fmla="*/ 511 w 2431"/>
                <a:gd name="T23" fmla="*/ 2716 h 2717"/>
                <a:gd name="T24" fmla="*/ 0 w 2431"/>
                <a:gd name="T25" fmla="*/ 2222 h 2717"/>
                <a:gd name="T26" fmla="*/ 511 w 2431"/>
                <a:gd name="T27" fmla="*/ 1753 h 2717"/>
                <a:gd name="T28" fmla="*/ 748 w 2431"/>
                <a:gd name="T29" fmla="*/ 1798 h 2717"/>
                <a:gd name="T30" fmla="*/ 673 w 2431"/>
                <a:gd name="T31" fmla="*/ 1545 h 2717"/>
                <a:gd name="T32" fmla="*/ 187 w 2431"/>
                <a:gd name="T33" fmla="*/ 1545 h 2717"/>
                <a:gd name="T34" fmla="*/ 187 w 2431"/>
                <a:gd name="T35" fmla="*/ 1200 h 2717"/>
                <a:gd name="T36" fmla="*/ 470 w 2431"/>
                <a:gd name="T37" fmla="*/ 1200 h 2717"/>
                <a:gd name="T38" fmla="*/ 374 w 2431"/>
                <a:gd name="T39" fmla="*/ 814 h 2717"/>
                <a:gd name="T40" fmla="*/ 1296 w 2431"/>
                <a:gd name="T41" fmla="*/ 0 h 2717"/>
                <a:gd name="T42" fmla="*/ 2264 w 2431"/>
                <a:gd name="T43" fmla="*/ 951 h 2717"/>
                <a:gd name="T44" fmla="*/ 1732 w 2431"/>
                <a:gd name="T45" fmla="*/ 976 h 2717"/>
                <a:gd name="T46" fmla="*/ 1342 w 2431"/>
                <a:gd name="T47" fmla="*/ 494 h 2717"/>
                <a:gd name="T48" fmla="*/ 1031 w 2431"/>
                <a:gd name="T49" fmla="*/ 830 h 2717"/>
                <a:gd name="T50" fmla="*/ 1113 w 2431"/>
                <a:gd name="T51" fmla="*/ 1200 h 2717"/>
                <a:gd name="T52" fmla="*/ 715 w 2431"/>
                <a:gd name="T53" fmla="*/ 2197 h 2717"/>
                <a:gd name="T54" fmla="*/ 511 w 2431"/>
                <a:gd name="T55" fmla="*/ 2102 h 2717"/>
                <a:gd name="T56" fmla="*/ 370 w 2431"/>
                <a:gd name="T57" fmla="*/ 2231 h 2717"/>
                <a:gd name="T58" fmla="*/ 519 w 2431"/>
                <a:gd name="T59" fmla="*/ 2360 h 2717"/>
                <a:gd name="T60" fmla="*/ 715 w 2431"/>
                <a:gd name="T61" fmla="*/ 2197 h 2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1" h="2717">
                  <a:moveTo>
                    <a:pt x="1113" y="1200"/>
                  </a:moveTo>
                  <a:lnTo>
                    <a:pt x="1641" y="1200"/>
                  </a:lnTo>
                  <a:lnTo>
                    <a:pt x="1641" y="1545"/>
                  </a:lnTo>
                  <a:lnTo>
                    <a:pt x="1250" y="1545"/>
                  </a:lnTo>
                  <a:cubicBezTo>
                    <a:pt x="1271" y="1620"/>
                    <a:pt x="1283" y="1699"/>
                    <a:pt x="1283" y="1786"/>
                  </a:cubicBezTo>
                  <a:cubicBezTo>
                    <a:pt x="1283" y="1886"/>
                    <a:pt x="1271" y="1981"/>
                    <a:pt x="1254" y="2069"/>
                  </a:cubicBezTo>
                  <a:cubicBezTo>
                    <a:pt x="1362" y="2127"/>
                    <a:pt x="1478" y="2168"/>
                    <a:pt x="1607" y="2168"/>
                  </a:cubicBezTo>
                  <a:cubicBezTo>
                    <a:pt x="1852" y="2168"/>
                    <a:pt x="1940" y="2069"/>
                    <a:pt x="1940" y="1794"/>
                  </a:cubicBezTo>
                  <a:lnTo>
                    <a:pt x="2376" y="1815"/>
                  </a:lnTo>
                  <a:cubicBezTo>
                    <a:pt x="2430" y="2450"/>
                    <a:pt x="2176" y="2716"/>
                    <a:pt x="1744" y="2716"/>
                  </a:cubicBezTo>
                  <a:cubicBezTo>
                    <a:pt x="1454" y="2716"/>
                    <a:pt x="1229" y="2604"/>
                    <a:pt x="1055" y="2480"/>
                  </a:cubicBezTo>
                  <a:cubicBezTo>
                    <a:pt x="918" y="2629"/>
                    <a:pt x="731" y="2716"/>
                    <a:pt x="511" y="2716"/>
                  </a:cubicBezTo>
                  <a:cubicBezTo>
                    <a:pt x="212" y="2716"/>
                    <a:pt x="0" y="2529"/>
                    <a:pt x="0" y="2222"/>
                  </a:cubicBezTo>
                  <a:cubicBezTo>
                    <a:pt x="0" y="1939"/>
                    <a:pt x="212" y="1753"/>
                    <a:pt x="511" y="1753"/>
                  </a:cubicBezTo>
                  <a:cubicBezTo>
                    <a:pt x="594" y="1753"/>
                    <a:pt x="673" y="1769"/>
                    <a:pt x="748" y="1798"/>
                  </a:cubicBezTo>
                  <a:cubicBezTo>
                    <a:pt x="739" y="1703"/>
                    <a:pt x="710" y="1620"/>
                    <a:pt x="673" y="1545"/>
                  </a:cubicBezTo>
                  <a:lnTo>
                    <a:pt x="187" y="1545"/>
                  </a:lnTo>
                  <a:lnTo>
                    <a:pt x="187" y="1200"/>
                  </a:lnTo>
                  <a:lnTo>
                    <a:pt x="470" y="1200"/>
                  </a:lnTo>
                  <a:cubicBezTo>
                    <a:pt x="415" y="1096"/>
                    <a:pt x="374" y="976"/>
                    <a:pt x="374" y="814"/>
                  </a:cubicBezTo>
                  <a:cubicBezTo>
                    <a:pt x="374" y="319"/>
                    <a:pt x="756" y="0"/>
                    <a:pt x="1296" y="0"/>
                  </a:cubicBezTo>
                  <a:cubicBezTo>
                    <a:pt x="1923" y="0"/>
                    <a:pt x="2264" y="373"/>
                    <a:pt x="2264" y="951"/>
                  </a:cubicBezTo>
                  <a:lnTo>
                    <a:pt x="1732" y="976"/>
                  </a:lnTo>
                  <a:cubicBezTo>
                    <a:pt x="1724" y="672"/>
                    <a:pt x="1583" y="494"/>
                    <a:pt x="1342" y="494"/>
                  </a:cubicBezTo>
                  <a:cubicBezTo>
                    <a:pt x="1134" y="494"/>
                    <a:pt x="1031" y="627"/>
                    <a:pt x="1031" y="830"/>
                  </a:cubicBezTo>
                  <a:cubicBezTo>
                    <a:pt x="1030" y="976"/>
                    <a:pt x="1068" y="1092"/>
                    <a:pt x="1113" y="1200"/>
                  </a:cubicBezTo>
                  <a:close/>
                  <a:moveTo>
                    <a:pt x="715" y="2197"/>
                  </a:moveTo>
                  <a:cubicBezTo>
                    <a:pt x="640" y="2139"/>
                    <a:pt x="573" y="2102"/>
                    <a:pt x="511" y="2102"/>
                  </a:cubicBezTo>
                  <a:cubicBezTo>
                    <a:pt x="424" y="2102"/>
                    <a:pt x="370" y="2148"/>
                    <a:pt x="370" y="2231"/>
                  </a:cubicBezTo>
                  <a:cubicBezTo>
                    <a:pt x="370" y="2310"/>
                    <a:pt x="440" y="2360"/>
                    <a:pt x="519" y="2360"/>
                  </a:cubicBezTo>
                  <a:cubicBezTo>
                    <a:pt x="611" y="2359"/>
                    <a:pt x="673" y="2305"/>
                    <a:pt x="715" y="2197"/>
                  </a:cubicBezTo>
                  <a:close/>
                </a:path>
              </a:pathLst>
            </a:custGeom>
            <a:grpFill/>
            <a:ln>
              <a:noFill/>
            </a:ln>
            <a:effectLst/>
          </p:spPr>
          <p:txBody>
            <a:bodyPr wrap="none" anchor="ctr"/>
            <a:lstStyle/>
            <a:p>
              <a:pPr defTabSz="633062">
                <a:defRPr/>
              </a:pPr>
              <a:endParaRPr lang="en-US" sz="1247">
                <a:solidFill>
                  <a:srgbClr val="000000"/>
                </a:solidFill>
                <a:latin typeface="Arial" panose="020B0604020202020204"/>
              </a:endParaRPr>
            </a:p>
          </p:txBody>
        </p:sp>
        <p:sp>
          <p:nvSpPr>
            <p:cNvPr id="14" name="Freeform 1">
              <a:extLst>
                <a:ext uri="{FF2B5EF4-FFF2-40B4-BE49-F238E27FC236}">
                  <a16:creationId xmlns:a16="http://schemas.microsoft.com/office/drawing/2014/main" id="{C124E418-E13F-0321-97C7-6B21BB442B66}"/>
                </a:ext>
              </a:extLst>
            </p:cNvPr>
            <p:cNvSpPr>
              <a:spLocks noChangeArrowheads="1"/>
            </p:cNvSpPr>
            <p:nvPr/>
          </p:nvSpPr>
          <p:spPr bwMode="auto">
            <a:xfrm>
              <a:off x="2165863" y="3410452"/>
              <a:ext cx="107168" cy="119811"/>
            </a:xfrm>
            <a:custGeom>
              <a:avLst/>
              <a:gdLst>
                <a:gd name="T0" fmla="*/ 1113 w 2431"/>
                <a:gd name="T1" fmla="*/ 1200 h 2717"/>
                <a:gd name="T2" fmla="*/ 1641 w 2431"/>
                <a:gd name="T3" fmla="*/ 1200 h 2717"/>
                <a:gd name="T4" fmla="*/ 1641 w 2431"/>
                <a:gd name="T5" fmla="*/ 1545 h 2717"/>
                <a:gd name="T6" fmla="*/ 1250 w 2431"/>
                <a:gd name="T7" fmla="*/ 1545 h 2717"/>
                <a:gd name="T8" fmla="*/ 1283 w 2431"/>
                <a:gd name="T9" fmla="*/ 1786 h 2717"/>
                <a:gd name="T10" fmla="*/ 1254 w 2431"/>
                <a:gd name="T11" fmla="*/ 2069 h 2717"/>
                <a:gd name="T12" fmla="*/ 1607 w 2431"/>
                <a:gd name="T13" fmla="*/ 2168 h 2717"/>
                <a:gd name="T14" fmla="*/ 1940 w 2431"/>
                <a:gd name="T15" fmla="*/ 1794 h 2717"/>
                <a:gd name="T16" fmla="*/ 2376 w 2431"/>
                <a:gd name="T17" fmla="*/ 1815 h 2717"/>
                <a:gd name="T18" fmla="*/ 1744 w 2431"/>
                <a:gd name="T19" fmla="*/ 2716 h 2717"/>
                <a:gd name="T20" fmla="*/ 1055 w 2431"/>
                <a:gd name="T21" fmla="*/ 2480 h 2717"/>
                <a:gd name="T22" fmla="*/ 511 w 2431"/>
                <a:gd name="T23" fmla="*/ 2716 h 2717"/>
                <a:gd name="T24" fmla="*/ 0 w 2431"/>
                <a:gd name="T25" fmla="*/ 2222 h 2717"/>
                <a:gd name="T26" fmla="*/ 511 w 2431"/>
                <a:gd name="T27" fmla="*/ 1753 h 2717"/>
                <a:gd name="T28" fmla="*/ 748 w 2431"/>
                <a:gd name="T29" fmla="*/ 1798 h 2717"/>
                <a:gd name="T30" fmla="*/ 673 w 2431"/>
                <a:gd name="T31" fmla="*/ 1545 h 2717"/>
                <a:gd name="T32" fmla="*/ 187 w 2431"/>
                <a:gd name="T33" fmla="*/ 1545 h 2717"/>
                <a:gd name="T34" fmla="*/ 187 w 2431"/>
                <a:gd name="T35" fmla="*/ 1200 h 2717"/>
                <a:gd name="T36" fmla="*/ 470 w 2431"/>
                <a:gd name="T37" fmla="*/ 1200 h 2717"/>
                <a:gd name="T38" fmla="*/ 374 w 2431"/>
                <a:gd name="T39" fmla="*/ 814 h 2717"/>
                <a:gd name="T40" fmla="*/ 1296 w 2431"/>
                <a:gd name="T41" fmla="*/ 0 h 2717"/>
                <a:gd name="T42" fmla="*/ 2264 w 2431"/>
                <a:gd name="T43" fmla="*/ 951 h 2717"/>
                <a:gd name="T44" fmla="*/ 1732 w 2431"/>
                <a:gd name="T45" fmla="*/ 976 h 2717"/>
                <a:gd name="T46" fmla="*/ 1342 w 2431"/>
                <a:gd name="T47" fmla="*/ 494 h 2717"/>
                <a:gd name="T48" fmla="*/ 1031 w 2431"/>
                <a:gd name="T49" fmla="*/ 830 h 2717"/>
                <a:gd name="T50" fmla="*/ 1113 w 2431"/>
                <a:gd name="T51" fmla="*/ 1200 h 2717"/>
                <a:gd name="T52" fmla="*/ 715 w 2431"/>
                <a:gd name="T53" fmla="*/ 2197 h 2717"/>
                <a:gd name="T54" fmla="*/ 511 w 2431"/>
                <a:gd name="T55" fmla="*/ 2102 h 2717"/>
                <a:gd name="T56" fmla="*/ 370 w 2431"/>
                <a:gd name="T57" fmla="*/ 2231 h 2717"/>
                <a:gd name="T58" fmla="*/ 519 w 2431"/>
                <a:gd name="T59" fmla="*/ 2360 h 2717"/>
                <a:gd name="T60" fmla="*/ 715 w 2431"/>
                <a:gd name="T61" fmla="*/ 2197 h 2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1" h="2717">
                  <a:moveTo>
                    <a:pt x="1113" y="1200"/>
                  </a:moveTo>
                  <a:lnTo>
                    <a:pt x="1641" y="1200"/>
                  </a:lnTo>
                  <a:lnTo>
                    <a:pt x="1641" y="1545"/>
                  </a:lnTo>
                  <a:lnTo>
                    <a:pt x="1250" y="1545"/>
                  </a:lnTo>
                  <a:cubicBezTo>
                    <a:pt x="1271" y="1620"/>
                    <a:pt x="1283" y="1699"/>
                    <a:pt x="1283" y="1786"/>
                  </a:cubicBezTo>
                  <a:cubicBezTo>
                    <a:pt x="1283" y="1886"/>
                    <a:pt x="1271" y="1981"/>
                    <a:pt x="1254" y="2069"/>
                  </a:cubicBezTo>
                  <a:cubicBezTo>
                    <a:pt x="1362" y="2127"/>
                    <a:pt x="1478" y="2168"/>
                    <a:pt x="1607" y="2168"/>
                  </a:cubicBezTo>
                  <a:cubicBezTo>
                    <a:pt x="1852" y="2168"/>
                    <a:pt x="1940" y="2069"/>
                    <a:pt x="1940" y="1794"/>
                  </a:cubicBezTo>
                  <a:lnTo>
                    <a:pt x="2376" y="1815"/>
                  </a:lnTo>
                  <a:cubicBezTo>
                    <a:pt x="2430" y="2450"/>
                    <a:pt x="2176" y="2716"/>
                    <a:pt x="1744" y="2716"/>
                  </a:cubicBezTo>
                  <a:cubicBezTo>
                    <a:pt x="1454" y="2716"/>
                    <a:pt x="1229" y="2604"/>
                    <a:pt x="1055" y="2480"/>
                  </a:cubicBezTo>
                  <a:cubicBezTo>
                    <a:pt x="918" y="2629"/>
                    <a:pt x="731" y="2716"/>
                    <a:pt x="511" y="2716"/>
                  </a:cubicBezTo>
                  <a:cubicBezTo>
                    <a:pt x="212" y="2716"/>
                    <a:pt x="0" y="2529"/>
                    <a:pt x="0" y="2222"/>
                  </a:cubicBezTo>
                  <a:cubicBezTo>
                    <a:pt x="0" y="1939"/>
                    <a:pt x="212" y="1753"/>
                    <a:pt x="511" y="1753"/>
                  </a:cubicBezTo>
                  <a:cubicBezTo>
                    <a:pt x="594" y="1753"/>
                    <a:pt x="673" y="1769"/>
                    <a:pt x="748" y="1798"/>
                  </a:cubicBezTo>
                  <a:cubicBezTo>
                    <a:pt x="739" y="1703"/>
                    <a:pt x="710" y="1620"/>
                    <a:pt x="673" y="1545"/>
                  </a:cubicBezTo>
                  <a:lnTo>
                    <a:pt x="187" y="1545"/>
                  </a:lnTo>
                  <a:lnTo>
                    <a:pt x="187" y="1200"/>
                  </a:lnTo>
                  <a:lnTo>
                    <a:pt x="470" y="1200"/>
                  </a:lnTo>
                  <a:cubicBezTo>
                    <a:pt x="415" y="1096"/>
                    <a:pt x="374" y="976"/>
                    <a:pt x="374" y="814"/>
                  </a:cubicBezTo>
                  <a:cubicBezTo>
                    <a:pt x="374" y="319"/>
                    <a:pt x="756" y="0"/>
                    <a:pt x="1296" y="0"/>
                  </a:cubicBezTo>
                  <a:cubicBezTo>
                    <a:pt x="1923" y="0"/>
                    <a:pt x="2264" y="373"/>
                    <a:pt x="2264" y="951"/>
                  </a:cubicBezTo>
                  <a:lnTo>
                    <a:pt x="1732" y="976"/>
                  </a:lnTo>
                  <a:cubicBezTo>
                    <a:pt x="1724" y="672"/>
                    <a:pt x="1583" y="494"/>
                    <a:pt x="1342" y="494"/>
                  </a:cubicBezTo>
                  <a:cubicBezTo>
                    <a:pt x="1134" y="494"/>
                    <a:pt x="1031" y="627"/>
                    <a:pt x="1031" y="830"/>
                  </a:cubicBezTo>
                  <a:cubicBezTo>
                    <a:pt x="1030" y="976"/>
                    <a:pt x="1068" y="1092"/>
                    <a:pt x="1113" y="1200"/>
                  </a:cubicBezTo>
                  <a:close/>
                  <a:moveTo>
                    <a:pt x="715" y="2197"/>
                  </a:moveTo>
                  <a:cubicBezTo>
                    <a:pt x="640" y="2139"/>
                    <a:pt x="573" y="2102"/>
                    <a:pt x="511" y="2102"/>
                  </a:cubicBezTo>
                  <a:cubicBezTo>
                    <a:pt x="424" y="2102"/>
                    <a:pt x="370" y="2148"/>
                    <a:pt x="370" y="2231"/>
                  </a:cubicBezTo>
                  <a:cubicBezTo>
                    <a:pt x="370" y="2310"/>
                    <a:pt x="440" y="2360"/>
                    <a:pt x="519" y="2360"/>
                  </a:cubicBezTo>
                  <a:cubicBezTo>
                    <a:pt x="611" y="2359"/>
                    <a:pt x="673" y="2305"/>
                    <a:pt x="715" y="2197"/>
                  </a:cubicBezTo>
                  <a:close/>
                </a:path>
              </a:pathLst>
            </a:custGeom>
            <a:grpFill/>
            <a:ln>
              <a:noFill/>
            </a:ln>
            <a:effectLst/>
          </p:spPr>
          <p:txBody>
            <a:bodyPr wrap="none" anchor="ctr"/>
            <a:lstStyle/>
            <a:p>
              <a:pPr defTabSz="633062">
                <a:defRPr/>
              </a:pPr>
              <a:endParaRPr lang="en-US" sz="1247">
                <a:solidFill>
                  <a:srgbClr val="000000"/>
                </a:solidFill>
                <a:latin typeface="Arial" panose="020B0604020202020204"/>
              </a:endParaRPr>
            </a:p>
          </p:txBody>
        </p:sp>
        <p:sp>
          <p:nvSpPr>
            <p:cNvPr id="15" name="Freeform 1">
              <a:extLst>
                <a:ext uri="{FF2B5EF4-FFF2-40B4-BE49-F238E27FC236}">
                  <a16:creationId xmlns:a16="http://schemas.microsoft.com/office/drawing/2014/main" id="{FDB8FD9E-B67C-7A35-5D72-8A934311E202}"/>
                </a:ext>
              </a:extLst>
            </p:cNvPr>
            <p:cNvSpPr>
              <a:spLocks noChangeArrowheads="1"/>
            </p:cNvSpPr>
            <p:nvPr/>
          </p:nvSpPr>
          <p:spPr bwMode="auto">
            <a:xfrm>
              <a:off x="2165863" y="3410452"/>
              <a:ext cx="107168" cy="119811"/>
            </a:xfrm>
            <a:custGeom>
              <a:avLst/>
              <a:gdLst>
                <a:gd name="T0" fmla="*/ 1113 w 2431"/>
                <a:gd name="T1" fmla="*/ 1200 h 2717"/>
                <a:gd name="T2" fmla="*/ 1641 w 2431"/>
                <a:gd name="T3" fmla="*/ 1200 h 2717"/>
                <a:gd name="T4" fmla="*/ 1641 w 2431"/>
                <a:gd name="T5" fmla="*/ 1545 h 2717"/>
                <a:gd name="T6" fmla="*/ 1250 w 2431"/>
                <a:gd name="T7" fmla="*/ 1545 h 2717"/>
                <a:gd name="T8" fmla="*/ 1283 w 2431"/>
                <a:gd name="T9" fmla="*/ 1786 h 2717"/>
                <a:gd name="T10" fmla="*/ 1254 w 2431"/>
                <a:gd name="T11" fmla="*/ 2069 h 2717"/>
                <a:gd name="T12" fmla="*/ 1607 w 2431"/>
                <a:gd name="T13" fmla="*/ 2168 h 2717"/>
                <a:gd name="T14" fmla="*/ 1940 w 2431"/>
                <a:gd name="T15" fmla="*/ 1794 h 2717"/>
                <a:gd name="T16" fmla="*/ 2376 w 2431"/>
                <a:gd name="T17" fmla="*/ 1815 h 2717"/>
                <a:gd name="T18" fmla="*/ 1744 w 2431"/>
                <a:gd name="T19" fmla="*/ 2716 h 2717"/>
                <a:gd name="T20" fmla="*/ 1055 w 2431"/>
                <a:gd name="T21" fmla="*/ 2480 h 2717"/>
                <a:gd name="T22" fmla="*/ 511 w 2431"/>
                <a:gd name="T23" fmla="*/ 2716 h 2717"/>
                <a:gd name="T24" fmla="*/ 0 w 2431"/>
                <a:gd name="T25" fmla="*/ 2222 h 2717"/>
                <a:gd name="T26" fmla="*/ 511 w 2431"/>
                <a:gd name="T27" fmla="*/ 1753 h 2717"/>
                <a:gd name="T28" fmla="*/ 748 w 2431"/>
                <a:gd name="T29" fmla="*/ 1798 h 2717"/>
                <a:gd name="T30" fmla="*/ 673 w 2431"/>
                <a:gd name="T31" fmla="*/ 1545 h 2717"/>
                <a:gd name="T32" fmla="*/ 187 w 2431"/>
                <a:gd name="T33" fmla="*/ 1545 h 2717"/>
                <a:gd name="T34" fmla="*/ 187 w 2431"/>
                <a:gd name="T35" fmla="*/ 1200 h 2717"/>
                <a:gd name="T36" fmla="*/ 470 w 2431"/>
                <a:gd name="T37" fmla="*/ 1200 h 2717"/>
                <a:gd name="T38" fmla="*/ 374 w 2431"/>
                <a:gd name="T39" fmla="*/ 814 h 2717"/>
                <a:gd name="T40" fmla="*/ 1296 w 2431"/>
                <a:gd name="T41" fmla="*/ 0 h 2717"/>
                <a:gd name="T42" fmla="*/ 2264 w 2431"/>
                <a:gd name="T43" fmla="*/ 951 h 2717"/>
                <a:gd name="T44" fmla="*/ 1732 w 2431"/>
                <a:gd name="T45" fmla="*/ 976 h 2717"/>
                <a:gd name="T46" fmla="*/ 1342 w 2431"/>
                <a:gd name="T47" fmla="*/ 494 h 2717"/>
                <a:gd name="T48" fmla="*/ 1031 w 2431"/>
                <a:gd name="T49" fmla="*/ 830 h 2717"/>
                <a:gd name="T50" fmla="*/ 1113 w 2431"/>
                <a:gd name="T51" fmla="*/ 1200 h 2717"/>
                <a:gd name="T52" fmla="*/ 715 w 2431"/>
                <a:gd name="T53" fmla="*/ 2197 h 2717"/>
                <a:gd name="T54" fmla="*/ 511 w 2431"/>
                <a:gd name="T55" fmla="*/ 2102 h 2717"/>
                <a:gd name="T56" fmla="*/ 370 w 2431"/>
                <a:gd name="T57" fmla="*/ 2231 h 2717"/>
                <a:gd name="T58" fmla="*/ 519 w 2431"/>
                <a:gd name="T59" fmla="*/ 2360 h 2717"/>
                <a:gd name="T60" fmla="*/ 715 w 2431"/>
                <a:gd name="T61" fmla="*/ 2197 h 2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1" h="2717">
                  <a:moveTo>
                    <a:pt x="1113" y="1200"/>
                  </a:moveTo>
                  <a:lnTo>
                    <a:pt x="1641" y="1200"/>
                  </a:lnTo>
                  <a:lnTo>
                    <a:pt x="1641" y="1545"/>
                  </a:lnTo>
                  <a:lnTo>
                    <a:pt x="1250" y="1545"/>
                  </a:lnTo>
                  <a:cubicBezTo>
                    <a:pt x="1271" y="1620"/>
                    <a:pt x="1283" y="1699"/>
                    <a:pt x="1283" y="1786"/>
                  </a:cubicBezTo>
                  <a:cubicBezTo>
                    <a:pt x="1283" y="1886"/>
                    <a:pt x="1271" y="1981"/>
                    <a:pt x="1254" y="2069"/>
                  </a:cubicBezTo>
                  <a:cubicBezTo>
                    <a:pt x="1362" y="2127"/>
                    <a:pt x="1478" y="2168"/>
                    <a:pt x="1607" y="2168"/>
                  </a:cubicBezTo>
                  <a:cubicBezTo>
                    <a:pt x="1852" y="2168"/>
                    <a:pt x="1940" y="2069"/>
                    <a:pt x="1940" y="1794"/>
                  </a:cubicBezTo>
                  <a:lnTo>
                    <a:pt x="2376" y="1815"/>
                  </a:lnTo>
                  <a:cubicBezTo>
                    <a:pt x="2430" y="2450"/>
                    <a:pt x="2176" y="2716"/>
                    <a:pt x="1744" y="2716"/>
                  </a:cubicBezTo>
                  <a:cubicBezTo>
                    <a:pt x="1454" y="2716"/>
                    <a:pt x="1229" y="2604"/>
                    <a:pt x="1055" y="2480"/>
                  </a:cubicBezTo>
                  <a:cubicBezTo>
                    <a:pt x="918" y="2629"/>
                    <a:pt x="731" y="2716"/>
                    <a:pt x="511" y="2716"/>
                  </a:cubicBezTo>
                  <a:cubicBezTo>
                    <a:pt x="212" y="2716"/>
                    <a:pt x="0" y="2529"/>
                    <a:pt x="0" y="2222"/>
                  </a:cubicBezTo>
                  <a:cubicBezTo>
                    <a:pt x="0" y="1939"/>
                    <a:pt x="212" y="1753"/>
                    <a:pt x="511" y="1753"/>
                  </a:cubicBezTo>
                  <a:cubicBezTo>
                    <a:pt x="594" y="1753"/>
                    <a:pt x="673" y="1769"/>
                    <a:pt x="748" y="1798"/>
                  </a:cubicBezTo>
                  <a:cubicBezTo>
                    <a:pt x="739" y="1703"/>
                    <a:pt x="710" y="1620"/>
                    <a:pt x="673" y="1545"/>
                  </a:cubicBezTo>
                  <a:lnTo>
                    <a:pt x="187" y="1545"/>
                  </a:lnTo>
                  <a:lnTo>
                    <a:pt x="187" y="1200"/>
                  </a:lnTo>
                  <a:lnTo>
                    <a:pt x="470" y="1200"/>
                  </a:lnTo>
                  <a:cubicBezTo>
                    <a:pt x="415" y="1096"/>
                    <a:pt x="374" y="976"/>
                    <a:pt x="374" y="814"/>
                  </a:cubicBezTo>
                  <a:cubicBezTo>
                    <a:pt x="374" y="319"/>
                    <a:pt x="756" y="0"/>
                    <a:pt x="1296" y="0"/>
                  </a:cubicBezTo>
                  <a:cubicBezTo>
                    <a:pt x="1923" y="0"/>
                    <a:pt x="2264" y="373"/>
                    <a:pt x="2264" y="951"/>
                  </a:cubicBezTo>
                  <a:lnTo>
                    <a:pt x="1732" y="976"/>
                  </a:lnTo>
                  <a:cubicBezTo>
                    <a:pt x="1724" y="672"/>
                    <a:pt x="1583" y="494"/>
                    <a:pt x="1342" y="494"/>
                  </a:cubicBezTo>
                  <a:cubicBezTo>
                    <a:pt x="1134" y="494"/>
                    <a:pt x="1031" y="627"/>
                    <a:pt x="1031" y="830"/>
                  </a:cubicBezTo>
                  <a:cubicBezTo>
                    <a:pt x="1030" y="976"/>
                    <a:pt x="1068" y="1092"/>
                    <a:pt x="1113" y="1200"/>
                  </a:cubicBezTo>
                  <a:close/>
                  <a:moveTo>
                    <a:pt x="715" y="2197"/>
                  </a:moveTo>
                  <a:cubicBezTo>
                    <a:pt x="640" y="2139"/>
                    <a:pt x="573" y="2102"/>
                    <a:pt x="511" y="2102"/>
                  </a:cubicBezTo>
                  <a:cubicBezTo>
                    <a:pt x="424" y="2102"/>
                    <a:pt x="370" y="2148"/>
                    <a:pt x="370" y="2231"/>
                  </a:cubicBezTo>
                  <a:cubicBezTo>
                    <a:pt x="370" y="2310"/>
                    <a:pt x="440" y="2360"/>
                    <a:pt x="519" y="2360"/>
                  </a:cubicBezTo>
                  <a:cubicBezTo>
                    <a:pt x="611" y="2359"/>
                    <a:pt x="673" y="2305"/>
                    <a:pt x="715" y="2197"/>
                  </a:cubicBezTo>
                  <a:close/>
                </a:path>
              </a:pathLst>
            </a:custGeom>
            <a:grpFill/>
            <a:ln>
              <a:noFill/>
            </a:ln>
            <a:effectLst/>
          </p:spPr>
          <p:txBody>
            <a:bodyPr wrap="none" anchor="ctr"/>
            <a:lstStyle/>
            <a:p>
              <a:pPr defTabSz="633062">
                <a:defRPr/>
              </a:pPr>
              <a:endParaRPr lang="en-US" sz="1247">
                <a:solidFill>
                  <a:srgbClr val="000000"/>
                </a:solidFill>
                <a:latin typeface="Arial" panose="020B0604020202020204"/>
              </a:endParaRPr>
            </a:p>
          </p:txBody>
        </p:sp>
        <p:sp>
          <p:nvSpPr>
            <p:cNvPr id="85" name="Freeform 1">
              <a:extLst>
                <a:ext uri="{FF2B5EF4-FFF2-40B4-BE49-F238E27FC236}">
                  <a16:creationId xmlns:a16="http://schemas.microsoft.com/office/drawing/2014/main" id="{7BC2784E-7808-3800-0399-BF72613A0B74}"/>
                </a:ext>
              </a:extLst>
            </p:cNvPr>
            <p:cNvSpPr>
              <a:spLocks noChangeArrowheads="1"/>
            </p:cNvSpPr>
            <p:nvPr/>
          </p:nvSpPr>
          <p:spPr bwMode="auto">
            <a:xfrm>
              <a:off x="2165863" y="3410452"/>
              <a:ext cx="107168" cy="119811"/>
            </a:xfrm>
            <a:custGeom>
              <a:avLst/>
              <a:gdLst>
                <a:gd name="T0" fmla="*/ 1113 w 2431"/>
                <a:gd name="T1" fmla="*/ 1200 h 2717"/>
                <a:gd name="T2" fmla="*/ 1641 w 2431"/>
                <a:gd name="T3" fmla="*/ 1200 h 2717"/>
                <a:gd name="T4" fmla="*/ 1641 w 2431"/>
                <a:gd name="T5" fmla="*/ 1545 h 2717"/>
                <a:gd name="T6" fmla="*/ 1250 w 2431"/>
                <a:gd name="T7" fmla="*/ 1545 h 2717"/>
                <a:gd name="T8" fmla="*/ 1283 w 2431"/>
                <a:gd name="T9" fmla="*/ 1786 h 2717"/>
                <a:gd name="T10" fmla="*/ 1254 w 2431"/>
                <a:gd name="T11" fmla="*/ 2069 h 2717"/>
                <a:gd name="T12" fmla="*/ 1607 w 2431"/>
                <a:gd name="T13" fmla="*/ 2168 h 2717"/>
                <a:gd name="T14" fmla="*/ 1940 w 2431"/>
                <a:gd name="T15" fmla="*/ 1794 h 2717"/>
                <a:gd name="T16" fmla="*/ 2376 w 2431"/>
                <a:gd name="T17" fmla="*/ 1815 h 2717"/>
                <a:gd name="T18" fmla="*/ 1744 w 2431"/>
                <a:gd name="T19" fmla="*/ 2716 h 2717"/>
                <a:gd name="T20" fmla="*/ 1055 w 2431"/>
                <a:gd name="T21" fmla="*/ 2480 h 2717"/>
                <a:gd name="T22" fmla="*/ 511 w 2431"/>
                <a:gd name="T23" fmla="*/ 2716 h 2717"/>
                <a:gd name="T24" fmla="*/ 0 w 2431"/>
                <a:gd name="T25" fmla="*/ 2222 h 2717"/>
                <a:gd name="T26" fmla="*/ 511 w 2431"/>
                <a:gd name="T27" fmla="*/ 1753 h 2717"/>
                <a:gd name="T28" fmla="*/ 748 w 2431"/>
                <a:gd name="T29" fmla="*/ 1798 h 2717"/>
                <a:gd name="T30" fmla="*/ 673 w 2431"/>
                <a:gd name="T31" fmla="*/ 1545 h 2717"/>
                <a:gd name="T32" fmla="*/ 187 w 2431"/>
                <a:gd name="T33" fmla="*/ 1545 h 2717"/>
                <a:gd name="T34" fmla="*/ 187 w 2431"/>
                <a:gd name="T35" fmla="*/ 1200 h 2717"/>
                <a:gd name="T36" fmla="*/ 470 w 2431"/>
                <a:gd name="T37" fmla="*/ 1200 h 2717"/>
                <a:gd name="T38" fmla="*/ 374 w 2431"/>
                <a:gd name="T39" fmla="*/ 814 h 2717"/>
                <a:gd name="T40" fmla="*/ 1296 w 2431"/>
                <a:gd name="T41" fmla="*/ 0 h 2717"/>
                <a:gd name="T42" fmla="*/ 2264 w 2431"/>
                <a:gd name="T43" fmla="*/ 951 h 2717"/>
                <a:gd name="T44" fmla="*/ 1732 w 2431"/>
                <a:gd name="T45" fmla="*/ 976 h 2717"/>
                <a:gd name="T46" fmla="*/ 1342 w 2431"/>
                <a:gd name="T47" fmla="*/ 494 h 2717"/>
                <a:gd name="T48" fmla="*/ 1031 w 2431"/>
                <a:gd name="T49" fmla="*/ 830 h 2717"/>
                <a:gd name="T50" fmla="*/ 1113 w 2431"/>
                <a:gd name="T51" fmla="*/ 1200 h 2717"/>
                <a:gd name="T52" fmla="*/ 715 w 2431"/>
                <a:gd name="T53" fmla="*/ 2197 h 2717"/>
                <a:gd name="T54" fmla="*/ 511 w 2431"/>
                <a:gd name="T55" fmla="*/ 2102 h 2717"/>
                <a:gd name="T56" fmla="*/ 370 w 2431"/>
                <a:gd name="T57" fmla="*/ 2231 h 2717"/>
                <a:gd name="T58" fmla="*/ 519 w 2431"/>
                <a:gd name="T59" fmla="*/ 2360 h 2717"/>
                <a:gd name="T60" fmla="*/ 715 w 2431"/>
                <a:gd name="T61" fmla="*/ 2197 h 2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1" h="2717">
                  <a:moveTo>
                    <a:pt x="1113" y="1200"/>
                  </a:moveTo>
                  <a:lnTo>
                    <a:pt x="1641" y="1200"/>
                  </a:lnTo>
                  <a:lnTo>
                    <a:pt x="1641" y="1545"/>
                  </a:lnTo>
                  <a:lnTo>
                    <a:pt x="1250" y="1545"/>
                  </a:lnTo>
                  <a:cubicBezTo>
                    <a:pt x="1271" y="1620"/>
                    <a:pt x="1283" y="1699"/>
                    <a:pt x="1283" y="1786"/>
                  </a:cubicBezTo>
                  <a:cubicBezTo>
                    <a:pt x="1283" y="1886"/>
                    <a:pt x="1271" y="1981"/>
                    <a:pt x="1254" y="2069"/>
                  </a:cubicBezTo>
                  <a:cubicBezTo>
                    <a:pt x="1362" y="2127"/>
                    <a:pt x="1478" y="2168"/>
                    <a:pt x="1607" y="2168"/>
                  </a:cubicBezTo>
                  <a:cubicBezTo>
                    <a:pt x="1852" y="2168"/>
                    <a:pt x="1940" y="2069"/>
                    <a:pt x="1940" y="1794"/>
                  </a:cubicBezTo>
                  <a:lnTo>
                    <a:pt x="2376" y="1815"/>
                  </a:lnTo>
                  <a:cubicBezTo>
                    <a:pt x="2430" y="2450"/>
                    <a:pt x="2176" y="2716"/>
                    <a:pt x="1744" y="2716"/>
                  </a:cubicBezTo>
                  <a:cubicBezTo>
                    <a:pt x="1454" y="2716"/>
                    <a:pt x="1229" y="2604"/>
                    <a:pt x="1055" y="2480"/>
                  </a:cubicBezTo>
                  <a:cubicBezTo>
                    <a:pt x="918" y="2629"/>
                    <a:pt x="731" y="2716"/>
                    <a:pt x="511" y="2716"/>
                  </a:cubicBezTo>
                  <a:cubicBezTo>
                    <a:pt x="212" y="2716"/>
                    <a:pt x="0" y="2529"/>
                    <a:pt x="0" y="2222"/>
                  </a:cubicBezTo>
                  <a:cubicBezTo>
                    <a:pt x="0" y="1939"/>
                    <a:pt x="212" y="1753"/>
                    <a:pt x="511" y="1753"/>
                  </a:cubicBezTo>
                  <a:cubicBezTo>
                    <a:pt x="594" y="1753"/>
                    <a:pt x="673" y="1769"/>
                    <a:pt x="748" y="1798"/>
                  </a:cubicBezTo>
                  <a:cubicBezTo>
                    <a:pt x="739" y="1703"/>
                    <a:pt x="710" y="1620"/>
                    <a:pt x="673" y="1545"/>
                  </a:cubicBezTo>
                  <a:lnTo>
                    <a:pt x="187" y="1545"/>
                  </a:lnTo>
                  <a:lnTo>
                    <a:pt x="187" y="1200"/>
                  </a:lnTo>
                  <a:lnTo>
                    <a:pt x="470" y="1200"/>
                  </a:lnTo>
                  <a:cubicBezTo>
                    <a:pt x="415" y="1096"/>
                    <a:pt x="374" y="976"/>
                    <a:pt x="374" y="814"/>
                  </a:cubicBezTo>
                  <a:cubicBezTo>
                    <a:pt x="374" y="319"/>
                    <a:pt x="756" y="0"/>
                    <a:pt x="1296" y="0"/>
                  </a:cubicBezTo>
                  <a:cubicBezTo>
                    <a:pt x="1923" y="0"/>
                    <a:pt x="2264" y="373"/>
                    <a:pt x="2264" y="951"/>
                  </a:cubicBezTo>
                  <a:lnTo>
                    <a:pt x="1732" y="976"/>
                  </a:lnTo>
                  <a:cubicBezTo>
                    <a:pt x="1724" y="672"/>
                    <a:pt x="1583" y="494"/>
                    <a:pt x="1342" y="494"/>
                  </a:cubicBezTo>
                  <a:cubicBezTo>
                    <a:pt x="1134" y="494"/>
                    <a:pt x="1031" y="627"/>
                    <a:pt x="1031" y="830"/>
                  </a:cubicBezTo>
                  <a:cubicBezTo>
                    <a:pt x="1030" y="976"/>
                    <a:pt x="1068" y="1092"/>
                    <a:pt x="1113" y="1200"/>
                  </a:cubicBezTo>
                  <a:close/>
                  <a:moveTo>
                    <a:pt x="715" y="2197"/>
                  </a:moveTo>
                  <a:cubicBezTo>
                    <a:pt x="640" y="2139"/>
                    <a:pt x="573" y="2102"/>
                    <a:pt x="511" y="2102"/>
                  </a:cubicBezTo>
                  <a:cubicBezTo>
                    <a:pt x="424" y="2102"/>
                    <a:pt x="370" y="2148"/>
                    <a:pt x="370" y="2231"/>
                  </a:cubicBezTo>
                  <a:cubicBezTo>
                    <a:pt x="370" y="2310"/>
                    <a:pt x="440" y="2360"/>
                    <a:pt x="519" y="2360"/>
                  </a:cubicBezTo>
                  <a:cubicBezTo>
                    <a:pt x="611" y="2359"/>
                    <a:pt x="673" y="2305"/>
                    <a:pt x="715" y="2197"/>
                  </a:cubicBezTo>
                  <a:close/>
                </a:path>
              </a:pathLst>
            </a:custGeom>
            <a:grpFill/>
            <a:ln>
              <a:noFill/>
            </a:ln>
            <a:effectLst/>
          </p:spPr>
          <p:txBody>
            <a:bodyPr wrap="none" anchor="ctr"/>
            <a:lstStyle/>
            <a:p>
              <a:pPr defTabSz="633062">
                <a:defRPr/>
              </a:pPr>
              <a:endParaRPr lang="en-US" sz="1247">
                <a:solidFill>
                  <a:srgbClr val="000000"/>
                </a:solidFill>
                <a:latin typeface="Arial" panose="020B0604020202020204"/>
              </a:endParaRPr>
            </a:p>
          </p:txBody>
        </p:sp>
        <p:sp>
          <p:nvSpPr>
            <p:cNvPr id="86" name="Freeform 1">
              <a:extLst>
                <a:ext uri="{FF2B5EF4-FFF2-40B4-BE49-F238E27FC236}">
                  <a16:creationId xmlns:a16="http://schemas.microsoft.com/office/drawing/2014/main" id="{A1A95F25-C0F9-B87E-0617-A78F62ECF2E4}"/>
                </a:ext>
              </a:extLst>
            </p:cNvPr>
            <p:cNvSpPr>
              <a:spLocks noChangeArrowheads="1"/>
            </p:cNvSpPr>
            <p:nvPr/>
          </p:nvSpPr>
          <p:spPr bwMode="auto">
            <a:xfrm>
              <a:off x="2165863" y="3410452"/>
              <a:ext cx="107168" cy="119811"/>
            </a:xfrm>
            <a:custGeom>
              <a:avLst/>
              <a:gdLst>
                <a:gd name="T0" fmla="*/ 1113 w 2431"/>
                <a:gd name="T1" fmla="*/ 1200 h 2717"/>
                <a:gd name="T2" fmla="*/ 1641 w 2431"/>
                <a:gd name="T3" fmla="*/ 1200 h 2717"/>
                <a:gd name="T4" fmla="*/ 1641 w 2431"/>
                <a:gd name="T5" fmla="*/ 1545 h 2717"/>
                <a:gd name="T6" fmla="*/ 1250 w 2431"/>
                <a:gd name="T7" fmla="*/ 1545 h 2717"/>
                <a:gd name="T8" fmla="*/ 1283 w 2431"/>
                <a:gd name="T9" fmla="*/ 1786 h 2717"/>
                <a:gd name="T10" fmla="*/ 1254 w 2431"/>
                <a:gd name="T11" fmla="*/ 2069 h 2717"/>
                <a:gd name="T12" fmla="*/ 1607 w 2431"/>
                <a:gd name="T13" fmla="*/ 2168 h 2717"/>
                <a:gd name="T14" fmla="*/ 1940 w 2431"/>
                <a:gd name="T15" fmla="*/ 1794 h 2717"/>
                <a:gd name="T16" fmla="*/ 2376 w 2431"/>
                <a:gd name="T17" fmla="*/ 1815 h 2717"/>
                <a:gd name="T18" fmla="*/ 1744 w 2431"/>
                <a:gd name="T19" fmla="*/ 2716 h 2717"/>
                <a:gd name="T20" fmla="*/ 1055 w 2431"/>
                <a:gd name="T21" fmla="*/ 2480 h 2717"/>
                <a:gd name="T22" fmla="*/ 511 w 2431"/>
                <a:gd name="T23" fmla="*/ 2716 h 2717"/>
                <a:gd name="T24" fmla="*/ 0 w 2431"/>
                <a:gd name="T25" fmla="*/ 2222 h 2717"/>
                <a:gd name="T26" fmla="*/ 511 w 2431"/>
                <a:gd name="T27" fmla="*/ 1753 h 2717"/>
                <a:gd name="T28" fmla="*/ 748 w 2431"/>
                <a:gd name="T29" fmla="*/ 1798 h 2717"/>
                <a:gd name="T30" fmla="*/ 673 w 2431"/>
                <a:gd name="T31" fmla="*/ 1545 h 2717"/>
                <a:gd name="T32" fmla="*/ 187 w 2431"/>
                <a:gd name="T33" fmla="*/ 1545 h 2717"/>
                <a:gd name="T34" fmla="*/ 187 w 2431"/>
                <a:gd name="T35" fmla="*/ 1200 h 2717"/>
                <a:gd name="T36" fmla="*/ 470 w 2431"/>
                <a:gd name="T37" fmla="*/ 1200 h 2717"/>
                <a:gd name="T38" fmla="*/ 374 w 2431"/>
                <a:gd name="T39" fmla="*/ 814 h 2717"/>
                <a:gd name="T40" fmla="*/ 1296 w 2431"/>
                <a:gd name="T41" fmla="*/ 0 h 2717"/>
                <a:gd name="T42" fmla="*/ 2264 w 2431"/>
                <a:gd name="T43" fmla="*/ 951 h 2717"/>
                <a:gd name="T44" fmla="*/ 1732 w 2431"/>
                <a:gd name="T45" fmla="*/ 976 h 2717"/>
                <a:gd name="T46" fmla="*/ 1342 w 2431"/>
                <a:gd name="T47" fmla="*/ 494 h 2717"/>
                <a:gd name="T48" fmla="*/ 1031 w 2431"/>
                <a:gd name="T49" fmla="*/ 830 h 2717"/>
                <a:gd name="T50" fmla="*/ 1113 w 2431"/>
                <a:gd name="T51" fmla="*/ 1200 h 2717"/>
                <a:gd name="T52" fmla="*/ 715 w 2431"/>
                <a:gd name="T53" fmla="*/ 2197 h 2717"/>
                <a:gd name="T54" fmla="*/ 511 w 2431"/>
                <a:gd name="T55" fmla="*/ 2102 h 2717"/>
                <a:gd name="T56" fmla="*/ 370 w 2431"/>
                <a:gd name="T57" fmla="*/ 2231 h 2717"/>
                <a:gd name="T58" fmla="*/ 519 w 2431"/>
                <a:gd name="T59" fmla="*/ 2360 h 2717"/>
                <a:gd name="T60" fmla="*/ 715 w 2431"/>
                <a:gd name="T61" fmla="*/ 2197 h 2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1" h="2717">
                  <a:moveTo>
                    <a:pt x="1113" y="1200"/>
                  </a:moveTo>
                  <a:lnTo>
                    <a:pt x="1641" y="1200"/>
                  </a:lnTo>
                  <a:lnTo>
                    <a:pt x="1641" y="1545"/>
                  </a:lnTo>
                  <a:lnTo>
                    <a:pt x="1250" y="1545"/>
                  </a:lnTo>
                  <a:cubicBezTo>
                    <a:pt x="1271" y="1620"/>
                    <a:pt x="1283" y="1699"/>
                    <a:pt x="1283" y="1786"/>
                  </a:cubicBezTo>
                  <a:cubicBezTo>
                    <a:pt x="1283" y="1886"/>
                    <a:pt x="1271" y="1981"/>
                    <a:pt x="1254" y="2069"/>
                  </a:cubicBezTo>
                  <a:cubicBezTo>
                    <a:pt x="1362" y="2127"/>
                    <a:pt x="1478" y="2168"/>
                    <a:pt x="1607" y="2168"/>
                  </a:cubicBezTo>
                  <a:cubicBezTo>
                    <a:pt x="1852" y="2168"/>
                    <a:pt x="1940" y="2069"/>
                    <a:pt x="1940" y="1794"/>
                  </a:cubicBezTo>
                  <a:lnTo>
                    <a:pt x="2376" y="1815"/>
                  </a:lnTo>
                  <a:cubicBezTo>
                    <a:pt x="2430" y="2450"/>
                    <a:pt x="2176" y="2716"/>
                    <a:pt x="1744" y="2716"/>
                  </a:cubicBezTo>
                  <a:cubicBezTo>
                    <a:pt x="1454" y="2716"/>
                    <a:pt x="1229" y="2604"/>
                    <a:pt x="1055" y="2480"/>
                  </a:cubicBezTo>
                  <a:cubicBezTo>
                    <a:pt x="918" y="2629"/>
                    <a:pt x="731" y="2716"/>
                    <a:pt x="511" y="2716"/>
                  </a:cubicBezTo>
                  <a:cubicBezTo>
                    <a:pt x="212" y="2716"/>
                    <a:pt x="0" y="2529"/>
                    <a:pt x="0" y="2222"/>
                  </a:cubicBezTo>
                  <a:cubicBezTo>
                    <a:pt x="0" y="1939"/>
                    <a:pt x="212" y="1753"/>
                    <a:pt x="511" y="1753"/>
                  </a:cubicBezTo>
                  <a:cubicBezTo>
                    <a:pt x="594" y="1753"/>
                    <a:pt x="673" y="1769"/>
                    <a:pt x="748" y="1798"/>
                  </a:cubicBezTo>
                  <a:cubicBezTo>
                    <a:pt x="739" y="1703"/>
                    <a:pt x="710" y="1620"/>
                    <a:pt x="673" y="1545"/>
                  </a:cubicBezTo>
                  <a:lnTo>
                    <a:pt x="187" y="1545"/>
                  </a:lnTo>
                  <a:lnTo>
                    <a:pt x="187" y="1200"/>
                  </a:lnTo>
                  <a:lnTo>
                    <a:pt x="470" y="1200"/>
                  </a:lnTo>
                  <a:cubicBezTo>
                    <a:pt x="415" y="1096"/>
                    <a:pt x="374" y="976"/>
                    <a:pt x="374" y="814"/>
                  </a:cubicBezTo>
                  <a:cubicBezTo>
                    <a:pt x="374" y="319"/>
                    <a:pt x="756" y="0"/>
                    <a:pt x="1296" y="0"/>
                  </a:cubicBezTo>
                  <a:cubicBezTo>
                    <a:pt x="1923" y="0"/>
                    <a:pt x="2264" y="373"/>
                    <a:pt x="2264" y="951"/>
                  </a:cubicBezTo>
                  <a:lnTo>
                    <a:pt x="1732" y="976"/>
                  </a:lnTo>
                  <a:cubicBezTo>
                    <a:pt x="1724" y="672"/>
                    <a:pt x="1583" y="494"/>
                    <a:pt x="1342" y="494"/>
                  </a:cubicBezTo>
                  <a:cubicBezTo>
                    <a:pt x="1134" y="494"/>
                    <a:pt x="1031" y="627"/>
                    <a:pt x="1031" y="830"/>
                  </a:cubicBezTo>
                  <a:cubicBezTo>
                    <a:pt x="1030" y="976"/>
                    <a:pt x="1068" y="1092"/>
                    <a:pt x="1113" y="1200"/>
                  </a:cubicBezTo>
                  <a:close/>
                  <a:moveTo>
                    <a:pt x="715" y="2197"/>
                  </a:moveTo>
                  <a:cubicBezTo>
                    <a:pt x="640" y="2139"/>
                    <a:pt x="573" y="2102"/>
                    <a:pt x="511" y="2102"/>
                  </a:cubicBezTo>
                  <a:cubicBezTo>
                    <a:pt x="424" y="2102"/>
                    <a:pt x="370" y="2148"/>
                    <a:pt x="370" y="2231"/>
                  </a:cubicBezTo>
                  <a:cubicBezTo>
                    <a:pt x="370" y="2310"/>
                    <a:pt x="440" y="2360"/>
                    <a:pt x="519" y="2360"/>
                  </a:cubicBezTo>
                  <a:cubicBezTo>
                    <a:pt x="611" y="2359"/>
                    <a:pt x="673" y="2305"/>
                    <a:pt x="715" y="2197"/>
                  </a:cubicBezTo>
                  <a:close/>
                </a:path>
              </a:pathLst>
            </a:custGeom>
            <a:grpFill/>
            <a:ln>
              <a:noFill/>
            </a:ln>
            <a:effectLst/>
          </p:spPr>
          <p:txBody>
            <a:bodyPr wrap="none" anchor="ctr"/>
            <a:lstStyle/>
            <a:p>
              <a:pPr defTabSz="633062">
                <a:defRPr/>
              </a:pPr>
              <a:endParaRPr lang="en-US" sz="1247">
                <a:solidFill>
                  <a:srgbClr val="000000"/>
                </a:solidFill>
                <a:latin typeface="Arial" panose="020B0604020202020204"/>
              </a:endParaRPr>
            </a:p>
          </p:txBody>
        </p:sp>
        <p:sp>
          <p:nvSpPr>
            <p:cNvPr id="87" name="Freeform 1">
              <a:extLst>
                <a:ext uri="{FF2B5EF4-FFF2-40B4-BE49-F238E27FC236}">
                  <a16:creationId xmlns:a16="http://schemas.microsoft.com/office/drawing/2014/main" id="{C0511790-6708-45DD-E7C7-55754C88F423}"/>
                </a:ext>
              </a:extLst>
            </p:cNvPr>
            <p:cNvSpPr>
              <a:spLocks noChangeArrowheads="1"/>
            </p:cNvSpPr>
            <p:nvPr/>
          </p:nvSpPr>
          <p:spPr bwMode="auto">
            <a:xfrm>
              <a:off x="1086074" y="2652915"/>
              <a:ext cx="193700" cy="259612"/>
            </a:xfrm>
            <a:custGeom>
              <a:avLst/>
              <a:gdLst>
                <a:gd name="T0" fmla="*/ 1233 w 1271"/>
                <a:gd name="T1" fmla="*/ 1133 h 1702"/>
                <a:gd name="T2" fmla="*/ 1031 w 1271"/>
                <a:gd name="T3" fmla="*/ 899 h 1702"/>
                <a:gd name="T4" fmla="*/ 877 w 1271"/>
                <a:gd name="T5" fmla="*/ 864 h 1702"/>
                <a:gd name="T6" fmla="*/ 787 w 1271"/>
                <a:gd name="T7" fmla="*/ 774 h 1702"/>
                <a:gd name="T8" fmla="*/ 787 w 1271"/>
                <a:gd name="T9" fmla="*/ 769 h 1702"/>
                <a:gd name="T10" fmla="*/ 795 w 1271"/>
                <a:gd name="T11" fmla="*/ 727 h 1702"/>
                <a:gd name="T12" fmla="*/ 867 w 1271"/>
                <a:gd name="T13" fmla="*/ 573 h 1702"/>
                <a:gd name="T14" fmla="*/ 949 w 1271"/>
                <a:gd name="T15" fmla="*/ 451 h 1702"/>
                <a:gd name="T16" fmla="*/ 927 w 1271"/>
                <a:gd name="T17" fmla="*/ 383 h 1702"/>
                <a:gd name="T18" fmla="*/ 927 w 1271"/>
                <a:gd name="T19" fmla="*/ 286 h 1702"/>
                <a:gd name="T20" fmla="*/ 638 w 1271"/>
                <a:gd name="T21" fmla="*/ 0 h 1702"/>
                <a:gd name="T22" fmla="*/ 349 w 1271"/>
                <a:gd name="T23" fmla="*/ 286 h 1702"/>
                <a:gd name="T24" fmla="*/ 349 w 1271"/>
                <a:gd name="T25" fmla="*/ 383 h 1702"/>
                <a:gd name="T26" fmla="*/ 326 w 1271"/>
                <a:gd name="T27" fmla="*/ 451 h 1702"/>
                <a:gd name="T28" fmla="*/ 408 w 1271"/>
                <a:gd name="T29" fmla="*/ 573 h 1702"/>
                <a:gd name="T30" fmla="*/ 481 w 1271"/>
                <a:gd name="T31" fmla="*/ 727 h 1702"/>
                <a:gd name="T32" fmla="*/ 488 w 1271"/>
                <a:gd name="T33" fmla="*/ 769 h 1702"/>
                <a:gd name="T34" fmla="*/ 488 w 1271"/>
                <a:gd name="T35" fmla="*/ 774 h 1702"/>
                <a:gd name="T36" fmla="*/ 398 w 1271"/>
                <a:gd name="T37" fmla="*/ 864 h 1702"/>
                <a:gd name="T38" fmla="*/ 244 w 1271"/>
                <a:gd name="T39" fmla="*/ 899 h 1702"/>
                <a:gd name="T40" fmla="*/ 42 w 1271"/>
                <a:gd name="T41" fmla="*/ 1133 h 1702"/>
                <a:gd name="T42" fmla="*/ 0 w 1271"/>
                <a:gd name="T43" fmla="*/ 1701 h 1702"/>
                <a:gd name="T44" fmla="*/ 635 w 1271"/>
                <a:gd name="T45" fmla="*/ 1701 h 1702"/>
                <a:gd name="T46" fmla="*/ 1270 w 1271"/>
                <a:gd name="T47" fmla="*/ 1701 h 1702"/>
                <a:gd name="T48" fmla="*/ 1233 w 1271"/>
                <a:gd name="T49" fmla="*/ 1133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71" h="1702">
                  <a:moveTo>
                    <a:pt x="1233" y="1133"/>
                  </a:moveTo>
                  <a:cubicBezTo>
                    <a:pt x="1233" y="1024"/>
                    <a:pt x="1136" y="921"/>
                    <a:pt x="1031" y="899"/>
                  </a:cubicBezTo>
                  <a:cubicBezTo>
                    <a:pt x="999" y="892"/>
                    <a:pt x="877" y="864"/>
                    <a:pt x="877" y="864"/>
                  </a:cubicBezTo>
                  <a:cubicBezTo>
                    <a:pt x="824" y="854"/>
                    <a:pt x="787" y="829"/>
                    <a:pt x="787" y="774"/>
                  </a:cubicBezTo>
                  <a:lnTo>
                    <a:pt x="787" y="769"/>
                  </a:lnTo>
                  <a:cubicBezTo>
                    <a:pt x="787" y="755"/>
                    <a:pt x="795" y="742"/>
                    <a:pt x="795" y="727"/>
                  </a:cubicBezTo>
                  <a:cubicBezTo>
                    <a:pt x="824" y="685"/>
                    <a:pt x="844" y="630"/>
                    <a:pt x="867" y="573"/>
                  </a:cubicBezTo>
                  <a:cubicBezTo>
                    <a:pt x="919" y="540"/>
                    <a:pt x="949" y="498"/>
                    <a:pt x="949" y="451"/>
                  </a:cubicBezTo>
                  <a:cubicBezTo>
                    <a:pt x="949" y="428"/>
                    <a:pt x="942" y="406"/>
                    <a:pt x="927" y="383"/>
                  </a:cubicBezTo>
                  <a:lnTo>
                    <a:pt x="927" y="286"/>
                  </a:lnTo>
                  <a:cubicBezTo>
                    <a:pt x="927" y="127"/>
                    <a:pt x="797" y="0"/>
                    <a:pt x="638" y="0"/>
                  </a:cubicBezTo>
                  <a:cubicBezTo>
                    <a:pt x="478" y="0"/>
                    <a:pt x="349" y="129"/>
                    <a:pt x="349" y="286"/>
                  </a:cubicBezTo>
                  <a:lnTo>
                    <a:pt x="349" y="383"/>
                  </a:lnTo>
                  <a:cubicBezTo>
                    <a:pt x="334" y="403"/>
                    <a:pt x="326" y="426"/>
                    <a:pt x="326" y="451"/>
                  </a:cubicBezTo>
                  <a:cubicBezTo>
                    <a:pt x="326" y="498"/>
                    <a:pt x="359" y="540"/>
                    <a:pt x="408" y="573"/>
                  </a:cubicBezTo>
                  <a:cubicBezTo>
                    <a:pt x="431" y="630"/>
                    <a:pt x="451" y="685"/>
                    <a:pt x="481" y="727"/>
                  </a:cubicBezTo>
                  <a:cubicBezTo>
                    <a:pt x="481" y="742"/>
                    <a:pt x="488" y="755"/>
                    <a:pt x="488" y="769"/>
                  </a:cubicBezTo>
                  <a:lnTo>
                    <a:pt x="488" y="774"/>
                  </a:lnTo>
                  <a:cubicBezTo>
                    <a:pt x="488" y="829"/>
                    <a:pt x="451" y="857"/>
                    <a:pt x="398" y="864"/>
                  </a:cubicBezTo>
                  <a:cubicBezTo>
                    <a:pt x="398" y="864"/>
                    <a:pt x="279" y="892"/>
                    <a:pt x="244" y="899"/>
                  </a:cubicBezTo>
                  <a:cubicBezTo>
                    <a:pt x="139" y="921"/>
                    <a:pt x="42" y="1024"/>
                    <a:pt x="42" y="1133"/>
                  </a:cubicBezTo>
                  <a:lnTo>
                    <a:pt x="0" y="1701"/>
                  </a:lnTo>
                  <a:lnTo>
                    <a:pt x="635" y="1701"/>
                  </a:lnTo>
                  <a:lnTo>
                    <a:pt x="1270" y="1701"/>
                  </a:lnTo>
                  <a:lnTo>
                    <a:pt x="1233" y="1133"/>
                  </a:lnTo>
                </a:path>
              </a:pathLst>
            </a:custGeom>
            <a:grpFill/>
            <a:ln>
              <a:noFill/>
            </a:ln>
            <a:effectLst/>
          </p:spPr>
          <p:txBody>
            <a:bodyPr wrap="none" anchor="ctr"/>
            <a:lstStyle/>
            <a:p>
              <a:pPr defTabSz="633062">
                <a:defRPr/>
              </a:pPr>
              <a:endParaRPr lang="en-GB" sz="1247">
                <a:solidFill>
                  <a:srgbClr val="005365"/>
                </a:solidFill>
                <a:latin typeface="Arial" panose="020B0604020202020204"/>
              </a:endParaRPr>
            </a:p>
          </p:txBody>
        </p:sp>
        <p:sp>
          <p:nvSpPr>
            <p:cNvPr id="88" name="Freeform 2">
              <a:extLst>
                <a:ext uri="{FF2B5EF4-FFF2-40B4-BE49-F238E27FC236}">
                  <a16:creationId xmlns:a16="http://schemas.microsoft.com/office/drawing/2014/main" id="{D20AD2AB-4F2E-DD0A-0196-869A2B2E2288}"/>
                </a:ext>
              </a:extLst>
            </p:cNvPr>
            <p:cNvSpPr>
              <a:spLocks noChangeArrowheads="1"/>
            </p:cNvSpPr>
            <p:nvPr/>
          </p:nvSpPr>
          <p:spPr bwMode="auto">
            <a:xfrm>
              <a:off x="1298089" y="2652916"/>
              <a:ext cx="187948" cy="259612"/>
            </a:xfrm>
            <a:custGeom>
              <a:avLst/>
              <a:gdLst>
                <a:gd name="T0" fmla="*/ 1183 w 1226"/>
                <a:gd name="T1" fmla="*/ 1123 h 1692"/>
                <a:gd name="T2" fmla="*/ 981 w 1226"/>
                <a:gd name="T3" fmla="*/ 889 h 1692"/>
                <a:gd name="T4" fmla="*/ 849 w 1226"/>
                <a:gd name="T5" fmla="*/ 854 h 1692"/>
                <a:gd name="T6" fmla="*/ 760 w 1226"/>
                <a:gd name="T7" fmla="*/ 764 h 1692"/>
                <a:gd name="T8" fmla="*/ 760 w 1226"/>
                <a:gd name="T9" fmla="*/ 759 h 1692"/>
                <a:gd name="T10" fmla="*/ 760 w 1226"/>
                <a:gd name="T11" fmla="*/ 725 h 1692"/>
                <a:gd name="T12" fmla="*/ 899 w 1226"/>
                <a:gd name="T13" fmla="*/ 732 h 1692"/>
                <a:gd name="T14" fmla="*/ 904 w 1226"/>
                <a:gd name="T15" fmla="*/ 216 h 1692"/>
                <a:gd name="T16" fmla="*/ 613 w 1226"/>
                <a:gd name="T17" fmla="*/ 22 h 1692"/>
                <a:gd name="T18" fmla="*/ 321 w 1226"/>
                <a:gd name="T19" fmla="*/ 216 h 1692"/>
                <a:gd name="T20" fmla="*/ 326 w 1226"/>
                <a:gd name="T21" fmla="*/ 732 h 1692"/>
                <a:gd name="T22" fmla="*/ 466 w 1226"/>
                <a:gd name="T23" fmla="*/ 725 h 1692"/>
                <a:gd name="T24" fmla="*/ 466 w 1226"/>
                <a:gd name="T25" fmla="*/ 759 h 1692"/>
                <a:gd name="T26" fmla="*/ 466 w 1226"/>
                <a:gd name="T27" fmla="*/ 764 h 1692"/>
                <a:gd name="T28" fmla="*/ 376 w 1226"/>
                <a:gd name="T29" fmla="*/ 854 h 1692"/>
                <a:gd name="T30" fmla="*/ 244 w 1226"/>
                <a:gd name="T31" fmla="*/ 889 h 1692"/>
                <a:gd name="T32" fmla="*/ 42 w 1226"/>
                <a:gd name="T33" fmla="*/ 1123 h 1692"/>
                <a:gd name="T34" fmla="*/ 0 w 1226"/>
                <a:gd name="T35" fmla="*/ 1691 h 1692"/>
                <a:gd name="T36" fmla="*/ 613 w 1226"/>
                <a:gd name="T37" fmla="*/ 1691 h 1692"/>
                <a:gd name="T38" fmla="*/ 1225 w 1226"/>
                <a:gd name="T39" fmla="*/ 1691 h 1692"/>
                <a:gd name="T40" fmla="*/ 1183 w 1226"/>
                <a:gd name="T41" fmla="*/ 1123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6" h="1692">
                  <a:moveTo>
                    <a:pt x="1183" y="1123"/>
                  </a:moveTo>
                  <a:cubicBezTo>
                    <a:pt x="1183" y="1014"/>
                    <a:pt x="1086" y="911"/>
                    <a:pt x="981" y="889"/>
                  </a:cubicBezTo>
                  <a:cubicBezTo>
                    <a:pt x="949" y="882"/>
                    <a:pt x="849" y="854"/>
                    <a:pt x="849" y="854"/>
                  </a:cubicBezTo>
                  <a:cubicBezTo>
                    <a:pt x="797" y="844"/>
                    <a:pt x="760" y="819"/>
                    <a:pt x="760" y="764"/>
                  </a:cubicBezTo>
                  <a:lnTo>
                    <a:pt x="760" y="759"/>
                  </a:lnTo>
                  <a:cubicBezTo>
                    <a:pt x="760" y="747"/>
                    <a:pt x="760" y="737"/>
                    <a:pt x="760" y="725"/>
                  </a:cubicBezTo>
                  <a:cubicBezTo>
                    <a:pt x="837" y="725"/>
                    <a:pt x="899" y="732"/>
                    <a:pt x="899" y="732"/>
                  </a:cubicBezTo>
                  <a:cubicBezTo>
                    <a:pt x="899" y="732"/>
                    <a:pt x="959" y="431"/>
                    <a:pt x="904" y="216"/>
                  </a:cubicBezTo>
                  <a:cubicBezTo>
                    <a:pt x="849" y="2"/>
                    <a:pt x="613" y="22"/>
                    <a:pt x="613" y="22"/>
                  </a:cubicBezTo>
                  <a:cubicBezTo>
                    <a:pt x="613" y="22"/>
                    <a:pt x="379" y="0"/>
                    <a:pt x="321" y="216"/>
                  </a:cubicBezTo>
                  <a:cubicBezTo>
                    <a:pt x="266" y="431"/>
                    <a:pt x="326" y="732"/>
                    <a:pt x="326" y="732"/>
                  </a:cubicBezTo>
                  <a:cubicBezTo>
                    <a:pt x="326" y="732"/>
                    <a:pt x="388" y="725"/>
                    <a:pt x="466" y="725"/>
                  </a:cubicBezTo>
                  <a:cubicBezTo>
                    <a:pt x="466" y="737"/>
                    <a:pt x="466" y="747"/>
                    <a:pt x="466" y="759"/>
                  </a:cubicBezTo>
                  <a:lnTo>
                    <a:pt x="466" y="764"/>
                  </a:lnTo>
                  <a:cubicBezTo>
                    <a:pt x="466" y="819"/>
                    <a:pt x="428" y="847"/>
                    <a:pt x="376" y="854"/>
                  </a:cubicBezTo>
                  <a:cubicBezTo>
                    <a:pt x="376" y="854"/>
                    <a:pt x="276" y="882"/>
                    <a:pt x="244" y="889"/>
                  </a:cubicBezTo>
                  <a:cubicBezTo>
                    <a:pt x="139" y="911"/>
                    <a:pt x="42" y="1014"/>
                    <a:pt x="42" y="1123"/>
                  </a:cubicBezTo>
                  <a:lnTo>
                    <a:pt x="0" y="1691"/>
                  </a:lnTo>
                  <a:lnTo>
                    <a:pt x="613" y="1691"/>
                  </a:lnTo>
                  <a:lnTo>
                    <a:pt x="1225" y="1691"/>
                  </a:lnTo>
                  <a:lnTo>
                    <a:pt x="1183" y="1123"/>
                  </a:lnTo>
                </a:path>
              </a:pathLst>
            </a:custGeom>
            <a:grpFill/>
            <a:ln>
              <a:noFill/>
            </a:ln>
            <a:effectLst/>
          </p:spPr>
          <p:txBody>
            <a:bodyPr wrap="none" anchor="ctr"/>
            <a:lstStyle/>
            <a:p>
              <a:pPr defTabSz="633062">
                <a:defRPr/>
              </a:pPr>
              <a:endParaRPr lang="en-GB" sz="1247">
                <a:solidFill>
                  <a:srgbClr val="005365"/>
                </a:solidFill>
                <a:latin typeface="Arial" panose="020B0604020202020204"/>
              </a:endParaRPr>
            </a:p>
          </p:txBody>
        </p:sp>
        <p:sp>
          <p:nvSpPr>
            <p:cNvPr id="89" name="Freeform 1">
              <a:extLst>
                <a:ext uri="{FF2B5EF4-FFF2-40B4-BE49-F238E27FC236}">
                  <a16:creationId xmlns:a16="http://schemas.microsoft.com/office/drawing/2014/main" id="{31A559CA-0464-8676-833F-409228D2B370}"/>
                </a:ext>
              </a:extLst>
            </p:cNvPr>
            <p:cNvSpPr>
              <a:spLocks noChangeArrowheads="1"/>
            </p:cNvSpPr>
            <p:nvPr/>
          </p:nvSpPr>
          <p:spPr bwMode="auto">
            <a:xfrm>
              <a:off x="1504352" y="2652915"/>
              <a:ext cx="193700" cy="259612"/>
            </a:xfrm>
            <a:custGeom>
              <a:avLst/>
              <a:gdLst>
                <a:gd name="T0" fmla="*/ 1233 w 1271"/>
                <a:gd name="T1" fmla="*/ 1133 h 1702"/>
                <a:gd name="T2" fmla="*/ 1031 w 1271"/>
                <a:gd name="T3" fmla="*/ 899 h 1702"/>
                <a:gd name="T4" fmla="*/ 877 w 1271"/>
                <a:gd name="T5" fmla="*/ 864 h 1702"/>
                <a:gd name="T6" fmla="*/ 787 w 1271"/>
                <a:gd name="T7" fmla="*/ 774 h 1702"/>
                <a:gd name="T8" fmla="*/ 787 w 1271"/>
                <a:gd name="T9" fmla="*/ 769 h 1702"/>
                <a:gd name="T10" fmla="*/ 795 w 1271"/>
                <a:gd name="T11" fmla="*/ 727 h 1702"/>
                <a:gd name="T12" fmla="*/ 867 w 1271"/>
                <a:gd name="T13" fmla="*/ 573 h 1702"/>
                <a:gd name="T14" fmla="*/ 949 w 1271"/>
                <a:gd name="T15" fmla="*/ 451 h 1702"/>
                <a:gd name="T16" fmla="*/ 927 w 1271"/>
                <a:gd name="T17" fmla="*/ 383 h 1702"/>
                <a:gd name="T18" fmla="*/ 927 w 1271"/>
                <a:gd name="T19" fmla="*/ 286 h 1702"/>
                <a:gd name="T20" fmla="*/ 638 w 1271"/>
                <a:gd name="T21" fmla="*/ 0 h 1702"/>
                <a:gd name="T22" fmla="*/ 349 w 1271"/>
                <a:gd name="T23" fmla="*/ 286 h 1702"/>
                <a:gd name="T24" fmla="*/ 349 w 1271"/>
                <a:gd name="T25" fmla="*/ 383 h 1702"/>
                <a:gd name="T26" fmla="*/ 326 w 1271"/>
                <a:gd name="T27" fmla="*/ 451 h 1702"/>
                <a:gd name="T28" fmla="*/ 408 w 1271"/>
                <a:gd name="T29" fmla="*/ 573 h 1702"/>
                <a:gd name="T30" fmla="*/ 481 w 1271"/>
                <a:gd name="T31" fmla="*/ 727 h 1702"/>
                <a:gd name="T32" fmla="*/ 488 w 1271"/>
                <a:gd name="T33" fmla="*/ 769 h 1702"/>
                <a:gd name="T34" fmla="*/ 488 w 1271"/>
                <a:gd name="T35" fmla="*/ 774 h 1702"/>
                <a:gd name="T36" fmla="*/ 398 w 1271"/>
                <a:gd name="T37" fmla="*/ 864 h 1702"/>
                <a:gd name="T38" fmla="*/ 244 w 1271"/>
                <a:gd name="T39" fmla="*/ 899 h 1702"/>
                <a:gd name="T40" fmla="*/ 42 w 1271"/>
                <a:gd name="T41" fmla="*/ 1133 h 1702"/>
                <a:gd name="T42" fmla="*/ 0 w 1271"/>
                <a:gd name="T43" fmla="*/ 1701 h 1702"/>
                <a:gd name="T44" fmla="*/ 635 w 1271"/>
                <a:gd name="T45" fmla="*/ 1701 h 1702"/>
                <a:gd name="T46" fmla="*/ 1270 w 1271"/>
                <a:gd name="T47" fmla="*/ 1701 h 1702"/>
                <a:gd name="T48" fmla="*/ 1233 w 1271"/>
                <a:gd name="T49" fmla="*/ 1133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71" h="1702">
                  <a:moveTo>
                    <a:pt x="1233" y="1133"/>
                  </a:moveTo>
                  <a:cubicBezTo>
                    <a:pt x="1233" y="1024"/>
                    <a:pt x="1136" y="921"/>
                    <a:pt x="1031" y="899"/>
                  </a:cubicBezTo>
                  <a:cubicBezTo>
                    <a:pt x="999" y="892"/>
                    <a:pt x="877" y="864"/>
                    <a:pt x="877" y="864"/>
                  </a:cubicBezTo>
                  <a:cubicBezTo>
                    <a:pt x="824" y="854"/>
                    <a:pt x="787" y="829"/>
                    <a:pt x="787" y="774"/>
                  </a:cubicBezTo>
                  <a:lnTo>
                    <a:pt x="787" y="769"/>
                  </a:lnTo>
                  <a:cubicBezTo>
                    <a:pt x="787" y="755"/>
                    <a:pt x="795" y="742"/>
                    <a:pt x="795" y="727"/>
                  </a:cubicBezTo>
                  <a:cubicBezTo>
                    <a:pt x="824" y="685"/>
                    <a:pt x="844" y="630"/>
                    <a:pt x="867" y="573"/>
                  </a:cubicBezTo>
                  <a:cubicBezTo>
                    <a:pt x="919" y="540"/>
                    <a:pt x="949" y="498"/>
                    <a:pt x="949" y="451"/>
                  </a:cubicBezTo>
                  <a:cubicBezTo>
                    <a:pt x="949" y="428"/>
                    <a:pt x="942" y="406"/>
                    <a:pt x="927" y="383"/>
                  </a:cubicBezTo>
                  <a:lnTo>
                    <a:pt x="927" y="286"/>
                  </a:lnTo>
                  <a:cubicBezTo>
                    <a:pt x="927" y="127"/>
                    <a:pt x="797" y="0"/>
                    <a:pt x="638" y="0"/>
                  </a:cubicBezTo>
                  <a:cubicBezTo>
                    <a:pt x="478" y="0"/>
                    <a:pt x="349" y="129"/>
                    <a:pt x="349" y="286"/>
                  </a:cubicBezTo>
                  <a:lnTo>
                    <a:pt x="349" y="383"/>
                  </a:lnTo>
                  <a:cubicBezTo>
                    <a:pt x="334" y="403"/>
                    <a:pt x="326" y="426"/>
                    <a:pt x="326" y="451"/>
                  </a:cubicBezTo>
                  <a:cubicBezTo>
                    <a:pt x="326" y="498"/>
                    <a:pt x="359" y="540"/>
                    <a:pt x="408" y="573"/>
                  </a:cubicBezTo>
                  <a:cubicBezTo>
                    <a:pt x="431" y="630"/>
                    <a:pt x="451" y="685"/>
                    <a:pt x="481" y="727"/>
                  </a:cubicBezTo>
                  <a:cubicBezTo>
                    <a:pt x="481" y="742"/>
                    <a:pt x="488" y="755"/>
                    <a:pt x="488" y="769"/>
                  </a:cubicBezTo>
                  <a:lnTo>
                    <a:pt x="488" y="774"/>
                  </a:lnTo>
                  <a:cubicBezTo>
                    <a:pt x="488" y="829"/>
                    <a:pt x="451" y="857"/>
                    <a:pt x="398" y="864"/>
                  </a:cubicBezTo>
                  <a:cubicBezTo>
                    <a:pt x="398" y="864"/>
                    <a:pt x="279" y="892"/>
                    <a:pt x="244" y="899"/>
                  </a:cubicBezTo>
                  <a:cubicBezTo>
                    <a:pt x="139" y="921"/>
                    <a:pt x="42" y="1024"/>
                    <a:pt x="42" y="1133"/>
                  </a:cubicBezTo>
                  <a:lnTo>
                    <a:pt x="0" y="1701"/>
                  </a:lnTo>
                  <a:lnTo>
                    <a:pt x="635" y="1701"/>
                  </a:lnTo>
                  <a:lnTo>
                    <a:pt x="1270" y="1701"/>
                  </a:lnTo>
                  <a:lnTo>
                    <a:pt x="1233" y="1133"/>
                  </a:lnTo>
                </a:path>
              </a:pathLst>
            </a:custGeom>
            <a:grpFill/>
            <a:ln>
              <a:noFill/>
            </a:ln>
            <a:effectLst/>
          </p:spPr>
          <p:txBody>
            <a:bodyPr wrap="none" anchor="ctr"/>
            <a:lstStyle/>
            <a:p>
              <a:pPr defTabSz="633062">
                <a:defRPr/>
              </a:pPr>
              <a:endParaRPr lang="en-GB" sz="1247">
                <a:solidFill>
                  <a:srgbClr val="005365"/>
                </a:solidFill>
                <a:latin typeface="Arial" panose="020B0604020202020204"/>
              </a:endParaRPr>
            </a:p>
          </p:txBody>
        </p:sp>
        <p:sp>
          <p:nvSpPr>
            <p:cNvPr id="90" name="Freeform 2">
              <a:extLst>
                <a:ext uri="{FF2B5EF4-FFF2-40B4-BE49-F238E27FC236}">
                  <a16:creationId xmlns:a16="http://schemas.microsoft.com/office/drawing/2014/main" id="{533BABAC-0C5E-4467-A497-DFF206DCD419}"/>
                </a:ext>
              </a:extLst>
            </p:cNvPr>
            <p:cNvSpPr>
              <a:spLocks noChangeArrowheads="1"/>
            </p:cNvSpPr>
            <p:nvPr/>
          </p:nvSpPr>
          <p:spPr bwMode="auto">
            <a:xfrm>
              <a:off x="1716367" y="2652916"/>
              <a:ext cx="187948" cy="259612"/>
            </a:xfrm>
            <a:custGeom>
              <a:avLst/>
              <a:gdLst>
                <a:gd name="T0" fmla="*/ 1183 w 1226"/>
                <a:gd name="T1" fmla="*/ 1123 h 1692"/>
                <a:gd name="T2" fmla="*/ 981 w 1226"/>
                <a:gd name="T3" fmla="*/ 889 h 1692"/>
                <a:gd name="T4" fmla="*/ 849 w 1226"/>
                <a:gd name="T5" fmla="*/ 854 h 1692"/>
                <a:gd name="T6" fmla="*/ 760 w 1226"/>
                <a:gd name="T7" fmla="*/ 764 h 1692"/>
                <a:gd name="T8" fmla="*/ 760 w 1226"/>
                <a:gd name="T9" fmla="*/ 759 h 1692"/>
                <a:gd name="T10" fmla="*/ 760 w 1226"/>
                <a:gd name="T11" fmla="*/ 725 h 1692"/>
                <a:gd name="T12" fmla="*/ 899 w 1226"/>
                <a:gd name="T13" fmla="*/ 732 h 1692"/>
                <a:gd name="T14" fmla="*/ 904 w 1226"/>
                <a:gd name="T15" fmla="*/ 216 h 1692"/>
                <a:gd name="T16" fmla="*/ 613 w 1226"/>
                <a:gd name="T17" fmla="*/ 22 h 1692"/>
                <a:gd name="T18" fmla="*/ 321 w 1226"/>
                <a:gd name="T19" fmla="*/ 216 h 1692"/>
                <a:gd name="T20" fmla="*/ 326 w 1226"/>
                <a:gd name="T21" fmla="*/ 732 h 1692"/>
                <a:gd name="T22" fmla="*/ 466 w 1226"/>
                <a:gd name="T23" fmla="*/ 725 h 1692"/>
                <a:gd name="T24" fmla="*/ 466 w 1226"/>
                <a:gd name="T25" fmla="*/ 759 h 1692"/>
                <a:gd name="T26" fmla="*/ 466 w 1226"/>
                <a:gd name="T27" fmla="*/ 764 h 1692"/>
                <a:gd name="T28" fmla="*/ 376 w 1226"/>
                <a:gd name="T29" fmla="*/ 854 h 1692"/>
                <a:gd name="T30" fmla="*/ 244 w 1226"/>
                <a:gd name="T31" fmla="*/ 889 h 1692"/>
                <a:gd name="T32" fmla="*/ 42 w 1226"/>
                <a:gd name="T33" fmla="*/ 1123 h 1692"/>
                <a:gd name="T34" fmla="*/ 0 w 1226"/>
                <a:gd name="T35" fmla="*/ 1691 h 1692"/>
                <a:gd name="T36" fmla="*/ 613 w 1226"/>
                <a:gd name="T37" fmla="*/ 1691 h 1692"/>
                <a:gd name="T38" fmla="*/ 1225 w 1226"/>
                <a:gd name="T39" fmla="*/ 1691 h 1692"/>
                <a:gd name="T40" fmla="*/ 1183 w 1226"/>
                <a:gd name="T41" fmla="*/ 1123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6" h="1692">
                  <a:moveTo>
                    <a:pt x="1183" y="1123"/>
                  </a:moveTo>
                  <a:cubicBezTo>
                    <a:pt x="1183" y="1014"/>
                    <a:pt x="1086" y="911"/>
                    <a:pt x="981" y="889"/>
                  </a:cubicBezTo>
                  <a:cubicBezTo>
                    <a:pt x="949" y="882"/>
                    <a:pt x="849" y="854"/>
                    <a:pt x="849" y="854"/>
                  </a:cubicBezTo>
                  <a:cubicBezTo>
                    <a:pt x="797" y="844"/>
                    <a:pt x="760" y="819"/>
                    <a:pt x="760" y="764"/>
                  </a:cubicBezTo>
                  <a:lnTo>
                    <a:pt x="760" y="759"/>
                  </a:lnTo>
                  <a:cubicBezTo>
                    <a:pt x="760" y="747"/>
                    <a:pt x="760" y="737"/>
                    <a:pt x="760" y="725"/>
                  </a:cubicBezTo>
                  <a:cubicBezTo>
                    <a:pt x="837" y="725"/>
                    <a:pt x="899" y="732"/>
                    <a:pt x="899" y="732"/>
                  </a:cubicBezTo>
                  <a:cubicBezTo>
                    <a:pt x="899" y="732"/>
                    <a:pt x="959" y="431"/>
                    <a:pt x="904" y="216"/>
                  </a:cubicBezTo>
                  <a:cubicBezTo>
                    <a:pt x="849" y="2"/>
                    <a:pt x="613" y="22"/>
                    <a:pt x="613" y="22"/>
                  </a:cubicBezTo>
                  <a:cubicBezTo>
                    <a:pt x="613" y="22"/>
                    <a:pt x="379" y="0"/>
                    <a:pt x="321" y="216"/>
                  </a:cubicBezTo>
                  <a:cubicBezTo>
                    <a:pt x="266" y="431"/>
                    <a:pt x="326" y="732"/>
                    <a:pt x="326" y="732"/>
                  </a:cubicBezTo>
                  <a:cubicBezTo>
                    <a:pt x="326" y="732"/>
                    <a:pt x="388" y="725"/>
                    <a:pt x="466" y="725"/>
                  </a:cubicBezTo>
                  <a:cubicBezTo>
                    <a:pt x="466" y="737"/>
                    <a:pt x="466" y="747"/>
                    <a:pt x="466" y="759"/>
                  </a:cubicBezTo>
                  <a:lnTo>
                    <a:pt x="466" y="764"/>
                  </a:lnTo>
                  <a:cubicBezTo>
                    <a:pt x="466" y="819"/>
                    <a:pt x="428" y="847"/>
                    <a:pt x="376" y="854"/>
                  </a:cubicBezTo>
                  <a:cubicBezTo>
                    <a:pt x="376" y="854"/>
                    <a:pt x="276" y="882"/>
                    <a:pt x="244" y="889"/>
                  </a:cubicBezTo>
                  <a:cubicBezTo>
                    <a:pt x="139" y="911"/>
                    <a:pt x="42" y="1014"/>
                    <a:pt x="42" y="1123"/>
                  </a:cubicBezTo>
                  <a:lnTo>
                    <a:pt x="0" y="1691"/>
                  </a:lnTo>
                  <a:lnTo>
                    <a:pt x="613" y="1691"/>
                  </a:lnTo>
                  <a:lnTo>
                    <a:pt x="1225" y="1691"/>
                  </a:lnTo>
                  <a:lnTo>
                    <a:pt x="1183" y="1123"/>
                  </a:lnTo>
                </a:path>
              </a:pathLst>
            </a:custGeom>
            <a:grpFill/>
            <a:ln>
              <a:noFill/>
            </a:ln>
            <a:effectLst/>
          </p:spPr>
          <p:txBody>
            <a:bodyPr wrap="none" anchor="ctr"/>
            <a:lstStyle/>
            <a:p>
              <a:pPr defTabSz="633062">
                <a:defRPr/>
              </a:pPr>
              <a:endParaRPr lang="en-GB" sz="1247">
                <a:solidFill>
                  <a:srgbClr val="005365"/>
                </a:solidFill>
                <a:latin typeface="Arial" panose="020B0604020202020204"/>
              </a:endParaRPr>
            </a:p>
          </p:txBody>
        </p:sp>
        <p:sp>
          <p:nvSpPr>
            <p:cNvPr id="91" name="Freeform 2">
              <a:extLst>
                <a:ext uri="{FF2B5EF4-FFF2-40B4-BE49-F238E27FC236}">
                  <a16:creationId xmlns:a16="http://schemas.microsoft.com/office/drawing/2014/main" id="{1A818403-4265-D049-4933-CC2B7EC4905A}"/>
                </a:ext>
              </a:extLst>
            </p:cNvPr>
            <p:cNvSpPr>
              <a:spLocks noChangeArrowheads="1"/>
            </p:cNvSpPr>
            <p:nvPr/>
          </p:nvSpPr>
          <p:spPr bwMode="auto">
            <a:xfrm>
              <a:off x="873668" y="2967876"/>
              <a:ext cx="187948" cy="259612"/>
            </a:xfrm>
            <a:custGeom>
              <a:avLst/>
              <a:gdLst>
                <a:gd name="T0" fmla="*/ 1183 w 1226"/>
                <a:gd name="T1" fmla="*/ 1123 h 1692"/>
                <a:gd name="T2" fmla="*/ 981 w 1226"/>
                <a:gd name="T3" fmla="*/ 889 h 1692"/>
                <a:gd name="T4" fmla="*/ 849 w 1226"/>
                <a:gd name="T5" fmla="*/ 854 h 1692"/>
                <a:gd name="T6" fmla="*/ 760 w 1226"/>
                <a:gd name="T7" fmla="*/ 764 h 1692"/>
                <a:gd name="T8" fmla="*/ 760 w 1226"/>
                <a:gd name="T9" fmla="*/ 759 h 1692"/>
                <a:gd name="T10" fmla="*/ 760 w 1226"/>
                <a:gd name="T11" fmla="*/ 725 h 1692"/>
                <a:gd name="T12" fmla="*/ 899 w 1226"/>
                <a:gd name="T13" fmla="*/ 732 h 1692"/>
                <a:gd name="T14" fmla="*/ 904 w 1226"/>
                <a:gd name="T15" fmla="*/ 216 h 1692"/>
                <a:gd name="T16" fmla="*/ 613 w 1226"/>
                <a:gd name="T17" fmla="*/ 22 h 1692"/>
                <a:gd name="T18" fmla="*/ 321 w 1226"/>
                <a:gd name="T19" fmla="*/ 216 h 1692"/>
                <a:gd name="T20" fmla="*/ 326 w 1226"/>
                <a:gd name="T21" fmla="*/ 732 h 1692"/>
                <a:gd name="T22" fmla="*/ 466 w 1226"/>
                <a:gd name="T23" fmla="*/ 725 h 1692"/>
                <a:gd name="T24" fmla="*/ 466 w 1226"/>
                <a:gd name="T25" fmla="*/ 759 h 1692"/>
                <a:gd name="T26" fmla="*/ 466 w 1226"/>
                <a:gd name="T27" fmla="*/ 764 h 1692"/>
                <a:gd name="T28" fmla="*/ 376 w 1226"/>
                <a:gd name="T29" fmla="*/ 854 h 1692"/>
                <a:gd name="T30" fmla="*/ 244 w 1226"/>
                <a:gd name="T31" fmla="*/ 889 h 1692"/>
                <a:gd name="T32" fmla="*/ 42 w 1226"/>
                <a:gd name="T33" fmla="*/ 1123 h 1692"/>
                <a:gd name="T34" fmla="*/ 0 w 1226"/>
                <a:gd name="T35" fmla="*/ 1691 h 1692"/>
                <a:gd name="T36" fmla="*/ 613 w 1226"/>
                <a:gd name="T37" fmla="*/ 1691 h 1692"/>
                <a:gd name="T38" fmla="*/ 1225 w 1226"/>
                <a:gd name="T39" fmla="*/ 1691 h 1692"/>
                <a:gd name="T40" fmla="*/ 1183 w 1226"/>
                <a:gd name="T41" fmla="*/ 1123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6" h="1692">
                  <a:moveTo>
                    <a:pt x="1183" y="1123"/>
                  </a:moveTo>
                  <a:cubicBezTo>
                    <a:pt x="1183" y="1014"/>
                    <a:pt x="1086" y="911"/>
                    <a:pt x="981" y="889"/>
                  </a:cubicBezTo>
                  <a:cubicBezTo>
                    <a:pt x="949" y="882"/>
                    <a:pt x="849" y="854"/>
                    <a:pt x="849" y="854"/>
                  </a:cubicBezTo>
                  <a:cubicBezTo>
                    <a:pt x="797" y="844"/>
                    <a:pt x="760" y="819"/>
                    <a:pt x="760" y="764"/>
                  </a:cubicBezTo>
                  <a:lnTo>
                    <a:pt x="760" y="759"/>
                  </a:lnTo>
                  <a:cubicBezTo>
                    <a:pt x="760" y="747"/>
                    <a:pt x="760" y="737"/>
                    <a:pt x="760" y="725"/>
                  </a:cubicBezTo>
                  <a:cubicBezTo>
                    <a:pt x="837" y="725"/>
                    <a:pt x="899" y="732"/>
                    <a:pt x="899" y="732"/>
                  </a:cubicBezTo>
                  <a:cubicBezTo>
                    <a:pt x="899" y="732"/>
                    <a:pt x="959" y="431"/>
                    <a:pt x="904" y="216"/>
                  </a:cubicBezTo>
                  <a:cubicBezTo>
                    <a:pt x="849" y="2"/>
                    <a:pt x="613" y="22"/>
                    <a:pt x="613" y="22"/>
                  </a:cubicBezTo>
                  <a:cubicBezTo>
                    <a:pt x="613" y="22"/>
                    <a:pt x="379" y="0"/>
                    <a:pt x="321" y="216"/>
                  </a:cubicBezTo>
                  <a:cubicBezTo>
                    <a:pt x="266" y="431"/>
                    <a:pt x="326" y="732"/>
                    <a:pt x="326" y="732"/>
                  </a:cubicBezTo>
                  <a:cubicBezTo>
                    <a:pt x="326" y="732"/>
                    <a:pt x="388" y="725"/>
                    <a:pt x="466" y="725"/>
                  </a:cubicBezTo>
                  <a:cubicBezTo>
                    <a:pt x="466" y="737"/>
                    <a:pt x="466" y="747"/>
                    <a:pt x="466" y="759"/>
                  </a:cubicBezTo>
                  <a:lnTo>
                    <a:pt x="466" y="764"/>
                  </a:lnTo>
                  <a:cubicBezTo>
                    <a:pt x="466" y="819"/>
                    <a:pt x="428" y="847"/>
                    <a:pt x="376" y="854"/>
                  </a:cubicBezTo>
                  <a:cubicBezTo>
                    <a:pt x="376" y="854"/>
                    <a:pt x="276" y="882"/>
                    <a:pt x="244" y="889"/>
                  </a:cubicBezTo>
                  <a:cubicBezTo>
                    <a:pt x="139" y="911"/>
                    <a:pt x="42" y="1014"/>
                    <a:pt x="42" y="1123"/>
                  </a:cubicBezTo>
                  <a:lnTo>
                    <a:pt x="0" y="1691"/>
                  </a:lnTo>
                  <a:lnTo>
                    <a:pt x="613" y="1691"/>
                  </a:lnTo>
                  <a:lnTo>
                    <a:pt x="1225" y="1691"/>
                  </a:lnTo>
                  <a:lnTo>
                    <a:pt x="1183" y="1123"/>
                  </a:lnTo>
                </a:path>
              </a:pathLst>
            </a:custGeom>
            <a:grpFill/>
            <a:ln>
              <a:noFill/>
            </a:ln>
            <a:effectLst/>
          </p:spPr>
          <p:txBody>
            <a:bodyPr wrap="none" anchor="ctr"/>
            <a:lstStyle/>
            <a:p>
              <a:pPr defTabSz="633062">
                <a:defRPr/>
              </a:pPr>
              <a:endParaRPr lang="en-GB" sz="1247">
                <a:solidFill>
                  <a:srgbClr val="005365"/>
                </a:solidFill>
                <a:latin typeface="Arial" panose="020B0604020202020204"/>
              </a:endParaRPr>
            </a:p>
          </p:txBody>
        </p:sp>
        <p:sp>
          <p:nvSpPr>
            <p:cNvPr id="92" name="Freeform 1">
              <a:extLst>
                <a:ext uri="{FF2B5EF4-FFF2-40B4-BE49-F238E27FC236}">
                  <a16:creationId xmlns:a16="http://schemas.microsoft.com/office/drawing/2014/main" id="{ACB254E7-B0D6-4A41-E020-0E0E8F3EE902}"/>
                </a:ext>
              </a:extLst>
            </p:cNvPr>
            <p:cNvSpPr>
              <a:spLocks noChangeArrowheads="1"/>
            </p:cNvSpPr>
            <p:nvPr/>
          </p:nvSpPr>
          <p:spPr bwMode="auto">
            <a:xfrm>
              <a:off x="1086074" y="2967875"/>
              <a:ext cx="193700" cy="259612"/>
            </a:xfrm>
            <a:custGeom>
              <a:avLst/>
              <a:gdLst>
                <a:gd name="T0" fmla="*/ 1233 w 1271"/>
                <a:gd name="T1" fmla="*/ 1133 h 1702"/>
                <a:gd name="T2" fmla="*/ 1031 w 1271"/>
                <a:gd name="T3" fmla="*/ 899 h 1702"/>
                <a:gd name="T4" fmla="*/ 877 w 1271"/>
                <a:gd name="T5" fmla="*/ 864 h 1702"/>
                <a:gd name="T6" fmla="*/ 787 w 1271"/>
                <a:gd name="T7" fmla="*/ 774 h 1702"/>
                <a:gd name="T8" fmla="*/ 787 w 1271"/>
                <a:gd name="T9" fmla="*/ 769 h 1702"/>
                <a:gd name="T10" fmla="*/ 795 w 1271"/>
                <a:gd name="T11" fmla="*/ 727 h 1702"/>
                <a:gd name="T12" fmla="*/ 867 w 1271"/>
                <a:gd name="T13" fmla="*/ 573 h 1702"/>
                <a:gd name="T14" fmla="*/ 949 w 1271"/>
                <a:gd name="T15" fmla="*/ 451 h 1702"/>
                <a:gd name="T16" fmla="*/ 927 w 1271"/>
                <a:gd name="T17" fmla="*/ 383 h 1702"/>
                <a:gd name="T18" fmla="*/ 927 w 1271"/>
                <a:gd name="T19" fmla="*/ 286 h 1702"/>
                <a:gd name="T20" fmla="*/ 638 w 1271"/>
                <a:gd name="T21" fmla="*/ 0 h 1702"/>
                <a:gd name="T22" fmla="*/ 349 w 1271"/>
                <a:gd name="T23" fmla="*/ 286 h 1702"/>
                <a:gd name="T24" fmla="*/ 349 w 1271"/>
                <a:gd name="T25" fmla="*/ 383 h 1702"/>
                <a:gd name="T26" fmla="*/ 326 w 1271"/>
                <a:gd name="T27" fmla="*/ 451 h 1702"/>
                <a:gd name="T28" fmla="*/ 408 w 1271"/>
                <a:gd name="T29" fmla="*/ 573 h 1702"/>
                <a:gd name="T30" fmla="*/ 481 w 1271"/>
                <a:gd name="T31" fmla="*/ 727 h 1702"/>
                <a:gd name="T32" fmla="*/ 488 w 1271"/>
                <a:gd name="T33" fmla="*/ 769 h 1702"/>
                <a:gd name="T34" fmla="*/ 488 w 1271"/>
                <a:gd name="T35" fmla="*/ 774 h 1702"/>
                <a:gd name="T36" fmla="*/ 398 w 1271"/>
                <a:gd name="T37" fmla="*/ 864 h 1702"/>
                <a:gd name="T38" fmla="*/ 244 w 1271"/>
                <a:gd name="T39" fmla="*/ 899 h 1702"/>
                <a:gd name="T40" fmla="*/ 42 w 1271"/>
                <a:gd name="T41" fmla="*/ 1133 h 1702"/>
                <a:gd name="T42" fmla="*/ 0 w 1271"/>
                <a:gd name="T43" fmla="*/ 1701 h 1702"/>
                <a:gd name="T44" fmla="*/ 635 w 1271"/>
                <a:gd name="T45" fmla="*/ 1701 h 1702"/>
                <a:gd name="T46" fmla="*/ 1270 w 1271"/>
                <a:gd name="T47" fmla="*/ 1701 h 1702"/>
                <a:gd name="T48" fmla="*/ 1233 w 1271"/>
                <a:gd name="T49" fmla="*/ 1133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71" h="1702">
                  <a:moveTo>
                    <a:pt x="1233" y="1133"/>
                  </a:moveTo>
                  <a:cubicBezTo>
                    <a:pt x="1233" y="1024"/>
                    <a:pt x="1136" y="921"/>
                    <a:pt x="1031" y="899"/>
                  </a:cubicBezTo>
                  <a:cubicBezTo>
                    <a:pt x="999" y="892"/>
                    <a:pt x="877" y="864"/>
                    <a:pt x="877" y="864"/>
                  </a:cubicBezTo>
                  <a:cubicBezTo>
                    <a:pt x="824" y="854"/>
                    <a:pt x="787" y="829"/>
                    <a:pt x="787" y="774"/>
                  </a:cubicBezTo>
                  <a:lnTo>
                    <a:pt x="787" y="769"/>
                  </a:lnTo>
                  <a:cubicBezTo>
                    <a:pt x="787" y="755"/>
                    <a:pt x="795" y="742"/>
                    <a:pt x="795" y="727"/>
                  </a:cubicBezTo>
                  <a:cubicBezTo>
                    <a:pt x="824" y="685"/>
                    <a:pt x="844" y="630"/>
                    <a:pt x="867" y="573"/>
                  </a:cubicBezTo>
                  <a:cubicBezTo>
                    <a:pt x="919" y="540"/>
                    <a:pt x="949" y="498"/>
                    <a:pt x="949" y="451"/>
                  </a:cubicBezTo>
                  <a:cubicBezTo>
                    <a:pt x="949" y="428"/>
                    <a:pt x="942" y="406"/>
                    <a:pt x="927" y="383"/>
                  </a:cubicBezTo>
                  <a:lnTo>
                    <a:pt x="927" y="286"/>
                  </a:lnTo>
                  <a:cubicBezTo>
                    <a:pt x="927" y="127"/>
                    <a:pt x="797" y="0"/>
                    <a:pt x="638" y="0"/>
                  </a:cubicBezTo>
                  <a:cubicBezTo>
                    <a:pt x="478" y="0"/>
                    <a:pt x="349" y="129"/>
                    <a:pt x="349" y="286"/>
                  </a:cubicBezTo>
                  <a:lnTo>
                    <a:pt x="349" y="383"/>
                  </a:lnTo>
                  <a:cubicBezTo>
                    <a:pt x="334" y="403"/>
                    <a:pt x="326" y="426"/>
                    <a:pt x="326" y="451"/>
                  </a:cubicBezTo>
                  <a:cubicBezTo>
                    <a:pt x="326" y="498"/>
                    <a:pt x="359" y="540"/>
                    <a:pt x="408" y="573"/>
                  </a:cubicBezTo>
                  <a:cubicBezTo>
                    <a:pt x="431" y="630"/>
                    <a:pt x="451" y="685"/>
                    <a:pt x="481" y="727"/>
                  </a:cubicBezTo>
                  <a:cubicBezTo>
                    <a:pt x="481" y="742"/>
                    <a:pt x="488" y="755"/>
                    <a:pt x="488" y="769"/>
                  </a:cubicBezTo>
                  <a:lnTo>
                    <a:pt x="488" y="774"/>
                  </a:lnTo>
                  <a:cubicBezTo>
                    <a:pt x="488" y="829"/>
                    <a:pt x="451" y="857"/>
                    <a:pt x="398" y="864"/>
                  </a:cubicBezTo>
                  <a:cubicBezTo>
                    <a:pt x="398" y="864"/>
                    <a:pt x="279" y="892"/>
                    <a:pt x="244" y="899"/>
                  </a:cubicBezTo>
                  <a:cubicBezTo>
                    <a:pt x="139" y="921"/>
                    <a:pt x="42" y="1024"/>
                    <a:pt x="42" y="1133"/>
                  </a:cubicBezTo>
                  <a:lnTo>
                    <a:pt x="0" y="1701"/>
                  </a:lnTo>
                  <a:lnTo>
                    <a:pt x="635" y="1701"/>
                  </a:lnTo>
                  <a:lnTo>
                    <a:pt x="1270" y="1701"/>
                  </a:lnTo>
                  <a:lnTo>
                    <a:pt x="1233" y="1133"/>
                  </a:lnTo>
                </a:path>
              </a:pathLst>
            </a:custGeom>
            <a:grpFill/>
            <a:ln>
              <a:noFill/>
            </a:ln>
            <a:effectLst/>
          </p:spPr>
          <p:txBody>
            <a:bodyPr wrap="none" anchor="ctr"/>
            <a:lstStyle/>
            <a:p>
              <a:pPr defTabSz="633062">
                <a:defRPr/>
              </a:pPr>
              <a:endParaRPr lang="en-GB" sz="1247">
                <a:solidFill>
                  <a:srgbClr val="005365"/>
                </a:solidFill>
                <a:latin typeface="Arial" panose="020B0604020202020204"/>
              </a:endParaRPr>
            </a:p>
          </p:txBody>
        </p:sp>
        <p:sp>
          <p:nvSpPr>
            <p:cNvPr id="93" name="Freeform 2">
              <a:extLst>
                <a:ext uri="{FF2B5EF4-FFF2-40B4-BE49-F238E27FC236}">
                  <a16:creationId xmlns:a16="http://schemas.microsoft.com/office/drawing/2014/main" id="{B110F3A0-5B90-C4A8-1E8A-7432D9D081F7}"/>
                </a:ext>
              </a:extLst>
            </p:cNvPr>
            <p:cNvSpPr>
              <a:spLocks noChangeArrowheads="1"/>
            </p:cNvSpPr>
            <p:nvPr/>
          </p:nvSpPr>
          <p:spPr bwMode="auto">
            <a:xfrm>
              <a:off x="1298089" y="2967876"/>
              <a:ext cx="187948" cy="259612"/>
            </a:xfrm>
            <a:custGeom>
              <a:avLst/>
              <a:gdLst>
                <a:gd name="T0" fmla="*/ 1183 w 1226"/>
                <a:gd name="T1" fmla="*/ 1123 h 1692"/>
                <a:gd name="T2" fmla="*/ 981 w 1226"/>
                <a:gd name="T3" fmla="*/ 889 h 1692"/>
                <a:gd name="T4" fmla="*/ 849 w 1226"/>
                <a:gd name="T5" fmla="*/ 854 h 1692"/>
                <a:gd name="T6" fmla="*/ 760 w 1226"/>
                <a:gd name="T7" fmla="*/ 764 h 1692"/>
                <a:gd name="T8" fmla="*/ 760 w 1226"/>
                <a:gd name="T9" fmla="*/ 759 h 1692"/>
                <a:gd name="T10" fmla="*/ 760 w 1226"/>
                <a:gd name="T11" fmla="*/ 725 h 1692"/>
                <a:gd name="T12" fmla="*/ 899 w 1226"/>
                <a:gd name="T13" fmla="*/ 732 h 1692"/>
                <a:gd name="T14" fmla="*/ 904 w 1226"/>
                <a:gd name="T15" fmla="*/ 216 h 1692"/>
                <a:gd name="T16" fmla="*/ 613 w 1226"/>
                <a:gd name="T17" fmla="*/ 22 h 1692"/>
                <a:gd name="T18" fmla="*/ 321 w 1226"/>
                <a:gd name="T19" fmla="*/ 216 h 1692"/>
                <a:gd name="T20" fmla="*/ 326 w 1226"/>
                <a:gd name="T21" fmla="*/ 732 h 1692"/>
                <a:gd name="T22" fmla="*/ 466 w 1226"/>
                <a:gd name="T23" fmla="*/ 725 h 1692"/>
                <a:gd name="T24" fmla="*/ 466 w 1226"/>
                <a:gd name="T25" fmla="*/ 759 h 1692"/>
                <a:gd name="T26" fmla="*/ 466 w 1226"/>
                <a:gd name="T27" fmla="*/ 764 h 1692"/>
                <a:gd name="T28" fmla="*/ 376 w 1226"/>
                <a:gd name="T29" fmla="*/ 854 h 1692"/>
                <a:gd name="T30" fmla="*/ 244 w 1226"/>
                <a:gd name="T31" fmla="*/ 889 h 1692"/>
                <a:gd name="T32" fmla="*/ 42 w 1226"/>
                <a:gd name="T33" fmla="*/ 1123 h 1692"/>
                <a:gd name="T34" fmla="*/ 0 w 1226"/>
                <a:gd name="T35" fmla="*/ 1691 h 1692"/>
                <a:gd name="T36" fmla="*/ 613 w 1226"/>
                <a:gd name="T37" fmla="*/ 1691 h 1692"/>
                <a:gd name="T38" fmla="*/ 1225 w 1226"/>
                <a:gd name="T39" fmla="*/ 1691 h 1692"/>
                <a:gd name="T40" fmla="*/ 1183 w 1226"/>
                <a:gd name="T41" fmla="*/ 1123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6" h="1692">
                  <a:moveTo>
                    <a:pt x="1183" y="1123"/>
                  </a:moveTo>
                  <a:cubicBezTo>
                    <a:pt x="1183" y="1014"/>
                    <a:pt x="1086" y="911"/>
                    <a:pt x="981" y="889"/>
                  </a:cubicBezTo>
                  <a:cubicBezTo>
                    <a:pt x="949" y="882"/>
                    <a:pt x="849" y="854"/>
                    <a:pt x="849" y="854"/>
                  </a:cubicBezTo>
                  <a:cubicBezTo>
                    <a:pt x="797" y="844"/>
                    <a:pt x="760" y="819"/>
                    <a:pt x="760" y="764"/>
                  </a:cubicBezTo>
                  <a:lnTo>
                    <a:pt x="760" y="759"/>
                  </a:lnTo>
                  <a:cubicBezTo>
                    <a:pt x="760" y="747"/>
                    <a:pt x="760" y="737"/>
                    <a:pt x="760" y="725"/>
                  </a:cubicBezTo>
                  <a:cubicBezTo>
                    <a:pt x="837" y="725"/>
                    <a:pt x="899" y="732"/>
                    <a:pt x="899" y="732"/>
                  </a:cubicBezTo>
                  <a:cubicBezTo>
                    <a:pt x="899" y="732"/>
                    <a:pt x="959" y="431"/>
                    <a:pt x="904" y="216"/>
                  </a:cubicBezTo>
                  <a:cubicBezTo>
                    <a:pt x="849" y="2"/>
                    <a:pt x="613" y="22"/>
                    <a:pt x="613" y="22"/>
                  </a:cubicBezTo>
                  <a:cubicBezTo>
                    <a:pt x="613" y="22"/>
                    <a:pt x="379" y="0"/>
                    <a:pt x="321" y="216"/>
                  </a:cubicBezTo>
                  <a:cubicBezTo>
                    <a:pt x="266" y="431"/>
                    <a:pt x="326" y="732"/>
                    <a:pt x="326" y="732"/>
                  </a:cubicBezTo>
                  <a:cubicBezTo>
                    <a:pt x="326" y="732"/>
                    <a:pt x="388" y="725"/>
                    <a:pt x="466" y="725"/>
                  </a:cubicBezTo>
                  <a:cubicBezTo>
                    <a:pt x="466" y="737"/>
                    <a:pt x="466" y="747"/>
                    <a:pt x="466" y="759"/>
                  </a:cubicBezTo>
                  <a:lnTo>
                    <a:pt x="466" y="764"/>
                  </a:lnTo>
                  <a:cubicBezTo>
                    <a:pt x="466" y="819"/>
                    <a:pt x="428" y="847"/>
                    <a:pt x="376" y="854"/>
                  </a:cubicBezTo>
                  <a:cubicBezTo>
                    <a:pt x="376" y="854"/>
                    <a:pt x="276" y="882"/>
                    <a:pt x="244" y="889"/>
                  </a:cubicBezTo>
                  <a:cubicBezTo>
                    <a:pt x="139" y="911"/>
                    <a:pt x="42" y="1014"/>
                    <a:pt x="42" y="1123"/>
                  </a:cubicBezTo>
                  <a:lnTo>
                    <a:pt x="0" y="1691"/>
                  </a:lnTo>
                  <a:lnTo>
                    <a:pt x="613" y="1691"/>
                  </a:lnTo>
                  <a:lnTo>
                    <a:pt x="1225" y="1691"/>
                  </a:lnTo>
                  <a:lnTo>
                    <a:pt x="1183" y="1123"/>
                  </a:lnTo>
                </a:path>
              </a:pathLst>
            </a:custGeom>
            <a:grpFill/>
            <a:ln>
              <a:noFill/>
            </a:ln>
            <a:effectLst/>
          </p:spPr>
          <p:txBody>
            <a:bodyPr wrap="none" anchor="ctr"/>
            <a:lstStyle/>
            <a:p>
              <a:pPr defTabSz="633062">
                <a:defRPr/>
              </a:pPr>
              <a:endParaRPr lang="en-GB" sz="1247">
                <a:solidFill>
                  <a:srgbClr val="005365"/>
                </a:solidFill>
                <a:latin typeface="Arial" panose="020B0604020202020204"/>
              </a:endParaRPr>
            </a:p>
          </p:txBody>
        </p:sp>
        <p:sp>
          <p:nvSpPr>
            <p:cNvPr id="94" name="Freeform 1">
              <a:extLst>
                <a:ext uri="{FF2B5EF4-FFF2-40B4-BE49-F238E27FC236}">
                  <a16:creationId xmlns:a16="http://schemas.microsoft.com/office/drawing/2014/main" id="{F6267517-B380-B4B6-A669-9E88B90671AF}"/>
                </a:ext>
              </a:extLst>
            </p:cNvPr>
            <p:cNvSpPr>
              <a:spLocks noChangeArrowheads="1"/>
            </p:cNvSpPr>
            <p:nvPr/>
          </p:nvSpPr>
          <p:spPr bwMode="auto">
            <a:xfrm>
              <a:off x="1504352" y="2967875"/>
              <a:ext cx="193700" cy="259612"/>
            </a:xfrm>
            <a:custGeom>
              <a:avLst/>
              <a:gdLst>
                <a:gd name="T0" fmla="*/ 1233 w 1271"/>
                <a:gd name="T1" fmla="*/ 1133 h 1702"/>
                <a:gd name="T2" fmla="*/ 1031 w 1271"/>
                <a:gd name="T3" fmla="*/ 899 h 1702"/>
                <a:gd name="T4" fmla="*/ 877 w 1271"/>
                <a:gd name="T5" fmla="*/ 864 h 1702"/>
                <a:gd name="T6" fmla="*/ 787 w 1271"/>
                <a:gd name="T7" fmla="*/ 774 h 1702"/>
                <a:gd name="T8" fmla="*/ 787 w 1271"/>
                <a:gd name="T9" fmla="*/ 769 h 1702"/>
                <a:gd name="T10" fmla="*/ 795 w 1271"/>
                <a:gd name="T11" fmla="*/ 727 h 1702"/>
                <a:gd name="T12" fmla="*/ 867 w 1271"/>
                <a:gd name="T13" fmla="*/ 573 h 1702"/>
                <a:gd name="T14" fmla="*/ 949 w 1271"/>
                <a:gd name="T15" fmla="*/ 451 h 1702"/>
                <a:gd name="T16" fmla="*/ 927 w 1271"/>
                <a:gd name="T17" fmla="*/ 383 h 1702"/>
                <a:gd name="T18" fmla="*/ 927 w 1271"/>
                <a:gd name="T19" fmla="*/ 286 h 1702"/>
                <a:gd name="T20" fmla="*/ 638 w 1271"/>
                <a:gd name="T21" fmla="*/ 0 h 1702"/>
                <a:gd name="T22" fmla="*/ 349 w 1271"/>
                <a:gd name="T23" fmla="*/ 286 h 1702"/>
                <a:gd name="T24" fmla="*/ 349 w 1271"/>
                <a:gd name="T25" fmla="*/ 383 h 1702"/>
                <a:gd name="T26" fmla="*/ 326 w 1271"/>
                <a:gd name="T27" fmla="*/ 451 h 1702"/>
                <a:gd name="T28" fmla="*/ 408 w 1271"/>
                <a:gd name="T29" fmla="*/ 573 h 1702"/>
                <a:gd name="T30" fmla="*/ 481 w 1271"/>
                <a:gd name="T31" fmla="*/ 727 h 1702"/>
                <a:gd name="T32" fmla="*/ 488 w 1271"/>
                <a:gd name="T33" fmla="*/ 769 h 1702"/>
                <a:gd name="T34" fmla="*/ 488 w 1271"/>
                <a:gd name="T35" fmla="*/ 774 h 1702"/>
                <a:gd name="T36" fmla="*/ 398 w 1271"/>
                <a:gd name="T37" fmla="*/ 864 h 1702"/>
                <a:gd name="T38" fmla="*/ 244 w 1271"/>
                <a:gd name="T39" fmla="*/ 899 h 1702"/>
                <a:gd name="T40" fmla="*/ 42 w 1271"/>
                <a:gd name="T41" fmla="*/ 1133 h 1702"/>
                <a:gd name="T42" fmla="*/ 0 w 1271"/>
                <a:gd name="T43" fmla="*/ 1701 h 1702"/>
                <a:gd name="T44" fmla="*/ 635 w 1271"/>
                <a:gd name="T45" fmla="*/ 1701 h 1702"/>
                <a:gd name="T46" fmla="*/ 1270 w 1271"/>
                <a:gd name="T47" fmla="*/ 1701 h 1702"/>
                <a:gd name="T48" fmla="*/ 1233 w 1271"/>
                <a:gd name="T49" fmla="*/ 1133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71" h="1702">
                  <a:moveTo>
                    <a:pt x="1233" y="1133"/>
                  </a:moveTo>
                  <a:cubicBezTo>
                    <a:pt x="1233" y="1024"/>
                    <a:pt x="1136" y="921"/>
                    <a:pt x="1031" y="899"/>
                  </a:cubicBezTo>
                  <a:cubicBezTo>
                    <a:pt x="999" y="892"/>
                    <a:pt x="877" y="864"/>
                    <a:pt x="877" y="864"/>
                  </a:cubicBezTo>
                  <a:cubicBezTo>
                    <a:pt x="824" y="854"/>
                    <a:pt x="787" y="829"/>
                    <a:pt x="787" y="774"/>
                  </a:cubicBezTo>
                  <a:lnTo>
                    <a:pt x="787" y="769"/>
                  </a:lnTo>
                  <a:cubicBezTo>
                    <a:pt x="787" y="755"/>
                    <a:pt x="795" y="742"/>
                    <a:pt x="795" y="727"/>
                  </a:cubicBezTo>
                  <a:cubicBezTo>
                    <a:pt x="824" y="685"/>
                    <a:pt x="844" y="630"/>
                    <a:pt x="867" y="573"/>
                  </a:cubicBezTo>
                  <a:cubicBezTo>
                    <a:pt x="919" y="540"/>
                    <a:pt x="949" y="498"/>
                    <a:pt x="949" y="451"/>
                  </a:cubicBezTo>
                  <a:cubicBezTo>
                    <a:pt x="949" y="428"/>
                    <a:pt x="942" y="406"/>
                    <a:pt x="927" y="383"/>
                  </a:cubicBezTo>
                  <a:lnTo>
                    <a:pt x="927" y="286"/>
                  </a:lnTo>
                  <a:cubicBezTo>
                    <a:pt x="927" y="127"/>
                    <a:pt x="797" y="0"/>
                    <a:pt x="638" y="0"/>
                  </a:cubicBezTo>
                  <a:cubicBezTo>
                    <a:pt x="478" y="0"/>
                    <a:pt x="349" y="129"/>
                    <a:pt x="349" y="286"/>
                  </a:cubicBezTo>
                  <a:lnTo>
                    <a:pt x="349" y="383"/>
                  </a:lnTo>
                  <a:cubicBezTo>
                    <a:pt x="334" y="403"/>
                    <a:pt x="326" y="426"/>
                    <a:pt x="326" y="451"/>
                  </a:cubicBezTo>
                  <a:cubicBezTo>
                    <a:pt x="326" y="498"/>
                    <a:pt x="359" y="540"/>
                    <a:pt x="408" y="573"/>
                  </a:cubicBezTo>
                  <a:cubicBezTo>
                    <a:pt x="431" y="630"/>
                    <a:pt x="451" y="685"/>
                    <a:pt x="481" y="727"/>
                  </a:cubicBezTo>
                  <a:cubicBezTo>
                    <a:pt x="481" y="742"/>
                    <a:pt x="488" y="755"/>
                    <a:pt x="488" y="769"/>
                  </a:cubicBezTo>
                  <a:lnTo>
                    <a:pt x="488" y="774"/>
                  </a:lnTo>
                  <a:cubicBezTo>
                    <a:pt x="488" y="829"/>
                    <a:pt x="451" y="857"/>
                    <a:pt x="398" y="864"/>
                  </a:cubicBezTo>
                  <a:cubicBezTo>
                    <a:pt x="398" y="864"/>
                    <a:pt x="279" y="892"/>
                    <a:pt x="244" y="899"/>
                  </a:cubicBezTo>
                  <a:cubicBezTo>
                    <a:pt x="139" y="921"/>
                    <a:pt x="42" y="1024"/>
                    <a:pt x="42" y="1133"/>
                  </a:cubicBezTo>
                  <a:lnTo>
                    <a:pt x="0" y="1701"/>
                  </a:lnTo>
                  <a:lnTo>
                    <a:pt x="635" y="1701"/>
                  </a:lnTo>
                  <a:lnTo>
                    <a:pt x="1270" y="1701"/>
                  </a:lnTo>
                  <a:lnTo>
                    <a:pt x="1233" y="1133"/>
                  </a:lnTo>
                </a:path>
              </a:pathLst>
            </a:custGeom>
            <a:grpFill/>
            <a:ln>
              <a:noFill/>
            </a:ln>
            <a:effectLst/>
          </p:spPr>
          <p:txBody>
            <a:bodyPr wrap="none" anchor="ctr"/>
            <a:lstStyle/>
            <a:p>
              <a:pPr defTabSz="633062">
                <a:defRPr/>
              </a:pPr>
              <a:endParaRPr lang="en-GB" sz="1247">
                <a:solidFill>
                  <a:srgbClr val="005365"/>
                </a:solidFill>
                <a:latin typeface="Arial" panose="020B0604020202020204"/>
              </a:endParaRPr>
            </a:p>
          </p:txBody>
        </p:sp>
        <p:sp>
          <p:nvSpPr>
            <p:cNvPr id="95" name="Freeform 2">
              <a:extLst>
                <a:ext uri="{FF2B5EF4-FFF2-40B4-BE49-F238E27FC236}">
                  <a16:creationId xmlns:a16="http://schemas.microsoft.com/office/drawing/2014/main" id="{8536280C-EA92-B9AE-5142-3DBF63CDD691}"/>
                </a:ext>
              </a:extLst>
            </p:cNvPr>
            <p:cNvSpPr>
              <a:spLocks noChangeArrowheads="1"/>
            </p:cNvSpPr>
            <p:nvPr/>
          </p:nvSpPr>
          <p:spPr bwMode="auto">
            <a:xfrm>
              <a:off x="1716367" y="2967876"/>
              <a:ext cx="187948" cy="259612"/>
            </a:xfrm>
            <a:custGeom>
              <a:avLst/>
              <a:gdLst>
                <a:gd name="T0" fmla="*/ 1183 w 1226"/>
                <a:gd name="T1" fmla="*/ 1123 h 1692"/>
                <a:gd name="T2" fmla="*/ 981 w 1226"/>
                <a:gd name="T3" fmla="*/ 889 h 1692"/>
                <a:gd name="T4" fmla="*/ 849 w 1226"/>
                <a:gd name="T5" fmla="*/ 854 h 1692"/>
                <a:gd name="T6" fmla="*/ 760 w 1226"/>
                <a:gd name="T7" fmla="*/ 764 h 1692"/>
                <a:gd name="T8" fmla="*/ 760 w 1226"/>
                <a:gd name="T9" fmla="*/ 759 h 1692"/>
                <a:gd name="T10" fmla="*/ 760 w 1226"/>
                <a:gd name="T11" fmla="*/ 725 h 1692"/>
                <a:gd name="T12" fmla="*/ 899 w 1226"/>
                <a:gd name="T13" fmla="*/ 732 h 1692"/>
                <a:gd name="T14" fmla="*/ 904 w 1226"/>
                <a:gd name="T15" fmla="*/ 216 h 1692"/>
                <a:gd name="T16" fmla="*/ 613 w 1226"/>
                <a:gd name="T17" fmla="*/ 22 h 1692"/>
                <a:gd name="T18" fmla="*/ 321 w 1226"/>
                <a:gd name="T19" fmla="*/ 216 h 1692"/>
                <a:gd name="T20" fmla="*/ 326 w 1226"/>
                <a:gd name="T21" fmla="*/ 732 h 1692"/>
                <a:gd name="T22" fmla="*/ 466 w 1226"/>
                <a:gd name="T23" fmla="*/ 725 h 1692"/>
                <a:gd name="T24" fmla="*/ 466 w 1226"/>
                <a:gd name="T25" fmla="*/ 759 h 1692"/>
                <a:gd name="T26" fmla="*/ 466 w 1226"/>
                <a:gd name="T27" fmla="*/ 764 h 1692"/>
                <a:gd name="T28" fmla="*/ 376 w 1226"/>
                <a:gd name="T29" fmla="*/ 854 h 1692"/>
                <a:gd name="T30" fmla="*/ 244 w 1226"/>
                <a:gd name="T31" fmla="*/ 889 h 1692"/>
                <a:gd name="T32" fmla="*/ 42 w 1226"/>
                <a:gd name="T33" fmla="*/ 1123 h 1692"/>
                <a:gd name="T34" fmla="*/ 0 w 1226"/>
                <a:gd name="T35" fmla="*/ 1691 h 1692"/>
                <a:gd name="T36" fmla="*/ 613 w 1226"/>
                <a:gd name="T37" fmla="*/ 1691 h 1692"/>
                <a:gd name="T38" fmla="*/ 1225 w 1226"/>
                <a:gd name="T39" fmla="*/ 1691 h 1692"/>
                <a:gd name="T40" fmla="*/ 1183 w 1226"/>
                <a:gd name="T41" fmla="*/ 1123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6" h="1692">
                  <a:moveTo>
                    <a:pt x="1183" y="1123"/>
                  </a:moveTo>
                  <a:cubicBezTo>
                    <a:pt x="1183" y="1014"/>
                    <a:pt x="1086" y="911"/>
                    <a:pt x="981" y="889"/>
                  </a:cubicBezTo>
                  <a:cubicBezTo>
                    <a:pt x="949" y="882"/>
                    <a:pt x="849" y="854"/>
                    <a:pt x="849" y="854"/>
                  </a:cubicBezTo>
                  <a:cubicBezTo>
                    <a:pt x="797" y="844"/>
                    <a:pt x="760" y="819"/>
                    <a:pt x="760" y="764"/>
                  </a:cubicBezTo>
                  <a:lnTo>
                    <a:pt x="760" y="759"/>
                  </a:lnTo>
                  <a:cubicBezTo>
                    <a:pt x="760" y="747"/>
                    <a:pt x="760" y="737"/>
                    <a:pt x="760" y="725"/>
                  </a:cubicBezTo>
                  <a:cubicBezTo>
                    <a:pt x="837" y="725"/>
                    <a:pt x="899" y="732"/>
                    <a:pt x="899" y="732"/>
                  </a:cubicBezTo>
                  <a:cubicBezTo>
                    <a:pt x="899" y="732"/>
                    <a:pt x="959" y="431"/>
                    <a:pt x="904" y="216"/>
                  </a:cubicBezTo>
                  <a:cubicBezTo>
                    <a:pt x="849" y="2"/>
                    <a:pt x="613" y="22"/>
                    <a:pt x="613" y="22"/>
                  </a:cubicBezTo>
                  <a:cubicBezTo>
                    <a:pt x="613" y="22"/>
                    <a:pt x="379" y="0"/>
                    <a:pt x="321" y="216"/>
                  </a:cubicBezTo>
                  <a:cubicBezTo>
                    <a:pt x="266" y="431"/>
                    <a:pt x="326" y="732"/>
                    <a:pt x="326" y="732"/>
                  </a:cubicBezTo>
                  <a:cubicBezTo>
                    <a:pt x="326" y="732"/>
                    <a:pt x="388" y="725"/>
                    <a:pt x="466" y="725"/>
                  </a:cubicBezTo>
                  <a:cubicBezTo>
                    <a:pt x="466" y="737"/>
                    <a:pt x="466" y="747"/>
                    <a:pt x="466" y="759"/>
                  </a:cubicBezTo>
                  <a:lnTo>
                    <a:pt x="466" y="764"/>
                  </a:lnTo>
                  <a:cubicBezTo>
                    <a:pt x="466" y="819"/>
                    <a:pt x="428" y="847"/>
                    <a:pt x="376" y="854"/>
                  </a:cubicBezTo>
                  <a:cubicBezTo>
                    <a:pt x="376" y="854"/>
                    <a:pt x="276" y="882"/>
                    <a:pt x="244" y="889"/>
                  </a:cubicBezTo>
                  <a:cubicBezTo>
                    <a:pt x="139" y="911"/>
                    <a:pt x="42" y="1014"/>
                    <a:pt x="42" y="1123"/>
                  </a:cubicBezTo>
                  <a:lnTo>
                    <a:pt x="0" y="1691"/>
                  </a:lnTo>
                  <a:lnTo>
                    <a:pt x="613" y="1691"/>
                  </a:lnTo>
                  <a:lnTo>
                    <a:pt x="1225" y="1691"/>
                  </a:lnTo>
                  <a:lnTo>
                    <a:pt x="1183" y="1123"/>
                  </a:lnTo>
                </a:path>
              </a:pathLst>
            </a:custGeom>
            <a:grpFill/>
            <a:ln>
              <a:noFill/>
            </a:ln>
            <a:effectLst/>
          </p:spPr>
          <p:txBody>
            <a:bodyPr wrap="none" anchor="ctr"/>
            <a:lstStyle/>
            <a:p>
              <a:pPr defTabSz="633062">
                <a:defRPr/>
              </a:pPr>
              <a:endParaRPr lang="en-GB" sz="1247">
                <a:solidFill>
                  <a:srgbClr val="005365"/>
                </a:solidFill>
                <a:latin typeface="Arial" panose="020B0604020202020204"/>
              </a:endParaRPr>
            </a:p>
          </p:txBody>
        </p:sp>
        <p:sp>
          <p:nvSpPr>
            <p:cNvPr id="96" name="Freeform 1">
              <a:extLst>
                <a:ext uri="{FF2B5EF4-FFF2-40B4-BE49-F238E27FC236}">
                  <a16:creationId xmlns:a16="http://schemas.microsoft.com/office/drawing/2014/main" id="{A4D733D6-0FF0-FA0C-798D-275E4FB5E834}"/>
                </a:ext>
              </a:extLst>
            </p:cNvPr>
            <p:cNvSpPr>
              <a:spLocks noChangeArrowheads="1"/>
            </p:cNvSpPr>
            <p:nvPr/>
          </p:nvSpPr>
          <p:spPr bwMode="auto">
            <a:xfrm>
              <a:off x="1922630" y="2967875"/>
              <a:ext cx="193700" cy="259612"/>
            </a:xfrm>
            <a:custGeom>
              <a:avLst/>
              <a:gdLst>
                <a:gd name="T0" fmla="*/ 1233 w 1271"/>
                <a:gd name="T1" fmla="*/ 1133 h 1702"/>
                <a:gd name="T2" fmla="*/ 1031 w 1271"/>
                <a:gd name="T3" fmla="*/ 899 h 1702"/>
                <a:gd name="T4" fmla="*/ 877 w 1271"/>
                <a:gd name="T5" fmla="*/ 864 h 1702"/>
                <a:gd name="T6" fmla="*/ 787 w 1271"/>
                <a:gd name="T7" fmla="*/ 774 h 1702"/>
                <a:gd name="T8" fmla="*/ 787 w 1271"/>
                <a:gd name="T9" fmla="*/ 769 h 1702"/>
                <a:gd name="T10" fmla="*/ 795 w 1271"/>
                <a:gd name="T11" fmla="*/ 727 h 1702"/>
                <a:gd name="T12" fmla="*/ 867 w 1271"/>
                <a:gd name="T13" fmla="*/ 573 h 1702"/>
                <a:gd name="T14" fmla="*/ 949 w 1271"/>
                <a:gd name="T15" fmla="*/ 451 h 1702"/>
                <a:gd name="T16" fmla="*/ 927 w 1271"/>
                <a:gd name="T17" fmla="*/ 383 h 1702"/>
                <a:gd name="T18" fmla="*/ 927 w 1271"/>
                <a:gd name="T19" fmla="*/ 286 h 1702"/>
                <a:gd name="T20" fmla="*/ 638 w 1271"/>
                <a:gd name="T21" fmla="*/ 0 h 1702"/>
                <a:gd name="T22" fmla="*/ 349 w 1271"/>
                <a:gd name="T23" fmla="*/ 286 h 1702"/>
                <a:gd name="T24" fmla="*/ 349 w 1271"/>
                <a:gd name="T25" fmla="*/ 383 h 1702"/>
                <a:gd name="T26" fmla="*/ 326 w 1271"/>
                <a:gd name="T27" fmla="*/ 451 h 1702"/>
                <a:gd name="T28" fmla="*/ 408 w 1271"/>
                <a:gd name="T29" fmla="*/ 573 h 1702"/>
                <a:gd name="T30" fmla="*/ 481 w 1271"/>
                <a:gd name="T31" fmla="*/ 727 h 1702"/>
                <a:gd name="T32" fmla="*/ 488 w 1271"/>
                <a:gd name="T33" fmla="*/ 769 h 1702"/>
                <a:gd name="T34" fmla="*/ 488 w 1271"/>
                <a:gd name="T35" fmla="*/ 774 h 1702"/>
                <a:gd name="T36" fmla="*/ 398 w 1271"/>
                <a:gd name="T37" fmla="*/ 864 h 1702"/>
                <a:gd name="T38" fmla="*/ 244 w 1271"/>
                <a:gd name="T39" fmla="*/ 899 h 1702"/>
                <a:gd name="T40" fmla="*/ 42 w 1271"/>
                <a:gd name="T41" fmla="*/ 1133 h 1702"/>
                <a:gd name="T42" fmla="*/ 0 w 1271"/>
                <a:gd name="T43" fmla="*/ 1701 h 1702"/>
                <a:gd name="T44" fmla="*/ 635 w 1271"/>
                <a:gd name="T45" fmla="*/ 1701 h 1702"/>
                <a:gd name="T46" fmla="*/ 1270 w 1271"/>
                <a:gd name="T47" fmla="*/ 1701 h 1702"/>
                <a:gd name="T48" fmla="*/ 1233 w 1271"/>
                <a:gd name="T49" fmla="*/ 1133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71" h="1702">
                  <a:moveTo>
                    <a:pt x="1233" y="1133"/>
                  </a:moveTo>
                  <a:cubicBezTo>
                    <a:pt x="1233" y="1024"/>
                    <a:pt x="1136" y="921"/>
                    <a:pt x="1031" y="899"/>
                  </a:cubicBezTo>
                  <a:cubicBezTo>
                    <a:pt x="999" y="892"/>
                    <a:pt x="877" y="864"/>
                    <a:pt x="877" y="864"/>
                  </a:cubicBezTo>
                  <a:cubicBezTo>
                    <a:pt x="824" y="854"/>
                    <a:pt x="787" y="829"/>
                    <a:pt x="787" y="774"/>
                  </a:cubicBezTo>
                  <a:lnTo>
                    <a:pt x="787" y="769"/>
                  </a:lnTo>
                  <a:cubicBezTo>
                    <a:pt x="787" y="755"/>
                    <a:pt x="795" y="742"/>
                    <a:pt x="795" y="727"/>
                  </a:cubicBezTo>
                  <a:cubicBezTo>
                    <a:pt x="824" y="685"/>
                    <a:pt x="844" y="630"/>
                    <a:pt x="867" y="573"/>
                  </a:cubicBezTo>
                  <a:cubicBezTo>
                    <a:pt x="919" y="540"/>
                    <a:pt x="949" y="498"/>
                    <a:pt x="949" y="451"/>
                  </a:cubicBezTo>
                  <a:cubicBezTo>
                    <a:pt x="949" y="428"/>
                    <a:pt x="942" y="406"/>
                    <a:pt x="927" y="383"/>
                  </a:cubicBezTo>
                  <a:lnTo>
                    <a:pt x="927" y="286"/>
                  </a:lnTo>
                  <a:cubicBezTo>
                    <a:pt x="927" y="127"/>
                    <a:pt x="797" y="0"/>
                    <a:pt x="638" y="0"/>
                  </a:cubicBezTo>
                  <a:cubicBezTo>
                    <a:pt x="478" y="0"/>
                    <a:pt x="349" y="129"/>
                    <a:pt x="349" y="286"/>
                  </a:cubicBezTo>
                  <a:lnTo>
                    <a:pt x="349" y="383"/>
                  </a:lnTo>
                  <a:cubicBezTo>
                    <a:pt x="334" y="403"/>
                    <a:pt x="326" y="426"/>
                    <a:pt x="326" y="451"/>
                  </a:cubicBezTo>
                  <a:cubicBezTo>
                    <a:pt x="326" y="498"/>
                    <a:pt x="359" y="540"/>
                    <a:pt x="408" y="573"/>
                  </a:cubicBezTo>
                  <a:cubicBezTo>
                    <a:pt x="431" y="630"/>
                    <a:pt x="451" y="685"/>
                    <a:pt x="481" y="727"/>
                  </a:cubicBezTo>
                  <a:cubicBezTo>
                    <a:pt x="481" y="742"/>
                    <a:pt x="488" y="755"/>
                    <a:pt x="488" y="769"/>
                  </a:cubicBezTo>
                  <a:lnTo>
                    <a:pt x="488" y="774"/>
                  </a:lnTo>
                  <a:cubicBezTo>
                    <a:pt x="488" y="829"/>
                    <a:pt x="451" y="857"/>
                    <a:pt x="398" y="864"/>
                  </a:cubicBezTo>
                  <a:cubicBezTo>
                    <a:pt x="398" y="864"/>
                    <a:pt x="279" y="892"/>
                    <a:pt x="244" y="899"/>
                  </a:cubicBezTo>
                  <a:cubicBezTo>
                    <a:pt x="139" y="921"/>
                    <a:pt x="42" y="1024"/>
                    <a:pt x="42" y="1133"/>
                  </a:cubicBezTo>
                  <a:lnTo>
                    <a:pt x="0" y="1701"/>
                  </a:lnTo>
                  <a:lnTo>
                    <a:pt x="635" y="1701"/>
                  </a:lnTo>
                  <a:lnTo>
                    <a:pt x="1270" y="1701"/>
                  </a:lnTo>
                  <a:lnTo>
                    <a:pt x="1233" y="1133"/>
                  </a:lnTo>
                </a:path>
              </a:pathLst>
            </a:custGeom>
            <a:grpFill/>
            <a:ln>
              <a:noFill/>
            </a:ln>
            <a:effectLst/>
          </p:spPr>
          <p:txBody>
            <a:bodyPr wrap="none" anchor="ctr"/>
            <a:lstStyle/>
            <a:p>
              <a:pPr defTabSz="633062">
                <a:defRPr/>
              </a:pPr>
              <a:endParaRPr lang="en-GB" sz="1247">
                <a:solidFill>
                  <a:srgbClr val="005365"/>
                </a:solidFill>
                <a:latin typeface="Arial" panose="020B0604020202020204"/>
              </a:endParaRPr>
            </a:p>
          </p:txBody>
        </p:sp>
        <p:sp>
          <p:nvSpPr>
            <p:cNvPr id="97" name="Freeform 2">
              <a:extLst>
                <a:ext uri="{FF2B5EF4-FFF2-40B4-BE49-F238E27FC236}">
                  <a16:creationId xmlns:a16="http://schemas.microsoft.com/office/drawing/2014/main" id="{82481D52-FB4B-7DF1-146C-B57471D2E85F}"/>
                </a:ext>
              </a:extLst>
            </p:cNvPr>
            <p:cNvSpPr>
              <a:spLocks noChangeArrowheads="1"/>
            </p:cNvSpPr>
            <p:nvPr/>
          </p:nvSpPr>
          <p:spPr bwMode="auto">
            <a:xfrm>
              <a:off x="874557" y="3282836"/>
              <a:ext cx="187948" cy="259612"/>
            </a:xfrm>
            <a:custGeom>
              <a:avLst/>
              <a:gdLst>
                <a:gd name="T0" fmla="*/ 1183 w 1226"/>
                <a:gd name="T1" fmla="*/ 1123 h 1692"/>
                <a:gd name="T2" fmla="*/ 981 w 1226"/>
                <a:gd name="T3" fmla="*/ 889 h 1692"/>
                <a:gd name="T4" fmla="*/ 849 w 1226"/>
                <a:gd name="T5" fmla="*/ 854 h 1692"/>
                <a:gd name="T6" fmla="*/ 760 w 1226"/>
                <a:gd name="T7" fmla="*/ 764 h 1692"/>
                <a:gd name="T8" fmla="*/ 760 w 1226"/>
                <a:gd name="T9" fmla="*/ 759 h 1692"/>
                <a:gd name="T10" fmla="*/ 760 w 1226"/>
                <a:gd name="T11" fmla="*/ 725 h 1692"/>
                <a:gd name="T12" fmla="*/ 899 w 1226"/>
                <a:gd name="T13" fmla="*/ 732 h 1692"/>
                <a:gd name="T14" fmla="*/ 904 w 1226"/>
                <a:gd name="T15" fmla="*/ 216 h 1692"/>
                <a:gd name="T16" fmla="*/ 613 w 1226"/>
                <a:gd name="T17" fmla="*/ 22 h 1692"/>
                <a:gd name="T18" fmla="*/ 321 w 1226"/>
                <a:gd name="T19" fmla="*/ 216 h 1692"/>
                <a:gd name="T20" fmla="*/ 326 w 1226"/>
                <a:gd name="T21" fmla="*/ 732 h 1692"/>
                <a:gd name="T22" fmla="*/ 466 w 1226"/>
                <a:gd name="T23" fmla="*/ 725 h 1692"/>
                <a:gd name="T24" fmla="*/ 466 w 1226"/>
                <a:gd name="T25" fmla="*/ 759 h 1692"/>
                <a:gd name="T26" fmla="*/ 466 w 1226"/>
                <a:gd name="T27" fmla="*/ 764 h 1692"/>
                <a:gd name="T28" fmla="*/ 376 w 1226"/>
                <a:gd name="T29" fmla="*/ 854 h 1692"/>
                <a:gd name="T30" fmla="*/ 244 w 1226"/>
                <a:gd name="T31" fmla="*/ 889 h 1692"/>
                <a:gd name="T32" fmla="*/ 42 w 1226"/>
                <a:gd name="T33" fmla="*/ 1123 h 1692"/>
                <a:gd name="T34" fmla="*/ 0 w 1226"/>
                <a:gd name="T35" fmla="*/ 1691 h 1692"/>
                <a:gd name="T36" fmla="*/ 613 w 1226"/>
                <a:gd name="T37" fmla="*/ 1691 h 1692"/>
                <a:gd name="T38" fmla="*/ 1225 w 1226"/>
                <a:gd name="T39" fmla="*/ 1691 h 1692"/>
                <a:gd name="T40" fmla="*/ 1183 w 1226"/>
                <a:gd name="T41" fmla="*/ 1123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6" h="1692">
                  <a:moveTo>
                    <a:pt x="1183" y="1123"/>
                  </a:moveTo>
                  <a:cubicBezTo>
                    <a:pt x="1183" y="1014"/>
                    <a:pt x="1086" y="911"/>
                    <a:pt x="981" y="889"/>
                  </a:cubicBezTo>
                  <a:cubicBezTo>
                    <a:pt x="949" y="882"/>
                    <a:pt x="849" y="854"/>
                    <a:pt x="849" y="854"/>
                  </a:cubicBezTo>
                  <a:cubicBezTo>
                    <a:pt x="797" y="844"/>
                    <a:pt x="760" y="819"/>
                    <a:pt x="760" y="764"/>
                  </a:cubicBezTo>
                  <a:lnTo>
                    <a:pt x="760" y="759"/>
                  </a:lnTo>
                  <a:cubicBezTo>
                    <a:pt x="760" y="747"/>
                    <a:pt x="760" y="737"/>
                    <a:pt x="760" y="725"/>
                  </a:cubicBezTo>
                  <a:cubicBezTo>
                    <a:pt x="837" y="725"/>
                    <a:pt x="899" y="732"/>
                    <a:pt x="899" y="732"/>
                  </a:cubicBezTo>
                  <a:cubicBezTo>
                    <a:pt x="899" y="732"/>
                    <a:pt x="959" y="431"/>
                    <a:pt x="904" y="216"/>
                  </a:cubicBezTo>
                  <a:cubicBezTo>
                    <a:pt x="849" y="2"/>
                    <a:pt x="613" y="22"/>
                    <a:pt x="613" y="22"/>
                  </a:cubicBezTo>
                  <a:cubicBezTo>
                    <a:pt x="613" y="22"/>
                    <a:pt x="379" y="0"/>
                    <a:pt x="321" y="216"/>
                  </a:cubicBezTo>
                  <a:cubicBezTo>
                    <a:pt x="266" y="431"/>
                    <a:pt x="326" y="732"/>
                    <a:pt x="326" y="732"/>
                  </a:cubicBezTo>
                  <a:cubicBezTo>
                    <a:pt x="326" y="732"/>
                    <a:pt x="388" y="725"/>
                    <a:pt x="466" y="725"/>
                  </a:cubicBezTo>
                  <a:cubicBezTo>
                    <a:pt x="466" y="737"/>
                    <a:pt x="466" y="747"/>
                    <a:pt x="466" y="759"/>
                  </a:cubicBezTo>
                  <a:lnTo>
                    <a:pt x="466" y="764"/>
                  </a:lnTo>
                  <a:cubicBezTo>
                    <a:pt x="466" y="819"/>
                    <a:pt x="428" y="847"/>
                    <a:pt x="376" y="854"/>
                  </a:cubicBezTo>
                  <a:cubicBezTo>
                    <a:pt x="376" y="854"/>
                    <a:pt x="276" y="882"/>
                    <a:pt x="244" y="889"/>
                  </a:cubicBezTo>
                  <a:cubicBezTo>
                    <a:pt x="139" y="911"/>
                    <a:pt x="42" y="1014"/>
                    <a:pt x="42" y="1123"/>
                  </a:cubicBezTo>
                  <a:lnTo>
                    <a:pt x="0" y="1691"/>
                  </a:lnTo>
                  <a:lnTo>
                    <a:pt x="613" y="1691"/>
                  </a:lnTo>
                  <a:lnTo>
                    <a:pt x="1225" y="1691"/>
                  </a:lnTo>
                  <a:lnTo>
                    <a:pt x="1183" y="1123"/>
                  </a:lnTo>
                </a:path>
              </a:pathLst>
            </a:custGeom>
            <a:grpFill/>
            <a:ln>
              <a:noFill/>
            </a:ln>
            <a:effectLst/>
          </p:spPr>
          <p:txBody>
            <a:bodyPr wrap="none" anchor="ctr"/>
            <a:lstStyle/>
            <a:p>
              <a:pPr defTabSz="633062">
                <a:defRPr/>
              </a:pPr>
              <a:endParaRPr lang="en-GB" sz="1247">
                <a:solidFill>
                  <a:srgbClr val="005365"/>
                </a:solidFill>
                <a:latin typeface="Arial" panose="020B0604020202020204"/>
              </a:endParaRPr>
            </a:p>
          </p:txBody>
        </p:sp>
        <p:sp>
          <p:nvSpPr>
            <p:cNvPr id="98" name="Freeform 1">
              <a:extLst>
                <a:ext uri="{FF2B5EF4-FFF2-40B4-BE49-F238E27FC236}">
                  <a16:creationId xmlns:a16="http://schemas.microsoft.com/office/drawing/2014/main" id="{03B565D4-034C-12BA-129C-4901C2E9F803}"/>
                </a:ext>
              </a:extLst>
            </p:cNvPr>
            <p:cNvSpPr>
              <a:spLocks noChangeArrowheads="1"/>
            </p:cNvSpPr>
            <p:nvPr/>
          </p:nvSpPr>
          <p:spPr bwMode="auto">
            <a:xfrm>
              <a:off x="1086074" y="3282835"/>
              <a:ext cx="193700" cy="259612"/>
            </a:xfrm>
            <a:custGeom>
              <a:avLst/>
              <a:gdLst>
                <a:gd name="T0" fmla="*/ 1233 w 1271"/>
                <a:gd name="T1" fmla="*/ 1133 h 1702"/>
                <a:gd name="T2" fmla="*/ 1031 w 1271"/>
                <a:gd name="T3" fmla="*/ 899 h 1702"/>
                <a:gd name="T4" fmla="*/ 877 w 1271"/>
                <a:gd name="T5" fmla="*/ 864 h 1702"/>
                <a:gd name="T6" fmla="*/ 787 w 1271"/>
                <a:gd name="T7" fmla="*/ 774 h 1702"/>
                <a:gd name="T8" fmla="*/ 787 w 1271"/>
                <a:gd name="T9" fmla="*/ 769 h 1702"/>
                <a:gd name="T10" fmla="*/ 795 w 1271"/>
                <a:gd name="T11" fmla="*/ 727 h 1702"/>
                <a:gd name="T12" fmla="*/ 867 w 1271"/>
                <a:gd name="T13" fmla="*/ 573 h 1702"/>
                <a:gd name="T14" fmla="*/ 949 w 1271"/>
                <a:gd name="T15" fmla="*/ 451 h 1702"/>
                <a:gd name="T16" fmla="*/ 927 w 1271"/>
                <a:gd name="T17" fmla="*/ 383 h 1702"/>
                <a:gd name="T18" fmla="*/ 927 w 1271"/>
                <a:gd name="T19" fmla="*/ 286 h 1702"/>
                <a:gd name="T20" fmla="*/ 638 w 1271"/>
                <a:gd name="T21" fmla="*/ 0 h 1702"/>
                <a:gd name="T22" fmla="*/ 349 w 1271"/>
                <a:gd name="T23" fmla="*/ 286 h 1702"/>
                <a:gd name="T24" fmla="*/ 349 w 1271"/>
                <a:gd name="T25" fmla="*/ 383 h 1702"/>
                <a:gd name="T26" fmla="*/ 326 w 1271"/>
                <a:gd name="T27" fmla="*/ 451 h 1702"/>
                <a:gd name="T28" fmla="*/ 408 w 1271"/>
                <a:gd name="T29" fmla="*/ 573 h 1702"/>
                <a:gd name="T30" fmla="*/ 481 w 1271"/>
                <a:gd name="T31" fmla="*/ 727 h 1702"/>
                <a:gd name="T32" fmla="*/ 488 w 1271"/>
                <a:gd name="T33" fmla="*/ 769 h 1702"/>
                <a:gd name="T34" fmla="*/ 488 w 1271"/>
                <a:gd name="T35" fmla="*/ 774 h 1702"/>
                <a:gd name="T36" fmla="*/ 398 w 1271"/>
                <a:gd name="T37" fmla="*/ 864 h 1702"/>
                <a:gd name="T38" fmla="*/ 244 w 1271"/>
                <a:gd name="T39" fmla="*/ 899 h 1702"/>
                <a:gd name="T40" fmla="*/ 42 w 1271"/>
                <a:gd name="T41" fmla="*/ 1133 h 1702"/>
                <a:gd name="T42" fmla="*/ 0 w 1271"/>
                <a:gd name="T43" fmla="*/ 1701 h 1702"/>
                <a:gd name="T44" fmla="*/ 635 w 1271"/>
                <a:gd name="T45" fmla="*/ 1701 h 1702"/>
                <a:gd name="T46" fmla="*/ 1270 w 1271"/>
                <a:gd name="T47" fmla="*/ 1701 h 1702"/>
                <a:gd name="T48" fmla="*/ 1233 w 1271"/>
                <a:gd name="T49" fmla="*/ 1133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71" h="1702">
                  <a:moveTo>
                    <a:pt x="1233" y="1133"/>
                  </a:moveTo>
                  <a:cubicBezTo>
                    <a:pt x="1233" y="1024"/>
                    <a:pt x="1136" y="921"/>
                    <a:pt x="1031" y="899"/>
                  </a:cubicBezTo>
                  <a:cubicBezTo>
                    <a:pt x="999" y="892"/>
                    <a:pt x="877" y="864"/>
                    <a:pt x="877" y="864"/>
                  </a:cubicBezTo>
                  <a:cubicBezTo>
                    <a:pt x="824" y="854"/>
                    <a:pt x="787" y="829"/>
                    <a:pt x="787" y="774"/>
                  </a:cubicBezTo>
                  <a:lnTo>
                    <a:pt x="787" y="769"/>
                  </a:lnTo>
                  <a:cubicBezTo>
                    <a:pt x="787" y="755"/>
                    <a:pt x="795" y="742"/>
                    <a:pt x="795" y="727"/>
                  </a:cubicBezTo>
                  <a:cubicBezTo>
                    <a:pt x="824" y="685"/>
                    <a:pt x="844" y="630"/>
                    <a:pt x="867" y="573"/>
                  </a:cubicBezTo>
                  <a:cubicBezTo>
                    <a:pt x="919" y="540"/>
                    <a:pt x="949" y="498"/>
                    <a:pt x="949" y="451"/>
                  </a:cubicBezTo>
                  <a:cubicBezTo>
                    <a:pt x="949" y="428"/>
                    <a:pt x="942" y="406"/>
                    <a:pt x="927" y="383"/>
                  </a:cubicBezTo>
                  <a:lnTo>
                    <a:pt x="927" y="286"/>
                  </a:lnTo>
                  <a:cubicBezTo>
                    <a:pt x="927" y="127"/>
                    <a:pt x="797" y="0"/>
                    <a:pt x="638" y="0"/>
                  </a:cubicBezTo>
                  <a:cubicBezTo>
                    <a:pt x="478" y="0"/>
                    <a:pt x="349" y="129"/>
                    <a:pt x="349" y="286"/>
                  </a:cubicBezTo>
                  <a:lnTo>
                    <a:pt x="349" y="383"/>
                  </a:lnTo>
                  <a:cubicBezTo>
                    <a:pt x="334" y="403"/>
                    <a:pt x="326" y="426"/>
                    <a:pt x="326" y="451"/>
                  </a:cubicBezTo>
                  <a:cubicBezTo>
                    <a:pt x="326" y="498"/>
                    <a:pt x="359" y="540"/>
                    <a:pt x="408" y="573"/>
                  </a:cubicBezTo>
                  <a:cubicBezTo>
                    <a:pt x="431" y="630"/>
                    <a:pt x="451" y="685"/>
                    <a:pt x="481" y="727"/>
                  </a:cubicBezTo>
                  <a:cubicBezTo>
                    <a:pt x="481" y="742"/>
                    <a:pt x="488" y="755"/>
                    <a:pt x="488" y="769"/>
                  </a:cubicBezTo>
                  <a:lnTo>
                    <a:pt x="488" y="774"/>
                  </a:lnTo>
                  <a:cubicBezTo>
                    <a:pt x="488" y="829"/>
                    <a:pt x="451" y="857"/>
                    <a:pt x="398" y="864"/>
                  </a:cubicBezTo>
                  <a:cubicBezTo>
                    <a:pt x="398" y="864"/>
                    <a:pt x="279" y="892"/>
                    <a:pt x="244" y="899"/>
                  </a:cubicBezTo>
                  <a:cubicBezTo>
                    <a:pt x="139" y="921"/>
                    <a:pt x="42" y="1024"/>
                    <a:pt x="42" y="1133"/>
                  </a:cubicBezTo>
                  <a:lnTo>
                    <a:pt x="0" y="1701"/>
                  </a:lnTo>
                  <a:lnTo>
                    <a:pt x="635" y="1701"/>
                  </a:lnTo>
                  <a:lnTo>
                    <a:pt x="1270" y="1701"/>
                  </a:lnTo>
                  <a:lnTo>
                    <a:pt x="1233" y="1133"/>
                  </a:lnTo>
                </a:path>
              </a:pathLst>
            </a:custGeom>
            <a:grpFill/>
            <a:ln>
              <a:noFill/>
            </a:ln>
            <a:effectLst/>
          </p:spPr>
          <p:txBody>
            <a:bodyPr wrap="none" anchor="ctr"/>
            <a:lstStyle/>
            <a:p>
              <a:pPr defTabSz="633062">
                <a:defRPr/>
              </a:pPr>
              <a:endParaRPr lang="en-GB" sz="1247">
                <a:solidFill>
                  <a:srgbClr val="005365"/>
                </a:solidFill>
                <a:latin typeface="Arial" panose="020B0604020202020204"/>
              </a:endParaRPr>
            </a:p>
          </p:txBody>
        </p:sp>
        <p:sp>
          <p:nvSpPr>
            <p:cNvPr id="99" name="Freeform 2">
              <a:extLst>
                <a:ext uri="{FF2B5EF4-FFF2-40B4-BE49-F238E27FC236}">
                  <a16:creationId xmlns:a16="http://schemas.microsoft.com/office/drawing/2014/main" id="{3FD39F40-D6C3-D0DA-8A27-0FBAB786FAFB}"/>
                </a:ext>
              </a:extLst>
            </p:cNvPr>
            <p:cNvSpPr>
              <a:spLocks noChangeArrowheads="1"/>
            </p:cNvSpPr>
            <p:nvPr/>
          </p:nvSpPr>
          <p:spPr bwMode="auto">
            <a:xfrm>
              <a:off x="1298089" y="3282836"/>
              <a:ext cx="187948" cy="259612"/>
            </a:xfrm>
            <a:custGeom>
              <a:avLst/>
              <a:gdLst>
                <a:gd name="T0" fmla="*/ 1183 w 1226"/>
                <a:gd name="T1" fmla="*/ 1123 h 1692"/>
                <a:gd name="T2" fmla="*/ 981 w 1226"/>
                <a:gd name="T3" fmla="*/ 889 h 1692"/>
                <a:gd name="T4" fmla="*/ 849 w 1226"/>
                <a:gd name="T5" fmla="*/ 854 h 1692"/>
                <a:gd name="T6" fmla="*/ 760 w 1226"/>
                <a:gd name="T7" fmla="*/ 764 h 1692"/>
                <a:gd name="T8" fmla="*/ 760 w 1226"/>
                <a:gd name="T9" fmla="*/ 759 h 1692"/>
                <a:gd name="T10" fmla="*/ 760 w 1226"/>
                <a:gd name="T11" fmla="*/ 725 h 1692"/>
                <a:gd name="T12" fmla="*/ 899 w 1226"/>
                <a:gd name="T13" fmla="*/ 732 h 1692"/>
                <a:gd name="T14" fmla="*/ 904 w 1226"/>
                <a:gd name="T15" fmla="*/ 216 h 1692"/>
                <a:gd name="T16" fmla="*/ 613 w 1226"/>
                <a:gd name="T17" fmla="*/ 22 h 1692"/>
                <a:gd name="T18" fmla="*/ 321 w 1226"/>
                <a:gd name="T19" fmla="*/ 216 h 1692"/>
                <a:gd name="T20" fmla="*/ 326 w 1226"/>
                <a:gd name="T21" fmla="*/ 732 h 1692"/>
                <a:gd name="T22" fmla="*/ 466 w 1226"/>
                <a:gd name="T23" fmla="*/ 725 h 1692"/>
                <a:gd name="T24" fmla="*/ 466 w 1226"/>
                <a:gd name="T25" fmla="*/ 759 h 1692"/>
                <a:gd name="T26" fmla="*/ 466 w 1226"/>
                <a:gd name="T27" fmla="*/ 764 h 1692"/>
                <a:gd name="T28" fmla="*/ 376 w 1226"/>
                <a:gd name="T29" fmla="*/ 854 h 1692"/>
                <a:gd name="T30" fmla="*/ 244 w 1226"/>
                <a:gd name="T31" fmla="*/ 889 h 1692"/>
                <a:gd name="T32" fmla="*/ 42 w 1226"/>
                <a:gd name="T33" fmla="*/ 1123 h 1692"/>
                <a:gd name="T34" fmla="*/ 0 w 1226"/>
                <a:gd name="T35" fmla="*/ 1691 h 1692"/>
                <a:gd name="T36" fmla="*/ 613 w 1226"/>
                <a:gd name="T37" fmla="*/ 1691 h 1692"/>
                <a:gd name="T38" fmla="*/ 1225 w 1226"/>
                <a:gd name="T39" fmla="*/ 1691 h 1692"/>
                <a:gd name="T40" fmla="*/ 1183 w 1226"/>
                <a:gd name="T41" fmla="*/ 1123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6" h="1692">
                  <a:moveTo>
                    <a:pt x="1183" y="1123"/>
                  </a:moveTo>
                  <a:cubicBezTo>
                    <a:pt x="1183" y="1014"/>
                    <a:pt x="1086" y="911"/>
                    <a:pt x="981" y="889"/>
                  </a:cubicBezTo>
                  <a:cubicBezTo>
                    <a:pt x="949" y="882"/>
                    <a:pt x="849" y="854"/>
                    <a:pt x="849" y="854"/>
                  </a:cubicBezTo>
                  <a:cubicBezTo>
                    <a:pt x="797" y="844"/>
                    <a:pt x="760" y="819"/>
                    <a:pt x="760" y="764"/>
                  </a:cubicBezTo>
                  <a:lnTo>
                    <a:pt x="760" y="759"/>
                  </a:lnTo>
                  <a:cubicBezTo>
                    <a:pt x="760" y="747"/>
                    <a:pt x="760" y="737"/>
                    <a:pt x="760" y="725"/>
                  </a:cubicBezTo>
                  <a:cubicBezTo>
                    <a:pt x="837" y="725"/>
                    <a:pt x="899" y="732"/>
                    <a:pt x="899" y="732"/>
                  </a:cubicBezTo>
                  <a:cubicBezTo>
                    <a:pt x="899" y="732"/>
                    <a:pt x="959" y="431"/>
                    <a:pt x="904" y="216"/>
                  </a:cubicBezTo>
                  <a:cubicBezTo>
                    <a:pt x="849" y="2"/>
                    <a:pt x="613" y="22"/>
                    <a:pt x="613" y="22"/>
                  </a:cubicBezTo>
                  <a:cubicBezTo>
                    <a:pt x="613" y="22"/>
                    <a:pt x="379" y="0"/>
                    <a:pt x="321" y="216"/>
                  </a:cubicBezTo>
                  <a:cubicBezTo>
                    <a:pt x="266" y="431"/>
                    <a:pt x="326" y="732"/>
                    <a:pt x="326" y="732"/>
                  </a:cubicBezTo>
                  <a:cubicBezTo>
                    <a:pt x="326" y="732"/>
                    <a:pt x="388" y="725"/>
                    <a:pt x="466" y="725"/>
                  </a:cubicBezTo>
                  <a:cubicBezTo>
                    <a:pt x="466" y="737"/>
                    <a:pt x="466" y="747"/>
                    <a:pt x="466" y="759"/>
                  </a:cubicBezTo>
                  <a:lnTo>
                    <a:pt x="466" y="764"/>
                  </a:lnTo>
                  <a:cubicBezTo>
                    <a:pt x="466" y="819"/>
                    <a:pt x="428" y="847"/>
                    <a:pt x="376" y="854"/>
                  </a:cubicBezTo>
                  <a:cubicBezTo>
                    <a:pt x="376" y="854"/>
                    <a:pt x="276" y="882"/>
                    <a:pt x="244" y="889"/>
                  </a:cubicBezTo>
                  <a:cubicBezTo>
                    <a:pt x="139" y="911"/>
                    <a:pt x="42" y="1014"/>
                    <a:pt x="42" y="1123"/>
                  </a:cubicBezTo>
                  <a:lnTo>
                    <a:pt x="0" y="1691"/>
                  </a:lnTo>
                  <a:lnTo>
                    <a:pt x="613" y="1691"/>
                  </a:lnTo>
                  <a:lnTo>
                    <a:pt x="1225" y="1691"/>
                  </a:lnTo>
                  <a:lnTo>
                    <a:pt x="1183" y="1123"/>
                  </a:lnTo>
                </a:path>
              </a:pathLst>
            </a:custGeom>
            <a:grpFill/>
            <a:ln>
              <a:noFill/>
            </a:ln>
            <a:effectLst/>
          </p:spPr>
          <p:txBody>
            <a:bodyPr wrap="none" anchor="ctr"/>
            <a:lstStyle/>
            <a:p>
              <a:pPr defTabSz="633062">
                <a:defRPr/>
              </a:pPr>
              <a:endParaRPr lang="en-GB" sz="1247">
                <a:solidFill>
                  <a:srgbClr val="005365"/>
                </a:solidFill>
                <a:latin typeface="Arial" panose="020B0604020202020204"/>
              </a:endParaRPr>
            </a:p>
          </p:txBody>
        </p:sp>
        <p:sp>
          <p:nvSpPr>
            <p:cNvPr id="100" name="Freeform 1">
              <a:extLst>
                <a:ext uri="{FF2B5EF4-FFF2-40B4-BE49-F238E27FC236}">
                  <a16:creationId xmlns:a16="http://schemas.microsoft.com/office/drawing/2014/main" id="{D7C96FFD-7C56-675C-92E9-35E6B3113966}"/>
                </a:ext>
              </a:extLst>
            </p:cNvPr>
            <p:cNvSpPr>
              <a:spLocks noChangeArrowheads="1"/>
            </p:cNvSpPr>
            <p:nvPr/>
          </p:nvSpPr>
          <p:spPr bwMode="auto">
            <a:xfrm>
              <a:off x="1504352" y="3282835"/>
              <a:ext cx="193700" cy="259612"/>
            </a:xfrm>
            <a:custGeom>
              <a:avLst/>
              <a:gdLst>
                <a:gd name="T0" fmla="*/ 1233 w 1271"/>
                <a:gd name="T1" fmla="*/ 1133 h 1702"/>
                <a:gd name="T2" fmla="*/ 1031 w 1271"/>
                <a:gd name="T3" fmla="*/ 899 h 1702"/>
                <a:gd name="T4" fmla="*/ 877 w 1271"/>
                <a:gd name="T5" fmla="*/ 864 h 1702"/>
                <a:gd name="T6" fmla="*/ 787 w 1271"/>
                <a:gd name="T7" fmla="*/ 774 h 1702"/>
                <a:gd name="T8" fmla="*/ 787 w 1271"/>
                <a:gd name="T9" fmla="*/ 769 h 1702"/>
                <a:gd name="T10" fmla="*/ 795 w 1271"/>
                <a:gd name="T11" fmla="*/ 727 h 1702"/>
                <a:gd name="T12" fmla="*/ 867 w 1271"/>
                <a:gd name="T13" fmla="*/ 573 h 1702"/>
                <a:gd name="T14" fmla="*/ 949 w 1271"/>
                <a:gd name="T15" fmla="*/ 451 h 1702"/>
                <a:gd name="T16" fmla="*/ 927 w 1271"/>
                <a:gd name="T17" fmla="*/ 383 h 1702"/>
                <a:gd name="T18" fmla="*/ 927 w 1271"/>
                <a:gd name="T19" fmla="*/ 286 h 1702"/>
                <a:gd name="T20" fmla="*/ 638 w 1271"/>
                <a:gd name="T21" fmla="*/ 0 h 1702"/>
                <a:gd name="T22" fmla="*/ 349 w 1271"/>
                <a:gd name="T23" fmla="*/ 286 h 1702"/>
                <a:gd name="T24" fmla="*/ 349 w 1271"/>
                <a:gd name="T25" fmla="*/ 383 h 1702"/>
                <a:gd name="T26" fmla="*/ 326 w 1271"/>
                <a:gd name="T27" fmla="*/ 451 h 1702"/>
                <a:gd name="T28" fmla="*/ 408 w 1271"/>
                <a:gd name="T29" fmla="*/ 573 h 1702"/>
                <a:gd name="T30" fmla="*/ 481 w 1271"/>
                <a:gd name="T31" fmla="*/ 727 h 1702"/>
                <a:gd name="T32" fmla="*/ 488 w 1271"/>
                <a:gd name="T33" fmla="*/ 769 h 1702"/>
                <a:gd name="T34" fmla="*/ 488 w 1271"/>
                <a:gd name="T35" fmla="*/ 774 h 1702"/>
                <a:gd name="T36" fmla="*/ 398 w 1271"/>
                <a:gd name="T37" fmla="*/ 864 h 1702"/>
                <a:gd name="T38" fmla="*/ 244 w 1271"/>
                <a:gd name="T39" fmla="*/ 899 h 1702"/>
                <a:gd name="T40" fmla="*/ 42 w 1271"/>
                <a:gd name="T41" fmla="*/ 1133 h 1702"/>
                <a:gd name="T42" fmla="*/ 0 w 1271"/>
                <a:gd name="T43" fmla="*/ 1701 h 1702"/>
                <a:gd name="T44" fmla="*/ 635 w 1271"/>
                <a:gd name="T45" fmla="*/ 1701 h 1702"/>
                <a:gd name="T46" fmla="*/ 1270 w 1271"/>
                <a:gd name="T47" fmla="*/ 1701 h 1702"/>
                <a:gd name="T48" fmla="*/ 1233 w 1271"/>
                <a:gd name="T49" fmla="*/ 1133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71" h="1702">
                  <a:moveTo>
                    <a:pt x="1233" y="1133"/>
                  </a:moveTo>
                  <a:cubicBezTo>
                    <a:pt x="1233" y="1024"/>
                    <a:pt x="1136" y="921"/>
                    <a:pt x="1031" y="899"/>
                  </a:cubicBezTo>
                  <a:cubicBezTo>
                    <a:pt x="999" y="892"/>
                    <a:pt x="877" y="864"/>
                    <a:pt x="877" y="864"/>
                  </a:cubicBezTo>
                  <a:cubicBezTo>
                    <a:pt x="824" y="854"/>
                    <a:pt x="787" y="829"/>
                    <a:pt x="787" y="774"/>
                  </a:cubicBezTo>
                  <a:lnTo>
                    <a:pt x="787" y="769"/>
                  </a:lnTo>
                  <a:cubicBezTo>
                    <a:pt x="787" y="755"/>
                    <a:pt x="795" y="742"/>
                    <a:pt x="795" y="727"/>
                  </a:cubicBezTo>
                  <a:cubicBezTo>
                    <a:pt x="824" y="685"/>
                    <a:pt x="844" y="630"/>
                    <a:pt x="867" y="573"/>
                  </a:cubicBezTo>
                  <a:cubicBezTo>
                    <a:pt x="919" y="540"/>
                    <a:pt x="949" y="498"/>
                    <a:pt x="949" y="451"/>
                  </a:cubicBezTo>
                  <a:cubicBezTo>
                    <a:pt x="949" y="428"/>
                    <a:pt x="942" y="406"/>
                    <a:pt x="927" y="383"/>
                  </a:cubicBezTo>
                  <a:lnTo>
                    <a:pt x="927" y="286"/>
                  </a:lnTo>
                  <a:cubicBezTo>
                    <a:pt x="927" y="127"/>
                    <a:pt x="797" y="0"/>
                    <a:pt x="638" y="0"/>
                  </a:cubicBezTo>
                  <a:cubicBezTo>
                    <a:pt x="478" y="0"/>
                    <a:pt x="349" y="129"/>
                    <a:pt x="349" y="286"/>
                  </a:cubicBezTo>
                  <a:lnTo>
                    <a:pt x="349" y="383"/>
                  </a:lnTo>
                  <a:cubicBezTo>
                    <a:pt x="334" y="403"/>
                    <a:pt x="326" y="426"/>
                    <a:pt x="326" y="451"/>
                  </a:cubicBezTo>
                  <a:cubicBezTo>
                    <a:pt x="326" y="498"/>
                    <a:pt x="359" y="540"/>
                    <a:pt x="408" y="573"/>
                  </a:cubicBezTo>
                  <a:cubicBezTo>
                    <a:pt x="431" y="630"/>
                    <a:pt x="451" y="685"/>
                    <a:pt x="481" y="727"/>
                  </a:cubicBezTo>
                  <a:cubicBezTo>
                    <a:pt x="481" y="742"/>
                    <a:pt x="488" y="755"/>
                    <a:pt x="488" y="769"/>
                  </a:cubicBezTo>
                  <a:lnTo>
                    <a:pt x="488" y="774"/>
                  </a:lnTo>
                  <a:cubicBezTo>
                    <a:pt x="488" y="829"/>
                    <a:pt x="451" y="857"/>
                    <a:pt x="398" y="864"/>
                  </a:cubicBezTo>
                  <a:cubicBezTo>
                    <a:pt x="398" y="864"/>
                    <a:pt x="279" y="892"/>
                    <a:pt x="244" y="899"/>
                  </a:cubicBezTo>
                  <a:cubicBezTo>
                    <a:pt x="139" y="921"/>
                    <a:pt x="42" y="1024"/>
                    <a:pt x="42" y="1133"/>
                  </a:cubicBezTo>
                  <a:lnTo>
                    <a:pt x="0" y="1701"/>
                  </a:lnTo>
                  <a:lnTo>
                    <a:pt x="635" y="1701"/>
                  </a:lnTo>
                  <a:lnTo>
                    <a:pt x="1270" y="1701"/>
                  </a:lnTo>
                  <a:lnTo>
                    <a:pt x="1233" y="1133"/>
                  </a:lnTo>
                </a:path>
              </a:pathLst>
            </a:custGeom>
            <a:grpFill/>
            <a:ln>
              <a:noFill/>
            </a:ln>
            <a:effectLst/>
          </p:spPr>
          <p:txBody>
            <a:bodyPr wrap="none" anchor="ctr"/>
            <a:lstStyle/>
            <a:p>
              <a:pPr defTabSz="633062">
                <a:defRPr/>
              </a:pPr>
              <a:endParaRPr lang="en-GB" sz="1247">
                <a:solidFill>
                  <a:srgbClr val="005365"/>
                </a:solidFill>
                <a:latin typeface="Arial" panose="020B0604020202020204"/>
              </a:endParaRPr>
            </a:p>
          </p:txBody>
        </p:sp>
        <p:sp>
          <p:nvSpPr>
            <p:cNvPr id="101" name="Freeform 2">
              <a:extLst>
                <a:ext uri="{FF2B5EF4-FFF2-40B4-BE49-F238E27FC236}">
                  <a16:creationId xmlns:a16="http://schemas.microsoft.com/office/drawing/2014/main" id="{DDD2451A-A226-AF99-3B03-0A87DBC8EB98}"/>
                </a:ext>
              </a:extLst>
            </p:cNvPr>
            <p:cNvSpPr>
              <a:spLocks noChangeArrowheads="1"/>
            </p:cNvSpPr>
            <p:nvPr/>
          </p:nvSpPr>
          <p:spPr bwMode="auto">
            <a:xfrm>
              <a:off x="1716367" y="3282836"/>
              <a:ext cx="187948" cy="259612"/>
            </a:xfrm>
            <a:custGeom>
              <a:avLst/>
              <a:gdLst>
                <a:gd name="T0" fmla="*/ 1183 w 1226"/>
                <a:gd name="T1" fmla="*/ 1123 h 1692"/>
                <a:gd name="T2" fmla="*/ 981 w 1226"/>
                <a:gd name="T3" fmla="*/ 889 h 1692"/>
                <a:gd name="T4" fmla="*/ 849 w 1226"/>
                <a:gd name="T5" fmla="*/ 854 h 1692"/>
                <a:gd name="T6" fmla="*/ 760 w 1226"/>
                <a:gd name="T7" fmla="*/ 764 h 1692"/>
                <a:gd name="T8" fmla="*/ 760 w 1226"/>
                <a:gd name="T9" fmla="*/ 759 h 1692"/>
                <a:gd name="T10" fmla="*/ 760 w 1226"/>
                <a:gd name="T11" fmla="*/ 725 h 1692"/>
                <a:gd name="T12" fmla="*/ 899 w 1226"/>
                <a:gd name="T13" fmla="*/ 732 h 1692"/>
                <a:gd name="T14" fmla="*/ 904 w 1226"/>
                <a:gd name="T15" fmla="*/ 216 h 1692"/>
                <a:gd name="T16" fmla="*/ 613 w 1226"/>
                <a:gd name="T17" fmla="*/ 22 h 1692"/>
                <a:gd name="T18" fmla="*/ 321 w 1226"/>
                <a:gd name="T19" fmla="*/ 216 h 1692"/>
                <a:gd name="T20" fmla="*/ 326 w 1226"/>
                <a:gd name="T21" fmla="*/ 732 h 1692"/>
                <a:gd name="T22" fmla="*/ 466 w 1226"/>
                <a:gd name="T23" fmla="*/ 725 h 1692"/>
                <a:gd name="T24" fmla="*/ 466 w 1226"/>
                <a:gd name="T25" fmla="*/ 759 h 1692"/>
                <a:gd name="T26" fmla="*/ 466 w 1226"/>
                <a:gd name="T27" fmla="*/ 764 h 1692"/>
                <a:gd name="T28" fmla="*/ 376 w 1226"/>
                <a:gd name="T29" fmla="*/ 854 h 1692"/>
                <a:gd name="T30" fmla="*/ 244 w 1226"/>
                <a:gd name="T31" fmla="*/ 889 h 1692"/>
                <a:gd name="T32" fmla="*/ 42 w 1226"/>
                <a:gd name="T33" fmla="*/ 1123 h 1692"/>
                <a:gd name="T34" fmla="*/ 0 w 1226"/>
                <a:gd name="T35" fmla="*/ 1691 h 1692"/>
                <a:gd name="T36" fmla="*/ 613 w 1226"/>
                <a:gd name="T37" fmla="*/ 1691 h 1692"/>
                <a:gd name="T38" fmla="*/ 1225 w 1226"/>
                <a:gd name="T39" fmla="*/ 1691 h 1692"/>
                <a:gd name="T40" fmla="*/ 1183 w 1226"/>
                <a:gd name="T41" fmla="*/ 1123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6" h="1692">
                  <a:moveTo>
                    <a:pt x="1183" y="1123"/>
                  </a:moveTo>
                  <a:cubicBezTo>
                    <a:pt x="1183" y="1014"/>
                    <a:pt x="1086" y="911"/>
                    <a:pt x="981" y="889"/>
                  </a:cubicBezTo>
                  <a:cubicBezTo>
                    <a:pt x="949" y="882"/>
                    <a:pt x="849" y="854"/>
                    <a:pt x="849" y="854"/>
                  </a:cubicBezTo>
                  <a:cubicBezTo>
                    <a:pt x="797" y="844"/>
                    <a:pt x="760" y="819"/>
                    <a:pt x="760" y="764"/>
                  </a:cubicBezTo>
                  <a:lnTo>
                    <a:pt x="760" y="759"/>
                  </a:lnTo>
                  <a:cubicBezTo>
                    <a:pt x="760" y="747"/>
                    <a:pt x="760" y="737"/>
                    <a:pt x="760" y="725"/>
                  </a:cubicBezTo>
                  <a:cubicBezTo>
                    <a:pt x="837" y="725"/>
                    <a:pt x="899" y="732"/>
                    <a:pt x="899" y="732"/>
                  </a:cubicBezTo>
                  <a:cubicBezTo>
                    <a:pt x="899" y="732"/>
                    <a:pt x="959" y="431"/>
                    <a:pt x="904" y="216"/>
                  </a:cubicBezTo>
                  <a:cubicBezTo>
                    <a:pt x="849" y="2"/>
                    <a:pt x="613" y="22"/>
                    <a:pt x="613" y="22"/>
                  </a:cubicBezTo>
                  <a:cubicBezTo>
                    <a:pt x="613" y="22"/>
                    <a:pt x="379" y="0"/>
                    <a:pt x="321" y="216"/>
                  </a:cubicBezTo>
                  <a:cubicBezTo>
                    <a:pt x="266" y="431"/>
                    <a:pt x="326" y="732"/>
                    <a:pt x="326" y="732"/>
                  </a:cubicBezTo>
                  <a:cubicBezTo>
                    <a:pt x="326" y="732"/>
                    <a:pt x="388" y="725"/>
                    <a:pt x="466" y="725"/>
                  </a:cubicBezTo>
                  <a:cubicBezTo>
                    <a:pt x="466" y="737"/>
                    <a:pt x="466" y="747"/>
                    <a:pt x="466" y="759"/>
                  </a:cubicBezTo>
                  <a:lnTo>
                    <a:pt x="466" y="764"/>
                  </a:lnTo>
                  <a:cubicBezTo>
                    <a:pt x="466" y="819"/>
                    <a:pt x="428" y="847"/>
                    <a:pt x="376" y="854"/>
                  </a:cubicBezTo>
                  <a:cubicBezTo>
                    <a:pt x="376" y="854"/>
                    <a:pt x="276" y="882"/>
                    <a:pt x="244" y="889"/>
                  </a:cubicBezTo>
                  <a:cubicBezTo>
                    <a:pt x="139" y="911"/>
                    <a:pt x="42" y="1014"/>
                    <a:pt x="42" y="1123"/>
                  </a:cubicBezTo>
                  <a:lnTo>
                    <a:pt x="0" y="1691"/>
                  </a:lnTo>
                  <a:lnTo>
                    <a:pt x="613" y="1691"/>
                  </a:lnTo>
                  <a:lnTo>
                    <a:pt x="1225" y="1691"/>
                  </a:lnTo>
                  <a:lnTo>
                    <a:pt x="1183" y="1123"/>
                  </a:lnTo>
                </a:path>
              </a:pathLst>
            </a:custGeom>
            <a:grpFill/>
            <a:ln>
              <a:noFill/>
            </a:ln>
            <a:effectLst/>
          </p:spPr>
          <p:txBody>
            <a:bodyPr wrap="none" anchor="ctr"/>
            <a:lstStyle/>
            <a:p>
              <a:pPr defTabSz="633062">
                <a:defRPr/>
              </a:pPr>
              <a:endParaRPr lang="en-GB" sz="1247">
                <a:solidFill>
                  <a:srgbClr val="005365"/>
                </a:solidFill>
                <a:latin typeface="Arial" panose="020B0604020202020204"/>
              </a:endParaRPr>
            </a:p>
          </p:txBody>
        </p:sp>
        <p:sp>
          <p:nvSpPr>
            <p:cNvPr id="102" name="Freeform 1">
              <a:extLst>
                <a:ext uri="{FF2B5EF4-FFF2-40B4-BE49-F238E27FC236}">
                  <a16:creationId xmlns:a16="http://schemas.microsoft.com/office/drawing/2014/main" id="{7C6067A6-B89E-2DBB-01BE-D4A2E2BD7250}"/>
                </a:ext>
              </a:extLst>
            </p:cNvPr>
            <p:cNvSpPr>
              <a:spLocks noChangeArrowheads="1"/>
            </p:cNvSpPr>
            <p:nvPr/>
          </p:nvSpPr>
          <p:spPr bwMode="auto">
            <a:xfrm>
              <a:off x="1922630" y="3282835"/>
              <a:ext cx="193700" cy="259612"/>
            </a:xfrm>
            <a:custGeom>
              <a:avLst/>
              <a:gdLst>
                <a:gd name="T0" fmla="*/ 1233 w 1271"/>
                <a:gd name="T1" fmla="*/ 1133 h 1702"/>
                <a:gd name="T2" fmla="*/ 1031 w 1271"/>
                <a:gd name="T3" fmla="*/ 899 h 1702"/>
                <a:gd name="T4" fmla="*/ 877 w 1271"/>
                <a:gd name="T5" fmla="*/ 864 h 1702"/>
                <a:gd name="T6" fmla="*/ 787 w 1271"/>
                <a:gd name="T7" fmla="*/ 774 h 1702"/>
                <a:gd name="T8" fmla="*/ 787 w 1271"/>
                <a:gd name="T9" fmla="*/ 769 h 1702"/>
                <a:gd name="T10" fmla="*/ 795 w 1271"/>
                <a:gd name="T11" fmla="*/ 727 h 1702"/>
                <a:gd name="T12" fmla="*/ 867 w 1271"/>
                <a:gd name="T13" fmla="*/ 573 h 1702"/>
                <a:gd name="T14" fmla="*/ 949 w 1271"/>
                <a:gd name="T15" fmla="*/ 451 h 1702"/>
                <a:gd name="T16" fmla="*/ 927 w 1271"/>
                <a:gd name="T17" fmla="*/ 383 h 1702"/>
                <a:gd name="T18" fmla="*/ 927 w 1271"/>
                <a:gd name="T19" fmla="*/ 286 h 1702"/>
                <a:gd name="T20" fmla="*/ 638 w 1271"/>
                <a:gd name="T21" fmla="*/ 0 h 1702"/>
                <a:gd name="T22" fmla="*/ 349 w 1271"/>
                <a:gd name="T23" fmla="*/ 286 h 1702"/>
                <a:gd name="T24" fmla="*/ 349 w 1271"/>
                <a:gd name="T25" fmla="*/ 383 h 1702"/>
                <a:gd name="T26" fmla="*/ 326 w 1271"/>
                <a:gd name="T27" fmla="*/ 451 h 1702"/>
                <a:gd name="T28" fmla="*/ 408 w 1271"/>
                <a:gd name="T29" fmla="*/ 573 h 1702"/>
                <a:gd name="T30" fmla="*/ 481 w 1271"/>
                <a:gd name="T31" fmla="*/ 727 h 1702"/>
                <a:gd name="T32" fmla="*/ 488 w 1271"/>
                <a:gd name="T33" fmla="*/ 769 h 1702"/>
                <a:gd name="T34" fmla="*/ 488 w 1271"/>
                <a:gd name="T35" fmla="*/ 774 h 1702"/>
                <a:gd name="T36" fmla="*/ 398 w 1271"/>
                <a:gd name="T37" fmla="*/ 864 h 1702"/>
                <a:gd name="T38" fmla="*/ 244 w 1271"/>
                <a:gd name="T39" fmla="*/ 899 h 1702"/>
                <a:gd name="T40" fmla="*/ 42 w 1271"/>
                <a:gd name="T41" fmla="*/ 1133 h 1702"/>
                <a:gd name="T42" fmla="*/ 0 w 1271"/>
                <a:gd name="T43" fmla="*/ 1701 h 1702"/>
                <a:gd name="T44" fmla="*/ 635 w 1271"/>
                <a:gd name="T45" fmla="*/ 1701 h 1702"/>
                <a:gd name="T46" fmla="*/ 1270 w 1271"/>
                <a:gd name="T47" fmla="*/ 1701 h 1702"/>
                <a:gd name="T48" fmla="*/ 1233 w 1271"/>
                <a:gd name="T49" fmla="*/ 1133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71" h="1702">
                  <a:moveTo>
                    <a:pt x="1233" y="1133"/>
                  </a:moveTo>
                  <a:cubicBezTo>
                    <a:pt x="1233" y="1024"/>
                    <a:pt x="1136" y="921"/>
                    <a:pt x="1031" y="899"/>
                  </a:cubicBezTo>
                  <a:cubicBezTo>
                    <a:pt x="999" y="892"/>
                    <a:pt x="877" y="864"/>
                    <a:pt x="877" y="864"/>
                  </a:cubicBezTo>
                  <a:cubicBezTo>
                    <a:pt x="824" y="854"/>
                    <a:pt x="787" y="829"/>
                    <a:pt x="787" y="774"/>
                  </a:cubicBezTo>
                  <a:lnTo>
                    <a:pt x="787" y="769"/>
                  </a:lnTo>
                  <a:cubicBezTo>
                    <a:pt x="787" y="755"/>
                    <a:pt x="795" y="742"/>
                    <a:pt x="795" y="727"/>
                  </a:cubicBezTo>
                  <a:cubicBezTo>
                    <a:pt x="824" y="685"/>
                    <a:pt x="844" y="630"/>
                    <a:pt x="867" y="573"/>
                  </a:cubicBezTo>
                  <a:cubicBezTo>
                    <a:pt x="919" y="540"/>
                    <a:pt x="949" y="498"/>
                    <a:pt x="949" y="451"/>
                  </a:cubicBezTo>
                  <a:cubicBezTo>
                    <a:pt x="949" y="428"/>
                    <a:pt x="942" y="406"/>
                    <a:pt x="927" y="383"/>
                  </a:cubicBezTo>
                  <a:lnTo>
                    <a:pt x="927" y="286"/>
                  </a:lnTo>
                  <a:cubicBezTo>
                    <a:pt x="927" y="127"/>
                    <a:pt x="797" y="0"/>
                    <a:pt x="638" y="0"/>
                  </a:cubicBezTo>
                  <a:cubicBezTo>
                    <a:pt x="478" y="0"/>
                    <a:pt x="349" y="129"/>
                    <a:pt x="349" y="286"/>
                  </a:cubicBezTo>
                  <a:lnTo>
                    <a:pt x="349" y="383"/>
                  </a:lnTo>
                  <a:cubicBezTo>
                    <a:pt x="334" y="403"/>
                    <a:pt x="326" y="426"/>
                    <a:pt x="326" y="451"/>
                  </a:cubicBezTo>
                  <a:cubicBezTo>
                    <a:pt x="326" y="498"/>
                    <a:pt x="359" y="540"/>
                    <a:pt x="408" y="573"/>
                  </a:cubicBezTo>
                  <a:cubicBezTo>
                    <a:pt x="431" y="630"/>
                    <a:pt x="451" y="685"/>
                    <a:pt x="481" y="727"/>
                  </a:cubicBezTo>
                  <a:cubicBezTo>
                    <a:pt x="481" y="742"/>
                    <a:pt x="488" y="755"/>
                    <a:pt x="488" y="769"/>
                  </a:cubicBezTo>
                  <a:lnTo>
                    <a:pt x="488" y="774"/>
                  </a:lnTo>
                  <a:cubicBezTo>
                    <a:pt x="488" y="829"/>
                    <a:pt x="451" y="857"/>
                    <a:pt x="398" y="864"/>
                  </a:cubicBezTo>
                  <a:cubicBezTo>
                    <a:pt x="398" y="864"/>
                    <a:pt x="279" y="892"/>
                    <a:pt x="244" y="899"/>
                  </a:cubicBezTo>
                  <a:cubicBezTo>
                    <a:pt x="139" y="921"/>
                    <a:pt x="42" y="1024"/>
                    <a:pt x="42" y="1133"/>
                  </a:cubicBezTo>
                  <a:lnTo>
                    <a:pt x="0" y="1701"/>
                  </a:lnTo>
                  <a:lnTo>
                    <a:pt x="635" y="1701"/>
                  </a:lnTo>
                  <a:lnTo>
                    <a:pt x="1270" y="1701"/>
                  </a:lnTo>
                  <a:lnTo>
                    <a:pt x="1233" y="1133"/>
                  </a:lnTo>
                </a:path>
              </a:pathLst>
            </a:custGeom>
            <a:grpFill/>
            <a:ln>
              <a:noFill/>
            </a:ln>
            <a:effectLst/>
          </p:spPr>
          <p:txBody>
            <a:bodyPr wrap="none" anchor="ctr"/>
            <a:lstStyle/>
            <a:p>
              <a:pPr defTabSz="633062">
                <a:defRPr/>
              </a:pPr>
              <a:endParaRPr lang="en-GB" sz="1247">
                <a:solidFill>
                  <a:srgbClr val="005365"/>
                </a:solidFill>
                <a:latin typeface="Arial" panose="020B0604020202020204"/>
              </a:endParaRPr>
            </a:p>
          </p:txBody>
        </p:sp>
        <p:sp>
          <p:nvSpPr>
            <p:cNvPr id="103" name="Freeform 2">
              <a:extLst>
                <a:ext uri="{FF2B5EF4-FFF2-40B4-BE49-F238E27FC236}">
                  <a16:creationId xmlns:a16="http://schemas.microsoft.com/office/drawing/2014/main" id="{8056D66C-A3B1-F01B-2C18-C10D3D868D66}"/>
                </a:ext>
              </a:extLst>
            </p:cNvPr>
            <p:cNvSpPr>
              <a:spLocks noChangeArrowheads="1"/>
            </p:cNvSpPr>
            <p:nvPr/>
          </p:nvSpPr>
          <p:spPr bwMode="auto">
            <a:xfrm>
              <a:off x="873668" y="3597796"/>
              <a:ext cx="187948" cy="259612"/>
            </a:xfrm>
            <a:custGeom>
              <a:avLst/>
              <a:gdLst>
                <a:gd name="T0" fmla="*/ 1183 w 1226"/>
                <a:gd name="T1" fmla="*/ 1123 h 1692"/>
                <a:gd name="T2" fmla="*/ 981 w 1226"/>
                <a:gd name="T3" fmla="*/ 889 h 1692"/>
                <a:gd name="T4" fmla="*/ 849 w 1226"/>
                <a:gd name="T5" fmla="*/ 854 h 1692"/>
                <a:gd name="T6" fmla="*/ 760 w 1226"/>
                <a:gd name="T7" fmla="*/ 764 h 1692"/>
                <a:gd name="T8" fmla="*/ 760 w 1226"/>
                <a:gd name="T9" fmla="*/ 759 h 1692"/>
                <a:gd name="T10" fmla="*/ 760 w 1226"/>
                <a:gd name="T11" fmla="*/ 725 h 1692"/>
                <a:gd name="T12" fmla="*/ 899 w 1226"/>
                <a:gd name="T13" fmla="*/ 732 h 1692"/>
                <a:gd name="T14" fmla="*/ 904 w 1226"/>
                <a:gd name="T15" fmla="*/ 216 h 1692"/>
                <a:gd name="T16" fmla="*/ 613 w 1226"/>
                <a:gd name="T17" fmla="*/ 22 h 1692"/>
                <a:gd name="T18" fmla="*/ 321 w 1226"/>
                <a:gd name="T19" fmla="*/ 216 h 1692"/>
                <a:gd name="T20" fmla="*/ 326 w 1226"/>
                <a:gd name="T21" fmla="*/ 732 h 1692"/>
                <a:gd name="T22" fmla="*/ 466 w 1226"/>
                <a:gd name="T23" fmla="*/ 725 h 1692"/>
                <a:gd name="T24" fmla="*/ 466 w 1226"/>
                <a:gd name="T25" fmla="*/ 759 h 1692"/>
                <a:gd name="T26" fmla="*/ 466 w 1226"/>
                <a:gd name="T27" fmla="*/ 764 h 1692"/>
                <a:gd name="T28" fmla="*/ 376 w 1226"/>
                <a:gd name="T29" fmla="*/ 854 h 1692"/>
                <a:gd name="T30" fmla="*/ 244 w 1226"/>
                <a:gd name="T31" fmla="*/ 889 h 1692"/>
                <a:gd name="T32" fmla="*/ 42 w 1226"/>
                <a:gd name="T33" fmla="*/ 1123 h 1692"/>
                <a:gd name="T34" fmla="*/ 0 w 1226"/>
                <a:gd name="T35" fmla="*/ 1691 h 1692"/>
                <a:gd name="T36" fmla="*/ 613 w 1226"/>
                <a:gd name="T37" fmla="*/ 1691 h 1692"/>
                <a:gd name="T38" fmla="*/ 1225 w 1226"/>
                <a:gd name="T39" fmla="*/ 1691 h 1692"/>
                <a:gd name="T40" fmla="*/ 1183 w 1226"/>
                <a:gd name="T41" fmla="*/ 1123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6" h="1692">
                  <a:moveTo>
                    <a:pt x="1183" y="1123"/>
                  </a:moveTo>
                  <a:cubicBezTo>
                    <a:pt x="1183" y="1014"/>
                    <a:pt x="1086" y="911"/>
                    <a:pt x="981" y="889"/>
                  </a:cubicBezTo>
                  <a:cubicBezTo>
                    <a:pt x="949" y="882"/>
                    <a:pt x="849" y="854"/>
                    <a:pt x="849" y="854"/>
                  </a:cubicBezTo>
                  <a:cubicBezTo>
                    <a:pt x="797" y="844"/>
                    <a:pt x="760" y="819"/>
                    <a:pt x="760" y="764"/>
                  </a:cubicBezTo>
                  <a:lnTo>
                    <a:pt x="760" y="759"/>
                  </a:lnTo>
                  <a:cubicBezTo>
                    <a:pt x="760" y="747"/>
                    <a:pt x="760" y="737"/>
                    <a:pt x="760" y="725"/>
                  </a:cubicBezTo>
                  <a:cubicBezTo>
                    <a:pt x="837" y="725"/>
                    <a:pt x="899" y="732"/>
                    <a:pt x="899" y="732"/>
                  </a:cubicBezTo>
                  <a:cubicBezTo>
                    <a:pt x="899" y="732"/>
                    <a:pt x="959" y="431"/>
                    <a:pt x="904" y="216"/>
                  </a:cubicBezTo>
                  <a:cubicBezTo>
                    <a:pt x="849" y="2"/>
                    <a:pt x="613" y="22"/>
                    <a:pt x="613" y="22"/>
                  </a:cubicBezTo>
                  <a:cubicBezTo>
                    <a:pt x="613" y="22"/>
                    <a:pt x="379" y="0"/>
                    <a:pt x="321" y="216"/>
                  </a:cubicBezTo>
                  <a:cubicBezTo>
                    <a:pt x="266" y="431"/>
                    <a:pt x="326" y="732"/>
                    <a:pt x="326" y="732"/>
                  </a:cubicBezTo>
                  <a:cubicBezTo>
                    <a:pt x="326" y="732"/>
                    <a:pt x="388" y="725"/>
                    <a:pt x="466" y="725"/>
                  </a:cubicBezTo>
                  <a:cubicBezTo>
                    <a:pt x="466" y="737"/>
                    <a:pt x="466" y="747"/>
                    <a:pt x="466" y="759"/>
                  </a:cubicBezTo>
                  <a:lnTo>
                    <a:pt x="466" y="764"/>
                  </a:lnTo>
                  <a:cubicBezTo>
                    <a:pt x="466" y="819"/>
                    <a:pt x="428" y="847"/>
                    <a:pt x="376" y="854"/>
                  </a:cubicBezTo>
                  <a:cubicBezTo>
                    <a:pt x="376" y="854"/>
                    <a:pt x="276" y="882"/>
                    <a:pt x="244" y="889"/>
                  </a:cubicBezTo>
                  <a:cubicBezTo>
                    <a:pt x="139" y="911"/>
                    <a:pt x="42" y="1014"/>
                    <a:pt x="42" y="1123"/>
                  </a:cubicBezTo>
                  <a:lnTo>
                    <a:pt x="0" y="1691"/>
                  </a:lnTo>
                  <a:lnTo>
                    <a:pt x="613" y="1691"/>
                  </a:lnTo>
                  <a:lnTo>
                    <a:pt x="1225" y="1691"/>
                  </a:lnTo>
                  <a:lnTo>
                    <a:pt x="1183" y="1123"/>
                  </a:lnTo>
                </a:path>
              </a:pathLst>
            </a:custGeom>
            <a:grpFill/>
            <a:ln>
              <a:noFill/>
            </a:ln>
            <a:effectLst/>
          </p:spPr>
          <p:txBody>
            <a:bodyPr wrap="none" anchor="ctr"/>
            <a:lstStyle/>
            <a:p>
              <a:pPr defTabSz="633062">
                <a:defRPr/>
              </a:pPr>
              <a:endParaRPr lang="en-GB" sz="1247">
                <a:solidFill>
                  <a:srgbClr val="005365"/>
                </a:solidFill>
                <a:latin typeface="Arial" panose="020B0604020202020204"/>
              </a:endParaRPr>
            </a:p>
          </p:txBody>
        </p:sp>
        <p:sp>
          <p:nvSpPr>
            <p:cNvPr id="104" name="Freeform 1">
              <a:extLst>
                <a:ext uri="{FF2B5EF4-FFF2-40B4-BE49-F238E27FC236}">
                  <a16:creationId xmlns:a16="http://schemas.microsoft.com/office/drawing/2014/main" id="{AC63706C-1D9A-23F5-FCF5-2965DC06690F}"/>
                </a:ext>
              </a:extLst>
            </p:cNvPr>
            <p:cNvSpPr>
              <a:spLocks noChangeArrowheads="1"/>
            </p:cNvSpPr>
            <p:nvPr/>
          </p:nvSpPr>
          <p:spPr bwMode="auto">
            <a:xfrm>
              <a:off x="1086074" y="3597795"/>
              <a:ext cx="193700" cy="259612"/>
            </a:xfrm>
            <a:custGeom>
              <a:avLst/>
              <a:gdLst>
                <a:gd name="T0" fmla="*/ 1233 w 1271"/>
                <a:gd name="T1" fmla="*/ 1133 h 1702"/>
                <a:gd name="T2" fmla="*/ 1031 w 1271"/>
                <a:gd name="T3" fmla="*/ 899 h 1702"/>
                <a:gd name="T4" fmla="*/ 877 w 1271"/>
                <a:gd name="T5" fmla="*/ 864 h 1702"/>
                <a:gd name="T6" fmla="*/ 787 w 1271"/>
                <a:gd name="T7" fmla="*/ 774 h 1702"/>
                <a:gd name="T8" fmla="*/ 787 w 1271"/>
                <a:gd name="T9" fmla="*/ 769 h 1702"/>
                <a:gd name="T10" fmla="*/ 795 w 1271"/>
                <a:gd name="T11" fmla="*/ 727 h 1702"/>
                <a:gd name="T12" fmla="*/ 867 w 1271"/>
                <a:gd name="T13" fmla="*/ 573 h 1702"/>
                <a:gd name="T14" fmla="*/ 949 w 1271"/>
                <a:gd name="T15" fmla="*/ 451 h 1702"/>
                <a:gd name="T16" fmla="*/ 927 w 1271"/>
                <a:gd name="T17" fmla="*/ 383 h 1702"/>
                <a:gd name="T18" fmla="*/ 927 w 1271"/>
                <a:gd name="T19" fmla="*/ 286 h 1702"/>
                <a:gd name="T20" fmla="*/ 638 w 1271"/>
                <a:gd name="T21" fmla="*/ 0 h 1702"/>
                <a:gd name="T22" fmla="*/ 349 w 1271"/>
                <a:gd name="T23" fmla="*/ 286 h 1702"/>
                <a:gd name="T24" fmla="*/ 349 w 1271"/>
                <a:gd name="T25" fmla="*/ 383 h 1702"/>
                <a:gd name="T26" fmla="*/ 326 w 1271"/>
                <a:gd name="T27" fmla="*/ 451 h 1702"/>
                <a:gd name="T28" fmla="*/ 408 w 1271"/>
                <a:gd name="T29" fmla="*/ 573 h 1702"/>
                <a:gd name="T30" fmla="*/ 481 w 1271"/>
                <a:gd name="T31" fmla="*/ 727 h 1702"/>
                <a:gd name="T32" fmla="*/ 488 w 1271"/>
                <a:gd name="T33" fmla="*/ 769 h 1702"/>
                <a:gd name="T34" fmla="*/ 488 w 1271"/>
                <a:gd name="T35" fmla="*/ 774 h 1702"/>
                <a:gd name="T36" fmla="*/ 398 w 1271"/>
                <a:gd name="T37" fmla="*/ 864 h 1702"/>
                <a:gd name="T38" fmla="*/ 244 w 1271"/>
                <a:gd name="T39" fmla="*/ 899 h 1702"/>
                <a:gd name="T40" fmla="*/ 42 w 1271"/>
                <a:gd name="T41" fmla="*/ 1133 h 1702"/>
                <a:gd name="T42" fmla="*/ 0 w 1271"/>
                <a:gd name="T43" fmla="*/ 1701 h 1702"/>
                <a:gd name="T44" fmla="*/ 635 w 1271"/>
                <a:gd name="T45" fmla="*/ 1701 h 1702"/>
                <a:gd name="T46" fmla="*/ 1270 w 1271"/>
                <a:gd name="T47" fmla="*/ 1701 h 1702"/>
                <a:gd name="T48" fmla="*/ 1233 w 1271"/>
                <a:gd name="T49" fmla="*/ 1133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71" h="1702">
                  <a:moveTo>
                    <a:pt x="1233" y="1133"/>
                  </a:moveTo>
                  <a:cubicBezTo>
                    <a:pt x="1233" y="1024"/>
                    <a:pt x="1136" y="921"/>
                    <a:pt x="1031" y="899"/>
                  </a:cubicBezTo>
                  <a:cubicBezTo>
                    <a:pt x="999" y="892"/>
                    <a:pt x="877" y="864"/>
                    <a:pt x="877" y="864"/>
                  </a:cubicBezTo>
                  <a:cubicBezTo>
                    <a:pt x="824" y="854"/>
                    <a:pt x="787" y="829"/>
                    <a:pt x="787" y="774"/>
                  </a:cubicBezTo>
                  <a:lnTo>
                    <a:pt x="787" y="769"/>
                  </a:lnTo>
                  <a:cubicBezTo>
                    <a:pt x="787" y="755"/>
                    <a:pt x="795" y="742"/>
                    <a:pt x="795" y="727"/>
                  </a:cubicBezTo>
                  <a:cubicBezTo>
                    <a:pt x="824" y="685"/>
                    <a:pt x="844" y="630"/>
                    <a:pt x="867" y="573"/>
                  </a:cubicBezTo>
                  <a:cubicBezTo>
                    <a:pt x="919" y="540"/>
                    <a:pt x="949" y="498"/>
                    <a:pt x="949" y="451"/>
                  </a:cubicBezTo>
                  <a:cubicBezTo>
                    <a:pt x="949" y="428"/>
                    <a:pt x="942" y="406"/>
                    <a:pt x="927" y="383"/>
                  </a:cubicBezTo>
                  <a:lnTo>
                    <a:pt x="927" y="286"/>
                  </a:lnTo>
                  <a:cubicBezTo>
                    <a:pt x="927" y="127"/>
                    <a:pt x="797" y="0"/>
                    <a:pt x="638" y="0"/>
                  </a:cubicBezTo>
                  <a:cubicBezTo>
                    <a:pt x="478" y="0"/>
                    <a:pt x="349" y="129"/>
                    <a:pt x="349" y="286"/>
                  </a:cubicBezTo>
                  <a:lnTo>
                    <a:pt x="349" y="383"/>
                  </a:lnTo>
                  <a:cubicBezTo>
                    <a:pt x="334" y="403"/>
                    <a:pt x="326" y="426"/>
                    <a:pt x="326" y="451"/>
                  </a:cubicBezTo>
                  <a:cubicBezTo>
                    <a:pt x="326" y="498"/>
                    <a:pt x="359" y="540"/>
                    <a:pt x="408" y="573"/>
                  </a:cubicBezTo>
                  <a:cubicBezTo>
                    <a:pt x="431" y="630"/>
                    <a:pt x="451" y="685"/>
                    <a:pt x="481" y="727"/>
                  </a:cubicBezTo>
                  <a:cubicBezTo>
                    <a:pt x="481" y="742"/>
                    <a:pt x="488" y="755"/>
                    <a:pt x="488" y="769"/>
                  </a:cubicBezTo>
                  <a:lnTo>
                    <a:pt x="488" y="774"/>
                  </a:lnTo>
                  <a:cubicBezTo>
                    <a:pt x="488" y="829"/>
                    <a:pt x="451" y="857"/>
                    <a:pt x="398" y="864"/>
                  </a:cubicBezTo>
                  <a:cubicBezTo>
                    <a:pt x="398" y="864"/>
                    <a:pt x="279" y="892"/>
                    <a:pt x="244" y="899"/>
                  </a:cubicBezTo>
                  <a:cubicBezTo>
                    <a:pt x="139" y="921"/>
                    <a:pt x="42" y="1024"/>
                    <a:pt x="42" y="1133"/>
                  </a:cubicBezTo>
                  <a:lnTo>
                    <a:pt x="0" y="1701"/>
                  </a:lnTo>
                  <a:lnTo>
                    <a:pt x="635" y="1701"/>
                  </a:lnTo>
                  <a:lnTo>
                    <a:pt x="1270" y="1701"/>
                  </a:lnTo>
                  <a:lnTo>
                    <a:pt x="1233" y="1133"/>
                  </a:lnTo>
                </a:path>
              </a:pathLst>
            </a:custGeom>
            <a:grpFill/>
            <a:ln>
              <a:noFill/>
            </a:ln>
            <a:effectLst/>
          </p:spPr>
          <p:txBody>
            <a:bodyPr wrap="none" anchor="ctr"/>
            <a:lstStyle/>
            <a:p>
              <a:pPr defTabSz="633062">
                <a:defRPr/>
              </a:pPr>
              <a:endParaRPr lang="en-GB" sz="1247">
                <a:solidFill>
                  <a:srgbClr val="005365"/>
                </a:solidFill>
                <a:latin typeface="Arial" panose="020B0604020202020204"/>
              </a:endParaRPr>
            </a:p>
          </p:txBody>
        </p:sp>
        <p:sp>
          <p:nvSpPr>
            <p:cNvPr id="105" name="Freeform 2">
              <a:extLst>
                <a:ext uri="{FF2B5EF4-FFF2-40B4-BE49-F238E27FC236}">
                  <a16:creationId xmlns:a16="http://schemas.microsoft.com/office/drawing/2014/main" id="{8AAE1329-B0DD-05E0-8726-E5349BE6F8F7}"/>
                </a:ext>
              </a:extLst>
            </p:cNvPr>
            <p:cNvSpPr>
              <a:spLocks noChangeArrowheads="1"/>
            </p:cNvSpPr>
            <p:nvPr/>
          </p:nvSpPr>
          <p:spPr bwMode="auto">
            <a:xfrm>
              <a:off x="1298089" y="3597796"/>
              <a:ext cx="187948" cy="259612"/>
            </a:xfrm>
            <a:custGeom>
              <a:avLst/>
              <a:gdLst>
                <a:gd name="T0" fmla="*/ 1183 w 1226"/>
                <a:gd name="T1" fmla="*/ 1123 h 1692"/>
                <a:gd name="T2" fmla="*/ 981 w 1226"/>
                <a:gd name="T3" fmla="*/ 889 h 1692"/>
                <a:gd name="T4" fmla="*/ 849 w 1226"/>
                <a:gd name="T5" fmla="*/ 854 h 1692"/>
                <a:gd name="T6" fmla="*/ 760 w 1226"/>
                <a:gd name="T7" fmla="*/ 764 h 1692"/>
                <a:gd name="T8" fmla="*/ 760 w 1226"/>
                <a:gd name="T9" fmla="*/ 759 h 1692"/>
                <a:gd name="T10" fmla="*/ 760 w 1226"/>
                <a:gd name="T11" fmla="*/ 725 h 1692"/>
                <a:gd name="T12" fmla="*/ 899 w 1226"/>
                <a:gd name="T13" fmla="*/ 732 h 1692"/>
                <a:gd name="T14" fmla="*/ 904 w 1226"/>
                <a:gd name="T15" fmla="*/ 216 h 1692"/>
                <a:gd name="T16" fmla="*/ 613 w 1226"/>
                <a:gd name="T17" fmla="*/ 22 h 1692"/>
                <a:gd name="T18" fmla="*/ 321 w 1226"/>
                <a:gd name="T19" fmla="*/ 216 h 1692"/>
                <a:gd name="T20" fmla="*/ 326 w 1226"/>
                <a:gd name="T21" fmla="*/ 732 h 1692"/>
                <a:gd name="T22" fmla="*/ 466 w 1226"/>
                <a:gd name="T23" fmla="*/ 725 h 1692"/>
                <a:gd name="T24" fmla="*/ 466 w 1226"/>
                <a:gd name="T25" fmla="*/ 759 h 1692"/>
                <a:gd name="T26" fmla="*/ 466 w 1226"/>
                <a:gd name="T27" fmla="*/ 764 h 1692"/>
                <a:gd name="T28" fmla="*/ 376 w 1226"/>
                <a:gd name="T29" fmla="*/ 854 h 1692"/>
                <a:gd name="T30" fmla="*/ 244 w 1226"/>
                <a:gd name="T31" fmla="*/ 889 h 1692"/>
                <a:gd name="T32" fmla="*/ 42 w 1226"/>
                <a:gd name="T33" fmla="*/ 1123 h 1692"/>
                <a:gd name="T34" fmla="*/ 0 w 1226"/>
                <a:gd name="T35" fmla="*/ 1691 h 1692"/>
                <a:gd name="T36" fmla="*/ 613 w 1226"/>
                <a:gd name="T37" fmla="*/ 1691 h 1692"/>
                <a:gd name="T38" fmla="*/ 1225 w 1226"/>
                <a:gd name="T39" fmla="*/ 1691 h 1692"/>
                <a:gd name="T40" fmla="*/ 1183 w 1226"/>
                <a:gd name="T41" fmla="*/ 1123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6" h="1692">
                  <a:moveTo>
                    <a:pt x="1183" y="1123"/>
                  </a:moveTo>
                  <a:cubicBezTo>
                    <a:pt x="1183" y="1014"/>
                    <a:pt x="1086" y="911"/>
                    <a:pt x="981" y="889"/>
                  </a:cubicBezTo>
                  <a:cubicBezTo>
                    <a:pt x="949" y="882"/>
                    <a:pt x="849" y="854"/>
                    <a:pt x="849" y="854"/>
                  </a:cubicBezTo>
                  <a:cubicBezTo>
                    <a:pt x="797" y="844"/>
                    <a:pt x="760" y="819"/>
                    <a:pt x="760" y="764"/>
                  </a:cubicBezTo>
                  <a:lnTo>
                    <a:pt x="760" y="759"/>
                  </a:lnTo>
                  <a:cubicBezTo>
                    <a:pt x="760" y="747"/>
                    <a:pt x="760" y="737"/>
                    <a:pt x="760" y="725"/>
                  </a:cubicBezTo>
                  <a:cubicBezTo>
                    <a:pt x="837" y="725"/>
                    <a:pt x="899" y="732"/>
                    <a:pt x="899" y="732"/>
                  </a:cubicBezTo>
                  <a:cubicBezTo>
                    <a:pt x="899" y="732"/>
                    <a:pt x="959" y="431"/>
                    <a:pt x="904" y="216"/>
                  </a:cubicBezTo>
                  <a:cubicBezTo>
                    <a:pt x="849" y="2"/>
                    <a:pt x="613" y="22"/>
                    <a:pt x="613" y="22"/>
                  </a:cubicBezTo>
                  <a:cubicBezTo>
                    <a:pt x="613" y="22"/>
                    <a:pt x="379" y="0"/>
                    <a:pt x="321" y="216"/>
                  </a:cubicBezTo>
                  <a:cubicBezTo>
                    <a:pt x="266" y="431"/>
                    <a:pt x="326" y="732"/>
                    <a:pt x="326" y="732"/>
                  </a:cubicBezTo>
                  <a:cubicBezTo>
                    <a:pt x="326" y="732"/>
                    <a:pt x="388" y="725"/>
                    <a:pt x="466" y="725"/>
                  </a:cubicBezTo>
                  <a:cubicBezTo>
                    <a:pt x="466" y="737"/>
                    <a:pt x="466" y="747"/>
                    <a:pt x="466" y="759"/>
                  </a:cubicBezTo>
                  <a:lnTo>
                    <a:pt x="466" y="764"/>
                  </a:lnTo>
                  <a:cubicBezTo>
                    <a:pt x="466" y="819"/>
                    <a:pt x="428" y="847"/>
                    <a:pt x="376" y="854"/>
                  </a:cubicBezTo>
                  <a:cubicBezTo>
                    <a:pt x="376" y="854"/>
                    <a:pt x="276" y="882"/>
                    <a:pt x="244" y="889"/>
                  </a:cubicBezTo>
                  <a:cubicBezTo>
                    <a:pt x="139" y="911"/>
                    <a:pt x="42" y="1014"/>
                    <a:pt x="42" y="1123"/>
                  </a:cubicBezTo>
                  <a:lnTo>
                    <a:pt x="0" y="1691"/>
                  </a:lnTo>
                  <a:lnTo>
                    <a:pt x="613" y="1691"/>
                  </a:lnTo>
                  <a:lnTo>
                    <a:pt x="1225" y="1691"/>
                  </a:lnTo>
                  <a:lnTo>
                    <a:pt x="1183" y="1123"/>
                  </a:lnTo>
                </a:path>
              </a:pathLst>
            </a:custGeom>
            <a:grpFill/>
            <a:ln>
              <a:noFill/>
            </a:ln>
            <a:effectLst/>
          </p:spPr>
          <p:txBody>
            <a:bodyPr wrap="none" anchor="ctr"/>
            <a:lstStyle/>
            <a:p>
              <a:pPr defTabSz="633062">
                <a:defRPr/>
              </a:pPr>
              <a:endParaRPr lang="en-GB" sz="1247">
                <a:solidFill>
                  <a:srgbClr val="005365"/>
                </a:solidFill>
                <a:latin typeface="Arial" panose="020B0604020202020204"/>
              </a:endParaRPr>
            </a:p>
          </p:txBody>
        </p:sp>
        <p:sp>
          <p:nvSpPr>
            <p:cNvPr id="106" name="Freeform 1">
              <a:extLst>
                <a:ext uri="{FF2B5EF4-FFF2-40B4-BE49-F238E27FC236}">
                  <a16:creationId xmlns:a16="http://schemas.microsoft.com/office/drawing/2014/main" id="{0C9EF965-25E1-1BD9-2F8E-3023D3C7908A}"/>
                </a:ext>
              </a:extLst>
            </p:cNvPr>
            <p:cNvSpPr>
              <a:spLocks noChangeArrowheads="1"/>
            </p:cNvSpPr>
            <p:nvPr/>
          </p:nvSpPr>
          <p:spPr bwMode="auto">
            <a:xfrm>
              <a:off x="1504352" y="3597795"/>
              <a:ext cx="193700" cy="259612"/>
            </a:xfrm>
            <a:custGeom>
              <a:avLst/>
              <a:gdLst>
                <a:gd name="T0" fmla="*/ 1233 w 1271"/>
                <a:gd name="T1" fmla="*/ 1133 h 1702"/>
                <a:gd name="T2" fmla="*/ 1031 w 1271"/>
                <a:gd name="T3" fmla="*/ 899 h 1702"/>
                <a:gd name="T4" fmla="*/ 877 w 1271"/>
                <a:gd name="T5" fmla="*/ 864 h 1702"/>
                <a:gd name="T6" fmla="*/ 787 w 1271"/>
                <a:gd name="T7" fmla="*/ 774 h 1702"/>
                <a:gd name="T8" fmla="*/ 787 w 1271"/>
                <a:gd name="T9" fmla="*/ 769 h 1702"/>
                <a:gd name="T10" fmla="*/ 795 w 1271"/>
                <a:gd name="T11" fmla="*/ 727 h 1702"/>
                <a:gd name="T12" fmla="*/ 867 w 1271"/>
                <a:gd name="T13" fmla="*/ 573 h 1702"/>
                <a:gd name="T14" fmla="*/ 949 w 1271"/>
                <a:gd name="T15" fmla="*/ 451 h 1702"/>
                <a:gd name="T16" fmla="*/ 927 w 1271"/>
                <a:gd name="T17" fmla="*/ 383 h 1702"/>
                <a:gd name="T18" fmla="*/ 927 w 1271"/>
                <a:gd name="T19" fmla="*/ 286 h 1702"/>
                <a:gd name="T20" fmla="*/ 638 w 1271"/>
                <a:gd name="T21" fmla="*/ 0 h 1702"/>
                <a:gd name="T22" fmla="*/ 349 w 1271"/>
                <a:gd name="T23" fmla="*/ 286 h 1702"/>
                <a:gd name="T24" fmla="*/ 349 w 1271"/>
                <a:gd name="T25" fmla="*/ 383 h 1702"/>
                <a:gd name="T26" fmla="*/ 326 w 1271"/>
                <a:gd name="T27" fmla="*/ 451 h 1702"/>
                <a:gd name="T28" fmla="*/ 408 w 1271"/>
                <a:gd name="T29" fmla="*/ 573 h 1702"/>
                <a:gd name="T30" fmla="*/ 481 w 1271"/>
                <a:gd name="T31" fmla="*/ 727 h 1702"/>
                <a:gd name="T32" fmla="*/ 488 w 1271"/>
                <a:gd name="T33" fmla="*/ 769 h 1702"/>
                <a:gd name="T34" fmla="*/ 488 w 1271"/>
                <a:gd name="T35" fmla="*/ 774 h 1702"/>
                <a:gd name="T36" fmla="*/ 398 w 1271"/>
                <a:gd name="T37" fmla="*/ 864 h 1702"/>
                <a:gd name="T38" fmla="*/ 244 w 1271"/>
                <a:gd name="T39" fmla="*/ 899 h 1702"/>
                <a:gd name="T40" fmla="*/ 42 w 1271"/>
                <a:gd name="T41" fmla="*/ 1133 h 1702"/>
                <a:gd name="T42" fmla="*/ 0 w 1271"/>
                <a:gd name="T43" fmla="*/ 1701 h 1702"/>
                <a:gd name="T44" fmla="*/ 635 w 1271"/>
                <a:gd name="T45" fmla="*/ 1701 h 1702"/>
                <a:gd name="T46" fmla="*/ 1270 w 1271"/>
                <a:gd name="T47" fmla="*/ 1701 h 1702"/>
                <a:gd name="T48" fmla="*/ 1233 w 1271"/>
                <a:gd name="T49" fmla="*/ 1133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71" h="1702">
                  <a:moveTo>
                    <a:pt x="1233" y="1133"/>
                  </a:moveTo>
                  <a:cubicBezTo>
                    <a:pt x="1233" y="1024"/>
                    <a:pt x="1136" y="921"/>
                    <a:pt x="1031" y="899"/>
                  </a:cubicBezTo>
                  <a:cubicBezTo>
                    <a:pt x="999" y="892"/>
                    <a:pt x="877" y="864"/>
                    <a:pt x="877" y="864"/>
                  </a:cubicBezTo>
                  <a:cubicBezTo>
                    <a:pt x="824" y="854"/>
                    <a:pt x="787" y="829"/>
                    <a:pt x="787" y="774"/>
                  </a:cubicBezTo>
                  <a:lnTo>
                    <a:pt x="787" y="769"/>
                  </a:lnTo>
                  <a:cubicBezTo>
                    <a:pt x="787" y="755"/>
                    <a:pt x="795" y="742"/>
                    <a:pt x="795" y="727"/>
                  </a:cubicBezTo>
                  <a:cubicBezTo>
                    <a:pt x="824" y="685"/>
                    <a:pt x="844" y="630"/>
                    <a:pt x="867" y="573"/>
                  </a:cubicBezTo>
                  <a:cubicBezTo>
                    <a:pt x="919" y="540"/>
                    <a:pt x="949" y="498"/>
                    <a:pt x="949" y="451"/>
                  </a:cubicBezTo>
                  <a:cubicBezTo>
                    <a:pt x="949" y="428"/>
                    <a:pt x="942" y="406"/>
                    <a:pt x="927" y="383"/>
                  </a:cubicBezTo>
                  <a:lnTo>
                    <a:pt x="927" y="286"/>
                  </a:lnTo>
                  <a:cubicBezTo>
                    <a:pt x="927" y="127"/>
                    <a:pt x="797" y="0"/>
                    <a:pt x="638" y="0"/>
                  </a:cubicBezTo>
                  <a:cubicBezTo>
                    <a:pt x="478" y="0"/>
                    <a:pt x="349" y="129"/>
                    <a:pt x="349" y="286"/>
                  </a:cubicBezTo>
                  <a:lnTo>
                    <a:pt x="349" y="383"/>
                  </a:lnTo>
                  <a:cubicBezTo>
                    <a:pt x="334" y="403"/>
                    <a:pt x="326" y="426"/>
                    <a:pt x="326" y="451"/>
                  </a:cubicBezTo>
                  <a:cubicBezTo>
                    <a:pt x="326" y="498"/>
                    <a:pt x="359" y="540"/>
                    <a:pt x="408" y="573"/>
                  </a:cubicBezTo>
                  <a:cubicBezTo>
                    <a:pt x="431" y="630"/>
                    <a:pt x="451" y="685"/>
                    <a:pt x="481" y="727"/>
                  </a:cubicBezTo>
                  <a:cubicBezTo>
                    <a:pt x="481" y="742"/>
                    <a:pt x="488" y="755"/>
                    <a:pt x="488" y="769"/>
                  </a:cubicBezTo>
                  <a:lnTo>
                    <a:pt x="488" y="774"/>
                  </a:lnTo>
                  <a:cubicBezTo>
                    <a:pt x="488" y="829"/>
                    <a:pt x="451" y="857"/>
                    <a:pt x="398" y="864"/>
                  </a:cubicBezTo>
                  <a:cubicBezTo>
                    <a:pt x="398" y="864"/>
                    <a:pt x="279" y="892"/>
                    <a:pt x="244" y="899"/>
                  </a:cubicBezTo>
                  <a:cubicBezTo>
                    <a:pt x="139" y="921"/>
                    <a:pt x="42" y="1024"/>
                    <a:pt x="42" y="1133"/>
                  </a:cubicBezTo>
                  <a:lnTo>
                    <a:pt x="0" y="1701"/>
                  </a:lnTo>
                  <a:lnTo>
                    <a:pt x="635" y="1701"/>
                  </a:lnTo>
                  <a:lnTo>
                    <a:pt x="1270" y="1701"/>
                  </a:lnTo>
                  <a:lnTo>
                    <a:pt x="1233" y="1133"/>
                  </a:lnTo>
                </a:path>
              </a:pathLst>
            </a:custGeom>
            <a:grpFill/>
            <a:ln>
              <a:noFill/>
            </a:ln>
            <a:effectLst/>
          </p:spPr>
          <p:txBody>
            <a:bodyPr wrap="none" anchor="ctr"/>
            <a:lstStyle/>
            <a:p>
              <a:pPr defTabSz="633062">
                <a:defRPr/>
              </a:pPr>
              <a:endParaRPr lang="en-GB" sz="1247">
                <a:solidFill>
                  <a:srgbClr val="005365"/>
                </a:solidFill>
                <a:latin typeface="Arial" panose="020B0604020202020204"/>
              </a:endParaRPr>
            </a:p>
          </p:txBody>
        </p:sp>
        <p:sp>
          <p:nvSpPr>
            <p:cNvPr id="107" name="Freeform 2">
              <a:extLst>
                <a:ext uri="{FF2B5EF4-FFF2-40B4-BE49-F238E27FC236}">
                  <a16:creationId xmlns:a16="http://schemas.microsoft.com/office/drawing/2014/main" id="{732BAB32-63A6-4EAD-EEEF-43DBE10C29F4}"/>
                </a:ext>
              </a:extLst>
            </p:cNvPr>
            <p:cNvSpPr>
              <a:spLocks noChangeArrowheads="1"/>
            </p:cNvSpPr>
            <p:nvPr/>
          </p:nvSpPr>
          <p:spPr bwMode="auto">
            <a:xfrm>
              <a:off x="1716367" y="3597796"/>
              <a:ext cx="187948" cy="259612"/>
            </a:xfrm>
            <a:custGeom>
              <a:avLst/>
              <a:gdLst>
                <a:gd name="T0" fmla="*/ 1183 w 1226"/>
                <a:gd name="T1" fmla="*/ 1123 h 1692"/>
                <a:gd name="T2" fmla="*/ 981 w 1226"/>
                <a:gd name="T3" fmla="*/ 889 h 1692"/>
                <a:gd name="T4" fmla="*/ 849 w 1226"/>
                <a:gd name="T5" fmla="*/ 854 h 1692"/>
                <a:gd name="T6" fmla="*/ 760 w 1226"/>
                <a:gd name="T7" fmla="*/ 764 h 1692"/>
                <a:gd name="T8" fmla="*/ 760 w 1226"/>
                <a:gd name="T9" fmla="*/ 759 h 1692"/>
                <a:gd name="T10" fmla="*/ 760 w 1226"/>
                <a:gd name="T11" fmla="*/ 725 h 1692"/>
                <a:gd name="T12" fmla="*/ 899 w 1226"/>
                <a:gd name="T13" fmla="*/ 732 h 1692"/>
                <a:gd name="T14" fmla="*/ 904 w 1226"/>
                <a:gd name="T15" fmla="*/ 216 h 1692"/>
                <a:gd name="T16" fmla="*/ 613 w 1226"/>
                <a:gd name="T17" fmla="*/ 22 h 1692"/>
                <a:gd name="T18" fmla="*/ 321 w 1226"/>
                <a:gd name="T19" fmla="*/ 216 h 1692"/>
                <a:gd name="T20" fmla="*/ 326 w 1226"/>
                <a:gd name="T21" fmla="*/ 732 h 1692"/>
                <a:gd name="T22" fmla="*/ 466 w 1226"/>
                <a:gd name="T23" fmla="*/ 725 h 1692"/>
                <a:gd name="T24" fmla="*/ 466 w 1226"/>
                <a:gd name="T25" fmla="*/ 759 h 1692"/>
                <a:gd name="T26" fmla="*/ 466 w 1226"/>
                <a:gd name="T27" fmla="*/ 764 h 1692"/>
                <a:gd name="T28" fmla="*/ 376 w 1226"/>
                <a:gd name="T29" fmla="*/ 854 h 1692"/>
                <a:gd name="T30" fmla="*/ 244 w 1226"/>
                <a:gd name="T31" fmla="*/ 889 h 1692"/>
                <a:gd name="T32" fmla="*/ 42 w 1226"/>
                <a:gd name="T33" fmla="*/ 1123 h 1692"/>
                <a:gd name="T34" fmla="*/ 0 w 1226"/>
                <a:gd name="T35" fmla="*/ 1691 h 1692"/>
                <a:gd name="T36" fmla="*/ 613 w 1226"/>
                <a:gd name="T37" fmla="*/ 1691 h 1692"/>
                <a:gd name="T38" fmla="*/ 1225 w 1226"/>
                <a:gd name="T39" fmla="*/ 1691 h 1692"/>
                <a:gd name="T40" fmla="*/ 1183 w 1226"/>
                <a:gd name="T41" fmla="*/ 1123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6" h="1692">
                  <a:moveTo>
                    <a:pt x="1183" y="1123"/>
                  </a:moveTo>
                  <a:cubicBezTo>
                    <a:pt x="1183" y="1014"/>
                    <a:pt x="1086" y="911"/>
                    <a:pt x="981" y="889"/>
                  </a:cubicBezTo>
                  <a:cubicBezTo>
                    <a:pt x="949" y="882"/>
                    <a:pt x="849" y="854"/>
                    <a:pt x="849" y="854"/>
                  </a:cubicBezTo>
                  <a:cubicBezTo>
                    <a:pt x="797" y="844"/>
                    <a:pt x="760" y="819"/>
                    <a:pt x="760" y="764"/>
                  </a:cubicBezTo>
                  <a:lnTo>
                    <a:pt x="760" y="759"/>
                  </a:lnTo>
                  <a:cubicBezTo>
                    <a:pt x="760" y="747"/>
                    <a:pt x="760" y="737"/>
                    <a:pt x="760" y="725"/>
                  </a:cubicBezTo>
                  <a:cubicBezTo>
                    <a:pt x="837" y="725"/>
                    <a:pt x="899" y="732"/>
                    <a:pt x="899" y="732"/>
                  </a:cubicBezTo>
                  <a:cubicBezTo>
                    <a:pt x="899" y="732"/>
                    <a:pt x="959" y="431"/>
                    <a:pt x="904" y="216"/>
                  </a:cubicBezTo>
                  <a:cubicBezTo>
                    <a:pt x="849" y="2"/>
                    <a:pt x="613" y="22"/>
                    <a:pt x="613" y="22"/>
                  </a:cubicBezTo>
                  <a:cubicBezTo>
                    <a:pt x="613" y="22"/>
                    <a:pt x="379" y="0"/>
                    <a:pt x="321" y="216"/>
                  </a:cubicBezTo>
                  <a:cubicBezTo>
                    <a:pt x="266" y="431"/>
                    <a:pt x="326" y="732"/>
                    <a:pt x="326" y="732"/>
                  </a:cubicBezTo>
                  <a:cubicBezTo>
                    <a:pt x="326" y="732"/>
                    <a:pt x="388" y="725"/>
                    <a:pt x="466" y="725"/>
                  </a:cubicBezTo>
                  <a:cubicBezTo>
                    <a:pt x="466" y="737"/>
                    <a:pt x="466" y="747"/>
                    <a:pt x="466" y="759"/>
                  </a:cubicBezTo>
                  <a:lnTo>
                    <a:pt x="466" y="764"/>
                  </a:lnTo>
                  <a:cubicBezTo>
                    <a:pt x="466" y="819"/>
                    <a:pt x="428" y="847"/>
                    <a:pt x="376" y="854"/>
                  </a:cubicBezTo>
                  <a:cubicBezTo>
                    <a:pt x="376" y="854"/>
                    <a:pt x="276" y="882"/>
                    <a:pt x="244" y="889"/>
                  </a:cubicBezTo>
                  <a:cubicBezTo>
                    <a:pt x="139" y="911"/>
                    <a:pt x="42" y="1014"/>
                    <a:pt x="42" y="1123"/>
                  </a:cubicBezTo>
                  <a:lnTo>
                    <a:pt x="0" y="1691"/>
                  </a:lnTo>
                  <a:lnTo>
                    <a:pt x="613" y="1691"/>
                  </a:lnTo>
                  <a:lnTo>
                    <a:pt x="1225" y="1691"/>
                  </a:lnTo>
                  <a:lnTo>
                    <a:pt x="1183" y="1123"/>
                  </a:lnTo>
                </a:path>
              </a:pathLst>
            </a:custGeom>
            <a:grpFill/>
            <a:ln>
              <a:noFill/>
            </a:ln>
            <a:effectLst/>
          </p:spPr>
          <p:txBody>
            <a:bodyPr wrap="none" anchor="ctr"/>
            <a:lstStyle/>
            <a:p>
              <a:pPr defTabSz="633062">
                <a:defRPr/>
              </a:pPr>
              <a:endParaRPr lang="en-GB" sz="1247">
                <a:solidFill>
                  <a:srgbClr val="005365"/>
                </a:solidFill>
                <a:latin typeface="Arial" panose="020B0604020202020204"/>
              </a:endParaRPr>
            </a:p>
          </p:txBody>
        </p:sp>
        <p:sp>
          <p:nvSpPr>
            <p:cNvPr id="108" name="Freeform 1">
              <a:extLst>
                <a:ext uri="{FF2B5EF4-FFF2-40B4-BE49-F238E27FC236}">
                  <a16:creationId xmlns:a16="http://schemas.microsoft.com/office/drawing/2014/main" id="{6BAB143D-3842-7B98-4F03-5F35A0C5BB1D}"/>
                </a:ext>
              </a:extLst>
            </p:cNvPr>
            <p:cNvSpPr>
              <a:spLocks noChangeArrowheads="1"/>
            </p:cNvSpPr>
            <p:nvPr/>
          </p:nvSpPr>
          <p:spPr bwMode="auto">
            <a:xfrm>
              <a:off x="1922630" y="3597795"/>
              <a:ext cx="193700" cy="259612"/>
            </a:xfrm>
            <a:custGeom>
              <a:avLst/>
              <a:gdLst>
                <a:gd name="T0" fmla="*/ 1233 w 1271"/>
                <a:gd name="T1" fmla="*/ 1133 h 1702"/>
                <a:gd name="T2" fmla="*/ 1031 w 1271"/>
                <a:gd name="T3" fmla="*/ 899 h 1702"/>
                <a:gd name="T4" fmla="*/ 877 w 1271"/>
                <a:gd name="T5" fmla="*/ 864 h 1702"/>
                <a:gd name="T6" fmla="*/ 787 w 1271"/>
                <a:gd name="T7" fmla="*/ 774 h 1702"/>
                <a:gd name="T8" fmla="*/ 787 w 1271"/>
                <a:gd name="T9" fmla="*/ 769 h 1702"/>
                <a:gd name="T10" fmla="*/ 795 w 1271"/>
                <a:gd name="T11" fmla="*/ 727 h 1702"/>
                <a:gd name="T12" fmla="*/ 867 w 1271"/>
                <a:gd name="T13" fmla="*/ 573 h 1702"/>
                <a:gd name="T14" fmla="*/ 949 w 1271"/>
                <a:gd name="T15" fmla="*/ 451 h 1702"/>
                <a:gd name="T16" fmla="*/ 927 w 1271"/>
                <a:gd name="T17" fmla="*/ 383 h 1702"/>
                <a:gd name="T18" fmla="*/ 927 w 1271"/>
                <a:gd name="T19" fmla="*/ 286 h 1702"/>
                <a:gd name="T20" fmla="*/ 638 w 1271"/>
                <a:gd name="T21" fmla="*/ 0 h 1702"/>
                <a:gd name="T22" fmla="*/ 349 w 1271"/>
                <a:gd name="T23" fmla="*/ 286 h 1702"/>
                <a:gd name="T24" fmla="*/ 349 w 1271"/>
                <a:gd name="T25" fmla="*/ 383 h 1702"/>
                <a:gd name="T26" fmla="*/ 326 w 1271"/>
                <a:gd name="T27" fmla="*/ 451 h 1702"/>
                <a:gd name="T28" fmla="*/ 408 w 1271"/>
                <a:gd name="T29" fmla="*/ 573 h 1702"/>
                <a:gd name="T30" fmla="*/ 481 w 1271"/>
                <a:gd name="T31" fmla="*/ 727 h 1702"/>
                <a:gd name="T32" fmla="*/ 488 w 1271"/>
                <a:gd name="T33" fmla="*/ 769 h 1702"/>
                <a:gd name="T34" fmla="*/ 488 w 1271"/>
                <a:gd name="T35" fmla="*/ 774 h 1702"/>
                <a:gd name="T36" fmla="*/ 398 w 1271"/>
                <a:gd name="T37" fmla="*/ 864 h 1702"/>
                <a:gd name="T38" fmla="*/ 244 w 1271"/>
                <a:gd name="T39" fmla="*/ 899 h 1702"/>
                <a:gd name="T40" fmla="*/ 42 w 1271"/>
                <a:gd name="T41" fmla="*/ 1133 h 1702"/>
                <a:gd name="T42" fmla="*/ 0 w 1271"/>
                <a:gd name="T43" fmla="*/ 1701 h 1702"/>
                <a:gd name="T44" fmla="*/ 635 w 1271"/>
                <a:gd name="T45" fmla="*/ 1701 h 1702"/>
                <a:gd name="T46" fmla="*/ 1270 w 1271"/>
                <a:gd name="T47" fmla="*/ 1701 h 1702"/>
                <a:gd name="T48" fmla="*/ 1233 w 1271"/>
                <a:gd name="T49" fmla="*/ 1133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71" h="1702">
                  <a:moveTo>
                    <a:pt x="1233" y="1133"/>
                  </a:moveTo>
                  <a:cubicBezTo>
                    <a:pt x="1233" y="1024"/>
                    <a:pt x="1136" y="921"/>
                    <a:pt x="1031" y="899"/>
                  </a:cubicBezTo>
                  <a:cubicBezTo>
                    <a:pt x="999" y="892"/>
                    <a:pt x="877" y="864"/>
                    <a:pt x="877" y="864"/>
                  </a:cubicBezTo>
                  <a:cubicBezTo>
                    <a:pt x="824" y="854"/>
                    <a:pt x="787" y="829"/>
                    <a:pt x="787" y="774"/>
                  </a:cubicBezTo>
                  <a:lnTo>
                    <a:pt x="787" y="769"/>
                  </a:lnTo>
                  <a:cubicBezTo>
                    <a:pt x="787" y="755"/>
                    <a:pt x="795" y="742"/>
                    <a:pt x="795" y="727"/>
                  </a:cubicBezTo>
                  <a:cubicBezTo>
                    <a:pt x="824" y="685"/>
                    <a:pt x="844" y="630"/>
                    <a:pt x="867" y="573"/>
                  </a:cubicBezTo>
                  <a:cubicBezTo>
                    <a:pt x="919" y="540"/>
                    <a:pt x="949" y="498"/>
                    <a:pt x="949" y="451"/>
                  </a:cubicBezTo>
                  <a:cubicBezTo>
                    <a:pt x="949" y="428"/>
                    <a:pt x="942" y="406"/>
                    <a:pt x="927" y="383"/>
                  </a:cubicBezTo>
                  <a:lnTo>
                    <a:pt x="927" y="286"/>
                  </a:lnTo>
                  <a:cubicBezTo>
                    <a:pt x="927" y="127"/>
                    <a:pt x="797" y="0"/>
                    <a:pt x="638" y="0"/>
                  </a:cubicBezTo>
                  <a:cubicBezTo>
                    <a:pt x="478" y="0"/>
                    <a:pt x="349" y="129"/>
                    <a:pt x="349" y="286"/>
                  </a:cubicBezTo>
                  <a:lnTo>
                    <a:pt x="349" y="383"/>
                  </a:lnTo>
                  <a:cubicBezTo>
                    <a:pt x="334" y="403"/>
                    <a:pt x="326" y="426"/>
                    <a:pt x="326" y="451"/>
                  </a:cubicBezTo>
                  <a:cubicBezTo>
                    <a:pt x="326" y="498"/>
                    <a:pt x="359" y="540"/>
                    <a:pt x="408" y="573"/>
                  </a:cubicBezTo>
                  <a:cubicBezTo>
                    <a:pt x="431" y="630"/>
                    <a:pt x="451" y="685"/>
                    <a:pt x="481" y="727"/>
                  </a:cubicBezTo>
                  <a:cubicBezTo>
                    <a:pt x="481" y="742"/>
                    <a:pt x="488" y="755"/>
                    <a:pt x="488" y="769"/>
                  </a:cubicBezTo>
                  <a:lnTo>
                    <a:pt x="488" y="774"/>
                  </a:lnTo>
                  <a:cubicBezTo>
                    <a:pt x="488" y="829"/>
                    <a:pt x="451" y="857"/>
                    <a:pt x="398" y="864"/>
                  </a:cubicBezTo>
                  <a:cubicBezTo>
                    <a:pt x="398" y="864"/>
                    <a:pt x="279" y="892"/>
                    <a:pt x="244" y="899"/>
                  </a:cubicBezTo>
                  <a:cubicBezTo>
                    <a:pt x="139" y="921"/>
                    <a:pt x="42" y="1024"/>
                    <a:pt x="42" y="1133"/>
                  </a:cubicBezTo>
                  <a:lnTo>
                    <a:pt x="0" y="1701"/>
                  </a:lnTo>
                  <a:lnTo>
                    <a:pt x="635" y="1701"/>
                  </a:lnTo>
                  <a:lnTo>
                    <a:pt x="1270" y="1701"/>
                  </a:lnTo>
                  <a:lnTo>
                    <a:pt x="1233" y="1133"/>
                  </a:lnTo>
                </a:path>
              </a:pathLst>
            </a:custGeom>
            <a:grpFill/>
            <a:ln>
              <a:noFill/>
            </a:ln>
            <a:effectLst/>
          </p:spPr>
          <p:txBody>
            <a:bodyPr wrap="none" anchor="ctr"/>
            <a:lstStyle/>
            <a:p>
              <a:pPr defTabSz="633062">
                <a:defRPr/>
              </a:pPr>
              <a:endParaRPr lang="en-GB" sz="1247">
                <a:solidFill>
                  <a:srgbClr val="005365"/>
                </a:solidFill>
                <a:latin typeface="Arial" panose="020B0604020202020204"/>
              </a:endParaRPr>
            </a:p>
          </p:txBody>
        </p:sp>
        <p:sp>
          <p:nvSpPr>
            <p:cNvPr id="109" name="Freeform 2">
              <a:extLst>
                <a:ext uri="{FF2B5EF4-FFF2-40B4-BE49-F238E27FC236}">
                  <a16:creationId xmlns:a16="http://schemas.microsoft.com/office/drawing/2014/main" id="{2CF4E129-AAC2-2BCD-EFC1-757F654D7950}"/>
                </a:ext>
              </a:extLst>
            </p:cNvPr>
            <p:cNvSpPr>
              <a:spLocks noChangeArrowheads="1"/>
            </p:cNvSpPr>
            <p:nvPr/>
          </p:nvSpPr>
          <p:spPr bwMode="auto">
            <a:xfrm>
              <a:off x="873668" y="3912756"/>
              <a:ext cx="187948" cy="259612"/>
            </a:xfrm>
            <a:custGeom>
              <a:avLst/>
              <a:gdLst>
                <a:gd name="T0" fmla="*/ 1183 w 1226"/>
                <a:gd name="T1" fmla="*/ 1123 h 1692"/>
                <a:gd name="T2" fmla="*/ 981 w 1226"/>
                <a:gd name="T3" fmla="*/ 889 h 1692"/>
                <a:gd name="T4" fmla="*/ 849 w 1226"/>
                <a:gd name="T5" fmla="*/ 854 h 1692"/>
                <a:gd name="T6" fmla="*/ 760 w 1226"/>
                <a:gd name="T7" fmla="*/ 764 h 1692"/>
                <a:gd name="T8" fmla="*/ 760 w 1226"/>
                <a:gd name="T9" fmla="*/ 759 h 1692"/>
                <a:gd name="T10" fmla="*/ 760 w 1226"/>
                <a:gd name="T11" fmla="*/ 725 h 1692"/>
                <a:gd name="T12" fmla="*/ 899 w 1226"/>
                <a:gd name="T13" fmla="*/ 732 h 1692"/>
                <a:gd name="T14" fmla="*/ 904 w 1226"/>
                <a:gd name="T15" fmla="*/ 216 h 1692"/>
                <a:gd name="T16" fmla="*/ 613 w 1226"/>
                <a:gd name="T17" fmla="*/ 22 h 1692"/>
                <a:gd name="T18" fmla="*/ 321 w 1226"/>
                <a:gd name="T19" fmla="*/ 216 h 1692"/>
                <a:gd name="T20" fmla="*/ 326 w 1226"/>
                <a:gd name="T21" fmla="*/ 732 h 1692"/>
                <a:gd name="T22" fmla="*/ 466 w 1226"/>
                <a:gd name="T23" fmla="*/ 725 h 1692"/>
                <a:gd name="T24" fmla="*/ 466 w 1226"/>
                <a:gd name="T25" fmla="*/ 759 h 1692"/>
                <a:gd name="T26" fmla="*/ 466 w 1226"/>
                <a:gd name="T27" fmla="*/ 764 h 1692"/>
                <a:gd name="T28" fmla="*/ 376 w 1226"/>
                <a:gd name="T29" fmla="*/ 854 h 1692"/>
                <a:gd name="T30" fmla="*/ 244 w 1226"/>
                <a:gd name="T31" fmla="*/ 889 h 1692"/>
                <a:gd name="T32" fmla="*/ 42 w 1226"/>
                <a:gd name="T33" fmla="*/ 1123 h 1692"/>
                <a:gd name="T34" fmla="*/ 0 w 1226"/>
                <a:gd name="T35" fmla="*/ 1691 h 1692"/>
                <a:gd name="T36" fmla="*/ 613 w 1226"/>
                <a:gd name="T37" fmla="*/ 1691 h 1692"/>
                <a:gd name="T38" fmla="*/ 1225 w 1226"/>
                <a:gd name="T39" fmla="*/ 1691 h 1692"/>
                <a:gd name="T40" fmla="*/ 1183 w 1226"/>
                <a:gd name="T41" fmla="*/ 1123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6" h="1692">
                  <a:moveTo>
                    <a:pt x="1183" y="1123"/>
                  </a:moveTo>
                  <a:cubicBezTo>
                    <a:pt x="1183" y="1014"/>
                    <a:pt x="1086" y="911"/>
                    <a:pt x="981" y="889"/>
                  </a:cubicBezTo>
                  <a:cubicBezTo>
                    <a:pt x="949" y="882"/>
                    <a:pt x="849" y="854"/>
                    <a:pt x="849" y="854"/>
                  </a:cubicBezTo>
                  <a:cubicBezTo>
                    <a:pt x="797" y="844"/>
                    <a:pt x="760" y="819"/>
                    <a:pt x="760" y="764"/>
                  </a:cubicBezTo>
                  <a:lnTo>
                    <a:pt x="760" y="759"/>
                  </a:lnTo>
                  <a:cubicBezTo>
                    <a:pt x="760" y="747"/>
                    <a:pt x="760" y="737"/>
                    <a:pt x="760" y="725"/>
                  </a:cubicBezTo>
                  <a:cubicBezTo>
                    <a:pt x="837" y="725"/>
                    <a:pt x="899" y="732"/>
                    <a:pt x="899" y="732"/>
                  </a:cubicBezTo>
                  <a:cubicBezTo>
                    <a:pt x="899" y="732"/>
                    <a:pt x="959" y="431"/>
                    <a:pt x="904" y="216"/>
                  </a:cubicBezTo>
                  <a:cubicBezTo>
                    <a:pt x="849" y="2"/>
                    <a:pt x="613" y="22"/>
                    <a:pt x="613" y="22"/>
                  </a:cubicBezTo>
                  <a:cubicBezTo>
                    <a:pt x="613" y="22"/>
                    <a:pt x="379" y="0"/>
                    <a:pt x="321" y="216"/>
                  </a:cubicBezTo>
                  <a:cubicBezTo>
                    <a:pt x="266" y="431"/>
                    <a:pt x="326" y="732"/>
                    <a:pt x="326" y="732"/>
                  </a:cubicBezTo>
                  <a:cubicBezTo>
                    <a:pt x="326" y="732"/>
                    <a:pt x="388" y="725"/>
                    <a:pt x="466" y="725"/>
                  </a:cubicBezTo>
                  <a:cubicBezTo>
                    <a:pt x="466" y="737"/>
                    <a:pt x="466" y="747"/>
                    <a:pt x="466" y="759"/>
                  </a:cubicBezTo>
                  <a:lnTo>
                    <a:pt x="466" y="764"/>
                  </a:lnTo>
                  <a:cubicBezTo>
                    <a:pt x="466" y="819"/>
                    <a:pt x="428" y="847"/>
                    <a:pt x="376" y="854"/>
                  </a:cubicBezTo>
                  <a:cubicBezTo>
                    <a:pt x="376" y="854"/>
                    <a:pt x="276" y="882"/>
                    <a:pt x="244" y="889"/>
                  </a:cubicBezTo>
                  <a:cubicBezTo>
                    <a:pt x="139" y="911"/>
                    <a:pt x="42" y="1014"/>
                    <a:pt x="42" y="1123"/>
                  </a:cubicBezTo>
                  <a:lnTo>
                    <a:pt x="0" y="1691"/>
                  </a:lnTo>
                  <a:lnTo>
                    <a:pt x="613" y="1691"/>
                  </a:lnTo>
                  <a:lnTo>
                    <a:pt x="1225" y="1691"/>
                  </a:lnTo>
                  <a:lnTo>
                    <a:pt x="1183" y="1123"/>
                  </a:lnTo>
                </a:path>
              </a:pathLst>
            </a:custGeom>
            <a:grpFill/>
            <a:ln>
              <a:noFill/>
            </a:ln>
            <a:effectLst/>
          </p:spPr>
          <p:txBody>
            <a:bodyPr wrap="none" anchor="ctr"/>
            <a:lstStyle/>
            <a:p>
              <a:pPr defTabSz="633062">
                <a:defRPr/>
              </a:pPr>
              <a:endParaRPr lang="en-GB" sz="1247">
                <a:solidFill>
                  <a:srgbClr val="005365"/>
                </a:solidFill>
                <a:latin typeface="Arial" panose="020B0604020202020204"/>
              </a:endParaRPr>
            </a:p>
          </p:txBody>
        </p:sp>
        <p:sp>
          <p:nvSpPr>
            <p:cNvPr id="110" name="Freeform 1">
              <a:extLst>
                <a:ext uri="{FF2B5EF4-FFF2-40B4-BE49-F238E27FC236}">
                  <a16:creationId xmlns:a16="http://schemas.microsoft.com/office/drawing/2014/main" id="{C54AAF2A-1003-E69D-3D7E-BCA513B754AC}"/>
                </a:ext>
              </a:extLst>
            </p:cNvPr>
            <p:cNvSpPr>
              <a:spLocks noChangeArrowheads="1"/>
            </p:cNvSpPr>
            <p:nvPr/>
          </p:nvSpPr>
          <p:spPr bwMode="auto">
            <a:xfrm>
              <a:off x="1086074" y="3912755"/>
              <a:ext cx="193700" cy="259612"/>
            </a:xfrm>
            <a:custGeom>
              <a:avLst/>
              <a:gdLst>
                <a:gd name="T0" fmla="*/ 1233 w 1271"/>
                <a:gd name="T1" fmla="*/ 1133 h 1702"/>
                <a:gd name="T2" fmla="*/ 1031 w 1271"/>
                <a:gd name="T3" fmla="*/ 899 h 1702"/>
                <a:gd name="T4" fmla="*/ 877 w 1271"/>
                <a:gd name="T5" fmla="*/ 864 h 1702"/>
                <a:gd name="T6" fmla="*/ 787 w 1271"/>
                <a:gd name="T7" fmla="*/ 774 h 1702"/>
                <a:gd name="T8" fmla="*/ 787 w 1271"/>
                <a:gd name="T9" fmla="*/ 769 h 1702"/>
                <a:gd name="T10" fmla="*/ 795 w 1271"/>
                <a:gd name="T11" fmla="*/ 727 h 1702"/>
                <a:gd name="T12" fmla="*/ 867 w 1271"/>
                <a:gd name="T13" fmla="*/ 573 h 1702"/>
                <a:gd name="T14" fmla="*/ 949 w 1271"/>
                <a:gd name="T15" fmla="*/ 451 h 1702"/>
                <a:gd name="T16" fmla="*/ 927 w 1271"/>
                <a:gd name="T17" fmla="*/ 383 h 1702"/>
                <a:gd name="T18" fmla="*/ 927 w 1271"/>
                <a:gd name="T19" fmla="*/ 286 h 1702"/>
                <a:gd name="T20" fmla="*/ 638 w 1271"/>
                <a:gd name="T21" fmla="*/ 0 h 1702"/>
                <a:gd name="T22" fmla="*/ 349 w 1271"/>
                <a:gd name="T23" fmla="*/ 286 h 1702"/>
                <a:gd name="T24" fmla="*/ 349 w 1271"/>
                <a:gd name="T25" fmla="*/ 383 h 1702"/>
                <a:gd name="T26" fmla="*/ 326 w 1271"/>
                <a:gd name="T27" fmla="*/ 451 h 1702"/>
                <a:gd name="T28" fmla="*/ 408 w 1271"/>
                <a:gd name="T29" fmla="*/ 573 h 1702"/>
                <a:gd name="T30" fmla="*/ 481 w 1271"/>
                <a:gd name="T31" fmla="*/ 727 h 1702"/>
                <a:gd name="T32" fmla="*/ 488 w 1271"/>
                <a:gd name="T33" fmla="*/ 769 h 1702"/>
                <a:gd name="T34" fmla="*/ 488 w 1271"/>
                <a:gd name="T35" fmla="*/ 774 h 1702"/>
                <a:gd name="T36" fmla="*/ 398 w 1271"/>
                <a:gd name="T37" fmla="*/ 864 h 1702"/>
                <a:gd name="T38" fmla="*/ 244 w 1271"/>
                <a:gd name="T39" fmla="*/ 899 h 1702"/>
                <a:gd name="T40" fmla="*/ 42 w 1271"/>
                <a:gd name="T41" fmla="*/ 1133 h 1702"/>
                <a:gd name="T42" fmla="*/ 0 w 1271"/>
                <a:gd name="T43" fmla="*/ 1701 h 1702"/>
                <a:gd name="T44" fmla="*/ 635 w 1271"/>
                <a:gd name="T45" fmla="*/ 1701 h 1702"/>
                <a:gd name="T46" fmla="*/ 1270 w 1271"/>
                <a:gd name="T47" fmla="*/ 1701 h 1702"/>
                <a:gd name="T48" fmla="*/ 1233 w 1271"/>
                <a:gd name="T49" fmla="*/ 1133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71" h="1702">
                  <a:moveTo>
                    <a:pt x="1233" y="1133"/>
                  </a:moveTo>
                  <a:cubicBezTo>
                    <a:pt x="1233" y="1024"/>
                    <a:pt x="1136" y="921"/>
                    <a:pt x="1031" y="899"/>
                  </a:cubicBezTo>
                  <a:cubicBezTo>
                    <a:pt x="999" y="892"/>
                    <a:pt x="877" y="864"/>
                    <a:pt x="877" y="864"/>
                  </a:cubicBezTo>
                  <a:cubicBezTo>
                    <a:pt x="824" y="854"/>
                    <a:pt x="787" y="829"/>
                    <a:pt x="787" y="774"/>
                  </a:cubicBezTo>
                  <a:lnTo>
                    <a:pt x="787" y="769"/>
                  </a:lnTo>
                  <a:cubicBezTo>
                    <a:pt x="787" y="755"/>
                    <a:pt x="795" y="742"/>
                    <a:pt x="795" y="727"/>
                  </a:cubicBezTo>
                  <a:cubicBezTo>
                    <a:pt x="824" y="685"/>
                    <a:pt x="844" y="630"/>
                    <a:pt x="867" y="573"/>
                  </a:cubicBezTo>
                  <a:cubicBezTo>
                    <a:pt x="919" y="540"/>
                    <a:pt x="949" y="498"/>
                    <a:pt x="949" y="451"/>
                  </a:cubicBezTo>
                  <a:cubicBezTo>
                    <a:pt x="949" y="428"/>
                    <a:pt x="942" y="406"/>
                    <a:pt x="927" y="383"/>
                  </a:cubicBezTo>
                  <a:lnTo>
                    <a:pt x="927" y="286"/>
                  </a:lnTo>
                  <a:cubicBezTo>
                    <a:pt x="927" y="127"/>
                    <a:pt x="797" y="0"/>
                    <a:pt x="638" y="0"/>
                  </a:cubicBezTo>
                  <a:cubicBezTo>
                    <a:pt x="478" y="0"/>
                    <a:pt x="349" y="129"/>
                    <a:pt x="349" y="286"/>
                  </a:cubicBezTo>
                  <a:lnTo>
                    <a:pt x="349" y="383"/>
                  </a:lnTo>
                  <a:cubicBezTo>
                    <a:pt x="334" y="403"/>
                    <a:pt x="326" y="426"/>
                    <a:pt x="326" y="451"/>
                  </a:cubicBezTo>
                  <a:cubicBezTo>
                    <a:pt x="326" y="498"/>
                    <a:pt x="359" y="540"/>
                    <a:pt x="408" y="573"/>
                  </a:cubicBezTo>
                  <a:cubicBezTo>
                    <a:pt x="431" y="630"/>
                    <a:pt x="451" y="685"/>
                    <a:pt x="481" y="727"/>
                  </a:cubicBezTo>
                  <a:cubicBezTo>
                    <a:pt x="481" y="742"/>
                    <a:pt x="488" y="755"/>
                    <a:pt x="488" y="769"/>
                  </a:cubicBezTo>
                  <a:lnTo>
                    <a:pt x="488" y="774"/>
                  </a:lnTo>
                  <a:cubicBezTo>
                    <a:pt x="488" y="829"/>
                    <a:pt x="451" y="857"/>
                    <a:pt x="398" y="864"/>
                  </a:cubicBezTo>
                  <a:cubicBezTo>
                    <a:pt x="398" y="864"/>
                    <a:pt x="279" y="892"/>
                    <a:pt x="244" y="899"/>
                  </a:cubicBezTo>
                  <a:cubicBezTo>
                    <a:pt x="139" y="921"/>
                    <a:pt x="42" y="1024"/>
                    <a:pt x="42" y="1133"/>
                  </a:cubicBezTo>
                  <a:lnTo>
                    <a:pt x="0" y="1701"/>
                  </a:lnTo>
                  <a:lnTo>
                    <a:pt x="635" y="1701"/>
                  </a:lnTo>
                  <a:lnTo>
                    <a:pt x="1270" y="1701"/>
                  </a:lnTo>
                  <a:lnTo>
                    <a:pt x="1233" y="1133"/>
                  </a:lnTo>
                </a:path>
              </a:pathLst>
            </a:custGeom>
            <a:grpFill/>
            <a:ln>
              <a:noFill/>
            </a:ln>
            <a:effectLst/>
          </p:spPr>
          <p:txBody>
            <a:bodyPr wrap="none" anchor="ctr"/>
            <a:lstStyle/>
            <a:p>
              <a:pPr defTabSz="633062">
                <a:defRPr/>
              </a:pPr>
              <a:endParaRPr lang="en-GB" sz="1247">
                <a:solidFill>
                  <a:srgbClr val="005365"/>
                </a:solidFill>
                <a:latin typeface="Arial" panose="020B0604020202020204"/>
              </a:endParaRPr>
            </a:p>
          </p:txBody>
        </p:sp>
        <p:sp>
          <p:nvSpPr>
            <p:cNvPr id="111" name="Freeform 2">
              <a:extLst>
                <a:ext uri="{FF2B5EF4-FFF2-40B4-BE49-F238E27FC236}">
                  <a16:creationId xmlns:a16="http://schemas.microsoft.com/office/drawing/2014/main" id="{AD08C926-16F6-EB84-638A-84A26F0F3821}"/>
                </a:ext>
              </a:extLst>
            </p:cNvPr>
            <p:cNvSpPr>
              <a:spLocks noChangeArrowheads="1"/>
            </p:cNvSpPr>
            <p:nvPr/>
          </p:nvSpPr>
          <p:spPr bwMode="auto">
            <a:xfrm>
              <a:off x="1298089" y="3912756"/>
              <a:ext cx="187948" cy="259612"/>
            </a:xfrm>
            <a:custGeom>
              <a:avLst/>
              <a:gdLst>
                <a:gd name="T0" fmla="*/ 1183 w 1226"/>
                <a:gd name="T1" fmla="*/ 1123 h 1692"/>
                <a:gd name="T2" fmla="*/ 981 w 1226"/>
                <a:gd name="T3" fmla="*/ 889 h 1692"/>
                <a:gd name="T4" fmla="*/ 849 w 1226"/>
                <a:gd name="T5" fmla="*/ 854 h 1692"/>
                <a:gd name="T6" fmla="*/ 760 w 1226"/>
                <a:gd name="T7" fmla="*/ 764 h 1692"/>
                <a:gd name="T8" fmla="*/ 760 w 1226"/>
                <a:gd name="T9" fmla="*/ 759 h 1692"/>
                <a:gd name="T10" fmla="*/ 760 w 1226"/>
                <a:gd name="T11" fmla="*/ 725 h 1692"/>
                <a:gd name="T12" fmla="*/ 899 w 1226"/>
                <a:gd name="T13" fmla="*/ 732 h 1692"/>
                <a:gd name="T14" fmla="*/ 904 w 1226"/>
                <a:gd name="T15" fmla="*/ 216 h 1692"/>
                <a:gd name="T16" fmla="*/ 613 w 1226"/>
                <a:gd name="T17" fmla="*/ 22 h 1692"/>
                <a:gd name="T18" fmla="*/ 321 w 1226"/>
                <a:gd name="T19" fmla="*/ 216 h 1692"/>
                <a:gd name="T20" fmla="*/ 326 w 1226"/>
                <a:gd name="T21" fmla="*/ 732 h 1692"/>
                <a:gd name="T22" fmla="*/ 466 w 1226"/>
                <a:gd name="T23" fmla="*/ 725 h 1692"/>
                <a:gd name="T24" fmla="*/ 466 w 1226"/>
                <a:gd name="T25" fmla="*/ 759 h 1692"/>
                <a:gd name="T26" fmla="*/ 466 w 1226"/>
                <a:gd name="T27" fmla="*/ 764 h 1692"/>
                <a:gd name="T28" fmla="*/ 376 w 1226"/>
                <a:gd name="T29" fmla="*/ 854 h 1692"/>
                <a:gd name="T30" fmla="*/ 244 w 1226"/>
                <a:gd name="T31" fmla="*/ 889 h 1692"/>
                <a:gd name="T32" fmla="*/ 42 w 1226"/>
                <a:gd name="T33" fmla="*/ 1123 h 1692"/>
                <a:gd name="T34" fmla="*/ 0 w 1226"/>
                <a:gd name="T35" fmla="*/ 1691 h 1692"/>
                <a:gd name="T36" fmla="*/ 613 w 1226"/>
                <a:gd name="T37" fmla="*/ 1691 h 1692"/>
                <a:gd name="T38" fmla="*/ 1225 w 1226"/>
                <a:gd name="T39" fmla="*/ 1691 h 1692"/>
                <a:gd name="T40" fmla="*/ 1183 w 1226"/>
                <a:gd name="T41" fmla="*/ 1123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6" h="1692">
                  <a:moveTo>
                    <a:pt x="1183" y="1123"/>
                  </a:moveTo>
                  <a:cubicBezTo>
                    <a:pt x="1183" y="1014"/>
                    <a:pt x="1086" y="911"/>
                    <a:pt x="981" y="889"/>
                  </a:cubicBezTo>
                  <a:cubicBezTo>
                    <a:pt x="949" y="882"/>
                    <a:pt x="849" y="854"/>
                    <a:pt x="849" y="854"/>
                  </a:cubicBezTo>
                  <a:cubicBezTo>
                    <a:pt x="797" y="844"/>
                    <a:pt x="760" y="819"/>
                    <a:pt x="760" y="764"/>
                  </a:cubicBezTo>
                  <a:lnTo>
                    <a:pt x="760" y="759"/>
                  </a:lnTo>
                  <a:cubicBezTo>
                    <a:pt x="760" y="747"/>
                    <a:pt x="760" y="737"/>
                    <a:pt x="760" y="725"/>
                  </a:cubicBezTo>
                  <a:cubicBezTo>
                    <a:pt x="837" y="725"/>
                    <a:pt x="899" y="732"/>
                    <a:pt x="899" y="732"/>
                  </a:cubicBezTo>
                  <a:cubicBezTo>
                    <a:pt x="899" y="732"/>
                    <a:pt x="959" y="431"/>
                    <a:pt x="904" y="216"/>
                  </a:cubicBezTo>
                  <a:cubicBezTo>
                    <a:pt x="849" y="2"/>
                    <a:pt x="613" y="22"/>
                    <a:pt x="613" y="22"/>
                  </a:cubicBezTo>
                  <a:cubicBezTo>
                    <a:pt x="613" y="22"/>
                    <a:pt x="379" y="0"/>
                    <a:pt x="321" y="216"/>
                  </a:cubicBezTo>
                  <a:cubicBezTo>
                    <a:pt x="266" y="431"/>
                    <a:pt x="326" y="732"/>
                    <a:pt x="326" y="732"/>
                  </a:cubicBezTo>
                  <a:cubicBezTo>
                    <a:pt x="326" y="732"/>
                    <a:pt x="388" y="725"/>
                    <a:pt x="466" y="725"/>
                  </a:cubicBezTo>
                  <a:cubicBezTo>
                    <a:pt x="466" y="737"/>
                    <a:pt x="466" y="747"/>
                    <a:pt x="466" y="759"/>
                  </a:cubicBezTo>
                  <a:lnTo>
                    <a:pt x="466" y="764"/>
                  </a:lnTo>
                  <a:cubicBezTo>
                    <a:pt x="466" y="819"/>
                    <a:pt x="428" y="847"/>
                    <a:pt x="376" y="854"/>
                  </a:cubicBezTo>
                  <a:cubicBezTo>
                    <a:pt x="376" y="854"/>
                    <a:pt x="276" y="882"/>
                    <a:pt x="244" y="889"/>
                  </a:cubicBezTo>
                  <a:cubicBezTo>
                    <a:pt x="139" y="911"/>
                    <a:pt x="42" y="1014"/>
                    <a:pt x="42" y="1123"/>
                  </a:cubicBezTo>
                  <a:lnTo>
                    <a:pt x="0" y="1691"/>
                  </a:lnTo>
                  <a:lnTo>
                    <a:pt x="613" y="1691"/>
                  </a:lnTo>
                  <a:lnTo>
                    <a:pt x="1225" y="1691"/>
                  </a:lnTo>
                  <a:lnTo>
                    <a:pt x="1183" y="1123"/>
                  </a:lnTo>
                </a:path>
              </a:pathLst>
            </a:custGeom>
            <a:grpFill/>
            <a:ln>
              <a:noFill/>
            </a:ln>
            <a:effectLst/>
          </p:spPr>
          <p:txBody>
            <a:bodyPr wrap="none" anchor="ctr"/>
            <a:lstStyle/>
            <a:p>
              <a:pPr defTabSz="633062">
                <a:defRPr/>
              </a:pPr>
              <a:endParaRPr lang="en-GB" sz="1247">
                <a:solidFill>
                  <a:srgbClr val="005365"/>
                </a:solidFill>
                <a:latin typeface="Arial" panose="020B0604020202020204"/>
              </a:endParaRPr>
            </a:p>
          </p:txBody>
        </p:sp>
        <p:sp>
          <p:nvSpPr>
            <p:cNvPr id="112" name="Freeform 1">
              <a:extLst>
                <a:ext uri="{FF2B5EF4-FFF2-40B4-BE49-F238E27FC236}">
                  <a16:creationId xmlns:a16="http://schemas.microsoft.com/office/drawing/2014/main" id="{94C5CB94-ED5B-1D86-A3D0-1AEA1F9562BB}"/>
                </a:ext>
              </a:extLst>
            </p:cNvPr>
            <p:cNvSpPr>
              <a:spLocks noChangeArrowheads="1"/>
            </p:cNvSpPr>
            <p:nvPr/>
          </p:nvSpPr>
          <p:spPr bwMode="auto">
            <a:xfrm>
              <a:off x="1504352" y="3912755"/>
              <a:ext cx="193700" cy="259612"/>
            </a:xfrm>
            <a:custGeom>
              <a:avLst/>
              <a:gdLst>
                <a:gd name="T0" fmla="*/ 1233 w 1271"/>
                <a:gd name="T1" fmla="*/ 1133 h 1702"/>
                <a:gd name="T2" fmla="*/ 1031 w 1271"/>
                <a:gd name="T3" fmla="*/ 899 h 1702"/>
                <a:gd name="T4" fmla="*/ 877 w 1271"/>
                <a:gd name="T5" fmla="*/ 864 h 1702"/>
                <a:gd name="T6" fmla="*/ 787 w 1271"/>
                <a:gd name="T7" fmla="*/ 774 h 1702"/>
                <a:gd name="T8" fmla="*/ 787 w 1271"/>
                <a:gd name="T9" fmla="*/ 769 h 1702"/>
                <a:gd name="T10" fmla="*/ 795 w 1271"/>
                <a:gd name="T11" fmla="*/ 727 h 1702"/>
                <a:gd name="T12" fmla="*/ 867 w 1271"/>
                <a:gd name="T13" fmla="*/ 573 h 1702"/>
                <a:gd name="T14" fmla="*/ 949 w 1271"/>
                <a:gd name="T15" fmla="*/ 451 h 1702"/>
                <a:gd name="T16" fmla="*/ 927 w 1271"/>
                <a:gd name="T17" fmla="*/ 383 h 1702"/>
                <a:gd name="T18" fmla="*/ 927 w 1271"/>
                <a:gd name="T19" fmla="*/ 286 h 1702"/>
                <a:gd name="T20" fmla="*/ 638 w 1271"/>
                <a:gd name="T21" fmla="*/ 0 h 1702"/>
                <a:gd name="T22" fmla="*/ 349 w 1271"/>
                <a:gd name="T23" fmla="*/ 286 h 1702"/>
                <a:gd name="T24" fmla="*/ 349 w 1271"/>
                <a:gd name="T25" fmla="*/ 383 h 1702"/>
                <a:gd name="T26" fmla="*/ 326 w 1271"/>
                <a:gd name="T27" fmla="*/ 451 h 1702"/>
                <a:gd name="T28" fmla="*/ 408 w 1271"/>
                <a:gd name="T29" fmla="*/ 573 h 1702"/>
                <a:gd name="T30" fmla="*/ 481 w 1271"/>
                <a:gd name="T31" fmla="*/ 727 h 1702"/>
                <a:gd name="T32" fmla="*/ 488 w 1271"/>
                <a:gd name="T33" fmla="*/ 769 h 1702"/>
                <a:gd name="T34" fmla="*/ 488 w 1271"/>
                <a:gd name="T35" fmla="*/ 774 h 1702"/>
                <a:gd name="T36" fmla="*/ 398 w 1271"/>
                <a:gd name="T37" fmla="*/ 864 h 1702"/>
                <a:gd name="T38" fmla="*/ 244 w 1271"/>
                <a:gd name="T39" fmla="*/ 899 h 1702"/>
                <a:gd name="T40" fmla="*/ 42 w 1271"/>
                <a:gd name="T41" fmla="*/ 1133 h 1702"/>
                <a:gd name="T42" fmla="*/ 0 w 1271"/>
                <a:gd name="T43" fmla="*/ 1701 h 1702"/>
                <a:gd name="T44" fmla="*/ 635 w 1271"/>
                <a:gd name="T45" fmla="*/ 1701 h 1702"/>
                <a:gd name="T46" fmla="*/ 1270 w 1271"/>
                <a:gd name="T47" fmla="*/ 1701 h 1702"/>
                <a:gd name="T48" fmla="*/ 1233 w 1271"/>
                <a:gd name="T49" fmla="*/ 1133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71" h="1702">
                  <a:moveTo>
                    <a:pt x="1233" y="1133"/>
                  </a:moveTo>
                  <a:cubicBezTo>
                    <a:pt x="1233" y="1024"/>
                    <a:pt x="1136" y="921"/>
                    <a:pt x="1031" y="899"/>
                  </a:cubicBezTo>
                  <a:cubicBezTo>
                    <a:pt x="999" y="892"/>
                    <a:pt x="877" y="864"/>
                    <a:pt x="877" y="864"/>
                  </a:cubicBezTo>
                  <a:cubicBezTo>
                    <a:pt x="824" y="854"/>
                    <a:pt x="787" y="829"/>
                    <a:pt x="787" y="774"/>
                  </a:cubicBezTo>
                  <a:lnTo>
                    <a:pt x="787" y="769"/>
                  </a:lnTo>
                  <a:cubicBezTo>
                    <a:pt x="787" y="755"/>
                    <a:pt x="795" y="742"/>
                    <a:pt x="795" y="727"/>
                  </a:cubicBezTo>
                  <a:cubicBezTo>
                    <a:pt x="824" y="685"/>
                    <a:pt x="844" y="630"/>
                    <a:pt x="867" y="573"/>
                  </a:cubicBezTo>
                  <a:cubicBezTo>
                    <a:pt x="919" y="540"/>
                    <a:pt x="949" y="498"/>
                    <a:pt x="949" y="451"/>
                  </a:cubicBezTo>
                  <a:cubicBezTo>
                    <a:pt x="949" y="428"/>
                    <a:pt x="942" y="406"/>
                    <a:pt x="927" y="383"/>
                  </a:cubicBezTo>
                  <a:lnTo>
                    <a:pt x="927" y="286"/>
                  </a:lnTo>
                  <a:cubicBezTo>
                    <a:pt x="927" y="127"/>
                    <a:pt x="797" y="0"/>
                    <a:pt x="638" y="0"/>
                  </a:cubicBezTo>
                  <a:cubicBezTo>
                    <a:pt x="478" y="0"/>
                    <a:pt x="349" y="129"/>
                    <a:pt x="349" y="286"/>
                  </a:cubicBezTo>
                  <a:lnTo>
                    <a:pt x="349" y="383"/>
                  </a:lnTo>
                  <a:cubicBezTo>
                    <a:pt x="334" y="403"/>
                    <a:pt x="326" y="426"/>
                    <a:pt x="326" y="451"/>
                  </a:cubicBezTo>
                  <a:cubicBezTo>
                    <a:pt x="326" y="498"/>
                    <a:pt x="359" y="540"/>
                    <a:pt x="408" y="573"/>
                  </a:cubicBezTo>
                  <a:cubicBezTo>
                    <a:pt x="431" y="630"/>
                    <a:pt x="451" y="685"/>
                    <a:pt x="481" y="727"/>
                  </a:cubicBezTo>
                  <a:cubicBezTo>
                    <a:pt x="481" y="742"/>
                    <a:pt x="488" y="755"/>
                    <a:pt x="488" y="769"/>
                  </a:cubicBezTo>
                  <a:lnTo>
                    <a:pt x="488" y="774"/>
                  </a:lnTo>
                  <a:cubicBezTo>
                    <a:pt x="488" y="829"/>
                    <a:pt x="451" y="857"/>
                    <a:pt x="398" y="864"/>
                  </a:cubicBezTo>
                  <a:cubicBezTo>
                    <a:pt x="398" y="864"/>
                    <a:pt x="279" y="892"/>
                    <a:pt x="244" y="899"/>
                  </a:cubicBezTo>
                  <a:cubicBezTo>
                    <a:pt x="139" y="921"/>
                    <a:pt x="42" y="1024"/>
                    <a:pt x="42" y="1133"/>
                  </a:cubicBezTo>
                  <a:lnTo>
                    <a:pt x="0" y="1701"/>
                  </a:lnTo>
                  <a:lnTo>
                    <a:pt x="635" y="1701"/>
                  </a:lnTo>
                  <a:lnTo>
                    <a:pt x="1270" y="1701"/>
                  </a:lnTo>
                  <a:lnTo>
                    <a:pt x="1233" y="1133"/>
                  </a:lnTo>
                </a:path>
              </a:pathLst>
            </a:custGeom>
            <a:grpFill/>
            <a:ln>
              <a:noFill/>
            </a:ln>
            <a:effectLst/>
          </p:spPr>
          <p:txBody>
            <a:bodyPr wrap="none" anchor="ctr"/>
            <a:lstStyle/>
            <a:p>
              <a:pPr defTabSz="633062">
                <a:defRPr/>
              </a:pPr>
              <a:endParaRPr lang="en-GB" sz="1247">
                <a:solidFill>
                  <a:srgbClr val="005365"/>
                </a:solidFill>
                <a:latin typeface="Arial" panose="020B0604020202020204"/>
              </a:endParaRPr>
            </a:p>
          </p:txBody>
        </p:sp>
        <p:sp>
          <p:nvSpPr>
            <p:cNvPr id="113" name="Freeform 2">
              <a:extLst>
                <a:ext uri="{FF2B5EF4-FFF2-40B4-BE49-F238E27FC236}">
                  <a16:creationId xmlns:a16="http://schemas.microsoft.com/office/drawing/2014/main" id="{8163942F-5D0F-0082-416A-18149A891382}"/>
                </a:ext>
              </a:extLst>
            </p:cNvPr>
            <p:cNvSpPr>
              <a:spLocks noChangeArrowheads="1"/>
            </p:cNvSpPr>
            <p:nvPr/>
          </p:nvSpPr>
          <p:spPr bwMode="auto">
            <a:xfrm>
              <a:off x="1716367" y="3912756"/>
              <a:ext cx="187948" cy="259612"/>
            </a:xfrm>
            <a:custGeom>
              <a:avLst/>
              <a:gdLst>
                <a:gd name="T0" fmla="*/ 1183 w 1226"/>
                <a:gd name="T1" fmla="*/ 1123 h 1692"/>
                <a:gd name="T2" fmla="*/ 981 w 1226"/>
                <a:gd name="T3" fmla="*/ 889 h 1692"/>
                <a:gd name="T4" fmla="*/ 849 w 1226"/>
                <a:gd name="T5" fmla="*/ 854 h 1692"/>
                <a:gd name="T6" fmla="*/ 760 w 1226"/>
                <a:gd name="T7" fmla="*/ 764 h 1692"/>
                <a:gd name="T8" fmla="*/ 760 w 1226"/>
                <a:gd name="T9" fmla="*/ 759 h 1692"/>
                <a:gd name="T10" fmla="*/ 760 w 1226"/>
                <a:gd name="T11" fmla="*/ 725 h 1692"/>
                <a:gd name="T12" fmla="*/ 899 w 1226"/>
                <a:gd name="T13" fmla="*/ 732 h 1692"/>
                <a:gd name="T14" fmla="*/ 904 w 1226"/>
                <a:gd name="T15" fmla="*/ 216 h 1692"/>
                <a:gd name="T16" fmla="*/ 613 w 1226"/>
                <a:gd name="T17" fmla="*/ 22 h 1692"/>
                <a:gd name="T18" fmla="*/ 321 w 1226"/>
                <a:gd name="T19" fmla="*/ 216 h 1692"/>
                <a:gd name="T20" fmla="*/ 326 w 1226"/>
                <a:gd name="T21" fmla="*/ 732 h 1692"/>
                <a:gd name="T22" fmla="*/ 466 w 1226"/>
                <a:gd name="T23" fmla="*/ 725 h 1692"/>
                <a:gd name="T24" fmla="*/ 466 w 1226"/>
                <a:gd name="T25" fmla="*/ 759 h 1692"/>
                <a:gd name="T26" fmla="*/ 466 w 1226"/>
                <a:gd name="T27" fmla="*/ 764 h 1692"/>
                <a:gd name="T28" fmla="*/ 376 w 1226"/>
                <a:gd name="T29" fmla="*/ 854 h 1692"/>
                <a:gd name="T30" fmla="*/ 244 w 1226"/>
                <a:gd name="T31" fmla="*/ 889 h 1692"/>
                <a:gd name="T32" fmla="*/ 42 w 1226"/>
                <a:gd name="T33" fmla="*/ 1123 h 1692"/>
                <a:gd name="T34" fmla="*/ 0 w 1226"/>
                <a:gd name="T35" fmla="*/ 1691 h 1692"/>
                <a:gd name="T36" fmla="*/ 613 w 1226"/>
                <a:gd name="T37" fmla="*/ 1691 h 1692"/>
                <a:gd name="T38" fmla="*/ 1225 w 1226"/>
                <a:gd name="T39" fmla="*/ 1691 h 1692"/>
                <a:gd name="T40" fmla="*/ 1183 w 1226"/>
                <a:gd name="T41" fmla="*/ 1123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6" h="1692">
                  <a:moveTo>
                    <a:pt x="1183" y="1123"/>
                  </a:moveTo>
                  <a:cubicBezTo>
                    <a:pt x="1183" y="1014"/>
                    <a:pt x="1086" y="911"/>
                    <a:pt x="981" y="889"/>
                  </a:cubicBezTo>
                  <a:cubicBezTo>
                    <a:pt x="949" y="882"/>
                    <a:pt x="849" y="854"/>
                    <a:pt x="849" y="854"/>
                  </a:cubicBezTo>
                  <a:cubicBezTo>
                    <a:pt x="797" y="844"/>
                    <a:pt x="760" y="819"/>
                    <a:pt x="760" y="764"/>
                  </a:cubicBezTo>
                  <a:lnTo>
                    <a:pt x="760" y="759"/>
                  </a:lnTo>
                  <a:cubicBezTo>
                    <a:pt x="760" y="747"/>
                    <a:pt x="760" y="737"/>
                    <a:pt x="760" y="725"/>
                  </a:cubicBezTo>
                  <a:cubicBezTo>
                    <a:pt x="837" y="725"/>
                    <a:pt x="899" y="732"/>
                    <a:pt x="899" y="732"/>
                  </a:cubicBezTo>
                  <a:cubicBezTo>
                    <a:pt x="899" y="732"/>
                    <a:pt x="959" y="431"/>
                    <a:pt x="904" y="216"/>
                  </a:cubicBezTo>
                  <a:cubicBezTo>
                    <a:pt x="849" y="2"/>
                    <a:pt x="613" y="22"/>
                    <a:pt x="613" y="22"/>
                  </a:cubicBezTo>
                  <a:cubicBezTo>
                    <a:pt x="613" y="22"/>
                    <a:pt x="379" y="0"/>
                    <a:pt x="321" y="216"/>
                  </a:cubicBezTo>
                  <a:cubicBezTo>
                    <a:pt x="266" y="431"/>
                    <a:pt x="326" y="732"/>
                    <a:pt x="326" y="732"/>
                  </a:cubicBezTo>
                  <a:cubicBezTo>
                    <a:pt x="326" y="732"/>
                    <a:pt x="388" y="725"/>
                    <a:pt x="466" y="725"/>
                  </a:cubicBezTo>
                  <a:cubicBezTo>
                    <a:pt x="466" y="737"/>
                    <a:pt x="466" y="747"/>
                    <a:pt x="466" y="759"/>
                  </a:cubicBezTo>
                  <a:lnTo>
                    <a:pt x="466" y="764"/>
                  </a:lnTo>
                  <a:cubicBezTo>
                    <a:pt x="466" y="819"/>
                    <a:pt x="428" y="847"/>
                    <a:pt x="376" y="854"/>
                  </a:cubicBezTo>
                  <a:cubicBezTo>
                    <a:pt x="376" y="854"/>
                    <a:pt x="276" y="882"/>
                    <a:pt x="244" y="889"/>
                  </a:cubicBezTo>
                  <a:cubicBezTo>
                    <a:pt x="139" y="911"/>
                    <a:pt x="42" y="1014"/>
                    <a:pt x="42" y="1123"/>
                  </a:cubicBezTo>
                  <a:lnTo>
                    <a:pt x="0" y="1691"/>
                  </a:lnTo>
                  <a:lnTo>
                    <a:pt x="613" y="1691"/>
                  </a:lnTo>
                  <a:lnTo>
                    <a:pt x="1225" y="1691"/>
                  </a:lnTo>
                  <a:lnTo>
                    <a:pt x="1183" y="1123"/>
                  </a:lnTo>
                </a:path>
              </a:pathLst>
            </a:custGeom>
            <a:grpFill/>
            <a:ln>
              <a:noFill/>
            </a:ln>
            <a:effectLst/>
          </p:spPr>
          <p:txBody>
            <a:bodyPr wrap="none" anchor="ctr"/>
            <a:lstStyle/>
            <a:p>
              <a:pPr defTabSz="633062">
                <a:defRPr/>
              </a:pPr>
              <a:endParaRPr lang="en-GB" sz="1247">
                <a:solidFill>
                  <a:srgbClr val="005365"/>
                </a:solidFill>
                <a:latin typeface="Arial" panose="020B0604020202020204"/>
              </a:endParaRPr>
            </a:p>
          </p:txBody>
        </p:sp>
        <p:sp>
          <p:nvSpPr>
            <p:cNvPr id="114" name="Freeform 1">
              <a:extLst>
                <a:ext uri="{FF2B5EF4-FFF2-40B4-BE49-F238E27FC236}">
                  <a16:creationId xmlns:a16="http://schemas.microsoft.com/office/drawing/2014/main" id="{BB12F5AB-0AAA-DFBE-6C89-EB014C698A39}"/>
                </a:ext>
              </a:extLst>
            </p:cNvPr>
            <p:cNvSpPr>
              <a:spLocks noChangeArrowheads="1"/>
            </p:cNvSpPr>
            <p:nvPr/>
          </p:nvSpPr>
          <p:spPr bwMode="auto">
            <a:xfrm>
              <a:off x="1922630" y="3912755"/>
              <a:ext cx="193700" cy="259612"/>
            </a:xfrm>
            <a:custGeom>
              <a:avLst/>
              <a:gdLst>
                <a:gd name="T0" fmla="*/ 1233 w 1271"/>
                <a:gd name="T1" fmla="*/ 1133 h 1702"/>
                <a:gd name="T2" fmla="*/ 1031 w 1271"/>
                <a:gd name="T3" fmla="*/ 899 h 1702"/>
                <a:gd name="T4" fmla="*/ 877 w 1271"/>
                <a:gd name="T5" fmla="*/ 864 h 1702"/>
                <a:gd name="T6" fmla="*/ 787 w 1271"/>
                <a:gd name="T7" fmla="*/ 774 h 1702"/>
                <a:gd name="T8" fmla="*/ 787 w 1271"/>
                <a:gd name="T9" fmla="*/ 769 h 1702"/>
                <a:gd name="T10" fmla="*/ 795 w 1271"/>
                <a:gd name="T11" fmla="*/ 727 h 1702"/>
                <a:gd name="T12" fmla="*/ 867 w 1271"/>
                <a:gd name="T13" fmla="*/ 573 h 1702"/>
                <a:gd name="T14" fmla="*/ 949 w 1271"/>
                <a:gd name="T15" fmla="*/ 451 h 1702"/>
                <a:gd name="T16" fmla="*/ 927 w 1271"/>
                <a:gd name="T17" fmla="*/ 383 h 1702"/>
                <a:gd name="T18" fmla="*/ 927 w 1271"/>
                <a:gd name="T19" fmla="*/ 286 h 1702"/>
                <a:gd name="T20" fmla="*/ 638 w 1271"/>
                <a:gd name="T21" fmla="*/ 0 h 1702"/>
                <a:gd name="T22" fmla="*/ 349 w 1271"/>
                <a:gd name="T23" fmla="*/ 286 h 1702"/>
                <a:gd name="T24" fmla="*/ 349 w 1271"/>
                <a:gd name="T25" fmla="*/ 383 h 1702"/>
                <a:gd name="T26" fmla="*/ 326 w 1271"/>
                <a:gd name="T27" fmla="*/ 451 h 1702"/>
                <a:gd name="T28" fmla="*/ 408 w 1271"/>
                <a:gd name="T29" fmla="*/ 573 h 1702"/>
                <a:gd name="T30" fmla="*/ 481 w 1271"/>
                <a:gd name="T31" fmla="*/ 727 h 1702"/>
                <a:gd name="T32" fmla="*/ 488 w 1271"/>
                <a:gd name="T33" fmla="*/ 769 h 1702"/>
                <a:gd name="T34" fmla="*/ 488 w 1271"/>
                <a:gd name="T35" fmla="*/ 774 h 1702"/>
                <a:gd name="T36" fmla="*/ 398 w 1271"/>
                <a:gd name="T37" fmla="*/ 864 h 1702"/>
                <a:gd name="T38" fmla="*/ 244 w 1271"/>
                <a:gd name="T39" fmla="*/ 899 h 1702"/>
                <a:gd name="T40" fmla="*/ 42 w 1271"/>
                <a:gd name="T41" fmla="*/ 1133 h 1702"/>
                <a:gd name="T42" fmla="*/ 0 w 1271"/>
                <a:gd name="T43" fmla="*/ 1701 h 1702"/>
                <a:gd name="T44" fmla="*/ 635 w 1271"/>
                <a:gd name="T45" fmla="*/ 1701 h 1702"/>
                <a:gd name="T46" fmla="*/ 1270 w 1271"/>
                <a:gd name="T47" fmla="*/ 1701 h 1702"/>
                <a:gd name="T48" fmla="*/ 1233 w 1271"/>
                <a:gd name="T49" fmla="*/ 1133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71" h="1702">
                  <a:moveTo>
                    <a:pt x="1233" y="1133"/>
                  </a:moveTo>
                  <a:cubicBezTo>
                    <a:pt x="1233" y="1024"/>
                    <a:pt x="1136" y="921"/>
                    <a:pt x="1031" y="899"/>
                  </a:cubicBezTo>
                  <a:cubicBezTo>
                    <a:pt x="999" y="892"/>
                    <a:pt x="877" y="864"/>
                    <a:pt x="877" y="864"/>
                  </a:cubicBezTo>
                  <a:cubicBezTo>
                    <a:pt x="824" y="854"/>
                    <a:pt x="787" y="829"/>
                    <a:pt x="787" y="774"/>
                  </a:cubicBezTo>
                  <a:lnTo>
                    <a:pt x="787" y="769"/>
                  </a:lnTo>
                  <a:cubicBezTo>
                    <a:pt x="787" y="755"/>
                    <a:pt x="795" y="742"/>
                    <a:pt x="795" y="727"/>
                  </a:cubicBezTo>
                  <a:cubicBezTo>
                    <a:pt x="824" y="685"/>
                    <a:pt x="844" y="630"/>
                    <a:pt x="867" y="573"/>
                  </a:cubicBezTo>
                  <a:cubicBezTo>
                    <a:pt x="919" y="540"/>
                    <a:pt x="949" y="498"/>
                    <a:pt x="949" y="451"/>
                  </a:cubicBezTo>
                  <a:cubicBezTo>
                    <a:pt x="949" y="428"/>
                    <a:pt x="942" y="406"/>
                    <a:pt x="927" y="383"/>
                  </a:cubicBezTo>
                  <a:lnTo>
                    <a:pt x="927" y="286"/>
                  </a:lnTo>
                  <a:cubicBezTo>
                    <a:pt x="927" y="127"/>
                    <a:pt x="797" y="0"/>
                    <a:pt x="638" y="0"/>
                  </a:cubicBezTo>
                  <a:cubicBezTo>
                    <a:pt x="478" y="0"/>
                    <a:pt x="349" y="129"/>
                    <a:pt x="349" y="286"/>
                  </a:cubicBezTo>
                  <a:lnTo>
                    <a:pt x="349" y="383"/>
                  </a:lnTo>
                  <a:cubicBezTo>
                    <a:pt x="334" y="403"/>
                    <a:pt x="326" y="426"/>
                    <a:pt x="326" y="451"/>
                  </a:cubicBezTo>
                  <a:cubicBezTo>
                    <a:pt x="326" y="498"/>
                    <a:pt x="359" y="540"/>
                    <a:pt x="408" y="573"/>
                  </a:cubicBezTo>
                  <a:cubicBezTo>
                    <a:pt x="431" y="630"/>
                    <a:pt x="451" y="685"/>
                    <a:pt x="481" y="727"/>
                  </a:cubicBezTo>
                  <a:cubicBezTo>
                    <a:pt x="481" y="742"/>
                    <a:pt x="488" y="755"/>
                    <a:pt x="488" y="769"/>
                  </a:cubicBezTo>
                  <a:lnTo>
                    <a:pt x="488" y="774"/>
                  </a:lnTo>
                  <a:cubicBezTo>
                    <a:pt x="488" y="829"/>
                    <a:pt x="451" y="857"/>
                    <a:pt x="398" y="864"/>
                  </a:cubicBezTo>
                  <a:cubicBezTo>
                    <a:pt x="398" y="864"/>
                    <a:pt x="279" y="892"/>
                    <a:pt x="244" y="899"/>
                  </a:cubicBezTo>
                  <a:cubicBezTo>
                    <a:pt x="139" y="921"/>
                    <a:pt x="42" y="1024"/>
                    <a:pt x="42" y="1133"/>
                  </a:cubicBezTo>
                  <a:lnTo>
                    <a:pt x="0" y="1701"/>
                  </a:lnTo>
                  <a:lnTo>
                    <a:pt x="635" y="1701"/>
                  </a:lnTo>
                  <a:lnTo>
                    <a:pt x="1270" y="1701"/>
                  </a:lnTo>
                  <a:lnTo>
                    <a:pt x="1233" y="1133"/>
                  </a:lnTo>
                </a:path>
              </a:pathLst>
            </a:custGeom>
            <a:grpFill/>
            <a:ln>
              <a:noFill/>
            </a:ln>
            <a:effectLst/>
          </p:spPr>
          <p:txBody>
            <a:bodyPr wrap="none" anchor="ctr"/>
            <a:lstStyle/>
            <a:p>
              <a:pPr defTabSz="633062">
                <a:defRPr/>
              </a:pPr>
              <a:endParaRPr lang="en-GB" sz="1247">
                <a:solidFill>
                  <a:srgbClr val="005365"/>
                </a:solidFill>
                <a:latin typeface="Arial" panose="020B0604020202020204"/>
              </a:endParaRPr>
            </a:p>
          </p:txBody>
        </p:sp>
        <p:sp>
          <p:nvSpPr>
            <p:cNvPr id="115" name="Freeform 1">
              <a:extLst>
                <a:ext uri="{FF2B5EF4-FFF2-40B4-BE49-F238E27FC236}">
                  <a16:creationId xmlns:a16="http://schemas.microsoft.com/office/drawing/2014/main" id="{1FDD1999-5245-BCE5-B970-B518D893CCE0}"/>
                </a:ext>
              </a:extLst>
            </p:cNvPr>
            <p:cNvSpPr>
              <a:spLocks noChangeArrowheads="1"/>
            </p:cNvSpPr>
            <p:nvPr/>
          </p:nvSpPr>
          <p:spPr bwMode="auto">
            <a:xfrm>
              <a:off x="1086074" y="4227715"/>
              <a:ext cx="193700" cy="259612"/>
            </a:xfrm>
            <a:custGeom>
              <a:avLst/>
              <a:gdLst>
                <a:gd name="T0" fmla="*/ 1233 w 1271"/>
                <a:gd name="T1" fmla="*/ 1133 h 1702"/>
                <a:gd name="T2" fmla="*/ 1031 w 1271"/>
                <a:gd name="T3" fmla="*/ 899 h 1702"/>
                <a:gd name="T4" fmla="*/ 877 w 1271"/>
                <a:gd name="T5" fmla="*/ 864 h 1702"/>
                <a:gd name="T6" fmla="*/ 787 w 1271"/>
                <a:gd name="T7" fmla="*/ 774 h 1702"/>
                <a:gd name="T8" fmla="*/ 787 w 1271"/>
                <a:gd name="T9" fmla="*/ 769 h 1702"/>
                <a:gd name="T10" fmla="*/ 795 w 1271"/>
                <a:gd name="T11" fmla="*/ 727 h 1702"/>
                <a:gd name="T12" fmla="*/ 867 w 1271"/>
                <a:gd name="T13" fmla="*/ 573 h 1702"/>
                <a:gd name="T14" fmla="*/ 949 w 1271"/>
                <a:gd name="T15" fmla="*/ 451 h 1702"/>
                <a:gd name="T16" fmla="*/ 927 w 1271"/>
                <a:gd name="T17" fmla="*/ 383 h 1702"/>
                <a:gd name="T18" fmla="*/ 927 w 1271"/>
                <a:gd name="T19" fmla="*/ 286 h 1702"/>
                <a:gd name="T20" fmla="*/ 638 w 1271"/>
                <a:gd name="T21" fmla="*/ 0 h 1702"/>
                <a:gd name="T22" fmla="*/ 349 w 1271"/>
                <a:gd name="T23" fmla="*/ 286 h 1702"/>
                <a:gd name="T24" fmla="*/ 349 w 1271"/>
                <a:gd name="T25" fmla="*/ 383 h 1702"/>
                <a:gd name="T26" fmla="*/ 326 w 1271"/>
                <a:gd name="T27" fmla="*/ 451 h 1702"/>
                <a:gd name="T28" fmla="*/ 408 w 1271"/>
                <a:gd name="T29" fmla="*/ 573 h 1702"/>
                <a:gd name="T30" fmla="*/ 481 w 1271"/>
                <a:gd name="T31" fmla="*/ 727 h 1702"/>
                <a:gd name="T32" fmla="*/ 488 w 1271"/>
                <a:gd name="T33" fmla="*/ 769 h 1702"/>
                <a:gd name="T34" fmla="*/ 488 w 1271"/>
                <a:gd name="T35" fmla="*/ 774 h 1702"/>
                <a:gd name="T36" fmla="*/ 398 w 1271"/>
                <a:gd name="T37" fmla="*/ 864 h 1702"/>
                <a:gd name="T38" fmla="*/ 244 w 1271"/>
                <a:gd name="T39" fmla="*/ 899 h 1702"/>
                <a:gd name="T40" fmla="*/ 42 w 1271"/>
                <a:gd name="T41" fmla="*/ 1133 h 1702"/>
                <a:gd name="T42" fmla="*/ 0 w 1271"/>
                <a:gd name="T43" fmla="*/ 1701 h 1702"/>
                <a:gd name="T44" fmla="*/ 635 w 1271"/>
                <a:gd name="T45" fmla="*/ 1701 h 1702"/>
                <a:gd name="T46" fmla="*/ 1270 w 1271"/>
                <a:gd name="T47" fmla="*/ 1701 h 1702"/>
                <a:gd name="T48" fmla="*/ 1233 w 1271"/>
                <a:gd name="T49" fmla="*/ 1133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71" h="1702">
                  <a:moveTo>
                    <a:pt x="1233" y="1133"/>
                  </a:moveTo>
                  <a:cubicBezTo>
                    <a:pt x="1233" y="1024"/>
                    <a:pt x="1136" y="921"/>
                    <a:pt x="1031" y="899"/>
                  </a:cubicBezTo>
                  <a:cubicBezTo>
                    <a:pt x="999" y="892"/>
                    <a:pt x="877" y="864"/>
                    <a:pt x="877" y="864"/>
                  </a:cubicBezTo>
                  <a:cubicBezTo>
                    <a:pt x="824" y="854"/>
                    <a:pt x="787" y="829"/>
                    <a:pt x="787" y="774"/>
                  </a:cubicBezTo>
                  <a:lnTo>
                    <a:pt x="787" y="769"/>
                  </a:lnTo>
                  <a:cubicBezTo>
                    <a:pt x="787" y="755"/>
                    <a:pt x="795" y="742"/>
                    <a:pt x="795" y="727"/>
                  </a:cubicBezTo>
                  <a:cubicBezTo>
                    <a:pt x="824" y="685"/>
                    <a:pt x="844" y="630"/>
                    <a:pt x="867" y="573"/>
                  </a:cubicBezTo>
                  <a:cubicBezTo>
                    <a:pt x="919" y="540"/>
                    <a:pt x="949" y="498"/>
                    <a:pt x="949" y="451"/>
                  </a:cubicBezTo>
                  <a:cubicBezTo>
                    <a:pt x="949" y="428"/>
                    <a:pt x="942" y="406"/>
                    <a:pt x="927" y="383"/>
                  </a:cubicBezTo>
                  <a:lnTo>
                    <a:pt x="927" y="286"/>
                  </a:lnTo>
                  <a:cubicBezTo>
                    <a:pt x="927" y="127"/>
                    <a:pt x="797" y="0"/>
                    <a:pt x="638" y="0"/>
                  </a:cubicBezTo>
                  <a:cubicBezTo>
                    <a:pt x="478" y="0"/>
                    <a:pt x="349" y="129"/>
                    <a:pt x="349" y="286"/>
                  </a:cubicBezTo>
                  <a:lnTo>
                    <a:pt x="349" y="383"/>
                  </a:lnTo>
                  <a:cubicBezTo>
                    <a:pt x="334" y="403"/>
                    <a:pt x="326" y="426"/>
                    <a:pt x="326" y="451"/>
                  </a:cubicBezTo>
                  <a:cubicBezTo>
                    <a:pt x="326" y="498"/>
                    <a:pt x="359" y="540"/>
                    <a:pt x="408" y="573"/>
                  </a:cubicBezTo>
                  <a:cubicBezTo>
                    <a:pt x="431" y="630"/>
                    <a:pt x="451" y="685"/>
                    <a:pt x="481" y="727"/>
                  </a:cubicBezTo>
                  <a:cubicBezTo>
                    <a:pt x="481" y="742"/>
                    <a:pt x="488" y="755"/>
                    <a:pt x="488" y="769"/>
                  </a:cubicBezTo>
                  <a:lnTo>
                    <a:pt x="488" y="774"/>
                  </a:lnTo>
                  <a:cubicBezTo>
                    <a:pt x="488" y="829"/>
                    <a:pt x="451" y="857"/>
                    <a:pt x="398" y="864"/>
                  </a:cubicBezTo>
                  <a:cubicBezTo>
                    <a:pt x="398" y="864"/>
                    <a:pt x="279" y="892"/>
                    <a:pt x="244" y="899"/>
                  </a:cubicBezTo>
                  <a:cubicBezTo>
                    <a:pt x="139" y="921"/>
                    <a:pt x="42" y="1024"/>
                    <a:pt x="42" y="1133"/>
                  </a:cubicBezTo>
                  <a:lnTo>
                    <a:pt x="0" y="1701"/>
                  </a:lnTo>
                  <a:lnTo>
                    <a:pt x="635" y="1701"/>
                  </a:lnTo>
                  <a:lnTo>
                    <a:pt x="1270" y="1701"/>
                  </a:lnTo>
                  <a:lnTo>
                    <a:pt x="1233" y="1133"/>
                  </a:lnTo>
                </a:path>
              </a:pathLst>
            </a:custGeom>
            <a:grpFill/>
            <a:ln>
              <a:noFill/>
            </a:ln>
            <a:effectLst/>
          </p:spPr>
          <p:txBody>
            <a:bodyPr wrap="none" anchor="ctr"/>
            <a:lstStyle/>
            <a:p>
              <a:pPr defTabSz="633062">
                <a:defRPr/>
              </a:pPr>
              <a:endParaRPr lang="en-GB" sz="1247">
                <a:solidFill>
                  <a:srgbClr val="005365"/>
                </a:solidFill>
                <a:latin typeface="Arial" panose="020B0604020202020204"/>
              </a:endParaRPr>
            </a:p>
          </p:txBody>
        </p:sp>
        <p:sp>
          <p:nvSpPr>
            <p:cNvPr id="116" name="Freeform 2">
              <a:extLst>
                <a:ext uri="{FF2B5EF4-FFF2-40B4-BE49-F238E27FC236}">
                  <a16:creationId xmlns:a16="http://schemas.microsoft.com/office/drawing/2014/main" id="{65F9DC01-3DA6-1829-A39B-844B5F7D81EA}"/>
                </a:ext>
              </a:extLst>
            </p:cNvPr>
            <p:cNvSpPr>
              <a:spLocks noChangeArrowheads="1"/>
            </p:cNvSpPr>
            <p:nvPr/>
          </p:nvSpPr>
          <p:spPr bwMode="auto">
            <a:xfrm>
              <a:off x="1298089" y="4227716"/>
              <a:ext cx="187948" cy="259612"/>
            </a:xfrm>
            <a:custGeom>
              <a:avLst/>
              <a:gdLst>
                <a:gd name="T0" fmla="*/ 1183 w 1226"/>
                <a:gd name="T1" fmla="*/ 1123 h 1692"/>
                <a:gd name="T2" fmla="*/ 981 w 1226"/>
                <a:gd name="T3" fmla="*/ 889 h 1692"/>
                <a:gd name="T4" fmla="*/ 849 w 1226"/>
                <a:gd name="T5" fmla="*/ 854 h 1692"/>
                <a:gd name="T6" fmla="*/ 760 w 1226"/>
                <a:gd name="T7" fmla="*/ 764 h 1692"/>
                <a:gd name="T8" fmla="*/ 760 w 1226"/>
                <a:gd name="T9" fmla="*/ 759 h 1692"/>
                <a:gd name="T10" fmla="*/ 760 w 1226"/>
                <a:gd name="T11" fmla="*/ 725 h 1692"/>
                <a:gd name="T12" fmla="*/ 899 w 1226"/>
                <a:gd name="T13" fmla="*/ 732 h 1692"/>
                <a:gd name="T14" fmla="*/ 904 w 1226"/>
                <a:gd name="T15" fmla="*/ 216 h 1692"/>
                <a:gd name="T16" fmla="*/ 613 w 1226"/>
                <a:gd name="T17" fmla="*/ 22 h 1692"/>
                <a:gd name="T18" fmla="*/ 321 w 1226"/>
                <a:gd name="T19" fmla="*/ 216 h 1692"/>
                <a:gd name="T20" fmla="*/ 326 w 1226"/>
                <a:gd name="T21" fmla="*/ 732 h 1692"/>
                <a:gd name="T22" fmla="*/ 466 w 1226"/>
                <a:gd name="T23" fmla="*/ 725 h 1692"/>
                <a:gd name="T24" fmla="*/ 466 w 1226"/>
                <a:gd name="T25" fmla="*/ 759 h 1692"/>
                <a:gd name="T26" fmla="*/ 466 w 1226"/>
                <a:gd name="T27" fmla="*/ 764 h 1692"/>
                <a:gd name="T28" fmla="*/ 376 w 1226"/>
                <a:gd name="T29" fmla="*/ 854 h 1692"/>
                <a:gd name="T30" fmla="*/ 244 w 1226"/>
                <a:gd name="T31" fmla="*/ 889 h 1692"/>
                <a:gd name="T32" fmla="*/ 42 w 1226"/>
                <a:gd name="T33" fmla="*/ 1123 h 1692"/>
                <a:gd name="T34" fmla="*/ 0 w 1226"/>
                <a:gd name="T35" fmla="*/ 1691 h 1692"/>
                <a:gd name="T36" fmla="*/ 613 w 1226"/>
                <a:gd name="T37" fmla="*/ 1691 h 1692"/>
                <a:gd name="T38" fmla="*/ 1225 w 1226"/>
                <a:gd name="T39" fmla="*/ 1691 h 1692"/>
                <a:gd name="T40" fmla="*/ 1183 w 1226"/>
                <a:gd name="T41" fmla="*/ 1123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6" h="1692">
                  <a:moveTo>
                    <a:pt x="1183" y="1123"/>
                  </a:moveTo>
                  <a:cubicBezTo>
                    <a:pt x="1183" y="1014"/>
                    <a:pt x="1086" y="911"/>
                    <a:pt x="981" y="889"/>
                  </a:cubicBezTo>
                  <a:cubicBezTo>
                    <a:pt x="949" y="882"/>
                    <a:pt x="849" y="854"/>
                    <a:pt x="849" y="854"/>
                  </a:cubicBezTo>
                  <a:cubicBezTo>
                    <a:pt x="797" y="844"/>
                    <a:pt x="760" y="819"/>
                    <a:pt x="760" y="764"/>
                  </a:cubicBezTo>
                  <a:lnTo>
                    <a:pt x="760" y="759"/>
                  </a:lnTo>
                  <a:cubicBezTo>
                    <a:pt x="760" y="747"/>
                    <a:pt x="760" y="737"/>
                    <a:pt x="760" y="725"/>
                  </a:cubicBezTo>
                  <a:cubicBezTo>
                    <a:pt x="837" y="725"/>
                    <a:pt x="899" y="732"/>
                    <a:pt x="899" y="732"/>
                  </a:cubicBezTo>
                  <a:cubicBezTo>
                    <a:pt x="899" y="732"/>
                    <a:pt x="959" y="431"/>
                    <a:pt x="904" y="216"/>
                  </a:cubicBezTo>
                  <a:cubicBezTo>
                    <a:pt x="849" y="2"/>
                    <a:pt x="613" y="22"/>
                    <a:pt x="613" y="22"/>
                  </a:cubicBezTo>
                  <a:cubicBezTo>
                    <a:pt x="613" y="22"/>
                    <a:pt x="379" y="0"/>
                    <a:pt x="321" y="216"/>
                  </a:cubicBezTo>
                  <a:cubicBezTo>
                    <a:pt x="266" y="431"/>
                    <a:pt x="326" y="732"/>
                    <a:pt x="326" y="732"/>
                  </a:cubicBezTo>
                  <a:cubicBezTo>
                    <a:pt x="326" y="732"/>
                    <a:pt x="388" y="725"/>
                    <a:pt x="466" y="725"/>
                  </a:cubicBezTo>
                  <a:cubicBezTo>
                    <a:pt x="466" y="737"/>
                    <a:pt x="466" y="747"/>
                    <a:pt x="466" y="759"/>
                  </a:cubicBezTo>
                  <a:lnTo>
                    <a:pt x="466" y="764"/>
                  </a:lnTo>
                  <a:cubicBezTo>
                    <a:pt x="466" y="819"/>
                    <a:pt x="428" y="847"/>
                    <a:pt x="376" y="854"/>
                  </a:cubicBezTo>
                  <a:cubicBezTo>
                    <a:pt x="376" y="854"/>
                    <a:pt x="276" y="882"/>
                    <a:pt x="244" y="889"/>
                  </a:cubicBezTo>
                  <a:cubicBezTo>
                    <a:pt x="139" y="911"/>
                    <a:pt x="42" y="1014"/>
                    <a:pt x="42" y="1123"/>
                  </a:cubicBezTo>
                  <a:lnTo>
                    <a:pt x="0" y="1691"/>
                  </a:lnTo>
                  <a:lnTo>
                    <a:pt x="613" y="1691"/>
                  </a:lnTo>
                  <a:lnTo>
                    <a:pt x="1225" y="1691"/>
                  </a:lnTo>
                  <a:lnTo>
                    <a:pt x="1183" y="1123"/>
                  </a:lnTo>
                </a:path>
              </a:pathLst>
            </a:custGeom>
            <a:grpFill/>
            <a:ln>
              <a:noFill/>
            </a:ln>
            <a:effectLst/>
          </p:spPr>
          <p:txBody>
            <a:bodyPr wrap="none" anchor="ctr"/>
            <a:lstStyle/>
            <a:p>
              <a:pPr defTabSz="633062">
                <a:defRPr/>
              </a:pPr>
              <a:endParaRPr lang="en-GB" sz="1247">
                <a:solidFill>
                  <a:srgbClr val="005365"/>
                </a:solidFill>
                <a:latin typeface="Arial" panose="020B0604020202020204"/>
              </a:endParaRPr>
            </a:p>
          </p:txBody>
        </p:sp>
        <p:sp>
          <p:nvSpPr>
            <p:cNvPr id="117" name="Freeform 1">
              <a:extLst>
                <a:ext uri="{FF2B5EF4-FFF2-40B4-BE49-F238E27FC236}">
                  <a16:creationId xmlns:a16="http://schemas.microsoft.com/office/drawing/2014/main" id="{09057E5A-4538-6ABD-2304-9E87D03C3E93}"/>
                </a:ext>
              </a:extLst>
            </p:cNvPr>
            <p:cNvSpPr>
              <a:spLocks noChangeArrowheads="1"/>
            </p:cNvSpPr>
            <p:nvPr/>
          </p:nvSpPr>
          <p:spPr bwMode="auto">
            <a:xfrm>
              <a:off x="1504352" y="4227715"/>
              <a:ext cx="193700" cy="259612"/>
            </a:xfrm>
            <a:custGeom>
              <a:avLst/>
              <a:gdLst>
                <a:gd name="T0" fmla="*/ 1233 w 1271"/>
                <a:gd name="T1" fmla="*/ 1133 h 1702"/>
                <a:gd name="T2" fmla="*/ 1031 w 1271"/>
                <a:gd name="T3" fmla="*/ 899 h 1702"/>
                <a:gd name="T4" fmla="*/ 877 w 1271"/>
                <a:gd name="T5" fmla="*/ 864 h 1702"/>
                <a:gd name="T6" fmla="*/ 787 w 1271"/>
                <a:gd name="T7" fmla="*/ 774 h 1702"/>
                <a:gd name="T8" fmla="*/ 787 w 1271"/>
                <a:gd name="T9" fmla="*/ 769 h 1702"/>
                <a:gd name="T10" fmla="*/ 795 w 1271"/>
                <a:gd name="T11" fmla="*/ 727 h 1702"/>
                <a:gd name="T12" fmla="*/ 867 w 1271"/>
                <a:gd name="T13" fmla="*/ 573 h 1702"/>
                <a:gd name="T14" fmla="*/ 949 w 1271"/>
                <a:gd name="T15" fmla="*/ 451 h 1702"/>
                <a:gd name="T16" fmla="*/ 927 w 1271"/>
                <a:gd name="T17" fmla="*/ 383 h 1702"/>
                <a:gd name="T18" fmla="*/ 927 w 1271"/>
                <a:gd name="T19" fmla="*/ 286 h 1702"/>
                <a:gd name="T20" fmla="*/ 638 w 1271"/>
                <a:gd name="T21" fmla="*/ 0 h 1702"/>
                <a:gd name="T22" fmla="*/ 349 w 1271"/>
                <a:gd name="T23" fmla="*/ 286 h 1702"/>
                <a:gd name="T24" fmla="*/ 349 w 1271"/>
                <a:gd name="T25" fmla="*/ 383 h 1702"/>
                <a:gd name="T26" fmla="*/ 326 w 1271"/>
                <a:gd name="T27" fmla="*/ 451 h 1702"/>
                <a:gd name="T28" fmla="*/ 408 w 1271"/>
                <a:gd name="T29" fmla="*/ 573 h 1702"/>
                <a:gd name="T30" fmla="*/ 481 w 1271"/>
                <a:gd name="T31" fmla="*/ 727 h 1702"/>
                <a:gd name="T32" fmla="*/ 488 w 1271"/>
                <a:gd name="T33" fmla="*/ 769 h 1702"/>
                <a:gd name="T34" fmla="*/ 488 w 1271"/>
                <a:gd name="T35" fmla="*/ 774 h 1702"/>
                <a:gd name="T36" fmla="*/ 398 w 1271"/>
                <a:gd name="T37" fmla="*/ 864 h 1702"/>
                <a:gd name="T38" fmla="*/ 244 w 1271"/>
                <a:gd name="T39" fmla="*/ 899 h 1702"/>
                <a:gd name="T40" fmla="*/ 42 w 1271"/>
                <a:gd name="T41" fmla="*/ 1133 h 1702"/>
                <a:gd name="T42" fmla="*/ 0 w 1271"/>
                <a:gd name="T43" fmla="*/ 1701 h 1702"/>
                <a:gd name="T44" fmla="*/ 635 w 1271"/>
                <a:gd name="T45" fmla="*/ 1701 h 1702"/>
                <a:gd name="T46" fmla="*/ 1270 w 1271"/>
                <a:gd name="T47" fmla="*/ 1701 h 1702"/>
                <a:gd name="T48" fmla="*/ 1233 w 1271"/>
                <a:gd name="T49" fmla="*/ 1133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71" h="1702">
                  <a:moveTo>
                    <a:pt x="1233" y="1133"/>
                  </a:moveTo>
                  <a:cubicBezTo>
                    <a:pt x="1233" y="1024"/>
                    <a:pt x="1136" y="921"/>
                    <a:pt x="1031" y="899"/>
                  </a:cubicBezTo>
                  <a:cubicBezTo>
                    <a:pt x="999" y="892"/>
                    <a:pt x="877" y="864"/>
                    <a:pt x="877" y="864"/>
                  </a:cubicBezTo>
                  <a:cubicBezTo>
                    <a:pt x="824" y="854"/>
                    <a:pt x="787" y="829"/>
                    <a:pt x="787" y="774"/>
                  </a:cubicBezTo>
                  <a:lnTo>
                    <a:pt x="787" y="769"/>
                  </a:lnTo>
                  <a:cubicBezTo>
                    <a:pt x="787" y="755"/>
                    <a:pt x="795" y="742"/>
                    <a:pt x="795" y="727"/>
                  </a:cubicBezTo>
                  <a:cubicBezTo>
                    <a:pt x="824" y="685"/>
                    <a:pt x="844" y="630"/>
                    <a:pt x="867" y="573"/>
                  </a:cubicBezTo>
                  <a:cubicBezTo>
                    <a:pt x="919" y="540"/>
                    <a:pt x="949" y="498"/>
                    <a:pt x="949" y="451"/>
                  </a:cubicBezTo>
                  <a:cubicBezTo>
                    <a:pt x="949" y="428"/>
                    <a:pt x="942" y="406"/>
                    <a:pt x="927" y="383"/>
                  </a:cubicBezTo>
                  <a:lnTo>
                    <a:pt x="927" y="286"/>
                  </a:lnTo>
                  <a:cubicBezTo>
                    <a:pt x="927" y="127"/>
                    <a:pt x="797" y="0"/>
                    <a:pt x="638" y="0"/>
                  </a:cubicBezTo>
                  <a:cubicBezTo>
                    <a:pt x="478" y="0"/>
                    <a:pt x="349" y="129"/>
                    <a:pt x="349" y="286"/>
                  </a:cubicBezTo>
                  <a:lnTo>
                    <a:pt x="349" y="383"/>
                  </a:lnTo>
                  <a:cubicBezTo>
                    <a:pt x="334" y="403"/>
                    <a:pt x="326" y="426"/>
                    <a:pt x="326" y="451"/>
                  </a:cubicBezTo>
                  <a:cubicBezTo>
                    <a:pt x="326" y="498"/>
                    <a:pt x="359" y="540"/>
                    <a:pt x="408" y="573"/>
                  </a:cubicBezTo>
                  <a:cubicBezTo>
                    <a:pt x="431" y="630"/>
                    <a:pt x="451" y="685"/>
                    <a:pt x="481" y="727"/>
                  </a:cubicBezTo>
                  <a:cubicBezTo>
                    <a:pt x="481" y="742"/>
                    <a:pt x="488" y="755"/>
                    <a:pt x="488" y="769"/>
                  </a:cubicBezTo>
                  <a:lnTo>
                    <a:pt x="488" y="774"/>
                  </a:lnTo>
                  <a:cubicBezTo>
                    <a:pt x="488" y="829"/>
                    <a:pt x="451" y="857"/>
                    <a:pt x="398" y="864"/>
                  </a:cubicBezTo>
                  <a:cubicBezTo>
                    <a:pt x="398" y="864"/>
                    <a:pt x="279" y="892"/>
                    <a:pt x="244" y="899"/>
                  </a:cubicBezTo>
                  <a:cubicBezTo>
                    <a:pt x="139" y="921"/>
                    <a:pt x="42" y="1024"/>
                    <a:pt x="42" y="1133"/>
                  </a:cubicBezTo>
                  <a:lnTo>
                    <a:pt x="0" y="1701"/>
                  </a:lnTo>
                  <a:lnTo>
                    <a:pt x="635" y="1701"/>
                  </a:lnTo>
                  <a:lnTo>
                    <a:pt x="1270" y="1701"/>
                  </a:lnTo>
                  <a:lnTo>
                    <a:pt x="1233" y="1133"/>
                  </a:lnTo>
                </a:path>
              </a:pathLst>
            </a:custGeom>
            <a:grpFill/>
            <a:ln>
              <a:noFill/>
            </a:ln>
            <a:effectLst/>
          </p:spPr>
          <p:txBody>
            <a:bodyPr wrap="none" anchor="ctr"/>
            <a:lstStyle/>
            <a:p>
              <a:pPr defTabSz="633062">
                <a:defRPr/>
              </a:pPr>
              <a:endParaRPr lang="en-GB" sz="1247">
                <a:solidFill>
                  <a:srgbClr val="005365"/>
                </a:solidFill>
                <a:latin typeface="Arial" panose="020B0604020202020204"/>
              </a:endParaRPr>
            </a:p>
          </p:txBody>
        </p:sp>
        <p:sp>
          <p:nvSpPr>
            <p:cNvPr id="118" name="Freeform 2">
              <a:extLst>
                <a:ext uri="{FF2B5EF4-FFF2-40B4-BE49-F238E27FC236}">
                  <a16:creationId xmlns:a16="http://schemas.microsoft.com/office/drawing/2014/main" id="{8AC8602A-FCB5-1071-5619-022465692831}"/>
                </a:ext>
              </a:extLst>
            </p:cNvPr>
            <p:cNvSpPr>
              <a:spLocks noChangeArrowheads="1"/>
            </p:cNvSpPr>
            <p:nvPr/>
          </p:nvSpPr>
          <p:spPr bwMode="auto">
            <a:xfrm>
              <a:off x="1716367" y="4227716"/>
              <a:ext cx="187948" cy="259612"/>
            </a:xfrm>
            <a:custGeom>
              <a:avLst/>
              <a:gdLst>
                <a:gd name="T0" fmla="*/ 1183 w 1226"/>
                <a:gd name="T1" fmla="*/ 1123 h 1692"/>
                <a:gd name="T2" fmla="*/ 981 w 1226"/>
                <a:gd name="T3" fmla="*/ 889 h 1692"/>
                <a:gd name="T4" fmla="*/ 849 w 1226"/>
                <a:gd name="T5" fmla="*/ 854 h 1692"/>
                <a:gd name="T6" fmla="*/ 760 w 1226"/>
                <a:gd name="T7" fmla="*/ 764 h 1692"/>
                <a:gd name="T8" fmla="*/ 760 w 1226"/>
                <a:gd name="T9" fmla="*/ 759 h 1692"/>
                <a:gd name="T10" fmla="*/ 760 w 1226"/>
                <a:gd name="T11" fmla="*/ 725 h 1692"/>
                <a:gd name="T12" fmla="*/ 899 w 1226"/>
                <a:gd name="T13" fmla="*/ 732 h 1692"/>
                <a:gd name="T14" fmla="*/ 904 w 1226"/>
                <a:gd name="T15" fmla="*/ 216 h 1692"/>
                <a:gd name="T16" fmla="*/ 613 w 1226"/>
                <a:gd name="T17" fmla="*/ 22 h 1692"/>
                <a:gd name="T18" fmla="*/ 321 w 1226"/>
                <a:gd name="T19" fmla="*/ 216 h 1692"/>
                <a:gd name="T20" fmla="*/ 326 w 1226"/>
                <a:gd name="T21" fmla="*/ 732 h 1692"/>
                <a:gd name="T22" fmla="*/ 466 w 1226"/>
                <a:gd name="T23" fmla="*/ 725 h 1692"/>
                <a:gd name="T24" fmla="*/ 466 w 1226"/>
                <a:gd name="T25" fmla="*/ 759 h 1692"/>
                <a:gd name="T26" fmla="*/ 466 w 1226"/>
                <a:gd name="T27" fmla="*/ 764 h 1692"/>
                <a:gd name="T28" fmla="*/ 376 w 1226"/>
                <a:gd name="T29" fmla="*/ 854 h 1692"/>
                <a:gd name="T30" fmla="*/ 244 w 1226"/>
                <a:gd name="T31" fmla="*/ 889 h 1692"/>
                <a:gd name="T32" fmla="*/ 42 w 1226"/>
                <a:gd name="T33" fmla="*/ 1123 h 1692"/>
                <a:gd name="T34" fmla="*/ 0 w 1226"/>
                <a:gd name="T35" fmla="*/ 1691 h 1692"/>
                <a:gd name="T36" fmla="*/ 613 w 1226"/>
                <a:gd name="T37" fmla="*/ 1691 h 1692"/>
                <a:gd name="T38" fmla="*/ 1225 w 1226"/>
                <a:gd name="T39" fmla="*/ 1691 h 1692"/>
                <a:gd name="T40" fmla="*/ 1183 w 1226"/>
                <a:gd name="T41" fmla="*/ 1123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6" h="1692">
                  <a:moveTo>
                    <a:pt x="1183" y="1123"/>
                  </a:moveTo>
                  <a:cubicBezTo>
                    <a:pt x="1183" y="1014"/>
                    <a:pt x="1086" y="911"/>
                    <a:pt x="981" y="889"/>
                  </a:cubicBezTo>
                  <a:cubicBezTo>
                    <a:pt x="949" y="882"/>
                    <a:pt x="849" y="854"/>
                    <a:pt x="849" y="854"/>
                  </a:cubicBezTo>
                  <a:cubicBezTo>
                    <a:pt x="797" y="844"/>
                    <a:pt x="760" y="819"/>
                    <a:pt x="760" y="764"/>
                  </a:cubicBezTo>
                  <a:lnTo>
                    <a:pt x="760" y="759"/>
                  </a:lnTo>
                  <a:cubicBezTo>
                    <a:pt x="760" y="747"/>
                    <a:pt x="760" y="737"/>
                    <a:pt x="760" y="725"/>
                  </a:cubicBezTo>
                  <a:cubicBezTo>
                    <a:pt x="837" y="725"/>
                    <a:pt x="899" y="732"/>
                    <a:pt x="899" y="732"/>
                  </a:cubicBezTo>
                  <a:cubicBezTo>
                    <a:pt x="899" y="732"/>
                    <a:pt x="959" y="431"/>
                    <a:pt x="904" y="216"/>
                  </a:cubicBezTo>
                  <a:cubicBezTo>
                    <a:pt x="849" y="2"/>
                    <a:pt x="613" y="22"/>
                    <a:pt x="613" y="22"/>
                  </a:cubicBezTo>
                  <a:cubicBezTo>
                    <a:pt x="613" y="22"/>
                    <a:pt x="379" y="0"/>
                    <a:pt x="321" y="216"/>
                  </a:cubicBezTo>
                  <a:cubicBezTo>
                    <a:pt x="266" y="431"/>
                    <a:pt x="326" y="732"/>
                    <a:pt x="326" y="732"/>
                  </a:cubicBezTo>
                  <a:cubicBezTo>
                    <a:pt x="326" y="732"/>
                    <a:pt x="388" y="725"/>
                    <a:pt x="466" y="725"/>
                  </a:cubicBezTo>
                  <a:cubicBezTo>
                    <a:pt x="466" y="737"/>
                    <a:pt x="466" y="747"/>
                    <a:pt x="466" y="759"/>
                  </a:cubicBezTo>
                  <a:lnTo>
                    <a:pt x="466" y="764"/>
                  </a:lnTo>
                  <a:cubicBezTo>
                    <a:pt x="466" y="819"/>
                    <a:pt x="428" y="847"/>
                    <a:pt x="376" y="854"/>
                  </a:cubicBezTo>
                  <a:cubicBezTo>
                    <a:pt x="376" y="854"/>
                    <a:pt x="276" y="882"/>
                    <a:pt x="244" y="889"/>
                  </a:cubicBezTo>
                  <a:cubicBezTo>
                    <a:pt x="139" y="911"/>
                    <a:pt x="42" y="1014"/>
                    <a:pt x="42" y="1123"/>
                  </a:cubicBezTo>
                  <a:lnTo>
                    <a:pt x="0" y="1691"/>
                  </a:lnTo>
                  <a:lnTo>
                    <a:pt x="613" y="1691"/>
                  </a:lnTo>
                  <a:lnTo>
                    <a:pt x="1225" y="1691"/>
                  </a:lnTo>
                  <a:lnTo>
                    <a:pt x="1183" y="1123"/>
                  </a:lnTo>
                </a:path>
              </a:pathLst>
            </a:custGeom>
            <a:grpFill/>
            <a:ln>
              <a:noFill/>
            </a:ln>
            <a:effectLst/>
          </p:spPr>
          <p:txBody>
            <a:bodyPr wrap="none" anchor="ctr"/>
            <a:lstStyle/>
            <a:p>
              <a:pPr defTabSz="633062">
                <a:defRPr/>
              </a:pPr>
              <a:endParaRPr lang="en-GB" sz="1247">
                <a:solidFill>
                  <a:srgbClr val="005365"/>
                </a:solidFill>
                <a:latin typeface="Arial" panose="020B0604020202020204"/>
              </a:endParaRPr>
            </a:p>
          </p:txBody>
        </p:sp>
        <p:sp>
          <p:nvSpPr>
            <p:cNvPr id="119" name="Freeform 1">
              <a:extLst>
                <a:ext uri="{FF2B5EF4-FFF2-40B4-BE49-F238E27FC236}">
                  <a16:creationId xmlns:a16="http://schemas.microsoft.com/office/drawing/2014/main" id="{69B74B53-0E1B-1454-8303-D0C81D736E98}"/>
                </a:ext>
              </a:extLst>
            </p:cNvPr>
            <p:cNvSpPr>
              <a:spLocks noChangeArrowheads="1"/>
            </p:cNvSpPr>
            <p:nvPr/>
          </p:nvSpPr>
          <p:spPr bwMode="auto">
            <a:xfrm>
              <a:off x="1922630" y="2652916"/>
              <a:ext cx="193700" cy="259612"/>
            </a:xfrm>
            <a:custGeom>
              <a:avLst/>
              <a:gdLst>
                <a:gd name="T0" fmla="*/ 1233 w 1271"/>
                <a:gd name="T1" fmla="*/ 1133 h 1702"/>
                <a:gd name="T2" fmla="*/ 1031 w 1271"/>
                <a:gd name="T3" fmla="*/ 899 h 1702"/>
                <a:gd name="T4" fmla="*/ 877 w 1271"/>
                <a:gd name="T5" fmla="*/ 864 h 1702"/>
                <a:gd name="T6" fmla="*/ 787 w 1271"/>
                <a:gd name="T7" fmla="*/ 774 h 1702"/>
                <a:gd name="T8" fmla="*/ 787 w 1271"/>
                <a:gd name="T9" fmla="*/ 769 h 1702"/>
                <a:gd name="T10" fmla="*/ 795 w 1271"/>
                <a:gd name="T11" fmla="*/ 727 h 1702"/>
                <a:gd name="T12" fmla="*/ 867 w 1271"/>
                <a:gd name="T13" fmla="*/ 573 h 1702"/>
                <a:gd name="T14" fmla="*/ 949 w 1271"/>
                <a:gd name="T15" fmla="*/ 451 h 1702"/>
                <a:gd name="T16" fmla="*/ 927 w 1271"/>
                <a:gd name="T17" fmla="*/ 383 h 1702"/>
                <a:gd name="T18" fmla="*/ 927 w 1271"/>
                <a:gd name="T19" fmla="*/ 286 h 1702"/>
                <a:gd name="T20" fmla="*/ 638 w 1271"/>
                <a:gd name="T21" fmla="*/ 0 h 1702"/>
                <a:gd name="T22" fmla="*/ 349 w 1271"/>
                <a:gd name="T23" fmla="*/ 286 h 1702"/>
                <a:gd name="T24" fmla="*/ 349 w 1271"/>
                <a:gd name="T25" fmla="*/ 383 h 1702"/>
                <a:gd name="T26" fmla="*/ 326 w 1271"/>
                <a:gd name="T27" fmla="*/ 451 h 1702"/>
                <a:gd name="T28" fmla="*/ 408 w 1271"/>
                <a:gd name="T29" fmla="*/ 573 h 1702"/>
                <a:gd name="T30" fmla="*/ 481 w 1271"/>
                <a:gd name="T31" fmla="*/ 727 h 1702"/>
                <a:gd name="T32" fmla="*/ 488 w 1271"/>
                <a:gd name="T33" fmla="*/ 769 h 1702"/>
                <a:gd name="T34" fmla="*/ 488 w 1271"/>
                <a:gd name="T35" fmla="*/ 774 h 1702"/>
                <a:gd name="T36" fmla="*/ 398 w 1271"/>
                <a:gd name="T37" fmla="*/ 864 h 1702"/>
                <a:gd name="T38" fmla="*/ 244 w 1271"/>
                <a:gd name="T39" fmla="*/ 899 h 1702"/>
                <a:gd name="T40" fmla="*/ 42 w 1271"/>
                <a:gd name="T41" fmla="*/ 1133 h 1702"/>
                <a:gd name="T42" fmla="*/ 0 w 1271"/>
                <a:gd name="T43" fmla="*/ 1701 h 1702"/>
                <a:gd name="T44" fmla="*/ 635 w 1271"/>
                <a:gd name="T45" fmla="*/ 1701 h 1702"/>
                <a:gd name="T46" fmla="*/ 1270 w 1271"/>
                <a:gd name="T47" fmla="*/ 1701 h 1702"/>
                <a:gd name="T48" fmla="*/ 1233 w 1271"/>
                <a:gd name="T49" fmla="*/ 1133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71" h="1702">
                  <a:moveTo>
                    <a:pt x="1233" y="1133"/>
                  </a:moveTo>
                  <a:cubicBezTo>
                    <a:pt x="1233" y="1024"/>
                    <a:pt x="1136" y="921"/>
                    <a:pt x="1031" y="899"/>
                  </a:cubicBezTo>
                  <a:cubicBezTo>
                    <a:pt x="999" y="892"/>
                    <a:pt x="877" y="864"/>
                    <a:pt x="877" y="864"/>
                  </a:cubicBezTo>
                  <a:cubicBezTo>
                    <a:pt x="824" y="854"/>
                    <a:pt x="787" y="829"/>
                    <a:pt x="787" y="774"/>
                  </a:cubicBezTo>
                  <a:lnTo>
                    <a:pt x="787" y="769"/>
                  </a:lnTo>
                  <a:cubicBezTo>
                    <a:pt x="787" y="755"/>
                    <a:pt x="795" y="742"/>
                    <a:pt x="795" y="727"/>
                  </a:cubicBezTo>
                  <a:cubicBezTo>
                    <a:pt x="824" y="685"/>
                    <a:pt x="844" y="630"/>
                    <a:pt x="867" y="573"/>
                  </a:cubicBezTo>
                  <a:cubicBezTo>
                    <a:pt x="919" y="540"/>
                    <a:pt x="949" y="498"/>
                    <a:pt x="949" y="451"/>
                  </a:cubicBezTo>
                  <a:cubicBezTo>
                    <a:pt x="949" y="428"/>
                    <a:pt x="942" y="406"/>
                    <a:pt x="927" y="383"/>
                  </a:cubicBezTo>
                  <a:lnTo>
                    <a:pt x="927" y="286"/>
                  </a:lnTo>
                  <a:cubicBezTo>
                    <a:pt x="927" y="127"/>
                    <a:pt x="797" y="0"/>
                    <a:pt x="638" y="0"/>
                  </a:cubicBezTo>
                  <a:cubicBezTo>
                    <a:pt x="478" y="0"/>
                    <a:pt x="349" y="129"/>
                    <a:pt x="349" y="286"/>
                  </a:cubicBezTo>
                  <a:lnTo>
                    <a:pt x="349" y="383"/>
                  </a:lnTo>
                  <a:cubicBezTo>
                    <a:pt x="334" y="403"/>
                    <a:pt x="326" y="426"/>
                    <a:pt x="326" y="451"/>
                  </a:cubicBezTo>
                  <a:cubicBezTo>
                    <a:pt x="326" y="498"/>
                    <a:pt x="359" y="540"/>
                    <a:pt x="408" y="573"/>
                  </a:cubicBezTo>
                  <a:cubicBezTo>
                    <a:pt x="431" y="630"/>
                    <a:pt x="451" y="685"/>
                    <a:pt x="481" y="727"/>
                  </a:cubicBezTo>
                  <a:cubicBezTo>
                    <a:pt x="481" y="742"/>
                    <a:pt x="488" y="755"/>
                    <a:pt x="488" y="769"/>
                  </a:cubicBezTo>
                  <a:lnTo>
                    <a:pt x="488" y="774"/>
                  </a:lnTo>
                  <a:cubicBezTo>
                    <a:pt x="488" y="829"/>
                    <a:pt x="451" y="857"/>
                    <a:pt x="398" y="864"/>
                  </a:cubicBezTo>
                  <a:cubicBezTo>
                    <a:pt x="398" y="864"/>
                    <a:pt x="279" y="892"/>
                    <a:pt x="244" y="899"/>
                  </a:cubicBezTo>
                  <a:cubicBezTo>
                    <a:pt x="139" y="921"/>
                    <a:pt x="42" y="1024"/>
                    <a:pt x="42" y="1133"/>
                  </a:cubicBezTo>
                  <a:lnTo>
                    <a:pt x="0" y="1701"/>
                  </a:lnTo>
                  <a:lnTo>
                    <a:pt x="635" y="1701"/>
                  </a:lnTo>
                  <a:lnTo>
                    <a:pt x="1270" y="1701"/>
                  </a:lnTo>
                  <a:lnTo>
                    <a:pt x="1233" y="1133"/>
                  </a:lnTo>
                </a:path>
              </a:pathLst>
            </a:custGeom>
            <a:grpFill/>
            <a:ln>
              <a:noFill/>
            </a:ln>
            <a:effectLst/>
          </p:spPr>
          <p:txBody>
            <a:bodyPr wrap="none" anchor="ctr"/>
            <a:lstStyle/>
            <a:p>
              <a:pPr defTabSz="633062">
                <a:defRPr/>
              </a:pPr>
              <a:endParaRPr lang="en-GB" sz="1247">
                <a:solidFill>
                  <a:srgbClr val="005365"/>
                </a:solidFill>
                <a:latin typeface="Arial" panose="020B0604020202020204"/>
              </a:endParaRPr>
            </a:p>
          </p:txBody>
        </p:sp>
        <p:sp>
          <p:nvSpPr>
            <p:cNvPr id="120" name="Freeform 1">
              <a:extLst>
                <a:ext uri="{FF2B5EF4-FFF2-40B4-BE49-F238E27FC236}">
                  <a16:creationId xmlns:a16="http://schemas.microsoft.com/office/drawing/2014/main" id="{86CD020E-8359-6483-8B63-70E03BA5A43F}"/>
                </a:ext>
              </a:extLst>
            </p:cNvPr>
            <p:cNvSpPr>
              <a:spLocks noChangeArrowheads="1"/>
            </p:cNvSpPr>
            <p:nvPr/>
          </p:nvSpPr>
          <p:spPr bwMode="auto">
            <a:xfrm>
              <a:off x="1922630" y="4227716"/>
              <a:ext cx="193700" cy="259612"/>
            </a:xfrm>
            <a:custGeom>
              <a:avLst/>
              <a:gdLst>
                <a:gd name="T0" fmla="*/ 1233 w 1271"/>
                <a:gd name="T1" fmla="*/ 1133 h 1702"/>
                <a:gd name="T2" fmla="*/ 1031 w 1271"/>
                <a:gd name="T3" fmla="*/ 899 h 1702"/>
                <a:gd name="T4" fmla="*/ 877 w 1271"/>
                <a:gd name="T5" fmla="*/ 864 h 1702"/>
                <a:gd name="T6" fmla="*/ 787 w 1271"/>
                <a:gd name="T7" fmla="*/ 774 h 1702"/>
                <a:gd name="T8" fmla="*/ 787 w 1271"/>
                <a:gd name="T9" fmla="*/ 769 h 1702"/>
                <a:gd name="T10" fmla="*/ 795 w 1271"/>
                <a:gd name="T11" fmla="*/ 727 h 1702"/>
                <a:gd name="T12" fmla="*/ 867 w 1271"/>
                <a:gd name="T13" fmla="*/ 573 h 1702"/>
                <a:gd name="T14" fmla="*/ 949 w 1271"/>
                <a:gd name="T15" fmla="*/ 451 h 1702"/>
                <a:gd name="T16" fmla="*/ 927 w 1271"/>
                <a:gd name="T17" fmla="*/ 383 h 1702"/>
                <a:gd name="T18" fmla="*/ 927 w 1271"/>
                <a:gd name="T19" fmla="*/ 286 h 1702"/>
                <a:gd name="T20" fmla="*/ 638 w 1271"/>
                <a:gd name="T21" fmla="*/ 0 h 1702"/>
                <a:gd name="T22" fmla="*/ 349 w 1271"/>
                <a:gd name="T23" fmla="*/ 286 h 1702"/>
                <a:gd name="T24" fmla="*/ 349 w 1271"/>
                <a:gd name="T25" fmla="*/ 383 h 1702"/>
                <a:gd name="T26" fmla="*/ 326 w 1271"/>
                <a:gd name="T27" fmla="*/ 451 h 1702"/>
                <a:gd name="T28" fmla="*/ 408 w 1271"/>
                <a:gd name="T29" fmla="*/ 573 h 1702"/>
                <a:gd name="T30" fmla="*/ 481 w 1271"/>
                <a:gd name="T31" fmla="*/ 727 h 1702"/>
                <a:gd name="T32" fmla="*/ 488 w 1271"/>
                <a:gd name="T33" fmla="*/ 769 h 1702"/>
                <a:gd name="T34" fmla="*/ 488 w 1271"/>
                <a:gd name="T35" fmla="*/ 774 h 1702"/>
                <a:gd name="T36" fmla="*/ 398 w 1271"/>
                <a:gd name="T37" fmla="*/ 864 h 1702"/>
                <a:gd name="T38" fmla="*/ 244 w 1271"/>
                <a:gd name="T39" fmla="*/ 899 h 1702"/>
                <a:gd name="T40" fmla="*/ 42 w 1271"/>
                <a:gd name="T41" fmla="*/ 1133 h 1702"/>
                <a:gd name="T42" fmla="*/ 0 w 1271"/>
                <a:gd name="T43" fmla="*/ 1701 h 1702"/>
                <a:gd name="T44" fmla="*/ 635 w 1271"/>
                <a:gd name="T45" fmla="*/ 1701 h 1702"/>
                <a:gd name="T46" fmla="*/ 1270 w 1271"/>
                <a:gd name="T47" fmla="*/ 1701 h 1702"/>
                <a:gd name="T48" fmla="*/ 1233 w 1271"/>
                <a:gd name="T49" fmla="*/ 1133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71" h="1702">
                  <a:moveTo>
                    <a:pt x="1233" y="1133"/>
                  </a:moveTo>
                  <a:cubicBezTo>
                    <a:pt x="1233" y="1024"/>
                    <a:pt x="1136" y="921"/>
                    <a:pt x="1031" y="899"/>
                  </a:cubicBezTo>
                  <a:cubicBezTo>
                    <a:pt x="999" y="892"/>
                    <a:pt x="877" y="864"/>
                    <a:pt x="877" y="864"/>
                  </a:cubicBezTo>
                  <a:cubicBezTo>
                    <a:pt x="824" y="854"/>
                    <a:pt x="787" y="829"/>
                    <a:pt x="787" y="774"/>
                  </a:cubicBezTo>
                  <a:lnTo>
                    <a:pt x="787" y="769"/>
                  </a:lnTo>
                  <a:cubicBezTo>
                    <a:pt x="787" y="755"/>
                    <a:pt x="795" y="742"/>
                    <a:pt x="795" y="727"/>
                  </a:cubicBezTo>
                  <a:cubicBezTo>
                    <a:pt x="824" y="685"/>
                    <a:pt x="844" y="630"/>
                    <a:pt x="867" y="573"/>
                  </a:cubicBezTo>
                  <a:cubicBezTo>
                    <a:pt x="919" y="540"/>
                    <a:pt x="949" y="498"/>
                    <a:pt x="949" y="451"/>
                  </a:cubicBezTo>
                  <a:cubicBezTo>
                    <a:pt x="949" y="428"/>
                    <a:pt x="942" y="406"/>
                    <a:pt x="927" y="383"/>
                  </a:cubicBezTo>
                  <a:lnTo>
                    <a:pt x="927" y="286"/>
                  </a:lnTo>
                  <a:cubicBezTo>
                    <a:pt x="927" y="127"/>
                    <a:pt x="797" y="0"/>
                    <a:pt x="638" y="0"/>
                  </a:cubicBezTo>
                  <a:cubicBezTo>
                    <a:pt x="478" y="0"/>
                    <a:pt x="349" y="129"/>
                    <a:pt x="349" y="286"/>
                  </a:cubicBezTo>
                  <a:lnTo>
                    <a:pt x="349" y="383"/>
                  </a:lnTo>
                  <a:cubicBezTo>
                    <a:pt x="334" y="403"/>
                    <a:pt x="326" y="426"/>
                    <a:pt x="326" y="451"/>
                  </a:cubicBezTo>
                  <a:cubicBezTo>
                    <a:pt x="326" y="498"/>
                    <a:pt x="359" y="540"/>
                    <a:pt x="408" y="573"/>
                  </a:cubicBezTo>
                  <a:cubicBezTo>
                    <a:pt x="431" y="630"/>
                    <a:pt x="451" y="685"/>
                    <a:pt x="481" y="727"/>
                  </a:cubicBezTo>
                  <a:cubicBezTo>
                    <a:pt x="481" y="742"/>
                    <a:pt x="488" y="755"/>
                    <a:pt x="488" y="769"/>
                  </a:cubicBezTo>
                  <a:lnTo>
                    <a:pt x="488" y="774"/>
                  </a:lnTo>
                  <a:cubicBezTo>
                    <a:pt x="488" y="829"/>
                    <a:pt x="451" y="857"/>
                    <a:pt x="398" y="864"/>
                  </a:cubicBezTo>
                  <a:cubicBezTo>
                    <a:pt x="398" y="864"/>
                    <a:pt x="279" y="892"/>
                    <a:pt x="244" y="899"/>
                  </a:cubicBezTo>
                  <a:cubicBezTo>
                    <a:pt x="139" y="921"/>
                    <a:pt x="42" y="1024"/>
                    <a:pt x="42" y="1133"/>
                  </a:cubicBezTo>
                  <a:lnTo>
                    <a:pt x="0" y="1701"/>
                  </a:lnTo>
                  <a:lnTo>
                    <a:pt x="635" y="1701"/>
                  </a:lnTo>
                  <a:lnTo>
                    <a:pt x="1270" y="1701"/>
                  </a:lnTo>
                  <a:lnTo>
                    <a:pt x="1233" y="1133"/>
                  </a:lnTo>
                </a:path>
              </a:pathLst>
            </a:custGeom>
            <a:grpFill/>
            <a:ln>
              <a:noFill/>
            </a:ln>
            <a:effectLst/>
          </p:spPr>
          <p:txBody>
            <a:bodyPr wrap="none" anchor="ctr"/>
            <a:lstStyle/>
            <a:p>
              <a:pPr defTabSz="633062">
                <a:defRPr/>
              </a:pPr>
              <a:endParaRPr lang="en-GB" sz="1247">
                <a:solidFill>
                  <a:srgbClr val="005365"/>
                </a:solidFill>
                <a:latin typeface="Arial" panose="020B0604020202020204"/>
              </a:endParaRPr>
            </a:p>
          </p:txBody>
        </p:sp>
        <p:sp>
          <p:nvSpPr>
            <p:cNvPr id="121" name="Freeform 2">
              <a:extLst>
                <a:ext uri="{FF2B5EF4-FFF2-40B4-BE49-F238E27FC236}">
                  <a16:creationId xmlns:a16="http://schemas.microsoft.com/office/drawing/2014/main" id="{575F7EB8-9E12-9179-75DE-C909C0E01AE5}"/>
                </a:ext>
              </a:extLst>
            </p:cNvPr>
            <p:cNvSpPr>
              <a:spLocks noChangeArrowheads="1"/>
            </p:cNvSpPr>
            <p:nvPr/>
          </p:nvSpPr>
          <p:spPr bwMode="auto">
            <a:xfrm>
              <a:off x="2134645" y="2967876"/>
              <a:ext cx="187948" cy="259612"/>
            </a:xfrm>
            <a:custGeom>
              <a:avLst/>
              <a:gdLst>
                <a:gd name="T0" fmla="*/ 1183 w 1226"/>
                <a:gd name="T1" fmla="*/ 1123 h 1692"/>
                <a:gd name="T2" fmla="*/ 981 w 1226"/>
                <a:gd name="T3" fmla="*/ 889 h 1692"/>
                <a:gd name="T4" fmla="*/ 849 w 1226"/>
                <a:gd name="T5" fmla="*/ 854 h 1692"/>
                <a:gd name="T6" fmla="*/ 760 w 1226"/>
                <a:gd name="T7" fmla="*/ 764 h 1692"/>
                <a:gd name="T8" fmla="*/ 760 w 1226"/>
                <a:gd name="T9" fmla="*/ 759 h 1692"/>
                <a:gd name="T10" fmla="*/ 760 w 1226"/>
                <a:gd name="T11" fmla="*/ 725 h 1692"/>
                <a:gd name="T12" fmla="*/ 899 w 1226"/>
                <a:gd name="T13" fmla="*/ 732 h 1692"/>
                <a:gd name="T14" fmla="*/ 904 w 1226"/>
                <a:gd name="T15" fmla="*/ 216 h 1692"/>
                <a:gd name="T16" fmla="*/ 613 w 1226"/>
                <a:gd name="T17" fmla="*/ 22 h 1692"/>
                <a:gd name="T18" fmla="*/ 321 w 1226"/>
                <a:gd name="T19" fmla="*/ 216 h 1692"/>
                <a:gd name="T20" fmla="*/ 326 w 1226"/>
                <a:gd name="T21" fmla="*/ 732 h 1692"/>
                <a:gd name="T22" fmla="*/ 466 w 1226"/>
                <a:gd name="T23" fmla="*/ 725 h 1692"/>
                <a:gd name="T24" fmla="*/ 466 w 1226"/>
                <a:gd name="T25" fmla="*/ 759 h 1692"/>
                <a:gd name="T26" fmla="*/ 466 w 1226"/>
                <a:gd name="T27" fmla="*/ 764 h 1692"/>
                <a:gd name="T28" fmla="*/ 376 w 1226"/>
                <a:gd name="T29" fmla="*/ 854 h 1692"/>
                <a:gd name="T30" fmla="*/ 244 w 1226"/>
                <a:gd name="T31" fmla="*/ 889 h 1692"/>
                <a:gd name="T32" fmla="*/ 42 w 1226"/>
                <a:gd name="T33" fmla="*/ 1123 h 1692"/>
                <a:gd name="T34" fmla="*/ 0 w 1226"/>
                <a:gd name="T35" fmla="*/ 1691 h 1692"/>
                <a:gd name="T36" fmla="*/ 613 w 1226"/>
                <a:gd name="T37" fmla="*/ 1691 h 1692"/>
                <a:gd name="T38" fmla="*/ 1225 w 1226"/>
                <a:gd name="T39" fmla="*/ 1691 h 1692"/>
                <a:gd name="T40" fmla="*/ 1183 w 1226"/>
                <a:gd name="T41" fmla="*/ 1123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6" h="1692">
                  <a:moveTo>
                    <a:pt x="1183" y="1123"/>
                  </a:moveTo>
                  <a:cubicBezTo>
                    <a:pt x="1183" y="1014"/>
                    <a:pt x="1086" y="911"/>
                    <a:pt x="981" y="889"/>
                  </a:cubicBezTo>
                  <a:cubicBezTo>
                    <a:pt x="949" y="882"/>
                    <a:pt x="849" y="854"/>
                    <a:pt x="849" y="854"/>
                  </a:cubicBezTo>
                  <a:cubicBezTo>
                    <a:pt x="797" y="844"/>
                    <a:pt x="760" y="819"/>
                    <a:pt x="760" y="764"/>
                  </a:cubicBezTo>
                  <a:lnTo>
                    <a:pt x="760" y="759"/>
                  </a:lnTo>
                  <a:cubicBezTo>
                    <a:pt x="760" y="747"/>
                    <a:pt x="760" y="737"/>
                    <a:pt x="760" y="725"/>
                  </a:cubicBezTo>
                  <a:cubicBezTo>
                    <a:pt x="837" y="725"/>
                    <a:pt x="899" y="732"/>
                    <a:pt x="899" y="732"/>
                  </a:cubicBezTo>
                  <a:cubicBezTo>
                    <a:pt x="899" y="732"/>
                    <a:pt x="959" y="431"/>
                    <a:pt x="904" y="216"/>
                  </a:cubicBezTo>
                  <a:cubicBezTo>
                    <a:pt x="849" y="2"/>
                    <a:pt x="613" y="22"/>
                    <a:pt x="613" y="22"/>
                  </a:cubicBezTo>
                  <a:cubicBezTo>
                    <a:pt x="613" y="22"/>
                    <a:pt x="379" y="0"/>
                    <a:pt x="321" y="216"/>
                  </a:cubicBezTo>
                  <a:cubicBezTo>
                    <a:pt x="266" y="431"/>
                    <a:pt x="326" y="732"/>
                    <a:pt x="326" y="732"/>
                  </a:cubicBezTo>
                  <a:cubicBezTo>
                    <a:pt x="326" y="732"/>
                    <a:pt x="388" y="725"/>
                    <a:pt x="466" y="725"/>
                  </a:cubicBezTo>
                  <a:cubicBezTo>
                    <a:pt x="466" y="737"/>
                    <a:pt x="466" y="747"/>
                    <a:pt x="466" y="759"/>
                  </a:cubicBezTo>
                  <a:lnTo>
                    <a:pt x="466" y="764"/>
                  </a:lnTo>
                  <a:cubicBezTo>
                    <a:pt x="466" y="819"/>
                    <a:pt x="428" y="847"/>
                    <a:pt x="376" y="854"/>
                  </a:cubicBezTo>
                  <a:cubicBezTo>
                    <a:pt x="376" y="854"/>
                    <a:pt x="276" y="882"/>
                    <a:pt x="244" y="889"/>
                  </a:cubicBezTo>
                  <a:cubicBezTo>
                    <a:pt x="139" y="911"/>
                    <a:pt x="42" y="1014"/>
                    <a:pt x="42" y="1123"/>
                  </a:cubicBezTo>
                  <a:lnTo>
                    <a:pt x="0" y="1691"/>
                  </a:lnTo>
                  <a:lnTo>
                    <a:pt x="613" y="1691"/>
                  </a:lnTo>
                  <a:lnTo>
                    <a:pt x="1225" y="1691"/>
                  </a:lnTo>
                  <a:lnTo>
                    <a:pt x="1183" y="1123"/>
                  </a:lnTo>
                </a:path>
              </a:pathLst>
            </a:custGeom>
            <a:grpFill/>
            <a:ln>
              <a:noFill/>
            </a:ln>
            <a:effectLst/>
          </p:spPr>
          <p:txBody>
            <a:bodyPr wrap="none" anchor="ctr"/>
            <a:lstStyle/>
            <a:p>
              <a:pPr defTabSz="633062">
                <a:defRPr/>
              </a:pPr>
              <a:endParaRPr lang="en-GB" sz="1247">
                <a:solidFill>
                  <a:srgbClr val="005365"/>
                </a:solidFill>
                <a:latin typeface="Arial" panose="020B0604020202020204"/>
              </a:endParaRPr>
            </a:p>
          </p:txBody>
        </p:sp>
        <p:sp>
          <p:nvSpPr>
            <p:cNvPr id="122" name="Freeform 2">
              <a:extLst>
                <a:ext uri="{FF2B5EF4-FFF2-40B4-BE49-F238E27FC236}">
                  <a16:creationId xmlns:a16="http://schemas.microsoft.com/office/drawing/2014/main" id="{A105D5D1-9C0E-2680-F629-B4D1A5C0C440}"/>
                </a:ext>
              </a:extLst>
            </p:cNvPr>
            <p:cNvSpPr>
              <a:spLocks noChangeArrowheads="1"/>
            </p:cNvSpPr>
            <p:nvPr/>
          </p:nvSpPr>
          <p:spPr bwMode="auto">
            <a:xfrm>
              <a:off x="2134645" y="3282836"/>
              <a:ext cx="187948" cy="259612"/>
            </a:xfrm>
            <a:custGeom>
              <a:avLst/>
              <a:gdLst>
                <a:gd name="T0" fmla="*/ 1183 w 1226"/>
                <a:gd name="T1" fmla="*/ 1123 h 1692"/>
                <a:gd name="T2" fmla="*/ 981 w 1226"/>
                <a:gd name="T3" fmla="*/ 889 h 1692"/>
                <a:gd name="T4" fmla="*/ 849 w 1226"/>
                <a:gd name="T5" fmla="*/ 854 h 1692"/>
                <a:gd name="T6" fmla="*/ 760 w 1226"/>
                <a:gd name="T7" fmla="*/ 764 h 1692"/>
                <a:gd name="T8" fmla="*/ 760 w 1226"/>
                <a:gd name="T9" fmla="*/ 759 h 1692"/>
                <a:gd name="T10" fmla="*/ 760 w 1226"/>
                <a:gd name="T11" fmla="*/ 725 h 1692"/>
                <a:gd name="T12" fmla="*/ 899 w 1226"/>
                <a:gd name="T13" fmla="*/ 732 h 1692"/>
                <a:gd name="T14" fmla="*/ 904 w 1226"/>
                <a:gd name="T15" fmla="*/ 216 h 1692"/>
                <a:gd name="T16" fmla="*/ 613 w 1226"/>
                <a:gd name="T17" fmla="*/ 22 h 1692"/>
                <a:gd name="T18" fmla="*/ 321 w 1226"/>
                <a:gd name="T19" fmla="*/ 216 h 1692"/>
                <a:gd name="T20" fmla="*/ 326 w 1226"/>
                <a:gd name="T21" fmla="*/ 732 h 1692"/>
                <a:gd name="T22" fmla="*/ 466 w 1226"/>
                <a:gd name="T23" fmla="*/ 725 h 1692"/>
                <a:gd name="T24" fmla="*/ 466 w 1226"/>
                <a:gd name="T25" fmla="*/ 759 h 1692"/>
                <a:gd name="T26" fmla="*/ 466 w 1226"/>
                <a:gd name="T27" fmla="*/ 764 h 1692"/>
                <a:gd name="T28" fmla="*/ 376 w 1226"/>
                <a:gd name="T29" fmla="*/ 854 h 1692"/>
                <a:gd name="T30" fmla="*/ 244 w 1226"/>
                <a:gd name="T31" fmla="*/ 889 h 1692"/>
                <a:gd name="T32" fmla="*/ 42 w 1226"/>
                <a:gd name="T33" fmla="*/ 1123 h 1692"/>
                <a:gd name="T34" fmla="*/ 0 w 1226"/>
                <a:gd name="T35" fmla="*/ 1691 h 1692"/>
                <a:gd name="T36" fmla="*/ 613 w 1226"/>
                <a:gd name="T37" fmla="*/ 1691 h 1692"/>
                <a:gd name="T38" fmla="*/ 1225 w 1226"/>
                <a:gd name="T39" fmla="*/ 1691 h 1692"/>
                <a:gd name="T40" fmla="*/ 1183 w 1226"/>
                <a:gd name="T41" fmla="*/ 1123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6" h="1692">
                  <a:moveTo>
                    <a:pt x="1183" y="1123"/>
                  </a:moveTo>
                  <a:cubicBezTo>
                    <a:pt x="1183" y="1014"/>
                    <a:pt x="1086" y="911"/>
                    <a:pt x="981" y="889"/>
                  </a:cubicBezTo>
                  <a:cubicBezTo>
                    <a:pt x="949" y="882"/>
                    <a:pt x="849" y="854"/>
                    <a:pt x="849" y="854"/>
                  </a:cubicBezTo>
                  <a:cubicBezTo>
                    <a:pt x="797" y="844"/>
                    <a:pt x="760" y="819"/>
                    <a:pt x="760" y="764"/>
                  </a:cubicBezTo>
                  <a:lnTo>
                    <a:pt x="760" y="759"/>
                  </a:lnTo>
                  <a:cubicBezTo>
                    <a:pt x="760" y="747"/>
                    <a:pt x="760" y="737"/>
                    <a:pt x="760" y="725"/>
                  </a:cubicBezTo>
                  <a:cubicBezTo>
                    <a:pt x="837" y="725"/>
                    <a:pt x="899" y="732"/>
                    <a:pt x="899" y="732"/>
                  </a:cubicBezTo>
                  <a:cubicBezTo>
                    <a:pt x="899" y="732"/>
                    <a:pt x="959" y="431"/>
                    <a:pt x="904" y="216"/>
                  </a:cubicBezTo>
                  <a:cubicBezTo>
                    <a:pt x="849" y="2"/>
                    <a:pt x="613" y="22"/>
                    <a:pt x="613" y="22"/>
                  </a:cubicBezTo>
                  <a:cubicBezTo>
                    <a:pt x="613" y="22"/>
                    <a:pt x="379" y="0"/>
                    <a:pt x="321" y="216"/>
                  </a:cubicBezTo>
                  <a:cubicBezTo>
                    <a:pt x="266" y="431"/>
                    <a:pt x="326" y="732"/>
                    <a:pt x="326" y="732"/>
                  </a:cubicBezTo>
                  <a:cubicBezTo>
                    <a:pt x="326" y="732"/>
                    <a:pt x="388" y="725"/>
                    <a:pt x="466" y="725"/>
                  </a:cubicBezTo>
                  <a:cubicBezTo>
                    <a:pt x="466" y="737"/>
                    <a:pt x="466" y="747"/>
                    <a:pt x="466" y="759"/>
                  </a:cubicBezTo>
                  <a:lnTo>
                    <a:pt x="466" y="764"/>
                  </a:lnTo>
                  <a:cubicBezTo>
                    <a:pt x="466" y="819"/>
                    <a:pt x="428" y="847"/>
                    <a:pt x="376" y="854"/>
                  </a:cubicBezTo>
                  <a:cubicBezTo>
                    <a:pt x="376" y="854"/>
                    <a:pt x="276" y="882"/>
                    <a:pt x="244" y="889"/>
                  </a:cubicBezTo>
                  <a:cubicBezTo>
                    <a:pt x="139" y="911"/>
                    <a:pt x="42" y="1014"/>
                    <a:pt x="42" y="1123"/>
                  </a:cubicBezTo>
                  <a:lnTo>
                    <a:pt x="0" y="1691"/>
                  </a:lnTo>
                  <a:lnTo>
                    <a:pt x="613" y="1691"/>
                  </a:lnTo>
                  <a:lnTo>
                    <a:pt x="1225" y="1691"/>
                  </a:lnTo>
                  <a:lnTo>
                    <a:pt x="1183" y="1123"/>
                  </a:lnTo>
                </a:path>
              </a:pathLst>
            </a:custGeom>
            <a:grpFill/>
            <a:ln>
              <a:noFill/>
            </a:ln>
            <a:effectLst/>
          </p:spPr>
          <p:txBody>
            <a:bodyPr wrap="none" anchor="ctr"/>
            <a:lstStyle/>
            <a:p>
              <a:pPr defTabSz="633062">
                <a:defRPr/>
              </a:pPr>
              <a:endParaRPr lang="en-GB" sz="1247">
                <a:solidFill>
                  <a:srgbClr val="005365"/>
                </a:solidFill>
                <a:latin typeface="Arial" panose="020B0604020202020204"/>
              </a:endParaRPr>
            </a:p>
          </p:txBody>
        </p:sp>
        <p:sp>
          <p:nvSpPr>
            <p:cNvPr id="123" name="Freeform 2">
              <a:extLst>
                <a:ext uri="{FF2B5EF4-FFF2-40B4-BE49-F238E27FC236}">
                  <a16:creationId xmlns:a16="http://schemas.microsoft.com/office/drawing/2014/main" id="{64EE95FA-374C-3229-4327-72772998F365}"/>
                </a:ext>
              </a:extLst>
            </p:cNvPr>
            <p:cNvSpPr>
              <a:spLocks noChangeArrowheads="1"/>
            </p:cNvSpPr>
            <p:nvPr/>
          </p:nvSpPr>
          <p:spPr bwMode="auto">
            <a:xfrm>
              <a:off x="2134645" y="3597796"/>
              <a:ext cx="187948" cy="259612"/>
            </a:xfrm>
            <a:custGeom>
              <a:avLst/>
              <a:gdLst>
                <a:gd name="T0" fmla="*/ 1183 w 1226"/>
                <a:gd name="T1" fmla="*/ 1123 h 1692"/>
                <a:gd name="T2" fmla="*/ 981 w 1226"/>
                <a:gd name="T3" fmla="*/ 889 h 1692"/>
                <a:gd name="T4" fmla="*/ 849 w 1226"/>
                <a:gd name="T5" fmla="*/ 854 h 1692"/>
                <a:gd name="T6" fmla="*/ 760 w 1226"/>
                <a:gd name="T7" fmla="*/ 764 h 1692"/>
                <a:gd name="T8" fmla="*/ 760 w 1226"/>
                <a:gd name="T9" fmla="*/ 759 h 1692"/>
                <a:gd name="T10" fmla="*/ 760 w 1226"/>
                <a:gd name="T11" fmla="*/ 725 h 1692"/>
                <a:gd name="T12" fmla="*/ 899 w 1226"/>
                <a:gd name="T13" fmla="*/ 732 h 1692"/>
                <a:gd name="T14" fmla="*/ 904 w 1226"/>
                <a:gd name="T15" fmla="*/ 216 h 1692"/>
                <a:gd name="T16" fmla="*/ 613 w 1226"/>
                <a:gd name="T17" fmla="*/ 22 h 1692"/>
                <a:gd name="T18" fmla="*/ 321 w 1226"/>
                <a:gd name="T19" fmla="*/ 216 h 1692"/>
                <a:gd name="T20" fmla="*/ 326 w 1226"/>
                <a:gd name="T21" fmla="*/ 732 h 1692"/>
                <a:gd name="T22" fmla="*/ 466 w 1226"/>
                <a:gd name="T23" fmla="*/ 725 h 1692"/>
                <a:gd name="T24" fmla="*/ 466 w 1226"/>
                <a:gd name="T25" fmla="*/ 759 h 1692"/>
                <a:gd name="T26" fmla="*/ 466 w 1226"/>
                <a:gd name="T27" fmla="*/ 764 h 1692"/>
                <a:gd name="T28" fmla="*/ 376 w 1226"/>
                <a:gd name="T29" fmla="*/ 854 h 1692"/>
                <a:gd name="T30" fmla="*/ 244 w 1226"/>
                <a:gd name="T31" fmla="*/ 889 h 1692"/>
                <a:gd name="T32" fmla="*/ 42 w 1226"/>
                <a:gd name="T33" fmla="*/ 1123 h 1692"/>
                <a:gd name="T34" fmla="*/ 0 w 1226"/>
                <a:gd name="T35" fmla="*/ 1691 h 1692"/>
                <a:gd name="T36" fmla="*/ 613 w 1226"/>
                <a:gd name="T37" fmla="*/ 1691 h 1692"/>
                <a:gd name="T38" fmla="*/ 1225 w 1226"/>
                <a:gd name="T39" fmla="*/ 1691 h 1692"/>
                <a:gd name="T40" fmla="*/ 1183 w 1226"/>
                <a:gd name="T41" fmla="*/ 1123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6" h="1692">
                  <a:moveTo>
                    <a:pt x="1183" y="1123"/>
                  </a:moveTo>
                  <a:cubicBezTo>
                    <a:pt x="1183" y="1014"/>
                    <a:pt x="1086" y="911"/>
                    <a:pt x="981" y="889"/>
                  </a:cubicBezTo>
                  <a:cubicBezTo>
                    <a:pt x="949" y="882"/>
                    <a:pt x="849" y="854"/>
                    <a:pt x="849" y="854"/>
                  </a:cubicBezTo>
                  <a:cubicBezTo>
                    <a:pt x="797" y="844"/>
                    <a:pt x="760" y="819"/>
                    <a:pt x="760" y="764"/>
                  </a:cubicBezTo>
                  <a:lnTo>
                    <a:pt x="760" y="759"/>
                  </a:lnTo>
                  <a:cubicBezTo>
                    <a:pt x="760" y="747"/>
                    <a:pt x="760" y="737"/>
                    <a:pt x="760" y="725"/>
                  </a:cubicBezTo>
                  <a:cubicBezTo>
                    <a:pt x="837" y="725"/>
                    <a:pt x="899" y="732"/>
                    <a:pt x="899" y="732"/>
                  </a:cubicBezTo>
                  <a:cubicBezTo>
                    <a:pt x="899" y="732"/>
                    <a:pt x="959" y="431"/>
                    <a:pt x="904" y="216"/>
                  </a:cubicBezTo>
                  <a:cubicBezTo>
                    <a:pt x="849" y="2"/>
                    <a:pt x="613" y="22"/>
                    <a:pt x="613" y="22"/>
                  </a:cubicBezTo>
                  <a:cubicBezTo>
                    <a:pt x="613" y="22"/>
                    <a:pt x="379" y="0"/>
                    <a:pt x="321" y="216"/>
                  </a:cubicBezTo>
                  <a:cubicBezTo>
                    <a:pt x="266" y="431"/>
                    <a:pt x="326" y="732"/>
                    <a:pt x="326" y="732"/>
                  </a:cubicBezTo>
                  <a:cubicBezTo>
                    <a:pt x="326" y="732"/>
                    <a:pt x="388" y="725"/>
                    <a:pt x="466" y="725"/>
                  </a:cubicBezTo>
                  <a:cubicBezTo>
                    <a:pt x="466" y="737"/>
                    <a:pt x="466" y="747"/>
                    <a:pt x="466" y="759"/>
                  </a:cubicBezTo>
                  <a:lnTo>
                    <a:pt x="466" y="764"/>
                  </a:lnTo>
                  <a:cubicBezTo>
                    <a:pt x="466" y="819"/>
                    <a:pt x="428" y="847"/>
                    <a:pt x="376" y="854"/>
                  </a:cubicBezTo>
                  <a:cubicBezTo>
                    <a:pt x="376" y="854"/>
                    <a:pt x="276" y="882"/>
                    <a:pt x="244" y="889"/>
                  </a:cubicBezTo>
                  <a:cubicBezTo>
                    <a:pt x="139" y="911"/>
                    <a:pt x="42" y="1014"/>
                    <a:pt x="42" y="1123"/>
                  </a:cubicBezTo>
                  <a:lnTo>
                    <a:pt x="0" y="1691"/>
                  </a:lnTo>
                  <a:lnTo>
                    <a:pt x="613" y="1691"/>
                  </a:lnTo>
                  <a:lnTo>
                    <a:pt x="1225" y="1691"/>
                  </a:lnTo>
                  <a:lnTo>
                    <a:pt x="1183" y="1123"/>
                  </a:lnTo>
                </a:path>
              </a:pathLst>
            </a:custGeom>
            <a:grpFill/>
            <a:ln>
              <a:noFill/>
            </a:ln>
            <a:effectLst/>
          </p:spPr>
          <p:txBody>
            <a:bodyPr wrap="none" anchor="ctr"/>
            <a:lstStyle/>
            <a:p>
              <a:pPr defTabSz="633062">
                <a:defRPr/>
              </a:pPr>
              <a:endParaRPr lang="en-GB" sz="1247">
                <a:solidFill>
                  <a:srgbClr val="005365"/>
                </a:solidFill>
                <a:latin typeface="Arial" panose="020B0604020202020204"/>
              </a:endParaRPr>
            </a:p>
          </p:txBody>
        </p:sp>
        <p:sp>
          <p:nvSpPr>
            <p:cNvPr id="124" name="Freeform 2">
              <a:extLst>
                <a:ext uri="{FF2B5EF4-FFF2-40B4-BE49-F238E27FC236}">
                  <a16:creationId xmlns:a16="http://schemas.microsoft.com/office/drawing/2014/main" id="{9FC33136-AF15-D971-F7EF-64255C4BBB74}"/>
                </a:ext>
              </a:extLst>
            </p:cNvPr>
            <p:cNvSpPr>
              <a:spLocks noChangeArrowheads="1"/>
            </p:cNvSpPr>
            <p:nvPr/>
          </p:nvSpPr>
          <p:spPr bwMode="auto">
            <a:xfrm>
              <a:off x="2134645" y="3912756"/>
              <a:ext cx="187948" cy="259612"/>
            </a:xfrm>
            <a:custGeom>
              <a:avLst/>
              <a:gdLst>
                <a:gd name="T0" fmla="*/ 1183 w 1226"/>
                <a:gd name="T1" fmla="*/ 1123 h 1692"/>
                <a:gd name="T2" fmla="*/ 981 w 1226"/>
                <a:gd name="T3" fmla="*/ 889 h 1692"/>
                <a:gd name="T4" fmla="*/ 849 w 1226"/>
                <a:gd name="T5" fmla="*/ 854 h 1692"/>
                <a:gd name="T6" fmla="*/ 760 w 1226"/>
                <a:gd name="T7" fmla="*/ 764 h 1692"/>
                <a:gd name="T8" fmla="*/ 760 w 1226"/>
                <a:gd name="T9" fmla="*/ 759 h 1692"/>
                <a:gd name="T10" fmla="*/ 760 w 1226"/>
                <a:gd name="T11" fmla="*/ 725 h 1692"/>
                <a:gd name="T12" fmla="*/ 899 w 1226"/>
                <a:gd name="T13" fmla="*/ 732 h 1692"/>
                <a:gd name="T14" fmla="*/ 904 w 1226"/>
                <a:gd name="T15" fmla="*/ 216 h 1692"/>
                <a:gd name="T16" fmla="*/ 613 w 1226"/>
                <a:gd name="T17" fmla="*/ 22 h 1692"/>
                <a:gd name="T18" fmla="*/ 321 w 1226"/>
                <a:gd name="T19" fmla="*/ 216 h 1692"/>
                <a:gd name="T20" fmla="*/ 326 w 1226"/>
                <a:gd name="T21" fmla="*/ 732 h 1692"/>
                <a:gd name="T22" fmla="*/ 466 w 1226"/>
                <a:gd name="T23" fmla="*/ 725 h 1692"/>
                <a:gd name="T24" fmla="*/ 466 w 1226"/>
                <a:gd name="T25" fmla="*/ 759 h 1692"/>
                <a:gd name="T26" fmla="*/ 466 w 1226"/>
                <a:gd name="T27" fmla="*/ 764 h 1692"/>
                <a:gd name="T28" fmla="*/ 376 w 1226"/>
                <a:gd name="T29" fmla="*/ 854 h 1692"/>
                <a:gd name="T30" fmla="*/ 244 w 1226"/>
                <a:gd name="T31" fmla="*/ 889 h 1692"/>
                <a:gd name="T32" fmla="*/ 42 w 1226"/>
                <a:gd name="T33" fmla="*/ 1123 h 1692"/>
                <a:gd name="T34" fmla="*/ 0 w 1226"/>
                <a:gd name="T35" fmla="*/ 1691 h 1692"/>
                <a:gd name="T36" fmla="*/ 613 w 1226"/>
                <a:gd name="T37" fmla="*/ 1691 h 1692"/>
                <a:gd name="T38" fmla="*/ 1225 w 1226"/>
                <a:gd name="T39" fmla="*/ 1691 h 1692"/>
                <a:gd name="T40" fmla="*/ 1183 w 1226"/>
                <a:gd name="T41" fmla="*/ 1123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6" h="1692">
                  <a:moveTo>
                    <a:pt x="1183" y="1123"/>
                  </a:moveTo>
                  <a:cubicBezTo>
                    <a:pt x="1183" y="1014"/>
                    <a:pt x="1086" y="911"/>
                    <a:pt x="981" y="889"/>
                  </a:cubicBezTo>
                  <a:cubicBezTo>
                    <a:pt x="949" y="882"/>
                    <a:pt x="849" y="854"/>
                    <a:pt x="849" y="854"/>
                  </a:cubicBezTo>
                  <a:cubicBezTo>
                    <a:pt x="797" y="844"/>
                    <a:pt x="760" y="819"/>
                    <a:pt x="760" y="764"/>
                  </a:cubicBezTo>
                  <a:lnTo>
                    <a:pt x="760" y="759"/>
                  </a:lnTo>
                  <a:cubicBezTo>
                    <a:pt x="760" y="747"/>
                    <a:pt x="760" y="737"/>
                    <a:pt x="760" y="725"/>
                  </a:cubicBezTo>
                  <a:cubicBezTo>
                    <a:pt x="837" y="725"/>
                    <a:pt x="899" y="732"/>
                    <a:pt x="899" y="732"/>
                  </a:cubicBezTo>
                  <a:cubicBezTo>
                    <a:pt x="899" y="732"/>
                    <a:pt x="959" y="431"/>
                    <a:pt x="904" y="216"/>
                  </a:cubicBezTo>
                  <a:cubicBezTo>
                    <a:pt x="849" y="2"/>
                    <a:pt x="613" y="22"/>
                    <a:pt x="613" y="22"/>
                  </a:cubicBezTo>
                  <a:cubicBezTo>
                    <a:pt x="613" y="22"/>
                    <a:pt x="379" y="0"/>
                    <a:pt x="321" y="216"/>
                  </a:cubicBezTo>
                  <a:cubicBezTo>
                    <a:pt x="266" y="431"/>
                    <a:pt x="326" y="732"/>
                    <a:pt x="326" y="732"/>
                  </a:cubicBezTo>
                  <a:cubicBezTo>
                    <a:pt x="326" y="732"/>
                    <a:pt x="388" y="725"/>
                    <a:pt x="466" y="725"/>
                  </a:cubicBezTo>
                  <a:cubicBezTo>
                    <a:pt x="466" y="737"/>
                    <a:pt x="466" y="747"/>
                    <a:pt x="466" y="759"/>
                  </a:cubicBezTo>
                  <a:lnTo>
                    <a:pt x="466" y="764"/>
                  </a:lnTo>
                  <a:cubicBezTo>
                    <a:pt x="466" y="819"/>
                    <a:pt x="428" y="847"/>
                    <a:pt x="376" y="854"/>
                  </a:cubicBezTo>
                  <a:cubicBezTo>
                    <a:pt x="376" y="854"/>
                    <a:pt x="276" y="882"/>
                    <a:pt x="244" y="889"/>
                  </a:cubicBezTo>
                  <a:cubicBezTo>
                    <a:pt x="139" y="911"/>
                    <a:pt x="42" y="1014"/>
                    <a:pt x="42" y="1123"/>
                  </a:cubicBezTo>
                  <a:lnTo>
                    <a:pt x="0" y="1691"/>
                  </a:lnTo>
                  <a:lnTo>
                    <a:pt x="613" y="1691"/>
                  </a:lnTo>
                  <a:lnTo>
                    <a:pt x="1225" y="1691"/>
                  </a:lnTo>
                  <a:lnTo>
                    <a:pt x="1183" y="1123"/>
                  </a:lnTo>
                </a:path>
              </a:pathLst>
            </a:custGeom>
            <a:grpFill/>
            <a:ln>
              <a:noFill/>
            </a:ln>
            <a:effectLst/>
          </p:spPr>
          <p:txBody>
            <a:bodyPr wrap="none" anchor="ctr"/>
            <a:lstStyle/>
            <a:p>
              <a:pPr defTabSz="633062">
                <a:defRPr/>
              </a:pPr>
              <a:endParaRPr lang="en-GB" sz="1247">
                <a:solidFill>
                  <a:srgbClr val="005365"/>
                </a:solidFill>
                <a:latin typeface="Arial" panose="020B0604020202020204"/>
              </a:endParaRPr>
            </a:p>
          </p:txBody>
        </p:sp>
      </p:grpSp>
      <p:sp>
        <p:nvSpPr>
          <p:cNvPr id="125" name="Interest paid to investors">
            <a:extLst>
              <a:ext uri="{FF2B5EF4-FFF2-40B4-BE49-F238E27FC236}">
                <a16:creationId xmlns:a16="http://schemas.microsoft.com/office/drawing/2014/main" id="{98322B3C-64C9-5F97-AA0A-DED3AAA18052}"/>
              </a:ext>
            </a:extLst>
          </p:cNvPr>
          <p:cNvSpPr txBox="1"/>
          <p:nvPr/>
        </p:nvSpPr>
        <p:spPr>
          <a:xfrm>
            <a:off x="2330929" y="4413654"/>
            <a:ext cx="861425" cy="298287"/>
          </a:xfrm>
          <a:prstGeom prst="rect">
            <a:avLst/>
          </a:prstGeom>
          <a:noFill/>
        </p:spPr>
        <p:txBody>
          <a:bodyPr wrap="square" lIns="0" tIns="0" rIns="0" bIns="0" rtlCol="0">
            <a:spAutoFit/>
          </a:bodyPr>
          <a:lstStyle/>
          <a:p>
            <a:pPr algn="r" defTabSz="633062">
              <a:defRPr/>
            </a:pPr>
            <a:r>
              <a:rPr lang="en-GB" sz="969" b="1" dirty="0">
                <a:solidFill>
                  <a:srgbClr val="273F33"/>
                </a:solidFill>
                <a:latin typeface="Arial" panose="020B0604020202020204"/>
              </a:rPr>
              <a:t>Interest paid to investors</a:t>
            </a:r>
          </a:p>
        </p:txBody>
      </p:sp>
      <p:sp>
        <p:nvSpPr>
          <p:cNvPr id="126" name="4">
            <a:extLst>
              <a:ext uri="{FF2B5EF4-FFF2-40B4-BE49-F238E27FC236}">
                <a16:creationId xmlns:a16="http://schemas.microsoft.com/office/drawing/2014/main" id="{8D035641-D543-2767-19DB-80F890FDF338}"/>
              </a:ext>
            </a:extLst>
          </p:cNvPr>
          <p:cNvSpPr/>
          <p:nvPr/>
        </p:nvSpPr>
        <p:spPr>
          <a:xfrm>
            <a:off x="3265518" y="4390093"/>
            <a:ext cx="338629" cy="33863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633062">
              <a:defRPr/>
            </a:pPr>
            <a:r>
              <a:rPr lang="en-US" sz="1523" b="1">
                <a:solidFill>
                  <a:srgbClr val="273F33"/>
                </a:solidFill>
                <a:latin typeface="Arial" panose="020B0604020202020204"/>
              </a:rPr>
              <a:t>4</a:t>
            </a:r>
          </a:p>
        </p:txBody>
      </p:sp>
      <p:sp>
        <p:nvSpPr>
          <p:cNvPr id="127" name="Buying Securities Circle">
            <a:extLst>
              <a:ext uri="{FF2B5EF4-FFF2-40B4-BE49-F238E27FC236}">
                <a16:creationId xmlns:a16="http://schemas.microsoft.com/office/drawing/2014/main" id="{718783B3-2C7C-96BE-688C-BD3FFA6DD984}"/>
              </a:ext>
            </a:extLst>
          </p:cNvPr>
          <p:cNvSpPr/>
          <p:nvPr/>
        </p:nvSpPr>
        <p:spPr>
          <a:xfrm>
            <a:off x="5442584" y="2940747"/>
            <a:ext cx="1909058" cy="190905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3297" tIns="31649" rIns="63297" bIns="31649" rtlCol="0" anchor="ctr"/>
          <a:lstStyle/>
          <a:p>
            <a:pPr algn="ctr" defTabSz="633062">
              <a:defRPr/>
            </a:pPr>
            <a:endParaRPr lang="en-GB" sz="1108" b="1">
              <a:solidFill>
                <a:srgbClr val="273F33"/>
              </a:solidFill>
              <a:latin typeface="Arial" panose="020B0604020202020204"/>
            </a:endParaRPr>
          </a:p>
        </p:txBody>
      </p:sp>
      <p:sp>
        <p:nvSpPr>
          <p:cNvPr id="128" name="Corporate Paper">
            <a:extLst>
              <a:ext uri="{FF2B5EF4-FFF2-40B4-BE49-F238E27FC236}">
                <a16:creationId xmlns:a16="http://schemas.microsoft.com/office/drawing/2014/main" id="{ACE1C6A9-9484-F107-7085-3DAE515AF698}"/>
              </a:ext>
            </a:extLst>
          </p:cNvPr>
          <p:cNvSpPr txBox="1"/>
          <p:nvPr/>
        </p:nvSpPr>
        <p:spPr>
          <a:xfrm>
            <a:off x="6070572" y="3398948"/>
            <a:ext cx="800125" cy="167410"/>
          </a:xfrm>
          <a:prstGeom prst="rect">
            <a:avLst/>
          </a:prstGeom>
          <a:solidFill>
            <a:schemeClr val="accent2"/>
          </a:solidFill>
        </p:spPr>
        <p:txBody>
          <a:bodyPr wrap="square" lIns="24920" tIns="24920" rIns="24920" bIns="24920" rtlCol="0" anchor="ctr" anchorCtr="0">
            <a:spAutoFit/>
          </a:bodyPr>
          <a:lstStyle/>
          <a:p>
            <a:pPr algn="ctr" defTabSz="633062">
              <a:defRPr/>
            </a:pPr>
            <a:r>
              <a:rPr lang="en-GB" sz="761" b="1" dirty="0">
                <a:solidFill>
                  <a:srgbClr val="FFFFFF"/>
                </a:solidFill>
                <a:latin typeface="Arial" panose="020B0604020202020204"/>
              </a:rPr>
              <a:t>Corporate Debt</a:t>
            </a:r>
          </a:p>
        </p:txBody>
      </p:sp>
      <p:sp>
        <p:nvSpPr>
          <p:cNvPr id="129" name="Repos">
            <a:extLst>
              <a:ext uri="{FF2B5EF4-FFF2-40B4-BE49-F238E27FC236}">
                <a16:creationId xmlns:a16="http://schemas.microsoft.com/office/drawing/2014/main" id="{DA0257B7-E023-91F6-D604-107B7DDB7F49}"/>
              </a:ext>
            </a:extLst>
          </p:cNvPr>
          <p:cNvSpPr txBox="1"/>
          <p:nvPr/>
        </p:nvSpPr>
        <p:spPr>
          <a:xfrm>
            <a:off x="5906549" y="3176599"/>
            <a:ext cx="466874" cy="167410"/>
          </a:xfrm>
          <a:prstGeom prst="rect">
            <a:avLst/>
          </a:prstGeom>
          <a:solidFill>
            <a:schemeClr val="accent4"/>
          </a:solidFill>
        </p:spPr>
        <p:txBody>
          <a:bodyPr wrap="square" lIns="24920" tIns="24920" rIns="24920" bIns="24920" rtlCol="0" anchor="ctr" anchorCtr="0">
            <a:spAutoFit/>
          </a:bodyPr>
          <a:lstStyle/>
          <a:p>
            <a:pPr algn="ctr" defTabSz="633062">
              <a:defRPr/>
            </a:pPr>
            <a:r>
              <a:rPr lang="en-GB" sz="761" b="1">
                <a:solidFill>
                  <a:srgbClr val="FFFFFF"/>
                </a:solidFill>
                <a:latin typeface="Arial" panose="020B0604020202020204"/>
              </a:rPr>
              <a:t>Repos</a:t>
            </a:r>
          </a:p>
        </p:txBody>
      </p:sp>
      <p:sp>
        <p:nvSpPr>
          <p:cNvPr id="130" name="Bank Notes">
            <a:extLst>
              <a:ext uri="{FF2B5EF4-FFF2-40B4-BE49-F238E27FC236}">
                <a16:creationId xmlns:a16="http://schemas.microsoft.com/office/drawing/2014/main" id="{BF8668A4-61EE-53C0-5F5C-28725859ACFC}"/>
              </a:ext>
            </a:extLst>
          </p:cNvPr>
          <p:cNvSpPr txBox="1"/>
          <p:nvPr/>
        </p:nvSpPr>
        <p:spPr>
          <a:xfrm>
            <a:off x="5574774" y="3627348"/>
            <a:ext cx="694945" cy="167410"/>
          </a:xfrm>
          <a:prstGeom prst="rect">
            <a:avLst/>
          </a:prstGeom>
          <a:solidFill>
            <a:schemeClr val="accent6"/>
          </a:solidFill>
        </p:spPr>
        <p:txBody>
          <a:bodyPr wrap="square" lIns="24920" tIns="24920" rIns="24920" bIns="24920" rtlCol="0" anchor="ctr" anchorCtr="0">
            <a:spAutoFit/>
          </a:bodyPr>
          <a:lstStyle/>
          <a:p>
            <a:pPr algn="ctr" defTabSz="633062">
              <a:defRPr/>
            </a:pPr>
            <a:r>
              <a:rPr lang="en-GB" sz="761" b="1" dirty="0">
                <a:solidFill>
                  <a:srgbClr val="273F33"/>
                </a:solidFill>
                <a:latin typeface="Arial" panose="020B0604020202020204"/>
              </a:rPr>
              <a:t>Bank Debt</a:t>
            </a:r>
          </a:p>
        </p:txBody>
      </p:sp>
      <p:sp>
        <p:nvSpPr>
          <p:cNvPr id="131" name="Governments">
            <a:extLst>
              <a:ext uri="{FF2B5EF4-FFF2-40B4-BE49-F238E27FC236}">
                <a16:creationId xmlns:a16="http://schemas.microsoft.com/office/drawing/2014/main" id="{297AF8C5-7175-F090-B713-7612222BD1BE}"/>
              </a:ext>
            </a:extLst>
          </p:cNvPr>
          <p:cNvSpPr txBox="1"/>
          <p:nvPr/>
        </p:nvSpPr>
        <p:spPr>
          <a:xfrm>
            <a:off x="6550650" y="3668519"/>
            <a:ext cx="697003" cy="167410"/>
          </a:xfrm>
          <a:prstGeom prst="rect">
            <a:avLst/>
          </a:prstGeom>
          <a:solidFill>
            <a:schemeClr val="accent5"/>
          </a:solidFill>
        </p:spPr>
        <p:txBody>
          <a:bodyPr wrap="square" lIns="24920" tIns="24920" rIns="24920" bIns="24920" rtlCol="0" anchor="ctr" anchorCtr="0">
            <a:spAutoFit/>
          </a:bodyPr>
          <a:lstStyle/>
          <a:p>
            <a:pPr algn="ctr" defTabSz="633062">
              <a:defRPr/>
            </a:pPr>
            <a:r>
              <a:rPr lang="en-GB" sz="761" b="1" dirty="0">
                <a:solidFill>
                  <a:srgbClr val="FFFFFF"/>
                </a:solidFill>
                <a:latin typeface="Arial" panose="020B0604020202020204"/>
              </a:rPr>
              <a:t>Governments</a:t>
            </a:r>
          </a:p>
        </p:txBody>
      </p:sp>
      <p:sp>
        <p:nvSpPr>
          <p:cNvPr id="132" name="Treasury">
            <a:extLst>
              <a:ext uri="{FF2B5EF4-FFF2-40B4-BE49-F238E27FC236}">
                <a16:creationId xmlns:a16="http://schemas.microsoft.com/office/drawing/2014/main" id="{BD09E98D-AF30-A353-115F-42C7B8A42B1B}"/>
              </a:ext>
            </a:extLst>
          </p:cNvPr>
          <p:cNvSpPr txBox="1"/>
          <p:nvPr/>
        </p:nvSpPr>
        <p:spPr>
          <a:xfrm>
            <a:off x="5626476" y="4090817"/>
            <a:ext cx="560144" cy="167410"/>
          </a:xfrm>
          <a:prstGeom prst="rect">
            <a:avLst/>
          </a:prstGeom>
          <a:solidFill>
            <a:schemeClr val="accent5"/>
          </a:solidFill>
        </p:spPr>
        <p:txBody>
          <a:bodyPr wrap="square" lIns="24920" tIns="24920" rIns="24920" bIns="24920" rtlCol="0" anchor="ctr" anchorCtr="0">
            <a:spAutoFit/>
          </a:bodyPr>
          <a:lstStyle/>
          <a:p>
            <a:pPr algn="ctr" defTabSz="633062">
              <a:defRPr/>
            </a:pPr>
            <a:r>
              <a:rPr lang="en-GB" sz="761" b="1" dirty="0">
                <a:solidFill>
                  <a:srgbClr val="FFFFFF"/>
                </a:solidFill>
                <a:latin typeface="Arial" panose="020B0604020202020204"/>
              </a:rPr>
              <a:t>Treasury</a:t>
            </a:r>
          </a:p>
        </p:txBody>
      </p:sp>
      <p:sp>
        <p:nvSpPr>
          <p:cNvPr id="133" name="Asset Backed Corporate Paper">
            <a:extLst>
              <a:ext uri="{FF2B5EF4-FFF2-40B4-BE49-F238E27FC236}">
                <a16:creationId xmlns:a16="http://schemas.microsoft.com/office/drawing/2014/main" id="{8A4E3A5A-26E3-4336-22AB-C4E960B31DD6}"/>
              </a:ext>
            </a:extLst>
          </p:cNvPr>
          <p:cNvSpPr txBox="1"/>
          <p:nvPr/>
        </p:nvSpPr>
        <p:spPr>
          <a:xfrm>
            <a:off x="6297025" y="3907740"/>
            <a:ext cx="797060" cy="284493"/>
          </a:xfrm>
          <a:prstGeom prst="rect">
            <a:avLst/>
          </a:prstGeom>
          <a:solidFill>
            <a:schemeClr val="accent1"/>
          </a:solidFill>
        </p:spPr>
        <p:txBody>
          <a:bodyPr wrap="square" lIns="24920" tIns="24920" rIns="24920" bIns="24920" rtlCol="0" anchor="ctr" anchorCtr="0">
            <a:spAutoFit/>
          </a:bodyPr>
          <a:lstStyle/>
          <a:p>
            <a:pPr algn="ctr" defTabSz="633062">
              <a:defRPr/>
            </a:pPr>
            <a:r>
              <a:rPr lang="en-GB" sz="761" b="1" dirty="0">
                <a:solidFill>
                  <a:srgbClr val="FFFFFF"/>
                </a:solidFill>
                <a:latin typeface="Arial" panose="020B0604020202020204"/>
              </a:rPr>
              <a:t>Asset Backed</a:t>
            </a:r>
          </a:p>
          <a:p>
            <a:pPr algn="ctr" defTabSz="633062">
              <a:defRPr/>
            </a:pPr>
            <a:r>
              <a:rPr lang="en-GB" sz="761" b="1" dirty="0">
                <a:solidFill>
                  <a:srgbClr val="FFFFFF"/>
                </a:solidFill>
                <a:latin typeface="Arial" panose="020B0604020202020204"/>
              </a:rPr>
              <a:t>CP</a:t>
            </a:r>
          </a:p>
        </p:txBody>
      </p:sp>
      <p:sp>
        <p:nvSpPr>
          <p:cNvPr id="134" name="Time Deposits">
            <a:extLst>
              <a:ext uri="{FF2B5EF4-FFF2-40B4-BE49-F238E27FC236}">
                <a16:creationId xmlns:a16="http://schemas.microsoft.com/office/drawing/2014/main" id="{5FF19E0D-9CB7-DAEF-419C-D20A82FFE411}"/>
              </a:ext>
            </a:extLst>
          </p:cNvPr>
          <p:cNvSpPr txBox="1"/>
          <p:nvPr/>
        </p:nvSpPr>
        <p:spPr>
          <a:xfrm>
            <a:off x="5966952" y="4337209"/>
            <a:ext cx="605528" cy="284493"/>
          </a:xfrm>
          <a:prstGeom prst="rect">
            <a:avLst/>
          </a:prstGeom>
          <a:solidFill>
            <a:schemeClr val="accent6"/>
          </a:solidFill>
        </p:spPr>
        <p:txBody>
          <a:bodyPr wrap="square" lIns="24920" tIns="24920" rIns="24920" bIns="24920" rtlCol="0" anchor="ctr" anchorCtr="0">
            <a:spAutoFit/>
          </a:bodyPr>
          <a:lstStyle/>
          <a:p>
            <a:pPr algn="ctr" defTabSz="633062">
              <a:defRPr/>
            </a:pPr>
            <a:r>
              <a:rPr lang="en-GB" sz="761" b="1">
                <a:solidFill>
                  <a:srgbClr val="273F33"/>
                </a:solidFill>
                <a:latin typeface="Arial" panose="020B0604020202020204"/>
              </a:rPr>
              <a:t>Time Deposits</a:t>
            </a:r>
          </a:p>
        </p:txBody>
      </p:sp>
      <p:sp>
        <p:nvSpPr>
          <p:cNvPr id="135" name="Principal &amp; interest received &#10;Principal &amp; interest received &#10;">
            <a:extLst>
              <a:ext uri="{FF2B5EF4-FFF2-40B4-BE49-F238E27FC236}">
                <a16:creationId xmlns:a16="http://schemas.microsoft.com/office/drawing/2014/main" id="{4B0C6130-46B4-744D-84E6-89BD73193CAB}"/>
              </a:ext>
            </a:extLst>
          </p:cNvPr>
          <p:cNvSpPr txBox="1"/>
          <p:nvPr/>
        </p:nvSpPr>
        <p:spPr>
          <a:xfrm>
            <a:off x="4811319" y="4650748"/>
            <a:ext cx="1105077" cy="298287"/>
          </a:xfrm>
          <a:prstGeom prst="rect">
            <a:avLst/>
          </a:prstGeom>
          <a:noFill/>
        </p:spPr>
        <p:txBody>
          <a:bodyPr wrap="square" lIns="0" tIns="0" rIns="0" bIns="0" rtlCol="0">
            <a:spAutoFit/>
          </a:bodyPr>
          <a:lstStyle/>
          <a:p>
            <a:pPr defTabSz="633062">
              <a:defRPr/>
            </a:pPr>
            <a:r>
              <a:rPr lang="en-GB" sz="969" b="1">
                <a:solidFill>
                  <a:srgbClr val="273F33"/>
                </a:solidFill>
                <a:latin typeface="Arial" panose="020B0604020202020204"/>
              </a:rPr>
              <a:t>Principal &amp; </a:t>
            </a:r>
            <a:br>
              <a:rPr lang="en-GB" sz="969" b="1">
                <a:solidFill>
                  <a:srgbClr val="273F33"/>
                </a:solidFill>
                <a:latin typeface="Arial" panose="020B0604020202020204"/>
              </a:rPr>
            </a:br>
            <a:r>
              <a:rPr lang="en-GB" sz="969" b="1">
                <a:solidFill>
                  <a:srgbClr val="273F33"/>
                </a:solidFill>
                <a:latin typeface="Arial" panose="020B0604020202020204"/>
              </a:rPr>
              <a:t>interest received </a:t>
            </a:r>
          </a:p>
        </p:txBody>
      </p:sp>
      <p:sp>
        <p:nvSpPr>
          <p:cNvPr id="136" name="3">
            <a:extLst>
              <a:ext uri="{FF2B5EF4-FFF2-40B4-BE49-F238E27FC236}">
                <a16:creationId xmlns:a16="http://schemas.microsoft.com/office/drawing/2014/main" id="{45F2EB8A-93A5-A8BF-F203-C43638650D07}"/>
              </a:ext>
            </a:extLst>
          </p:cNvPr>
          <p:cNvSpPr/>
          <p:nvPr/>
        </p:nvSpPr>
        <p:spPr>
          <a:xfrm>
            <a:off x="4406794" y="4626562"/>
            <a:ext cx="338629" cy="33863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633062">
              <a:defRPr/>
            </a:pPr>
            <a:r>
              <a:rPr lang="en-US" sz="1523" b="1">
                <a:solidFill>
                  <a:srgbClr val="273F33"/>
                </a:solidFill>
                <a:latin typeface="Arial" panose="020B0604020202020204"/>
              </a:rPr>
              <a:t>3</a:t>
            </a:r>
          </a:p>
        </p:txBody>
      </p:sp>
      <p:cxnSp>
        <p:nvCxnSpPr>
          <p:cNvPr id="137" name="Buy Securities Arrow">
            <a:extLst>
              <a:ext uri="{FF2B5EF4-FFF2-40B4-BE49-F238E27FC236}">
                <a16:creationId xmlns:a16="http://schemas.microsoft.com/office/drawing/2014/main" id="{C7F193B7-8D1D-EE47-5E45-C5E053A53930}"/>
              </a:ext>
            </a:extLst>
          </p:cNvPr>
          <p:cNvCxnSpPr>
            <a:cxnSpLocks/>
          </p:cNvCxnSpPr>
          <p:nvPr/>
        </p:nvCxnSpPr>
        <p:spPr>
          <a:xfrm>
            <a:off x="4814366" y="3392587"/>
            <a:ext cx="655300"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Interest Received Arrow">
            <a:extLst>
              <a:ext uri="{FF2B5EF4-FFF2-40B4-BE49-F238E27FC236}">
                <a16:creationId xmlns:a16="http://schemas.microsoft.com/office/drawing/2014/main" id="{E5065825-9069-1E46-72AD-5823D5A5F114}"/>
              </a:ext>
            </a:extLst>
          </p:cNvPr>
          <p:cNvCxnSpPr>
            <a:cxnSpLocks/>
          </p:cNvCxnSpPr>
          <p:nvPr/>
        </p:nvCxnSpPr>
        <p:spPr>
          <a:xfrm>
            <a:off x="4814366" y="4400571"/>
            <a:ext cx="655300" cy="0"/>
          </a:xfrm>
          <a:prstGeom prst="straightConnector1">
            <a:avLst/>
          </a:prstGeom>
          <a:ln w="57150">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9" name="Funds used to buy securities ">
            <a:extLst>
              <a:ext uri="{FF2B5EF4-FFF2-40B4-BE49-F238E27FC236}">
                <a16:creationId xmlns:a16="http://schemas.microsoft.com/office/drawing/2014/main" id="{2FE22AD5-EE9E-B851-59EC-267DB4506BCA}"/>
              </a:ext>
            </a:extLst>
          </p:cNvPr>
          <p:cNvSpPr txBox="1"/>
          <p:nvPr/>
        </p:nvSpPr>
        <p:spPr>
          <a:xfrm>
            <a:off x="4811322" y="2830239"/>
            <a:ext cx="861425" cy="298287"/>
          </a:xfrm>
          <a:prstGeom prst="rect">
            <a:avLst/>
          </a:prstGeom>
          <a:noFill/>
        </p:spPr>
        <p:txBody>
          <a:bodyPr wrap="square" lIns="0" tIns="0" rIns="0" bIns="0" rtlCol="0">
            <a:spAutoFit/>
          </a:bodyPr>
          <a:lstStyle/>
          <a:p>
            <a:pPr algn="ctr" defTabSz="633062">
              <a:defRPr/>
            </a:pPr>
            <a:r>
              <a:rPr lang="en-GB" sz="969" b="1">
                <a:solidFill>
                  <a:srgbClr val="273F33"/>
                </a:solidFill>
                <a:latin typeface="Arial" panose="020B0604020202020204"/>
              </a:rPr>
              <a:t>Funds used to </a:t>
            </a:r>
            <a:br>
              <a:rPr lang="en-GB" sz="969" b="1">
                <a:solidFill>
                  <a:srgbClr val="273F33"/>
                </a:solidFill>
                <a:latin typeface="Arial" panose="020B0604020202020204"/>
              </a:rPr>
            </a:br>
            <a:r>
              <a:rPr lang="en-GB" sz="969" b="1">
                <a:solidFill>
                  <a:srgbClr val="273F33"/>
                </a:solidFill>
                <a:latin typeface="Arial" panose="020B0604020202020204"/>
              </a:rPr>
              <a:t>buy securities </a:t>
            </a:r>
          </a:p>
        </p:txBody>
      </p:sp>
      <p:sp>
        <p:nvSpPr>
          <p:cNvPr id="140" name="2">
            <a:extLst>
              <a:ext uri="{FF2B5EF4-FFF2-40B4-BE49-F238E27FC236}">
                <a16:creationId xmlns:a16="http://schemas.microsoft.com/office/drawing/2014/main" id="{D361D2CE-8F2B-79AA-E72D-C754EDE3D4A2}"/>
              </a:ext>
            </a:extLst>
          </p:cNvPr>
          <p:cNvSpPr/>
          <p:nvPr/>
        </p:nvSpPr>
        <p:spPr>
          <a:xfrm>
            <a:off x="4406794" y="2821382"/>
            <a:ext cx="338629" cy="33863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633062">
              <a:defRPr/>
            </a:pPr>
            <a:r>
              <a:rPr lang="en-US" sz="1523" b="1">
                <a:solidFill>
                  <a:srgbClr val="273F33"/>
                </a:solidFill>
                <a:latin typeface="Arial" panose="020B0604020202020204"/>
              </a:rPr>
              <a:t>2</a:t>
            </a:r>
          </a:p>
        </p:txBody>
      </p:sp>
      <p:sp>
        <p:nvSpPr>
          <p:cNvPr id="141" name="MMF CIRCLE">
            <a:extLst>
              <a:ext uri="{FF2B5EF4-FFF2-40B4-BE49-F238E27FC236}">
                <a16:creationId xmlns:a16="http://schemas.microsoft.com/office/drawing/2014/main" id="{7A180C02-7875-C603-F4AC-2548776F7D51}"/>
              </a:ext>
            </a:extLst>
          </p:cNvPr>
          <p:cNvSpPr/>
          <p:nvPr/>
        </p:nvSpPr>
        <p:spPr>
          <a:xfrm>
            <a:off x="3427345" y="3160219"/>
            <a:ext cx="1470110" cy="147046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3297" tIns="31649" rIns="63297" bIns="31649" rtlCol="0" anchor="ctr"/>
          <a:lstStyle/>
          <a:p>
            <a:pPr algn="ctr" defTabSz="633062">
              <a:defRPr/>
            </a:pPr>
            <a:r>
              <a:rPr lang="en-GB" sz="1108" b="1" dirty="0">
                <a:solidFill>
                  <a:srgbClr val="273F33"/>
                </a:solidFill>
                <a:latin typeface="Arial" panose="020B0604020202020204"/>
              </a:rPr>
              <a:t>Liquidity Pool or MM Fund </a:t>
            </a:r>
          </a:p>
        </p:txBody>
      </p:sp>
      <p:cxnSp>
        <p:nvCxnSpPr>
          <p:cNvPr id="142" name="Clients Invest Arrow">
            <a:extLst>
              <a:ext uri="{FF2B5EF4-FFF2-40B4-BE49-F238E27FC236}">
                <a16:creationId xmlns:a16="http://schemas.microsoft.com/office/drawing/2014/main" id="{A797E0B3-4DD8-4BCD-7F64-C1FAEB8BDC3E}"/>
              </a:ext>
            </a:extLst>
          </p:cNvPr>
          <p:cNvCxnSpPr>
            <a:cxnSpLocks/>
          </p:cNvCxnSpPr>
          <p:nvPr/>
        </p:nvCxnSpPr>
        <p:spPr>
          <a:xfrm>
            <a:off x="2459273" y="3823121"/>
            <a:ext cx="924525" cy="0"/>
          </a:xfrm>
          <a:prstGeom prst="straightConnector1">
            <a:avLst/>
          </a:prstGeom>
          <a:ln w="571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Clients Receive Money Arrow">
            <a:extLst>
              <a:ext uri="{FF2B5EF4-FFF2-40B4-BE49-F238E27FC236}">
                <a16:creationId xmlns:a16="http://schemas.microsoft.com/office/drawing/2014/main" id="{97060D7C-F8D2-F940-BA8B-0310C00F6597}"/>
              </a:ext>
            </a:extLst>
          </p:cNvPr>
          <p:cNvCxnSpPr>
            <a:cxnSpLocks/>
          </p:cNvCxnSpPr>
          <p:nvPr/>
        </p:nvCxnSpPr>
        <p:spPr>
          <a:xfrm>
            <a:off x="2459273" y="4034137"/>
            <a:ext cx="924525" cy="0"/>
          </a:xfrm>
          <a:prstGeom prst="straightConnector1">
            <a:avLst/>
          </a:prstGeom>
          <a:ln w="57150">
            <a:solidFill>
              <a:schemeClr val="bg1">
                <a:lumMod val="8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99" name="Picture 198">
            <a:extLst>
              <a:ext uri="{FF2B5EF4-FFF2-40B4-BE49-F238E27FC236}">
                <a16:creationId xmlns:a16="http://schemas.microsoft.com/office/drawing/2014/main" id="{A59957BD-42D5-C175-0A53-0BB1796673E4}"/>
              </a:ext>
            </a:extLst>
          </p:cNvPr>
          <p:cNvPicPr>
            <a:picLocks noChangeAspect="1"/>
          </p:cNvPicPr>
          <p:nvPr/>
        </p:nvPicPr>
        <p:blipFill>
          <a:blip r:embed="rId2"/>
          <a:stretch>
            <a:fillRect/>
          </a:stretch>
        </p:blipFill>
        <p:spPr>
          <a:xfrm>
            <a:off x="53789" y="1229746"/>
            <a:ext cx="9090211" cy="4325681"/>
          </a:xfrm>
          <a:prstGeom prst="rect">
            <a:avLst/>
          </a:prstGeom>
        </p:spPr>
      </p:pic>
    </p:spTree>
    <p:extLst>
      <p:ext uri="{BB962C8B-B14F-4D97-AF65-F5344CB8AC3E}">
        <p14:creationId xmlns:p14="http://schemas.microsoft.com/office/powerpoint/2010/main" val="285739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22" presetClass="entr" presetSubtype="8" fill="hold" nodeType="withEffect">
                                  <p:stCondLst>
                                    <p:cond delay="1000"/>
                                  </p:stCondLst>
                                  <p:childTnLst>
                                    <p:set>
                                      <p:cBhvr>
                                        <p:cTn id="16" dur="1" fill="hold">
                                          <p:stCondLst>
                                            <p:cond delay="0"/>
                                          </p:stCondLst>
                                        </p:cTn>
                                        <p:tgtEl>
                                          <p:spTgt spid="142"/>
                                        </p:tgtEl>
                                        <p:attrNameLst>
                                          <p:attrName>style.visibility</p:attrName>
                                        </p:attrNameLst>
                                      </p:cBhvr>
                                      <p:to>
                                        <p:strVal val="visible"/>
                                      </p:to>
                                    </p:set>
                                    <p:animEffect transition="in" filter="wipe(left)">
                                      <p:cBhvr>
                                        <p:cTn id="17" dur="500"/>
                                        <p:tgtEl>
                                          <p:spTgt spid="142"/>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41"/>
                                        </p:tgtEl>
                                        <p:attrNameLst>
                                          <p:attrName>style.visibility</p:attrName>
                                        </p:attrNameLst>
                                      </p:cBhvr>
                                      <p:to>
                                        <p:strVal val="visible"/>
                                      </p:to>
                                    </p:set>
                                    <p:animEffect transition="in" filter="fade">
                                      <p:cBhvr>
                                        <p:cTn id="21" dur="500"/>
                                        <p:tgtEl>
                                          <p:spTgt spid="141"/>
                                        </p:tgtEl>
                                      </p:cBhvr>
                                    </p:animEffect>
                                  </p:childTnLst>
                                </p:cTn>
                              </p:par>
                            </p:childTnLst>
                          </p:cTn>
                        </p:par>
                        <p:par>
                          <p:cTn id="22" fill="hold">
                            <p:stCondLst>
                              <p:cond delay="2500"/>
                            </p:stCondLst>
                            <p:childTnLst>
                              <p:par>
                                <p:cTn id="23" presetID="10" presetClass="entr" presetSubtype="0" fill="hold" grpId="0" nodeType="afterEffect">
                                  <p:stCondLst>
                                    <p:cond delay="2000"/>
                                  </p:stCondLst>
                                  <p:childTnLst>
                                    <p:set>
                                      <p:cBhvr>
                                        <p:cTn id="24" dur="1" fill="hold">
                                          <p:stCondLst>
                                            <p:cond delay="0"/>
                                          </p:stCondLst>
                                        </p:cTn>
                                        <p:tgtEl>
                                          <p:spTgt spid="140"/>
                                        </p:tgtEl>
                                        <p:attrNameLst>
                                          <p:attrName>style.visibility</p:attrName>
                                        </p:attrNameLst>
                                      </p:cBhvr>
                                      <p:to>
                                        <p:strVal val="visible"/>
                                      </p:to>
                                    </p:set>
                                    <p:animEffect transition="in" filter="fade">
                                      <p:cBhvr>
                                        <p:cTn id="25" dur="500"/>
                                        <p:tgtEl>
                                          <p:spTgt spid="140"/>
                                        </p:tgtEl>
                                      </p:cBhvr>
                                    </p:animEffect>
                                  </p:childTnLst>
                                </p:cTn>
                              </p:par>
                              <p:par>
                                <p:cTn id="26" presetID="10" presetClass="entr" presetSubtype="0" fill="hold" grpId="0" nodeType="withEffect">
                                  <p:stCondLst>
                                    <p:cond delay="2000"/>
                                  </p:stCondLst>
                                  <p:childTnLst>
                                    <p:set>
                                      <p:cBhvr>
                                        <p:cTn id="27" dur="1" fill="hold">
                                          <p:stCondLst>
                                            <p:cond delay="0"/>
                                          </p:stCondLst>
                                        </p:cTn>
                                        <p:tgtEl>
                                          <p:spTgt spid="139"/>
                                        </p:tgtEl>
                                        <p:attrNameLst>
                                          <p:attrName>style.visibility</p:attrName>
                                        </p:attrNameLst>
                                      </p:cBhvr>
                                      <p:to>
                                        <p:strVal val="visible"/>
                                      </p:to>
                                    </p:set>
                                    <p:animEffect transition="in" filter="fade">
                                      <p:cBhvr>
                                        <p:cTn id="28" dur="500"/>
                                        <p:tgtEl>
                                          <p:spTgt spid="139"/>
                                        </p:tgtEl>
                                      </p:cBhvr>
                                    </p:animEffect>
                                  </p:childTnLst>
                                </p:cTn>
                              </p:par>
                              <p:par>
                                <p:cTn id="29" presetID="22" presetClass="entr" presetSubtype="8" fill="hold" nodeType="withEffect">
                                  <p:stCondLst>
                                    <p:cond delay="2000"/>
                                  </p:stCondLst>
                                  <p:childTnLst>
                                    <p:set>
                                      <p:cBhvr>
                                        <p:cTn id="30" dur="1" fill="hold">
                                          <p:stCondLst>
                                            <p:cond delay="0"/>
                                          </p:stCondLst>
                                        </p:cTn>
                                        <p:tgtEl>
                                          <p:spTgt spid="137"/>
                                        </p:tgtEl>
                                        <p:attrNameLst>
                                          <p:attrName>style.visibility</p:attrName>
                                        </p:attrNameLst>
                                      </p:cBhvr>
                                      <p:to>
                                        <p:strVal val="visible"/>
                                      </p:to>
                                    </p:set>
                                    <p:animEffect transition="in" filter="wipe(left)">
                                      <p:cBhvr>
                                        <p:cTn id="31" dur="500"/>
                                        <p:tgtEl>
                                          <p:spTgt spid="137"/>
                                        </p:tgtEl>
                                      </p:cBhvr>
                                    </p:animEffect>
                                  </p:childTnLst>
                                </p:cTn>
                              </p:par>
                            </p:childTnLst>
                          </p:cTn>
                        </p:par>
                        <p:par>
                          <p:cTn id="32" fill="hold">
                            <p:stCondLst>
                              <p:cond delay="5000"/>
                            </p:stCondLst>
                            <p:childTnLst>
                              <p:par>
                                <p:cTn id="33" presetID="10" presetClass="entr" presetSubtype="0" fill="hold" grpId="0" nodeType="afterEffect">
                                  <p:stCondLst>
                                    <p:cond delay="500"/>
                                  </p:stCondLst>
                                  <p:childTnLst>
                                    <p:set>
                                      <p:cBhvr>
                                        <p:cTn id="34" dur="1" fill="hold">
                                          <p:stCondLst>
                                            <p:cond delay="0"/>
                                          </p:stCondLst>
                                        </p:cTn>
                                        <p:tgtEl>
                                          <p:spTgt spid="127"/>
                                        </p:tgtEl>
                                        <p:attrNameLst>
                                          <p:attrName>style.visibility</p:attrName>
                                        </p:attrNameLst>
                                      </p:cBhvr>
                                      <p:to>
                                        <p:strVal val="visible"/>
                                      </p:to>
                                    </p:set>
                                    <p:animEffect transition="in" filter="fade">
                                      <p:cBhvr>
                                        <p:cTn id="35" dur="500"/>
                                        <p:tgtEl>
                                          <p:spTgt spid="127"/>
                                        </p:tgtEl>
                                      </p:cBhvr>
                                    </p:animEffect>
                                  </p:childTnLst>
                                </p:cTn>
                              </p:par>
                            </p:childTnLst>
                          </p:cTn>
                        </p:par>
                        <p:par>
                          <p:cTn id="36" fill="hold">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200"/>
                                        <p:tgtEl>
                                          <p:spTgt spid="129"/>
                                        </p:tgtEl>
                                      </p:cBhvr>
                                    </p:animEffect>
                                  </p:childTnLst>
                                </p:cTn>
                              </p:par>
                            </p:childTnLst>
                          </p:cTn>
                        </p:par>
                        <p:par>
                          <p:cTn id="40" fill="hold">
                            <p:stCondLst>
                              <p:cond delay="6200"/>
                            </p:stCondLst>
                            <p:childTnLst>
                              <p:par>
                                <p:cTn id="41" presetID="10" presetClass="entr" presetSubtype="0" fill="hold" grpId="0" nodeType="afterEffect">
                                  <p:stCondLst>
                                    <p:cond delay="0"/>
                                  </p:stCondLst>
                                  <p:childTnLst>
                                    <p:set>
                                      <p:cBhvr>
                                        <p:cTn id="42" dur="1" fill="hold">
                                          <p:stCondLst>
                                            <p:cond delay="0"/>
                                          </p:stCondLst>
                                        </p:cTn>
                                        <p:tgtEl>
                                          <p:spTgt spid="128"/>
                                        </p:tgtEl>
                                        <p:attrNameLst>
                                          <p:attrName>style.visibility</p:attrName>
                                        </p:attrNameLst>
                                      </p:cBhvr>
                                      <p:to>
                                        <p:strVal val="visible"/>
                                      </p:to>
                                    </p:set>
                                    <p:animEffect transition="in" filter="fade">
                                      <p:cBhvr>
                                        <p:cTn id="43" dur="200"/>
                                        <p:tgtEl>
                                          <p:spTgt spid="128"/>
                                        </p:tgtEl>
                                      </p:cBhvr>
                                    </p:animEffect>
                                  </p:childTnLst>
                                </p:cTn>
                              </p:par>
                            </p:childTnLst>
                          </p:cTn>
                        </p:par>
                        <p:par>
                          <p:cTn id="44" fill="hold">
                            <p:stCondLst>
                              <p:cond delay="6400"/>
                            </p:stCondLst>
                            <p:childTnLst>
                              <p:par>
                                <p:cTn id="45" presetID="10" presetClass="entr" presetSubtype="0"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fade">
                                      <p:cBhvr>
                                        <p:cTn id="47" dur="200"/>
                                        <p:tgtEl>
                                          <p:spTgt spid="130"/>
                                        </p:tgtEl>
                                      </p:cBhvr>
                                    </p:animEffect>
                                  </p:childTnLst>
                                </p:cTn>
                              </p:par>
                            </p:childTnLst>
                          </p:cTn>
                        </p:par>
                        <p:par>
                          <p:cTn id="48" fill="hold">
                            <p:stCondLst>
                              <p:cond delay="6600"/>
                            </p:stCondLst>
                            <p:childTnLst>
                              <p:par>
                                <p:cTn id="49" presetID="10" presetClass="entr" presetSubtype="0" fill="hold" grpId="0" nodeType="afterEffect">
                                  <p:stCondLst>
                                    <p:cond delay="0"/>
                                  </p:stCondLst>
                                  <p:childTnLst>
                                    <p:set>
                                      <p:cBhvr>
                                        <p:cTn id="50" dur="1" fill="hold">
                                          <p:stCondLst>
                                            <p:cond delay="0"/>
                                          </p:stCondLst>
                                        </p:cTn>
                                        <p:tgtEl>
                                          <p:spTgt spid="131"/>
                                        </p:tgtEl>
                                        <p:attrNameLst>
                                          <p:attrName>style.visibility</p:attrName>
                                        </p:attrNameLst>
                                      </p:cBhvr>
                                      <p:to>
                                        <p:strVal val="visible"/>
                                      </p:to>
                                    </p:set>
                                    <p:animEffect transition="in" filter="fade">
                                      <p:cBhvr>
                                        <p:cTn id="51" dur="200"/>
                                        <p:tgtEl>
                                          <p:spTgt spid="131"/>
                                        </p:tgtEl>
                                      </p:cBhvr>
                                    </p:animEffect>
                                  </p:childTnLst>
                                </p:cTn>
                              </p:par>
                            </p:childTnLst>
                          </p:cTn>
                        </p:par>
                        <p:par>
                          <p:cTn id="52" fill="hold">
                            <p:stCondLst>
                              <p:cond delay="6800"/>
                            </p:stCondLst>
                            <p:childTnLst>
                              <p:par>
                                <p:cTn id="53" presetID="10" presetClass="entr" presetSubtype="0" fill="hold" grpId="0" nodeType="afterEffect">
                                  <p:stCondLst>
                                    <p:cond delay="0"/>
                                  </p:stCondLst>
                                  <p:childTnLst>
                                    <p:set>
                                      <p:cBhvr>
                                        <p:cTn id="54" dur="1" fill="hold">
                                          <p:stCondLst>
                                            <p:cond delay="0"/>
                                          </p:stCondLst>
                                        </p:cTn>
                                        <p:tgtEl>
                                          <p:spTgt spid="132"/>
                                        </p:tgtEl>
                                        <p:attrNameLst>
                                          <p:attrName>style.visibility</p:attrName>
                                        </p:attrNameLst>
                                      </p:cBhvr>
                                      <p:to>
                                        <p:strVal val="visible"/>
                                      </p:to>
                                    </p:set>
                                    <p:animEffect transition="in" filter="fade">
                                      <p:cBhvr>
                                        <p:cTn id="55" dur="200"/>
                                        <p:tgtEl>
                                          <p:spTgt spid="132"/>
                                        </p:tgtEl>
                                      </p:cBhvr>
                                    </p:animEffect>
                                  </p:childTnLst>
                                </p:cTn>
                              </p:par>
                            </p:childTnLst>
                          </p:cTn>
                        </p:par>
                        <p:par>
                          <p:cTn id="56" fill="hold">
                            <p:stCondLst>
                              <p:cond delay="7000"/>
                            </p:stCondLst>
                            <p:childTnLst>
                              <p:par>
                                <p:cTn id="57" presetID="10" presetClass="entr" presetSubtype="0" fill="hold" grpId="0" nodeType="afterEffect">
                                  <p:stCondLst>
                                    <p:cond delay="0"/>
                                  </p:stCondLst>
                                  <p:childTnLst>
                                    <p:set>
                                      <p:cBhvr>
                                        <p:cTn id="58" dur="1" fill="hold">
                                          <p:stCondLst>
                                            <p:cond delay="0"/>
                                          </p:stCondLst>
                                        </p:cTn>
                                        <p:tgtEl>
                                          <p:spTgt spid="133"/>
                                        </p:tgtEl>
                                        <p:attrNameLst>
                                          <p:attrName>style.visibility</p:attrName>
                                        </p:attrNameLst>
                                      </p:cBhvr>
                                      <p:to>
                                        <p:strVal val="visible"/>
                                      </p:to>
                                    </p:set>
                                    <p:animEffect transition="in" filter="fade">
                                      <p:cBhvr>
                                        <p:cTn id="59" dur="200"/>
                                        <p:tgtEl>
                                          <p:spTgt spid="133"/>
                                        </p:tgtEl>
                                      </p:cBhvr>
                                    </p:animEffect>
                                  </p:childTnLst>
                                </p:cTn>
                              </p:par>
                            </p:childTnLst>
                          </p:cTn>
                        </p:par>
                        <p:par>
                          <p:cTn id="60" fill="hold">
                            <p:stCondLst>
                              <p:cond delay="7200"/>
                            </p:stCondLst>
                            <p:childTnLst>
                              <p:par>
                                <p:cTn id="61" presetID="10" presetClass="entr" presetSubtype="0"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fade">
                                      <p:cBhvr>
                                        <p:cTn id="63" dur="200"/>
                                        <p:tgtEl>
                                          <p:spTgt spid="134"/>
                                        </p:tgtEl>
                                      </p:cBhvr>
                                    </p:animEffect>
                                  </p:childTnLst>
                                </p:cTn>
                              </p:par>
                            </p:childTnLst>
                          </p:cTn>
                        </p:par>
                        <p:par>
                          <p:cTn id="64" fill="hold">
                            <p:stCondLst>
                              <p:cond delay="7400"/>
                            </p:stCondLst>
                            <p:childTnLst>
                              <p:par>
                                <p:cTn id="65" presetID="10" presetClass="entr" presetSubtype="0" fill="hold" grpId="0" nodeType="afterEffect">
                                  <p:stCondLst>
                                    <p:cond delay="1500"/>
                                  </p:stCondLst>
                                  <p:childTnLst>
                                    <p:set>
                                      <p:cBhvr>
                                        <p:cTn id="66" dur="1" fill="hold">
                                          <p:stCondLst>
                                            <p:cond delay="0"/>
                                          </p:stCondLst>
                                        </p:cTn>
                                        <p:tgtEl>
                                          <p:spTgt spid="136"/>
                                        </p:tgtEl>
                                        <p:attrNameLst>
                                          <p:attrName>style.visibility</p:attrName>
                                        </p:attrNameLst>
                                      </p:cBhvr>
                                      <p:to>
                                        <p:strVal val="visible"/>
                                      </p:to>
                                    </p:set>
                                    <p:animEffect transition="in" filter="fade">
                                      <p:cBhvr>
                                        <p:cTn id="67" dur="500"/>
                                        <p:tgtEl>
                                          <p:spTgt spid="136"/>
                                        </p:tgtEl>
                                      </p:cBhvr>
                                    </p:animEffect>
                                  </p:childTnLst>
                                </p:cTn>
                              </p:par>
                              <p:par>
                                <p:cTn id="68" presetID="10" presetClass="entr" presetSubtype="0" fill="hold" grpId="0" nodeType="withEffect">
                                  <p:stCondLst>
                                    <p:cond delay="1500"/>
                                  </p:stCondLst>
                                  <p:childTnLst>
                                    <p:set>
                                      <p:cBhvr>
                                        <p:cTn id="69" dur="1" fill="hold">
                                          <p:stCondLst>
                                            <p:cond delay="0"/>
                                          </p:stCondLst>
                                        </p:cTn>
                                        <p:tgtEl>
                                          <p:spTgt spid="135"/>
                                        </p:tgtEl>
                                        <p:attrNameLst>
                                          <p:attrName>style.visibility</p:attrName>
                                        </p:attrNameLst>
                                      </p:cBhvr>
                                      <p:to>
                                        <p:strVal val="visible"/>
                                      </p:to>
                                    </p:set>
                                    <p:animEffect transition="in" filter="fade">
                                      <p:cBhvr>
                                        <p:cTn id="70" dur="500"/>
                                        <p:tgtEl>
                                          <p:spTgt spid="135"/>
                                        </p:tgtEl>
                                      </p:cBhvr>
                                    </p:animEffect>
                                  </p:childTnLst>
                                </p:cTn>
                              </p:par>
                              <p:par>
                                <p:cTn id="71" presetID="22" presetClass="entr" presetSubtype="2" fill="hold" nodeType="withEffect">
                                  <p:stCondLst>
                                    <p:cond delay="2000"/>
                                  </p:stCondLst>
                                  <p:childTnLst>
                                    <p:set>
                                      <p:cBhvr>
                                        <p:cTn id="72" dur="1" fill="hold">
                                          <p:stCondLst>
                                            <p:cond delay="0"/>
                                          </p:stCondLst>
                                        </p:cTn>
                                        <p:tgtEl>
                                          <p:spTgt spid="138"/>
                                        </p:tgtEl>
                                        <p:attrNameLst>
                                          <p:attrName>style.visibility</p:attrName>
                                        </p:attrNameLst>
                                      </p:cBhvr>
                                      <p:to>
                                        <p:strVal val="visible"/>
                                      </p:to>
                                    </p:set>
                                    <p:animEffect transition="in" filter="wipe(right)">
                                      <p:cBhvr>
                                        <p:cTn id="73" dur="1000"/>
                                        <p:tgtEl>
                                          <p:spTgt spid="138"/>
                                        </p:tgtEl>
                                      </p:cBhvr>
                                    </p:animEffect>
                                  </p:childTnLst>
                                </p:cTn>
                              </p:par>
                            </p:childTnLst>
                          </p:cTn>
                        </p:par>
                        <p:par>
                          <p:cTn id="74" fill="hold">
                            <p:stCondLst>
                              <p:cond delay="10400"/>
                            </p:stCondLst>
                            <p:childTnLst>
                              <p:par>
                                <p:cTn id="75" presetID="10" presetClass="entr" presetSubtype="0" fill="hold" grpId="0" nodeType="afterEffect">
                                  <p:stCondLst>
                                    <p:cond delay="2000"/>
                                  </p:stCondLst>
                                  <p:childTnLst>
                                    <p:set>
                                      <p:cBhvr>
                                        <p:cTn id="76" dur="1" fill="hold">
                                          <p:stCondLst>
                                            <p:cond delay="0"/>
                                          </p:stCondLst>
                                        </p:cTn>
                                        <p:tgtEl>
                                          <p:spTgt spid="126"/>
                                        </p:tgtEl>
                                        <p:attrNameLst>
                                          <p:attrName>style.visibility</p:attrName>
                                        </p:attrNameLst>
                                      </p:cBhvr>
                                      <p:to>
                                        <p:strVal val="visible"/>
                                      </p:to>
                                    </p:set>
                                    <p:animEffect transition="in" filter="fade">
                                      <p:cBhvr>
                                        <p:cTn id="77" dur="500"/>
                                        <p:tgtEl>
                                          <p:spTgt spid="126"/>
                                        </p:tgtEl>
                                      </p:cBhvr>
                                    </p:animEffect>
                                  </p:childTnLst>
                                </p:cTn>
                              </p:par>
                              <p:par>
                                <p:cTn id="78" presetID="10" presetClass="entr" presetSubtype="0" fill="hold" grpId="0" nodeType="withEffect">
                                  <p:stCondLst>
                                    <p:cond delay="2000"/>
                                  </p:stCondLst>
                                  <p:childTnLst>
                                    <p:set>
                                      <p:cBhvr>
                                        <p:cTn id="79" dur="1" fill="hold">
                                          <p:stCondLst>
                                            <p:cond delay="0"/>
                                          </p:stCondLst>
                                        </p:cTn>
                                        <p:tgtEl>
                                          <p:spTgt spid="125"/>
                                        </p:tgtEl>
                                        <p:attrNameLst>
                                          <p:attrName>style.visibility</p:attrName>
                                        </p:attrNameLst>
                                      </p:cBhvr>
                                      <p:to>
                                        <p:strVal val="visible"/>
                                      </p:to>
                                    </p:set>
                                    <p:animEffect transition="in" filter="fade">
                                      <p:cBhvr>
                                        <p:cTn id="80" dur="500"/>
                                        <p:tgtEl>
                                          <p:spTgt spid="125"/>
                                        </p:tgtEl>
                                      </p:cBhvr>
                                    </p:animEffect>
                                  </p:childTnLst>
                                </p:cTn>
                              </p:par>
                            </p:childTnLst>
                          </p:cTn>
                        </p:par>
                        <p:par>
                          <p:cTn id="81" fill="hold">
                            <p:stCondLst>
                              <p:cond delay="12900"/>
                            </p:stCondLst>
                            <p:childTnLst>
                              <p:par>
                                <p:cTn id="82" presetID="10" presetClass="entr" presetSubtype="0" fill="hold" nodeType="afterEffect">
                                  <p:stCondLst>
                                    <p:cond delay="0"/>
                                  </p:stCondLst>
                                  <p:childTnLst>
                                    <p:set>
                                      <p:cBhvr>
                                        <p:cTn id="83" dur="1" fill="hold">
                                          <p:stCondLst>
                                            <p:cond delay="0"/>
                                          </p:stCondLst>
                                        </p:cTn>
                                        <p:tgtEl>
                                          <p:spTgt spid="143"/>
                                        </p:tgtEl>
                                        <p:attrNameLst>
                                          <p:attrName>style.visibility</p:attrName>
                                        </p:attrNameLst>
                                      </p:cBhvr>
                                      <p:to>
                                        <p:strVal val="visible"/>
                                      </p:to>
                                    </p:set>
                                    <p:animEffect transition="in" filter="fade">
                                      <p:cBhvr>
                                        <p:cTn id="84" dur="1000"/>
                                        <p:tgtEl>
                                          <p:spTgt spid="143"/>
                                        </p:tgtEl>
                                      </p:cBhvr>
                                    </p:animEffect>
                                  </p:childTnLst>
                                </p:cTn>
                              </p:par>
                              <p:par>
                                <p:cTn id="85" presetID="1" presetClass="entr" presetSubtype="0" fill="hold" nodeType="withEffect">
                                  <p:stCondLst>
                                    <p:cond delay="0"/>
                                  </p:stCondLst>
                                  <p:childTnLst>
                                    <p:set>
                                      <p:cBhvr>
                                        <p:cTn id="86"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25" grpId="0"/>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p:bldP spid="136" grpId="0" animBg="1"/>
      <p:bldP spid="139" grpId="0"/>
      <p:bldP spid="140" grpId="0" animBg="1"/>
      <p:bldP spid="1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5DC589B-7F6B-E34B-53BF-51EF56FE13BD}"/>
              </a:ext>
            </a:extLst>
          </p:cNvPr>
          <p:cNvSpPr>
            <a:spLocks noGrp="1"/>
          </p:cNvSpPr>
          <p:nvPr>
            <p:ph type="ftr" sz="quarter" idx="13"/>
          </p:nvPr>
        </p:nvSpPr>
        <p:spPr>
          <a:xfrm>
            <a:off x="186896" y="6264067"/>
            <a:ext cx="8390138" cy="273844"/>
          </a:xfrm>
        </p:spPr>
        <p:txBody>
          <a:bodyPr/>
          <a:lstStyle/>
          <a:p>
            <a:r>
              <a:rPr lang="en-US" dirty="0"/>
              <a:t>Source: SSIM, For illustrative purpose only, pictures do not represent actual portfolios</a:t>
            </a:r>
          </a:p>
        </p:txBody>
      </p:sp>
      <p:sp>
        <p:nvSpPr>
          <p:cNvPr id="3" name="Title 2">
            <a:extLst>
              <a:ext uri="{FF2B5EF4-FFF2-40B4-BE49-F238E27FC236}">
                <a16:creationId xmlns:a16="http://schemas.microsoft.com/office/drawing/2014/main" id="{D52F0B0D-917C-AC7B-CDBE-B96925A42E9C}"/>
              </a:ext>
            </a:extLst>
          </p:cNvPr>
          <p:cNvSpPr>
            <a:spLocks noGrp="1"/>
          </p:cNvSpPr>
          <p:nvPr>
            <p:ph type="title"/>
          </p:nvPr>
        </p:nvSpPr>
        <p:spPr/>
        <p:txBody>
          <a:bodyPr/>
          <a:lstStyle/>
          <a:p>
            <a:r>
              <a:rPr lang="en-US" sz="2800" dirty="0"/>
              <a:t>The Volatility of Cash Flows</a:t>
            </a:r>
          </a:p>
        </p:txBody>
      </p:sp>
      <p:sp>
        <p:nvSpPr>
          <p:cNvPr id="4" name="Text Placeholder 3">
            <a:extLst>
              <a:ext uri="{FF2B5EF4-FFF2-40B4-BE49-F238E27FC236}">
                <a16:creationId xmlns:a16="http://schemas.microsoft.com/office/drawing/2014/main" id="{38EA881D-8614-33D0-A382-11169799DF05}"/>
              </a:ext>
            </a:extLst>
          </p:cNvPr>
          <p:cNvSpPr>
            <a:spLocks noGrp="1"/>
          </p:cNvSpPr>
          <p:nvPr>
            <p:ph type="body" sz="quarter" idx="11"/>
          </p:nvPr>
        </p:nvSpPr>
        <p:spPr/>
        <p:txBody>
          <a:bodyPr/>
          <a:lstStyle/>
          <a:p>
            <a:r>
              <a:rPr lang="en-US" dirty="0"/>
              <a:t>8917603.1.1.AM.INST</a:t>
            </a:r>
          </a:p>
        </p:txBody>
      </p:sp>
      <p:graphicFrame>
        <p:nvGraphicFramePr>
          <p:cNvPr id="6" name="Chart 5">
            <a:extLst>
              <a:ext uri="{FF2B5EF4-FFF2-40B4-BE49-F238E27FC236}">
                <a16:creationId xmlns:a16="http://schemas.microsoft.com/office/drawing/2014/main" id="{A947C263-843F-DF7F-542E-7A3A13E61077}"/>
              </a:ext>
            </a:extLst>
          </p:cNvPr>
          <p:cNvGraphicFramePr>
            <a:graphicFrameLocks/>
          </p:cNvGraphicFramePr>
          <p:nvPr>
            <p:extLst>
              <p:ext uri="{D42A27DB-BD31-4B8C-83A1-F6EECF244321}">
                <p14:modId xmlns:p14="http://schemas.microsoft.com/office/powerpoint/2010/main" val="385558023"/>
              </p:ext>
            </p:extLst>
          </p:nvPr>
        </p:nvGraphicFramePr>
        <p:xfrm>
          <a:off x="557417" y="3391914"/>
          <a:ext cx="8072831" cy="30067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C95F674B-22A7-5843-FDCC-E0E273808CD1}"/>
              </a:ext>
            </a:extLst>
          </p:cNvPr>
          <p:cNvGraphicFramePr>
            <a:graphicFrameLocks/>
          </p:cNvGraphicFramePr>
          <p:nvPr>
            <p:extLst>
              <p:ext uri="{D42A27DB-BD31-4B8C-83A1-F6EECF244321}">
                <p14:modId xmlns:p14="http://schemas.microsoft.com/office/powerpoint/2010/main" val="4086189792"/>
              </p:ext>
            </p:extLst>
          </p:nvPr>
        </p:nvGraphicFramePr>
        <p:xfrm>
          <a:off x="629512" y="814732"/>
          <a:ext cx="7580120" cy="2304337"/>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Arrow Connector 7">
            <a:extLst>
              <a:ext uri="{FF2B5EF4-FFF2-40B4-BE49-F238E27FC236}">
                <a16:creationId xmlns:a16="http://schemas.microsoft.com/office/drawing/2014/main" id="{356B917D-DDD7-7091-E605-AC28A7104FC9}"/>
              </a:ext>
            </a:extLst>
          </p:cNvPr>
          <p:cNvCxnSpPr>
            <a:cxnSpLocks/>
          </p:cNvCxnSpPr>
          <p:nvPr/>
        </p:nvCxnSpPr>
        <p:spPr>
          <a:xfrm flipV="1">
            <a:off x="2812125" y="2402895"/>
            <a:ext cx="201756" cy="20743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52412C5-5358-BD2B-D1CD-8F81075650F1}"/>
              </a:ext>
            </a:extLst>
          </p:cNvPr>
          <p:cNvCxnSpPr>
            <a:cxnSpLocks/>
          </p:cNvCxnSpPr>
          <p:nvPr/>
        </p:nvCxnSpPr>
        <p:spPr>
          <a:xfrm flipV="1">
            <a:off x="5679389" y="2513280"/>
            <a:ext cx="193755" cy="3999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83D26CF-EAC1-1BEC-52FA-4F652295EDCF}"/>
              </a:ext>
            </a:extLst>
          </p:cNvPr>
          <p:cNvCxnSpPr>
            <a:cxnSpLocks/>
          </p:cNvCxnSpPr>
          <p:nvPr/>
        </p:nvCxnSpPr>
        <p:spPr>
          <a:xfrm flipV="1">
            <a:off x="6226191" y="2454482"/>
            <a:ext cx="166185" cy="3116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B5DF955-9113-5D21-0DA7-7268FDADDA31}"/>
              </a:ext>
            </a:extLst>
          </p:cNvPr>
          <p:cNvCxnSpPr/>
          <p:nvPr/>
        </p:nvCxnSpPr>
        <p:spPr>
          <a:xfrm>
            <a:off x="2398577" y="3956273"/>
            <a:ext cx="1755280" cy="86845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5596815-A6F0-ECB3-D85C-18405CC415ED}"/>
              </a:ext>
            </a:extLst>
          </p:cNvPr>
          <p:cNvCxnSpPr>
            <a:cxnSpLocks/>
          </p:cNvCxnSpPr>
          <p:nvPr/>
        </p:nvCxnSpPr>
        <p:spPr>
          <a:xfrm flipV="1">
            <a:off x="5584130" y="4048173"/>
            <a:ext cx="1110748" cy="83165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3A5CB4DE-E722-DFCE-3BA7-65A3D1F67E4A}"/>
              </a:ext>
            </a:extLst>
          </p:cNvPr>
          <p:cNvSpPr/>
          <p:nvPr/>
        </p:nvSpPr>
        <p:spPr>
          <a:xfrm>
            <a:off x="374905" y="765999"/>
            <a:ext cx="8139583" cy="2647854"/>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E16E9CF4-67A2-B206-3948-CE7C4ABF6E47}"/>
              </a:ext>
            </a:extLst>
          </p:cNvPr>
          <p:cNvSpPr/>
          <p:nvPr/>
        </p:nvSpPr>
        <p:spPr>
          <a:xfrm>
            <a:off x="349780" y="3413853"/>
            <a:ext cx="8227254" cy="2999934"/>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7425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E3EB39-DB1B-8590-6FDF-E654792DDCA2}"/>
              </a:ext>
            </a:extLst>
          </p:cNvPr>
          <p:cNvSpPr>
            <a:spLocks noGrp="1"/>
          </p:cNvSpPr>
          <p:nvPr>
            <p:ph type="title"/>
          </p:nvPr>
        </p:nvSpPr>
        <p:spPr>
          <a:xfrm>
            <a:off x="374904" y="422274"/>
            <a:ext cx="8406853" cy="841248"/>
          </a:xfrm>
        </p:spPr>
        <p:txBody>
          <a:bodyPr vert="horz" lIns="0" tIns="0" rIns="0" bIns="0" rtlCol="0" anchor="t" anchorCtr="0">
            <a:normAutofit/>
          </a:bodyPr>
          <a:lstStyle/>
          <a:p>
            <a:r>
              <a:rPr lang="en-US" sz="2800" b="1" kern="1200" dirty="0">
                <a:latin typeface="Arial" panose="020B0604020202020204" pitchFamily="34" charset="0"/>
                <a:ea typeface="+mj-ea"/>
                <a:cs typeface="Arial" panose="020B0604020202020204" pitchFamily="34" charset="0"/>
              </a:rPr>
              <a:t>What Can They Invest In?</a:t>
            </a:r>
          </a:p>
        </p:txBody>
      </p:sp>
      <p:sp>
        <p:nvSpPr>
          <p:cNvPr id="13" name="Footer Placeholder 3">
            <a:extLst>
              <a:ext uri="{FF2B5EF4-FFF2-40B4-BE49-F238E27FC236}">
                <a16:creationId xmlns:a16="http://schemas.microsoft.com/office/drawing/2014/main" id="{6C2C761D-2514-B1B1-83A6-09BC7BFBE31C}"/>
              </a:ext>
            </a:extLst>
          </p:cNvPr>
          <p:cNvSpPr>
            <a:spLocks noGrp="1"/>
          </p:cNvSpPr>
          <p:nvPr>
            <p:ph type="ftr" sz="quarter" idx="16"/>
          </p:nvPr>
        </p:nvSpPr>
        <p:spPr>
          <a:xfrm>
            <a:off x="377288" y="6026389"/>
            <a:ext cx="8390138" cy="365125"/>
          </a:xfrm>
        </p:spPr>
        <p:txBody>
          <a:bodyPr/>
          <a:lstStyle/>
          <a:p>
            <a:pPr>
              <a:spcAft>
                <a:spcPts val="600"/>
              </a:spcAft>
            </a:pPr>
            <a:r>
              <a:rPr lang="en-US" dirty="0"/>
              <a:t>Source: SSIM, as of May 7, 2026</a:t>
            </a:r>
          </a:p>
        </p:txBody>
      </p:sp>
      <p:sp>
        <p:nvSpPr>
          <p:cNvPr id="15" name="Text Placeholder 4">
            <a:extLst>
              <a:ext uri="{FF2B5EF4-FFF2-40B4-BE49-F238E27FC236}">
                <a16:creationId xmlns:a16="http://schemas.microsoft.com/office/drawing/2014/main" id="{06C377C7-E3B9-E71D-9E23-CA0BFCED3C25}"/>
              </a:ext>
            </a:extLst>
          </p:cNvPr>
          <p:cNvSpPr>
            <a:spLocks noGrp="1"/>
          </p:cNvSpPr>
          <p:nvPr>
            <p:ph type="body" sz="quarter" idx="11"/>
          </p:nvPr>
        </p:nvSpPr>
        <p:spPr>
          <a:xfrm>
            <a:off x="3538270" y="6553058"/>
            <a:ext cx="2923500" cy="173124"/>
          </a:xfrm>
        </p:spPr>
        <p:txBody>
          <a:bodyPr/>
          <a:lstStyle/>
          <a:p>
            <a:r>
              <a:rPr lang="en-US" dirty="0"/>
              <a:t>8917603.1.1.AM.INST</a:t>
            </a:r>
          </a:p>
        </p:txBody>
      </p:sp>
      <p:graphicFrame>
        <p:nvGraphicFramePr>
          <p:cNvPr id="9" name="TextBox 6">
            <a:extLst>
              <a:ext uri="{FF2B5EF4-FFF2-40B4-BE49-F238E27FC236}">
                <a16:creationId xmlns:a16="http://schemas.microsoft.com/office/drawing/2014/main" id="{E0C2092D-19F7-FEE0-E8EA-A192F1E7BF1D}"/>
              </a:ext>
            </a:extLst>
          </p:cNvPr>
          <p:cNvGraphicFramePr/>
          <p:nvPr>
            <p:extLst>
              <p:ext uri="{D42A27DB-BD31-4B8C-83A1-F6EECF244321}">
                <p14:modId xmlns:p14="http://schemas.microsoft.com/office/powerpoint/2010/main" val="1206987066"/>
              </p:ext>
            </p:extLst>
          </p:nvPr>
        </p:nvGraphicFramePr>
        <p:xfrm>
          <a:off x="368573" y="1108567"/>
          <a:ext cx="8406853" cy="4756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2764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B3135F5-729C-CABE-E80E-DC5BD32A2879}"/>
              </a:ext>
            </a:extLst>
          </p:cNvPr>
          <p:cNvSpPr>
            <a:spLocks noGrp="1"/>
          </p:cNvSpPr>
          <p:nvPr>
            <p:ph type="ftr" sz="quarter" idx="13"/>
          </p:nvPr>
        </p:nvSpPr>
        <p:spPr/>
        <p:txBody>
          <a:bodyPr/>
          <a:lstStyle/>
          <a:p>
            <a:r>
              <a:rPr lang="en-US" sz="800" dirty="0"/>
              <a:t>Source: SSIM, For illustrative purpose only, example of a 7-year corporate bond as of May 7, 2026</a:t>
            </a:r>
          </a:p>
        </p:txBody>
      </p:sp>
      <p:sp>
        <p:nvSpPr>
          <p:cNvPr id="3" name="Title 2">
            <a:extLst>
              <a:ext uri="{FF2B5EF4-FFF2-40B4-BE49-F238E27FC236}">
                <a16:creationId xmlns:a16="http://schemas.microsoft.com/office/drawing/2014/main" id="{47BD7A38-DC31-0C46-1403-362E51A9F94E}"/>
              </a:ext>
            </a:extLst>
          </p:cNvPr>
          <p:cNvSpPr>
            <a:spLocks noGrp="1"/>
          </p:cNvSpPr>
          <p:nvPr>
            <p:ph type="title"/>
          </p:nvPr>
        </p:nvSpPr>
        <p:spPr/>
        <p:txBody>
          <a:bodyPr/>
          <a:lstStyle/>
          <a:p>
            <a:r>
              <a:rPr lang="en-US" sz="2800" dirty="0"/>
              <a:t>Amortized Cost Accounting</a:t>
            </a:r>
          </a:p>
        </p:txBody>
      </p:sp>
      <p:sp>
        <p:nvSpPr>
          <p:cNvPr id="4" name="Text Placeholder 3">
            <a:extLst>
              <a:ext uri="{FF2B5EF4-FFF2-40B4-BE49-F238E27FC236}">
                <a16:creationId xmlns:a16="http://schemas.microsoft.com/office/drawing/2014/main" id="{66FF7B83-1DDA-4C6A-55AC-7FC64E0C481A}"/>
              </a:ext>
            </a:extLst>
          </p:cNvPr>
          <p:cNvSpPr>
            <a:spLocks noGrp="1"/>
          </p:cNvSpPr>
          <p:nvPr>
            <p:ph type="body" sz="quarter" idx="11"/>
          </p:nvPr>
        </p:nvSpPr>
        <p:spPr/>
        <p:txBody>
          <a:bodyPr/>
          <a:lstStyle/>
          <a:p>
            <a:r>
              <a:rPr lang="en-US" dirty="0"/>
              <a:t>8917603.1.1.AM.INST</a:t>
            </a:r>
          </a:p>
        </p:txBody>
      </p:sp>
      <p:graphicFrame>
        <p:nvGraphicFramePr>
          <p:cNvPr id="6" name="Chart 5">
            <a:extLst>
              <a:ext uri="{FF2B5EF4-FFF2-40B4-BE49-F238E27FC236}">
                <a16:creationId xmlns:a16="http://schemas.microsoft.com/office/drawing/2014/main" id="{8C4C0BE0-C84D-CE96-2ADE-602DC1B060EF}"/>
              </a:ext>
            </a:extLst>
          </p:cNvPr>
          <p:cNvGraphicFramePr>
            <a:graphicFrameLocks/>
          </p:cNvGraphicFramePr>
          <p:nvPr>
            <p:extLst>
              <p:ext uri="{D42A27DB-BD31-4B8C-83A1-F6EECF244321}">
                <p14:modId xmlns:p14="http://schemas.microsoft.com/office/powerpoint/2010/main" val="3852167791"/>
              </p:ext>
            </p:extLst>
          </p:nvPr>
        </p:nvGraphicFramePr>
        <p:xfrm>
          <a:off x="699246" y="1015253"/>
          <a:ext cx="7953935" cy="49148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2632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87D24-03E4-476A-5254-0C2EC595B32B}"/>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D149EC8F-ACF5-7C44-5102-98224593DF4A}"/>
              </a:ext>
            </a:extLst>
          </p:cNvPr>
          <p:cNvSpPr>
            <a:spLocks noGrp="1"/>
          </p:cNvSpPr>
          <p:nvPr>
            <p:ph type="ftr" sz="quarter" idx="13"/>
          </p:nvPr>
        </p:nvSpPr>
        <p:spPr/>
        <p:txBody>
          <a:bodyPr/>
          <a:lstStyle/>
          <a:p>
            <a:r>
              <a:rPr lang="en-US" sz="800" dirty="0"/>
              <a:t>Source: SSIM, For illustrative purpose only and does not represent the difference between two specific strategies. Past performance is not indication of future return. Do not rely on this information to make investment decisions. As of May 7, 2026</a:t>
            </a:r>
          </a:p>
        </p:txBody>
      </p:sp>
      <p:sp>
        <p:nvSpPr>
          <p:cNvPr id="3" name="Title 2">
            <a:extLst>
              <a:ext uri="{FF2B5EF4-FFF2-40B4-BE49-F238E27FC236}">
                <a16:creationId xmlns:a16="http://schemas.microsoft.com/office/drawing/2014/main" id="{323F0C0A-D77F-C103-6F42-B8FD7BCEF84D}"/>
              </a:ext>
            </a:extLst>
          </p:cNvPr>
          <p:cNvSpPr>
            <a:spLocks noGrp="1"/>
          </p:cNvSpPr>
          <p:nvPr>
            <p:ph type="title"/>
          </p:nvPr>
        </p:nvSpPr>
        <p:spPr/>
        <p:txBody>
          <a:bodyPr/>
          <a:lstStyle/>
          <a:p>
            <a:r>
              <a:rPr lang="en-US" sz="2800" dirty="0"/>
              <a:t>What is the yield difference?</a:t>
            </a:r>
          </a:p>
        </p:txBody>
      </p:sp>
      <p:sp>
        <p:nvSpPr>
          <p:cNvPr id="4" name="Text Placeholder 3">
            <a:extLst>
              <a:ext uri="{FF2B5EF4-FFF2-40B4-BE49-F238E27FC236}">
                <a16:creationId xmlns:a16="http://schemas.microsoft.com/office/drawing/2014/main" id="{D8DF623D-C707-84AD-E923-993418D98363}"/>
              </a:ext>
            </a:extLst>
          </p:cNvPr>
          <p:cNvSpPr>
            <a:spLocks noGrp="1"/>
          </p:cNvSpPr>
          <p:nvPr>
            <p:ph type="body" sz="quarter" idx="11"/>
          </p:nvPr>
        </p:nvSpPr>
        <p:spPr/>
        <p:txBody>
          <a:bodyPr/>
          <a:lstStyle/>
          <a:p>
            <a:r>
              <a:rPr lang="en-US" dirty="0"/>
              <a:t>8917603.1.1.AM.INST</a:t>
            </a:r>
          </a:p>
        </p:txBody>
      </p:sp>
      <p:graphicFrame>
        <p:nvGraphicFramePr>
          <p:cNvPr id="5" name="Chart 4">
            <a:extLst>
              <a:ext uri="{FF2B5EF4-FFF2-40B4-BE49-F238E27FC236}">
                <a16:creationId xmlns:a16="http://schemas.microsoft.com/office/drawing/2014/main" id="{7ABE4ECB-1C86-31A3-5594-7E908784BDAE}"/>
              </a:ext>
            </a:extLst>
          </p:cNvPr>
          <p:cNvGraphicFramePr>
            <a:graphicFrameLocks/>
          </p:cNvGraphicFramePr>
          <p:nvPr>
            <p:extLst>
              <p:ext uri="{D42A27DB-BD31-4B8C-83A1-F6EECF244321}">
                <p14:modId xmlns:p14="http://schemas.microsoft.com/office/powerpoint/2010/main" val="558228293"/>
              </p:ext>
            </p:extLst>
          </p:nvPr>
        </p:nvGraphicFramePr>
        <p:xfrm>
          <a:off x="457200" y="1190867"/>
          <a:ext cx="82296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4556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F7F19E-9525-5D7B-499B-CF46F687E378}"/>
              </a:ext>
            </a:extLst>
          </p:cNvPr>
          <p:cNvSpPr>
            <a:spLocks noGrp="1"/>
          </p:cNvSpPr>
          <p:nvPr>
            <p:ph type="title"/>
          </p:nvPr>
        </p:nvSpPr>
        <p:spPr>
          <a:xfrm>
            <a:off x="374904" y="422274"/>
            <a:ext cx="8406853" cy="841248"/>
          </a:xfrm>
        </p:spPr>
        <p:txBody>
          <a:bodyPr vert="horz" lIns="0" tIns="0" rIns="0" bIns="0" rtlCol="0" anchor="t" anchorCtr="0">
            <a:normAutofit/>
          </a:bodyPr>
          <a:lstStyle/>
          <a:p>
            <a:r>
              <a:rPr lang="en-US" sz="2800" b="1" kern="1200" dirty="0">
                <a:latin typeface="Arial" panose="020B0604020202020204" pitchFamily="34" charset="0"/>
                <a:ea typeface="+mj-ea"/>
                <a:cs typeface="Arial" panose="020B0604020202020204" pitchFamily="34" charset="0"/>
              </a:rPr>
              <a:t>Attributes – What To Look For</a:t>
            </a:r>
          </a:p>
        </p:txBody>
      </p:sp>
      <p:sp>
        <p:nvSpPr>
          <p:cNvPr id="13" name="Footer Placeholder 3">
            <a:extLst>
              <a:ext uri="{FF2B5EF4-FFF2-40B4-BE49-F238E27FC236}">
                <a16:creationId xmlns:a16="http://schemas.microsoft.com/office/drawing/2014/main" id="{08298CF0-64EF-BF52-0342-3A36E972A55B}"/>
              </a:ext>
            </a:extLst>
          </p:cNvPr>
          <p:cNvSpPr>
            <a:spLocks noGrp="1"/>
          </p:cNvSpPr>
          <p:nvPr>
            <p:ph type="ftr" sz="quarter" idx="16"/>
          </p:nvPr>
        </p:nvSpPr>
        <p:spPr>
          <a:xfrm>
            <a:off x="377288" y="6026389"/>
            <a:ext cx="8390138" cy="365125"/>
          </a:xfrm>
        </p:spPr>
        <p:txBody>
          <a:bodyPr/>
          <a:lstStyle/>
          <a:p>
            <a:pPr>
              <a:spcAft>
                <a:spcPts val="600"/>
              </a:spcAft>
            </a:pPr>
            <a:r>
              <a:rPr lang="en-US" sz="800" dirty="0"/>
              <a:t>Source: SSIM, for illustrative purpose only, as of May 7, 2026</a:t>
            </a:r>
          </a:p>
        </p:txBody>
      </p:sp>
      <p:sp>
        <p:nvSpPr>
          <p:cNvPr id="15" name="Text Placeholder 4">
            <a:extLst>
              <a:ext uri="{FF2B5EF4-FFF2-40B4-BE49-F238E27FC236}">
                <a16:creationId xmlns:a16="http://schemas.microsoft.com/office/drawing/2014/main" id="{9A337C14-1FAD-85AA-E844-ADFA51CB1149}"/>
              </a:ext>
            </a:extLst>
          </p:cNvPr>
          <p:cNvSpPr>
            <a:spLocks noGrp="1"/>
          </p:cNvSpPr>
          <p:nvPr>
            <p:ph type="body" sz="quarter" idx="11"/>
          </p:nvPr>
        </p:nvSpPr>
        <p:spPr>
          <a:xfrm>
            <a:off x="3538270" y="6553058"/>
            <a:ext cx="2923500" cy="173124"/>
          </a:xfrm>
        </p:spPr>
        <p:txBody>
          <a:bodyPr/>
          <a:lstStyle/>
          <a:p>
            <a:r>
              <a:rPr lang="en-US" dirty="0"/>
              <a:t>8917603.1.1.AM.INST</a:t>
            </a:r>
          </a:p>
        </p:txBody>
      </p:sp>
      <p:graphicFrame>
        <p:nvGraphicFramePr>
          <p:cNvPr id="9" name="TextBox 6">
            <a:extLst>
              <a:ext uri="{FF2B5EF4-FFF2-40B4-BE49-F238E27FC236}">
                <a16:creationId xmlns:a16="http://schemas.microsoft.com/office/drawing/2014/main" id="{5547946D-6748-89BF-5214-8CA8C949D781}"/>
              </a:ext>
            </a:extLst>
          </p:cNvPr>
          <p:cNvGraphicFramePr/>
          <p:nvPr>
            <p:extLst>
              <p:ext uri="{D42A27DB-BD31-4B8C-83A1-F6EECF244321}">
                <p14:modId xmlns:p14="http://schemas.microsoft.com/office/powerpoint/2010/main" val="1458281122"/>
              </p:ext>
            </p:extLst>
          </p:nvPr>
        </p:nvGraphicFramePr>
        <p:xfrm>
          <a:off x="370385" y="1263522"/>
          <a:ext cx="8406853" cy="4756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866761"/>
      </p:ext>
    </p:extLst>
  </p:cSld>
  <p:clrMapOvr>
    <a:masterClrMapping/>
  </p:clrMapOvr>
</p:sld>
</file>

<file path=ppt/theme/theme1.xml><?xml version="1.0" encoding="utf-8"?>
<a:theme xmlns:a="http://schemas.openxmlformats.org/drawingml/2006/main" name="IM_A4_Template_July-16-2025">
  <a:themeElements>
    <a:clrScheme name="2025-06-15_StateStreetIM_PPT-Theme">
      <a:dk1>
        <a:srgbClr val="000533"/>
      </a:dk1>
      <a:lt1>
        <a:srgbClr val="FFFFFF"/>
      </a:lt1>
      <a:dk2>
        <a:srgbClr val="000533"/>
      </a:dk2>
      <a:lt2>
        <a:srgbClr val="F3F3F5"/>
      </a:lt2>
      <a:accent1>
        <a:srgbClr val="001AFF"/>
      </a:accent1>
      <a:accent2>
        <a:srgbClr val="1EFF8F"/>
      </a:accent2>
      <a:accent3>
        <a:srgbClr val="49D3FF"/>
      </a:accent3>
      <a:accent4>
        <a:srgbClr val="A29AFF"/>
      </a:accent4>
      <a:accent5>
        <a:srgbClr val="FF7C56"/>
      </a:accent5>
      <a:accent6>
        <a:srgbClr val="EAFF00"/>
      </a:accent6>
      <a:hlink>
        <a:srgbClr val="001AFF"/>
      </a:hlink>
      <a:folHlink>
        <a:srgbClr val="73B2F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5-07-16_StateStreetIM_Template-A4" id="{BF453234-6E17-594D-B8EA-3C6876C94A8F}" vid="{4B77B734-4242-094E-9280-88EC4C622443}"/>
    </a:ext>
  </a:extLst>
</a:theme>
</file>

<file path=ppt/theme/theme2.xml><?xml version="1.0" encoding="utf-8"?>
<a:theme xmlns:a="http://schemas.openxmlformats.org/drawingml/2006/main" name="IM_16x9_Template_June-11-2025_aa241a9d845547bba07f8cb6f712308b">
  <a:themeElements>
    <a:clrScheme name="2025-06-15_StateStreetIM_PPT-Theme">
      <a:dk1>
        <a:srgbClr val="000533"/>
      </a:dk1>
      <a:lt1>
        <a:srgbClr val="FFFFFF"/>
      </a:lt1>
      <a:dk2>
        <a:srgbClr val="000533"/>
      </a:dk2>
      <a:lt2>
        <a:srgbClr val="F3F3F5"/>
      </a:lt2>
      <a:accent1>
        <a:srgbClr val="001AFF"/>
      </a:accent1>
      <a:accent2>
        <a:srgbClr val="1EFF8F"/>
      </a:accent2>
      <a:accent3>
        <a:srgbClr val="49D3FF"/>
      </a:accent3>
      <a:accent4>
        <a:srgbClr val="A29AFF"/>
      </a:accent4>
      <a:accent5>
        <a:srgbClr val="FF7C56"/>
      </a:accent5>
      <a:accent6>
        <a:srgbClr val="EAFF00"/>
      </a:accent6>
      <a:hlink>
        <a:srgbClr val="001AFF"/>
      </a:hlink>
      <a:folHlink>
        <a:srgbClr val="73B2F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5-06-18_StateStreetIM_Template-4x3" id="{8B992658-8EFC-A046-AD54-B9DE390C09D3}" vid="{60FAD66D-C4B1-B24D-B721-C6BAF43DAFA9}"/>
    </a:ext>
  </a:extLst>
</a:theme>
</file>

<file path=ppt/theme/theme3.xml><?xml version="1.0" encoding="utf-8"?>
<a:theme xmlns:a="http://schemas.openxmlformats.org/drawingml/2006/main" name="18_State Street Global Advisors PowerPoint_Template_Aug 2018">
  <a:themeElements>
    <a:clrScheme name="State Street Template">
      <a:dk1>
        <a:srgbClr val="000000"/>
      </a:dk1>
      <a:lt1>
        <a:srgbClr val="FFFFFF"/>
      </a:lt1>
      <a:dk2>
        <a:srgbClr val="273F33"/>
      </a:dk2>
      <a:lt2>
        <a:srgbClr val="00E6AF"/>
      </a:lt2>
      <a:accent1>
        <a:srgbClr val="005365"/>
      </a:accent1>
      <a:accent2>
        <a:srgbClr val="2C91A0"/>
      </a:accent2>
      <a:accent3>
        <a:srgbClr val="D2FF00"/>
      </a:accent3>
      <a:accent4>
        <a:srgbClr val="E1A000"/>
      </a:accent4>
      <a:accent5>
        <a:srgbClr val="32E1FF"/>
      </a:accent5>
      <a:accent6>
        <a:srgbClr val="F5E146"/>
      </a:accent6>
      <a:hlink>
        <a:srgbClr val="0563C1"/>
      </a:hlink>
      <a:folHlink>
        <a:srgbClr val="954F72"/>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0219_StateStreet_Template_041218" id="{D650AED3-3BB6-B04C-8885-95256C9A5B3F}" vid="{63540EDF-A57F-8C40-A3FD-6A9F73915AD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Metadata/LabelInfo.xml><?xml version="1.0" encoding="utf-8"?>
<clbl:labelList xmlns:clbl="http://schemas.microsoft.com/office/2020/mipLabelMetadata">
  <clbl:label id="{5390182f-4b20-4207-ab94-a7fdc391d448}" enabled="1" method="Privileged" siteId="{3f0bdd77-1711-49bc-9b8c-6f2ba3e1c085}" contentBits="2" removed="0"/>
</clbl:labelList>
</file>

<file path=docProps/app.xml><?xml version="1.0" encoding="utf-8"?>
<Properties xmlns="http://schemas.openxmlformats.org/officeDocument/2006/extended-properties" xmlns:vt="http://schemas.openxmlformats.org/officeDocument/2006/docPropsVTypes">
  <Template/>
  <TotalTime>1738</TotalTime>
  <Words>1380</Words>
  <Application>Microsoft Office PowerPoint</Application>
  <PresentationFormat>On-screen Show (4:3)</PresentationFormat>
  <Paragraphs>144</Paragraphs>
  <Slides>18</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18</vt:i4>
      </vt:variant>
    </vt:vector>
  </HeadingPairs>
  <TitlesOfParts>
    <vt:vector size="29" baseType="lpstr">
      <vt:lpstr>Arial Regular</vt:lpstr>
      <vt:lpstr>Aptos</vt:lpstr>
      <vt:lpstr>Aptos Display</vt:lpstr>
      <vt:lpstr>Arial</vt:lpstr>
      <vt:lpstr>Arial Bold</vt:lpstr>
      <vt:lpstr>Calibri</vt:lpstr>
      <vt:lpstr>Helvetica</vt:lpstr>
      <vt:lpstr>Symbol</vt:lpstr>
      <vt:lpstr>IM_A4_Template_July-16-2025</vt:lpstr>
      <vt:lpstr>IM_16x9_Template_June-11-2025_aa241a9d845547bba07f8cb6f712308b</vt:lpstr>
      <vt:lpstr>18_State Street Global Advisors PowerPoint_Template_Aug 2018</vt:lpstr>
      <vt:lpstr>CGFOA: Two Cash Vehicles: Two Rule Books: Understanding LGIPs and SEC Money Market Funds</vt:lpstr>
      <vt:lpstr>Outline:</vt:lpstr>
      <vt:lpstr>Outline:</vt:lpstr>
      <vt:lpstr>How Does a Liquidity Pool or Money Market Fund Work?</vt:lpstr>
      <vt:lpstr>The Volatility of Cash Flows</vt:lpstr>
      <vt:lpstr>What Can They Invest In?</vt:lpstr>
      <vt:lpstr>Amortized Cost Accounting</vt:lpstr>
      <vt:lpstr>What is the yield difference?</vt:lpstr>
      <vt:lpstr>Attributes – What To Look For</vt:lpstr>
      <vt:lpstr>GASB 79, SEC 2a-7</vt:lpstr>
      <vt:lpstr>Credit Ratings</vt:lpstr>
      <vt:lpstr>What Are Some of The Biggest Risks</vt:lpstr>
      <vt:lpstr>Operations</vt:lpstr>
      <vt:lpstr>Disclosures and Transparency</vt:lpstr>
      <vt:lpstr>Learning Outcomes</vt:lpstr>
      <vt:lpstr>Questions:  William_Goldthwait@StateStreet.com</vt:lpstr>
      <vt:lpstr>Important Disclosures</vt:lpstr>
      <vt:lpstr>PowerPoint Presentation</vt:lpstr>
    </vt:vector>
  </TitlesOfParts>
  <Company>California State Treasurer's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Zepeda, Trista</dc:creator>
  <cp:lastModifiedBy>Goldthwait, William</cp:lastModifiedBy>
  <cp:revision>32</cp:revision>
  <dcterms:created xsi:type="dcterms:W3CDTF">2024-10-29T16:05:42Z</dcterms:created>
  <dcterms:modified xsi:type="dcterms:W3CDTF">2026-05-07T17:09:30Z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1_Office Theme:3</vt:lpwstr>
  </property>
  <property fmtid="{D5CDD505-2E9C-101B-9397-08002B2CF9AE}" pid="3" name="ClassificationContentMarkingFooterText">
    <vt:lpwstr>Information Classification: General</vt:lpwstr>
  </property>
  <property fmtid="{D5CDD505-2E9C-101B-9397-08002B2CF9AE}" pid="4" name="_AdHocReviewCycleID">
    <vt:i4>2128910583</vt:i4>
  </property>
  <property fmtid="{D5CDD505-2E9C-101B-9397-08002B2CF9AE}" pid="5" name="_NewReviewCycle">
    <vt:lpwstr/>
  </property>
  <property fmtid="{D5CDD505-2E9C-101B-9397-08002B2CF9AE}" pid="6" name="_EmailSubject">
    <vt:lpwstr>Liquidity Pools</vt:lpwstr>
  </property>
  <property fmtid="{D5CDD505-2E9C-101B-9397-08002B2CF9AE}" pid="7" name="_AuthorEmail">
    <vt:lpwstr>William_Goldthwait@statestreet.com</vt:lpwstr>
  </property>
  <property fmtid="{D5CDD505-2E9C-101B-9397-08002B2CF9AE}" pid="8" name="_AuthorEmailDisplayName">
    <vt:lpwstr>Goldthwait, William</vt:lpwstr>
  </property>
</Properties>
</file>