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 id="2147483779" r:id="rId2"/>
    <p:sldMasterId id="2147483824" r:id="rId3"/>
    <p:sldMasterId id="2147483858" r:id="rId4"/>
  </p:sldMasterIdLst>
  <p:notesMasterIdLst>
    <p:notesMasterId r:id="rId63"/>
  </p:notesMasterIdLst>
  <p:handoutMasterIdLst>
    <p:handoutMasterId r:id="rId64"/>
  </p:handoutMasterIdLst>
  <p:sldIdLst>
    <p:sldId id="2147483521" r:id="rId5"/>
    <p:sldId id="1410" r:id="rId6"/>
    <p:sldId id="1374" r:id="rId7"/>
    <p:sldId id="268" r:id="rId8"/>
    <p:sldId id="266" r:id="rId9"/>
    <p:sldId id="1375" r:id="rId10"/>
    <p:sldId id="1376" r:id="rId11"/>
    <p:sldId id="677" r:id="rId12"/>
    <p:sldId id="716" r:id="rId13"/>
    <p:sldId id="1377" r:id="rId14"/>
    <p:sldId id="719" r:id="rId15"/>
    <p:sldId id="1378" r:id="rId16"/>
    <p:sldId id="1379" r:id="rId17"/>
    <p:sldId id="767" r:id="rId18"/>
    <p:sldId id="1380" r:id="rId19"/>
    <p:sldId id="1381" r:id="rId20"/>
    <p:sldId id="723" r:id="rId21"/>
    <p:sldId id="1382" r:id="rId22"/>
    <p:sldId id="1383" r:id="rId23"/>
    <p:sldId id="726" r:id="rId24"/>
    <p:sldId id="1384" r:id="rId25"/>
    <p:sldId id="1385" r:id="rId26"/>
    <p:sldId id="1386" r:id="rId27"/>
    <p:sldId id="1387" r:id="rId28"/>
    <p:sldId id="1388" r:id="rId29"/>
    <p:sldId id="1389" r:id="rId30"/>
    <p:sldId id="730" r:id="rId31"/>
    <p:sldId id="1390" r:id="rId32"/>
    <p:sldId id="1391" r:id="rId33"/>
    <p:sldId id="1392" r:id="rId34"/>
    <p:sldId id="1393" r:id="rId35"/>
    <p:sldId id="1394" r:id="rId36"/>
    <p:sldId id="1395" r:id="rId37"/>
    <p:sldId id="1396" r:id="rId38"/>
    <p:sldId id="1397" r:id="rId39"/>
    <p:sldId id="1398" r:id="rId40"/>
    <p:sldId id="1399" r:id="rId41"/>
    <p:sldId id="1400" r:id="rId42"/>
    <p:sldId id="1405" r:id="rId43"/>
    <p:sldId id="1406" r:id="rId44"/>
    <p:sldId id="1401" r:id="rId45"/>
    <p:sldId id="1402" r:id="rId46"/>
    <p:sldId id="1403" r:id="rId47"/>
    <p:sldId id="1404" r:id="rId48"/>
    <p:sldId id="1407" r:id="rId49"/>
    <p:sldId id="1408" r:id="rId50"/>
    <p:sldId id="758" r:id="rId51"/>
    <p:sldId id="759" r:id="rId52"/>
    <p:sldId id="731" r:id="rId53"/>
    <p:sldId id="1409" r:id="rId54"/>
    <p:sldId id="763" r:id="rId55"/>
    <p:sldId id="764" r:id="rId56"/>
    <p:sldId id="737" r:id="rId57"/>
    <p:sldId id="738" r:id="rId58"/>
    <p:sldId id="739" r:id="rId59"/>
    <p:sldId id="733" r:id="rId60"/>
    <p:sldId id="766" r:id="rId61"/>
    <p:sldId id="944" r:id="rId6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DD2DD"/>
    <a:srgbClr val="0A5D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34" autoAdjust="0"/>
    <p:restoredTop sz="89324" autoAdjust="0"/>
  </p:normalViewPr>
  <p:slideViewPr>
    <p:cSldViewPr snapToGrid="0">
      <p:cViewPr varScale="1">
        <p:scale>
          <a:sx n="74" d="100"/>
          <a:sy n="74" d="100"/>
        </p:scale>
        <p:origin x="403" y="29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2166"/>
    </p:cViewPr>
  </p:sorterViewPr>
  <p:notesViewPr>
    <p:cSldViewPr snapToGrid="0">
      <p:cViewPr varScale="1">
        <p:scale>
          <a:sx n="60" d="100"/>
          <a:sy n="60" d="100"/>
        </p:scale>
        <p:origin x="3101" y="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Catlett" userId="b3c64f98-15a1-453a-86c7-d399c1fcc09d" providerId="ADAL" clId="{CFBBC9AD-3C01-4A3F-9303-3E94AD707C6E}"/>
    <pc:docChg chg="undo custSel addSld delSld modSld">
      <pc:chgData name="Scott Catlett" userId="b3c64f98-15a1-453a-86c7-d399c1fcc09d" providerId="ADAL" clId="{CFBBC9AD-3C01-4A3F-9303-3E94AD707C6E}" dt="2026-05-13T22:39:29.986" v="90"/>
      <pc:docMkLst>
        <pc:docMk/>
      </pc:docMkLst>
      <pc:sldChg chg="add del">
        <pc:chgData name="Scott Catlett" userId="b3c64f98-15a1-453a-86c7-d399c1fcc09d" providerId="ADAL" clId="{CFBBC9AD-3C01-4A3F-9303-3E94AD707C6E}" dt="2026-05-13T22:39:29.986" v="90"/>
        <pc:sldMkLst>
          <pc:docMk/>
          <pc:sldMk cId="3340243137" sldId="944"/>
        </pc:sldMkLst>
      </pc:sldChg>
      <pc:sldChg chg="add del">
        <pc:chgData name="Scott Catlett" userId="b3c64f98-15a1-453a-86c7-d399c1fcc09d" providerId="ADAL" clId="{CFBBC9AD-3C01-4A3F-9303-3E94AD707C6E}" dt="2026-05-13T22:18:15.750" v="86"/>
        <pc:sldMkLst>
          <pc:docMk/>
          <pc:sldMk cId="3992745849" sldId="1410"/>
        </pc:sldMkLst>
      </pc:sldChg>
      <pc:sldChg chg="addSp modSp mod">
        <pc:chgData name="Scott Catlett" userId="b3c64f98-15a1-453a-86c7-d399c1fcc09d" providerId="ADAL" clId="{CFBBC9AD-3C01-4A3F-9303-3E94AD707C6E}" dt="2026-05-13T22:18:06.494" v="83"/>
        <pc:sldMkLst>
          <pc:docMk/>
          <pc:sldMk cId="3367302063" sldId="2147483521"/>
        </pc:sldMkLst>
        <pc:spChg chg="mod">
          <ac:chgData name="Scott Catlett" userId="b3c64f98-15a1-453a-86c7-d399c1fcc09d" providerId="ADAL" clId="{CFBBC9AD-3C01-4A3F-9303-3E94AD707C6E}" dt="2026-05-13T22:17:21.921" v="79" actId="20577"/>
          <ac:spMkLst>
            <pc:docMk/>
            <pc:sldMk cId="3367302063" sldId="2147483521"/>
            <ac:spMk id="3" creationId="{CD21295A-89E8-6D72-1B9E-D8BF416CDA8C}"/>
          </ac:spMkLst>
        </pc:spChg>
        <pc:graphicFrameChg chg="add mod">
          <ac:chgData name="Scott Catlett" userId="b3c64f98-15a1-453a-86c7-d399c1fcc09d" providerId="ADAL" clId="{CFBBC9AD-3C01-4A3F-9303-3E94AD707C6E}" dt="2026-05-13T22:18:06.494" v="83"/>
          <ac:graphicFrameMkLst>
            <pc:docMk/>
            <pc:sldMk cId="3367302063" sldId="2147483521"/>
            <ac:graphicFrameMk id="6" creationId="{96EB8453-4683-49EB-9713-C520E5E97ED4}"/>
          </ac:graphicFrameMkLst>
        </pc:graphicFrameChg>
      </pc:sldChg>
      <pc:sldChg chg="add del">
        <pc:chgData name="Scott Catlett" userId="b3c64f98-15a1-453a-86c7-d399c1fcc09d" providerId="ADAL" clId="{CFBBC9AD-3C01-4A3F-9303-3E94AD707C6E}" dt="2026-05-13T22:39:22.596" v="89"/>
        <pc:sldMkLst>
          <pc:docMk/>
          <pc:sldMk cId="3162591536" sldId="2147483522"/>
        </pc:sldMkLst>
      </pc:sldChg>
      <pc:sldChg chg="del">
        <pc:chgData name="Scott Catlett" userId="b3c64f98-15a1-453a-86c7-d399c1fcc09d" providerId="ADAL" clId="{CFBBC9AD-3C01-4A3F-9303-3E94AD707C6E}" dt="2026-05-13T22:17:45.889" v="80" actId="47"/>
        <pc:sldMkLst>
          <pc:docMk/>
          <pc:sldMk cId="3297217661" sldId="2147483522"/>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svg"/><Relationship Id="rId1" Type="http://schemas.openxmlformats.org/officeDocument/2006/relationships/image" Target="../media/image37.svg"/></Relationships>
</file>

<file path=ppt/diagrams/_rels/data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svg"/><Relationship Id="rId1"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svg"/><Relationship Id="rId1" Type="http://schemas.openxmlformats.org/officeDocument/2006/relationships/image" Target="../media/image3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svg"/><Relationship Id="rId1"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03A738-A814-4C76-B7ED-EEAA65606747}"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59090D6D-AC93-4DF7-B762-FB340B487DA5}">
      <dgm:prSet/>
      <dgm:spPr/>
      <dgm:t>
        <a:bodyPr anchor="ctr"/>
        <a:lstStyle/>
        <a:p>
          <a:pPr>
            <a:lnSpc>
              <a:spcPct val="100000"/>
            </a:lnSpc>
            <a:defRPr cap="all"/>
          </a:pPr>
          <a:r>
            <a:rPr lang="en-US" baseline="0" dirty="0">
              <a:solidFill>
                <a:schemeClr val="tx2"/>
              </a:solidFill>
            </a:rPr>
            <a:t>The Role of Policy in Financial Management</a:t>
          </a:r>
          <a:endParaRPr lang="en-US" dirty="0">
            <a:solidFill>
              <a:schemeClr val="tx2"/>
            </a:solidFill>
          </a:endParaRPr>
        </a:p>
      </dgm:t>
    </dgm:pt>
    <dgm:pt modelId="{A1369302-6C1D-483B-A8CF-DB6778D81249}" type="parTrans" cxnId="{83F15B84-2588-465E-B2C1-73F72F979DC4}">
      <dgm:prSet/>
      <dgm:spPr/>
      <dgm:t>
        <a:bodyPr/>
        <a:lstStyle/>
        <a:p>
          <a:endParaRPr lang="en-US"/>
        </a:p>
      </dgm:t>
    </dgm:pt>
    <dgm:pt modelId="{A50779E7-D8B4-4186-969F-CA74D05BD7C0}" type="sibTrans" cxnId="{83F15B84-2588-465E-B2C1-73F72F979DC4}">
      <dgm:prSet/>
      <dgm:spPr/>
      <dgm:t>
        <a:bodyPr/>
        <a:lstStyle/>
        <a:p>
          <a:endParaRPr lang="en-US"/>
        </a:p>
      </dgm:t>
    </dgm:pt>
    <dgm:pt modelId="{59758011-B494-4BDC-AE5D-843589D19705}">
      <dgm:prSet/>
      <dgm:spPr/>
      <dgm:t>
        <a:bodyPr anchor="ctr"/>
        <a:lstStyle/>
        <a:p>
          <a:pPr>
            <a:lnSpc>
              <a:spcPct val="100000"/>
            </a:lnSpc>
            <a:defRPr cap="all"/>
          </a:pPr>
          <a:r>
            <a:rPr lang="en-US" baseline="0" dirty="0">
              <a:solidFill>
                <a:schemeClr val="tx2"/>
              </a:solidFill>
            </a:rPr>
            <a:t>External Influences on Policy</a:t>
          </a:r>
          <a:endParaRPr lang="en-US" dirty="0">
            <a:solidFill>
              <a:schemeClr val="tx2"/>
            </a:solidFill>
          </a:endParaRPr>
        </a:p>
      </dgm:t>
    </dgm:pt>
    <dgm:pt modelId="{EF0FE3CD-1968-4452-8BED-DAC672FFA4D4}" type="parTrans" cxnId="{433E6485-7B2F-4824-BC43-C2F1DB81F38B}">
      <dgm:prSet/>
      <dgm:spPr/>
      <dgm:t>
        <a:bodyPr/>
        <a:lstStyle/>
        <a:p>
          <a:endParaRPr lang="en-US"/>
        </a:p>
      </dgm:t>
    </dgm:pt>
    <dgm:pt modelId="{8BC9231B-64A9-4DE9-8FF6-C2938134E883}" type="sibTrans" cxnId="{433E6485-7B2F-4824-BC43-C2F1DB81F38B}">
      <dgm:prSet/>
      <dgm:spPr/>
      <dgm:t>
        <a:bodyPr/>
        <a:lstStyle/>
        <a:p>
          <a:endParaRPr lang="en-US"/>
        </a:p>
      </dgm:t>
    </dgm:pt>
    <dgm:pt modelId="{5EC63EF6-DEE8-4A72-954B-429CAEFCE8C0}">
      <dgm:prSet/>
      <dgm:spPr/>
      <dgm:t>
        <a:bodyPr anchor="ctr"/>
        <a:lstStyle/>
        <a:p>
          <a:pPr>
            <a:lnSpc>
              <a:spcPct val="100000"/>
            </a:lnSpc>
            <a:defRPr cap="all"/>
          </a:pPr>
          <a:r>
            <a:rPr lang="en-US" dirty="0">
              <a:solidFill>
                <a:schemeClr val="tx2"/>
              </a:solidFill>
            </a:rPr>
            <a:t>Influences of Best Practices on Policy</a:t>
          </a:r>
        </a:p>
      </dgm:t>
    </dgm:pt>
    <dgm:pt modelId="{DC8CBA3F-11EF-49B6-BC6C-10D4D028EF79}" type="parTrans" cxnId="{08C084D7-A5B7-43B6-8868-2D9850178583}">
      <dgm:prSet/>
      <dgm:spPr/>
      <dgm:t>
        <a:bodyPr/>
        <a:lstStyle/>
        <a:p>
          <a:endParaRPr lang="en-US"/>
        </a:p>
      </dgm:t>
    </dgm:pt>
    <dgm:pt modelId="{B8256BE5-72AB-43E8-8D83-C1D3E2F780AE}" type="sibTrans" cxnId="{08C084D7-A5B7-43B6-8868-2D9850178583}">
      <dgm:prSet/>
      <dgm:spPr/>
      <dgm:t>
        <a:bodyPr/>
        <a:lstStyle/>
        <a:p>
          <a:endParaRPr lang="en-US"/>
        </a:p>
      </dgm:t>
    </dgm:pt>
    <dgm:pt modelId="{C9125E53-8F39-42A5-B5B3-0AB9ADD6864F}" type="pres">
      <dgm:prSet presAssocID="{F403A738-A814-4C76-B7ED-EEAA65606747}" presName="root" presStyleCnt="0">
        <dgm:presLayoutVars>
          <dgm:dir/>
          <dgm:resizeHandles val="exact"/>
        </dgm:presLayoutVars>
      </dgm:prSet>
      <dgm:spPr/>
    </dgm:pt>
    <dgm:pt modelId="{77E22AEE-D040-41B2-A5B1-5F1462891535}" type="pres">
      <dgm:prSet presAssocID="{59090D6D-AC93-4DF7-B762-FB340B487DA5}" presName="compNode" presStyleCnt="0"/>
      <dgm:spPr/>
    </dgm:pt>
    <dgm:pt modelId="{1FD3F862-EDC3-48AE-99C5-61857EBCDE07}" type="pres">
      <dgm:prSet presAssocID="{59090D6D-AC93-4DF7-B762-FB340B487DA5}" presName="iconBgRect" presStyleLbl="bgShp" presStyleIdx="0" presStyleCnt="3"/>
      <dgm:spPr>
        <a:prstGeom prst="round2DiagRect">
          <a:avLst>
            <a:gd name="adj1" fmla="val 29727"/>
            <a:gd name="adj2" fmla="val 0"/>
          </a:avLst>
        </a:prstGeom>
        <a:solidFill>
          <a:schemeClr val="tx2"/>
        </a:solidFill>
      </dgm:spPr>
    </dgm:pt>
    <dgm:pt modelId="{03C0B486-82E4-4497-B0A1-C0B5F06D20BB}" type="pres">
      <dgm:prSet presAssocID="{59090D6D-AC93-4DF7-B762-FB340B487DA5}" presName="iconRect" presStyleLbl="node1" presStyleIdx="0" presStyleCnt="3" custScaleX="139632" custScaleY="139631"/>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Clipboard with solid fill"/>
        </a:ext>
      </dgm:extLst>
    </dgm:pt>
    <dgm:pt modelId="{83B07FB7-6CFE-4243-AA1B-2D99B4B7AD6C}" type="pres">
      <dgm:prSet presAssocID="{59090D6D-AC93-4DF7-B762-FB340B487DA5}" presName="spaceRect" presStyleCnt="0"/>
      <dgm:spPr/>
    </dgm:pt>
    <dgm:pt modelId="{733903D6-2AB4-445F-A521-98F7D0DE97F0}" type="pres">
      <dgm:prSet presAssocID="{59090D6D-AC93-4DF7-B762-FB340B487DA5}" presName="textRect" presStyleLbl="revTx" presStyleIdx="0" presStyleCnt="3">
        <dgm:presLayoutVars>
          <dgm:chMax val="1"/>
          <dgm:chPref val="1"/>
        </dgm:presLayoutVars>
      </dgm:prSet>
      <dgm:spPr/>
    </dgm:pt>
    <dgm:pt modelId="{016BE89D-243D-487E-9DA3-A80F87D799FB}" type="pres">
      <dgm:prSet presAssocID="{A50779E7-D8B4-4186-969F-CA74D05BD7C0}" presName="sibTrans" presStyleCnt="0"/>
      <dgm:spPr/>
    </dgm:pt>
    <dgm:pt modelId="{1A5F2C18-47BC-441D-AA03-862B303E702F}" type="pres">
      <dgm:prSet presAssocID="{59758011-B494-4BDC-AE5D-843589D19705}" presName="compNode" presStyleCnt="0"/>
      <dgm:spPr/>
    </dgm:pt>
    <dgm:pt modelId="{8E50F7BB-8DFB-4569-A9A0-1A1173F6CD5D}" type="pres">
      <dgm:prSet presAssocID="{59758011-B494-4BDC-AE5D-843589D19705}" presName="iconBgRect" presStyleLbl="bgShp" presStyleIdx="1" presStyleCnt="3"/>
      <dgm:spPr>
        <a:prstGeom prst="round2DiagRect">
          <a:avLst>
            <a:gd name="adj1" fmla="val 29727"/>
            <a:gd name="adj2" fmla="val 0"/>
          </a:avLst>
        </a:prstGeom>
        <a:solidFill>
          <a:schemeClr val="tx2"/>
        </a:solidFill>
      </dgm:spPr>
    </dgm:pt>
    <dgm:pt modelId="{06A44096-C9EB-47C2-B699-EAD98F2D7E35}" type="pres">
      <dgm:prSet presAssocID="{59758011-B494-4BDC-AE5D-843589D19705}" presName="iconRect" presStyleLbl="node1" presStyleIdx="1" presStyleCnt="3" custScaleX="139632" custScaleY="139631"/>
      <dgm:spPr>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C0DBA7A7-104B-413D-8A7B-9D43E0C14AAB}" type="pres">
      <dgm:prSet presAssocID="{59758011-B494-4BDC-AE5D-843589D19705}" presName="spaceRect" presStyleCnt="0"/>
      <dgm:spPr/>
    </dgm:pt>
    <dgm:pt modelId="{3B5A1E90-7439-4C23-B7E4-D07DF4A29B67}" type="pres">
      <dgm:prSet presAssocID="{59758011-B494-4BDC-AE5D-843589D19705}" presName="textRect" presStyleLbl="revTx" presStyleIdx="1" presStyleCnt="3">
        <dgm:presLayoutVars>
          <dgm:chMax val="1"/>
          <dgm:chPref val="1"/>
        </dgm:presLayoutVars>
      </dgm:prSet>
      <dgm:spPr/>
    </dgm:pt>
    <dgm:pt modelId="{012BCFD9-6031-4356-A4B5-AB227F2F019E}" type="pres">
      <dgm:prSet presAssocID="{8BC9231B-64A9-4DE9-8FF6-C2938134E883}" presName="sibTrans" presStyleCnt="0"/>
      <dgm:spPr/>
    </dgm:pt>
    <dgm:pt modelId="{0090C35D-EC68-4347-A565-26175220101D}" type="pres">
      <dgm:prSet presAssocID="{5EC63EF6-DEE8-4A72-954B-429CAEFCE8C0}" presName="compNode" presStyleCnt="0"/>
      <dgm:spPr/>
    </dgm:pt>
    <dgm:pt modelId="{D9221EF6-6DC7-4A66-BAAC-5BE9B5D60BA1}" type="pres">
      <dgm:prSet presAssocID="{5EC63EF6-DEE8-4A72-954B-429CAEFCE8C0}" presName="iconBgRect" presStyleLbl="bgShp" presStyleIdx="2" presStyleCnt="3"/>
      <dgm:spPr>
        <a:prstGeom prst="round2DiagRect">
          <a:avLst>
            <a:gd name="adj1" fmla="val 29727"/>
            <a:gd name="adj2" fmla="val 0"/>
          </a:avLst>
        </a:prstGeom>
        <a:solidFill>
          <a:schemeClr val="tx2"/>
        </a:solidFill>
      </dgm:spPr>
    </dgm:pt>
    <dgm:pt modelId="{17A94926-D07D-471E-B0EE-E740757C7920}" type="pres">
      <dgm:prSet presAssocID="{5EC63EF6-DEE8-4A72-954B-429CAEFCE8C0}" presName="iconRect" presStyleLbl="node1" presStyleIdx="2" presStyleCnt="3" custScaleX="139632" custScaleY="139631"/>
      <dgm:spPr>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Lights On with solid fill"/>
        </a:ext>
      </dgm:extLst>
    </dgm:pt>
    <dgm:pt modelId="{74557ADF-08D3-4EC5-802C-6BDF052E5682}" type="pres">
      <dgm:prSet presAssocID="{5EC63EF6-DEE8-4A72-954B-429CAEFCE8C0}" presName="spaceRect" presStyleCnt="0"/>
      <dgm:spPr/>
    </dgm:pt>
    <dgm:pt modelId="{DD2406D2-5560-4FCB-B915-AC70614084F7}" type="pres">
      <dgm:prSet presAssocID="{5EC63EF6-DEE8-4A72-954B-429CAEFCE8C0}" presName="textRect" presStyleLbl="revTx" presStyleIdx="2" presStyleCnt="3">
        <dgm:presLayoutVars>
          <dgm:chMax val="1"/>
          <dgm:chPref val="1"/>
        </dgm:presLayoutVars>
      </dgm:prSet>
      <dgm:spPr/>
    </dgm:pt>
  </dgm:ptLst>
  <dgm:cxnLst>
    <dgm:cxn modelId="{77D9E027-B829-4FDB-A205-95F714E34775}" type="presOf" srcId="{59758011-B494-4BDC-AE5D-843589D19705}" destId="{3B5A1E90-7439-4C23-B7E4-D07DF4A29B67}" srcOrd="0" destOrd="0" presId="urn:microsoft.com/office/officeart/2018/5/layout/IconLeafLabelList"/>
    <dgm:cxn modelId="{93ECCA55-DBDE-4313-9DE6-91486A5F2A52}" type="presOf" srcId="{F403A738-A814-4C76-B7ED-EEAA65606747}" destId="{C9125E53-8F39-42A5-B5B3-0AB9ADD6864F}" srcOrd="0" destOrd="0" presId="urn:microsoft.com/office/officeart/2018/5/layout/IconLeafLabelList"/>
    <dgm:cxn modelId="{83F15B84-2588-465E-B2C1-73F72F979DC4}" srcId="{F403A738-A814-4C76-B7ED-EEAA65606747}" destId="{59090D6D-AC93-4DF7-B762-FB340B487DA5}" srcOrd="0" destOrd="0" parTransId="{A1369302-6C1D-483B-A8CF-DB6778D81249}" sibTransId="{A50779E7-D8B4-4186-969F-CA74D05BD7C0}"/>
    <dgm:cxn modelId="{433E6485-7B2F-4824-BC43-C2F1DB81F38B}" srcId="{F403A738-A814-4C76-B7ED-EEAA65606747}" destId="{59758011-B494-4BDC-AE5D-843589D19705}" srcOrd="1" destOrd="0" parTransId="{EF0FE3CD-1968-4452-8BED-DAC672FFA4D4}" sibTransId="{8BC9231B-64A9-4DE9-8FF6-C2938134E883}"/>
    <dgm:cxn modelId="{D034CED1-108F-44B5-8C13-FEB6BA1AE917}" type="presOf" srcId="{59090D6D-AC93-4DF7-B762-FB340B487DA5}" destId="{733903D6-2AB4-445F-A521-98F7D0DE97F0}" srcOrd="0" destOrd="0" presId="urn:microsoft.com/office/officeart/2018/5/layout/IconLeafLabelList"/>
    <dgm:cxn modelId="{08C084D7-A5B7-43B6-8868-2D9850178583}" srcId="{F403A738-A814-4C76-B7ED-EEAA65606747}" destId="{5EC63EF6-DEE8-4A72-954B-429CAEFCE8C0}" srcOrd="2" destOrd="0" parTransId="{DC8CBA3F-11EF-49B6-BC6C-10D4D028EF79}" sibTransId="{B8256BE5-72AB-43E8-8D83-C1D3E2F780AE}"/>
    <dgm:cxn modelId="{EF4DDFFE-EB53-4F75-9832-819043296B1B}" type="presOf" srcId="{5EC63EF6-DEE8-4A72-954B-429CAEFCE8C0}" destId="{DD2406D2-5560-4FCB-B915-AC70614084F7}" srcOrd="0" destOrd="0" presId="urn:microsoft.com/office/officeart/2018/5/layout/IconLeafLabelList"/>
    <dgm:cxn modelId="{1357000A-9F35-4D94-B088-56ED28236385}" type="presParOf" srcId="{C9125E53-8F39-42A5-B5B3-0AB9ADD6864F}" destId="{77E22AEE-D040-41B2-A5B1-5F1462891535}" srcOrd="0" destOrd="0" presId="urn:microsoft.com/office/officeart/2018/5/layout/IconLeafLabelList"/>
    <dgm:cxn modelId="{58F30108-386C-4FDB-A49B-CF929FE04719}" type="presParOf" srcId="{77E22AEE-D040-41B2-A5B1-5F1462891535}" destId="{1FD3F862-EDC3-48AE-99C5-61857EBCDE07}" srcOrd="0" destOrd="0" presId="urn:microsoft.com/office/officeart/2018/5/layout/IconLeafLabelList"/>
    <dgm:cxn modelId="{31C182D1-D76A-45AF-8A60-F34A2EC71324}" type="presParOf" srcId="{77E22AEE-D040-41B2-A5B1-5F1462891535}" destId="{03C0B486-82E4-4497-B0A1-C0B5F06D20BB}" srcOrd="1" destOrd="0" presId="urn:microsoft.com/office/officeart/2018/5/layout/IconLeafLabelList"/>
    <dgm:cxn modelId="{8769A632-F449-4AD7-A7E6-E6CC9EB4A1E0}" type="presParOf" srcId="{77E22AEE-D040-41B2-A5B1-5F1462891535}" destId="{83B07FB7-6CFE-4243-AA1B-2D99B4B7AD6C}" srcOrd="2" destOrd="0" presId="urn:microsoft.com/office/officeart/2018/5/layout/IconLeafLabelList"/>
    <dgm:cxn modelId="{22F01DEE-8545-4B53-B807-491F8E60B7C5}" type="presParOf" srcId="{77E22AEE-D040-41B2-A5B1-5F1462891535}" destId="{733903D6-2AB4-445F-A521-98F7D0DE97F0}" srcOrd="3" destOrd="0" presId="urn:microsoft.com/office/officeart/2018/5/layout/IconLeafLabelList"/>
    <dgm:cxn modelId="{24C8DEA5-2359-4F0F-A74F-806EC310F639}" type="presParOf" srcId="{C9125E53-8F39-42A5-B5B3-0AB9ADD6864F}" destId="{016BE89D-243D-487E-9DA3-A80F87D799FB}" srcOrd="1" destOrd="0" presId="urn:microsoft.com/office/officeart/2018/5/layout/IconLeafLabelList"/>
    <dgm:cxn modelId="{94E7F4DF-63F8-41B8-A02D-3D8654E237E0}" type="presParOf" srcId="{C9125E53-8F39-42A5-B5B3-0AB9ADD6864F}" destId="{1A5F2C18-47BC-441D-AA03-862B303E702F}" srcOrd="2" destOrd="0" presId="urn:microsoft.com/office/officeart/2018/5/layout/IconLeafLabelList"/>
    <dgm:cxn modelId="{9FC605C0-8113-4103-8C65-803E4AA254A7}" type="presParOf" srcId="{1A5F2C18-47BC-441D-AA03-862B303E702F}" destId="{8E50F7BB-8DFB-4569-A9A0-1A1173F6CD5D}" srcOrd="0" destOrd="0" presId="urn:microsoft.com/office/officeart/2018/5/layout/IconLeafLabelList"/>
    <dgm:cxn modelId="{3B55DB1D-ABA9-44CC-AB7D-E5C832F3F044}" type="presParOf" srcId="{1A5F2C18-47BC-441D-AA03-862B303E702F}" destId="{06A44096-C9EB-47C2-B699-EAD98F2D7E35}" srcOrd="1" destOrd="0" presId="urn:microsoft.com/office/officeart/2018/5/layout/IconLeafLabelList"/>
    <dgm:cxn modelId="{3EC81FDB-96D9-48BE-9919-A598F36D37A5}" type="presParOf" srcId="{1A5F2C18-47BC-441D-AA03-862B303E702F}" destId="{C0DBA7A7-104B-413D-8A7B-9D43E0C14AAB}" srcOrd="2" destOrd="0" presId="urn:microsoft.com/office/officeart/2018/5/layout/IconLeafLabelList"/>
    <dgm:cxn modelId="{039B0610-EB5B-4E74-AA37-679304FEEEF1}" type="presParOf" srcId="{1A5F2C18-47BC-441D-AA03-862B303E702F}" destId="{3B5A1E90-7439-4C23-B7E4-D07DF4A29B67}" srcOrd="3" destOrd="0" presId="urn:microsoft.com/office/officeart/2018/5/layout/IconLeafLabelList"/>
    <dgm:cxn modelId="{9F8E6B1B-B831-4D24-9577-8F94ABA168E7}" type="presParOf" srcId="{C9125E53-8F39-42A5-B5B3-0AB9ADD6864F}" destId="{012BCFD9-6031-4356-A4B5-AB227F2F019E}" srcOrd="3" destOrd="0" presId="urn:microsoft.com/office/officeart/2018/5/layout/IconLeafLabelList"/>
    <dgm:cxn modelId="{7CAE178A-CD2F-4C42-8539-A1FBA68BF985}" type="presParOf" srcId="{C9125E53-8F39-42A5-B5B3-0AB9ADD6864F}" destId="{0090C35D-EC68-4347-A565-26175220101D}" srcOrd="4" destOrd="0" presId="urn:microsoft.com/office/officeart/2018/5/layout/IconLeafLabelList"/>
    <dgm:cxn modelId="{657565A9-1C9A-493D-9982-B75AAE2C7E72}" type="presParOf" srcId="{0090C35D-EC68-4347-A565-26175220101D}" destId="{D9221EF6-6DC7-4A66-BAAC-5BE9B5D60BA1}" srcOrd="0" destOrd="0" presId="urn:microsoft.com/office/officeart/2018/5/layout/IconLeafLabelList"/>
    <dgm:cxn modelId="{7BDD5DBC-AA5B-4F30-A972-9F145003C670}" type="presParOf" srcId="{0090C35D-EC68-4347-A565-26175220101D}" destId="{17A94926-D07D-471E-B0EE-E740757C7920}" srcOrd="1" destOrd="0" presId="urn:microsoft.com/office/officeart/2018/5/layout/IconLeafLabelList"/>
    <dgm:cxn modelId="{BBF8E91D-0FF7-4665-9C6F-E552715B9887}" type="presParOf" srcId="{0090C35D-EC68-4347-A565-26175220101D}" destId="{74557ADF-08D3-4EC5-802C-6BDF052E5682}" srcOrd="2" destOrd="0" presId="urn:microsoft.com/office/officeart/2018/5/layout/IconLeafLabelList"/>
    <dgm:cxn modelId="{6B722B9E-3419-48F1-946F-A411414F39B8}" type="presParOf" srcId="{0090C35D-EC68-4347-A565-26175220101D}" destId="{DD2406D2-5560-4FCB-B915-AC70614084F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C6D3E5-37E7-443A-AF47-3202D4FAD25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AB633A2-DB45-4350-8C69-4AF7C45BFEB3}">
      <dgm:prSet custT="1"/>
      <dgm:spPr>
        <a:solidFill>
          <a:schemeClr val="tx2"/>
        </a:solidFill>
      </dgm:spPr>
      <dgm:t>
        <a:bodyPr/>
        <a:lstStyle/>
        <a:p>
          <a:pPr>
            <a:lnSpc>
              <a:spcPct val="100000"/>
            </a:lnSpc>
            <a:spcAft>
              <a:spcPts val="0"/>
            </a:spcAft>
          </a:pPr>
          <a:r>
            <a:rPr lang="en-US" sz="4400" baseline="0" dirty="0"/>
            <a:t>Governing Body</a:t>
          </a:r>
          <a:endParaRPr lang="en-US" sz="4400" dirty="0"/>
        </a:p>
      </dgm:t>
    </dgm:pt>
    <dgm:pt modelId="{1E92FF0F-1B4E-4D11-9E7C-F6298CBA9FD4}" type="parTrans" cxnId="{62E5B74D-4340-4578-9F8B-69F88995E137}">
      <dgm:prSet/>
      <dgm:spPr/>
      <dgm:t>
        <a:bodyPr/>
        <a:lstStyle/>
        <a:p>
          <a:endParaRPr lang="en-US"/>
        </a:p>
      </dgm:t>
    </dgm:pt>
    <dgm:pt modelId="{94319CA3-3121-4628-A15A-1E82BAA0BBCD}" type="sibTrans" cxnId="{62E5B74D-4340-4578-9F8B-69F88995E137}">
      <dgm:prSet/>
      <dgm:spPr/>
      <dgm:t>
        <a:bodyPr/>
        <a:lstStyle/>
        <a:p>
          <a:endParaRPr lang="en-US"/>
        </a:p>
      </dgm:t>
    </dgm:pt>
    <dgm:pt modelId="{FEB279B9-A98A-4F4A-90A6-BFB61F91B519}">
      <dgm:prSet/>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0"/>
            </a:spcAft>
          </a:pPr>
          <a:r>
            <a:rPr lang="en-US" baseline="0" dirty="0">
              <a:solidFill>
                <a:schemeClr val="tx2"/>
              </a:solidFill>
            </a:rPr>
            <a:t>Establish parameters for adjustments and write-offs, as well as dollar thresholds requiring approval of chief executive and governing body and appeals.</a:t>
          </a:r>
          <a:endParaRPr lang="en-US" dirty="0">
            <a:solidFill>
              <a:schemeClr val="tx2"/>
            </a:solidFill>
          </a:endParaRPr>
        </a:p>
      </dgm:t>
    </dgm:pt>
    <dgm:pt modelId="{CFF4373C-DEC1-4D28-8344-EEA3DCEF0AB1}" type="parTrans" cxnId="{C791A86C-12FF-4E17-8660-5CDBA9B3A06F}">
      <dgm:prSet/>
      <dgm:spPr/>
      <dgm:t>
        <a:bodyPr/>
        <a:lstStyle/>
        <a:p>
          <a:endParaRPr lang="en-US"/>
        </a:p>
      </dgm:t>
    </dgm:pt>
    <dgm:pt modelId="{11B22DED-F6EF-477F-BABB-ECD43E921107}" type="sibTrans" cxnId="{C791A86C-12FF-4E17-8660-5CDBA9B3A06F}">
      <dgm:prSet/>
      <dgm:spPr/>
      <dgm:t>
        <a:bodyPr/>
        <a:lstStyle/>
        <a:p>
          <a:endParaRPr lang="en-US"/>
        </a:p>
      </dgm:t>
    </dgm:pt>
    <dgm:pt modelId="{3EC4F504-ADF9-4E7C-9E99-A6B2AF6E3C6E}">
      <dgm:prSet custT="1"/>
      <dgm:spPr>
        <a:solidFill>
          <a:schemeClr val="tx2"/>
        </a:solidFill>
      </dgm:spPr>
      <dgm:t>
        <a:bodyPr/>
        <a:lstStyle/>
        <a:p>
          <a:pPr>
            <a:lnSpc>
              <a:spcPct val="100000"/>
            </a:lnSpc>
            <a:spcAft>
              <a:spcPts val="0"/>
            </a:spcAft>
          </a:pPr>
          <a:r>
            <a:rPr lang="en-US" sz="4400" baseline="0" dirty="0"/>
            <a:t>Chief Executive</a:t>
          </a:r>
          <a:endParaRPr lang="en-US" sz="4400" dirty="0"/>
        </a:p>
      </dgm:t>
    </dgm:pt>
    <dgm:pt modelId="{0B710081-46EF-4076-8AEF-F0A58E7C8BE0}" type="parTrans" cxnId="{D3BCACA5-2ED4-4AF2-B7A7-35AC87AE5F6D}">
      <dgm:prSet/>
      <dgm:spPr/>
      <dgm:t>
        <a:bodyPr/>
        <a:lstStyle/>
        <a:p>
          <a:endParaRPr lang="en-US"/>
        </a:p>
      </dgm:t>
    </dgm:pt>
    <dgm:pt modelId="{859575B4-35B8-4A6A-AD4D-DB620211B858}" type="sibTrans" cxnId="{D3BCACA5-2ED4-4AF2-B7A7-35AC87AE5F6D}">
      <dgm:prSet/>
      <dgm:spPr/>
      <dgm:t>
        <a:bodyPr/>
        <a:lstStyle/>
        <a:p>
          <a:endParaRPr lang="en-US"/>
        </a:p>
      </dgm:t>
    </dgm:pt>
    <dgm:pt modelId="{84DAB37F-EDF1-4EFA-A816-2D3F6DA842AF}">
      <dgm:prSet/>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0"/>
            </a:spcAft>
          </a:pPr>
          <a:r>
            <a:rPr lang="en-US" baseline="0" dirty="0">
              <a:solidFill>
                <a:schemeClr val="tx2"/>
              </a:solidFill>
            </a:rPr>
            <a:t>Develop administrative policies governing the process for executing adjustments and write-offs relative to approvals, as well as the process for managing appeals.</a:t>
          </a:r>
          <a:endParaRPr lang="en-US" dirty="0">
            <a:solidFill>
              <a:schemeClr val="tx2"/>
            </a:solidFill>
          </a:endParaRPr>
        </a:p>
      </dgm:t>
    </dgm:pt>
    <dgm:pt modelId="{6BDA8F9B-5B12-463C-9826-9A0919968353}" type="parTrans" cxnId="{A8E18D7F-CAB6-4361-9FCC-2E2B68F6B7F0}">
      <dgm:prSet/>
      <dgm:spPr/>
      <dgm:t>
        <a:bodyPr/>
        <a:lstStyle/>
        <a:p>
          <a:endParaRPr lang="en-US"/>
        </a:p>
      </dgm:t>
    </dgm:pt>
    <dgm:pt modelId="{99EDC528-8314-4A2C-B935-C286C87187AF}" type="sibTrans" cxnId="{A8E18D7F-CAB6-4361-9FCC-2E2B68F6B7F0}">
      <dgm:prSet/>
      <dgm:spPr/>
      <dgm:t>
        <a:bodyPr/>
        <a:lstStyle/>
        <a:p>
          <a:endParaRPr lang="en-US"/>
        </a:p>
      </dgm:t>
    </dgm:pt>
    <dgm:pt modelId="{3BABACC2-782A-434F-B71C-C8DCF669F9BF}">
      <dgm:prSet custT="1"/>
      <dgm:spPr>
        <a:solidFill>
          <a:schemeClr val="tx2"/>
        </a:solidFill>
      </dgm:spPr>
      <dgm:t>
        <a:bodyPr/>
        <a:lstStyle/>
        <a:p>
          <a:pPr>
            <a:lnSpc>
              <a:spcPct val="100000"/>
            </a:lnSpc>
            <a:spcAft>
              <a:spcPts val="0"/>
            </a:spcAft>
          </a:pPr>
          <a:r>
            <a:rPr lang="en-US" sz="4400" baseline="0" dirty="0"/>
            <a:t>Department Head</a:t>
          </a:r>
          <a:endParaRPr lang="en-US" sz="4400" dirty="0"/>
        </a:p>
      </dgm:t>
    </dgm:pt>
    <dgm:pt modelId="{E5894CFF-BBA5-4B8E-AD79-E5CB235A7E74}" type="parTrans" cxnId="{21FE7FE7-D0FF-4607-8DF0-1466AF24F471}">
      <dgm:prSet/>
      <dgm:spPr/>
      <dgm:t>
        <a:bodyPr/>
        <a:lstStyle/>
        <a:p>
          <a:endParaRPr lang="en-US"/>
        </a:p>
      </dgm:t>
    </dgm:pt>
    <dgm:pt modelId="{3FA8C78B-60D1-485A-9769-615B48882FB8}" type="sibTrans" cxnId="{21FE7FE7-D0FF-4607-8DF0-1466AF24F471}">
      <dgm:prSet/>
      <dgm:spPr/>
      <dgm:t>
        <a:bodyPr/>
        <a:lstStyle/>
        <a:p>
          <a:endParaRPr lang="en-US"/>
        </a:p>
      </dgm:t>
    </dgm:pt>
    <dgm:pt modelId="{1558E852-07BE-4447-BC37-8BC6B7C53568}">
      <dgm:prSet/>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0"/>
            </a:spcAft>
          </a:pPr>
          <a:r>
            <a:rPr lang="en-US" baseline="0" dirty="0">
              <a:solidFill>
                <a:schemeClr val="tx2"/>
              </a:solidFill>
            </a:rPr>
            <a:t>Develop department procedures for tracking and making changes within the billing system.</a:t>
          </a:r>
          <a:endParaRPr lang="en-US" dirty="0">
            <a:solidFill>
              <a:schemeClr val="tx2"/>
            </a:solidFill>
          </a:endParaRPr>
        </a:p>
      </dgm:t>
    </dgm:pt>
    <dgm:pt modelId="{C8688FEB-BBA7-4ACE-9297-2D1ED91E5F13}" type="parTrans" cxnId="{F2C25584-B747-4140-8DD1-CD3DD839D426}">
      <dgm:prSet/>
      <dgm:spPr/>
      <dgm:t>
        <a:bodyPr/>
        <a:lstStyle/>
        <a:p>
          <a:endParaRPr lang="en-US"/>
        </a:p>
      </dgm:t>
    </dgm:pt>
    <dgm:pt modelId="{1CF49678-5F67-4C63-AC6C-2A01F5CF6ACE}" type="sibTrans" cxnId="{F2C25584-B747-4140-8DD1-CD3DD839D426}">
      <dgm:prSet/>
      <dgm:spPr/>
      <dgm:t>
        <a:bodyPr/>
        <a:lstStyle/>
        <a:p>
          <a:endParaRPr lang="en-US"/>
        </a:p>
      </dgm:t>
    </dgm:pt>
    <dgm:pt modelId="{94A61869-FB17-4B7D-814B-1F2813A5D962}" type="pres">
      <dgm:prSet presAssocID="{4BC6D3E5-37E7-443A-AF47-3202D4FAD252}" presName="Name0" presStyleCnt="0">
        <dgm:presLayoutVars>
          <dgm:dir/>
          <dgm:animLvl val="lvl"/>
          <dgm:resizeHandles val="exact"/>
        </dgm:presLayoutVars>
      </dgm:prSet>
      <dgm:spPr/>
    </dgm:pt>
    <dgm:pt modelId="{71A6F991-5AB6-4506-A5EB-CD817CB77C1E}" type="pres">
      <dgm:prSet presAssocID="{2AB633A2-DB45-4350-8C69-4AF7C45BFEB3}" presName="linNode" presStyleCnt="0"/>
      <dgm:spPr/>
    </dgm:pt>
    <dgm:pt modelId="{8F7612D4-2907-446E-9C4B-448F3BAD3773}" type="pres">
      <dgm:prSet presAssocID="{2AB633A2-DB45-4350-8C69-4AF7C45BFEB3}" presName="parentText" presStyleLbl="node1" presStyleIdx="0" presStyleCnt="3">
        <dgm:presLayoutVars>
          <dgm:chMax val="1"/>
          <dgm:bulletEnabled val="1"/>
        </dgm:presLayoutVars>
      </dgm:prSet>
      <dgm:spPr/>
    </dgm:pt>
    <dgm:pt modelId="{E1D57DF7-5133-4876-B54F-6AD40C7879E2}" type="pres">
      <dgm:prSet presAssocID="{2AB633A2-DB45-4350-8C69-4AF7C45BFEB3}" presName="descendantText" presStyleLbl="alignAccFollowNode1" presStyleIdx="0" presStyleCnt="3">
        <dgm:presLayoutVars>
          <dgm:bulletEnabled val="1"/>
        </dgm:presLayoutVars>
      </dgm:prSet>
      <dgm:spPr/>
    </dgm:pt>
    <dgm:pt modelId="{5DB08D76-ADFA-4793-A9F7-2E7BDB351220}" type="pres">
      <dgm:prSet presAssocID="{94319CA3-3121-4628-A15A-1E82BAA0BBCD}" presName="sp" presStyleCnt="0"/>
      <dgm:spPr/>
    </dgm:pt>
    <dgm:pt modelId="{419ABEF3-CD99-4AE2-9D10-D2B91750CEEA}" type="pres">
      <dgm:prSet presAssocID="{3EC4F504-ADF9-4E7C-9E99-A6B2AF6E3C6E}" presName="linNode" presStyleCnt="0"/>
      <dgm:spPr/>
    </dgm:pt>
    <dgm:pt modelId="{FB0EA89E-9A76-4191-A0ED-74649DAD676E}" type="pres">
      <dgm:prSet presAssocID="{3EC4F504-ADF9-4E7C-9E99-A6B2AF6E3C6E}" presName="parentText" presStyleLbl="node1" presStyleIdx="1" presStyleCnt="3">
        <dgm:presLayoutVars>
          <dgm:chMax val="1"/>
          <dgm:bulletEnabled val="1"/>
        </dgm:presLayoutVars>
      </dgm:prSet>
      <dgm:spPr/>
    </dgm:pt>
    <dgm:pt modelId="{F29B719A-CD8D-493A-88B5-9D1ED537DEDA}" type="pres">
      <dgm:prSet presAssocID="{3EC4F504-ADF9-4E7C-9E99-A6B2AF6E3C6E}" presName="descendantText" presStyleLbl="alignAccFollowNode1" presStyleIdx="1" presStyleCnt="3">
        <dgm:presLayoutVars>
          <dgm:bulletEnabled val="1"/>
        </dgm:presLayoutVars>
      </dgm:prSet>
      <dgm:spPr/>
    </dgm:pt>
    <dgm:pt modelId="{4F5481D5-233F-4093-B314-A6CA90E1F068}" type="pres">
      <dgm:prSet presAssocID="{859575B4-35B8-4A6A-AD4D-DB620211B858}" presName="sp" presStyleCnt="0"/>
      <dgm:spPr/>
    </dgm:pt>
    <dgm:pt modelId="{2E075740-6DFF-4BE5-9ACF-13E3436ABC51}" type="pres">
      <dgm:prSet presAssocID="{3BABACC2-782A-434F-B71C-C8DCF669F9BF}" presName="linNode" presStyleCnt="0"/>
      <dgm:spPr/>
    </dgm:pt>
    <dgm:pt modelId="{E41970AA-9653-4FEA-8924-45F3556AB5A1}" type="pres">
      <dgm:prSet presAssocID="{3BABACC2-782A-434F-B71C-C8DCF669F9BF}" presName="parentText" presStyleLbl="node1" presStyleIdx="2" presStyleCnt="3">
        <dgm:presLayoutVars>
          <dgm:chMax val="1"/>
          <dgm:bulletEnabled val="1"/>
        </dgm:presLayoutVars>
      </dgm:prSet>
      <dgm:spPr/>
    </dgm:pt>
    <dgm:pt modelId="{1F8F866C-4BFC-4D83-B64B-1A7512A1A407}" type="pres">
      <dgm:prSet presAssocID="{3BABACC2-782A-434F-B71C-C8DCF669F9BF}" presName="descendantText" presStyleLbl="alignAccFollowNode1" presStyleIdx="2" presStyleCnt="3">
        <dgm:presLayoutVars>
          <dgm:bulletEnabled val="1"/>
        </dgm:presLayoutVars>
      </dgm:prSet>
      <dgm:spPr/>
    </dgm:pt>
  </dgm:ptLst>
  <dgm:cxnLst>
    <dgm:cxn modelId="{60BCFD08-B123-4A6B-A9AC-2316849D2951}" type="presOf" srcId="{3EC4F504-ADF9-4E7C-9E99-A6B2AF6E3C6E}" destId="{FB0EA89E-9A76-4191-A0ED-74649DAD676E}" srcOrd="0" destOrd="0" presId="urn:microsoft.com/office/officeart/2005/8/layout/vList5"/>
    <dgm:cxn modelId="{4C290935-FF18-477D-ABE3-7226BAF48DB2}" type="presOf" srcId="{2AB633A2-DB45-4350-8C69-4AF7C45BFEB3}" destId="{8F7612D4-2907-446E-9C4B-448F3BAD3773}" srcOrd="0" destOrd="0" presId="urn:microsoft.com/office/officeart/2005/8/layout/vList5"/>
    <dgm:cxn modelId="{C791A86C-12FF-4E17-8660-5CDBA9B3A06F}" srcId="{2AB633A2-DB45-4350-8C69-4AF7C45BFEB3}" destId="{FEB279B9-A98A-4F4A-90A6-BFB61F91B519}" srcOrd="0" destOrd="0" parTransId="{CFF4373C-DEC1-4D28-8344-EEA3DCEF0AB1}" sibTransId="{11B22DED-F6EF-477F-BABB-ECD43E921107}"/>
    <dgm:cxn modelId="{62E5B74D-4340-4578-9F8B-69F88995E137}" srcId="{4BC6D3E5-37E7-443A-AF47-3202D4FAD252}" destId="{2AB633A2-DB45-4350-8C69-4AF7C45BFEB3}" srcOrd="0" destOrd="0" parTransId="{1E92FF0F-1B4E-4D11-9E7C-F6298CBA9FD4}" sibTransId="{94319CA3-3121-4628-A15A-1E82BAA0BBCD}"/>
    <dgm:cxn modelId="{776ACD74-7646-46B1-A5C0-6DA9EA1D3F7A}" type="presOf" srcId="{84DAB37F-EDF1-4EFA-A816-2D3F6DA842AF}" destId="{F29B719A-CD8D-493A-88B5-9D1ED537DEDA}" srcOrd="0" destOrd="0" presId="urn:microsoft.com/office/officeart/2005/8/layout/vList5"/>
    <dgm:cxn modelId="{E97DF574-2697-4510-830D-D3967D8D5C21}" type="presOf" srcId="{3BABACC2-782A-434F-B71C-C8DCF669F9BF}" destId="{E41970AA-9653-4FEA-8924-45F3556AB5A1}" srcOrd="0" destOrd="0" presId="urn:microsoft.com/office/officeart/2005/8/layout/vList5"/>
    <dgm:cxn modelId="{A8E18D7F-CAB6-4361-9FCC-2E2B68F6B7F0}" srcId="{3EC4F504-ADF9-4E7C-9E99-A6B2AF6E3C6E}" destId="{84DAB37F-EDF1-4EFA-A816-2D3F6DA842AF}" srcOrd="0" destOrd="0" parTransId="{6BDA8F9B-5B12-463C-9826-9A0919968353}" sibTransId="{99EDC528-8314-4A2C-B935-C286C87187AF}"/>
    <dgm:cxn modelId="{F2C25584-B747-4140-8DD1-CD3DD839D426}" srcId="{3BABACC2-782A-434F-B71C-C8DCF669F9BF}" destId="{1558E852-07BE-4447-BC37-8BC6B7C53568}" srcOrd="0" destOrd="0" parTransId="{C8688FEB-BBA7-4ACE-9297-2D1ED91E5F13}" sibTransId="{1CF49678-5F67-4C63-AC6C-2A01F5CF6ACE}"/>
    <dgm:cxn modelId="{D3BCACA5-2ED4-4AF2-B7A7-35AC87AE5F6D}" srcId="{4BC6D3E5-37E7-443A-AF47-3202D4FAD252}" destId="{3EC4F504-ADF9-4E7C-9E99-A6B2AF6E3C6E}" srcOrd="1" destOrd="0" parTransId="{0B710081-46EF-4076-8AEF-F0A58E7C8BE0}" sibTransId="{859575B4-35B8-4A6A-AD4D-DB620211B858}"/>
    <dgm:cxn modelId="{4DA418AB-C4EC-47F5-86E2-F2E94A8145F0}" type="presOf" srcId="{FEB279B9-A98A-4F4A-90A6-BFB61F91B519}" destId="{E1D57DF7-5133-4876-B54F-6AD40C7879E2}" srcOrd="0" destOrd="0" presId="urn:microsoft.com/office/officeart/2005/8/layout/vList5"/>
    <dgm:cxn modelId="{6112B4C3-10FD-4561-A2C6-5EDA5127B043}" type="presOf" srcId="{1558E852-07BE-4447-BC37-8BC6B7C53568}" destId="{1F8F866C-4BFC-4D83-B64B-1A7512A1A407}" srcOrd="0" destOrd="0" presId="urn:microsoft.com/office/officeart/2005/8/layout/vList5"/>
    <dgm:cxn modelId="{21FE7FE7-D0FF-4607-8DF0-1466AF24F471}" srcId="{4BC6D3E5-37E7-443A-AF47-3202D4FAD252}" destId="{3BABACC2-782A-434F-B71C-C8DCF669F9BF}" srcOrd="2" destOrd="0" parTransId="{E5894CFF-BBA5-4B8E-AD79-E5CB235A7E74}" sibTransId="{3FA8C78B-60D1-485A-9769-615B48882FB8}"/>
    <dgm:cxn modelId="{2C8E51F7-63BA-4D60-98EA-B90CA1AF9CAD}" type="presOf" srcId="{4BC6D3E5-37E7-443A-AF47-3202D4FAD252}" destId="{94A61869-FB17-4B7D-814B-1F2813A5D962}" srcOrd="0" destOrd="0" presId="urn:microsoft.com/office/officeart/2005/8/layout/vList5"/>
    <dgm:cxn modelId="{60823B09-1119-41AB-88B7-0526BCD64E9A}" type="presParOf" srcId="{94A61869-FB17-4B7D-814B-1F2813A5D962}" destId="{71A6F991-5AB6-4506-A5EB-CD817CB77C1E}" srcOrd="0" destOrd="0" presId="urn:microsoft.com/office/officeart/2005/8/layout/vList5"/>
    <dgm:cxn modelId="{A2148FB1-F59A-45AE-B1AE-AFE5F5604BEA}" type="presParOf" srcId="{71A6F991-5AB6-4506-A5EB-CD817CB77C1E}" destId="{8F7612D4-2907-446E-9C4B-448F3BAD3773}" srcOrd="0" destOrd="0" presId="urn:microsoft.com/office/officeart/2005/8/layout/vList5"/>
    <dgm:cxn modelId="{D45EA2D3-0C6D-4614-95E6-D2950C8CF78A}" type="presParOf" srcId="{71A6F991-5AB6-4506-A5EB-CD817CB77C1E}" destId="{E1D57DF7-5133-4876-B54F-6AD40C7879E2}" srcOrd="1" destOrd="0" presId="urn:microsoft.com/office/officeart/2005/8/layout/vList5"/>
    <dgm:cxn modelId="{93F61BE7-1B0D-4E19-8C3A-DFCFB71850A3}" type="presParOf" srcId="{94A61869-FB17-4B7D-814B-1F2813A5D962}" destId="{5DB08D76-ADFA-4793-A9F7-2E7BDB351220}" srcOrd="1" destOrd="0" presId="urn:microsoft.com/office/officeart/2005/8/layout/vList5"/>
    <dgm:cxn modelId="{B6791A33-648E-4F3C-9E4B-DBB06C00C2D7}" type="presParOf" srcId="{94A61869-FB17-4B7D-814B-1F2813A5D962}" destId="{419ABEF3-CD99-4AE2-9D10-D2B91750CEEA}" srcOrd="2" destOrd="0" presId="urn:microsoft.com/office/officeart/2005/8/layout/vList5"/>
    <dgm:cxn modelId="{C3008D7D-ED4D-4706-B1A7-1AB7D6A90F3C}" type="presParOf" srcId="{419ABEF3-CD99-4AE2-9D10-D2B91750CEEA}" destId="{FB0EA89E-9A76-4191-A0ED-74649DAD676E}" srcOrd="0" destOrd="0" presId="urn:microsoft.com/office/officeart/2005/8/layout/vList5"/>
    <dgm:cxn modelId="{6A82003E-562C-4906-AAFF-66FA99F87C01}" type="presParOf" srcId="{419ABEF3-CD99-4AE2-9D10-D2B91750CEEA}" destId="{F29B719A-CD8D-493A-88B5-9D1ED537DEDA}" srcOrd="1" destOrd="0" presId="urn:microsoft.com/office/officeart/2005/8/layout/vList5"/>
    <dgm:cxn modelId="{F8FC756B-432D-45AD-B956-5CBA4EF1F6D8}" type="presParOf" srcId="{94A61869-FB17-4B7D-814B-1F2813A5D962}" destId="{4F5481D5-233F-4093-B314-A6CA90E1F068}" srcOrd="3" destOrd="0" presId="urn:microsoft.com/office/officeart/2005/8/layout/vList5"/>
    <dgm:cxn modelId="{62961366-1184-4EDA-B15C-89066BB1DDE2}" type="presParOf" srcId="{94A61869-FB17-4B7D-814B-1F2813A5D962}" destId="{2E075740-6DFF-4BE5-9ACF-13E3436ABC51}" srcOrd="4" destOrd="0" presId="urn:microsoft.com/office/officeart/2005/8/layout/vList5"/>
    <dgm:cxn modelId="{2116280F-FE2B-4CFF-8232-1A20DECB0B3A}" type="presParOf" srcId="{2E075740-6DFF-4BE5-9ACF-13E3436ABC51}" destId="{E41970AA-9653-4FEA-8924-45F3556AB5A1}" srcOrd="0" destOrd="0" presId="urn:microsoft.com/office/officeart/2005/8/layout/vList5"/>
    <dgm:cxn modelId="{D2337547-03AE-4F43-B756-C0731BB92646}" type="presParOf" srcId="{2E075740-6DFF-4BE5-9ACF-13E3436ABC51}" destId="{1F8F866C-4BFC-4D83-B64B-1A7512A1A40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E2FA72-70F8-4B65-9A84-9E03C3C4CB5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36EE4197-8FB4-40A5-AC21-129F4E9363F6}">
      <dgm:prSet/>
      <dgm:spPr>
        <a:solidFill>
          <a:schemeClr val="tx2"/>
        </a:solidFill>
      </dgm:spPr>
      <dgm:t>
        <a:bodyPr/>
        <a:lstStyle/>
        <a:p>
          <a:r>
            <a:rPr lang="en-US" baseline="0" dirty="0"/>
            <a:t>Who is maintaining the investment policy and when was it last updated?</a:t>
          </a:r>
          <a:endParaRPr lang="en-US" dirty="0"/>
        </a:p>
      </dgm:t>
    </dgm:pt>
    <dgm:pt modelId="{C486BDB7-9C58-4C2E-AA47-9272BF14599D}" type="parTrans" cxnId="{51B7B4C8-0DE4-46DA-9FF5-199C5513EAD6}">
      <dgm:prSet/>
      <dgm:spPr/>
      <dgm:t>
        <a:bodyPr/>
        <a:lstStyle/>
        <a:p>
          <a:endParaRPr lang="en-US"/>
        </a:p>
      </dgm:t>
    </dgm:pt>
    <dgm:pt modelId="{DDF54648-0715-4655-B60E-8663C7C267CE}" type="sibTrans" cxnId="{51B7B4C8-0DE4-46DA-9FF5-199C5513EAD6}">
      <dgm:prSet/>
      <dgm:spPr/>
      <dgm:t>
        <a:bodyPr/>
        <a:lstStyle/>
        <a:p>
          <a:endParaRPr lang="en-US"/>
        </a:p>
      </dgm:t>
    </dgm:pt>
    <dgm:pt modelId="{419C3819-D385-4D4D-BC61-CE76558FAB43}">
      <dgm:prSet/>
      <dgm:spPr>
        <a:solidFill>
          <a:schemeClr val="tx2"/>
        </a:solidFill>
      </dgm:spPr>
      <dgm:t>
        <a:bodyPr/>
        <a:lstStyle/>
        <a:p>
          <a:r>
            <a:rPr lang="en-US" baseline="0" dirty="0"/>
            <a:t>Are investment reports provided to the Council or Board?</a:t>
          </a:r>
          <a:endParaRPr lang="en-US" dirty="0"/>
        </a:p>
      </dgm:t>
    </dgm:pt>
    <dgm:pt modelId="{A9F5F024-337D-4793-8842-470519746434}" type="parTrans" cxnId="{359B3604-BF8F-417B-A37C-A4E2CB0BAF9E}">
      <dgm:prSet/>
      <dgm:spPr/>
      <dgm:t>
        <a:bodyPr/>
        <a:lstStyle/>
        <a:p>
          <a:endParaRPr lang="en-US"/>
        </a:p>
      </dgm:t>
    </dgm:pt>
    <dgm:pt modelId="{05AC4607-5624-4AD4-B099-3F38FCA2D055}" type="sibTrans" cxnId="{359B3604-BF8F-417B-A37C-A4E2CB0BAF9E}">
      <dgm:prSet/>
      <dgm:spPr/>
      <dgm:t>
        <a:bodyPr/>
        <a:lstStyle/>
        <a:p>
          <a:endParaRPr lang="en-US"/>
        </a:p>
      </dgm:t>
    </dgm:pt>
    <dgm:pt modelId="{403E0E82-A033-402A-AF93-E5C7A4CEFACD}">
      <dgm:prSet/>
      <dgm:spPr>
        <a:solidFill>
          <a:schemeClr val="tx2"/>
        </a:solidFill>
      </dgm:spPr>
      <dgm:t>
        <a:bodyPr/>
        <a:lstStyle/>
        <a:p>
          <a:r>
            <a:rPr lang="en-US" baseline="0" dirty="0"/>
            <a:t>Is cash flow modeling currently utilized to maximize invested funds?</a:t>
          </a:r>
          <a:endParaRPr lang="en-US" dirty="0"/>
        </a:p>
      </dgm:t>
    </dgm:pt>
    <dgm:pt modelId="{00D157BB-A015-4F3C-BA9E-E1C86BF83224}" type="parTrans" cxnId="{B58D6576-E6FF-46B4-AE66-515A2AC3C97D}">
      <dgm:prSet/>
      <dgm:spPr/>
      <dgm:t>
        <a:bodyPr/>
        <a:lstStyle/>
        <a:p>
          <a:endParaRPr lang="en-US"/>
        </a:p>
      </dgm:t>
    </dgm:pt>
    <dgm:pt modelId="{8D27EB88-7B0E-4E64-9894-97314928567C}" type="sibTrans" cxnId="{B58D6576-E6FF-46B4-AE66-515A2AC3C97D}">
      <dgm:prSet/>
      <dgm:spPr/>
      <dgm:t>
        <a:bodyPr/>
        <a:lstStyle/>
        <a:p>
          <a:endParaRPr lang="en-US"/>
        </a:p>
      </dgm:t>
    </dgm:pt>
    <dgm:pt modelId="{B07CB895-F119-4FE8-9465-869A642CE3D7}">
      <dgm:prSet/>
      <dgm:spPr>
        <a:solidFill>
          <a:schemeClr val="tx2"/>
        </a:solidFill>
      </dgm:spPr>
      <dgm:t>
        <a:bodyPr/>
        <a:lstStyle/>
        <a:p>
          <a:r>
            <a:rPr lang="en-US" baseline="0" dirty="0"/>
            <a:t>Do cash shortages exist that require external borrowing?</a:t>
          </a:r>
          <a:endParaRPr lang="en-US" dirty="0"/>
        </a:p>
      </dgm:t>
    </dgm:pt>
    <dgm:pt modelId="{4F65F72D-F917-4254-BC35-AF907515557B}" type="parTrans" cxnId="{E2B56528-F2FD-4365-9B43-CE69512C984A}">
      <dgm:prSet/>
      <dgm:spPr/>
      <dgm:t>
        <a:bodyPr/>
        <a:lstStyle/>
        <a:p>
          <a:endParaRPr lang="en-US"/>
        </a:p>
      </dgm:t>
    </dgm:pt>
    <dgm:pt modelId="{395E2F5C-9053-4C79-9A94-DA31D363E49F}" type="sibTrans" cxnId="{E2B56528-F2FD-4365-9B43-CE69512C984A}">
      <dgm:prSet/>
      <dgm:spPr/>
      <dgm:t>
        <a:bodyPr/>
        <a:lstStyle/>
        <a:p>
          <a:endParaRPr lang="en-US"/>
        </a:p>
      </dgm:t>
    </dgm:pt>
    <dgm:pt modelId="{088CCCC8-CE12-4006-95C5-DE84990836E8}">
      <dgm:prSet/>
      <dgm:spPr>
        <a:solidFill>
          <a:schemeClr val="tx2"/>
        </a:solidFill>
      </dgm:spPr>
      <dgm:t>
        <a:bodyPr/>
        <a:lstStyle/>
        <a:p>
          <a:r>
            <a:rPr lang="en-US" baseline="0" dirty="0"/>
            <a:t>Are bank or money market balances sized appropriately?</a:t>
          </a:r>
          <a:endParaRPr lang="en-US" dirty="0"/>
        </a:p>
      </dgm:t>
    </dgm:pt>
    <dgm:pt modelId="{CF0100BD-CB11-41D3-9916-9CD31B7CE8CF}" type="parTrans" cxnId="{1C57A726-3AE3-46C7-87E8-BEEBB394B814}">
      <dgm:prSet/>
      <dgm:spPr/>
      <dgm:t>
        <a:bodyPr/>
        <a:lstStyle/>
        <a:p>
          <a:endParaRPr lang="en-US"/>
        </a:p>
      </dgm:t>
    </dgm:pt>
    <dgm:pt modelId="{0CE7926D-A772-420E-A18F-9913D561F0DF}" type="sibTrans" cxnId="{1C57A726-3AE3-46C7-87E8-BEEBB394B814}">
      <dgm:prSet/>
      <dgm:spPr/>
      <dgm:t>
        <a:bodyPr/>
        <a:lstStyle/>
        <a:p>
          <a:endParaRPr lang="en-US"/>
        </a:p>
      </dgm:t>
    </dgm:pt>
    <dgm:pt modelId="{96631907-8B00-49B8-B6D0-D1110BCB1FBF}">
      <dgm:prSet/>
      <dgm:spPr>
        <a:solidFill>
          <a:schemeClr val="tx2"/>
        </a:solidFill>
      </dgm:spPr>
      <dgm:t>
        <a:bodyPr/>
        <a:lstStyle/>
        <a:p>
          <a:r>
            <a:rPr lang="en-US" baseline="0" dirty="0"/>
            <a:t>Does staff have the expertise and time to manage the portfolio?</a:t>
          </a:r>
          <a:endParaRPr lang="en-US" dirty="0"/>
        </a:p>
      </dgm:t>
    </dgm:pt>
    <dgm:pt modelId="{0195C19E-0B52-4E17-8929-86CC56D19A6B}" type="parTrans" cxnId="{1165C5BB-DEAE-4DBC-B3F0-D45492F86815}">
      <dgm:prSet/>
      <dgm:spPr/>
      <dgm:t>
        <a:bodyPr/>
        <a:lstStyle/>
        <a:p>
          <a:endParaRPr lang="en-US"/>
        </a:p>
      </dgm:t>
    </dgm:pt>
    <dgm:pt modelId="{106FE8E8-CF83-4BFD-A452-238C1BA635AE}" type="sibTrans" cxnId="{1165C5BB-DEAE-4DBC-B3F0-D45492F86815}">
      <dgm:prSet/>
      <dgm:spPr/>
      <dgm:t>
        <a:bodyPr/>
        <a:lstStyle/>
        <a:p>
          <a:endParaRPr lang="en-US"/>
        </a:p>
      </dgm:t>
    </dgm:pt>
    <dgm:pt modelId="{CAE16934-FB57-48D6-87FD-290309167804}" type="pres">
      <dgm:prSet presAssocID="{9FE2FA72-70F8-4B65-9A84-9E03C3C4CB58}" presName="linear" presStyleCnt="0">
        <dgm:presLayoutVars>
          <dgm:animLvl val="lvl"/>
          <dgm:resizeHandles val="exact"/>
        </dgm:presLayoutVars>
      </dgm:prSet>
      <dgm:spPr/>
    </dgm:pt>
    <dgm:pt modelId="{01E6ACD7-C51C-4892-AB5C-C3A96FB06745}" type="pres">
      <dgm:prSet presAssocID="{36EE4197-8FB4-40A5-AC21-129F4E9363F6}" presName="parentText" presStyleLbl="node1" presStyleIdx="0" presStyleCnt="6">
        <dgm:presLayoutVars>
          <dgm:chMax val="0"/>
          <dgm:bulletEnabled val="1"/>
        </dgm:presLayoutVars>
      </dgm:prSet>
      <dgm:spPr/>
    </dgm:pt>
    <dgm:pt modelId="{229EBEAD-B0DA-4D57-83BA-7C4BEF9EB3E3}" type="pres">
      <dgm:prSet presAssocID="{DDF54648-0715-4655-B60E-8663C7C267CE}" presName="spacer" presStyleCnt="0"/>
      <dgm:spPr/>
    </dgm:pt>
    <dgm:pt modelId="{F10B7B87-8D29-4314-81BF-E16B17771A71}" type="pres">
      <dgm:prSet presAssocID="{419C3819-D385-4D4D-BC61-CE76558FAB43}" presName="parentText" presStyleLbl="node1" presStyleIdx="1" presStyleCnt="6">
        <dgm:presLayoutVars>
          <dgm:chMax val="0"/>
          <dgm:bulletEnabled val="1"/>
        </dgm:presLayoutVars>
      </dgm:prSet>
      <dgm:spPr/>
    </dgm:pt>
    <dgm:pt modelId="{87E31108-C94E-4C60-A8D2-60B5A15BA130}" type="pres">
      <dgm:prSet presAssocID="{05AC4607-5624-4AD4-B099-3F38FCA2D055}" presName="spacer" presStyleCnt="0"/>
      <dgm:spPr/>
    </dgm:pt>
    <dgm:pt modelId="{694C98F8-FFB7-43FA-9C76-E8B3AD066FE1}" type="pres">
      <dgm:prSet presAssocID="{403E0E82-A033-402A-AF93-E5C7A4CEFACD}" presName="parentText" presStyleLbl="node1" presStyleIdx="2" presStyleCnt="6">
        <dgm:presLayoutVars>
          <dgm:chMax val="0"/>
          <dgm:bulletEnabled val="1"/>
        </dgm:presLayoutVars>
      </dgm:prSet>
      <dgm:spPr/>
    </dgm:pt>
    <dgm:pt modelId="{8CD15A78-34AE-4570-8D08-D883FC399670}" type="pres">
      <dgm:prSet presAssocID="{8D27EB88-7B0E-4E64-9894-97314928567C}" presName="spacer" presStyleCnt="0"/>
      <dgm:spPr/>
    </dgm:pt>
    <dgm:pt modelId="{03F13906-C599-4603-9293-8639FBF2B0A1}" type="pres">
      <dgm:prSet presAssocID="{B07CB895-F119-4FE8-9465-869A642CE3D7}" presName="parentText" presStyleLbl="node1" presStyleIdx="3" presStyleCnt="6">
        <dgm:presLayoutVars>
          <dgm:chMax val="0"/>
          <dgm:bulletEnabled val="1"/>
        </dgm:presLayoutVars>
      </dgm:prSet>
      <dgm:spPr/>
    </dgm:pt>
    <dgm:pt modelId="{B1CEC4E5-1415-46F4-AF95-08032DBAD71A}" type="pres">
      <dgm:prSet presAssocID="{395E2F5C-9053-4C79-9A94-DA31D363E49F}" presName="spacer" presStyleCnt="0"/>
      <dgm:spPr/>
    </dgm:pt>
    <dgm:pt modelId="{BB4D7128-678A-43B4-8B58-D960EB5CD843}" type="pres">
      <dgm:prSet presAssocID="{088CCCC8-CE12-4006-95C5-DE84990836E8}" presName="parentText" presStyleLbl="node1" presStyleIdx="4" presStyleCnt="6">
        <dgm:presLayoutVars>
          <dgm:chMax val="0"/>
          <dgm:bulletEnabled val="1"/>
        </dgm:presLayoutVars>
      </dgm:prSet>
      <dgm:spPr/>
    </dgm:pt>
    <dgm:pt modelId="{123EF000-9639-4AAC-97CE-1E7C5589993F}" type="pres">
      <dgm:prSet presAssocID="{0CE7926D-A772-420E-A18F-9913D561F0DF}" presName="spacer" presStyleCnt="0"/>
      <dgm:spPr/>
    </dgm:pt>
    <dgm:pt modelId="{7185881B-9C68-48B3-A749-4A032C8F665C}" type="pres">
      <dgm:prSet presAssocID="{96631907-8B00-49B8-B6D0-D1110BCB1FBF}" presName="parentText" presStyleLbl="node1" presStyleIdx="5" presStyleCnt="6">
        <dgm:presLayoutVars>
          <dgm:chMax val="0"/>
          <dgm:bulletEnabled val="1"/>
        </dgm:presLayoutVars>
      </dgm:prSet>
      <dgm:spPr/>
    </dgm:pt>
  </dgm:ptLst>
  <dgm:cxnLst>
    <dgm:cxn modelId="{359B3604-BF8F-417B-A37C-A4E2CB0BAF9E}" srcId="{9FE2FA72-70F8-4B65-9A84-9E03C3C4CB58}" destId="{419C3819-D385-4D4D-BC61-CE76558FAB43}" srcOrd="1" destOrd="0" parTransId="{A9F5F024-337D-4793-8842-470519746434}" sibTransId="{05AC4607-5624-4AD4-B099-3F38FCA2D055}"/>
    <dgm:cxn modelId="{62CC7D0A-9B1B-4B6E-83C4-A5E17250696D}" type="presOf" srcId="{088CCCC8-CE12-4006-95C5-DE84990836E8}" destId="{BB4D7128-678A-43B4-8B58-D960EB5CD843}" srcOrd="0" destOrd="0" presId="urn:microsoft.com/office/officeart/2005/8/layout/vList2"/>
    <dgm:cxn modelId="{8A203B12-F74E-45B8-9E8A-F08046ED324C}" type="presOf" srcId="{419C3819-D385-4D4D-BC61-CE76558FAB43}" destId="{F10B7B87-8D29-4314-81BF-E16B17771A71}" srcOrd="0" destOrd="0" presId="urn:microsoft.com/office/officeart/2005/8/layout/vList2"/>
    <dgm:cxn modelId="{1C57A726-3AE3-46C7-87E8-BEEBB394B814}" srcId="{9FE2FA72-70F8-4B65-9A84-9E03C3C4CB58}" destId="{088CCCC8-CE12-4006-95C5-DE84990836E8}" srcOrd="4" destOrd="0" parTransId="{CF0100BD-CB11-41D3-9916-9CD31B7CE8CF}" sibTransId="{0CE7926D-A772-420E-A18F-9913D561F0DF}"/>
    <dgm:cxn modelId="{E2B56528-F2FD-4365-9B43-CE69512C984A}" srcId="{9FE2FA72-70F8-4B65-9A84-9E03C3C4CB58}" destId="{B07CB895-F119-4FE8-9465-869A642CE3D7}" srcOrd="3" destOrd="0" parTransId="{4F65F72D-F917-4254-BC35-AF907515557B}" sibTransId="{395E2F5C-9053-4C79-9A94-DA31D363E49F}"/>
    <dgm:cxn modelId="{239B1A3D-BFF1-42B1-A75F-EBBA2C572373}" type="presOf" srcId="{96631907-8B00-49B8-B6D0-D1110BCB1FBF}" destId="{7185881B-9C68-48B3-A749-4A032C8F665C}" srcOrd="0" destOrd="0" presId="urn:microsoft.com/office/officeart/2005/8/layout/vList2"/>
    <dgm:cxn modelId="{B58D6576-E6FF-46B4-AE66-515A2AC3C97D}" srcId="{9FE2FA72-70F8-4B65-9A84-9E03C3C4CB58}" destId="{403E0E82-A033-402A-AF93-E5C7A4CEFACD}" srcOrd="2" destOrd="0" parTransId="{00D157BB-A015-4F3C-BA9E-E1C86BF83224}" sibTransId="{8D27EB88-7B0E-4E64-9894-97314928567C}"/>
    <dgm:cxn modelId="{6588FC87-E33C-4FA3-842F-660CB05E7F20}" type="presOf" srcId="{403E0E82-A033-402A-AF93-E5C7A4CEFACD}" destId="{694C98F8-FFB7-43FA-9C76-E8B3AD066FE1}" srcOrd="0" destOrd="0" presId="urn:microsoft.com/office/officeart/2005/8/layout/vList2"/>
    <dgm:cxn modelId="{0658BA91-A59C-4195-B1FC-FC66B447F6B4}" type="presOf" srcId="{36EE4197-8FB4-40A5-AC21-129F4E9363F6}" destId="{01E6ACD7-C51C-4892-AB5C-C3A96FB06745}" srcOrd="0" destOrd="0" presId="urn:microsoft.com/office/officeart/2005/8/layout/vList2"/>
    <dgm:cxn modelId="{1165C5BB-DEAE-4DBC-B3F0-D45492F86815}" srcId="{9FE2FA72-70F8-4B65-9A84-9E03C3C4CB58}" destId="{96631907-8B00-49B8-B6D0-D1110BCB1FBF}" srcOrd="5" destOrd="0" parTransId="{0195C19E-0B52-4E17-8929-86CC56D19A6B}" sibTransId="{106FE8E8-CF83-4BFD-A452-238C1BA635AE}"/>
    <dgm:cxn modelId="{EEFAE7BD-E912-4A99-B9CC-525F8E9603C3}" type="presOf" srcId="{9FE2FA72-70F8-4B65-9A84-9E03C3C4CB58}" destId="{CAE16934-FB57-48D6-87FD-290309167804}" srcOrd="0" destOrd="0" presId="urn:microsoft.com/office/officeart/2005/8/layout/vList2"/>
    <dgm:cxn modelId="{51B7B4C8-0DE4-46DA-9FF5-199C5513EAD6}" srcId="{9FE2FA72-70F8-4B65-9A84-9E03C3C4CB58}" destId="{36EE4197-8FB4-40A5-AC21-129F4E9363F6}" srcOrd="0" destOrd="0" parTransId="{C486BDB7-9C58-4C2E-AA47-9272BF14599D}" sibTransId="{DDF54648-0715-4655-B60E-8663C7C267CE}"/>
    <dgm:cxn modelId="{12CA96E4-91B9-430B-B62C-9037CC922F93}" type="presOf" srcId="{B07CB895-F119-4FE8-9465-869A642CE3D7}" destId="{03F13906-C599-4603-9293-8639FBF2B0A1}" srcOrd="0" destOrd="0" presId="urn:microsoft.com/office/officeart/2005/8/layout/vList2"/>
    <dgm:cxn modelId="{7B3A72DB-786F-4944-BAED-96CB8FCD0911}" type="presParOf" srcId="{CAE16934-FB57-48D6-87FD-290309167804}" destId="{01E6ACD7-C51C-4892-AB5C-C3A96FB06745}" srcOrd="0" destOrd="0" presId="urn:microsoft.com/office/officeart/2005/8/layout/vList2"/>
    <dgm:cxn modelId="{05269D3E-FB19-4B4A-B36E-5C620317A79C}" type="presParOf" srcId="{CAE16934-FB57-48D6-87FD-290309167804}" destId="{229EBEAD-B0DA-4D57-83BA-7C4BEF9EB3E3}" srcOrd="1" destOrd="0" presId="urn:microsoft.com/office/officeart/2005/8/layout/vList2"/>
    <dgm:cxn modelId="{A78F0C14-C339-482C-960A-3F6F8B8BA6CB}" type="presParOf" srcId="{CAE16934-FB57-48D6-87FD-290309167804}" destId="{F10B7B87-8D29-4314-81BF-E16B17771A71}" srcOrd="2" destOrd="0" presId="urn:microsoft.com/office/officeart/2005/8/layout/vList2"/>
    <dgm:cxn modelId="{C1BBC7C1-1F9E-4F6D-B0FB-F96AEA55CDDD}" type="presParOf" srcId="{CAE16934-FB57-48D6-87FD-290309167804}" destId="{87E31108-C94E-4C60-A8D2-60B5A15BA130}" srcOrd="3" destOrd="0" presId="urn:microsoft.com/office/officeart/2005/8/layout/vList2"/>
    <dgm:cxn modelId="{91EDCF53-1DDE-437C-AFF2-A907382B50C0}" type="presParOf" srcId="{CAE16934-FB57-48D6-87FD-290309167804}" destId="{694C98F8-FFB7-43FA-9C76-E8B3AD066FE1}" srcOrd="4" destOrd="0" presId="urn:microsoft.com/office/officeart/2005/8/layout/vList2"/>
    <dgm:cxn modelId="{867B541A-6B6A-4F3C-9BD4-6C75F53203FE}" type="presParOf" srcId="{CAE16934-FB57-48D6-87FD-290309167804}" destId="{8CD15A78-34AE-4570-8D08-D883FC399670}" srcOrd="5" destOrd="0" presId="urn:microsoft.com/office/officeart/2005/8/layout/vList2"/>
    <dgm:cxn modelId="{293C4ACC-510A-4D4D-9108-7341CAB1996D}" type="presParOf" srcId="{CAE16934-FB57-48D6-87FD-290309167804}" destId="{03F13906-C599-4603-9293-8639FBF2B0A1}" srcOrd="6" destOrd="0" presId="urn:microsoft.com/office/officeart/2005/8/layout/vList2"/>
    <dgm:cxn modelId="{9B472F05-5101-4A6D-A435-8AB327AA3147}" type="presParOf" srcId="{CAE16934-FB57-48D6-87FD-290309167804}" destId="{B1CEC4E5-1415-46F4-AF95-08032DBAD71A}" srcOrd="7" destOrd="0" presId="urn:microsoft.com/office/officeart/2005/8/layout/vList2"/>
    <dgm:cxn modelId="{692785A7-DF7F-4EDC-8290-87072870D5E3}" type="presParOf" srcId="{CAE16934-FB57-48D6-87FD-290309167804}" destId="{BB4D7128-678A-43B4-8B58-D960EB5CD843}" srcOrd="8" destOrd="0" presId="urn:microsoft.com/office/officeart/2005/8/layout/vList2"/>
    <dgm:cxn modelId="{C98AAEBC-4992-4E4C-8AB3-7DC167A4D995}" type="presParOf" srcId="{CAE16934-FB57-48D6-87FD-290309167804}" destId="{123EF000-9639-4AAC-97CE-1E7C5589993F}" srcOrd="9" destOrd="0" presId="urn:microsoft.com/office/officeart/2005/8/layout/vList2"/>
    <dgm:cxn modelId="{A608C9CC-655C-4A8C-9824-A2CA032262CB}" type="presParOf" srcId="{CAE16934-FB57-48D6-87FD-290309167804}" destId="{7185881B-9C68-48B3-A749-4A032C8F665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EAE1A0C-C712-4A62-A17C-FAFCEA206C7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7136B54B-26A0-426B-845A-9AD274D1E632}">
      <dgm:prSet/>
      <dgm:spPr>
        <a:solidFill>
          <a:schemeClr val="tx2"/>
        </a:solidFill>
      </dgm:spPr>
      <dgm:t>
        <a:bodyPr/>
        <a:lstStyle/>
        <a:p>
          <a:r>
            <a:rPr lang="en-US" baseline="0" dirty="0"/>
            <a:t>Are procurement policies out of date?  What do the departments think?</a:t>
          </a:r>
          <a:endParaRPr lang="en-US" dirty="0"/>
        </a:p>
      </dgm:t>
    </dgm:pt>
    <dgm:pt modelId="{F9BD47F5-36A0-4707-B9A7-CA03F404BD60}" type="parTrans" cxnId="{10D1A2F1-3464-44AA-83E3-ABF5094D9E5F}">
      <dgm:prSet/>
      <dgm:spPr/>
      <dgm:t>
        <a:bodyPr/>
        <a:lstStyle/>
        <a:p>
          <a:endParaRPr lang="en-US"/>
        </a:p>
      </dgm:t>
    </dgm:pt>
    <dgm:pt modelId="{D3DD3F09-381A-45C3-8F3C-C17FDC2ACEF0}" type="sibTrans" cxnId="{10D1A2F1-3464-44AA-83E3-ABF5094D9E5F}">
      <dgm:prSet/>
      <dgm:spPr/>
      <dgm:t>
        <a:bodyPr/>
        <a:lstStyle/>
        <a:p>
          <a:endParaRPr lang="en-US"/>
        </a:p>
      </dgm:t>
    </dgm:pt>
    <dgm:pt modelId="{A6FAC947-995C-4082-ABB5-773C64EF4D03}">
      <dgm:prSet/>
      <dgm:spPr>
        <a:solidFill>
          <a:schemeClr val="tx2"/>
        </a:solidFill>
      </dgm:spPr>
      <dgm:t>
        <a:bodyPr/>
        <a:lstStyle/>
        <a:p>
          <a:r>
            <a:rPr lang="en-US" baseline="0" dirty="0"/>
            <a:t>Is bid splitting happening and/or are bid limits too low?</a:t>
          </a:r>
          <a:endParaRPr lang="en-US" dirty="0"/>
        </a:p>
      </dgm:t>
    </dgm:pt>
    <dgm:pt modelId="{9F9A941F-56E2-45CD-B359-1445A4F9B8D0}" type="parTrans" cxnId="{7769F4BF-0451-409D-B97E-ED88932C75F9}">
      <dgm:prSet/>
      <dgm:spPr/>
      <dgm:t>
        <a:bodyPr/>
        <a:lstStyle/>
        <a:p>
          <a:endParaRPr lang="en-US"/>
        </a:p>
      </dgm:t>
    </dgm:pt>
    <dgm:pt modelId="{800644E9-CF95-4178-A99C-840DEB07607C}" type="sibTrans" cxnId="{7769F4BF-0451-409D-B97E-ED88932C75F9}">
      <dgm:prSet/>
      <dgm:spPr/>
      <dgm:t>
        <a:bodyPr/>
        <a:lstStyle/>
        <a:p>
          <a:endParaRPr lang="en-US"/>
        </a:p>
      </dgm:t>
    </dgm:pt>
    <dgm:pt modelId="{2BA840F6-6A9F-4FE8-9890-977428A95767}">
      <dgm:prSet/>
      <dgm:spPr>
        <a:solidFill>
          <a:schemeClr val="tx2"/>
        </a:solidFill>
      </dgm:spPr>
      <dgm:t>
        <a:bodyPr/>
        <a:lstStyle/>
        <a:p>
          <a:r>
            <a:rPr lang="en-US" baseline="0" dirty="0"/>
            <a:t>Is a process in place to ensure that departments are really trying to obtain competitive quotes?</a:t>
          </a:r>
          <a:endParaRPr lang="en-US" dirty="0"/>
        </a:p>
      </dgm:t>
    </dgm:pt>
    <dgm:pt modelId="{2556645F-7766-43BA-A83D-8ECA961E9DCE}" type="parTrans" cxnId="{01808387-AC94-480D-B514-1315D36A3AFA}">
      <dgm:prSet/>
      <dgm:spPr/>
      <dgm:t>
        <a:bodyPr/>
        <a:lstStyle/>
        <a:p>
          <a:endParaRPr lang="en-US"/>
        </a:p>
      </dgm:t>
    </dgm:pt>
    <dgm:pt modelId="{FA479134-2116-4DA5-A0BD-F5731E8FF1FF}" type="sibTrans" cxnId="{01808387-AC94-480D-B514-1315D36A3AFA}">
      <dgm:prSet/>
      <dgm:spPr/>
      <dgm:t>
        <a:bodyPr/>
        <a:lstStyle/>
        <a:p>
          <a:endParaRPr lang="en-US"/>
        </a:p>
      </dgm:t>
    </dgm:pt>
    <dgm:pt modelId="{6BF866E8-3E17-4744-98E4-1030C9BC0D8A}">
      <dgm:prSet/>
      <dgm:spPr>
        <a:solidFill>
          <a:schemeClr val="tx2"/>
        </a:solidFill>
      </dgm:spPr>
      <dgm:t>
        <a:bodyPr/>
        <a:lstStyle/>
        <a:p>
          <a:r>
            <a:rPr lang="en-US" baseline="0" dirty="0"/>
            <a:t>Are purchase orders always required other than for specific types of purchases?</a:t>
          </a:r>
          <a:endParaRPr lang="en-US" dirty="0"/>
        </a:p>
      </dgm:t>
    </dgm:pt>
    <dgm:pt modelId="{219E6429-7AD5-47D9-8BE0-58A4B82D9D10}" type="parTrans" cxnId="{2E3A0822-0910-4F9E-B166-4B181CF6BE70}">
      <dgm:prSet/>
      <dgm:spPr/>
      <dgm:t>
        <a:bodyPr/>
        <a:lstStyle/>
        <a:p>
          <a:endParaRPr lang="en-US"/>
        </a:p>
      </dgm:t>
    </dgm:pt>
    <dgm:pt modelId="{F4515E59-E1F2-482E-A7AC-C65043588B61}" type="sibTrans" cxnId="{2E3A0822-0910-4F9E-B166-4B181CF6BE70}">
      <dgm:prSet/>
      <dgm:spPr/>
      <dgm:t>
        <a:bodyPr/>
        <a:lstStyle/>
        <a:p>
          <a:endParaRPr lang="en-US"/>
        </a:p>
      </dgm:t>
    </dgm:pt>
    <dgm:pt modelId="{2A21B085-D572-4B2B-886C-B14368461CCE}">
      <dgm:prSet/>
      <dgm:spPr>
        <a:solidFill>
          <a:schemeClr val="tx2"/>
        </a:solidFill>
      </dgm:spPr>
      <dgm:t>
        <a:bodyPr/>
        <a:lstStyle/>
        <a:p>
          <a:r>
            <a:rPr lang="en-US" baseline="0" dirty="0"/>
            <a:t>Are change orders tracked by Finance to ensure accurate encumbrances?</a:t>
          </a:r>
          <a:endParaRPr lang="en-US" dirty="0"/>
        </a:p>
      </dgm:t>
    </dgm:pt>
    <dgm:pt modelId="{0A5A3E17-B6FF-4537-AA54-74E5EFA98ADF}" type="parTrans" cxnId="{FE425717-5880-417D-81AF-0232D065129D}">
      <dgm:prSet/>
      <dgm:spPr/>
      <dgm:t>
        <a:bodyPr/>
        <a:lstStyle/>
        <a:p>
          <a:endParaRPr lang="en-US"/>
        </a:p>
      </dgm:t>
    </dgm:pt>
    <dgm:pt modelId="{EB52D4D7-A4DB-4ACE-82B1-88438D667F25}" type="sibTrans" cxnId="{FE425717-5880-417D-81AF-0232D065129D}">
      <dgm:prSet/>
      <dgm:spPr/>
      <dgm:t>
        <a:bodyPr/>
        <a:lstStyle/>
        <a:p>
          <a:endParaRPr lang="en-US"/>
        </a:p>
      </dgm:t>
    </dgm:pt>
    <dgm:pt modelId="{1A8C0E68-FA06-4A8F-A689-F821168593FA}">
      <dgm:prSet/>
      <dgm:spPr>
        <a:solidFill>
          <a:schemeClr val="tx2"/>
        </a:solidFill>
      </dgm:spPr>
      <dgm:t>
        <a:bodyPr/>
        <a:lstStyle/>
        <a:p>
          <a:r>
            <a:rPr lang="en-US" baseline="0" dirty="0"/>
            <a:t>Is a process in place to monitor spending limitations imposed by the Council or Board?</a:t>
          </a:r>
          <a:endParaRPr lang="en-US" dirty="0"/>
        </a:p>
      </dgm:t>
    </dgm:pt>
    <dgm:pt modelId="{72A1F1D2-6567-40C6-A249-560F1EB15DDF}" type="parTrans" cxnId="{F592DC66-C16E-4F85-B13D-66905C9A419A}">
      <dgm:prSet/>
      <dgm:spPr/>
      <dgm:t>
        <a:bodyPr/>
        <a:lstStyle/>
        <a:p>
          <a:endParaRPr lang="en-US"/>
        </a:p>
      </dgm:t>
    </dgm:pt>
    <dgm:pt modelId="{88449402-4152-4CC1-9538-D1B5352D605B}" type="sibTrans" cxnId="{F592DC66-C16E-4F85-B13D-66905C9A419A}">
      <dgm:prSet/>
      <dgm:spPr/>
      <dgm:t>
        <a:bodyPr/>
        <a:lstStyle/>
        <a:p>
          <a:endParaRPr lang="en-US"/>
        </a:p>
      </dgm:t>
    </dgm:pt>
    <dgm:pt modelId="{46AE48D1-0D69-4292-A4BB-5A9A15FE4B94}" type="pres">
      <dgm:prSet presAssocID="{FEAE1A0C-C712-4A62-A17C-FAFCEA206C73}" presName="linear" presStyleCnt="0">
        <dgm:presLayoutVars>
          <dgm:animLvl val="lvl"/>
          <dgm:resizeHandles val="exact"/>
        </dgm:presLayoutVars>
      </dgm:prSet>
      <dgm:spPr/>
    </dgm:pt>
    <dgm:pt modelId="{CDAA6E5D-4BD0-4138-B914-1897178D6553}" type="pres">
      <dgm:prSet presAssocID="{7136B54B-26A0-426B-845A-9AD274D1E632}" presName="parentText" presStyleLbl="node1" presStyleIdx="0" presStyleCnt="6" custScaleY="142137">
        <dgm:presLayoutVars>
          <dgm:chMax val="0"/>
          <dgm:bulletEnabled val="1"/>
        </dgm:presLayoutVars>
      </dgm:prSet>
      <dgm:spPr/>
    </dgm:pt>
    <dgm:pt modelId="{EB9D5AB7-7F61-451D-BD64-63FF58391B09}" type="pres">
      <dgm:prSet presAssocID="{D3DD3F09-381A-45C3-8F3C-C17FDC2ACEF0}" presName="spacer" presStyleCnt="0"/>
      <dgm:spPr/>
    </dgm:pt>
    <dgm:pt modelId="{ECECF8C1-0892-4937-8DA1-21AB5D49C76C}" type="pres">
      <dgm:prSet presAssocID="{A6FAC947-995C-4082-ABB5-773C64EF4D03}" presName="parentText" presStyleLbl="node1" presStyleIdx="1" presStyleCnt="6" custScaleY="142137">
        <dgm:presLayoutVars>
          <dgm:chMax val="0"/>
          <dgm:bulletEnabled val="1"/>
        </dgm:presLayoutVars>
      </dgm:prSet>
      <dgm:spPr/>
    </dgm:pt>
    <dgm:pt modelId="{118E8FB3-E75D-41D2-87FB-CB0FAE2167A2}" type="pres">
      <dgm:prSet presAssocID="{800644E9-CF95-4178-A99C-840DEB07607C}" presName="spacer" presStyleCnt="0"/>
      <dgm:spPr/>
    </dgm:pt>
    <dgm:pt modelId="{A7647DC7-292A-477D-8C92-0AB7FF909800}" type="pres">
      <dgm:prSet presAssocID="{2BA840F6-6A9F-4FE8-9890-977428A95767}" presName="parentText" presStyleLbl="node1" presStyleIdx="2" presStyleCnt="6" custScaleY="142137">
        <dgm:presLayoutVars>
          <dgm:chMax val="0"/>
          <dgm:bulletEnabled val="1"/>
        </dgm:presLayoutVars>
      </dgm:prSet>
      <dgm:spPr/>
    </dgm:pt>
    <dgm:pt modelId="{8234D921-11B1-4E2A-AABD-92C54A22BB89}" type="pres">
      <dgm:prSet presAssocID="{FA479134-2116-4DA5-A0BD-F5731E8FF1FF}" presName="spacer" presStyleCnt="0"/>
      <dgm:spPr/>
    </dgm:pt>
    <dgm:pt modelId="{87170C34-70FB-410F-9F4B-19A89A697E16}" type="pres">
      <dgm:prSet presAssocID="{6BF866E8-3E17-4744-98E4-1030C9BC0D8A}" presName="parentText" presStyleLbl="node1" presStyleIdx="3" presStyleCnt="6" custScaleY="142137">
        <dgm:presLayoutVars>
          <dgm:chMax val="0"/>
          <dgm:bulletEnabled val="1"/>
        </dgm:presLayoutVars>
      </dgm:prSet>
      <dgm:spPr/>
    </dgm:pt>
    <dgm:pt modelId="{4C95D643-3EB1-41AB-997B-F98DDA12A42E}" type="pres">
      <dgm:prSet presAssocID="{F4515E59-E1F2-482E-A7AC-C65043588B61}" presName="spacer" presStyleCnt="0"/>
      <dgm:spPr/>
    </dgm:pt>
    <dgm:pt modelId="{16D4B5ED-3778-487D-AE2F-CD7B44BE7F02}" type="pres">
      <dgm:prSet presAssocID="{2A21B085-D572-4B2B-886C-B14368461CCE}" presName="parentText" presStyleLbl="node1" presStyleIdx="4" presStyleCnt="6" custScaleY="142137">
        <dgm:presLayoutVars>
          <dgm:chMax val="0"/>
          <dgm:bulletEnabled val="1"/>
        </dgm:presLayoutVars>
      </dgm:prSet>
      <dgm:spPr/>
    </dgm:pt>
    <dgm:pt modelId="{077B2FF4-F2F8-402C-94FF-98B1704CBBD9}" type="pres">
      <dgm:prSet presAssocID="{EB52D4D7-A4DB-4ACE-82B1-88438D667F25}" presName="spacer" presStyleCnt="0"/>
      <dgm:spPr/>
    </dgm:pt>
    <dgm:pt modelId="{F7A04A66-5AE3-4429-9867-19841B9E0074}" type="pres">
      <dgm:prSet presAssocID="{1A8C0E68-FA06-4A8F-A689-F821168593FA}" presName="parentText" presStyleLbl="node1" presStyleIdx="5" presStyleCnt="6" custScaleY="142137">
        <dgm:presLayoutVars>
          <dgm:chMax val="0"/>
          <dgm:bulletEnabled val="1"/>
        </dgm:presLayoutVars>
      </dgm:prSet>
      <dgm:spPr/>
    </dgm:pt>
  </dgm:ptLst>
  <dgm:cxnLst>
    <dgm:cxn modelId="{665FA508-6629-4EEB-B643-C3BBDFAB634D}" type="presOf" srcId="{A6FAC947-995C-4082-ABB5-773C64EF4D03}" destId="{ECECF8C1-0892-4937-8DA1-21AB5D49C76C}" srcOrd="0" destOrd="0" presId="urn:microsoft.com/office/officeart/2005/8/layout/vList2"/>
    <dgm:cxn modelId="{FE425717-5880-417D-81AF-0232D065129D}" srcId="{FEAE1A0C-C712-4A62-A17C-FAFCEA206C73}" destId="{2A21B085-D572-4B2B-886C-B14368461CCE}" srcOrd="4" destOrd="0" parTransId="{0A5A3E17-B6FF-4537-AA54-74E5EFA98ADF}" sibTransId="{EB52D4D7-A4DB-4ACE-82B1-88438D667F25}"/>
    <dgm:cxn modelId="{2E3A0822-0910-4F9E-B166-4B181CF6BE70}" srcId="{FEAE1A0C-C712-4A62-A17C-FAFCEA206C73}" destId="{6BF866E8-3E17-4744-98E4-1030C9BC0D8A}" srcOrd="3" destOrd="0" parTransId="{219E6429-7AD5-47D9-8BE0-58A4B82D9D10}" sibTransId="{F4515E59-E1F2-482E-A7AC-C65043588B61}"/>
    <dgm:cxn modelId="{F592DC66-C16E-4F85-B13D-66905C9A419A}" srcId="{FEAE1A0C-C712-4A62-A17C-FAFCEA206C73}" destId="{1A8C0E68-FA06-4A8F-A689-F821168593FA}" srcOrd="5" destOrd="0" parTransId="{72A1F1D2-6567-40C6-A249-560F1EB15DDF}" sibTransId="{88449402-4152-4CC1-9538-D1B5352D605B}"/>
    <dgm:cxn modelId="{EB7E5548-6A00-4C48-A8E7-F6043174E174}" type="presOf" srcId="{2A21B085-D572-4B2B-886C-B14368461CCE}" destId="{16D4B5ED-3778-487D-AE2F-CD7B44BE7F02}" srcOrd="0" destOrd="0" presId="urn:microsoft.com/office/officeart/2005/8/layout/vList2"/>
    <dgm:cxn modelId="{F9607E4A-A96F-4FB1-AFCF-9503DCE6D0A6}" type="presOf" srcId="{2BA840F6-6A9F-4FE8-9890-977428A95767}" destId="{A7647DC7-292A-477D-8C92-0AB7FF909800}" srcOrd="0" destOrd="0" presId="urn:microsoft.com/office/officeart/2005/8/layout/vList2"/>
    <dgm:cxn modelId="{01808387-AC94-480D-B514-1315D36A3AFA}" srcId="{FEAE1A0C-C712-4A62-A17C-FAFCEA206C73}" destId="{2BA840F6-6A9F-4FE8-9890-977428A95767}" srcOrd="2" destOrd="0" parTransId="{2556645F-7766-43BA-A83D-8ECA961E9DCE}" sibTransId="{FA479134-2116-4DA5-A0BD-F5731E8FF1FF}"/>
    <dgm:cxn modelId="{C6A639BA-29F4-40C7-8FC6-B6DC8896CE8C}" type="presOf" srcId="{1A8C0E68-FA06-4A8F-A689-F821168593FA}" destId="{F7A04A66-5AE3-4429-9867-19841B9E0074}" srcOrd="0" destOrd="0" presId="urn:microsoft.com/office/officeart/2005/8/layout/vList2"/>
    <dgm:cxn modelId="{7769F4BF-0451-409D-B97E-ED88932C75F9}" srcId="{FEAE1A0C-C712-4A62-A17C-FAFCEA206C73}" destId="{A6FAC947-995C-4082-ABB5-773C64EF4D03}" srcOrd="1" destOrd="0" parTransId="{9F9A941F-56E2-45CD-B359-1445A4F9B8D0}" sibTransId="{800644E9-CF95-4178-A99C-840DEB07607C}"/>
    <dgm:cxn modelId="{9B5D36D2-D953-437F-BF32-E247298E65A5}" type="presOf" srcId="{FEAE1A0C-C712-4A62-A17C-FAFCEA206C73}" destId="{46AE48D1-0D69-4292-A4BB-5A9A15FE4B94}" srcOrd="0" destOrd="0" presId="urn:microsoft.com/office/officeart/2005/8/layout/vList2"/>
    <dgm:cxn modelId="{56F1F9D2-106B-4522-85B1-E26BA5CA6150}" type="presOf" srcId="{6BF866E8-3E17-4744-98E4-1030C9BC0D8A}" destId="{87170C34-70FB-410F-9F4B-19A89A697E16}" srcOrd="0" destOrd="0" presId="urn:microsoft.com/office/officeart/2005/8/layout/vList2"/>
    <dgm:cxn modelId="{E77279E3-52CC-4BD4-B383-A530BD3843EA}" type="presOf" srcId="{7136B54B-26A0-426B-845A-9AD274D1E632}" destId="{CDAA6E5D-4BD0-4138-B914-1897178D6553}" srcOrd="0" destOrd="0" presId="urn:microsoft.com/office/officeart/2005/8/layout/vList2"/>
    <dgm:cxn modelId="{10D1A2F1-3464-44AA-83E3-ABF5094D9E5F}" srcId="{FEAE1A0C-C712-4A62-A17C-FAFCEA206C73}" destId="{7136B54B-26A0-426B-845A-9AD274D1E632}" srcOrd="0" destOrd="0" parTransId="{F9BD47F5-36A0-4707-B9A7-CA03F404BD60}" sibTransId="{D3DD3F09-381A-45C3-8F3C-C17FDC2ACEF0}"/>
    <dgm:cxn modelId="{EE6B7A01-C1ED-461F-BB6F-F3AA66C56B80}" type="presParOf" srcId="{46AE48D1-0D69-4292-A4BB-5A9A15FE4B94}" destId="{CDAA6E5D-4BD0-4138-B914-1897178D6553}" srcOrd="0" destOrd="0" presId="urn:microsoft.com/office/officeart/2005/8/layout/vList2"/>
    <dgm:cxn modelId="{DBE7FCF1-5044-4276-BC2B-90AC8D7273D6}" type="presParOf" srcId="{46AE48D1-0D69-4292-A4BB-5A9A15FE4B94}" destId="{EB9D5AB7-7F61-451D-BD64-63FF58391B09}" srcOrd="1" destOrd="0" presId="urn:microsoft.com/office/officeart/2005/8/layout/vList2"/>
    <dgm:cxn modelId="{A6C93C1F-240F-4CFF-8CF7-4B7B4D84B453}" type="presParOf" srcId="{46AE48D1-0D69-4292-A4BB-5A9A15FE4B94}" destId="{ECECF8C1-0892-4937-8DA1-21AB5D49C76C}" srcOrd="2" destOrd="0" presId="urn:microsoft.com/office/officeart/2005/8/layout/vList2"/>
    <dgm:cxn modelId="{8464F7D0-9EDB-4735-976C-0CC009AA6816}" type="presParOf" srcId="{46AE48D1-0D69-4292-A4BB-5A9A15FE4B94}" destId="{118E8FB3-E75D-41D2-87FB-CB0FAE2167A2}" srcOrd="3" destOrd="0" presId="urn:microsoft.com/office/officeart/2005/8/layout/vList2"/>
    <dgm:cxn modelId="{19CC6526-308E-483A-B4EC-FC099AB7395B}" type="presParOf" srcId="{46AE48D1-0D69-4292-A4BB-5A9A15FE4B94}" destId="{A7647DC7-292A-477D-8C92-0AB7FF909800}" srcOrd="4" destOrd="0" presId="urn:microsoft.com/office/officeart/2005/8/layout/vList2"/>
    <dgm:cxn modelId="{48099975-FA7F-4500-8515-54C090941D77}" type="presParOf" srcId="{46AE48D1-0D69-4292-A4BB-5A9A15FE4B94}" destId="{8234D921-11B1-4E2A-AABD-92C54A22BB89}" srcOrd="5" destOrd="0" presId="urn:microsoft.com/office/officeart/2005/8/layout/vList2"/>
    <dgm:cxn modelId="{0B82379C-D493-49FE-A24E-C4529C109B4B}" type="presParOf" srcId="{46AE48D1-0D69-4292-A4BB-5A9A15FE4B94}" destId="{87170C34-70FB-410F-9F4B-19A89A697E16}" srcOrd="6" destOrd="0" presId="urn:microsoft.com/office/officeart/2005/8/layout/vList2"/>
    <dgm:cxn modelId="{2B673E11-0A82-4816-9FB0-E322EAA7E9F2}" type="presParOf" srcId="{46AE48D1-0D69-4292-A4BB-5A9A15FE4B94}" destId="{4C95D643-3EB1-41AB-997B-F98DDA12A42E}" srcOrd="7" destOrd="0" presId="urn:microsoft.com/office/officeart/2005/8/layout/vList2"/>
    <dgm:cxn modelId="{08D71CB5-413B-470F-A6E9-413F5D4F4068}" type="presParOf" srcId="{46AE48D1-0D69-4292-A4BB-5A9A15FE4B94}" destId="{16D4B5ED-3778-487D-AE2F-CD7B44BE7F02}" srcOrd="8" destOrd="0" presId="urn:microsoft.com/office/officeart/2005/8/layout/vList2"/>
    <dgm:cxn modelId="{6BE3FC56-6B7F-468A-B1C4-671356E841E2}" type="presParOf" srcId="{46AE48D1-0D69-4292-A4BB-5A9A15FE4B94}" destId="{077B2FF4-F2F8-402C-94FF-98B1704CBBD9}" srcOrd="9" destOrd="0" presId="urn:microsoft.com/office/officeart/2005/8/layout/vList2"/>
    <dgm:cxn modelId="{8139E8F9-C6DB-4653-9F79-8B2988CA89B4}" type="presParOf" srcId="{46AE48D1-0D69-4292-A4BB-5A9A15FE4B94}" destId="{F7A04A66-5AE3-4429-9867-19841B9E007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19920E6-CD75-4598-9751-8AA812DC1DE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7D62193E-86EC-4486-B414-8EC23BF42D6D}">
      <dgm:prSet/>
      <dgm:spPr>
        <a:solidFill>
          <a:schemeClr val="tx2"/>
        </a:solidFill>
      </dgm:spPr>
      <dgm:t>
        <a:bodyPr/>
        <a:lstStyle/>
        <a:p>
          <a:r>
            <a:rPr lang="en-US" baseline="0" dirty="0"/>
            <a:t>Are cash management procedures standardized throughout the organization?</a:t>
          </a:r>
          <a:endParaRPr lang="en-US" dirty="0"/>
        </a:p>
      </dgm:t>
    </dgm:pt>
    <dgm:pt modelId="{F75D571C-61C1-4DFE-AA68-5460F2CF98D6}" type="parTrans" cxnId="{DFB1C569-32AF-4894-898A-7501983340CD}">
      <dgm:prSet/>
      <dgm:spPr/>
      <dgm:t>
        <a:bodyPr/>
        <a:lstStyle/>
        <a:p>
          <a:endParaRPr lang="en-US"/>
        </a:p>
      </dgm:t>
    </dgm:pt>
    <dgm:pt modelId="{09060CCF-EAED-428A-8B78-10860EDA320D}" type="sibTrans" cxnId="{DFB1C569-32AF-4894-898A-7501983340CD}">
      <dgm:prSet/>
      <dgm:spPr/>
      <dgm:t>
        <a:bodyPr/>
        <a:lstStyle/>
        <a:p>
          <a:endParaRPr lang="en-US"/>
        </a:p>
      </dgm:t>
    </dgm:pt>
    <dgm:pt modelId="{FD87065F-5516-4BDC-B1DE-A8ED95194E68}">
      <dgm:prSet/>
      <dgm:spPr>
        <a:solidFill>
          <a:schemeClr val="tx2"/>
        </a:solidFill>
      </dgm:spPr>
      <dgm:t>
        <a:bodyPr/>
        <a:lstStyle/>
        <a:p>
          <a:r>
            <a:rPr lang="en-US" baseline="0" dirty="0"/>
            <a:t>Is Finance ultimately responsible for and approving any variances in these procedures?</a:t>
          </a:r>
          <a:endParaRPr lang="en-US" dirty="0"/>
        </a:p>
      </dgm:t>
    </dgm:pt>
    <dgm:pt modelId="{4669B3F4-F75D-43DC-83EA-82C18BFF590A}" type="parTrans" cxnId="{4BE3B9E6-F4B9-4741-92C0-F6D6866036DD}">
      <dgm:prSet/>
      <dgm:spPr/>
      <dgm:t>
        <a:bodyPr/>
        <a:lstStyle/>
        <a:p>
          <a:endParaRPr lang="en-US"/>
        </a:p>
      </dgm:t>
    </dgm:pt>
    <dgm:pt modelId="{7F3E48EA-6EB0-4CE7-83F7-5C90669D35AE}" type="sibTrans" cxnId="{4BE3B9E6-F4B9-4741-92C0-F6D6866036DD}">
      <dgm:prSet/>
      <dgm:spPr/>
      <dgm:t>
        <a:bodyPr/>
        <a:lstStyle/>
        <a:p>
          <a:endParaRPr lang="en-US"/>
        </a:p>
      </dgm:t>
    </dgm:pt>
    <dgm:pt modelId="{607D3163-BAB2-4C3D-B1D8-405834566C37}">
      <dgm:prSet/>
      <dgm:spPr>
        <a:solidFill>
          <a:schemeClr val="tx2"/>
        </a:solidFill>
      </dgm:spPr>
      <dgm:t>
        <a:bodyPr/>
        <a:lstStyle/>
        <a:p>
          <a:r>
            <a:rPr lang="en-US" baseline="0" dirty="0"/>
            <a:t>Is cash transported, stored, and tracked appropriately?</a:t>
          </a:r>
          <a:endParaRPr lang="en-US" dirty="0"/>
        </a:p>
      </dgm:t>
    </dgm:pt>
    <dgm:pt modelId="{38916909-3584-4EBB-98C0-55AE4FCDCAC7}" type="parTrans" cxnId="{90F519B6-E178-4533-A22B-B0297BBA1FA9}">
      <dgm:prSet/>
      <dgm:spPr/>
      <dgm:t>
        <a:bodyPr/>
        <a:lstStyle/>
        <a:p>
          <a:endParaRPr lang="en-US"/>
        </a:p>
      </dgm:t>
    </dgm:pt>
    <dgm:pt modelId="{066FD677-3080-4826-93DD-DA8C22C5A70A}" type="sibTrans" cxnId="{90F519B6-E178-4533-A22B-B0297BBA1FA9}">
      <dgm:prSet/>
      <dgm:spPr/>
      <dgm:t>
        <a:bodyPr/>
        <a:lstStyle/>
        <a:p>
          <a:endParaRPr lang="en-US"/>
        </a:p>
      </dgm:t>
    </dgm:pt>
    <dgm:pt modelId="{B50274B0-A2DB-49DF-BD10-65F011BFFFEC}">
      <dgm:prSet/>
      <dgm:spPr>
        <a:solidFill>
          <a:schemeClr val="tx2"/>
        </a:solidFill>
      </dgm:spPr>
      <dgm:t>
        <a:bodyPr/>
        <a:lstStyle/>
        <a:p>
          <a:r>
            <a:rPr lang="en-US" baseline="0" dirty="0"/>
            <a:t>Are appropriate levels of review in place to ensure control over cash on hand on a daily basis?</a:t>
          </a:r>
          <a:endParaRPr lang="en-US" dirty="0"/>
        </a:p>
      </dgm:t>
    </dgm:pt>
    <dgm:pt modelId="{3353CDC8-75E9-45AA-8E18-2CA15166D69A}" type="parTrans" cxnId="{E3DE03C5-07B7-4770-8814-9145F729E9AA}">
      <dgm:prSet/>
      <dgm:spPr/>
      <dgm:t>
        <a:bodyPr/>
        <a:lstStyle/>
        <a:p>
          <a:endParaRPr lang="en-US"/>
        </a:p>
      </dgm:t>
    </dgm:pt>
    <dgm:pt modelId="{F656E1D4-BF0A-4686-BF23-FD14C76726CC}" type="sibTrans" cxnId="{E3DE03C5-07B7-4770-8814-9145F729E9AA}">
      <dgm:prSet/>
      <dgm:spPr/>
      <dgm:t>
        <a:bodyPr/>
        <a:lstStyle/>
        <a:p>
          <a:endParaRPr lang="en-US"/>
        </a:p>
      </dgm:t>
    </dgm:pt>
    <dgm:pt modelId="{BA83ACE8-2479-4BEA-8C0E-EB5B4BF93E68}" type="pres">
      <dgm:prSet presAssocID="{F19920E6-CD75-4598-9751-8AA812DC1DE9}" presName="linear" presStyleCnt="0">
        <dgm:presLayoutVars>
          <dgm:animLvl val="lvl"/>
          <dgm:resizeHandles val="exact"/>
        </dgm:presLayoutVars>
      </dgm:prSet>
      <dgm:spPr/>
    </dgm:pt>
    <dgm:pt modelId="{CE5F2FBF-F073-4263-9366-821A8E6B8159}" type="pres">
      <dgm:prSet presAssocID="{7D62193E-86EC-4486-B414-8EC23BF42D6D}" presName="parentText" presStyleLbl="node1" presStyleIdx="0" presStyleCnt="4">
        <dgm:presLayoutVars>
          <dgm:chMax val="0"/>
          <dgm:bulletEnabled val="1"/>
        </dgm:presLayoutVars>
      </dgm:prSet>
      <dgm:spPr/>
    </dgm:pt>
    <dgm:pt modelId="{5481EEAA-6370-45D6-8DEB-7197A4126662}" type="pres">
      <dgm:prSet presAssocID="{09060CCF-EAED-428A-8B78-10860EDA320D}" presName="spacer" presStyleCnt="0"/>
      <dgm:spPr/>
    </dgm:pt>
    <dgm:pt modelId="{99EA0EA9-10BD-43FC-AE08-A0B71A0FCA41}" type="pres">
      <dgm:prSet presAssocID="{FD87065F-5516-4BDC-B1DE-A8ED95194E68}" presName="parentText" presStyleLbl="node1" presStyleIdx="1" presStyleCnt="4">
        <dgm:presLayoutVars>
          <dgm:chMax val="0"/>
          <dgm:bulletEnabled val="1"/>
        </dgm:presLayoutVars>
      </dgm:prSet>
      <dgm:spPr/>
    </dgm:pt>
    <dgm:pt modelId="{985C4B6A-9E31-4505-BEC9-78F6710E69C1}" type="pres">
      <dgm:prSet presAssocID="{7F3E48EA-6EB0-4CE7-83F7-5C90669D35AE}" presName="spacer" presStyleCnt="0"/>
      <dgm:spPr/>
    </dgm:pt>
    <dgm:pt modelId="{E2C4B27B-9B15-4951-90EE-29692D564960}" type="pres">
      <dgm:prSet presAssocID="{607D3163-BAB2-4C3D-B1D8-405834566C37}" presName="parentText" presStyleLbl="node1" presStyleIdx="2" presStyleCnt="4">
        <dgm:presLayoutVars>
          <dgm:chMax val="0"/>
          <dgm:bulletEnabled val="1"/>
        </dgm:presLayoutVars>
      </dgm:prSet>
      <dgm:spPr/>
    </dgm:pt>
    <dgm:pt modelId="{69019F8A-B369-46D0-948F-C4BAFDB27A10}" type="pres">
      <dgm:prSet presAssocID="{066FD677-3080-4826-93DD-DA8C22C5A70A}" presName="spacer" presStyleCnt="0"/>
      <dgm:spPr/>
    </dgm:pt>
    <dgm:pt modelId="{1481FAB6-E606-405C-B828-0BD9D74A4F0D}" type="pres">
      <dgm:prSet presAssocID="{B50274B0-A2DB-49DF-BD10-65F011BFFFEC}" presName="parentText" presStyleLbl="node1" presStyleIdx="3" presStyleCnt="4">
        <dgm:presLayoutVars>
          <dgm:chMax val="0"/>
          <dgm:bulletEnabled val="1"/>
        </dgm:presLayoutVars>
      </dgm:prSet>
      <dgm:spPr/>
    </dgm:pt>
  </dgm:ptLst>
  <dgm:cxnLst>
    <dgm:cxn modelId="{921E942E-5299-4964-8E16-85D35C36E337}" type="presOf" srcId="{607D3163-BAB2-4C3D-B1D8-405834566C37}" destId="{E2C4B27B-9B15-4951-90EE-29692D564960}" srcOrd="0" destOrd="0" presId="urn:microsoft.com/office/officeart/2005/8/layout/vList2"/>
    <dgm:cxn modelId="{DFB1C569-32AF-4894-898A-7501983340CD}" srcId="{F19920E6-CD75-4598-9751-8AA812DC1DE9}" destId="{7D62193E-86EC-4486-B414-8EC23BF42D6D}" srcOrd="0" destOrd="0" parTransId="{F75D571C-61C1-4DFE-AA68-5460F2CF98D6}" sibTransId="{09060CCF-EAED-428A-8B78-10860EDA320D}"/>
    <dgm:cxn modelId="{2AAE3D51-B35A-4155-8EC1-9FCEF35BF556}" type="presOf" srcId="{FD87065F-5516-4BDC-B1DE-A8ED95194E68}" destId="{99EA0EA9-10BD-43FC-AE08-A0B71A0FCA41}" srcOrd="0" destOrd="0" presId="urn:microsoft.com/office/officeart/2005/8/layout/vList2"/>
    <dgm:cxn modelId="{D811AB76-6E30-45EF-8411-1D432D57FAF8}" type="presOf" srcId="{7D62193E-86EC-4486-B414-8EC23BF42D6D}" destId="{CE5F2FBF-F073-4263-9366-821A8E6B8159}" srcOrd="0" destOrd="0" presId="urn:microsoft.com/office/officeart/2005/8/layout/vList2"/>
    <dgm:cxn modelId="{90F519B6-E178-4533-A22B-B0297BBA1FA9}" srcId="{F19920E6-CD75-4598-9751-8AA812DC1DE9}" destId="{607D3163-BAB2-4C3D-B1D8-405834566C37}" srcOrd="2" destOrd="0" parTransId="{38916909-3584-4EBB-98C0-55AE4FCDCAC7}" sibTransId="{066FD677-3080-4826-93DD-DA8C22C5A70A}"/>
    <dgm:cxn modelId="{E3DE03C5-07B7-4770-8814-9145F729E9AA}" srcId="{F19920E6-CD75-4598-9751-8AA812DC1DE9}" destId="{B50274B0-A2DB-49DF-BD10-65F011BFFFEC}" srcOrd="3" destOrd="0" parTransId="{3353CDC8-75E9-45AA-8E18-2CA15166D69A}" sibTransId="{F656E1D4-BF0A-4686-BF23-FD14C76726CC}"/>
    <dgm:cxn modelId="{C49041E4-EFA4-44C0-B080-A14FAA1C79FC}" type="presOf" srcId="{F19920E6-CD75-4598-9751-8AA812DC1DE9}" destId="{BA83ACE8-2479-4BEA-8C0E-EB5B4BF93E68}" srcOrd="0" destOrd="0" presId="urn:microsoft.com/office/officeart/2005/8/layout/vList2"/>
    <dgm:cxn modelId="{4BE3B9E6-F4B9-4741-92C0-F6D6866036DD}" srcId="{F19920E6-CD75-4598-9751-8AA812DC1DE9}" destId="{FD87065F-5516-4BDC-B1DE-A8ED95194E68}" srcOrd="1" destOrd="0" parTransId="{4669B3F4-F75D-43DC-83EA-82C18BFF590A}" sibTransId="{7F3E48EA-6EB0-4CE7-83F7-5C90669D35AE}"/>
    <dgm:cxn modelId="{5FEA07FC-1BDF-45D6-A496-A8A0C4B568E1}" type="presOf" srcId="{B50274B0-A2DB-49DF-BD10-65F011BFFFEC}" destId="{1481FAB6-E606-405C-B828-0BD9D74A4F0D}" srcOrd="0" destOrd="0" presId="urn:microsoft.com/office/officeart/2005/8/layout/vList2"/>
    <dgm:cxn modelId="{AA905760-AAAA-482C-827C-A548FB30A823}" type="presParOf" srcId="{BA83ACE8-2479-4BEA-8C0E-EB5B4BF93E68}" destId="{CE5F2FBF-F073-4263-9366-821A8E6B8159}" srcOrd="0" destOrd="0" presId="urn:microsoft.com/office/officeart/2005/8/layout/vList2"/>
    <dgm:cxn modelId="{67DD99A8-BCD7-4420-9283-DA9D1C632C2B}" type="presParOf" srcId="{BA83ACE8-2479-4BEA-8C0E-EB5B4BF93E68}" destId="{5481EEAA-6370-45D6-8DEB-7197A4126662}" srcOrd="1" destOrd="0" presId="urn:microsoft.com/office/officeart/2005/8/layout/vList2"/>
    <dgm:cxn modelId="{90704697-059C-4119-BDFF-A0AA153ED413}" type="presParOf" srcId="{BA83ACE8-2479-4BEA-8C0E-EB5B4BF93E68}" destId="{99EA0EA9-10BD-43FC-AE08-A0B71A0FCA41}" srcOrd="2" destOrd="0" presId="urn:microsoft.com/office/officeart/2005/8/layout/vList2"/>
    <dgm:cxn modelId="{5566F98F-9D83-4CD8-84BC-C03CA6FF68DF}" type="presParOf" srcId="{BA83ACE8-2479-4BEA-8C0E-EB5B4BF93E68}" destId="{985C4B6A-9E31-4505-BEC9-78F6710E69C1}" srcOrd="3" destOrd="0" presId="urn:microsoft.com/office/officeart/2005/8/layout/vList2"/>
    <dgm:cxn modelId="{A84559C5-A3B3-4061-80B2-5AE5103997EA}" type="presParOf" srcId="{BA83ACE8-2479-4BEA-8C0E-EB5B4BF93E68}" destId="{E2C4B27B-9B15-4951-90EE-29692D564960}" srcOrd="4" destOrd="0" presId="urn:microsoft.com/office/officeart/2005/8/layout/vList2"/>
    <dgm:cxn modelId="{9BC60243-AA5F-4EB8-8E99-FCDCA7A8A58E}" type="presParOf" srcId="{BA83ACE8-2479-4BEA-8C0E-EB5B4BF93E68}" destId="{69019F8A-B369-46D0-948F-C4BAFDB27A10}" srcOrd="5" destOrd="0" presId="urn:microsoft.com/office/officeart/2005/8/layout/vList2"/>
    <dgm:cxn modelId="{C4D24AD9-5235-4E27-88A7-2919CB15B35E}" type="presParOf" srcId="{BA83ACE8-2479-4BEA-8C0E-EB5B4BF93E68}" destId="{1481FAB6-E606-405C-B828-0BD9D74A4F0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598B065-8DF6-4A4F-9074-68379F3089E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0B1B8A70-158B-455B-8151-E607424D325D}">
      <dgm:prSet/>
      <dgm:spPr>
        <a:solidFill>
          <a:schemeClr val="tx2"/>
        </a:solidFill>
      </dgm:spPr>
      <dgm:t>
        <a:bodyPr/>
        <a:lstStyle/>
        <a:p>
          <a:r>
            <a:rPr lang="en-US" baseline="0" dirty="0"/>
            <a:t>Does the financial system include a mechanism to properly track and identify capital purchases at the time of purchase?</a:t>
          </a:r>
          <a:endParaRPr lang="en-US" dirty="0"/>
        </a:p>
      </dgm:t>
    </dgm:pt>
    <dgm:pt modelId="{C152BEDF-389A-477A-8182-CBB969B39016}" type="parTrans" cxnId="{33DA52A4-ED27-4DDE-8407-A680381068A7}">
      <dgm:prSet/>
      <dgm:spPr/>
      <dgm:t>
        <a:bodyPr/>
        <a:lstStyle/>
        <a:p>
          <a:endParaRPr lang="en-US"/>
        </a:p>
      </dgm:t>
    </dgm:pt>
    <dgm:pt modelId="{29A48A80-8E07-476C-A7E1-89309B44B3D0}" type="sibTrans" cxnId="{33DA52A4-ED27-4DDE-8407-A680381068A7}">
      <dgm:prSet/>
      <dgm:spPr/>
      <dgm:t>
        <a:bodyPr/>
        <a:lstStyle/>
        <a:p>
          <a:endParaRPr lang="en-US"/>
        </a:p>
      </dgm:t>
    </dgm:pt>
    <dgm:pt modelId="{1716BBF8-34C4-45FA-854B-679DA49EC798}">
      <dgm:prSet/>
      <dgm:spPr>
        <a:solidFill>
          <a:schemeClr val="tx2"/>
        </a:solidFill>
      </dgm:spPr>
      <dgm:t>
        <a:bodyPr/>
        <a:lstStyle/>
        <a:p>
          <a:r>
            <a:rPr lang="en-US" baseline="0" dirty="0"/>
            <a:t>Is the disposal of capital assets centrally managed and monitored?</a:t>
          </a:r>
          <a:endParaRPr lang="en-US" dirty="0"/>
        </a:p>
      </dgm:t>
    </dgm:pt>
    <dgm:pt modelId="{C1A3FD21-8184-4892-9329-CEC0C2CF24AF}" type="parTrans" cxnId="{E655ED74-AE3A-4EA8-A584-9490367F0A93}">
      <dgm:prSet/>
      <dgm:spPr/>
      <dgm:t>
        <a:bodyPr/>
        <a:lstStyle/>
        <a:p>
          <a:endParaRPr lang="en-US"/>
        </a:p>
      </dgm:t>
    </dgm:pt>
    <dgm:pt modelId="{1C053ECC-1B5F-459E-B51B-0B77FE80CB40}" type="sibTrans" cxnId="{E655ED74-AE3A-4EA8-A584-9490367F0A93}">
      <dgm:prSet/>
      <dgm:spPr/>
      <dgm:t>
        <a:bodyPr/>
        <a:lstStyle/>
        <a:p>
          <a:endParaRPr lang="en-US"/>
        </a:p>
      </dgm:t>
    </dgm:pt>
    <dgm:pt modelId="{FC7769C0-CB2A-4D5E-A27C-057C1F145445}">
      <dgm:prSet/>
      <dgm:spPr>
        <a:solidFill>
          <a:schemeClr val="tx2"/>
        </a:solidFill>
      </dgm:spPr>
      <dgm:t>
        <a:bodyPr/>
        <a:lstStyle/>
        <a:p>
          <a:r>
            <a:rPr lang="en-US" baseline="0" dirty="0"/>
            <a:t>Is appropriate control over inventory in place, are counts undertaken regularly, and are discrepancies reconciled?</a:t>
          </a:r>
          <a:endParaRPr lang="en-US" dirty="0"/>
        </a:p>
      </dgm:t>
    </dgm:pt>
    <dgm:pt modelId="{B83E7A61-90D0-45B5-A8E2-5C7F9808B81F}" type="parTrans" cxnId="{E335B0BE-4ABB-4CB6-BE65-0E5A67F7FAFB}">
      <dgm:prSet/>
      <dgm:spPr/>
      <dgm:t>
        <a:bodyPr/>
        <a:lstStyle/>
        <a:p>
          <a:endParaRPr lang="en-US"/>
        </a:p>
      </dgm:t>
    </dgm:pt>
    <dgm:pt modelId="{AC2813EE-F9A5-43C9-A3AB-5460C2052283}" type="sibTrans" cxnId="{E335B0BE-4ABB-4CB6-BE65-0E5A67F7FAFB}">
      <dgm:prSet/>
      <dgm:spPr/>
      <dgm:t>
        <a:bodyPr/>
        <a:lstStyle/>
        <a:p>
          <a:endParaRPr lang="en-US"/>
        </a:p>
      </dgm:t>
    </dgm:pt>
    <dgm:pt modelId="{BF6EE5C0-2A63-45AC-80BC-E7A602D849D1}">
      <dgm:prSet/>
      <dgm:spPr>
        <a:solidFill>
          <a:schemeClr val="tx2"/>
        </a:solidFill>
      </dgm:spPr>
      <dgm:t>
        <a:bodyPr/>
        <a:lstStyle/>
        <a:p>
          <a:r>
            <a:rPr lang="en-US" baseline="0" dirty="0"/>
            <a:t>Are valuable inventory items tracked with appropriate controls over their use?</a:t>
          </a:r>
          <a:endParaRPr lang="en-US" dirty="0"/>
        </a:p>
      </dgm:t>
    </dgm:pt>
    <dgm:pt modelId="{AF73B276-BBC3-453F-BF55-480D0EB5C541}" type="parTrans" cxnId="{21EC7643-88E7-4F7C-ADBB-42F7004343A7}">
      <dgm:prSet/>
      <dgm:spPr/>
      <dgm:t>
        <a:bodyPr/>
        <a:lstStyle/>
        <a:p>
          <a:endParaRPr lang="en-US"/>
        </a:p>
      </dgm:t>
    </dgm:pt>
    <dgm:pt modelId="{6383C026-0917-4317-ADE7-AC2837761462}" type="sibTrans" cxnId="{21EC7643-88E7-4F7C-ADBB-42F7004343A7}">
      <dgm:prSet/>
      <dgm:spPr/>
      <dgm:t>
        <a:bodyPr/>
        <a:lstStyle/>
        <a:p>
          <a:endParaRPr lang="en-US"/>
        </a:p>
      </dgm:t>
    </dgm:pt>
    <dgm:pt modelId="{C258F7CB-3093-4B58-9AB8-AA11485C57EC}" type="pres">
      <dgm:prSet presAssocID="{9598B065-8DF6-4A4F-9074-68379F3089E2}" presName="linear" presStyleCnt="0">
        <dgm:presLayoutVars>
          <dgm:animLvl val="lvl"/>
          <dgm:resizeHandles val="exact"/>
        </dgm:presLayoutVars>
      </dgm:prSet>
      <dgm:spPr/>
    </dgm:pt>
    <dgm:pt modelId="{A2EBC8F5-2435-4869-92A6-8A71BD6A1372}" type="pres">
      <dgm:prSet presAssocID="{0B1B8A70-158B-455B-8151-E607424D325D}" presName="parentText" presStyleLbl="node1" presStyleIdx="0" presStyleCnt="4">
        <dgm:presLayoutVars>
          <dgm:chMax val="0"/>
          <dgm:bulletEnabled val="1"/>
        </dgm:presLayoutVars>
      </dgm:prSet>
      <dgm:spPr/>
    </dgm:pt>
    <dgm:pt modelId="{5BFB207A-BE16-424A-B286-76365CDB3AC1}" type="pres">
      <dgm:prSet presAssocID="{29A48A80-8E07-476C-A7E1-89309B44B3D0}" presName="spacer" presStyleCnt="0"/>
      <dgm:spPr/>
    </dgm:pt>
    <dgm:pt modelId="{2FCA9428-58EB-4245-AB55-7C6C7DF1F32D}" type="pres">
      <dgm:prSet presAssocID="{1716BBF8-34C4-45FA-854B-679DA49EC798}" presName="parentText" presStyleLbl="node1" presStyleIdx="1" presStyleCnt="4">
        <dgm:presLayoutVars>
          <dgm:chMax val="0"/>
          <dgm:bulletEnabled val="1"/>
        </dgm:presLayoutVars>
      </dgm:prSet>
      <dgm:spPr/>
    </dgm:pt>
    <dgm:pt modelId="{92E2C4AD-219C-4AAE-BE12-FADBD9D50906}" type="pres">
      <dgm:prSet presAssocID="{1C053ECC-1B5F-459E-B51B-0B77FE80CB40}" presName="spacer" presStyleCnt="0"/>
      <dgm:spPr/>
    </dgm:pt>
    <dgm:pt modelId="{FE7DEE92-FF77-44E8-B65A-A2F09713875F}" type="pres">
      <dgm:prSet presAssocID="{FC7769C0-CB2A-4D5E-A27C-057C1F145445}" presName="parentText" presStyleLbl="node1" presStyleIdx="2" presStyleCnt="4">
        <dgm:presLayoutVars>
          <dgm:chMax val="0"/>
          <dgm:bulletEnabled val="1"/>
        </dgm:presLayoutVars>
      </dgm:prSet>
      <dgm:spPr/>
    </dgm:pt>
    <dgm:pt modelId="{B01126D9-4CEA-4853-BDA1-4120F447BBDE}" type="pres">
      <dgm:prSet presAssocID="{AC2813EE-F9A5-43C9-A3AB-5460C2052283}" presName="spacer" presStyleCnt="0"/>
      <dgm:spPr/>
    </dgm:pt>
    <dgm:pt modelId="{1843B4F3-5A34-4BA4-A9DB-719B86955D3B}" type="pres">
      <dgm:prSet presAssocID="{BF6EE5C0-2A63-45AC-80BC-E7A602D849D1}" presName="parentText" presStyleLbl="node1" presStyleIdx="3" presStyleCnt="4">
        <dgm:presLayoutVars>
          <dgm:chMax val="0"/>
          <dgm:bulletEnabled val="1"/>
        </dgm:presLayoutVars>
      </dgm:prSet>
      <dgm:spPr/>
    </dgm:pt>
  </dgm:ptLst>
  <dgm:cxnLst>
    <dgm:cxn modelId="{6474131E-90C2-4D1E-A58E-714F03C3A036}" type="presOf" srcId="{0B1B8A70-158B-455B-8151-E607424D325D}" destId="{A2EBC8F5-2435-4869-92A6-8A71BD6A1372}" srcOrd="0" destOrd="0" presId="urn:microsoft.com/office/officeart/2005/8/layout/vList2"/>
    <dgm:cxn modelId="{CFCFB342-1B5B-4BC9-A0C8-CB0B7114D858}" type="presOf" srcId="{9598B065-8DF6-4A4F-9074-68379F3089E2}" destId="{C258F7CB-3093-4B58-9AB8-AA11485C57EC}" srcOrd="0" destOrd="0" presId="urn:microsoft.com/office/officeart/2005/8/layout/vList2"/>
    <dgm:cxn modelId="{21EC7643-88E7-4F7C-ADBB-42F7004343A7}" srcId="{9598B065-8DF6-4A4F-9074-68379F3089E2}" destId="{BF6EE5C0-2A63-45AC-80BC-E7A602D849D1}" srcOrd="3" destOrd="0" parTransId="{AF73B276-BBC3-453F-BF55-480D0EB5C541}" sibTransId="{6383C026-0917-4317-ADE7-AC2837761462}"/>
    <dgm:cxn modelId="{E655ED74-AE3A-4EA8-A584-9490367F0A93}" srcId="{9598B065-8DF6-4A4F-9074-68379F3089E2}" destId="{1716BBF8-34C4-45FA-854B-679DA49EC798}" srcOrd="1" destOrd="0" parTransId="{C1A3FD21-8184-4892-9329-CEC0C2CF24AF}" sibTransId="{1C053ECC-1B5F-459E-B51B-0B77FE80CB40}"/>
    <dgm:cxn modelId="{D4078587-1D4D-4E52-A4E9-062E0D51FF9F}" type="presOf" srcId="{BF6EE5C0-2A63-45AC-80BC-E7A602D849D1}" destId="{1843B4F3-5A34-4BA4-A9DB-719B86955D3B}" srcOrd="0" destOrd="0" presId="urn:microsoft.com/office/officeart/2005/8/layout/vList2"/>
    <dgm:cxn modelId="{33DA52A4-ED27-4DDE-8407-A680381068A7}" srcId="{9598B065-8DF6-4A4F-9074-68379F3089E2}" destId="{0B1B8A70-158B-455B-8151-E607424D325D}" srcOrd="0" destOrd="0" parTransId="{C152BEDF-389A-477A-8182-CBB969B39016}" sibTransId="{29A48A80-8E07-476C-A7E1-89309B44B3D0}"/>
    <dgm:cxn modelId="{B123C4AC-F49A-44EB-ABED-39F6765B09F8}" type="presOf" srcId="{FC7769C0-CB2A-4D5E-A27C-057C1F145445}" destId="{FE7DEE92-FF77-44E8-B65A-A2F09713875F}" srcOrd="0" destOrd="0" presId="urn:microsoft.com/office/officeart/2005/8/layout/vList2"/>
    <dgm:cxn modelId="{E335B0BE-4ABB-4CB6-BE65-0E5A67F7FAFB}" srcId="{9598B065-8DF6-4A4F-9074-68379F3089E2}" destId="{FC7769C0-CB2A-4D5E-A27C-057C1F145445}" srcOrd="2" destOrd="0" parTransId="{B83E7A61-90D0-45B5-A8E2-5C7F9808B81F}" sibTransId="{AC2813EE-F9A5-43C9-A3AB-5460C2052283}"/>
    <dgm:cxn modelId="{5F751CFA-EF4A-4F45-806D-B32BAFBEB091}" type="presOf" srcId="{1716BBF8-34C4-45FA-854B-679DA49EC798}" destId="{2FCA9428-58EB-4245-AB55-7C6C7DF1F32D}" srcOrd="0" destOrd="0" presId="urn:microsoft.com/office/officeart/2005/8/layout/vList2"/>
    <dgm:cxn modelId="{46B23265-EE4A-49ED-90B1-0247919ED5E5}" type="presParOf" srcId="{C258F7CB-3093-4B58-9AB8-AA11485C57EC}" destId="{A2EBC8F5-2435-4869-92A6-8A71BD6A1372}" srcOrd="0" destOrd="0" presId="urn:microsoft.com/office/officeart/2005/8/layout/vList2"/>
    <dgm:cxn modelId="{8941124A-4268-4C7D-B5F9-885CA8CAAD10}" type="presParOf" srcId="{C258F7CB-3093-4B58-9AB8-AA11485C57EC}" destId="{5BFB207A-BE16-424A-B286-76365CDB3AC1}" srcOrd="1" destOrd="0" presId="urn:microsoft.com/office/officeart/2005/8/layout/vList2"/>
    <dgm:cxn modelId="{9BB4AA37-2992-4F70-B826-7D4E8A399E9C}" type="presParOf" srcId="{C258F7CB-3093-4B58-9AB8-AA11485C57EC}" destId="{2FCA9428-58EB-4245-AB55-7C6C7DF1F32D}" srcOrd="2" destOrd="0" presId="urn:microsoft.com/office/officeart/2005/8/layout/vList2"/>
    <dgm:cxn modelId="{90EEE667-EF09-43DE-86CE-4AFA85D58232}" type="presParOf" srcId="{C258F7CB-3093-4B58-9AB8-AA11485C57EC}" destId="{92E2C4AD-219C-4AAE-BE12-FADBD9D50906}" srcOrd="3" destOrd="0" presId="urn:microsoft.com/office/officeart/2005/8/layout/vList2"/>
    <dgm:cxn modelId="{C862CE3A-BB92-47E2-9B16-1811055EF371}" type="presParOf" srcId="{C258F7CB-3093-4B58-9AB8-AA11485C57EC}" destId="{FE7DEE92-FF77-44E8-B65A-A2F09713875F}" srcOrd="4" destOrd="0" presId="urn:microsoft.com/office/officeart/2005/8/layout/vList2"/>
    <dgm:cxn modelId="{BB67C7FC-635A-4DAB-864D-D09604EF2BD4}" type="presParOf" srcId="{C258F7CB-3093-4B58-9AB8-AA11485C57EC}" destId="{B01126D9-4CEA-4853-BDA1-4120F447BBDE}" srcOrd="5" destOrd="0" presId="urn:microsoft.com/office/officeart/2005/8/layout/vList2"/>
    <dgm:cxn modelId="{1565BAD3-DD9F-47CC-BFDE-EDB7D0C3D144}" type="presParOf" srcId="{C258F7CB-3093-4B58-9AB8-AA11485C57EC}" destId="{1843B4F3-5A34-4BA4-A9DB-719B86955D3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0672218-1DC1-4029-BF0C-B0800B280C1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D68C2854-4F25-4579-817F-F0A5CB8B4227}">
      <dgm:prSet/>
      <dgm:spPr>
        <a:solidFill>
          <a:schemeClr val="tx2"/>
        </a:solidFill>
      </dgm:spPr>
      <dgm:t>
        <a:bodyPr/>
        <a:lstStyle/>
        <a:p>
          <a:r>
            <a:rPr lang="en-US" baseline="0" dirty="0"/>
            <a:t>Is the long-term financial plan regularly updated and presented to the governing body?</a:t>
          </a:r>
          <a:endParaRPr lang="en-US" dirty="0"/>
        </a:p>
      </dgm:t>
    </dgm:pt>
    <dgm:pt modelId="{C3176116-ECD2-4E72-8033-9737D5CA11F0}" type="parTrans" cxnId="{3EB34CCE-2425-4BFB-9473-62615EA302BD}">
      <dgm:prSet/>
      <dgm:spPr/>
      <dgm:t>
        <a:bodyPr/>
        <a:lstStyle/>
        <a:p>
          <a:endParaRPr lang="en-US"/>
        </a:p>
      </dgm:t>
    </dgm:pt>
    <dgm:pt modelId="{5696B4A2-A738-4BDA-A0C6-C1A495F3B8E3}" type="sibTrans" cxnId="{3EB34CCE-2425-4BFB-9473-62615EA302BD}">
      <dgm:prSet/>
      <dgm:spPr/>
      <dgm:t>
        <a:bodyPr/>
        <a:lstStyle/>
        <a:p>
          <a:endParaRPr lang="en-US"/>
        </a:p>
      </dgm:t>
    </dgm:pt>
    <dgm:pt modelId="{45B9B3C8-7B14-4A57-85C2-C8318C174B0A}">
      <dgm:prSet/>
      <dgm:spPr>
        <a:solidFill>
          <a:schemeClr val="tx2"/>
        </a:solidFill>
      </dgm:spPr>
      <dgm:t>
        <a:bodyPr/>
        <a:lstStyle/>
        <a:p>
          <a:r>
            <a:rPr lang="en-US" baseline="0" dirty="0"/>
            <a:t>Are the impacts of budgetary decisions on the long-term financial plan considered as a matter of routine?</a:t>
          </a:r>
          <a:endParaRPr lang="en-US" dirty="0"/>
        </a:p>
      </dgm:t>
    </dgm:pt>
    <dgm:pt modelId="{79DA2BCA-5BE9-4F82-A399-B62C3A28CEF2}" type="parTrans" cxnId="{864EBB10-6A25-4B7E-9153-5C1BCCB0C868}">
      <dgm:prSet/>
      <dgm:spPr/>
      <dgm:t>
        <a:bodyPr/>
        <a:lstStyle/>
        <a:p>
          <a:endParaRPr lang="en-US"/>
        </a:p>
      </dgm:t>
    </dgm:pt>
    <dgm:pt modelId="{EFD07149-44CB-4773-8378-573C1E03D54F}" type="sibTrans" cxnId="{864EBB10-6A25-4B7E-9153-5C1BCCB0C868}">
      <dgm:prSet/>
      <dgm:spPr/>
      <dgm:t>
        <a:bodyPr/>
        <a:lstStyle/>
        <a:p>
          <a:endParaRPr lang="en-US"/>
        </a:p>
      </dgm:t>
    </dgm:pt>
    <dgm:pt modelId="{4AF94644-0F86-43B0-ABBF-C30CE24B5E20}">
      <dgm:prSet/>
      <dgm:spPr>
        <a:solidFill>
          <a:schemeClr val="tx2"/>
        </a:solidFill>
      </dgm:spPr>
      <dgm:t>
        <a:bodyPr/>
        <a:lstStyle/>
        <a:p>
          <a:r>
            <a:rPr lang="en-US" baseline="0" dirty="0"/>
            <a:t>Is the complexity and scope of the long-term financial plan appropriate for the size and complexity of the agency?</a:t>
          </a:r>
          <a:endParaRPr lang="en-US" dirty="0"/>
        </a:p>
      </dgm:t>
    </dgm:pt>
    <dgm:pt modelId="{5375C185-6FD2-4701-9EDA-FD9565AE4D40}" type="parTrans" cxnId="{028B0F13-5195-4D47-A62F-A9F188240B4D}">
      <dgm:prSet/>
      <dgm:spPr/>
      <dgm:t>
        <a:bodyPr/>
        <a:lstStyle/>
        <a:p>
          <a:endParaRPr lang="en-US"/>
        </a:p>
      </dgm:t>
    </dgm:pt>
    <dgm:pt modelId="{70EA502B-BBB3-40DF-BE84-DD1C996CB868}" type="sibTrans" cxnId="{028B0F13-5195-4D47-A62F-A9F188240B4D}">
      <dgm:prSet/>
      <dgm:spPr/>
      <dgm:t>
        <a:bodyPr/>
        <a:lstStyle/>
        <a:p>
          <a:endParaRPr lang="en-US"/>
        </a:p>
      </dgm:t>
    </dgm:pt>
    <dgm:pt modelId="{2143F383-E244-4A42-9F5F-CE3B2BACC37D}">
      <dgm:prSet/>
      <dgm:spPr>
        <a:solidFill>
          <a:schemeClr val="tx2"/>
        </a:solidFill>
      </dgm:spPr>
      <dgm:t>
        <a:bodyPr/>
        <a:lstStyle/>
        <a:p>
          <a:r>
            <a:rPr lang="en-US" baseline="0" dirty="0"/>
            <a:t>Are subject matter experts in departments a part of the long-term financial planning process?</a:t>
          </a:r>
          <a:endParaRPr lang="en-US" dirty="0"/>
        </a:p>
      </dgm:t>
    </dgm:pt>
    <dgm:pt modelId="{D7EF07E2-769C-477D-A6D6-4FE15536A332}" type="parTrans" cxnId="{F1BB068D-3AC1-4715-86E4-D188CDDCAD02}">
      <dgm:prSet/>
      <dgm:spPr/>
      <dgm:t>
        <a:bodyPr/>
        <a:lstStyle/>
        <a:p>
          <a:endParaRPr lang="en-US"/>
        </a:p>
      </dgm:t>
    </dgm:pt>
    <dgm:pt modelId="{DABEF483-6AA8-47CE-B625-C64E387C1285}" type="sibTrans" cxnId="{F1BB068D-3AC1-4715-86E4-D188CDDCAD02}">
      <dgm:prSet/>
      <dgm:spPr/>
      <dgm:t>
        <a:bodyPr/>
        <a:lstStyle/>
        <a:p>
          <a:endParaRPr lang="en-US"/>
        </a:p>
      </dgm:t>
    </dgm:pt>
    <dgm:pt modelId="{98B6664A-C865-4D40-9967-BCE73B4416E1}" type="pres">
      <dgm:prSet presAssocID="{90672218-1DC1-4029-BF0C-B0800B280C19}" presName="linear" presStyleCnt="0">
        <dgm:presLayoutVars>
          <dgm:animLvl val="lvl"/>
          <dgm:resizeHandles val="exact"/>
        </dgm:presLayoutVars>
      </dgm:prSet>
      <dgm:spPr/>
    </dgm:pt>
    <dgm:pt modelId="{91A84617-DFEE-4C59-9B8E-604A31B1D8AE}" type="pres">
      <dgm:prSet presAssocID="{D68C2854-4F25-4579-817F-F0A5CB8B4227}" presName="parentText" presStyleLbl="node1" presStyleIdx="0" presStyleCnt="4">
        <dgm:presLayoutVars>
          <dgm:chMax val="0"/>
          <dgm:bulletEnabled val="1"/>
        </dgm:presLayoutVars>
      </dgm:prSet>
      <dgm:spPr/>
    </dgm:pt>
    <dgm:pt modelId="{8A464C2B-16AB-4B5B-A831-B77ABD0CAC7D}" type="pres">
      <dgm:prSet presAssocID="{5696B4A2-A738-4BDA-A0C6-C1A495F3B8E3}" presName="spacer" presStyleCnt="0"/>
      <dgm:spPr/>
    </dgm:pt>
    <dgm:pt modelId="{71256355-8A13-4CBA-BDFA-E2859156A4FD}" type="pres">
      <dgm:prSet presAssocID="{45B9B3C8-7B14-4A57-85C2-C8318C174B0A}" presName="parentText" presStyleLbl="node1" presStyleIdx="1" presStyleCnt="4">
        <dgm:presLayoutVars>
          <dgm:chMax val="0"/>
          <dgm:bulletEnabled val="1"/>
        </dgm:presLayoutVars>
      </dgm:prSet>
      <dgm:spPr/>
    </dgm:pt>
    <dgm:pt modelId="{49C5C66A-F29D-49B1-8D51-22240A36B949}" type="pres">
      <dgm:prSet presAssocID="{EFD07149-44CB-4773-8378-573C1E03D54F}" presName="spacer" presStyleCnt="0"/>
      <dgm:spPr/>
    </dgm:pt>
    <dgm:pt modelId="{E32E85CA-9ACA-45F7-AFC5-E9EC9898A852}" type="pres">
      <dgm:prSet presAssocID="{4AF94644-0F86-43B0-ABBF-C30CE24B5E20}" presName="parentText" presStyleLbl="node1" presStyleIdx="2" presStyleCnt="4">
        <dgm:presLayoutVars>
          <dgm:chMax val="0"/>
          <dgm:bulletEnabled val="1"/>
        </dgm:presLayoutVars>
      </dgm:prSet>
      <dgm:spPr/>
    </dgm:pt>
    <dgm:pt modelId="{79BC47F2-4AA4-43CE-AA87-4BA7684AA5C1}" type="pres">
      <dgm:prSet presAssocID="{70EA502B-BBB3-40DF-BE84-DD1C996CB868}" presName="spacer" presStyleCnt="0"/>
      <dgm:spPr/>
    </dgm:pt>
    <dgm:pt modelId="{C35110C3-9741-44DE-94C0-4B2AAD9F91C2}" type="pres">
      <dgm:prSet presAssocID="{2143F383-E244-4A42-9F5F-CE3B2BACC37D}" presName="parentText" presStyleLbl="node1" presStyleIdx="3" presStyleCnt="4">
        <dgm:presLayoutVars>
          <dgm:chMax val="0"/>
          <dgm:bulletEnabled val="1"/>
        </dgm:presLayoutVars>
      </dgm:prSet>
      <dgm:spPr/>
    </dgm:pt>
  </dgm:ptLst>
  <dgm:cxnLst>
    <dgm:cxn modelId="{864EBB10-6A25-4B7E-9153-5C1BCCB0C868}" srcId="{90672218-1DC1-4029-BF0C-B0800B280C19}" destId="{45B9B3C8-7B14-4A57-85C2-C8318C174B0A}" srcOrd="1" destOrd="0" parTransId="{79DA2BCA-5BE9-4F82-A399-B62C3A28CEF2}" sibTransId="{EFD07149-44CB-4773-8378-573C1E03D54F}"/>
    <dgm:cxn modelId="{028B0F13-5195-4D47-A62F-A9F188240B4D}" srcId="{90672218-1DC1-4029-BF0C-B0800B280C19}" destId="{4AF94644-0F86-43B0-ABBF-C30CE24B5E20}" srcOrd="2" destOrd="0" parTransId="{5375C185-6FD2-4701-9EDA-FD9565AE4D40}" sibTransId="{70EA502B-BBB3-40DF-BE84-DD1C996CB868}"/>
    <dgm:cxn modelId="{CC6A1414-8092-4B56-B875-D72DE8BA60A6}" type="presOf" srcId="{45B9B3C8-7B14-4A57-85C2-C8318C174B0A}" destId="{71256355-8A13-4CBA-BDFA-E2859156A4FD}" srcOrd="0" destOrd="0" presId="urn:microsoft.com/office/officeart/2005/8/layout/vList2"/>
    <dgm:cxn modelId="{6149EE78-8015-49BA-98E0-ACD2366D7453}" type="presOf" srcId="{90672218-1DC1-4029-BF0C-B0800B280C19}" destId="{98B6664A-C865-4D40-9967-BCE73B4416E1}" srcOrd="0" destOrd="0" presId="urn:microsoft.com/office/officeart/2005/8/layout/vList2"/>
    <dgm:cxn modelId="{12F1B787-456F-45EC-9348-AB2638AF0271}" type="presOf" srcId="{4AF94644-0F86-43B0-ABBF-C30CE24B5E20}" destId="{E32E85CA-9ACA-45F7-AFC5-E9EC9898A852}" srcOrd="0" destOrd="0" presId="urn:microsoft.com/office/officeart/2005/8/layout/vList2"/>
    <dgm:cxn modelId="{159AC28A-900E-4264-8276-33E06A5D521E}" type="presOf" srcId="{D68C2854-4F25-4579-817F-F0A5CB8B4227}" destId="{91A84617-DFEE-4C59-9B8E-604A31B1D8AE}" srcOrd="0" destOrd="0" presId="urn:microsoft.com/office/officeart/2005/8/layout/vList2"/>
    <dgm:cxn modelId="{F1BB068D-3AC1-4715-86E4-D188CDDCAD02}" srcId="{90672218-1DC1-4029-BF0C-B0800B280C19}" destId="{2143F383-E244-4A42-9F5F-CE3B2BACC37D}" srcOrd="3" destOrd="0" parTransId="{D7EF07E2-769C-477D-A6D6-4FE15536A332}" sibTransId="{DABEF483-6AA8-47CE-B625-C64E387C1285}"/>
    <dgm:cxn modelId="{31A89FCA-07FD-423C-A896-1F3314C324FF}" type="presOf" srcId="{2143F383-E244-4A42-9F5F-CE3B2BACC37D}" destId="{C35110C3-9741-44DE-94C0-4B2AAD9F91C2}" srcOrd="0" destOrd="0" presId="urn:microsoft.com/office/officeart/2005/8/layout/vList2"/>
    <dgm:cxn modelId="{3EB34CCE-2425-4BFB-9473-62615EA302BD}" srcId="{90672218-1DC1-4029-BF0C-B0800B280C19}" destId="{D68C2854-4F25-4579-817F-F0A5CB8B4227}" srcOrd="0" destOrd="0" parTransId="{C3176116-ECD2-4E72-8033-9737D5CA11F0}" sibTransId="{5696B4A2-A738-4BDA-A0C6-C1A495F3B8E3}"/>
    <dgm:cxn modelId="{C0E5F492-8FFD-42D2-BEDD-B137CBCD8F92}" type="presParOf" srcId="{98B6664A-C865-4D40-9967-BCE73B4416E1}" destId="{91A84617-DFEE-4C59-9B8E-604A31B1D8AE}" srcOrd="0" destOrd="0" presId="urn:microsoft.com/office/officeart/2005/8/layout/vList2"/>
    <dgm:cxn modelId="{13CA1048-7473-4CC5-BE65-DF02C43F9207}" type="presParOf" srcId="{98B6664A-C865-4D40-9967-BCE73B4416E1}" destId="{8A464C2B-16AB-4B5B-A831-B77ABD0CAC7D}" srcOrd="1" destOrd="0" presId="urn:microsoft.com/office/officeart/2005/8/layout/vList2"/>
    <dgm:cxn modelId="{47567ECE-45B0-4880-B2F0-6C69E77296DA}" type="presParOf" srcId="{98B6664A-C865-4D40-9967-BCE73B4416E1}" destId="{71256355-8A13-4CBA-BDFA-E2859156A4FD}" srcOrd="2" destOrd="0" presId="urn:microsoft.com/office/officeart/2005/8/layout/vList2"/>
    <dgm:cxn modelId="{BA2C56D2-8540-46A8-A45A-5F06B6F6BEBE}" type="presParOf" srcId="{98B6664A-C865-4D40-9967-BCE73B4416E1}" destId="{49C5C66A-F29D-49B1-8D51-22240A36B949}" srcOrd="3" destOrd="0" presId="urn:microsoft.com/office/officeart/2005/8/layout/vList2"/>
    <dgm:cxn modelId="{71FB9883-1E4C-4720-9857-117563345FFE}" type="presParOf" srcId="{98B6664A-C865-4D40-9967-BCE73B4416E1}" destId="{E32E85CA-9ACA-45F7-AFC5-E9EC9898A852}" srcOrd="4" destOrd="0" presId="urn:microsoft.com/office/officeart/2005/8/layout/vList2"/>
    <dgm:cxn modelId="{9C1CAE52-1334-4962-8DF1-714A6F60D4CE}" type="presParOf" srcId="{98B6664A-C865-4D40-9967-BCE73B4416E1}" destId="{79BC47F2-4AA4-43CE-AA87-4BA7684AA5C1}" srcOrd="5" destOrd="0" presId="urn:microsoft.com/office/officeart/2005/8/layout/vList2"/>
    <dgm:cxn modelId="{E59D919E-F2A1-4EE8-9AD2-6DEE405827E5}" type="presParOf" srcId="{98B6664A-C865-4D40-9967-BCE73B4416E1}" destId="{C35110C3-9741-44DE-94C0-4B2AAD9F91C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4A23E09-400A-4088-8F88-0C6D80EF361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7E09D86-0EA7-4E8A-B732-8A1B644580C2}">
      <dgm:prSet custT="1"/>
      <dgm:spPr>
        <a:solidFill>
          <a:schemeClr val="tx2"/>
        </a:solidFill>
      </dgm:spPr>
      <dgm:t>
        <a:bodyPr/>
        <a:lstStyle/>
        <a:p>
          <a:r>
            <a:rPr lang="en-US" sz="2800" dirty="0"/>
            <a:t>Does the governing body prioritize fraud, waste, and abuse detection and mitigation?</a:t>
          </a:r>
        </a:p>
      </dgm:t>
    </dgm:pt>
    <dgm:pt modelId="{1586E018-587E-4ACA-9A41-1095BF98DA92}" type="parTrans" cxnId="{21B9F383-D43D-49B4-8057-A75B83781997}">
      <dgm:prSet/>
      <dgm:spPr/>
      <dgm:t>
        <a:bodyPr/>
        <a:lstStyle/>
        <a:p>
          <a:endParaRPr lang="en-US"/>
        </a:p>
      </dgm:t>
    </dgm:pt>
    <dgm:pt modelId="{E5315E7F-9460-4633-BDE8-9C6E70E76CCE}" type="sibTrans" cxnId="{21B9F383-D43D-49B4-8057-A75B83781997}">
      <dgm:prSet/>
      <dgm:spPr/>
      <dgm:t>
        <a:bodyPr/>
        <a:lstStyle/>
        <a:p>
          <a:endParaRPr lang="en-US"/>
        </a:p>
      </dgm:t>
    </dgm:pt>
    <dgm:pt modelId="{DF2635E4-DD3E-4C29-B9F2-12DEB3AC97F6}">
      <dgm:prSet custT="1"/>
      <dgm:spPr>
        <a:solidFill>
          <a:schemeClr val="tx2"/>
        </a:solidFill>
      </dgm:spPr>
      <dgm:t>
        <a:bodyPr/>
        <a:lstStyle/>
        <a:p>
          <a:r>
            <a:rPr lang="en-US" sz="2800" dirty="0"/>
            <a:t>Does management emphasize the importance of reporting and detection?</a:t>
          </a:r>
        </a:p>
      </dgm:t>
    </dgm:pt>
    <dgm:pt modelId="{5862432F-91B7-4CD6-89ED-2DF9C0B3AC0C}" type="parTrans" cxnId="{D88CD7A1-600A-482B-8256-62CAB2498102}">
      <dgm:prSet/>
      <dgm:spPr/>
      <dgm:t>
        <a:bodyPr/>
        <a:lstStyle/>
        <a:p>
          <a:endParaRPr lang="en-US"/>
        </a:p>
      </dgm:t>
    </dgm:pt>
    <dgm:pt modelId="{117458DC-EE6D-45DD-8C2A-DB34F15A05C7}" type="sibTrans" cxnId="{D88CD7A1-600A-482B-8256-62CAB2498102}">
      <dgm:prSet/>
      <dgm:spPr/>
      <dgm:t>
        <a:bodyPr/>
        <a:lstStyle/>
        <a:p>
          <a:endParaRPr lang="en-US"/>
        </a:p>
      </dgm:t>
    </dgm:pt>
    <dgm:pt modelId="{2F0B474B-D75A-49B4-BA9B-A86EBC4E5373}">
      <dgm:prSet custT="1"/>
      <dgm:spPr>
        <a:solidFill>
          <a:schemeClr val="tx2"/>
        </a:solidFill>
      </dgm:spPr>
      <dgm:t>
        <a:bodyPr/>
        <a:lstStyle/>
        <a:p>
          <a:r>
            <a:rPr lang="en-US" sz="2800" dirty="0"/>
            <a:t>Is a fraud hotline or other reporting mechanism in place?</a:t>
          </a:r>
        </a:p>
      </dgm:t>
    </dgm:pt>
    <dgm:pt modelId="{44E04D2B-B039-4D9C-BECB-0677FC8662D3}" type="parTrans" cxnId="{716CBCE4-3587-4F69-B716-2EC3EF55EC1A}">
      <dgm:prSet/>
      <dgm:spPr/>
      <dgm:t>
        <a:bodyPr/>
        <a:lstStyle/>
        <a:p>
          <a:endParaRPr lang="en-US"/>
        </a:p>
      </dgm:t>
    </dgm:pt>
    <dgm:pt modelId="{51285F10-1D3F-49C8-97FA-C37584D88E06}" type="sibTrans" cxnId="{716CBCE4-3587-4F69-B716-2EC3EF55EC1A}">
      <dgm:prSet/>
      <dgm:spPr/>
      <dgm:t>
        <a:bodyPr/>
        <a:lstStyle/>
        <a:p>
          <a:endParaRPr lang="en-US"/>
        </a:p>
      </dgm:t>
    </dgm:pt>
    <dgm:pt modelId="{04B9921B-40A3-4A40-AE59-F2D44CA213D0}">
      <dgm:prSet custT="1"/>
      <dgm:spPr>
        <a:solidFill>
          <a:schemeClr val="tx2"/>
        </a:solidFill>
      </dgm:spPr>
      <dgm:t>
        <a:bodyPr/>
        <a:lstStyle/>
        <a:p>
          <a:r>
            <a:rPr lang="en-US" sz="2800" dirty="0"/>
            <a:t>Are definitions of what constitutes fraud, waste, and abuse well understood by employees?</a:t>
          </a:r>
        </a:p>
      </dgm:t>
    </dgm:pt>
    <dgm:pt modelId="{57595756-B591-49D3-964D-5829258BA081}" type="parTrans" cxnId="{159B40E7-0C61-4D9C-B18F-4EA4DF39413D}">
      <dgm:prSet/>
      <dgm:spPr/>
      <dgm:t>
        <a:bodyPr/>
        <a:lstStyle/>
        <a:p>
          <a:endParaRPr lang="en-US"/>
        </a:p>
      </dgm:t>
    </dgm:pt>
    <dgm:pt modelId="{00F5C93E-84EB-4DED-8B9D-A14951430280}" type="sibTrans" cxnId="{159B40E7-0C61-4D9C-B18F-4EA4DF39413D}">
      <dgm:prSet/>
      <dgm:spPr/>
      <dgm:t>
        <a:bodyPr/>
        <a:lstStyle/>
        <a:p>
          <a:endParaRPr lang="en-US"/>
        </a:p>
      </dgm:t>
    </dgm:pt>
    <dgm:pt modelId="{5B1668B4-2DEE-4092-BEDA-22F89EC9FF59}">
      <dgm:prSet custT="1"/>
      <dgm:spPr>
        <a:solidFill>
          <a:schemeClr val="tx2"/>
        </a:solidFill>
      </dgm:spPr>
      <dgm:t>
        <a:bodyPr/>
        <a:lstStyle/>
        <a:p>
          <a:r>
            <a:rPr lang="en-US" sz="2800" dirty="0"/>
            <a:t>Are random checks, audits, etc. a part of routine business?</a:t>
          </a:r>
        </a:p>
      </dgm:t>
    </dgm:pt>
    <dgm:pt modelId="{81B23D70-AB44-415C-97C8-64FFE423EF54}" type="parTrans" cxnId="{54C4F7FD-A244-4E6F-A4E5-6BB42B137643}">
      <dgm:prSet/>
      <dgm:spPr/>
      <dgm:t>
        <a:bodyPr/>
        <a:lstStyle/>
        <a:p>
          <a:endParaRPr lang="en-US"/>
        </a:p>
      </dgm:t>
    </dgm:pt>
    <dgm:pt modelId="{27AE8595-36BB-40C1-95BE-5822E8EAA26E}" type="sibTrans" cxnId="{54C4F7FD-A244-4E6F-A4E5-6BB42B137643}">
      <dgm:prSet/>
      <dgm:spPr/>
      <dgm:t>
        <a:bodyPr/>
        <a:lstStyle/>
        <a:p>
          <a:endParaRPr lang="en-US"/>
        </a:p>
      </dgm:t>
    </dgm:pt>
    <dgm:pt modelId="{5F034220-4B0D-4ABC-BD5F-2D21911B778F}" type="pres">
      <dgm:prSet presAssocID="{D4A23E09-400A-4088-8F88-0C6D80EF3619}" presName="linear" presStyleCnt="0">
        <dgm:presLayoutVars>
          <dgm:animLvl val="lvl"/>
          <dgm:resizeHandles val="exact"/>
        </dgm:presLayoutVars>
      </dgm:prSet>
      <dgm:spPr/>
    </dgm:pt>
    <dgm:pt modelId="{DBC49294-4C80-4180-B74E-C3B89B64CCDC}" type="pres">
      <dgm:prSet presAssocID="{67E09D86-0EA7-4E8A-B732-8A1B644580C2}" presName="parentText" presStyleLbl="node1" presStyleIdx="0" presStyleCnt="5" custScaleY="94562">
        <dgm:presLayoutVars>
          <dgm:chMax val="0"/>
          <dgm:bulletEnabled val="1"/>
        </dgm:presLayoutVars>
      </dgm:prSet>
      <dgm:spPr/>
    </dgm:pt>
    <dgm:pt modelId="{D2774F32-63C4-49A3-AF0D-EA9829E90237}" type="pres">
      <dgm:prSet presAssocID="{E5315E7F-9460-4633-BDE8-9C6E70E76CCE}" presName="spacer" presStyleCnt="0"/>
      <dgm:spPr/>
    </dgm:pt>
    <dgm:pt modelId="{9DAFC143-FC7F-495C-8FFA-E65885536630}" type="pres">
      <dgm:prSet presAssocID="{DF2635E4-DD3E-4C29-B9F2-12DEB3AC97F6}" presName="parentText" presStyleLbl="node1" presStyleIdx="1" presStyleCnt="5" custScaleY="94562">
        <dgm:presLayoutVars>
          <dgm:chMax val="0"/>
          <dgm:bulletEnabled val="1"/>
        </dgm:presLayoutVars>
      </dgm:prSet>
      <dgm:spPr/>
    </dgm:pt>
    <dgm:pt modelId="{4966DA8E-5C13-4867-BA91-3F9506BD6332}" type="pres">
      <dgm:prSet presAssocID="{117458DC-EE6D-45DD-8C2A-DB34F15A05C7}" presName="spacer" presStyleCnt="0"/>
      <dgm:spPr/>
    </dgm:pt>
    <dgm:pt modelId="{40192D36-EB50-4A2F-8CFE-446F5EA3C5C4}" type="pres">
      <dgm:prSet presAssocID="{2F0B474B-D75A-49B4-BA9B-A86EBC4E5373}" presName="parentText" presStyleLbl="node1" presStyleIdx="2" presStyleCnt="5" custScaleY="94562">
        <dgm:presLayoutVars>
          <dgm:chMax val="0"/>
          <dgm:bulletEnabled val="1"/>
        </dgm:presLayoutVars>
      </dgm:prSet>
      <dgm:spPr/>
    </dgm:pt>
    <dgm:pt modelId="{A8585F0D-1DBA-4F99-9D75-7F34A67B2D38}" type="pres">
      <dgm:prSet presAssocID="{51285F10-1D3F-49C8-97FA-C37584D88E06}" presName="spacer" presStyleCnt="0"/>
      <dgm:spPr/>
    </dgm:pt>
    <dgm:pt modelId="{B374D672-A729-45CC-9253-1DF592F03698}" type="pres">
      <dgm:prSet presAssocID="{04B9921B-40A3-4A40-AE59-F2D44CA213D0}" presName="parentText" presStyleLbl="node1" presStyleIdx="3" presStyleCnt="5" custScaleY="94562">
        <dgm:presLayoutVars>
          <dgm:chMax val="0"/>
          <dgm:bulletEnabled val="1"/>
        </dgm:presLayoutVars>
      </dgm:prSet>
      <dgm:spPr/>
    </dgm:pt>
    <dgm:pt modelId="{BA10915A-70B2-46D3-A4EE-A69E77DFF67F}" type="pres">
      <dgm:prSet presAssocID="{00F5C93E-84EB-4DED-8B9D-A14951430280}" presName="spacer" presStyleCnt="0"/>
      <dgm:spPr/>
    </dgm:pt>
    <dgm:pt modelId="{6BD335F5-CD67-472D-B7A6-5B6E758C8276}" type="pres">
      <dgm:prSet presAssocID="{5B1668B4-2DEE-4092-BEDA-22F89EC9FF59}" presName="parentText" presStyleLbl="node1" presStyleIdx="4" presStyleCnt="5" custScaleY="94562">
        <dgm:presLayoutVars>
          <dgm:chMax val="0"/>
          <dgm:bulletEnabled val="1"/>
        </dgm:presLayoutVars>
      </dgm:prSet>
      <dgm:spPr/>
    </dgm:pt>
  </dgm:ptLst>
  <dgm:cxnLst>
    <dgm:cxn modelId="{59F1FC14-9208-414C-A317-3CA2873C5C28}" type="presOf" srcId="{2F0B474B-D75A-49B4-BA9B-A86EBC4E5373}" destId="{40192D36-EB50-4A2F-8CFE-446F5EA3C5C4}" srcOrd="0" destOrd="0" presId="urn:microsoft.com/office/officeart/2005/8/layout/vList2"/>
    <dgm:cxn modelId="{A57F7331-5768-43CC-BD66-BDE3164B25C9}" type="presOf" srcId="{67E09D86-0EA7-4E8A-B732-8A1B644580C2}" destId="{DBC49294-4C80-4180-B74E-C3B89B64CCDC}" srcOrd="0" destOrd="0" presId="urn:microsoft.com/office/officeart/2005/8/layout/vList2"/>
    <dgm:cxn modelId="{A9045D44-39C6-4A23-9031-011F470EA223}" type="presOf" srcId="{DF2635E4-DD3E-4C29-B9F2-12DEB3AC97F6}" destId="{9DAFC143-FC7F-495C-8FFA-E65885536630}" srcOrd="0" destOrd="0" presId="urn:microsoft.com/office/officeart/2005/8/layout/vList2"/>
    <dgm:cxn modelId="{B9B02B4A-087C-41AE-A8CC-A32FA14A15C8}" type="presOf" srcId="{04B9921B-40A3-4A40-AE59-F2D44CA213D0}" destId="{B374D672-A729-45CC-9253-1DF592F03698}" srcOrd="0" destOrd="0" presId="urn:microsoft.com/office/officeart/2005/8/layout/vList2"/>
    <dgm:cxn modelId="{52E32F76-96C7-4325-AF27-1D85BB27525B}" type="presOf" srcId="{D4A23E09-400A-4088-8F88-0C6D80EF3619}" destId="{5F034220-4B0D-4ABC-BD5F-2D21911B778F}" srcOrd="0" destOrd="0" presId="urn:microsoft.com/office/officeart/2005/8/layout/vList2"/>
    <dgm:cxn modelId="{21B9F383-D43D-49B4-8057-A75B83781997}" srcId="{D4A23E09-400A-4088-8F88-0C6D80EF3619}" destId="{67E09D86-0EA7-4E8A-B732-8A1B644580C2}" srcOrd="0" destOrd="0" parTransId="{1586E018-587E-4ACA-9A41-1095BF98DA92}" sibTransId="{E5315E7F-9460-4633-BDE8-9C6E70E76CCE}"/>
    <dgm:cxn modelId="{D88CD7A1-600A-482B-8256-62CAB2498102}" srcId="{D4A23E09-400A-4088-8F88-0C6D80EF3619}" destId="{DF2635E4-DD3E-4C29-B9F2-12DEB3AC97F6}" srcOrd="1" destOrd="0" parTransId="{5862432F-91B7-4CD6-89ED-2DF9C0B3AC0C}" sibTransId="{117458DC-EE6D-45DD-8C2A-DB34F15A05C7}"/>
    <dgm:cxn modelId="{C76F08D9-EA72-478F-BD83-5556F26FA5B8}" type="presOf" srcId="{5B1668B4-2DEE-4092-BEDA-22F89EC9FF59}" destId="{6BD335F5-CD67-472D-B7A6-5B6E758C8276}" srcOrd="0" destOrd="0" presId="urn:microsoft.com/office/officeart/2005/8/layout/vList2"/>
    <dgm:cxn modelId="{716CBCE4-3587-4F69-B716-2EC3EF55EC1A}" srcId="{D4A23E09-400A-4088-8F88-0C6D80EF3619}" destId="{2F0B474B-D75A-49B4-BA9B-A86EBC4E5373}" srcOrd="2" destOrd="0" parTransId="{44E04D2B-B039-4D9C-BECB-0677FC8662D3}" sibTransId="{51285F10-1D3F-49C8-97FA-C37584D88E06}"/>
    <dgm:cxn modelId="{159B40E7-0C61-4D9C-B18F-4EA4DF39413D}" srcId="{D4A23E09-400A-4088-8F88-0C6D80EF3619}" destId="{04B9921B-40A3-4A40-AE59-F2D44CA213D0}" srcOrd="3" destOrd="0" parTransId="{57595756-B591-49D3-964D-5829258BA081}" sibTransId="{00F5C93E-84EB-4DED-8B9D-A14951430280}"/>
    <dgm:cxn modelId="{54C4F7FD-A244-4E6F-A4E5-6BB42B137643}" srcId="{D4A23E09-400A-4088-8F88-0C6D80EF3619}" destId="{5B1668B4-2DEE-4092-BEDA-22F89EC9FF59}" srcOrd="4" destOrd="0" parTransId="{81B23D70-AB44-415C-97C8-64FFE423EF54}" sibTransId="{27AE8595-36BB-40C1-95BE-5822E8EAA26E}"/>
    <dgm:cxn modelId="{E386BACC-2DED-4C88-BE1B-C0E18E5C0703}" type="presParOf" srcId="{5F034220-4B0D-4ABC-BD5F-2D21911B778F}" destId="{DBC49294-4C80-4180-B74E-C3B89B64CCDC}" srcOrd="0" destOrd="0" presId="urn:microsoft.com/office/officeart/2005/8/layout/vList2"/>
    <dgm:cxn modelId="{146D3548-C069-49D1-B9B5-0EE3609B2CB9}" type="presParOf" srcId="{5F034220-4B0D-4ABC-BD5F-2D21911B778F}" destId="{D2774F32-63C4-49A3-AF0D-EA9829E90237}" srcOrd="1" destOrd="0" presId="urn:microsoft.com/office/officeart/2005/8/layout/vList2"/>
    <dgm:cxn modelId="{781C83DC-BD9E-42C9-8D53-62F901F7EEB4}" type="presParOf" srcId="{5F034220-4B0D-4ABC-BD5F-2D21911B778F}" destId="{9DAFC143-FC7F-495C-8FFA-E65885536630}" srcOrd="2" destOrd="0" presId="urn:microsoft.com/office/officeart/2005/8/layout/vList2"/>
    <dgm:cxn modelId="{25F289A6-42B9-47B6-A2B9-FC1D82FB12AA}" type="presParOf" srcId="{5F034220-4B0D-4ABC-BD5F-2D21911B778F}" destId="{4966DA8E-5C13-4867-BA91-3F9506BD6332}" srcOrd="3" destOrd="0" presId="urn:microsoft.com/office/officeart/2005/8/layout/vList2"/>
    <dgm:cxn modelId="{2FA8EB36-9693-451D-8022-7F2156000372}" type="presParOf" srcId="{5F034220-4B0D-4ABC-BD5F-2D21911B778F}" destId="{40192D36-EB50-4A2F-8CFE-446F5EA3C5C4}" srcOrd="4" destOrd="0" presId="urn:microsoft.com/office/officeart/2005/8/layout/vList2"/>
    <dgm:cxn modelId="{E6F05F4B-4EE8-4BE0-8535-4072A4736236}" type="presParOf" srcId="{5F034220-4B0D-4ABC-BD5F-2D21911B778F}" destId="{A8585F0D-1DBA-4F99-9D75-7F34A67B2D38}" srcOrd="5" destOrd="0" presId="urn:microsoft.com/office/officeart/2005/8/layout/vList2"/>
    <dgm:cxn modelId="{046A3B30-6A1D-4DC4-A2B0-E5D658633FD7}" type="presParOf" srcId="{5F034220-4B0D-4ABC-BD5F-2D21911B778F}" destId="{B374D672-A729-45CC-9253-1DF592F03698}" srcOrd="6" destOrd="0" presId="urn:microsoft.com/office/officeart/2005/8/layout/vList2"/>
    <dgm:cxn modelId="{9EBFEE37-74FF-4385-9B4C-A95915E90C42}" type="presParOf" srcId="{5F034220-4B0D-4ABC-BD5F-2D21911B778F}" destId="{BA10915A-70B2-46D3-A4EE-A69E77DFF67F}" srcOrd="7" destOrd="0" presId="urn:microsoft.com/office/officeart/2005/8/layout/vList2"/>
    <dgm:cxn modelId="{8598C9EF-13AD-406B-B703-077E28363796}" type="presParOf" srcId="{5F034220-4B0D-4ABC-BD5F-2D21911B778F}" destId="{6BD335F5-CD67-472D-B7A6-5B6E758C827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4ABDE6D-F954-42C7-AD49-14EE366649F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B0D5DBF1-C36E-4024-8467-040A6FBCE120}">
      <dgm:prSet/>
      <dgm:spPr>
        <a:solidFill>
          <a:schemeClr val="tx2"/>
        </a:solidFill>
      </dgm:spPr>
      <dgm:t>
        <a:bodyPr/>
        <a:lstStyle/>
        <a:p>
          <a:r>
            <a:rPr lang="en-US" baseline="0" dirty="0"/>
            <a:t>Is Finance part of the employee separation or leave workflow?</a:t>
          </a:r>
          <a:endParaRPr lang="en-US" dirty="0"/>
        </a:p>
      </dgm:t>
    </dgm:pt>
    <dgm:pt modelId="{C39F91BD-4941-46E8-AB61-397D86528A36}" type="parTrans" cxnId="{0A88FC56-5A08-418A-9217-74D45DA34C4B}">
      <dgm:prSet/>
      <dgm:spPr/>
      <dgm:t>
        <a:bodyPr/>
        <a:lstStyle/>
        <a:p>
          <a:endParaRPr lang="en-US"/>
        </a:p>
      </dgm:t>
    </dgm:pt>
    <dgm:pt modelId="{81DAE2D5-8BB4-457D-92AB-F32BE55DA2EB}" type="sibTrans" cxnId="{0A88FC56-5A08-418A-9217-74D45DA34C4B}">
      <dgm:prSet/>
      <dgm:spPr/>
      <dgm:t>
        <a:bodyPr/>
        <a:lstStyle/>
        <a:p>
          <a:endParaRPr lang="en-US"/>
        </a:p>
      </dgm:t>
    </dgm:pt>
    <dgm:pt modelId="{2F634691-3EB2-4711-9B6E-D0C1664C0C18}">
      <dgm:prSet/>
      <dgm:spPr>
        <a:solidFill>
          <a:schemeClr val="tx2"/>
        </a:solidFill>
      </dgm:spPr>
      <dgm:t>
        <a:bodyPr/>
        <a:lstStyle/>
        <a:p>
          <a:r>
            <a:rPr lang="en-US" baseline="0" dirty="0"/>
            <a:t>Do current procedures ensure that changes in salaries and benefits are processed timely by payroll?</a:t>
          </a:r>
          <a:endParaRPr lang="en-US" dirty="0"/>
        </a:p>
      </dgm:t>
    </dgm:pt>
    <dgm:pt modelId="{9394F914-13AF-40DC-9F7E-08A5DC2E60FA}" type="parTrans" cxnId="{E36E2BBE-1901-4EE3-844F-F8F85FF4B23F}">
      <dgm:prSet/>
      <dgm:spPr/>
      <dgm:t>
        <a:bodyPr/>
        <a:lstStyle/>
        <a:p>
          <a:endParaRPr lang="en-US"/>
        </a:p>
      </dgm:t>
    </dgm:pt>
    <dgm:pt modelId="{9871959E-67CA-4FB0-90F5-BC8F364FC235}" type="sibTrans" cxnId="{E36E2BBE-1901-4EE3-844F-F8F85FF4B23F}">
      <dgm:prSet/>
      <dgm:spPr/>
      <dgm:t>
        <a:bodyPr/>
        <a:lstStyle/>
        <a:p>
          <a:endParaRPr lang="en-US"/>
        </a:p>
      </dgm:t>
    </dgm:pt>
    <dgm:pt modelId="{E1B748C8-1730-467F-8464-A8EA55BE4027}">
      <dgm:prSet/>
      <dgm:spPr>
        <a:solidFill>
          <a:schemeClr val="tx2"/>
        </a:solidFill>
      </dgm:spPr>
      <dgm:t>
        <a:bodyPr/>
        <a:lstStyle/>
        <a:p>
          <a:r>
            <a:rPr lang="en-US" baseline="0" dirty="0"/>
            <a:t>Is available budget checked prior to initiating recruitments?</a:t>
          </a:r>
          <a:endParaRPr lang="en-US" dirty="0"/>
        </a:p>
      </dgm:t>
    </dgm:pt>
    <dgm:pt modelId="{E580CB54-5014-42A2-B242-3861F6F46467}" type="parTrans" cxnId="{935ADF07-30FE-4E19-8042-874E53ABEB24}">
      <dgm:prSet/>
      <dgm:spPr/>
      <dgm:t>
        <a:bodyPr/>
        <a:lstStyle/>
        <a:p>
          <a:endParaRPr lang="en-US"/>
        </a:p>
      </dgm:t>
    </dgm:pt>
    <dgm:pt modelId="{FCDC1D2C-536D-4930-BFD9-A3E67588DC3A}" type="sibTrans" cxnId="{935ADF07-30FE-4E19-8042-874E53ABEB24}">
      <dgm:prSet/>
      <dgm:spPr/>
      <dgm:t>
        <a:bodyPr/>
        <a:lstStyle/>
        <a:p>
          <a:endParaRPr lang="en-US"/>
        </a:p>
      </dgm:t>
    </dgm:pt>
    <dgm:pt modelId="{725DE5F3-C744-41EC-A7C1-52332947F29B}">
      <dgm:prSet/>
      <dgm:spPr>
        <a:solidFill>
          <a:schemeClr val="tx2"/>
        </a:solidFill>
      </dgm:spPr>
      <dgm:t>
        <a:bodyPr/>
        <a:lstStyle/>
        <a:p>
          <a:r>
            <a:rPr lang="en-US" baseline="0" dirty="0"/>
            <a:t>Are retired annuitants and temporary employees tracked to ensure compliance </a:t>
          </a:r>
          <a:r>
            <a:rPr lang="en-US" baseline="0"/>
            <a:t>with pension plan </a:t>
          </a:r>
          <a:r>
            <a:rPr lang="en-US" baseline="0" dirty="0"/>
            <a:t>regulations?</a:t>
          </a:r>
          <a:endParaRPr lang="en-US" dirty="0"/>
        </a:p>
      </dgm:t>
    </dgm:pt>
    <dgm:pt modelId="{AAEE8A88-4111-4598-B739-FB70D50A9619}" type="parTrans" cxnId="{86851FA0-6FD1-49B2-BBC8-BA7211CB30B8}">
      <dgm:prSet/>
      <dgm:spPr/>
      <dgm:t>
        <a:bodyPr/>
        <a:lstStyle/>
        <a:p>
          <a:endParaRPr lang="en-US"/>
        </a:p>
      </dgm:t>
    </dgm:pt>
    <dgm:pt modelId="{E56D9595-9AED-4542-BDE1-E0F00FD26235}" type="sibTrans" cxnId="{86851FA0-6FD1-49B2-BBC8-BA7211CB30B8}">
      <dgm:prSet/>
      <dgm:spPr/>
      <dgm:t>
        <a:bodyPr/>
        <a:lstStyle/>
        <a:p>
          <a:endParaRPr lang="en-US"/>
        </a:p>
      </dgm:t>
    </dgm:pt>
    <dgm:pt modelId="{000A7B57-7CAD-40C3-A56B-FA37E5A87581}">
      <dgm:prSet/>
      <dgm:spPr>
        <a:solidFill>
          <a:schemeClr val="tx2"/>
        </a:solidFill>
      </dgm:spPr>
      <dgm:t>
        <a:bodyPr/>
        <a:lstStyle/>
        <a:p>
          <a:r>
            <a:rPr lang="en-US" baseline="0" dirty="0"/>
            <a:t>Are any employees paid more or less than per authorized salary schedules? </a:t>
          </a:r>
          <a:endParaRPr lang="en-US" dirty="0"/>
        </a:p>
      </dgm:t>
    </dgm:pt>
    <dgm:pt modelId="{C3CE3FEC-C82F-4B09-A18B-E8CB29894957}" type="parTrans" cxnId="{79259A35-636A-4602-8964-AD51B597EAAE}">
      <dgm:prSet/>
      <dgm:spPr/>
      <dgm:t>
        <a:bodyPr/>
        <a:lstStyle/>
        <a:p>
          <a:endParaRPr lang="en-US"/>
        </a:p>
      </dgm:t>
    </dgm:pt>
    <dgm:pt modelId="{2DA5271E-FDAF-435E-ADE0-B6471E303B3E}" type="sibTrans" cxnId="{79259A35-636A-4602-8964-AD51B597EAAE}">
      <dgm:prSet/>
      <dgm:spPr/>
      <dgm:t>
        <a:bodyPr/>
        <a:lstStyle/>
        <a:p>
          <a:endParaRPr lang="en-US"/>
        </a:p>
      </dgm:t>
    </dgm:pt>
    <dgm:pt modelId="{6A1F654C-AA14-4215-9B2D-738955062A0F}">
      <dgm:prSet/>
      <dgm:spPr>
        <a:solidFill>
          <a:schemeClr val="tx2"/>
        </a:solidFill>
      </dgm:spPr>
      <dgm:t>
        <a:bodyPr/>
        <a:lstStyle/>
        <a:p>
          <a:r>
            <a:rPr lang="en-US" baseline="0" dirty="0"/>
            <a:t>Are additional pay amounts reviewed periodically and checked by managers with knowledge of the positions?</a:t>
          </a:r>
          <a:endParaRPr lang="en-US" dirty="0"/>
        </a:p>
      </dgm:t>
    </dgm:pt>
    <dgm:pt modelId="{3F140901-B7A0-4F75-BBAB-7BE2CB712EE3}" type="parTrans" cxnId="{579DB2BA-F411-4E0D-AB88-55349C6CC456}">
      <dgm:prSet/>
      <dgm:spPr/>
      <dgm:t>
        <a:bodyPr/>
        <a:lstStyle/>
        <a:p>
          <a:endParaRPr lang="en-US"/>
        </a:p>
      </dgm:t>
    </dgm:pt>
    <dgm:pt modelId="{575771E1-CC09-478C-B2AF-4F4D8E74699B}" type="sibTrans" cxnId="{579DB2BA-F411-4E0D-AB88-55349C6CC456}">
      <dgm:prSet/>
      <dgm:spPr/>
      <dgm:t>
        <a:bodyPr/>
        <a:lstStyle/>
        <a:p>
          <a:endParaRPr lang="en-US"/>
        </a:p>
      </dgm:t>
    </dgm:pt>
    <dgm:pt modelId="{F8B2875E-C4AB-4931-952E-9DD0F558E814}" type="pres">
      <dgm:prSet presAssocID="{F4ABDE6D-F954-42C7-AD49-14EE366649F4}" presName="linear" presStyleCnt="0">
        <dgm:presLayoutVars>
          <dgm:animLvl val="lvl"/>
          <dgm:resizeHandles val="exact"/>
        </dgm:presLayoutVars>
      </dgm:prSet>
      <dgm:spPr/>
    </dgm:pt>
    <dgm:pt modelId="{561E2D71-D07F-41C5-951D-BD396C63E17D}" type="pres">
      <dgm:prSet presAssocID="{B0D5DBF1-C36E-4024-8467-040A6FBCE120}" presName="parentText" presStyleLbl="node1" presStyleIdx="0" presStyleCnt="6">
        <dgm:presLayoutVars>
          <dgm:chMax val="0"/>
          <dgm:bulletEnabled val="1"/>
        </dgm:presLayoutVars>
      </dgm:prSet>
      <dgm:spPr/>
    </dgm:pt>
    <dgm:pt modelId="{8E979022-9440-432C-90F4-2E08E13B4678}" type="pres">
      <dgm:prSet presAssocID="{81DAE2D5-8BB4-457D-92AB-F32BE55DA2EB}" presName="spacer" presStyleCnt="0"/>
      <dgm:spPr/>
    </dgm:pt>
    <dgm:pt modelId="{08B80EFD-5101-4E0F-8E5E-CCC04DF5D580}" type="pres">
      <dgm:prSet presAssocID="{2F634691-3EB2-4711-9B6E-D0C1664C0C18}" presName="parentText" presStyleLbl="node1" presStyleIdx="1" presStyleCnt="6">
        <dgm:presLayoutVars>
          <dgm:chMax val="0"/>
          <dgm:bulletEnabled val="1"/>
        </dgm:presLayoutVars>
      </dgm:prSet>
      <dgm:spPr/>
    </dgm:pt>
    <dgm:pt modelId="{9A045428-AEAC-4822-ACA9-AF405F226C1E}" type="pres">
      <dgm:prSet presAssocID="{9871959E-67CA-4FB0-90F5-BC8F364FC235}" presName="spacer" presStyleCnt="0"/>
      <dgm:spPr/>
    </dgm:pt>
    <dgm:pt modelId="{E3644160-9F58-4C11-B922-EC8ADEA33C91}" type="pres">
      <dgm:prSet presAssocID="{E1B748C8-1730-467F-8464-A8EA55BE4027}" presName="parentText" presStyleLbl="node1" presStyleIdx="2" presStyleCnt="6">
        <dgm:presLayoutVars>
          <dgm:chMax val="0"/>
          <dgm:bulletEnabled val="1"/>
        </dgm:presLayoutVars>
      </dgm:prSet>
      <dgm:spPr/>
    </dgm:pt>
    <dgm:pt modelId="{403E38B2-4177-4BC6-9C12-2DA58B9FAC53}" type="pres">
      <dgm:prSet presAssocID="{FCDC1D2C-536D-4930-BFD9-A3E67588DC3A}" presName="spacer" presStyleCnt="0"/>
      <dgm:spPr/>
    </dgm:pt>
    <dgm:pt modelId="{DFEB608D-459E-459F-B864-293C05234720}" type="pres">
      <dgm:prSet presAssocID="{725DE5F3-C744-41EC-A7C1-52332947F29B}" presName="parentText" presStyleLbl="node1" presStyleIdx="3" presStyleCnt="6">
        <dgm:presLayoutVars>
          <dgm:chMax val="0"/>
          <dgm:bulletEnabled val="1"/>
        </dgm:presLayoutVars>
      </dgm:prSet>
      <dgm:spPr/>
    </dgm:pt>
    <dgm:pt modelId="{8ABEDEAB-3DC7-4446-8D4C-B09A22758C1A}" type="pres">
      <dgm:prSet presAssocID="{E56D9595-9AED-4542-BDE1-E0F00FD26235}" presName="spacer" presStyleCnt="0"/>
      <dgm:spPr/>
    </dgm:pt>
    <dgm:pt modelId="{BB1B9E2B-B2A1-4EB2-AD74-F1634416121E}" type="pres">
      <dgm:prSet presAssocID="{000A7B57-7CAD-40C3-A56B-FA37E5A87581}" presName="parentText" presStyleLbl="node1" presStyleIdx="4" presStyleCnt="6">
        <dgm:presLayoutVars>
          <dgm:chMax val="0"/>
          <dgm:bulletEnabled val="1"/>
        </dgm:presLayoutVars>
      </dgm:prSet>
      <dgm:spPr/>
    </dgm:pt>
    <dgm:pt modelId="{E677B2E8-7C11-4FB6-9C71-B5C9BA4D3B38}" type="pres">
      <dgm:prSet presAssocID="{2DA5271E-FDAF-435E-ADE0-B6471E303B3E}" presName="spacer" presStyleCnt="0"/>
      <dgm:spPr/>
    </dgm:pt>
    <dgm:pt modelId="{85809903-2CC7-468F-9BB6-01D1DC691C73}" type="pres">
      <dgm:prSet presAssocID="{6A1F654C-AA14-4215-9B2D-738955062A0F}" presName="parentText" presStyleLbl="node1" presStyleIdx="5" presStyleCnt="6">
        <dgm:presLayoutVars>
          <dgm:chMax val="0"/>
          <dgm:bulletEnabled val="1"/>
        </dgm:presLayoutVars>
      </dgm:prSet>
      <dgm:spPr/>
    </dgm:pt>
  </dgm:ptLst>
  <dgm:cxnLst>
    <dgm:cxn modelId="{935ADF07-30FE-4E19-8042-874E53ABEB24}" srcId="{F4ABDE6D-F954-42C7-AD49-14EE366649F4}" destId="{E1B748C8-1730-467F-8464-A8EA55BE4027}" srcOrd="2" destOrd="0" parTransId="{E580CB54-5014-42A2-B242-3861F6F46467}" sibTransId="{FCDC1D2C-536D-4930-BFD9-A3E67588DC3A}"/>
    <dgm:cxn modelId="{501CB033-18A9-4693-9770-3B307294F9B2}" type="presOf" srcId="{F4ABDE6D-F954-42C7-AD49-14EE366649F4}" destId="{F8B2875E-C4AB-4931-952E-9DD0F558E814}" srcOrd="0" destOrd="0" presId="urn:microsoft.com/office/officeart/2005/8/layout/vList2"/>
    <dgm:cxn modelId="{6A70C334-E38D-4D29-A71A-2B6E971C6245}" type="presOf" srcId="{6A1F654C-AA14-4215-9B2D-738955062A0F}" destId="{85809903-2CC7-468F-9BB6-01D1DC691C73}" srcOrd="0" destOrd="0" presId="urn:microsoft.com/office/officeart/2005/8/layout/vList2"/>
    <dgm:cxn modelId="{79259A35-636A-4602-8964-AD51B597EAAE}" srcId="{F4ABDE6D-F954-42C7-AD49-14EE366649F4}" destId="{000A7B57-7CAD-40C3-A56B-FA37E5A87581}" srcOrd="4" destOrd="0" parTransId="{C3CE3FEC-C82F-4B09-A18B-E8CB29894957}" sibTransId="{2DA5271E-FDAF-435E-ADE0-B6471E303B3E}"/>
    <dgm:cxn modelId="{4DC79437-1E9D-4F37-B9A5-EA0A88684E4E}" type="presOf" srcId="{E1B748C8-1730-467F-8464-A8EA55BE4027}" destId="{E3644160-9F58-4C11-B922-EC8ADEA33C91}" srcOrd="0" destOrd="0" presId="urn:microsoft.com/office/officeart/2005/8/layout/vList2"/>
    <dgm:cxn modelId="{268B1376-9D90-4458-8915-1FC6B58395B2}" type="presOf" srcId="{B0D5DBF1-C36E-4024-8467-040A6FBCE120}" destId="{561E2D71-D07F-41C5-951D-BD396C63E17D}" srcOrd="0" destOrd="0" presId="urn:microsoft.com/office/officeart/2005/8/layout/vList2"/>
    <dgm:cxn modelId="{0A88FC56-5A08-418A-9217-74D45DA34C4B}" srcId="{F4ABDE6D-F954-42C7-AD49-14EE366649F4}" destId="{B0D5DBF1-C36E-4024-8467-040A6FBCE120}" srcOrd="0" destOrd="0" parTransId="{C39F91BD-4941-46E8-AB61-397D86528A36}" sibTransId="{81DAE2D5-8BB4-457D-92AB-F32BE55DA2EB}"/>
    <dgm:cxn modelId="{3717E779-6D24-46CE-A05D-0BC4C9A54D68}" type="presOf" srcId="{000A7B57-7CAD-40C3-A56B-FA37E5A87581}" destId="{BB1B9E2B-B2A1-4EB2-AD74-F1634416121E}" srcOrd="0" destOrd="0" presId="urn:microsoft.com/office/officeart/2005/8/layout/vList2"/>
    <dgm:cxn modelId="{24EB069B-4946-4EFD-900A-EDE0A2A50398}" type="presOf" srcId="{725DE5F3-C744-41EC-A7C1-52332947F29B}" destId="{DFEB608D-459E-459F-B864-293C05234720}" srcOrd="0" destOrd="0" presId="urn:microsoft.com/office/officeart/2005/8/layout/vList2"/>
    <dgm:cxn modelId="{86851FA0-6FD1-49B2-BBC8-BA7211CB30B8}" srcId="{F4ABDE6D-F954-42C7-AD49-14EE366649F4}" destId="{725DE5F3-C744-41EC-A7C1-52332947F29B}" srcOrd="3" destOrd="0" parTransId="{AAEE8A88-4111-4598-B739-FB70D50A9619}" sibTransId="{E56D9595-9AED-4542-BDE1-E0F00FD26235}"/>
    <dgm:cxn modelId="{579DB2BA-F411-4E0D-AB88-55349C6CC456}" srcId="{F4ABDE6D-F954-42C7-AD49-14EE366649F4}" destId="{6A1F654C-AA14-4215-9B2D-738955062A0F}" srcOrd="5" destOrd="0" parTransId="{3F140901-B7A0-4F75-BBAB-7BE2CB712EE3}" sibTransId="{575771E1-CC09-478C-B2AF-4F4D8E74699B}"/>
    <dgm:cxn modelId="{E36E2BBE-1901-4EE3-844F-F8F85FF4B23F}" srcId="{F4ABDE6D-F954-42C7-AD49-14EE366649F4}" destId="{2F634691-3EB2-4711-9B6E-D0C1664C0C18}" srcOrd="1" destOrd="0" parTransId="{9394F914-13AF-40DC-9F7E-08A5DC2E60FA}" sibTransId="{9871959E-67CA-4FB0-90F5-BC8F364FC235}"/>
    <dgm:cxn modelId="{C8CCAFD6-1338-4108-AF03-CE379E13EAA4}" type="presOf" srcId="{2F634691-3EB2-4711-9B6E-D0C1664C0C18}" destId="{08B80EFD-5101-4E0F-8E5E-CCC04DF5D580}" srcOrd="0" destOrd="0" presId="urn:microsoft.com/office/officeart/2005/8/layout/vList2"/>
    <dgm:cxn modelId="{6C29965E-F385-4A7F-8BC8-26C54147781F}" type="presParOf" srcId="{F8B2875E-C4AB-4931-952E-9DD0F558E814}" destId="{561E2D71-D07F-41C5-951D-BD396C63E17D}" srcOrd="0" destOrd="0" presId="urn:microsoft.com/office/officeart/2005/8/layout/vList2"/>
    <dgm:cxn modelId="{CA2C9BD6-8EBC-48CD-A896-814976870C7B}" type="presParOf" srcId="{F8B2875E-C4AB-4931-952E-9DD0F558E814}" destId="{8E979022-9440-432C-90F4-2E08E13B4678}" srcOrd="1" destOrd="0" presId="urn:microsoft.com/office/officeart/2005/8/layout/vList2"/>
    <dgm:cxn modelId="{37083F5A-E86D-4D4A-8683-48FD94C12B2E}" type="presParOf" srcId="{F8B2875E-C4AB-4931-952E-9DD0F558E814}" destId="{08B80EFD-5101-4E0F-8E5E-CCC04DF5D580}" srcOrd="2" destOrd="0" presId="urn:microsoft.com/office/officeart/2005/8/layout/vList2"/>
    <dgm:cxn modelId="{6DF56A97-EC12-4DC8-9ED6-EF7B80865EA6}" type="presParOf" srcId="{F8B2875E-C4AB-4931-952E-9DD0F558E814}" destId="{9A045428-AEAC-4822-ACA9-AF405F226C1E}" srcOrd="3" destOrd="0" presId="urn:microsoft.com/office/officeart/2005/8/layout/vList2"/>
    <dgm:cxn modelId="{7D23042F-CF97-41F4-969A-58CC347E7130}" type="presParOf" srcId="{F8B2875E-C4AB-4931-952E-9DD0F558E814}" destId="{E3644160-9F58-4C11-B922-EC8ADEA33C91}" srcOrd="4" destOrd="0" presId="urn:microsoft.com/office/officeart/2005/8/layout/vList2"/>
    <dgm:cxn modelId="{0F63C50F-2652-4F42-BF26-BD6F46C6300B}" type="presParOf" srcId="{F8B2875E-C4AB-4931-952E-9DD0F558E814}" destId="{403E38B2-4177-4BC6-9C12-2DA58B9FAC53}" srcOrd="5" destOrd="0" presId="urn:microsoft.com/office/officeart/2005/8/layout/vList2"/>
    <dgm:cxn modelId="{2DC4A08D-C695-4766-A748-DCB56CE735A6}" type="presParOf" srcId="{F8B2875E-C4AB-4931-952E-9DD0F558E814}" destId="{DFEB608D-459E-459F-B864-293C05234720}" srcOrd="6" destOrd="0" presId="urn:microsoft.com/office/officeart/2005/8/layout/vList2"/>
    <dgm:cxn modelId="{6D6DC38D-6E49-42BA-8577-54688D3117DF}" type="presParOf" srcId="{F8B2875E-C4AB-4931-952E-9DD0F558E814}" destId="{8ABEDEAB-3DC7-4446-8D4C-B09A22758C1A}" srcOrd="7" destOrd="0" presId="urn:microsoft.com/office/officeart/2005/8/layout/vList2"/>
    <dgm:cxn modelId="{6EAFC0CC-D56D-4E89-97EB-0162FEC986E7}" type="presParOf" srcId="{F8B2875E-C4AB-4931-952E-9DD0F558E814}" destId="{BB1B9E2B-B2A1-4EB2-AD74-F1634416121E}" srcOrd="8" destOrd="0" presId="urn:microsoft.com/office/officeart/2005/8/layout/vList2"/>
    <dgm:cxn modelId="{48CF1D41-4ACC-4D75-8008-960D01592B64}" type="presParOf" srcId="{F8B2875E-C4AB-4931-952E-9DD0F558E814}" destId="{E677B2E8-7C11-4FB6-9C71-B5C9BA4D3B38}" srcOrd="9" destOrd="0" presId="urn:microsoft.com/office/officeart/2005/8/layout/vList2"/>
    <dgm:cxn modelId="{05EC8664-AE97-4FBF-945B-325DB774E705}" type="presParOf" srcId="{F8B2875E-C4AB-4931-952E-9DD0F558E814}" destId="{85809903-2CC7-468F-9BB6-01D1DC691C7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384721E-346B-4659-805E-B189F4ECDCE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0A11911-9907-4FCC-9C06-C1D4346E5FBA}">
      <dgm:prSet/>
      <dgm:spPr>
        <a:solidFill>
          <a:schemeClr val="tx2"/>
        </a:solidFill>
      </dgm:spPr>
      <dgm:t>
        <a:bodyPr/>
        <a:lstStyle/>
        <a:p>
          <a:r>
            <a:rPr lang="en-US" baseline="0" dirty="0"/>
            <a:t>Cash Management</a:t>
          </a:r>
          <a:endParaRPr lang="en-US" dirty="0"/>
        </a:p>
      </dgm:t>
    </dgm:pt>
    <dgm:pt modelId="{10201C87-9228-4B8D-9E8C-BAEEABAD1251}" type="parTrans" cxnId="{6D97F1DB-BC8F-41A5-97C9-B562AB1A05DC}">
      <dgm:prSet/>
      <dgm:spPr/>
      <dgm:t>
        <a:bodyPr/>
        <a:lstStyle/>
        <a:p>
          <a:endParaRPr lang="en-US"/>
        </a:p>
      </dgm:t>
    </dgm:pt>
    <dgm:pt modelId="{183440EE-6AC8-42B2-AA5E-540329B25F1D}" type="sibTrans" cxnId="{6D97F1DB-BC8F-41A5-97C9-B562AB1A05DC}">
      <dgm:prSet/>
      <dgm:spPr/>
      <dgm:t>
        <a:bodyPr/>
        <a:lstStyle/>
        <a:p>
          <a:endParaRPr lang="en-US"/>
        </a:p>
      </dgm:t>
    </dgm:pt>
    <dgm:pt modelId="{D85E486F-F00C-46EA-AEEE-8770458F1A48}">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600"/>
            </a:spcAft>
          </a:pPr>
          <a:r>
            <a:rPr lang="en-US" sz="2400" baseline="0" dirty="0">
              <a:solidFill>
                <a:schemeClr val="tx2"/>
              </a:solidFill>
            </a:rPr>
            <a:t>Steps to prevent losses of funds which might arise from fraud, employee error, and misrepresentation by third parties, or imprudent actions by employees of the unit of local government.</a:t>
          </a:r>
          <a:endParaRPr lang="en-US" sz="2400" dirty="0">
            <a:solidFill>
              <a:schemeClr val="tx2"/>
            </a:solidFill>
          </a:endParaRPr>
        </a:p>
      </dgm:t>
    </dgm:pt>
    <dgm:pt modelId="{63BD6A96-5B34-485A-B48D-652F1A6D5ADC}" type="parTrans" cxnId="{E870C142-3AB6-46B7-B3BC-D61474C04B76}">
      <dgm:prSet/>
      <dgm:spPr/>
      <dgm:t>
        <a:bodyPr/>
        <a:lstStyle/>
        <a:p>
          <a:endParaRPr lang="en-US"/>
        </a:p>
      </dgm:t>
    </dgm:pt>
    <dgm:pt modelId="{CD5B9C85-96FE-403B-A905-E92BC0556FFA}" type="sibTrans" cxnId="{E870C142-3AB6-46B7-B3BC-D61474C04B76}">
      <dgm:prSet/>
      <dgm:spPr/>
      <dgm:t>
        <a:bodyPr/>
        <a:lstStyle/>
        <a:p>
          <a:endParaRPr lang="en-US"/>
        </a:p>
      </dgm:t>
    </dgm:pt>
    <dgm:pt modelId="{D18BBA37-6CC7-48FB-B4CB-A899F56A79F0}">
      <dgm:prSet/>
      <dgm:spPr>
        <a:solidFill>
          <a:schemeClr val="tx2"/>
        </a:solidFill>
      </dgm:spPr>
      <dgm:t>
        <a:bodyPr/>
        <a:lstStyle/>
        <a:p>
          <a:r>
            <a:rPr lang="en-US" baseline="0" dirty="0"/>
            <a:t>Investments</a:t>
          </a:r>
          <a:endParaRPr lang="en-US" dirty="0"/>
        </a:p>
      </dgm:t>
    </dgm:pt>
    <dgm:pt modelId="{849A2BC9-F2DF-46CF-97CB-8794F6490460}" type="parTrans" cxnId="{C78A1A77-BA32-49E7-9F16-6341801935B7}">
      <dgm:prSet/>
      <dgm:spPr/>
      <dgm:t>
        <a:bodyPr/>
        <a:lstStyle/>
        <a:p>
          <a:endParaRPr lang="en-US"/>
        </a:p>
      </dgm:t>
    </dgm:pt>
    <dgm:pt modelId="{9B2846CD-7EA2-498B-BFDE-DE7484D2E990}" type="sibTrans" cxnId="{C78A1A77-BA32-49E7-9F16-6341801935B7}">
      <dgm:prSet/>
      <dgm:spPr/>
      <dgm:t>
        <a:bodyPr/>
        <a:lstStyle/>
        <a:p>
          <a:endParaRPr lang="en-US"/>
        </a:p>
      </dgm:t>
    </dgm:pt>
    <dgm:pt modelId="{C270745E-D014-49F9-9C0E-69151CD3C181}">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600"/>
            </a:spcAft>
          </a:pPr>
          <a:r>
            <a:rPr lang="en-US" sz="2400" baseline="0" dirty="0">
              <a:solidFill>
                <a:schemeClr val="tx2"/>
              </a:solidFill>
            </a:rPr>
            <a:t>Chart of investment activities and discussion of each step and the risks involved.</a:t>
          </a:r>
          <a:endParaRPr lang="en-US" sz="2400" dirty="0">
            <a:solidFill>
              <a:schemeClr val="tx2"/>
            </a:solidFill>
          </a:endParaRPr>
        </a:p>
      </dgm:t>
    </dgm:pt>
    <dgm:pt modelId="{DB17D502-4D60-488D-A002-46A5B01F12FB}" type="parTrans" cxnId="{540A13BD-676D-4111-80A7-6F41465EFBDA}">
      <dgm:prSet/>
      <dgm:spPr/>
      <dgm:t>
        <a:bodyPr/>
        <a:lstStyle/>
        <a:p>
          <a:endParaRPr lang="en-US"/>
        </a:p>
      </dgm:t>
    </dgm:pt>
    <dgm:pt modelId="{382CF50F-FAD0-4ADA-AABD-DD18F6706BA8}" type="sibTrans" cxnId="{540A13BD-676D-4111-80A7-6F41465EFBDA}">
      <dgm:prSet/>
      <dgm:spPr/>
      <dgm:t>
        <a:bodyPr/>
        <a:lstStyle/>
        <a:p>
          <a:endParaRPr lang="en-US"/>
        </a:p>
      </dgm:t>
    </dgm:pt>
    <dgm:pt modelId="{76B32A60-612E-48B4-AF7A-CB6D9D026944}">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600"/>
            </a:spcAft>
          </a:pPr>
          <a:r>
            <a:rPr lang="en-US" sz="2400" baseline="0" dirty="0">
              <a:solidFill>
                <a:schemeClr val="tx2"/>
              </a:solidFill>
            </a:rPr>
            <a:t>Authorized individuals to initiate trades or transfers and related processes.</a:t>
          </a:r>
          <a:endParaRPr lang="en-US" sz="2400" dirty="0">
            <a:solidFill>
              <a:schemeClr val="tx2"/>
            </a:solidFill>
          </a:endParaRPr>
        </a:p>
      </dgm:t>
    </dgm:pt>
    <dgm:pt modelId="{F0BEE02A-DAE8-41F9-850A-B50D332241F5}" type="parTrans" cxnId="{592BCB71-3039-4A95-8751-BB3672DD317B}">
      <dgm:prSet/>
      <dgm:spPr/>
      <dgm:t>
        <a:bodyPr/>
        <a:lstStyle/>
        <a:p>
          <a:endParaRPr lang="en-US"/>
        </a:p>
      </dgm:t>
    </dgm:pt>
    <dgm:pt modelId="{DA57C28F-82FA-4A22-9C3E-C1D0AC2D3B9C}" type="sibTrans" cxnId="{592BCB71-3039-4A95-8751-BB3672DD317B}">
      <dgm:prSet/>
      <dgm:spPr/>
      <dgm:t>
        <a:bodyPr/>
        <a:lstStyle/>
        <a:p>
          <a:endParaRPr lang="en-US"/>
        </a:p>
      </dgm:t>
    </dgm:pt>
    <dgm:pt modelId="{1967AF9B-2D4A-4C9A-98AA-FC9572D46426}" type="pres">
      <dgm:prSet presAssocID="{D384721E-346B-4659-805E-B189F4ECDCE1}" presName="Name0" presStyleCnt="0">
        <dgm:presLayoutVars>
          <dgm:dir/>
          <dgm:animLvl val="lvl"/>
          <dgm:resizeHandles val="exact"/>
        </dgm:presLayoutVars>
      </dgm:prSet>
      <dgm:spPr/>
    </dgm:pt>
    <dgm:pt modelId="{14B4CF6A-7087-4926-8326-C3A6A63F5168}" type="pres">
      <dgm:prSet presAssocID="{70A11911-9907-4FCC-9C06-C1D4346E5FBA}" presName="linNode" presStyleCnt="0"/>
      <dgm:spPr/>
    </dgm:pt>
    <dgm:pt modelId="{A95EBE4D-A9A3-42C3-B6D2-5349D8B830E8}" type="pres">
      <dgm:prSet presAssocID="{70A11911-9907-4FCC-9C06-C1D4346E5FBA}" presName="parentText" presStyleLbl="node1" presStyleIdx="0" presStyleCnt="2">
        <dgm:presLayoutVars>
          <dgm:chMax val="1"/>
          <dgm:bulletEnabled val="1"/>
        </dgm:presLayoutVars>
      </dgm:prSet>
      <dgm:spPr/>
    </dgm:pt>
    <dgm:pt modelId="{62CD070B-9616-4C20-B6D4-E275B64C3972}" type="pres">
      <dgm:prSet presAssocID="{70A11911-9907-4FCC-9C06-C1D4346E5FBA}" presName="descendantText" presStyleLbl="alignAccFollowNode1" presStyleIdx="0" presStyleCnt="2">
        <dgm:presLayoutVars>
          <dgm:bulletEnabled val="1"/>
        </dgm:presLayoutVars>
      </dgm:prSet>
      <dgm:spPr/>
    </dgm:pt>
    <dgm:pt modelId="{1A18CD4F-D2BC-4422-A592-AE0BAC7BE83E}" type="pres">
      <dgm:prSet presAssocID="{183440EE-6AC8-42B2-AA5E-540329B25F1D}" presName="sp" presStyleCnt="0"/>
      <dgm:spPr/>
    </dgm:pt>
    <dgm:pt modelId="{B8A87176-8055-4181-96EE-9FD2BE0D14AA}" type="pres">
      <dgm:prSet presAssocID="{D18BBA37-6CC7-48FB-B4CB-A899F56A79F0}" presName="linNode" presStyleCnt="0"/>
      <dgm:spPr/>
    </dgm:pt>
    <dgm:pt modelId="{F11E8B46-7034-435A-AB0C-250776B7B11D}" type="pres">
      <dgm:prSet presAssocID="{D18BBA37-6CC7-48FB-B4CB-A899F56A79F0}" presName="parentText" presStyleLbl="node1" presStyleIdx="1" presStyleCnt="2">
        <dgm:presLayoutVars>
          <dgm:chMax val="1"/>
          <dgm:bulletEnabled val="1"/>
        </dgm:presLayoutVars>
      </dgm:prSet>
      <dgm:spPr/>
    </dgm:pt>
    <dgm:pt modelId="{1D55BC00-D85C-4A66-AE59-212EE5D93097}" type="pres">
      <dgm:prSet presAssocID="{D18BBA37-6CC7-48FB-B4CB-A899F56A79F0}" presName="descendantText" presStyleLbl="alignAccFollowNode1" presStyleIdx="1" presStyleCnt="2">
        <dgm:presLayoutVars>
          <dgm:bulletEnabled val="1"/>
        </dgm:presLayoutVars>
      </dgm:prSet>
      <dgm:spPr/>
    </dgm:pt>
  </dgm:ptLst>
  <dgm:cxnLst>
    <dgm:cxn modelId="{EBD39F03-B455-41F2-A1E5-08796BA3DFE8}" type="presOf" srcId="{D85E486F-F00C-46EA-AEEE-8770458F1A48}" destId="{62CD070B-9616-4C20-B6D4-E275B64C3972}" srcOrd="0" destOrd="0" presId="urn:microsoft.com/office/officeart/2005/8/layout/vList5"/>
    <dgm:cxn modelId="{BE692013-C258-4524-BA24-DB240B9AF80B}" type="presOf" srcId="{D384721E-346B-4659-805E-B189F4ECDCE1}" destId="{1967AF9B-2D4A-4C9A-98AA-FC9572D46426}" srcOrd="0" destOrd="0" presId="urn:microsoft.com/office/officeart/2005/8/layout/vList5"/>
    <dgm:cxn modelId="{E870C142-3AB6-46B7-B3BC-D61474C04B76}" srcId="{70A11911-9907-4FCC-9C06-C1D4346E5FBA}" destId="{D85E486F-F00C-46EA-AEEE-8770458F1A48}" srcOrd="0" destOrd="0" parTransId="{63BD6A96-5B34-485A-B48D-652F1A6D5ADC}" sibTransId="{CD5B9C85-96FE-403B-A905-E92BC0556FFA}"/>
    <dgm:cxn modelId="{592BCB71-3039-4A95-8751-BB3672DD317B}" srcId="{D18BBA37-6CC7-48FB-B4CB-A899F56A79F0}" destId="{76B32A60-612E-48B4-AF7A-CB6D9D026944}" srcOrd="1" destOrd="0" parTransId="{F0BEE02A-DAE8-41F9-850A-B50D332241F5}" sibTransId="{DA57C28F-82FA-4A22-9C3E-C1D0AC2D3B9C}"/>
    <dgm:cxn modelId="{C78A1A77-BA32-49E7-9F16-6341801935B7}" srcId="{D384721E-346B-4659-805E-B189F4ECDCE1}" destId="{D18BBA37-6CC7-48FB-B4CB-A899F56A79F0}" srcOrd="1" destOrd="0" parTransId="{849A2BC9-F2DF-46CF-97CB-8794F6490460}" sibTransId="{9B2846CD-7EA2-498B-BFDE-DE7484D2E990}"/>
    <dgm:cxn modelId="{8D70AAAF-9A13-4821-8253-B543AF067439}" type="presOf" srcId="{D18BBA37-6CC7-48FB-B4CB-A899F56A79F0}" destId="{F11E8B46-7034-435A-AB0C-250776B7B11D}" srcOrd="0" destOrd="0" presId="urn:microsoft.com/office/officeart/2005/8/layout/vList5"/>
    <dgm:cxn modelId="{540A13BD-676D-4111-80A7-6F41465EFBDA}" srcId="{D18BBA37-6CC7-48FB-B4CB-A899F56A79F0}" destId="{C270745E-D014-49F9-9C0E-69151CD3C181}" srcOrd="0" destOrd="0" parTransId="{DB17D502-4D60-488D-A002-46A5B01F12FB}" sibTransId="{382CF50F-FAD0-4ADA-AABD-DD18F6706BA8}"/>
    <dgm:cxn modelId="{BA08DEBE-A31C-43FF-9BE5-28244F724452}" type="presOf" srcId="{76B32A60-612E-48B4-AF7A-CB6D9D026944}" destId="{1D55BC00-D85C-4A66-AE59-212EE5D93097}" srcOrd="0" destOrd="1" presId="urn:microsoft.com/office/officeart/2005/8/layout/vList5"/>
    <dgm:cxn modelId="{7CA547CD-0589-4552-9240-8860A6412BE2}" type="presOf" srcId="{70A11911-9907-4FCC-9C06-C1D4346E5FBA}" destId="{A95EBE4D-A9A3-42C3-B6D2-5349D8B830E8}" srcOrd="0" destOrd="0" presId="urn:microsoft.com/office/officeart/2005/8/layout/vList5"/>
    <dgm:cxn modelId="{6D97F1DB-BC8F-41A5-97C9-B562AB1A05DC}" srcId="{D384721E-346B-4659-805E-B189F4ECDCE1}" destId="{70A11911-9907-4FCC-9C06-C1D4346E5FBA}" srcOrd="0" destOrd="0" parTransId="{10201C87-9228-4B8D-9E8C-BAEEABAD1251}" sibTransId="{183440EE-6AC8-42B2-AA5E-540329B25F1D}"/>
    <dgm:cxn modelId="{D05E42FE-245B-4640-8D80-3F758D7928B3}" type="presOf" srcId="{C270745E-D014-49F9-9C0E-69151CD3C181}" destId="{1D55BC00-D85C-4A66-AE59-212EE5D93097}" srcOrd="0" destOrd="0" presId="urn:microsoft.com/office/officeart/2005/8/layout/vList5"/>
    <dgm:cxn modelId="{04619601-15BB-4128-8ED8-2B30132B00C3}" type="presParOf" srcId="{1967AF9B-2D4A-4C9A-98AA-FC9572D46426}" destId="{14B4CF6A-7087-4926-8326-C3A6A63F5168}" srcOrd="0" destOrd="0" presId="urn:microsoft.com/office/officeart/2005/8/layout/vList5"/>
    <dgm:cxn modelId="{A7E3F4FF-1AD4-40DB-90D5-F214432A81D7}" type="presParOf" srcId="{14B4CF6A-7087-4926-8326-C3A6A63F5168}" destId="{A95EBE4D-A9A3-42C3-B6D2-5349D8B830E8}" srcOrd="0" destOrd="0" presId="urn:microsoft.com/office/officeart/2005/8/layout/vList5"/>
    <dgm:cxn modelId="{F9F3B1BC-1E92-41F8-B159-492B08D3DA27}" type="presParOf" srcId="{14B4CF6A-7087-4926-8326-C3A6A63F5168}" destId="{62CD070B-9616-4C20-B6D4-E275B64C3972}" srcOrd="1" destOrd="0" presId="urn:microsoft.com/office/officeart/2005/8/layout/vList5"/>
    <dgm:cxn modelId="{CB51E350-9CCA-4C3C-B085-CB6418B57ADB}" type="presParOf" srcId="{1967AF9B-2D4A-4C9A-98AA-FC9572D46426}" destId="{1A18CD4F-D2BC-4422-A592-AE0BAC7BE83E}" srcOrd="1" destOrd="0" presId="urn:microsoft.com/office/officeart/2005/8/layout/vList5"/>
    <dgm:cxn modelId="{6193613E-4393-4E3A-8DE2-8C9D4A352CBE}" type="presParOf" srcId="{1967AF9B-2D4A-4C9A-98AA-FC9572D46426}" destId="{B8A87176-8055-4181-96EE-9FD2BE0D14AA}" srcOrd="2" destOrd="0" presId="urn:microsoft.com/office/officeart/2005/8/layout/vList5"/>
    <dgm:cxn modelId="{A6DFACCF-E66A-4A6D-AB43-7E9DD4067D35}" type="presParOf" srcId="{B8A87176-8055-4181-96EE-9FD2BE0D14AA}" destId="{F11E8B46-7034-435A-AB0C-250776B7B11D}" srcOrd="0" destOrd="0" presId="urn:microsoft.com/office/officeart/2005/8/layout/vList5"/>
    <dgm:cxn modelId="{E6867C14-00CC-47A9-876E-28D4A8DC345C}" type="presParOf" srcId="{B8A87176-8055-4181-96EE-9FD2BE0D14AA}" destId="{1D55BC00-D85C-4A66-AE59-212EE5D9309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CDBD235-D5A5-451F-A144-CBC725EC2E3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C2E2C73-578D-4856-85AF-579185885E9E}">
      <dgm:prSet/>
      <dgm:spPr>
        <a:solidFill>
          <a:schemeClr val="tx2"/>
        </a:solidFill>
      </dgm:spPr>
      <dgm:t>
        <a:bodyPr/>
        <a:lstStyle/>
        <a:p>
          <a:r>
            <a:rPr lang="en-US" baseline="0" dirty="0"/>
            <a:t>Budget and Financial Reporting</a:t>
          </a:r>
          <a:endParaRPr lang="en-US" dirty="0"/>
        </a:p>
      </dgm:t>
    </dgm:pt>
    <dgm:pt modelId="{808015AC-25B1-4250-BD77-5A57978C7CF1}" type="parTrans" cxnId="{9CCC3F35-7691-4696-9EA9-4C3934E4A197}">
      <dgm:prSet/>
      <dgm:spPr/>
      <dgm:t>
        <a:bodyPr/>
        <a:lstStyle/>
        <a:p>
          <a:endParaRPr lang="en-US"/>
        </a:p>
      </dgm:t>
    </dgm:pt>
    <dgm:pt modelId="{BF339601-3C6C-4993-B164-9F6D1DD6B43C}" type="sibTrans" cxnId="{9CCC3F35-7691-4696-9EA9-4C3934E4A197}">
      <dgm:prSet/>
      <dgm:spPr/>
      <dgm:t>
        <a:bodyPr/>
        <a:lstStyle/>
        <a:p>
          <a:endParaRPr lang="en-US"/>
        </a:p>
      </dgm:t>
    </dgm:pt>
    <dgm:pt modelId="{2D48BCB0-FCB0-45D5-963C-B741D77C2BF8}">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600"/>
            </a:spcAft>
          </a:pPr>
          <a:r>
            <a:rPr lang="en-US" sz="2000" baseline="0" dirty="0">
              <a:solidFill>
                <a:schemeClr val="tx2"/>
              </a:solidFill>
            </a:rPr>
            <a:t>Budget transfers properly recorded and approved.</a:t>
          </a:r>
          <a:endParaRPr lang="en-US" sz="2000" dirty="0">
            <a:solidFill>
              <a:schemeClr val="tx2"/>
            </a:solidFill>
          </a:endParaRPr>
        </a:p>
      </dgm:t>
    </dgm:pt>
    <dgm:pt modelId="{5D3F9E3B-11F1-41E8-B03B-C23AA3A67325}" type="parTrans" cxnId="{A80C31A4-3E6E-429A-A242-383794F01C9A}">
      <dgm:prSet/>
      <dgm:spPr/>
      <dgm:t>
        <a:bodyPr/>
        <a:lstStyle/>
        <a:p>
          <a:endParaRPr lang="en-US"/>
        </a:p>
      </dgm:t>
    </dgm:pt>
    <dgm:pt modelId="{CA71F30E-11CD-46BC-B924-38D11BB7B7A9}" type="sibTrans" cxnId="{A80C31A4-3E6E-429A-A242-383794F01C9A}">
      <dgm:prSet/>
      <dgm:spPr/>
      <dgm:t>
        <a:bodyPr/>
        <a:lstStyle/>
        <a:p>
          <a:endParaRPr lang="en-US"/>
        </a:p>
      </dgm:t>
    </dgm:pt>
    <dgm:pt modelId="{728E5286-0946-471A-BD96-9C9B36B2D421}">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600"/>
            </a:spcAft>
          </a:pPr>
          <a:r>
            <a:rPr lang="en-US" sz="2000" baseline="0" dirty="0">
              <a:solidFill>
                <a:schemeClr val="tx2"/>
              </a:solidFill>
            </a:rPr>
            <a:t>Transactions recorded in accordance with applicable policies and rules.</a:t>
          </a:r>
          <a:endParaRPr lang="en-US" sz="2000" dirty="0">
            <a:solidFill>
              <a:schemeClr val="tx2"/>
            </a:solidFill>
          </a:endParaRPr>
        </a:p>
      </dgm:t>
    </dgm:pt>
    <dgm:pt modelId="{ED89266A-33E3-4F22-842A-86BFDF93D7D4}" type="parTrans" cxnId="{212F61A5-610A-4A95-81B6-6F4EAC4C1B38}">
      <dgm:prSet/>
      <dgm:spPr/>
      <dgm:t>
        <a:bodyPr/>
        <a:lstStyle/>
        <a:p>
          <a:endParaRPr lang="en-US"/>
        </a:p>
      </dgm:t>
    </dgm:pt>
    <dgm:pt modelId="{DA52A17A-DDA0-4FA7-865B-E9D7951BA04A}" type="sibTrans" cxnId="{212F61A5-610A-4A95-81B6-6F4EAC4C1B38}">
      <dgm:prSet/>
      <dgm:spPr/>
      <dgm:t>
        <a:bodyPr/>
        <a:lstStyle/>
        <a:p>
          <a:endParaRPr lang="en-US"/>
        </a:p>
      </dgm:t>
    </dgm:pt>
    <dgm:pt modelId="{ABD956C3-1B7E-427B-B531-0F9B86776374}">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600"/>
            </a:spcAft>
          </a:pPr>
          <a:r>
            <a:rPr lang="en-US" sz="2000" baseline="0" dirty="0">
              <a:solidFill>
                <a:schemeClr val="tx2"/>
              </a:solidFill>
            </a:rPr>
            <a:t>Transactions are carried out by the appropriate authorized individuals within the entity.</a:t>
          </a:r>
          <a:endParaRPr lang="en-US" sz="2000" dirty="0">
            <a:solidFill>
              <a:schemeClr val="tx2"/>
            </a:solidFill>
          </a:endParaRPr>
        </a:p>
      </dgm:t>
    </dgm:pt>
    <dgm:pt modelId="{30DCAE2D-D15E-4B24-80CE-BD82E54020E7}" type="parTrans" cxnId="{95501B2B-18C2-4829-91F7-8F656C42BAE5}">
      <dgm:prSet/>
      <dgm:spPr/>
      <dgm:t>
        <a:bodyPr/>
        <a:lstStyle/>
        <a:p>
          <a:endParaRPr lang="en-US"/>
        </a:p>
      </dgm:t>
    </dgm:pt>
    <dgm:pt modelId="{F0C6E101-FC8E-4727-9BA3-FAF096435C71}" type="sibTrans" cxnId="{95501B2B-18C2-4829-91F7-8F656C42BAE5}">
      <dgm:prSet/>
      <dgm:spPr/>
      <dgm:t>
        <a:bodyPr/>
        <a:lstStyle/>
        <a:p>
          <a:endParaRPr lang="en-US"/>
        </a:p>
      </dgm:t>
    </dgm:pt>
    <dgm:pt modelId="{FAB7FD41-09C5-4098-9276-9FE982A0426C}">
      <dgm:prSet/>
      <dgm:spPr>
        <a:solidFill>
          <a:schemeClr val="tx2"/>
        </a:solidFill>
      </dgm:spPr>
      <dgm:t>
        <a:bodyPr/>
        <a:lstStyle/>
        <a:p>
          <a:r>
            <a:rPr lang="en-US" baseline="0" dirty="0"/>
            <a:t>Grants</a:t>
          </a:r>
          <a:endParaRPr lang="en-US" dirty="0"/>
        </a:p>
      </dgm:t>
    </dgm:pt>
    <dgm:pt modelId="{A6F5A1A4-1EA4-40CD-BC7E-98BB5974B071}" type="parTrans" cxnId="{36C7C4A7-21E6-46C3-8E92-7EDA732BB02C}">
      <dgm:prSet/>
      <dgm:spPr/>
      <dgm:t>
        <a:bodyPr/>
        <a:lstStyle/>
        <a:p>
          <a:endParaRPr lang="en-US"/>
        </a:p>
      </dgm:t>
    </dgm:pt>
    <dgm:pt modelId="{D45D807C-EF08-4552-AEC5-98E9824EA15F}" type="sibTrans" cxnId="{36C7C4A7-21E6-46C3-8E92-7EDA732BB02C}">
      <dgm:prSet/>
      <dgm:spPr/>
      <dgm:t>
        <a:bodyPr/>
        <a:lstStyle/>
        <a:p>
          <a:endParaRPr lang="en-US"/>
        </a:p>
      </dgm:t>
    </dgm:pt>
    <dgm:pt modelId="{F6E69514-9773-4EAC-8AD5-ABB7D38AD7AB}">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600"/>
            </a:spcAft>
          </a:pPr>
          <a:r>
            <a:rPr lang="en-US" sz="2000" baseline="0" dirty="0">
              <a:solidFill>
                <a:schemeClr val="tx2"/>
              </a:solidFill>
            </a:rPr>
            <a:t>Grant funds utilized in compliance with applicable laws, regulations, terms, etc.</a:t>
          </a:r>
          <a:endParaRPr lang="en-US" sz="2000" dirty="0">
            <a:solidFill>
              <a:schemeClr val="tx2"/>
            </a:solidFill>
          </a:endParaRPr>
        </a:p>
      </dgm:t>
    </dgm:pt>
    <dgm:pt modelId="{69D5730F-C4EC-405D-A72E-98881DD6C717}" type="parTrans" cxnId="{075EA09A-67E3-4C9C-9B83-866BA4080D19}">
      <dgm:prSet/>
      <dgm:spPr/>
      <dgm:t>
        <a:bodyPr/>
        <a:lstStyle/>
        <a:p>
          <a:endParaRPr lang="en-US"/>
        </a:p>
      </dgm:t>
    </dgm:pt>
    <dgm:pt modelId="{44FF90A8-66FE-475C-9209-FCD5F5FF2C0D}" type="sibTrans" cxnId="{075EA09A-67E3-4C9C-9B83-866BA4080D19}">
      <dgm:prSet/>
      <dgm:spPr/>
      <dgm:t>
        <a:bodyPr/>
        <a:lstStyle/>
        <a:p>
          <a:endParaRPr lang="en-US"/>
        </a:p>
      </dgm:t>
    </dgm:pt>
    <dgm:pt modelId="{37B4954A-33D1-4E62-84C2-7B47F7016668}">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600"/>
            </a:spcAft>
          </a:pPr>
          <a:r>
            <a:rPr lang="en-US" sz="2000" baseline="0" dirty="0">
              <a:solidFill>
                <a:schemeClr val="tx2"/>
              </a:solidFill>
            </a:rPr>
            <a:t>Assets purchased/constructed/developed with grant funds are safeguarded properly.</a:t>
          </a:r>
          <a:endParaRPr lang="en-US" sz="2000" dirty="0">
            <a:solidFill>
              <a:schemeClr val="tx2"/>
            </a:solidFill>
          </a:endParaRPr>
        </a:p>
      </dgm:t>
    </dgm:pt>
    <dgm:pt modelId="{91BA4602-3E46-420D-847B-0D031BF41C73}" type="parTrans" cxnId="{110124D6-0DC9-4389-A268-70CD3D66CEB2}">
      <dgm:prSet/>
      <dgm:spPr/>
      <dgm:t>
        <a:bodyPr/>
        <a:lstStyle/>
        <a:p>
          <a:endParaRPr lang="en-US"/>
        </a:p>
      </dgm:t>
    </dgm:pt>
    <dgm:pt modelId="{AF1BF77D-1345-430C-AD19-AEC29400176B}" type="sibTrans" cxnId="{110124D6-0DC9-4389-A268-70CD3D66CEB2}">
      <dgm:prSet/>
      <dgm:spPr/>
      <dgm:t>
        <a:bodyPr/>
        <a:lstStyle/>
        <a:p>
          <a:endParaRPr lang="en-US"/>
        </a:p>
      </dgm:t>
    </dgm:pt>
    <dgm:pt modelId="{48910226-0EA9-46CF-B6CE-AAA286BF969F}">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600"/>
            </a:spcAft>
          </a:pPr>
          <a:r>
            <a:rPr lang="en-US" sz="2000" baseline="0" dirty="0">
              <a:solidFill>
                <a:schemeClr val="tx2"/>
              </a:solidFill>
            </a:rPr>
            <a:t>Financial reports required by grants are accurate and timely.</a:t>
          </a:r>
          <a:endParaRPr lang="en-US" sz="2000" dirty="0">
            <a:solidFill>
              <a:schemeClr val="tx2"/>
            </a:solidFill>
          </a:endParaRPr>
        </a:p>
      </dgm:t>
    </dgm:pt>
    <dgm:pt modelId="{A3905943-C4CE-475A-A0E1-F01C59DB4BEB}" type="parTrans" cxnId="{33A39171-78B1-4716-B489-BF578E3094D8}">
      <dgm:prSet/>
      <dgm:spPr/>
      <dgm:t>
        <a:bodyPr/>
        <a:lstStyle/>
        <a:p>
          <a:endParaRPr lang="en-US"/>
        </a:p>
      </dgm:t>
    </dgm:pt>
    <dgm:pt modelId="{7C0F110D-DD38-4DB1-96C8-20262986F736}" type="sibTrans" cxnId="{33A39171-78B1-4716-B489-BF578E3094D8}">
      <dgm:prSet/>
      <dgm:spPr/>
      <dgm:t>
        <a:bodyPr/>
        <a:lstStyle/>
        <a:p>
          <a:endParaRPr lang="en-US"/>
        </a:p>
      </dgm:t>
    </dgm:pt>
    <dgm:pt modelId="{1886AB5E-6539-49FC-A925-10CB7AE83533}" type="pres">
      <dgm:prSet presAssocID="{5CDBD235-D5A5-451F-A144-CBC725EC2E31}" presName="Name0" presStyleCnt="0">
        <dgm:presLayoutVars>
          <dgm:dir/>
          <dgm:animLvl val="lvl"/>
          <dgm:resizeHandles val="exact"/>
        </dgm:presLayoutVars>
      </dgm:prSet>
      <dgm:spPr/>
    </dgm:pt>
    <dgm:pt modelId="{58393B5D-8A47-4AFD-A39C-72A31CA1D92B}" type="pres">
      <dgm:prSet presAssocID="{5C2E2C73-578D-4856-85AF-579185885E9E}" presName="linNode" presStyleCnt="0"/>
      <dgm:spPr/>
    </dgm:pt>
    <dgm:pt modelId="{CD00910A-3913-46E5-BB72-7A38F50396D9}" type="pres">
      <dgm:prSet presAssocID="{5C2E2C73-578D-4856-85AF-579185885E9E}" presName="parentText" presStyleLbl="node1" presStyleIdx="0" presStyleCnt="2">
        <dgm:presLayoutVars>
          <dgm:chMax val="1"/>
          <dgm:bulletEnabled val="1"/>
        </dgm:presLayoutVars>
      </dgm:prSet>
      <dgm:spPr/>
    </dgm:pt>
    <dgm:pt modelId="{FD31D5FB-B3BF-4D0E-B76F-959FE5184041}" type="pres">
      <dgm:prSet presAssocID="{5C2E2C73-578D-4856-85AF-579185885E9E}" presName="descendantText" presStyleLbl="alignAccFollowNode1" presStyleIdx="0" presStyleCnt="2">
        <dgm:presLayoutVars>
          <dgm:bulletEnabled val="1"/>
        </dgm:presLayoutVars>
      </dgm:prSet>
      <dgm:spPr/>
    </dgm:pt>
    <dgm:pt modelId="{C3300AB7-5430-405B-A494-3AE28B51274A}" type="pres">
      <dgm:prSet presAssocID="{BF339601-3C6C-4993-B164-9F6D1DD6B43C}" presName="sp" presStyleCnt="0"/>
      <dgm:spPr/>
    </dgm:pt>
    <dgm:pt modelId="{C5DD2B08-6644-41F2-94E6-1B8670FF126C}" type="pres">
      <dgm:prSet presAssocID="{FAB7FD41-09C5-4098-9276-9FE982A0426C}" presName="linNode" presStyleCnt="0"/>
      <dgm:spPr/>
    </dgm:pt>
    <dgm:pt modelId="{63998944-5EC5-44CC-8A9D-F16E5779F003}" type="pres">
      <dgm:prSet presAssocID="{FAB7FD41-09C5-4098-9276-9FE982A0426C}" presName="parentText" presStyleLbl="node1" presStyleIdx="1" presStyleCnt="2">
        <dgm:presLayoutVars>
          <dgm:chMax val="1"/>
          <dgm:bulletEnabled val="1"/>
        </dgm:presLayoutVars>
      </dgm:prSet>
      <dgm:spPr/>
    </dgm:pt>
    <dgm:pt modelId="{1295FA90-F39D-4C64-9257-E0D28A8BF961}" type="pres">
      <dgm:prSet presAssocID="{FAB7FD41-09C5-4098-9276-9FE982A0426C}" presName="descendantText" presStyleLbl="alignAccFollowNode1" presStyleIdx="1" presStyleCnt="2">
        <dgm:presLayoutVars>
          <dgm:bulletEnabled val="1"/>
        </dgm:presLayoutVars>
      </dgm:prSet>
      <dgm:spPr/>
    </dgm:pt>
  </dgm:ptLst>
  <dgm:cxnLst>
    <dgm:cxn modelId="{12D12A01-31AE-4416-9148-14AFB193B219}" type="presOf" srcId="{5C2E2C73-578D-4856-85AF-579185885E9E}" destId="{CD00910A-3913-46E5-BB72-7A38F50396D9}" srcOrd="0" destOrd="0" presId="urn:microsoft.com/office/officeart/2005/8/layout/vList5"/>
    <dgm:cxn modelId="{95501B2B-18C2-4829-91F7-8F656C42BAE5}" srcId="{5C2E2C73-578D-4856-85AF-579185885E9E}" destId="{ABD956C3-1B7E-427B-B531-0F9B86776374}" srcOrd="2" destOrd="0" parTransId="{30DCAE2D-D15E-4B24-80CE-BD82E54020E7}" sibTransId="{F0C6E101-FC8E-4727-9BA3-FAF096435C71}"/>
    <dgm:cxn modelId="{9CCC3F35-7691-4696-9EA9-4C3934E4A197}" srcId="{5CDBD235-D5A5-451F-A144-CBC725EC2E31}" destId="{5C2E2C73-578D-4856-85AF-579185885E9E}" srcOrd="0" destOrd="0" parTransId="{808015AC-25B1-4250-BD77-5A57978C7CF1}" sibTransId="{BF339601-3C6C-4993-B164-9F6D1DD6B43C}"/>
    <dgm:cxn modelId="{33A39171-78B1-4716-B489-BF578E3094D8}" srcId="{FAB7FD41-09C5-4098-9276-9FE982A0426C}" destId="{48910226-0EA9-46CF-B6CE-AAA286BF969F}" srcOrd="2" destOrd="0" parTransId="{A3905943-C4CE-475A-A0E1-F01C59DB4BEB}" sibTransId="{7C0F110D-DD38-4DB1-96C8-20262986F736}"/>
    <dgm:cxn modelId="{C2431C52-869E-4225-AE63-FE3A4CEA50F6}" type="presOf" srcId="{FAB7FD41-09C5-4098-9276-9FE982A0426C}" destId="{63998944-5EC5-44CC-8A9D-F16E5779F003}" srcOrd="0" destOrd="0" presId="urn:microsoft.com/office/officeart/2005/8/layout/vList5"/>
    <dgm:cxn modelId="{1621887D-CC39-4BD4-A4C9-0B19EBF8952B}" type="presOf" srcId="{F6E69514-9773-4EAC-8AD5-ABB7D38AD7AB}" destId="{1295FA90-F39D-4C64-9257-E0D28A8BF961}" srcOrd="0" destOrd="0" presId="urn:microsoft.com/office/officeart/2005/8/layout/vList5"/>
    <dgm:cxn modelId="{32B49790-1685-4F7E-9192-CD5803F91B15}" type="presOf" srcId="{ABD956C3-1B7E-427B-B531-0F9B86776374}" destId="{FD31D5FB-B3BF-4D0E-B76F-959FE5184041}" srcOrd="0" destOrd="2" presId="urn:microsoft.com/office/officeart/2005/8/layout/vList5"/>
    <dgm:cxn modelId="{DCFCD292-670C-4794-B23E-EED1F26C35DF}" type="presOf" srcId="{37B4954A-33D1-4E62-84C2-7B47F7016668}" destId="{1295FA90-F39D-4C64-9257-E0D28A8BF961}" srcOrd="0" destOrd="1" presId="urn:microsoft.com/office/officeart/2005/8/layout/vList5"/>
    <dgm:cxn modelId="{075EA09A-67E3-4C9C-9B83-866BA4080D19}" srcId="{FAB7FD41-09C5-4098-9276-9FE982A0426C}" destId="{F6E69514-9773-4EAC-8AD5-ABB7D38AD7AB}" srcOrd="0" destOrd="0" parTransId="{69D5730F-C4EC-405D-A72E-98881DD6C717}" sibTransId="{44FF90A8-66FE-475C-9209-FCD5F5FF2C0D}"/>
    <dgm:cxn modelId="{89056F9D-D30D-4131-A12B-BF3A7439E9BD}" type="presOf" srcId="{2D48BCB0-FCB0-45D5-963C-B741D77C2BF8}" destId="{FD31D5FB-B3BF-4D0E-B76F-959FE5184041}" srcOrd="0" destOrd="0" presId="urn:microsoft.com/office/officeart/2005/8/layout/vList5"/>
    <dgm:cxn modelId="{DCC2F3A3-2C99-4720-BC80-555D31FC4C83}" type="presOf" srcId="{728E5286-0946-471A-BD96-9C9B36B2D421}" destId="{FD31D5FB-B3BF-4D0E-B76F-959FE5184041}" srcOrd="0" destOrd="1" presId="urn:microsoft.com/office/officeart/2005/8/layout/vList5"/>
    <dgm:cxn modelId="{A80C31A4-3E6E-429A-A242-383794F01C9A}" srcId="{5C2E2C73-578D-4856-85AF-579185885E9E}" destId="{2D48BCB0-FCB0-45D5-963C-B741D77C2BF8}" srcOrd="0" destOrd="0" parTransId="{5D3F9E3B-11F1-41E8-B03B-C23AA3A67325}" sibTransId="{CA71F30E-11CD-46BC-B924-38D11BB7B7A9}"/>
    <dgm:cxn modelId="{212F61A5-610A-4A95-81B6-6F4EAC4C1B38}" srcId="{5C2E2C73-578D-4856-85AF-579185885E9E}" destId="{728E5286-0946-471A-BD96-9C9B36B2D421}" srcOrd="1" destOrd="0" parTransId="{ED89266A-33E3-4F22-842A-86BFDF93D7D4}" sibTransId="{DA52A17A-DDA0-4FA7-865B-E9D7951BA04A}"/>
    <dgm:cxn modelId="{36C7C4A7-21E6-46C3-8E92-7EDA732BB02C}" srcId="{5CDBD235-D5A5-451F-A144-CBC725EC2E31}" destId="{FAB7FD41-09C5-4098-9276-9FE982A0426C}" srcOrd="1" destOrd="0" parTransId="{A6F5A1A4-1EA4-40CD-BC7E-98BB5974B071}" sibTransId="{D45D807C-EF08-4552-AEC5-98E9824EA15F}"/>
    <dgm:cxn modelId="{5C7787D1-CB37-4771-88A2-8A3C1C5DABDD}" type="presOf" srcId="{5CDBD235-D5A5-451F-A144-CBC725EC2E31}" destId="{1886AB5E-6539-49FC-A925-10CB7AE83533}" srcOrd="0" destOrd="0" presId="urn:microsoft.com/office/officeart/2005/8/layout/vList5"/>
    <dgm:cxn modelId="{110124D6-0DC9-4389-A268-70CD3D66CEB2}" srcId="{FAB7FD41-09C5-4098-9276-9FE982A0426C}" destId="{37B4954A-33D1-4E62-84C2-7B47F7016668}" srcOrd="1" destOrd="0" parTransId="{91BA4602-3E46-420D-847B-0D031BF41C73}" sibTransId="{AF1BF77D-1345-430C-AD19-AEC29400176B}"/>
    <dgm:cxn modelId="{6080BAF9-3E49-41F5-AD3A-29EC17A81887}" type="presOf" srcId="{48910226-0EA9-46CF-B6CE-AAA286BF969F}" destId="{1295FA90-F39D-4C64-9257-E0D28A8BF961}" srcOrd="0" destOrd="2" presId="urn:microsoft.com/office/officeart/2005/8/layout/vList5"/>
    <dgm:cxn modelId="{03093A96-C387-4DAE-9545-EF15D76BEBA6}" type="presParOf" srcId="{1886AB5E-6539-49FC-A925-10CB7AE83533}" destId="{58393B5D-8A47-4AFD-A39C-72A31CA1D92B}" srcOrd="0" destOrd="0" presId="urn:microsoft.com/office/officeart/2005/8/layout/vList5"/>
    <dgm:cxn modelId="{C86C8C19-8F0E-459E-A944-AE7367D3F9CC}" type="presParOf" srcId="{58393B5D-8A47-4AFD-A39C-72A31CA1D92B}" destId="{CD00910A-3913-46E5-BB72-7A38F50396D9}" srcOrd="0" destOrd="0" presId="urn:microsoft.com/office/officeart/2005/8/layout/vList5"/>
    <dgm:cxn modelId="{CC47FD9D-3EE4-4261-A6FA-F01DB870DE45}" type="presParOf" srcId="{58393B5D-8A47-4AFD-A39C-72A31CA1D92B}" destId="{FD31D5FB-B3BF-4D0E-B76F-959FE5184041}" srcOrd="1" destOrd="0" presId="urn:microsoft.com/office/officeart/2005/8/layout/vList5"/>
    <dgm:cxn modelId="{66E59C47-6E63-4F20-9516-B5D5375B3F35}" type="presParOf" srcId="{1886AB5E-6539-49FC-A925-10CB7AE83533}" destId="{C3300AB7-5430-405B-A494-3AE28B51274A}" srcOrd="1" destOrd="0" presId="urn:microsoft.com/office/officeart/2005/8/layout/vList5"/>
    <dgm:cxn modelId="{1762F61B-B8F8-47A4-B999-03D94C5EF605}" type="presParOf" srcId="{1886AB5E-6539-49FC-A925-10CB7AE83533}" destId="{C5DD2B08-6644-41F2-94E6-1B8670FF126C}" srcOrd="2" destOrd="0" presId="urn:microsoft.com/office/officeart/2005/8/layout/vList5"/>
    <dgm:cxn modelId="{CBB8C902-1B36-4A05-ABBE-CC9D9B8D7915}" type="presParOf" srcId="{C5DD2B08-6644-41F2-94E6-1B8670FF126C}" destId="{63998944-5EC5-44CC-8A9D-F16E5779F003}" srcOrd="0" destOrd="0" presId="urn:microsoft.com/office/officeart/2005/8/layout/vList5"/>
    <dgm:cxn modelId="{D6A6DE30-2436-4031-88AE-F86A9CA6B2AE}" type="presParOf" srcId="{C5DD2B08-6644-41F2-94E6-1B8670FF126C}" destId="{1295FA90-F39D-4C64-9257-E0D28A8BF96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03A738-A814-4C76-B7ED-EEAA65606747}"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59090D6D-AC93-4DF7-B762-FB340B487DA5}">
      <dgm:prSet custT="1"/>
      <dgm:spPr/>
      <dgm:t>
        <a:bodyPr anchor="ctr"/>
        <a:lstStyle/>
        <a:p>
          <a:pPr>
            <a:lnSpc>
              <a:spcPct val="100000"/>
            </a:lnSpc>
            <a:defRPr cap="all"/>
          </a:pPr>
          <a:r>
            <a:rPr lang="en-US" sz="1700" baseline="0" dirty="0">
              <a:solidFill>
                <a:schemeClr val="tx2"/>
              </a:solidFill>
            </a:rPr>
            <a:t>Financial Policies Versus Financial Procedures</a:t>
          </a:r>
          <a:endParaRPr lang="en-US" sz="1700" dirty="0">
            <a:solidFill>
              <a:schemeClr val="tx2"/>
            </a:solidFill>
          </a:endParaRPr>
        </a:p>
      </dgm:t>
    </dgm:pt>
    <dgm:pt modelId="{A1369302-6C1D-483B-A8CF-DB6778D81249}" type="parTrans" cxnId="{83F15B84-2588-465E-B2C1-73F72F979DC4}">
      <dgm:prSet/>
      <dgm:spPr/>
      <dgm:t>
        <a:bodyPr/>
        <a:lstStyle/>
        <a:p>
          <a:endParaRPr lang="en-US"/>
        </a:p>
      </dgm:t>
    </dgm:pt>
    <dgm:pt modelId="{A50779E7-D8B4-4186-969F-CA74D05BD7C0}" type="sibTrans" cxnId="{83F15B84-2588-465E-B2C1-73F72F979DC4}">
      <dgm:prSet/>
      <dgm:spPr/>
      <dgm:t>
        <a:bodyPr/>
        <a:lstStyle/>
        <a:p>
          <a:endParaRPr lang="en-US"/>
        </a:p>
      </dgm:t>
    </dgm:pt>
    <dgm:pt modelId="{59758011-B494-4BDC-AE5D-843589D19705}">
      <dgm:prSet custT="1"/>
      <dgm:spPr/>
      <dgm:t>
        <a:bodyPr anchor="ctr"/>
        <a:lstStyle/>
        <a:p>
          <a:pPr>
            <a:lnSpc>
              <a:spcPct val="100000"/>
            </a:lnSpc>
            <a:defRPr cap="all"/>
          </a:pPr>
          <a:r>
            <a:rPr lang="en-US" sz="1700" baseline="0" dirty="0">
              <a:solidFill>
                <a:schemeClr val="tx2"/>
              </a:solidFill>
            </a:rPr>
            <a:t>Key Elements of Critical Policies and Related Questions</a:t>
          </a:r>
          <a:endParaRPr lang="en-US" sz="1700" dirty="0">
            <a:solidFill>
              <a:schemeClr val="tx2"/>
            </a:solidFill>
          </a:endParaRPr>
        </a:p>
      </dgm:t>
    </dgm:pt>
    <dgm:pt modelId="{EF0FE3CD-1968-4452-8BED-DAC672FFA4D4}" type="parTrans" cxnId="{433E6485-7B2F-4824-BC43-C2F1DB81F38B}">
      <dgm:prSet/>
      <dgm:spPr/>
      <dgm:t>
        <a:bodyPr/>
        <a:lstStyle/>
        <a:p>
          <a:endParaRPr lang="en-US"/>
        </a:p>
      </dgm:t>
    </dgm:pt>
    <dgm:pt modelId="{8BC9231B-64A9-4DE9-8FF6-C2938134E883}" type="sibTrans" cxnId="{433E6485-7B2F-4824-BC43-C2F1DB81F38B}">
      <dgm:prSet/>
      <dgm:spPr/>
      <dgm:t>
        <a:bodyPr/>
        <a:lstStyle/>
        <a:p>
          <a:endParaRPr lang="en-US"/>
        </a:p>
      </dgm:t>
    </dgm:pt>
    <dgm:pt modelId="{5EC63EF6-DEE8-4A72-954B-429CAEFCE8C0}">
      <dgm:prSet custT="1"/>
      <dgm:spPr/>
      <dgm:t>
        <a:bodyPr anchor="ctr"/>
        <a:lstStyle/>
        <a:p>
          <a:pPr>
            <a:lnSpc>
              <a:spcPct val="100000"/>
            </a:lnSpc>
            <a:defRPr cap="all"/>
          </a:pPr>
          <a:r>
            <a:rPr lang="en-US" sz="1700" baseline="0" dirty="0">
              <a:solidFill>
                <a:schemeClr val="tx2"/>
              </a:solidFill>
            </a:rPr>
            <a:t>Role of Internal Controls in Enforcing Policy</a:t>
          </a:r>
          <a:endParaRPr lang="en-US" sz="1700" dirty="0">
            <a:solidFill>
              <a:schemeClr val="tx2"/>
            </a:solidFill>
          </a:endParaRPr>
        </a:p>
      </dgm:t>
    </dgm:pt>
    <dgm:pt modelId="{DC8CBA3F-11EF-49B6-BC6C-10D4D028EF79}" type="parTrans" cxnId="{08C084D7-A5B7-43B6-8868-2D9850178583}">
      <dgm:prSet/>
      <dgm:spPr/>
      <dgm:t>
        <a:bodyPr/>
        <a:lstStyle/>
        <a:p>
          <a:endParaRPr lang="en-US"/>
        </a:p>
      </dgm:t>
    </dgm:pt>
    <dgm:pt modelId="{B8256BE5-72AB-43E8-8D83-C1D3E2F780AE}" type="sibTrans" cxnId="{08C084D7-A5B7-43B6-8868-2D9850178583}">
      <dgm:prSet/>
      <dgm:spPr/>
      <dgm:t>
        <a:bodyPr/>
        <a:lstStyle/>
        <a:p>
          <a:endParaRPr lang="en-US"/>
        </a:p>
      </dgm:t>
    </dgm:pt>
    <dgm:pt modelId="{C9125E53-8F39-42A5-B5B3-0AB9ADD6864F}" type="pres">
      <dgm:prSet presAssocID="{F403A738-A814-4C76-B7ED-EEAA65606747}" presName="root" presStyleCnt="0">
        <dgm:presLayoutVars>
          <dgm:dir/>
          <dgm:resizeHandles val="exact"/>
        </dgm:presLayoutVars>
      </dgm:prSet>
      <dgm:spPr/>
    </dgm:pt>
    <dgm:pt modelId="{77E22AEE-D040-41B2-A5B1-5F1462891535}" type="pres">
      <dgm:prSet presAssocID="{59090D6D-AC93-4DF7-B762-FB340B487DA5}" presName="compNode" presStyleCnt="0"/>
      <dgm:spPr/>
    </dgm:pt>
    <dgm:pt modelId="{1FD3F862-EDC3-48AE-99C5-61857EBCDE07}" type="pres">
      <dgm:prSet presAssocID="{59090D6D-AC93-4DF7-B762-FB340B487DA5}" presName="iconBgRect" presStyleLbl="bgShp" presStyleIdx="0" presStyleCnt="3"/>
      <dgm:spPr>
        <a:prstGeom prst="round2DiagRect">
          <a:avLst>
            <a:gd name="adj1" fmla="val 29727"/>
            <a:gd name="adj2" fmla="val 0"/>
          </a:avLst>
        </a:prstGeom>
        <a:solidFill>
          <a:schemeClr val="tx2"/>
        </a:solidFill>
      </dgm:spPr>
    </dgm:pt>
    <dgm:pt modelId="{03C0B486-82E4-4497-B0A1-C0B5F06D20BB}" type="pres">
      <dgm:prSet presAssocID="{59090D6D-AC93-4DF7-B762-FB340B487DA5}" presName="iconRect" presStyleLbl="node1" presStyleIdx="0" presStyleCnt="3" custScaleX="145925" custScaleY="145925"/>
      <dgm:spPr>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Books on shelf with solid fill"/>
        </a:ext>
      </dgm:extLst>
    </dgm:pt>
    <dgm:pt modelId="{83B07FB7-6CFE-4243-AA1B-2D99B4B7AD6C}" type="pres">
      <dgm:prSet presAssocID="{59090D6D-AC93-4DF7-B762-FB340B487DA5}" presName="spaceRect" presStyleCnt="0"/>
      <dgm:spPr/>
    </dgm:pt>
    <dgm:pt modelId="{733903D6-2AB4-445F-A521-98F7D0DE97F0}" type="pres">
      <dgm:prSet presAssocID="{59090D6D-AC93-4DF7-B762-FB340B487DA5}" presName="textRect" presStyleLbl="revTx" presStyleIdx="0" presStyleCnt="3">
        <dgm:presLayoutVars>
          <dgm:chMax val="1"/>
          <dgm:chPref val="1"/>
        </dgm:presLayoutVars>
      </dgm:prSet>
      <dgm:spPr/>
    </dgm:pt>
    <dgm:pt modelId="{016BE89D-243D-487E-9DA3-A80F87D799FB}" type="pres">
      <dgm:prSet presAssocID="{A50779E7-D8B4-4186-969F-CA74D05BD7C0}" presName="sibTrans" presStyleCnt="0"/>
      <dgm:spPr/>
    </dgm:pt>
    <dgm:pt modelId="{1A5F2C18-47BC-441D-AA03-862B303E702F}" type="pres">
      <dgm:prSet presAssocID="{59758011-B494-4BDC-AE5D-843589D19705}" presName="compNode" presStyleCnt="0"/>
      <dgm:spPr/>
    </dgm:pt>
    <dgm:pt modelId="{8E50F7BB-8DFB-4569-A9A0-1A1173F6CD5D}" type="pres">
      <dgm:prSet presAssocID="{59758011-B494-4BDC-AE5D-843589D19705}" presName="iconBgRect" presStyleLbl="bgShp" presStyleIdx="1" presStyleCnt="3"/>
      <dgm:spPr>
        <a:prstGeom prst="round2DiagRect">
          <a:avLst>
            <a:gd name="adj1" fmla="val 29727"/>
            <a:gd name="adj2" fmla="val 0"/>
          </a:avLst>
        </a:prstGeom>
        <a:solidFill>
          <a:schemeClr val="tx2"/>
        </a:solidFill>
      </dgm:spPr>
    </dgm:pt>
    <dgm:pt modelId="{06A44096-C9EB-47C2-B699-EAD98F2D7E35}" type="pres">
      <dgm:prSet presAssocID="{59758011-B494-4BDC-AE5D-843589D19705}" presName="iconRect" presStyleLbl="node1" presStyleIdx="1" presStyleCnt="3" custScaleX="145925" custScaleY="145925"/>
      <dgm:spPr>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Question Mark with solid fill"/>
        </a:ext>
      </dgm:extLst>
    </dgm:pt>
    <dgm:pt modelId="{C0DBA7A7-104B-413D-8A7B-9D43E0C14AAB}" type="pres">
      <dgm:prSet presAssocID="{59758011-B494-4BDC-AE5D-843589D19705}" presName="spaceRect" presStyleCnt="0"/>
      <dgm:spPr/>
    </dgm:pt>
    <dgm:pt modelId="{3B5A1E90-7439-4C23-B7E4-D07DF4A29B67}" type="pres">
      <dgm:prSet presAssocID="{59758011-B494-4BDC-AE5D-843589D19705}" presName="textRect" presStyleLbl="revTx" presStyleIdx="1" presStyleCnt="3">
        <dgm:presLayoutVars>
          <dgm:chMax val="1"/>
          <dgm:chPref val="1"/>
        </dgm:presLayoutVars>
      </dgm:prSet>
      <dgm:spPr/>
    </dgm:pt>
    <dgm:pt modelId="{012BCFD9-6031-4356-A4B5-AB227F2F019E}" type="pres">
      <dgm:prSet presAssocID="{8BC9231B-64A9-4DE9-8FF6-C2938134E883}" presName="sibTrans" presStyleCnt="0"/>
      <dgm:spPr/>
    </dgm:pt>
    <dgm:pt modelId="{0090C35D-EC68-4347-A565-26175220101D}" type="pres">
      <dgm:prSet presAssocID="{5EC63EF6-DEE8-4A72-954B-429CAEFCE8C0}" presName="compNode" presStyleCnt="0"/>
      <dgm:spPr/>
    </dgm:pt>
    <dgm:pt modelId="{D9221EF6-6DC7-4A66-BAAC-5BE9B5D60BA1}" type="pres">
      <dgm:prSet presAssocID="{5EC63EF6-DEE8-4A72-954B-429CAEFCE8C0}" presName="iconBgRect" presStyleLbl="bgShp" presStyleIdx="2" presStyleCnt="3"/>
      <dgm:spPr>
        <a:prstGeom prst="round2DiagRect">
          <a:avLst>
            <a:gd name="adj1" fmla="val 29727"/>
            <a:gd name="adj2" fmla="val 0"/>
          </a:avLst>
        </a:prstGeom>
        <a:solidFill>
          <a:schemeClr val="tx2"/>
        </a:solidFill>
      </dgm:spPr>
    </dgm:pt>
    <dgm:pt modelId="{17A94926-D07D-471E-B0EE-E740757C7920}" type="pres">
      <dgm:prSet presAssocID="{5EC63EF6-DEE8-4A72-954B-429CAEFCE8C0}" presName="iconRect" presStyleLbl="node1" presStyleIdx="2" presStyleCnt="3" custScaleX="145925" custScaleY="145925"/>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Jail with solid fill"/>
        </a:ext>
      </dgm:extLst>
    </dgm:pt>
    <dgm:pt modelId="{74557ADF-08D3-4EC5-802C-6BDF052E5682}" type="pres">
      <dgm:prSet presAssocID="{5EC63EF6-DEE8-4A72-954B-429CAEFCE8C0}" presName="spaceRect" presStyleCnt="0"/>
      <dgm:spPr/>
    </dgm:pt>
    <dgm:pt modelId="{DD2406D2-5560-4FCB-B915-AC70614084F7}" type="pres">
      <dgm:prSet presAssocID="{5EC63EF6-DEE8-4A72-954B-429CAEFCE8C0}" presName="textRect" presStyleLbl="revTx" presStyleIdx="2" presStyleCnt="3">
        <dgm:presLayoutVars>
          <dgm:chMax val="1"/>
          <dgm:chPref val="1"/>
        </dgm:presLayoutVars>
      </dgm:prSet>
      <dgm:spPr/>
    </dgm:pt>
  </dgm:ptLst>
  <dgm:cxnLst>
    <dgm:cxn modelId="{77D9E027-B829-4FDB-A205-95F714E34775}" type="presOf" srcId="{59758011-B494-4BDC-AE5D-843589D19705}" destId="{3B5A1E90-7439-4C23-B7E4-D07DF4A29B67}" srcOrd="0" destOrd="0" presId="urn:microsoft.com/office/officeart/2018/5/layout/IconLeafLabelList"/>
    <dgm:cxn modelId="{93ECCA55-DBDE-4313-9DE6-91486A5F2A52}" type="presOf" srcId="{F403A738-A814-4C76-B7ED-EEAA65606747}" destId="{C9125E53-8F39-42A5-B5B3-0AB9ADD6864F}" srcOrd="0" destOrd="0" presId="urn:microsoft.com/office/officeart/2018/5/layout/IconLeafLabelList"/>
    <dgm:cxn modelId="{83F15B84-2588-465E-B2C1-73F72F979DC4}" srcId="{F403A738-A814-4C76-B7ED-EEAA65606747}" destId="{59090D6D-AC93-4DF7-B762-FB340B487DA5}" srcOrd="0" destOrd="0" parTransId="{A1369302-6C1D-483B-A8CF-DB6778D81249}" sibTransId="{A50779E7-D8B4-4186-969F-CA74D05BD7C0}"/>
    <dgm:cxn modelId="{433E6485-7B2F-4824-BC43-C2F1DB81F38B}" srcId="{F403A738-A814-4C76-B7ED-EEAA65606747}" destId="{59758011-B494-4BDC-AE5D-843589D19705}" srcOrd="1" destOrd="0" parTransId="{EF0FE3CD-1968-4452-8BED-DAC672FFA4D4}" sibTransId="{8BC9231B-64A9-4DE9-8FF6-C2938134E883}"/>
    <dgm:cxn modelId="{D034CED1-108F-44B5-8C13-FEB6BA1AE917}" type="presOf" srcId="{59090D6D-AC93-4DF7-B762-FB340B487DA5}" destId="{733903D6-2AB4-445F-A521-98F7D0DE97F0}" srcOrd="0" destOrd="0" presId="urn:microsoft.com/office/officeart/2018/5/layout/IconLeafLabelList"/>
    <dgm:cxn modelId="{08C084D7-A5B7-43B6-8868-2D9850178583}" srcId="{F403A738-A814-4C76-B7ED-EEAA65606747}" destId="{5EC63EF6-DEE8-4A72-954B-429CAEFCE8C0}" srcOrd="2" destOrd="0" parTransId="{DC8CBA3F-11EF-49B6-BC6C-10D4D028EF79}" sibTransId="{B8256BE5-72AB-43E8-8D83-C1D3E2F780AE}"/>
    <dgm:cxn modelId="{EF4DDFFE-EB53-4F75-9832-819043296B1B}" type="presOf" srcId="{5EC63EF6-DEE8-4A72-954B-429CAEFCE8C0}" destId="{DD2406D2-5560-4FCB-B915-AC70614084F7}" srcOrd="0" destOrd="0" presId="urn:microsoft.com/office/officeart/2018/5/layout/IconLeafLabelList"/>
    <dgm:cxn modelId="{1357000A-9F35-4D94-B088-56ED28236385}" type="presParOf" srcId="{C9125E53-8F39-42A5-B5B3-0AB9ADD6864F}" destId="{77E22AEE-D040-41B2-A5B1-5F1462891535}" srcOrd="0" destOrd="0" presId="urn:microsoft.com/office/officeart/2018/5/layout/IconLeafLabelList"/>
    <dgm:cxn modelId="{58F30108-386C-4FDB-A49B-CF929FE04719}" type="presParOf" srcId="{77E22AEE-D040-41B2-A5B1-5F1462891535}" destId="{1FD3F862-EDC3-48AE-99C5-61857EBCDE07}" srcOrd="0" destOrd="0" presId="urn:microsoft.com/office/officeart/2018/5/layout/IconLeafLabelList"/>
    <dgm:cxn modelId="{31C182D1-D76A-45AF-8A60-F34A2EC71324}" type="presParOf" srcId="{77E22AEE-D040-41B2-A5B1-5F1462891535}" destId="{03C0B486-82E4-4497-B0A1-C0B5F06D20BB}" srcOrd="1" destOrd="0" presId="urn:microsoft.com/office/officeart/2018/5/layout/IconLeafLabelList"/>
    <dgm:cxn modelId="{8769A632-F449-4AD7-A7E6-E6CC9EB4A1E0}" type="presParOf" srcId="{77E22AEE-D040-41B2-A5B1-5F1462891535}" destId="{83B07FB7-6CFE-4243-AA1B-2D99B4B7AD6C}" srcOrd="2" destOrd="0" presId="urn:microsoft.com/office/officeart/2018/5/layout/IconLeafLabelList"/>
    <dgm:cxn modelId="{22F01DEE-8545-4B53-B807-491F8E60B7C5}" type="presParOf" srcId="{77E22AEE-D040-41B2-A5B1-5F1462891535}" destId="{733903D6-2AB4-445F-A521-98F7D0DE97F0}" srcOrd="3" destOrd="0" presId="urn:microsoft.com/office/officeart/2018/5/layout/IconLeafLabelList"/>
    <dgm:cxn modelId="{24C8DEA5-2359-4F0F-A74F-806EC310F639}" type="presParOf" srcId="{C9125E53-8F39-42A5-B5B3-0AB9ADD6864F}" destId="{016BE89D-243D-487E-9DA3-A80F87D799FB}" srcOrd="1" destOrd="0" presId="urn:microsoft.com/office/officeart/2018/5/layout/IconLeafLabelList"/>
    <dgm:cxn modelId="{94E7F4DF-63F8-41B8-A02D-3D8654E237E0}" type="presParOf" srcId="{C9125E53-8F39-42A5-B5B3-0AB9ADD6864F}" destId="{1A5F2C18-47BC-441D-AA03-862B303E702F}" srcOrd="2" destOrd="0" presId="urn:microsoft.com/office/officeart/2018/5/layout/IconLeafLabelList"/>
    <dgm:cxn modelId="{9FC605C0-8113-4103-8C65-803E4AA254A7}" type="presParOf" srcId="{1A5F2C18-47BC-441D-AA03-862B303E702F}" destId="{8E50F7BB-8DFB-4569-A9A0-1A1173F6CD5D}" srcOrd="0" destOrd="0" presId="urn:microsoft.com/office/officeart/2018/5/layout/IconLeafLabelList"/>
    <dgm:cxn modelId="{3B55DB1D-ABA9-44CC-AB7D-E5C832F3F044}" type="presParOf" srcId="{1A5F2C18-47BC-441D-AA03-862B303E702F}" destId="{06A44096-C9EB-47C2-B699-EAD98F2D7E35}" srcOrd="1" destOrd="0" presId="urn:microsoft.com/office/officeart/2018/5/layout/IconLeafLabelList"/>
    <dgm:cxn modelId="{3EC81FDB-96D9-48BE-9919-A598F36D37A5}" type="presParOf" srcId="{1A5F2C18-47BC-441D-AA03-862B303E702F}" destId="{C0DBA7A7-104B-413D-8A7B-9D43E0C14AAB}" srcOrd="2" destOrd="0" presId="urn:microsoft.com/office/officeart/2018/5/layout/IconLeafLabelList"/>
    <dgm:cxn modelId="{039B0610-EB5B-4E74-AA37-679304FEEEF1}" type="presParOf" srcId="{1A5F2C18-47BC-441D-AA03-862B303E702F}" destId="{3B5A1E90-7439-4C23-B7E4-D07DF4A29B67}" srcOrd="3" destOrd="0" presId="urn:microsoft.com/office/officeart/2018/5/layout/IconLeafLabelList"/>
    <dgm:cxn modelId="{9F8E6B1B-B831-4D24-9577-8F94ABA168E7}" type="presParOf" srcId="{C9125E53-8F39-42A5-B5B3-0AB9ADD6864F}" destId="{012BCFD9-6031-4356-A4B5-AB227F2F019E}" srcOrd="3" destOrd="0" presId="urn:microsoft.com/office/officeart/2018/5/layout/IconLeafLabelList"/>
    <dgm:cxn modelId="{7CAE178A-CD2F-4C42-8539-A1FBA68BF985}" type="presParOf" srcId="{C9125E53-8F39-42A5-B5B3-0AB9ADD6864F}" destId="{0090C35D-EC68-4347-A565-26175220101D}" srcOrd="4" destOrd="0" presId="urn:microsoft.com/office/officeart/2018/5/layout/IconLeafLabelList"/>
    <dgm:cxn modelId="{657565A9-1C9A-493D-9982-B75AAE2C7E72}" type="presParOf" srcId="{0090C35D-EC68-4347-A565-26175220101D}" destId="{D9221EF6-6DC7-4A66-BAAC-5BE9B5D60BA1}" srcOrd="0" destOrd="0" presId="urn:microsoft.com/office/officeart/2018/5/layout/IconLeafLabelList"/>
    <dgm:cxn modelId="{7BDD5DBC-AA5B-4F30-A972-9F145003C670}" type="presParOf" srcId="{0090C35D-EC68-4347-A565-26175220101D}" destId="{17A94926-D07D-471E-B0EE-E740757C7920}" srcOrd="1" destOrd="0" presId="urn:microsoft.com/office/officeart/2018/5/layout/IconLeafLabelList"/>
    <dgm:cxn modelId="{BBF8E91D-0FF7-4665-9C6F-E552715B9887}" type="presParOf" srcId="{0090C35D-EC68-4347-A565-26175220101D}" destId="{74557ADF-08D3-4EC5-802C-6BDF052E5682}" srcOrd="2" destOrd="0" presId="urn:microsoft.com/office/officeart/2018/5/layout/IconLeafLabelList"/>
    <dgm:cxn modelId="{6B722B9E-3419-48F1-946F-A411414F39B8}" type="presParOf" srcId="{0090C35D-EC68-4347-A565-26175220101D}" destId="{DD2406D2-5560-4FCB-B915-AC70614084F7}" srcOrd="3" destOrd="0" presId="urn:microsoft.com/office/officeart/2018/5/layout/IconLeaf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16D309-E997-4834-B794-DADD3953D6A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31EB9B5-7354-41EF-A9D3-CEA8420C1889}">
      <dgm:prSet custT="1"/>
      <dgm:spPr>
        <a:solidFill>
          <a:schemeClr val="tx2"/>
        </a:solidFill>
      </dgm:spPr>
      <dgm:t>
        <a:bodyPr/>
        <a:lstStyle/>
        <a:p>
          <a:r>
            <a:rPr lang="en-US" sz="4000" baseline="0" dirty="0"/>
            <a:t>All of these areas can benefit from thoughtful policy guidance, but first one must understand</a:t>
          </a:r>
          <a:endParaRPr lang="en-US" sz="4000" dirty="0"/>
        </a:p>
      </dgm:t>
    </dgm:pt>
    <dgm:pt modelId="{C1DDEC45-ECD9-414A-9BEE-5761C63B43A1}" type="parTrans" cxnId="{80A6D542-6A58-469C-8BC7-07E3AA163C9E}">
      <dgm:prSet/>
      <dgm:spPr/>
      <dgm:t>
        <a:bodyPr/>
        <a:lstStyle/>
        <a:p>
          <a:endParaRPr lang="en-US"/>
        </a:p>
      </dgm:t>
    </dgm:pt>
    <dgm:pt modelId="{6FF005BD-6148-438D-A40C-B9E4B584D6E5}" type="sibTrans" cxnId="{80A6D542-6A58-469C-8BC7-07E3AA163C9E}">
      <dgm:prSet/>
      <dgm:spPr/>
      <dgm:t>
        <a:bodyPr/>
        <a:lstStyle/>
        <a:p>
          <a:endParaRPr lang="en-US"/>
        </a:p>
      </dgm:t>
    </dgm:pt>
    <dgm:pt modelId="{7B117E33-EDA6-42BA-8943-33693B0ADD68}">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pPr>
          <a:r>
            <a:rPr lang="en-US" sz="3200" baseline="0" dirty="0">
              <a:solidFill>
                <a:schemeClr val="tx2"/>
              </a:solidFill>
            </a:rPr>
            <a:t>What role do external influences play?</a:t>
          </a:r>
          <a:endParaRPr lang="en-US" sz="3200" dirty="0">
            <a:solidFill>
              <a:schemeClr val="tx2"/>
            </a:solidFill>
          </a:endParaRPr>
        </a:p>
      </dgm:t>
    </dgm:pt>
    <dgm:pt modelId="{191ED0B9-1F2B-4E9B-BD95-92206C2372B7}" type="parTrans" cxnId="{B04FC577-9A7A-4B9A-83D0-117CF7D2AFEB}">
      <dgm:prSet/>
      <dgm:spPr/>
      <dgm:t>
        <a:bodyPr/>
        <a:lstStyle/>
        <a:p>
          <a:endParaRPr lang="en-US"/>
        </a:p>
      </dgm:t>
    </dgm:pt>
    <dgm:pt modelId="{2F0F2B38-36FE-4C8A-B339-B5EDB70B13AA}" type="sibTrans" cxnId="{B04FC577-9A7A-4B9A-83D0-117CF7D2AFEB}">
      <dgm:prSet/>
      <dgm:spPr/>
      <dgm:t>
        <a:bodyPr/>
        <a:lstStyle/>
        <a:p>
          <a:endParaRPr lang="en-US"/>
        </a:p>
      </dgm:t>
    </dgm:pt>
    <dgm:pt modelId="{178868D3-9B2F-4F8F-B337-238A95501C3E}">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pPr>
          <a:r>
            <a:rPr lang="en-US" sz="3200" baseline="0" dirty="0">
              <a:solidFill>
                <a:schemeClr val="tx2"/>
              </a:solidFill>
            </a:rPr>
            <a:t>What role do best practices play?</a:t>
          </a:r>
          <a:endParaRPr lang="en-US" sz="3200" dirty="0">
            <a:solidFill>
              <a:schemeClr val="tx2"/>
            </a:solidFill>
          </a:endParaRPr>
        </a:p>
      </dgm:t>
    </dgm:pt>
    <dgm:pt modelId="{28F26FDE-AB9B-4F15-80C9-2FA5719AC977}" type="parTrans" cxnId="{AB60DE62-9FE7-4400-816C-543DDDCC0744}">
      <dgm:prSet/>
      <dgm:spPr/>
      <dgm:t>
        <a:bodyPr/>
        <a:lstStyle/>
        <a:p>
          <a:endParaRPr lang="en-US"/>
        </a:p>
      </dgm:t>
    </dgm:pt>
    <dgm:pt modelId="{AA6D0A8F-EB8E-47CF-AA2F-C912E6B56D85}" type="sibTrans" cxnId="{AB60DE62-9FE7-4400-816C-543DDDCC0744}">
      <dgm:prSet/>
      <dgm:spPr/>
      <dgm:t>
        <a:bodyPr/>
        <a:lstStyle/>
        <a:p>
          <a:endParaRPr lang="en-US"/>
        </a:p>
      </dgm:t>
    </dgm:pt>
    <dgm:pt modelId="{5C47363B-EB9D-428F-974E-2D04DE34A8FD}">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pPr>
          <a:r>
            <a:rPr lang="en-US" sz="3200" baseline="0" dirty="0">
              <a:solidFill>
                <a:schemeClr val="tx2"/>
              </a:solidFill>
            </a:rPr>
            <a:t>What content is appropriate for policy versus procedures?</a:t>
          </a:r>
          <a:endParaRPr lang="en-US" sz="3200" dirty="0">
            <a:solidFill>
              <a:schemeClr val="tx2"/>
            </a:solidFill>
          </a:endParaRPr>
        </a:p>
      </dgm:t>
    </dgm:pt>
    <dgm:pt modelId="{3D162A1B-040C-415F-B2FE-805D9FC3C3F5}" type="parTrans" cxnId="{D8AA740F-1715-4FBF-BC47-F74D689390CA}">
      <dgm:prSet/>
      <dgm:spPr/>
      <dgm:t>
        <a:bodyPr/>
        <a:lstStyle/>
        <a:p>
          <a:endParaRPr lang="en-US"/>
        </a:p>
      </dgm:t>
    </dgm:pt>
    <dgm:pt modelId="{002EB531-83E7-4226-AAD3-B41C7EB99CB9}" type="sibTrans" cxnId="{D8AA740F-1715-4FBF-BC47-F74D689390CA}">
      <dgm:prSet/>
      <dgm:spPr/>
      <dgm:t>
        <a:bodyPr/>
        <a:lstStyle/>
        <a:p>
          <a:endParaRPr lang="en-US"/>
        </a:p>
      </dgm:t>
    </dgm:pt>
    <dgm:pt modelId="{357FFC31-9507-4C0D-B5F6-5BAD243B46E5}" type="pres">
      <dgm:prSet presAssocID="{E216D309-E997-4834-B794-DADD3953D6A1}" presName="Name0" presStyleCnt="0">
        <dgm:presLayoutVars>
          <dgm:dir/>
          <dgm:animLvl val="lvl"/>
          <dgm:resizeHandles val="exact"/>
        </dgm:presLayoutVars>
      </dgm:prSet>
      <dgm:spPr/>
    </dgm:pt>
    <dgm:pt modelId="{3AC64747-0366-4E72-947D-A0CDA5D9C448}" type="pres">
      <dgm:prSet presAssocID="{631EB9B5-7354-41EF-A9D3-CEA8420C1889}" presName="linNode" presStyleCnt="0"/>
      <dgm:spPr/>
    </dgm:pt>
    <dgm:pt modelId="{6C9B8F7F-5304-4468-8A61-AA784AED72DE}" type="pres">
      <dgm:prSet presAssocID="{631EB9B5-7354-41EF-A9D3-CEA8420C1889}" presName="parentText" presStyleLbl="node1" presStyleIdx="0" presStyleCnt="1">
        <dgm:presLayoutVars>
          <dgm:chMax val="1"/>
          <dgm:bulletEnabled val="1"/>
        </dgm:presLayoutVars>
      </dgm:prSet>
      <dgm:spPr/>
    </dgm:pt>
    <dgm:pt modelId="{BCE2E64C-165E-45B7-A4F7-5652350AEE33}" type="pres">
      <dgm:prSet presAssocID="{631EB9B5-7354-41EF-A9D3-CEA8420C1889}" presName="descendantText" presStyleLbl="alignAccFollowNode1" presStyleIdx="0" presStyleCnt="1">
        <dgm:presLayoutVars>
          <dgm:bulletEnabled val="1"/>
        </dgm:presLayoutVars>
      </dgm:prSet>
      <dgm:spPr/>
    </dgm:pt>
  </dgm:ptLst>
  <dgm:cxnLst>
    <dgm:cxn modelId="{7ED5BA0A-68BA-47A4-91F5-EB8A5B7CC437}" type="presOf" srcId="{E216D309-E997-4834-B794-DADD3953D6A1}" destId="{357FFC31-9507-4C0D-B5F6-5BAD243B46E5}" srcOrd="0" destOrd="0" presId="urn:microsoft.com/office/officeart/2005/8/layout/vList5"/>
    <dgm:cxn modelId="{D8AA740F-1715-4FBF-BC47-F74D689390CA}" srcId="{631EB9B5-7354-41EF-A9D3-CEA8420C1889}" destId="{5C47363B-EB9D-428F-974E-2D04DE34A8FD}" srcOrd="2" destOrd="0" parTransId="{3D162A1B-040C-415F-B2FE-805D9FC3C3F5}" sibTransId="{002EB531-83E7-4226-AAD3-B41C7EB99CB9}"/>
    <dgm:cxn modelId="{80A6D542-6A58-469C-8BC7-07E3AA163C9E}" srcId="{E216D309-E997-4834-B794-DADD3953D6A1}" destId="{631EB9B5-7354-41EF-A9D3-CEA8420C1889}" srcOrd="0" destOrd="0" parTransId="{C1DDEC45-ECD9-414A-9BEE-5761C63B43A1}" sibTransId="{6FF005BD-6148-438D-A40C-B9E4B584D6E5}"/>
    <dgm:cxn modelId="{AB60DE62-9FE7-4400-816C-543DDDCC0744}" srcId="{631EB9B5-7354-41EF-A9D3-CEA8420C1889}" destId="{178868D3-9B2F-4F8F-B337-238A95501C3E}" srcOrd="1" destOrd="0" parTransId="{28F26FDE-AB9B-4F15-80C9-2FA5719AC977}" sibTransId="{AA6D0A8F-EB8E-47CF-AA2F-C912E6B56D85}"/>
    <dgm:cxn modelId="{6340784F-FA69-4596-9F94-2BF5A0D53478}" type="presOf" srcId="{5C47363B-EB9D-428F-974E-2D04DE34A8FD}" destId="{BCE2E64C-165E-45B7-A4F7-5652350AEE33}" srcOrd="0" destOrd="2" presId="urn:microsoft.com/office/officeart/2005/8/layout/vList5"/>
    <dgm:cxn modelId="{B04FC577-9A7A-4B9A-83D0-117CF7D2AFEB}" srcId="{631EB9B5-7354-41EF-A9D3-CEA8420C1889}" destId="{7B117E33-EDA6-42BA-8943-33693B0ADD68}" srcOrd="0" destOrd="0" parTransId="{191ED0B9-1F2B-4E9B-BD95-92206C2372B7}" sibTransId="{2F0F2B38-36FE-4C8A-B339-B5EDB70B13AA}"/>
    <dgm:cxn modelId="{C52C0381-3BDF-4AB1-B6E0-0245CD8CFC64}" type="presOf" srcId="{631EB9B5-7354-41EF-A9D3-CEA8420C1889}" destId="{6C9B8F7F-5304-4468-8A61-AA784AED72DE}" srcOrd="0" destOrd="0" presId="urn:microsoft.com/office/officeart/2005/8/layout/vList5"/>
    <dgm:cxn modelId="{1CC46A9C-4004-4662-B445-C267767F7E69}" type="presOf" srcId="{178868D3-9B2F-4F8F-B337-238A95501C3E}" destId="{BCE2E64C-165E-45B7-A4F7-5652350AEE33}" srcOrd="0" destOrd="1" presId="urn:microsoft.com/office/officeart/2005/8/layout/vList5"/>
    <dgm:cxn modelId="{2CBDEFD9-C04D-4186-813C-82467D3FEA87}" type="presOf" srcId="{7B117E33-EDA6-42BA-8943-33693B0ADD68}" destId="{BCE2E64C-165E-45B7-A4F7-5652350AEE33}" srcOrd="0" destOrd="0" presId="urn:microsoft.com/office/officeart/2005/8/layout/vList5"/>
    <dgm:cxn modelId="{7BA3A1B7-E213-4DD8-A800-2949641C4525}" type="presParOf" srcId="{357FFC31-9507-4C0D-B5F6-5BAD243B46E5}" destId="{3AC64747-0366-4E72-947D-A0CDA5D9C448}" srcOrd="0" destOrd="0" presId="urn:microsoft.com/office/officeart/2005/8/layout/vList5"/>
    <dgm:cxn modelId="{2F8C5B72-0117-4CB8-BCB7-0128EF22D24C}" type="presParOf" srcId="{3AC64747-0366-4E72-947D-A0CDA5D9C448}" destId="{6C9B8F7F-5304-4468-8A61-AA784AED72DE}" srcOrd="0" destOrd="0" presId="urn:microsoft.com/office/officeart/2005/8/layout/vList5"/>
    <dgm:cxn modelId="{1221FD32-8C4C-43C3-8175-CD430F20F029}" type="presParOf" srcId="{3AC64747-0366-4E72-947D-A0CDA5D9C448}" destId="{BCE2E64C-165E-45B7-A4F7-5652350AEE3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EDF7B1-23AC-4857-A7D4-9CD55FFB619D}"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1EFD7F78-80D7-4BDD-AC82-012FC4BE0BAE}">
      <dgm:prSet custT="1"/>
      <dgm:spPr>
        <a:xfrm>
          <a:off x="51" y="51912"/>
          <a:ext cx="4913783" cy="691200"/>
        </a:xfrm>
        <a:prstGeom prst="rect">
          <a:avLst/>
        </a:prstGeom>
        <a:solidFill>
          <a:schemeClr val="tx2"/>
        </a:solidFill>
        <a:ln w="28575" cap="flat" cmpd="sng" algn="ctr">
          <a:solidFill>
            <a:schemeClr val="tx2"/>
          </a:solidFill>
          <a:prstDash val="solid"/>
        </a:ln>
        <a:effectLst/>
      </dgm:spPr>
      <dgm:t>
        <a:bodyPr/>
        <a:lstStyle/>
        <a:p>
          <a:pPr>
            <a:lnSpc>
              <a:spcPct val="100000"/>
            </a:lnSpc>
            <a:spcAft>
              <a:spcPts val="0"/>
            </a:spcAft>
            <a:buNone/>
          </a:pPr>
          <a:r>
            <a:rPr lang="en-US" sz="3600" b="1" dirty="0">
              <a:solidFill>
                <a:schemeClr val="bg1"/>
              </a:solidFill>
              <a:latin typeface="+mj-lt"/>
              <a:ea typeface="+mn-ea"/>
              <a:cs typeface="+mn-cs"/>
            </a:rPr>
            <a:t>POLICY EXAMPLES</a:t>
          </a:r>
        </a:p>
      </dgm:t>
    </dgm:pt>
    <dgm:pt modelId="{44BB9642-CC9C-49E6-A578-3FA4ADC161DC}" type="parTrans" cxnId="{B74FB02C-0209-4710-9392-BB6D498934AF}">
      <dgm:prSet/>
      <dgm:spPr/>
      <dgm:t>
        <a:bodyPr/>
        <a:lstStyle/>
        <a:p>
          <a:endParaRPr lang="en-US"/>
        </a:p>
      </dgm:t>
    </dgm:pt>
    <dgm:pt modelId="{AC8FA0DF-5ED1-4FE0-8D23-EB653E7C8125}" type="sibTrans" cxnId="{B74FB02C-0209-4710-9392-BB6D498934AF}">
      <dgm:prSet/>
      <dgm:spPr/>
      <dgm:t>
        <a:bodyPr/>
        <a:lstStyle/>
        <a:p>
          <a:endParaRPr lang="en-US"/>
        </a:p>
      </dgm:t>
    </dgm:pt>
    <dgm:pt modelId="{A3BD36CC-23CC-4A39-9562-7B6685AC2261}">
      <dgm:prSet custT="1"/>
      <dgm:spPr>
        <a:xfrm>
          <a:off x="5601764" y="51912"/>
          <a:ext cx="4913783" cy="691200"/>
        </a:xfrm>
        <a:prstGeom prst="rect">
          <a:avLst/>
        </a:prstGeom>
        <a:solidFill>
          <a:schemeClr val="tx2"/>
        </a:solidFill>
        <a:ln w="28575" cap="flat" cmpd="sng" algn="ctr">
          <a:solidFill>
            <a:schemeClr val="tx2"/>
          </a:solidFill>
          <a:prstDash val="solid"/>
        </a:ln>
        <a:effectLst/>
      </dgm:spPr>
      <dgm:t>
        <a:bodyPr/>
        <a:lstStyle/>
        <a:p>
          <a:pPr>
            <a:lnSpc>
              <a:spcPct val="100000"/>
            </a:lnSpc>
            <a:spcAft>
              <a:spcPts val="0"/>
            </a:spcAft>
            <a:buNone/>
          </a:pPr>
          <a:r>
            <a:rPr lang="en-US" sz="3600" b="1" dirty="0">
              <a:solidFill>
                <a:schemeClr val="bg1"/>
              </a:solidFill>
              <a:latin typeface="+mj-lt"/>
              <a:ea typeface="+mn-ea"/>
              <a:cs typeface="+mn-cs"/>
            </a:rPr>
            <a:t>AREAS THEY GOVERN</a:t>
          </a:r>
        </a:p>
      </dgm:t>
    </dgm:pt>
    <dgm:pt modelId="{8A325D80-43EB-4D4B-854F-99F79CEE4EFC}" type="parTrans" cxnId="{BD2590D0-5F54-4F75-825A-CFE51706A25F}">
      <dgm:prSet/>
      <dgm:spPr/>
      <dgm:t>
        <a:bodyPr/>
        <a:lstStyle/>
        <a:p>
          <a:endParaRPr lang="en-US"/>
        </a:p>
      </dgm:t>
    </dgm:pt>
    <dgm:pt modelId="{B3F28C6E-DFCD-4133-AEF7-19F7D9628293}" type="sibTrans" cxnId="{BD2590D0-5F54-4F75-825A-CFE51706A25F}">
      <dgm:prSet/>
      <dgm:spPr/>
      <dgm:t>
        <a:bodyPr/>
        <a:lstStyle/>
        <a:p>
          <a:endParaRPr lang="en-US"/>
        </a:p>
      </dgm:t>
    </dgm:pt>
    <dgm:pt modelId="{AB62C061-A852-4379-9C54-E19093CD3117}">
      <dgm:prSet/>
      <dgm:spPr>
        <a:xfrm>
          <a:off x="51" y="743112"/>
          <a:ext cx="4913783" cy="3557520"/>
        </a:xfrm>
        <a:prstGeom prst="rect">
          <a:avLst/>
        </a:prstGeom>
        <a:solidFill>
          <a:schemeClr val="accent4">
            <a:lumMod val="20000"/>
            <a:lumOff val="80000"/>
            <a:alpha val="90000"/>
          </a:schemeClr>
        </a:solidFill>
        <a:ln w="28575" cap="flat" cmpd="sng" algn="ctr">
          <a:solidFill>
            <a:schemeClr val="tx2"/>
          </a:solidFill>
          <a:prstDash val="solid"/>
        </a:ln>
        <a:effectLst/>
      </dgm:spPr>
      <dgm:t>
        <a:bodyPr/>
        <a:lstStyle/>
        <a:p>
          <a:pPr>
            <a:lnSpc>
              <a:spcPct val="100000"/>
            </a:lnSpc>
            <a:spcAft>
              <a:spcPts val="0"/>
            </a:spcAft>
            <a:buChar char="•"/>
          </a:pPr>
          <a:r>
            <a:rPr lang="en-US" dirty="0">
              <a:solidFill>
                <a:schemeClr val="tx2"/>
              </a:solidFill>
              <a:latin typeface="+mn-lt"/>
              <a:ea typeface="Arial"/>
              <a:cs typeface="Arial"/>
              <a:sym typeface="Arial"/>
            </a:rPr>
            <a:t>Budget Adoption and Administration</a:t>
          </a:r>
          <a:endParaRPr lang="en-US" dirty="0">
            <a:solidFill>
              <a:schemeClr val="tx2"/>
            </a:solidFill>
            <a:latin typeface="+mn-lt"/>
            <a:ea typeface="+mn-ea"/>
            <a:cs typeface="+mn-cs"/>
          </a:endParaRPr>
        </a:p>
      </dgm:t>
    </dgm:pt>
    <dgm:pt modelId="{FDADB66C-442D-4E61-B424-DEB1B230BACA}" type="parTrans" cxnId="{4A248022-872D-4143-A46A-4AC2893939CC}">
      <dgm:prSet/>
      <dgm:spPr/>
      <dgm:t>
        <a:bodyPr/>
        <a:lstStyle/>
        <a:p>
          <a:endParaRPr lang="en-US"/>
        </a:p>
      </dgm:t>
    </dgm:pt>
    <dgm:pt modelId="{52C6915C-8DE3-4BDD-8DAC-8BC7EBE7613D}" type="sibTrans" cxnId="{4A248022-872D-4143-A46A-4AC2893939CC}">
      <dgm:prSet/>
      <dgm:spPr/>
      <dgm:t>
        <a:bodyPr/>
        <a:lstStyle/>
        <a:p>
          <a:endParaRPr lang="en-US"/>
        </a:p>
      </dgm:t>
    </dgm:pt>
    <dgm:pt modelId="{B4D08967-1F42-4F4E-AF17-A7D1C03E3C34}">
      <dgm:prSet/>
      <dgm:spPr>
        <a:xfrm>
          <a:off x="5601764" y="743112"/>
          <a:ext cx="4913783" cy="3557520"/>
        </a:xfrm>
        <a:prstGeom prst="rect">
          <a:avLst/>
        </a:prstGeom>
        <a:solidFill>
          <a:schemeClr val="accent4">
            <a:lumMod val="20000"/>
            <a:lumOff val="80000"/>
            <a:alpha val="90000"/>
          </a:schemeClr>
        </a:solidFill>
        <a:ln w="28575" cap="flat" cmpd="sng" algn="ctr">
          <a:solidFill>
            <a:schemeClr val="tx2"/>
          </a:solidFill>
          <a:prstDash val="solid"/>
        </a:ln>
        <a:effectLst/>
      </dgm:spPr>
      <dgm:t>
        <a:bodyPr/>
        <a:lstStyle/>
        <a:p>
          <a:pPr>
            <a:lnSpc>
              <a:spcPct val="100000"/>
            </a:lnSpc>
            <a:spcAft>
              <a:spcPts val="0"/>
            </a:spcAft>
            <a:buChar char="•"/>
          </a:pPr>
          <a:r>
            <a:rPr lang="en-US" dirty="0">
              <a:solidFill>
                <a:schemeClr val="tx2"/>
              </a:solidFill>
              <a:latin typeface="+mn-lt"/>
              <a:ea typeface="+mn-ea"/>
              <a:cs typeface="+mn-cs"/>
            </a:rPr>
            <a:t>Operating budget</a:t>
          </a:r>
        </a:p>
      </dgm:t>
    </dgm:pt>
    <dgm:pt modelId="{E7072FEF-CA46-4BCA-B9DF-A50910629C4B}" type="parTrans" cxnId="{EC8FF623-3CEB-4FAC-A2BA-30B3F3F52FB0}">
      <dgm:prSet/>
      <dgm:spPr/>
      <dgm:t>
        <a:bodyPr/>
        <a:lstStyle/>
        <a:p>
          <a:endParaRPr lang="en-US"/>
        </a:p>
      </dgm:t>
    </dgm:pt>
    <dgm:pt modelId="{7AA92BDA-978F-41A5-BDFF-B4E979C09044}" type="sibTrans" cxnId="{EC8FF623-3CEB-4FAC-A2BA-30B3F3F52FB0}">
      <dgm:prSet/>
      <dgm:spPr/>
      <dgm:t>
        <a:bodyPr/>
        <a:lstStyle/>
        <a:p>
          <a:endParaRPr lang="en-US"/>
        </a:p>
      </dgm:t>
    </dgm:pt>
    <dgm:pt modelId="{DB75764E-8558-46A1-B3BF-7B9E76F22FFF}">
      <dgm:prSet/>
      <dgm:spPr>
        <a:solidFill>
          <a:schemeClr val="accent4">
            <a:lumMod val="20000"/>
            <a:lumOff val="80000"/>
            <a:alpha val="90000"/>
          </a:schemeClr>
        </a:solidFill>
        <a:ln w="28575">
          <a:solidFill>
            <a:schemeClr val="tx2"/>
          </a:solidFill>
        </a:ln>
      </dgm:spPr>
      <dgm:t>
        <a:bodyPr/>
        <a:lstStyle/>
        <a:p>
          <a:pPr>
            <a:lnSpc>
              <a:spcPct val="100000"/>
            </a:lnSpc>
            <a:spcAft>
              <a:spcPts val="0"/>
            </a:spcAft>
            <a:buChar char="•"/>
          </a:pPr>
          <a:r>
            <a:rPr lang="en-US" dirty="0">
              <a:solidFill>
                <a:schemeClr val="tx2"/>
              </a:solidFill>
              <a:latin typeface="+mn-lt"/>
              <a:ea typeface="Arial"/>
              <a:cs typeface="Arial"/>
              <a:sym typeface="Arial"/>
            </a:rPr>
            <a:t>Purchasing and Contracting</a:t>
          </a:r>
        </a:p>
      </dgm:t>
    </dgm:pt>
    <dgm:pt modelId="{F83434D1-780D-44DF-85C2-584B989A72D4}" type="parTrans" cxnId="{30BB7373-C9A8-403F-935F-1D17F8ACBF35}">
      <dgm:prSet/>
      <dgm:spPr/>
      <dgm:t>
        <a:bodyPr/>
        <a:lstStyle/>
        <a:p>
          <a:endParaRPr lang="en-US"/>
        </a:p>
      </dgm:t>
    </dgm:pt>
    <dgm:pt modelId="{052DA82A-9BA4-4021-8FE3-EAFF49EFB567}" type="sibTrans" cxnId="{30BB7373-C9A8-403F-935F-1D17F8ACBF35}">
      <dgm:prSet/>
      <dgm:spPr/>
      <dgm:t>
        <a:bodyPr/>
        <a:lstStyle/>
        <a:p>
          <a:endParaRPr lang="en-US"/>
        </a:p>
      </dgm:t>
    </dgm:pt>
    <dgm:pt modelId="{9BF9BB27-3ED2-4EB6-ADA0-5AF59B154E02}">
      <dgm:prSet/>
      <dgm:spPr>
        <a:solidFill>
          <a:schemeClr val="accent4">
            <a:lumMod val="20000"/>
            <a:lumOff val="80000"/>
            <a:alpha val="90000"/>
          </a:schemeClr>
        </a:solidFill>
        <a:ln w="28575">
          <a:solidFill>
            <a:schemeClr val="tx2"/>
          </a:solidFill>
        </a:ln>
      </dgm:spPr>
      <dgm:t>
        <a:bodyPr/>
        <a:lstStyle/>
        <a:p>
          <a:pPr>
            <a:lnSpc>
              <a:spcPct val="100000"/>
            </a:lnSpc>
            <a:spcAft>
              <a:spcPts val="0"/>
            </a:spcAft>
            <a:buChar char="•"/>
          </a:pPr>
          <a:r>
            <a:rPr lang="en-US" dirty="0">
              <a:solidFill>
                <a:schemeClr val="tx2"/>
              </a:solidFill>
              <a:latin typeface="+mn-lt"/>
              <a:ea typeface="Arial"/>
              <a:cs typeface="Arial"/>
              <a:sym typeface="Arial"/>
            </a:rPr>
            <a:t>Cash Management</a:t>
          </a:r>
        </a:p>
      </dgm:t>
    </dgm:pt>
    <dgm:pt modelId="{64CBFE81-6FD0-43B1-8670-A360EC9BE634}" type="parTrans" cxnId="{C772F821-39AA-49F9-BD08-F5441F46BE89}">
      <dgm:prSet/>
      <dgm:spPr/>
      <dgm:t>
        <a:bodyPr/>
        <a:lstStyle/>
        <a:p>
          <a:endParaRPr lang="en-US"/>
        </a:p>
      </dgm:t>
    </dgm:pt>
    <dgm:pt modelId="{0464DA98-6C30-4209-94FB-3A6F672BF621}" type="sibTrans" cxnId="{C772F821-39AA-49F9-BD08-F5441F46BE89}">
      <dgm:prSet/>
      <dgm:spPr/>
      <dgm:t>
        <a:bodyPr/>
        <a:lstStyle/>
        <a:p>
          <a:endParaRPr lang="en-US"/>
        </a:p>
      </dgm:t>
    </dgm:pt>
    <dgm:pt modelId="{354690D7-4940-483F-B39A-B0712BA1C5A4}">
      <dgm:prSet/>
      <dgm:spPr>
        <a:solidFill>
          <a:schemeClr val="accent4">
            <a:lumMod val="20000"/>
            <a:lumOff val="80000"/>
            <a:alpha val="90000"/>
          </a:schemeClr>
        </a:solidFill>
        <a:ln w="28575">
          <a:solidFill>
            <a:schemeClr val="tx2"/>
          </a:solidFill>
        </a:ln>
      </dgm:spPr>
      <dgm:t>
        <a:bodyPr/>
        <a:lstStyle/>
        <a:p>
          <a:pPr>
            <a:lnSpc>
              <a:spcPct val="100000"/>
            </a:lnSpc>
            <a:spcAft>
              <a:spcPts val="0"/>
            </a:spcAft>
            <a:buChar char="•"/>
          </a:pPr>
          <a:r>
            <a:rPr lang="en-US" dirty="0">
              <a:solidFill>
                <a:schemeClr val="tx2"/>
              </a:solidFill>
              <a:latin typeface="+mn-lt"/>
              <a:ea typeface="Arial"/>
              <a:cs typeface="Arial"/>
              <a:sym typeface="Arial"/>
            </a:rPr>
            <a:t>Accounting and Financial Reporting</a:t>
          </a:r>
        </a:p>
      </dgm:t>
    </dgm:pt>
    <dgm:pt modelId="{B68B7BEB-863E-4901-907A-FCABF2157B39}" type="parTrans" cxnId="{3AF69382-191F-4F5B-92FE-DB110E2E6275}">
      <dgm:prSet/>
      <dgm:spPr/>
      <dgm:t>
        <a:bodyPr/>
        <a:lstStyle/>
        <a:p>
          <a:endParaRPr lang="en-US"/>
        </a:p>
      </dgm:t>
    </dgm:pt>
    <dgm:pt modelId="{651ABB84-049C-449C-8DF8-682B24D4A477}" type="sibTrans" cxnId="{3AF69382-191F-4F5B-92FE-DB110E2E6275}">
      <dgm:prSet/>
      <dgm:spPr/>
      <dgm:t>
        <a:bodyPr/>
        <a:lstStyle/>
        <a:p>
          <a:endParaRPr lang="en-US"/>
        </a:p>
      </dgm:t>
    </dgm:pt>
    <dgm:pt modelId="{1486CF40-DA06-4E65-9330-CE7EB6A2EC2D}">
      <dgm:prSet/>
      <dgm:spPr>
        <a:solidFill>
          <a:schemeClr val="accent4">
            <a:lumMod val="20000"/>
            <a:lumOff val="80000"/>
            <a:alpha val="90000"/>
          </a:schemeClr>
        </a:solidFill>
        <a:ln w="28575">
          <a:solidFill>
            <a:schemeClr val="tx2"/>
          </a:solidFill>
        </a:ln>
      </dgm:spPr>
      <dgm:t>
        <a:bodyPr/>
        <a:lstStyle/>
        <a:p>
          <a:pPr>
            <a:lnSpc>
              <a:spcPct val="100000"/>
            </a:lnSpc>
            <a:spcAft>
              <a:spcPts val="0"/>
            </a:spcAft>
            <a:buChar char="•"/>
          </a:pPr>
          <a:r>
            <a:rPr lang="en-US" dirty="0">
              <a:solidFill>
                <a:schemeClr val="tx2"/>
              </a:solidFill>
              <a:latin typeface="+mn-lt"/>
              <a:ea typeface="Arial"/>
              <a:cs typeface="Arial"/>
              <a:sym typeface="Arial"/>
            </a:rPr>
            <a:t>Risk Management</a:t>
          </a:r>
        </a:p>
      </dgm:t>
    </dgm:pt>
    <dgm:pt modelId="{0F03B629-44CB-4593-9CD3-7B8BB9F48013}" type="parTrans" cxnId="{582DF2CE-57F7-431F-82DE-2F3135969972}">
      <dgm:prSet/>
      <dgm:spPr/>
      <dgm:t>
        <a:bodyPr/>
        <a:lstStyle/>
        <a:p>
          <a:endParaRPr lang="en-US"/>
        </a:p>
      </dgm:t>
    </dgm:pt>
    <dgm:pt modelId="{A5F03CD0-D5EB-4D6D-A8DF-F8B997951853}" type="sibTrans" cxnId="{582DF2CE-57F7-431F-82DE-2F3135969972}">
      <dgm:prSet/>
      <dgm:spPr/>
      <dgm:t>
        <a:bodyPr/>
        <a:lstStyle/>
        <a:p>
          <a:endParaRPr lang="en-US"/>
        </a:p>
      </dgm:t>
    </dgm:pt>
    <dgm:pt modelId="{FD15F76F-6497-4365-B4AC-B10B0E1A75B8}">
      <dgm:prSet/>
      <dgm:spPr>
        <a:solidFill>
          <a:schemeClr val="accent4">
            <a:lumMod val="20000"/>
            <a:lumOff val="80000"/>
            <a:alpha val="90000"/>
          </a:schemeClr>
        </a:solidFill>
        <a:ln w="28575">
          <a:solidFill>
            <a:schemeClr val="tx2"/>
          </a:solidFill>
        </a:ln>
      </dgm:spPr>
      <dgm:t>
        <a:bodyPr/>
        <a:lstStyle/>
        <a:p>
          <a:pPr>
            <a:lnSpc>
              <a:spcPct val="100000"/>
            </a:lnSpc>
            <a:spcAft>
              <a:spcPts val="0"/>
            </a:spcAft>
            <a:buChar char="•"/>
          </a:pPr>
          <a:r>
            <a:rPr lang="en-US" dirty="0">
              <a:solidFill>
                <a:schemeClr val="tx2"/>
              </a:solidFill>
              <a:latin typeface="+mn-lt"/>
              <a:ea typeface="Arial"/>
              <a:cs typeface="Arial"/>
              <a:sym typeface="Arial"/>
            </a:rPr>
            <a:t>Fund Balance</a:t>
          </a:r>
        </a:p>
      </dgm:t>
    </dgm:pt>
    <dgm:pt modelId="{A8286521-46FB-4632-BD1F-F77ADA857F54}" type="parTrans" cxnId="{674CBFAB-554D-4AA3-BBE1-E376C4B6C259}">
      <dgm:prSet/>
      <dgm:spPr/>
      <dgm:t>
        <a:bodyPr/>
        <a:lstStyle/>
        <a:p>
          <a:endParaRPr lang="en-US"/>
        </a:p>
      </dgm:t>
    </dgm:pt>
    <dgm:pt modelId="{E69DEF73-E426-45E1-9E6E-2A5B5442D6DA}" type="sibTrans" cxnId="{674CBFAB-554D-4AA3-BBE1-E376C4B6C259}">
      <dgm:prSet/>
      <dgm:spPr/>
      <dgm:t>
        <a:bodyPr/>
        <a:lstStyle/>
        <a:p>
          <a:endParaRPr lang="en-US"/>
        </a:p>
      </dgm:t>
    </dgm:pt>
    <dgm:pt modelId="{923497D4-0267-45D4-A225-EB9C8B73FF72}">
      <dgm:prSet/>
      <dgm:spPr>
        <a:solidFill>
          <a:schemeClr val="accent4">
            <a:lumMod val="20000"/>
            <a:lumOff val="80000"/>
            <a:alpha val="90000"/>
          </a:schemeClr>
        </a:solidFill>
        <a:ln w="28575">
          <a:solidFill>
            <a:schemeClr val="tx2"/>
          </a:solidFill>
        </a:ln>
      </dgm:spPr>
      <dgm:t>
        <a:bodyPr/>
        <a:lstStyle/>
        <a:p>
          <a:pPr>
            <a:lnSpc>
              <a:spcPct val="100000"/>
            </a:lnSpc>
            <a:spcAft>
              <a:spcPts val="0"/>
            </a:spcAft>
            <a:buChar char="•"/>
          </a:pPr>
          <a:r>
            <a:rPr lang="en-US" dirty="0">
              <a:solidFill>
                <a:schemeClr val="tx2"/>
              </a:solidFill>
              <a:latin typeface="+mn-lt"/>
              <a:ea typeface="Arial"/>
              <a:cs typeface="Arial"/>
              <a:sym typeface="Arial"/>
            </a:rPr>
            <a:t>Capital Asset Management</a:t>
          </a:r>
        </a:p>
      </dgm:t>
    </dgm:pt>
    <dgm:pt modelId="{4FFD6B9F-688F-4E3B-9BA1-D93756E7F301}" type="parTrans" cxnId="{2C2B9085-F134-484D-B639-B6B8899F48BB}">
      <dgm:prSet/>
      <dgm:spPr/>
      <dgm:t>
        <a:bodyPr/>
        <a:lstStyle/>
        <a:p>
          <a:endParaRPr lang="en-US"/>
        </a:p>
      </dgm:t>
    </dgm:pt>
    <dgm:pt modelId="{DA6E0F72-5E52-444B-8072-45415522B312}" type="sibTrans" cxnId="{2C2B9085-F134-484D-B639-B6B8899F48BB}">
      <dgm:prSet/>
      <dgm:spPr/>
      <dgm:t>
        <a:bodyPr/>
        <a:lstStyle/>
        <a:p>
          <a:endParaRPr lang="en-US"/>
        </a:p>
      </dgm:t>
    </dgm:pt>
    <dgm:pt modelId="{98CCCB1B-D0D8-48C9-BDE9-F097A4845E8C}">
      <dgm:prSet/>
      <dgm:spPr>
        <a:solidFill>
          <a:schemeClr val="accent4">
            <a:lumMod val="20000"/>
            <a:lumOff val="80000"/>
            <a:alpha val="90000"/>
          </a:schemeClr>
        </a:solidFill>
        <a:ln w="28575">
          <a:solidFill>
            <a:schemeClr val="tx2"/>
          </a:solidFill>
        </a:ln>
      </dgm:spPr>
      <dgm:t>
        <a:bodyPr/>
        <a:lstStyle/>
        <a:p>
          <a:pPr>
            <a:lnSpc>
              <a:spcPct val="100000"/>
            </a:lnSpc>
            <a:spcAft>
              <a:spcPts val="0"/>
            </a:spcAft>
            <a:buChar char="•"/>
          </a:pPr>
          <a:r>
            <a:rPr lang="en-US" dirty="0">
              <a:solidFill>
                <a:schemeClr val="tx2"/>
              </a:solidFill>
              <a:latin typeface="+mn-lt"/>
              <a:ea typeface="Arial"/>
              <a:cs typeface="Arial"/>
              <a:sym typeface="Arial"/>
            </a:rPr>
            <a:t>Debt Management</a:t>
          </a:r>
        </a:p>
      </dgm:t>
    </dgm:pt>
    <dgm:pt modelId="{6F3B11FA-993B-4A0D-8F53-EFBEC43538D8}" type="parTrans" cxnId="{01604E9A-8CD3-42F0-81B7-10E443665715}">
      <dgm:prSet/>
      <dgm:spPr/>
      <dgm:t>
        <a:bodyPr/>
        <a:lstStyle/>
        <a:p>
          <a:endParaRPr lang="en-US"/>
        </a:p>
      </dgm:t>
    </dgm:pt>
    <dgm:pt modelId="{05FD83A3-BD2E-4F9C-A6E2-0A7D3879E5C8}" type="sibTrans" cxnId="{01604E9A-8CD3-42F0-81B7-10E443665715}">
      <dgm:prSet/>
      <dgm:spPr/>
      <dgm:t>
        <a:bodyPr/>
        <a:lstStyle/>
        <a:p>
          <a:endParaRPr lang="en-US"/>
        </a:p>
      </dgm:t>
    </dgm:pt>
    <dgm:pt modelId="{29F72CBC-FFAC-4331-843F-7564AED814FF}">
      <dgm:prSet/>
      <dgm:spPr>
        <a:solidFill>
          <a:schemeClr val="accent4">
            <a:lumMod val="20000"/>
            <a:lumOff val="80000"/>
            <a:alpha val="90000"/>
          </a:schemeClr>
        </a:solidFill>
        <a:ln w="28575">
          <a:solidFill>
            <a:schemeClr val="tx2"/>
          </a:solidFill>
        </a:ln>
      </dgm:spPr>
      <dgm:t>
        <a:bodyPr/>
        <a:lstStyle/>
        <a:p>
          <a:pPr>
            <a:lnSpc>
              <a:spcPct val="100000"/>
            </a:lnSpc>
            <a:spcAft>
              <a:spcPts val="0"/>
            </a:spcAft>
            <a:buChar char="•"/>
          </a:pPr>
          <a:r>
            <a:rPr lang="en-US" dirty="0">
              <a:solidFill>
                <a:schemeClr val="tx2"/>
              </a:solidFill>
              <a:latin typeface="+mn-lt"/>
              <a:ea typeface="Arial"/>
              <a:cs typeface="Arial"/>
              <a:sym typeface="Arial"/>
            </a:rPr>
            <a:t>Investments</a:t>
          </a:r>
        </a:p>
      </dgm:t>
    </dgm:pt>
    <dgm:pt modelId="{54B6D88D-CDFB-4B3D-97CB-BCE3991EB42E}" type="parTrans" cxnId="{5D6BAE45-5675-49C1-A7C0-A56DA23AACD0}">
      <dgm:prSet/>
      <dgm:spPr/>
      <dgm:t>
        <a:bodyPr/>
        <a:lstStyle/>
        <a:p>
          <a:endParaRPr lang="en-US"/>
        </a:p>
      </dgm:t>
    </dgm:pt>
    <dgm:pt modelId="{DE7D8423-56AC-40EA-89A2-255B05945FEF}" type="sibTrans" cxnId="{5D6BAE45-5675-49C1-A7C0-A56DA23AACD0}">
      <dgm:prSet/>
      <dgm:spPr/>
      <dgm:t>
        <a:bodyPr/>
        <a:lstStyle/>
        <a:p>
          <a:endParaRPr lang="en-US"/>
        </a:p>
      </dgm:t>
    </dgm:pt>
    <dgm:pt modelId="{4708DDCD-D423-4DBB-9F09-EC8D7D897038}">
      <dgm:prSet/>
      <dgm:spPr>
        <a:solidFill>
          <a:schemeClr val="accent4">
            <a:lumMod val="20000"/>
            <a:lumOff val="80000"/>
            <a:alpha val="90000"/>
          </a:schemeClr>
        </a:solidFill>
        <a:ln w="28575">
          <a:solidFill>
            <a:schemeClr val="tx2"/>
          </a:solidFill>
        </a:ln>
      </dgm:spPr>
      <dgm:t>
        <a:bodyPr/>
        <a:lstStyle/>
        <a:p>
          <a:pPr>
            <a:lnSpc>
              <a:spcPct val="100000"/>
            </a:lnSpc>
            <a:spcAft>
              <a:spcPts val="0"/>
            </a:spcAft>
            <a:buChar char="•"/>
          </a:pPr>
          <a:r>
            <a:rPr lang="en-US" dirty="0">
              <a:solidFill>
                <a:schemeClr val="tx2"/>
              </a:solidFill>
              <a:latin typeface="+mn-lt"/>
              <a:ea typeface="Arial"/>
              <a:cs typeface="Arial"/>
              <a:sym typeface="Arial"/>
            </a:rPr>
            <a:t>Disposition of Surplus Property</a:t>
          </a:r>
        </a:p>
      </dgm:t>
    </dgm:pt>
    <dgm:pt modelId="{6465CCA5-56DE-4382-9D9E-883830C110D9}" type="parTrans" cxnId="{A4FE4FAD-1106-4ED6-B02E-66DE4C953F26}">
      <dgm:prSet/>
      <dgm:spPr/>
      <dgm:t>
        <a:bodyPr/>
        <a:lstStyle/>
        <a:p>
          <a:endParaRPr lang="en-US"/>
        </a:p>
      </dgm:t>
    </dgm:pt>
    <dgm:pt modelId="{7D98BDE5-E250-4B6A-B7C0-627F60C6D34D}" type="sibTrans" cxnId="{A4FE4FAD-1106-4ED6-B02E-66DE4C953F26}">
      <dgm:prSet/>
      <dgm:spPr/>
      <dgm:t>
        <a:bodyPr/>
        <a:lstStyle/>
        <a:p>
          <a:endParaRPr lang="en-US"/>
        </a:p>
      </dgm:t>
    </dgm:pt>
    <dgm:pt modelId="{AA094B70-1F98-460A-A3E0-1CC50EA7760D}">
      <dgm:prSet/>
      <dgm:spPr>
        <a:solidFill>
          <a:schemeClr val="accent4">
            <a:lumMod val="20000"/>
            <a:lumOff val="80000"/>
            <a:alpha val="90000"/>
          </a:schemeClr>
        </a:solidFill>
        <a:ln w="28575">
          <a:solidFill>
            <a:schemeClr val="tx2"/>
          </a:solidFill>
        </a:ln>
      </dgm:spPr>
      <dgm:t>
        <a:bodyPr/>
        <a:lstStyle/>
        <a:p>
          <a:pPr>
            <a:lnSpc>
              <a:spcPct val="100000"/>
            </a:lnSpc>
            <a:spcAft>
              <a:spcPts val="0"/>
            </a:spcAft>
            <a:buChar char="•"/>
          </a:pPr>
          <a:r>
            <a:rPr lang="en-US" dirty="0">
              <a:solidFill>
                <a:schemeClr val="tx2"/>
              </a:solidFill>
              <a:latin typeface="+mn-lt"/>
              <a:ea typeface="Arial"/>
              <a:cs typeface="Arial"/>
              <a:sym typeface="Arial"/>
            </a:rPr>
            <a:t>Fraud, Waste, and Abuse</a:t>
          </a:r>
        </a:p>
      </dgm:t>
    </dgm:pt>
    <dgm:pt modelId="{C0C638DB-0334-488F-AC92-067D4C4A2E0D}" type="parTrans" cxnId="{62ACBD63-8FD9-4AC1-8C13-76414B3A8D91}">
      <dgm:prSet/>
      <dgm:spPr/>
      <dgm:t>
        <a:bodyPr/>
        <a:lstStyle/>
        <a:p>
          <a:endParaRPr lang="en-US"/>
        </a:p>
      </dgm:t>
    </dgm:pt>
    <dgm:pt modelId="{43994E69-C310-4509-9483-DC0DB6C9FA75}" type="sibTrans" cxnId="{62ACBD63-8FD9-4AC1-8C13-76414B3A8D91}">
      <dgm:prSet/>
      <dgm:spPr/>
      <dgm:t>
        <a:bodyPr/>
        <a:lstStyle/>
        <a:p>
          <a:endParaRPr lang="en-US"/>
        </a:p>
      </dgm:t>
    </dgm:pt>
    <dgm:pt modelId="{BB4465C0-6DCC-42A6-93B5-E51736D88A1F}">
      <dgm:prSet/>
      <dgm:spPr>
        <a:solidFill>
          <a:schemeClr val="accent4">
            <a:lumMod val="20000"/>
            <a:lumOff val="80000"/>
            <a:alpha val="90000"/>
          </a:schemeClr>
        </a:solidFill>
        <a:ln w="28575">
          <a:solidFill>
            <a:schemeClr val="tx2"/>
          </a:solidFill>
        </a:ln>
      </dgm:spPr>
      <dgm:t>
        <a:bodyPr/>
        <a:lstStyle/>
        <a:p>
          <a:pPr>
            <a:lnSpc>
              <a:spcPct val="100000"/>
            </a:lnSpc>
            <a:spcAft>
              <a:spcPts val="0"/>
            </a:spcAft>
            <a:buChar char="•"/>
          </a:pPr>
          <a:r>
            <a:rPr lang="en-US" dirty="0">
              <a:solidFill>
                <a:schemeClr val="tx2"/>
              </a:solidFill>
              <a:latin typeface="+mn-lt"/>
              <a:ea typeface="+mn-ea"/>
              <a:cs typeface="+mn-cs"/>
            </a:rPr>
            <a:t>Revenue and expenditures</a:t>
          </a:r>
        </a:p>
      </dgm:t>
    </dgm:pt>
    <dgm:pt modelId="{DC0A1790-C829-4FCE-94E2-7960864FAD91}" type="parTrans" cxnId="{F711B879-2DA9-4FF9-8B12-4F4E44C29651}">
      <dgm:prSet/>
      <dgm:spPr/>
      <dgm:t>
        <a:bodyPr/>
        <a:lstStyle/>
        <a:p>
          <a:endParaRPr lang="en-US"/>
        </a:p>
      </dgm:t>
    </dgm:pt>
    <dgm:pt modelId="{D9F579CD-AF13-44A6-9CDB-B78623DFDA04}" type="sibTrans" cxnId="{F711B879-2DA9-4FF9-8B12-4F4E44C29651}">
      <dgm:prSet/>
      <dgm:spPr/>
      <dgm:t>
        <a:bodyPr/>
        <a:lstStyle/>
        <a:p>
          <a:endParaRPr lang="en-US"/>
        </a:p>
      </dgm:t>
    </dgm:pt>
    <dgm:pt modelId="{679FAEF4-E9E6-47FD-B3CA-E16685A110F6}">
      <dgm:prSet/>
      <dgm:spPr>
        <a:solidFill>
          <a:schemeClr val="accent4">
            <a:lumMod val="20000"/>
            <a:lumOff val="80000"/>
            <a:alpha val="90000"/>
          </a:schemeClr>
        </a:solidFill>
        <a:ln w="28575">
          <a:solidFill>
            <a:schemeClr val="tx2"/>
          </a:solidFill>
        </a:ln>
      </dgm:spPr>
      <dgm:t>
        <a:bodyPr/>
        <a:lstStyle/>
        <a:p>
          <a:pPr>
            <a:lnSpc>
              <a:spcPct val="100000"/>
            </a:lnSpc>
            <a:spcAft>
              <a:spcPts val="0"/>
            </a:spcAft>
            <a:buChar char="•"/>
          </a:pPr>
          <a:r>
            <a:rPr lang="en-US" dirty="0">
              <a:solidFill>
                <a:schemeClr val="tx2"/>
              </a:solidFill>
              <a:latin typeface="+mn-lt"/>
              <a:ea typeface="+mn-ea"/>
              <a:cs typeface="+mn-cs"/>
            </a:rPr>
            <a:t>Reserves</a:t>
          </a:r>
        </a:p>
      </dgm:t>
    </dgm:pt>
    <dgm:pt modelId="{518E9CC2-25FA-41FA-BEA9-AE95A5C60F02}" type="parTrans" cxnId="{469CE56C-28AB-44CB-9FCF-E2C5B0D79CF2}">
      <dgm:prSet/>
      <dgm:spPr/>
      <dgm:t>
        <a:bodyPr/>
        <a:lstStyle/>
        <a:p>
          <a:endParaRPr lang="en-US"/>
        </a:p>
      </dgm:t>
    </dgm:pt>
    <dgm:pt modelId="{A241D3A9-BD97-4FDA-87DD-7ACA79E07A88}" type="sibTrans" cxnId="{469CE56C-28AB-44CB-9FCF-E2C5B0D79CF2}">
      <dgm:prSet/>
      <dgm:spPr/>
      <dgm:t>
        <a:bodyPr/>
        <a:lstStyle/>
        <a:p>
          <a:endParaRPr lang="en-US"/>
        </a:p>
      </dgm:t>
    </dgm:pt>
    <dgm:pt modelId="{B90BB10D-5550-46B6-9584-5FAF742A3FEA}">
      <dgm:prSet/>
      <dgm:spPr>
        <a:solidFill>
          <a:schemeClr val="accent4">
            <a:lumMod val="20000"/>
            <a:lumOff val="80000"/>
            <a:alpha val="90000"/>
          </a:schemeClr>
        </a:solidFill>
        <a:ln w="28575">
          <a:solidFill>
            <a:schemeClr val="tx2"/>
          </a:solidFill>
        </a:ln>
      </dgm:spPr>
      <dgm:t>
        <a:bodyPr/>
        <a:lstStyle/>
        <a:p>
          <a:pPr>
            <a:lnSpc>
              <a:spcPct val="100000"/>
            </a:lnSpc>
            <a:spcAft>
              <a:spcPts val="0"/>
            </a:spcAft>
            <a:buChar char="•"/>
          </a:pPr>
          <a:r>
            <a:rPr lang="en-US" dirty="0">
              <a:solidFill>
                <a:schemeClr val="tx2"/>
              </a:solidFill>
              <a:latin typeface="+mn-lt"/>
              <a:ea typeface="+mn-ea"/>
              <a:cs typeface="+mn-cs"/>
            </a:rPr>
            <a:t>Capital improvements</a:t>
          </a:r>
        </a:p>
      </dgm:t>
    </dgm:pt>
    <dgm:pt modelId="{68F8AA94-3932-4316-A3CF-0235907FB716}" type="parTrans" cxnId="{AE744A0B-C481-4F11-8D4D-71E39D120156}">
      <dgm:prSet/>
      <dgm:spPr/>
      <dgm:t>
        <a:bodyPr/>
        <a:lstStyle/>
        <a:p>
          <a:endParaRPr lang="en-US"/>
        </a:p>
      </dgm:t>
    </dgm:pt>
    <dgm:pt modelId="{3C5DFCD6-EEB6-49A4-A753-77D05B720BAE}" type="sibTrans" cxnId="{AE744A0B-C481-4F11-8D4D-71E39D120156}">
      <dgm:prSet/>
      <dgm:spPr/>
      <dgm:t>
        <a:bodyPr/>
        <a:lstStyle/>
        <a:p>
          <a:endParaRPr lang="en-US"/>
        </a:p>
      </dgm:t>
    </dgm:pt>
    <dgm:pt modelId="{BECB693A-9FEB-4C41-ADEF-4CDD0814EFD4}">
      <dgm:prSet/>
      <dgm:spPr>
        <a:solidFill>
          <a:schemeClr val="accent4">
            <a:lumMod val="20000"/>
            <a:lumOff val="80000"/>
            <a:alpha val="90000"/>
          </a:schemeClr>
        </a:solidFill>
        <a:ln w="28575">
          <a:solidFill>
            <a:schemeClr val="tx2"/>
          </a:solidFill>
        </a:ln>
      </dgm:spPr>
      <dgm:t>
        <a:bodyPr/>
        <a:lstStyle/>
        <a:p>
          <a:pPr>
            <a:lnSpc>
              <a:spcPct val="100000"/>
            </a:lnSpc>
            <a:spcAft>
              <a:spcPts val="0"/>
            </a:spcAft>
            <a:buChar char="•"/>
          </a:pPr>
          <a:r>
            <a:rPr lang="en-US" dirty="0">
              <a:solidFill>
                <a:schemeClr val="tx2"/>
              </a:solidFill>
              <a:latin typeface="+mn-lt"/>
              <a:ea typeface="+mn-ea"/>
              <a:cs typeface="+mn-cs"/>
            </a:rPr>
            <a:t>Debt management</a:t>
          </a:r>
        </a:p>
      </dgm:t>
    </dgm:pt>
    <dgm:pt modelId="{A2A185BC-08E0-40F7-877C-0899F8F29D26}" type="parTrans" cxnId="{F0E19DD4-C80E-4D25-A167-7C4055A0F91B}">
      <dgm:prSet/>
      <dgm:spPr/>
      <dgm:t>
        <a:bodyPr/>
        <a:lstStyle/>
        <a:p>
          <a:endParaRPr lang="en-US"/>
        </a:p>
      </dgm:t>
    </dgm:pt>
    <dgm:pt modelId="{CAB1C305-D96B-44CD-8D23-39D2C5962731}" type="sibTrans" cxnId="{F0E19DD4-C80E-4D25-A167-7C4055A0F91B}">
      <dgm:prSet/>
      <dgm:spPr/>
      <dgm:t>
        <a:bodyPr/>
        <a:lstStyle/>
        <a:p>
          <a:endParaRPr lang="en-US"/>
        </a:p>
      </dgm:t>
    </dgm:pt>
    <dgm:pt modelId="{D65D7BB2-D503-4FDC-86F9-341893EBF6D3}">
      <dgm:prSet/>
      <dgm:spPr>
        <a:solidFill>
          <a:schemeClr val="accent4">
            <a:lumMod val="20000"/>
            <a:lumOff val="80000"/>
            <a:alpha val="90000"/>
          </a:schemeClr>
        </a:solidFill>
        <a:ln w="28575">
          <a:solidFill>
            <a:schemeClr val="tx2"/>
          </a:solidFill>
        </a:ln>
      </dgm:spPr>
      <dgm:t>
        <a:bodyPr/>
        <a:lstStyle/>
        <a:p>
          <a:pPr>
            <a:lnSpc>
              <a:spcPct val="100000"/>
            </a:lnSpc>
            <a:spcAft>
              <a:spcPts val="0"/>
            </a:spcAft>
            <a:buChar char="•"/>
          </a:pPr>
          <a:r>
            <a:rPr lang="en-US" dirty="0">
              <a:solidFill>
                <a:schemeClr val="tx2"/>
              </a:solidFill>
              <a:latin typeface="+mn-lt"/>
              <a:ea typeface="+mn-ea"/>
              <a:cs typeface="+mn-cs"/>
            </a:rPr>
            <a:t>Investments</a:t>
          </a:r>
        </a:p>
      </dgm:t>
    </dgm:pt>
    <dgm:pt modelId="{B2E95A85-3D1A-4988-A7DC-98B95DF96489}" type="parTrans" cxnId="{EA6E55AD-056C-4B23-B882-18C0F31A782C}">
      <dgm:prSet/>
      <dgm:spPr/>
      <dgm:t>
        <a:bodyPr/>
        <a:lstStyle/>
        <a:p>
          <a:endParaRPr lang="en-US"/>
        </a:p>
      </dgm:t>
    </dgm:pt>
    <dgm:pt modelId="{16ACBF9A-F959-4ED8-AC96-2A611B98022B}" type="sibTrans" cxnId="{EA6E55AD-056C-4B23-B882-18C0F31A782C}">
      <dgm:prSet/>
      <dgm:spPr/>
      <dgm:t>
        <a:bodyPr/>
        <a:lstStyle/>
        <a:p>
          <a:endParaRPr lang="en-US"/>
        </a:p>
      </dgm:t>
    </dgm:pt>
    <dgm:pt modelId="{4E59A96F-4A37-4F91-810B-A03300643822}">
      <dgm:prSet/>
      <dgm:spPr>
        <a:solidFill>
          <a:schemeClr val="accent4">
            <a:lumMod val="20000"/>
            <a:lumOff val="80000"/>
            <a:alpha val="90000"/>
          </a:schemeClr>
        </a:solidFill>
        <a:ln w="28575">
          <a:solidFill>
            <a:schemeClr val="tx2"/>
          </a:solidFill>
        </a:ln>
      </dgm:spPr>
      <dgm:t>
        <a:bodyPr/>
        <a:lstStyle/>
        <a:p>
          <a:pPr>
            <a:lnSpc>
              <a:spcPct val="100000"/>
            </a:lnSpc>
            <a:spcAft>
              <a:spcPts val="0"/>
            </a:spcAft>
            <a:buChar char="•"/>
          </a:pPr>
          <a:r>
            <a:rPr lang="en-US" dirty="0">
              <a:solidFill>
                <a:schemeClr val="tx2"/>
              </a:solidFill>
              <a:latin typeface="+mn-lt"/>
              <a:ea typeface="+mn-ea"/>
              <a:cs typeface="+mn-cs"/>
            </a:rPr>
            <a:t>Procurement</a:t>
          </a:r>
        </a:p>
      </dgm:t>
    </dgm:pt>
    <dgm:pt modelId="{73B0F9EB-F597-489A-B802-B8CD2F6DDBAD}" type="parTrans" cxnId="{483695B6-DAB6-4D0E-9CDA-998229CD4A4B}">
      <dgm:prSet/>
      <dgm:spPr/>
      <dgm:t>
        <a:bodyPr/>
        <a:lstStyle/>
        <a:p>
          <a:endParaRPr lang="en-US"/>
        </a:p>
      </dgm:t>
    </dgm:pt>
    <dgm:pt modelId="{9526B54F-AC5B-43B0-A585-B13D34EB5D1C}" type="sibTrans" cxnId="{483695B6-DAB6-4D0E-9CDA-998229CD4A4B}">
      <dgm:prSet/>
      <dgm:spPr/>
      <dgm:t>
        <a:bodyPr/>
        <a:lstStyle/>
        <a:p>
          <a:endParaRPr lang="en-US"/>
        </a:p>
      </dgm:t>
    </dgm:pt>
    <dgm:pt modelId="{19F44432-2355-4356-843C-3F4E175D21D1}">
      <dgm:prSet/>
      <dgm:spPr>
        <a:solidFill>
          <a:schemeClr val="accent4">
            <a:lumMod val="20000"/>
            <a:lumOff val="80000"/>
            <a:alpha val="90000"/>
          </a:schemeClr>
        </a:solidFill>
        <a:ln w="28575">
          <a:solidFill>
            <a:schemeClr val="tx2"/>
          </a:solidFill>
        </a:ln>
      </dgm:spPr>
      <dgm:t>
        <a:bodyPr/>
        <a:lstStyle/>
        <a:p>
          <a:pPr>
            <a:lnSpc>
              <a:spcPct val="100000"/>
            </a:lnSpc>
            <a:spcAft>
              <a:spcPts val="0"/>
            </a:spcAft>
            <a:buChar char="•"/>
          </a:pPr>
          <a:r>
            <a:rPr lang="en-US" dirty="0">
              <a:solidFill>
                <a:schemeClr val="tx2"/>
              </a:solidFill>
              <a:latin typeface="+mn-lt"/>
              <a:ea typeface="+mn-ea"/>
              <a:cs typeface="+mn-cs"/>
            </a:rPr>
            <a:t>Risk management</a:t>
          </a:r>
        </a:p>
      </dgm:t>
    </dgm:pt>
    <dgm:pt modelId="{237EA66E-6CBE-4CBA-8858-5573148BA6F5}" type="parTrans" cxnId="{E77418F2-2C49-43F6-A51C-06145BA2EE1C}">
      <dgm:prSet/>
      <dgm:spPr/>
      <dgm:t>
        <a:bodyPr/>
        <a:lstStyle/>
        <a:p>
          <a:endParaRPr lang="en-US"/>
        </a:p>
      </dgm:t>
    </dgm:pt>
    <dgm:pt modelId="{D5918878-A0F9-4C32-AD31-209B2FDA28EB}" type="sibTrans" cxnId="{E77418F2-2C49-43F6-A51C-06145BA2EE1C}">
      <dgm:prSet/>
      <dgm:spPr/>
      <dgm:t>
        <a:bodyPr/>
        <a:lstStyle/>
        <a:p>
          <a:endParaRPr lang="en-US"/>
        </a:p>
      </dgm:t>
    </dgm:pt>
    <dgm:pt modelId="{58ECE786-D051-4C8F-85C6-ADA3EA5DE6C9}">
      <dgm:prSet/>
      <dgm:spPr>
        <a:solidFill>
          <a:schemeClr val="accent4">
            <a:lumMod val="20000"/>
            <a:lumOff val="80000"/>
            <a:alpha val="90000"/>
          </a:schemeClr>
        </a:solidFill>
        <a:ln w="28575">
          <a:solidFill>
            <a:schemeClr val="tx2"/>
          </a:solidFill>
        </a:ln>
      </dgm:spPr>
      <dgm:t>
        <a:bodyPr/>
        <a:lstStyle/>
        <a:p>
          <a:pPr>
            <a:lnSpc>
              <a:spcPct val="100000"/>
            </a:lnSpc>
            <a:spcAft>
              <a:spcPts val="0"/>
            </a:spcAft>
            <a:buChar char="•"/>
          </a:pPr>
          <a:r>
            <a:rPr lang="en-US" dirty="0">
              <a:solidFill>
                <a:schemeClr val="tx2"/>
              </a:solidFill>
              <a:latin typeface="+mn-lt"/>
              <a:ea typeface="+mn-ea"/>
              <a:cs typeface="+mn-cs"/>
            </a:rPr>
            <a:t>Position control and authorization</a:t>
          </a:r>
        </a:p>
      </dgm:t>
    </dgm:pt>
    <dgm:pt modelId="{1CFD279C-CBC7-4329-8B7E-CBA8AC39C8B0}" type="parTrans" cxnId="{1510BFD0-8981-4436-9D7F-C861A64685FE}">
      <dgm:prSet/>
      <dgm:spPr/>
      <dgm:t>
        <a:bodyPr/>
        <a:lstStyle/>
        <a:p>
          <a:endParaRPr lang="en-US"/>
        </a:p>
      </dgm:t>
    </dgm:pt>
    <dgm:pt modelId="{47A19AEC-A2FF-4B37-86D3-9D4AF2B9C2CD}" type="sibTrans" cxnId="{1510BFD0-8981-4436-9D7F-C861A64685FE}">
      <dgm:prSet/>
      <dgm:spPr/>
      <dgm:t>
        <a:bodyPr/>
        <a:lstStyle/>
        <a:p>
          <a:endParaRPr lang="en-US"/>
        </a:p>
      </dgm:t>
    </dgm:pt>
    <dgm:pt modelId="{D4B6D926-0135-4BD7-93C2-466F8096EAF5}">
      <dgm:prSet/>
      <dgm:spPr>
        <a:solidFill>
          <a:schemeClr val="accent4">
            <a:lumMod val="20000"/>
            <a:lumOff val="80000"/>
            <a:alpha val="90000"/>
          </a:schemeClr>
        </a:solidFill>
        <a:ln w="28575">
          <a:solidFill>
            <a:schemeClr val="tx2"/>
          </a:solidFill>
        </a:ln>
      </dgm:spPr>
      <dgm:t>
        <a:bodyPr/>
        <a:lstStyle/>
        <a:p>
          <a:pPr>
            <a:lnSpc>
              <a:spcPct val="100000"/>
            </a:lnSpc>
            <a:spcAft>
              <a:spcPts val="0"/>
            </a:spcAft>
            <a:buChar char="•"/>
          </a:pPr>
          <a:r>
            <a:rPr lang="en-US" dirty="0">
              <a:solidFill>
                <a:schemeClr val="tx2"/>
              </a:solidFill>
              <a:latin typeface="+mn-lt"/>
              <a:ea typeface="+mn-ea"/>
              <a:cs typeface="+mn-cs"/>
            </a:rPr>
            <a:t>Accounting operations</a:t>
          </a:r>
        </a:p>
      </dgm:t>
    </dgm:pt>
    <dgm:pt modelId="{F7C3268A-409E-4CF6-B83D-72D2931987EF}" type="parTrans" cxnId="{15467609-6A9C-417B-BF88-0795CA94EFC0}">
      <dgm:prSet/>
      <dgm:spPr/>
      <dgm:t>
        <a:bodyPr/>
        <a:lstStyle/>
        <a:p>
          <a:endParaRPr lang="en-US"/>
        </a:p>
      </dgm:t>
    </dgm:pt>
    <dgm:pt modelId="{E37E90FD-A743-4624-9252-1EDF468CEA13}" type="sibTrans" cxnId="{15467609-6A9C-417B-BF88-0795CA94EFC0}">
      <dgm:prSet/>
      <dgm:spPr/>
      <dgm:t>
        <a:bodyPr/>
        <a:lstStyle/>
        <a:p>
          <a:endParaRPr lang="en-US"/>
        </a:p>
      </dgm:t>
    </dgm:pt>
    <dgm:pt modelId="{0DED5C0D-EFE0-45C3-82C6-A20D83136A67}">
      <dgm:prSet/>
      <dgm:spPr>
        <a:solidFill>
          <a:schemeClr val="accent4">
            <a:lumMod val="20000"/>
            <a:lumOff val="80000"/>
            <a:alpha val="90000"/>
          </a:schemeClr>
        </a:solidFill>
        <a:ln w="28575">
          <a:solidFill>
            <a:schemeClr val="tx2"/>
          </a:solidFill>
        </a:ln>
      </dgm:spPr>
      <dgm:t>
        <a:bodyPr/>
        <a:lstStyle/>
        <a:p>
          <a:pPr>
            <a:lnSpc>
              <a:spcPct val="100000"/>
            </a:lnSpc>
            <a:spcAft>
              <a:spcPts val="0"/>
            </a:spcAft>
            <a:buChar char="•"/>
          </a:pPr>
          <a:r>
            <a:rPr lang="en-US" dirty="0">
              <a:solidFill>
                <a:schemeClr val="tx2"/>
              </a:solidFill>
              <a:latin typeface="+mn-lt"/>
              <a:ea typeface="+mn-ea"/>
              <a:cs typeface="+mn-cs"/>
            </a:rPr>
            <a:t>Year-end close and financial reporting</a:t>
          </a:r>
        </a:p>
      </dgm:t>
    </dgm:pt>
    <dgm:pt modelId="{0D027A9C-4ACB-4538-AA1D-628FB213C552}" type="parTrans" cxnId="{A4BBCB07-C6BE-49D4-A8FB-E4FE7E653618}">
      <dgm:prSet/>
      <dgm:spPr/>
      <dgm:t>
        <a:bodyPr/>
        <a:lstStyle/>
        <a:p>
          <a:endParaRPr lang="en-US"/>
        </a:p>
      </dgm:t>
    </dgm:pt>
    <dgm:pt modelId="{94CF7824-96F4-46C2-8E63-19535C7213B1}" type="sibTrans" cxnId="{A4BBCB07-C6BE-49D4-A8FB-E4FE7E653618}">
      <dgm:prSet/>
      <dgm:spPr/>
      <dgm:t>
        <a:bodyPr/>
        <a:lstStyle/>
        <a:p>
          <a:endParaRPr lang="en-US"/>
        </a:p>
      </dgm:t>
    </dgm:pt>
    <dgm:pt modelId="{49706401-652C-4018-904E-038D0D3B77CC}" type="pres">
      <dgm:prSet presAssocID="{B1EDF7B1-23AC-4857-A7D4-9CD55FFB619D}" presName="Name0" presStyleCnt="0">
        <dgm:presLayoutVars>
          <dgm:dir/>
          <dgm:animLvl val="lvl"/>
          <dgm:resizeHandles val="exact"/>
        </dgm:presLayoutVars>
      </dgm:prSet>
      <dgm:spPr/>
    </dgm:pt>
    <dgm:pt modelId="{B9FF9E6C-4E30-4C68-A13A-5B5EF70EE743}" type="pres">
      <dgm:prSet presAssocID="{1EFD7F78-80D7-4BDD-AC82-012FC4BE0BAE}" presName="composite" presStyleCnt="0"/>
      <dgm:spPr/>
    </dgm:pt>
    <dgm:pt modelId="{1AD456D1-56AE-4053-BD48-F94F3FAD5BF1}" type="pres">
      <dgm:prSet presAssocID="{1EFD7F78-80D7-4BDD-AC82-012FC4BE0BAE}" presName="parTx" presStyleLbl="alignNode1" presStyleIdx="0" presStyleCnt="2">
        <dgm:presLayoutVars>
          <dgm:chMax val="0"/>
          <dgm:chPref val="0"/>
          <dgm:bulletEnabled val="1"/>
        </dgm:presLayoutVars>
      </dgm:prSet>
      <dgm:spPr/>
    </dgm:pt>
    <dgm:pt modelId="{FA9B1C4D-BE85-424A-9024-FE760C218892}" type="pres">
      <dgm:prSet presAssocID="{1EFD7F78-80D7-4BDD-AC82-012FC4BE0BAE}" presName="desTx" presStyleLbl="alignAccFollowNode1" presStyleIdx="0" presStyleCnt="2">
        <dgm:presLayoutVars>
          <dgm:bulletEnabled val="1"/>
        </dgm:presLayoutVars>
      </dgm:prSet>
      <dgm:spPr/>
    </dgm:pt>
    <dgm:pt modelId="{ABA76232-7C2A-401D-B127-B89B21BEFBEF}" type="pres">
      <dgm:prSet presAssocID="{AC8FA0DF-5ED1-4FE0-8D23-EB653E7C8125}" presName="space" presStyleCnt="0"/>
      <dgm:spPr/>
    </dgm:pt>
    <dgm:pt modelId="{E91B9A35-0D48-4C09-8435-ADA129FAA82F}" type="pres">
      <dgm:prSet presAssocID="{A3BD36CC-23CC-4A39-9562-7B6685AC2261}" presName="composite" presStyleCnt="0"/>
      <dgm:spPr/>
    </dgm:pt>
    <dgm:pt modelId="{A625A8B1-BD60-41A0-BB29-36274D2050A5}" type="pres">
      <dgm:prSet presAssocID="{A3BD36CC-23CC-4A39-9562-7B6685AC2261}" presName="parTx" presStyleLbl="alignNode1" presStyleIdx="1" presStyleCnt="2">
        <dgm:presLayoutVars>
          <dgm:chMax val="0"/>
          <dgm:chPref val="0"/>
          <dgm:bulletEnabled val="1"/>
        </dgm:presLayoutVars>
      </dgm:prSet>
      <dgm:spPr/>
    </dgm:pt>
    <dgm:pt modelId="{7B55A9F0-16D1-4B4D-912B-9E8424076E26}" type="pres">
      <dgm:prSet presAssocID="{A3BD36CC-23CC-4A39-9562-7B6685AC2261}" presName="desTx" presStyleLbl="alignAccFollowNode1" presStyleIdx="1" presStyleCnt="2">
        <dgm:presLayoutVars>
          <dgm:bulletEnabled val="1"/>
        </dgm:presLayoutVars>
      </dgm:prSet>
      <dgm:spPr/>
    </dgm:pt>
  </dgm:ptLst>
  <dgm:cxnLst>
    <dgm:cxn modelId="{A4BBCB07-C6BE-49D4-A8FB-E4FE7E653618}" srcId="{A3BD36CC-23CC-4A39-9562-7B6685AC2261}" destId="{0DED5C0D-EFE0-45C3-82C6-A20D83136A67}" srcOrd="10" destOrd="0" parTransId="{0D027A9C-4ACB-4538-AA1D-628FB213C552}" sibTransId="{94CF7824-96F4-46C2-8E63-19535C7213B1}"/>
    <dgm:cxn modelId="{15467609-6A9C-417B-BF88-0795CA94EFC0}" srcId="{A3BD36CC-23CC-4A39-9562-7B6685AC2261}" destId="{D4B6D926-0135-4BD7-93C2-466F8096EAF5}" srcOrd="9" destOrd="0" parTransId="{F7C3268A-409E-4CF6-B83D-72D2931987EF}" sibTransId="{E37E90FD-A743-4624-9252-1EDF468CEA13}"/>
    <dgm:cxn modelId="{AE744A0B-C481-4F11-8D4D-71E39D120156}" srcId="{A3BD36CC-23CC-4A39-9562-7B6685AC2261}" destId="{B90BB10D-5550-46B6-9584-5FAF742A3FEA}" srcOrd="3" destOrd="0" parTransId="{68F8AA94-3932-4316-A3CF-0235907FB716}" sibTransId="{3C5DFCD6-EEB6-49A4-A753-77D05B720BAE}"/>
    <dgm:cxn modelId="{952E4111-E2EC-4CE7-8865-87E861A677DA}" type="presOf" srcId="{679FAEF4-E9E6-47FD-B3CA-E16685A110F6}" destId="{7B55A9F0-16D1-4B4D-912B-9E8424076E26}" srcOrd="0" destOrd="2" presId="urn:microsoft.com/office/officeart/2005/8/layout/hList1"/>
    <dgm:cxn modelId="{22B2AE16-314F-40A6-AA50-59D79A9EA2C0}" type="presOf" srcId="{BECB693A-9FEB-4C41-ADEF-4CDD0814EFD4}" destId="{7B55A9F0-16D1-4B4D-912B-9E8424076E26}" srcOrd="0" destOrd="4" presId="urn:microsoft.com/office/officeart/2005/8/layout/hList1"/>
    <dgm:cxn modelId="{C772F821-39AA-49F9-BD08-F5441F46BE89}" srcId="{1EFD7F78-80D7-4BDD-AC82-012FC4BE0BAE}" destId="{9BF9BB27-3ED2-4EB6-ADA0-5AF59B154E02}" srcOrd="2" destOrd="0" parTransId="{64CBFE81-6FD0-43B1-8670-A360EC9BE634}" sibTransId="{0464DA98-6C30-4209-94FB-3A6F672BF621}"/>
    <dgm:cxn modelId="{4A248022-872D-4143-A46A-4AC2893939CC}" srcId="{1EFD7F78-80D7-4BDD-AC82-012FC4BE0BAE}" destId="{AB62C061-A852-4379-9C54-E19093CD3117}" srcOrd="0" destOrd="0" parTransId="{FDADB66C-442D-4E61-B424-DEB1B230BACA}" sibTransId="{52C6915C-8DE3-4BDD-8DAC-8BC7EBE7613D}"/>
    <dgm:cxn modelId="{EC8FF623-3CEB-4FAC-A2BA-30B3F3F52FB0}" srcId="{A3BD36CC-23CC-4A39-9562-7B6685AC2261}" destId="{B4D08967-1F42-4F4E-AF17-A7D1C03E3C34}" srcOrd="0" destOrd="0" parTransId="{E7072FEF-CA46-4BCA-B9DF-A50910629C4B}" sibTransId="{7AA92BDA-978F-41A5-BDFF-B4E979C09044}"/>
    <dgm:cxn modelId="{C0009D2C-9DCB-456F-BA58-DA33BB66A8BA}" type="presOf" srcId="{9BF9BB27-3ED2-4EB6-ADA0-5AF59B154E02}" destId="{FA9B1C4D-BE85-424A-9024-FE760C218892}" srcOrd="0" destOrd="2" presId="urn:microsoft.com/office/officeart/2005/8/layout/hList1"/>
    <dgm:cxn modelId="{B74FB02C-0209-4710-9392-BB6D498934AF}" srcId="{B1EDF7B1-23AC-4857-A7D4-9CD55FFB619D}" destId="{1EFD7F78-80D7-4BDD-AC82-012FC4BE0BAE}" srcOrd="0" destOrd="0" parTransId="{44BB9642-CC9C-49E6-A578-3FA4ADC161DC}" sibTransId="{AC8FA0DF-5ED1-4FE0-8D23-EB653E7C8125}"/>
    <dgm:cxn modelId="{DB78CD36-4651-4DB1-A487-E91C8B001301}" type="presOf" srcId="{0DED5C0D-EFE0-45C3-82C6-A20D83136A67}" destId="{7B55A9F0-16D1-4B4D-912B-9E8424076E26}" srcOrd="0" destOrd="10" presId="urn:microsoft.com/office/officeart/2005/8/layout/hList1"/>
    <dgm:cxn modelId="{F4BC4938-FCAA-40FA-A4A0-C6B0F4EC7F9A}" type="presOf" srcId="{A3BD36CC-23CC-4A39-9562-7B6685AC2261}" destId="{A625A8B1-BD60-41A0-BB29-36274D2050A5}" srcOrd="0" destOrd="0" presId="urn:microsoft.com/office/officeart/2005/8/layout/hList1"/>
    <dgm:cxn modelId="{7754B55B-DDD9-415B-947F-7DBFA913B364}" type="presOf" srcId="{AB62C061-A852-4379-9C54-E19093CD3117}" destId="{FA9B1C4D-BE85-424A-9024-FE760C218892}" srcOrd="0" destOrd="0" presId="urn:microsoft.com/office/officeart/2005/8/layout/hList1"/>
    <dgm:cxn modelId="{D1874B5C-A67D-42F6-AB5C-51D740B6BE1D}" type="presOf" srcId="{923497D4-0267-45D4-A225-EB9C8B73FF72}" destId="{FA9B1C4D-BE85-424A-9024-FE760C218892}" srcOrd="0" destOrd="6" presId="urn:microsoft.com/office/officeart/2005/8/layout/hList1"/>
    <dgm:cxn modelId="{656F8C5F-91E3-4DAC-A8D4-1FD23A79AEA4}" type="presOf" srcId="{19F44432-2355-4356-843C-3F4E175D21D1}" destId="{7B55A9F0-16D1-4B4D-912B-9E8424076E26}" srcOrd="0" destOrd="7" presId="urn:microsoft.com/office/officeart/2005/8/layout/hList1"/>
    <dgm:cxn modelId="{62ACBD63-8FD9-4AC1-8C13-76414B3A8D91}" srcId="{1EFD7F78-80D7-4BDD-AC82-012FC4BE0BAE}" destId="{AA094B70-1F98-460A-A3E0-1CC50EA7760D}" srcOrd="10" destOrd="0" parTransId="{C0C638DB-0334-488F-AC92-067D4C4A2E0D}" sibTransId="{43994E69-C310-4509-9483-DC0DB6C9FA75}"/>
    <dgm:cxn modelId="{5D6BAE45-5675-49C1-A7C0-A56DA23AACD0}" srcId="{1EFD7F78-80D7-4BDD-AC82-012FC4BE0BAE}" destId="{29F72CBC-FFAC-4331-843F-7564AED814FF}" srcOrd="8" destOrd="0" parTransId="{54B6D88D-CDFB-4B3D-97CB-BCE3991EB42E}" sibTransId="{DE7D8423-56AC-40EA-89A2-255B05945FEF}"/>
    <dgm:cxn modelId="{06F27848-A2A1-48DE-B534-31AC5A988239}" type="presOf" srcId="{29F72CBC-FFAC-4331-843F-7564AED814FF}" destId="{FA9B1C4D-BE85-424A-9024-FE760C218892}" srcOrd="0" destOrd="8" presId="urn:microsoft.com/office/officeart/2005/8/layout/hList1"/>
    <dgm:cxn modelId="{431A964A-5F4B-40BD-97EF-21BE1B9A6C08}" type="presOf" srcId="{4E59A96F-4A37-4F91-810B-A03300643822}" destId="{7B55A9F0-16D1-4B4D-912B-9E8424076E26}" srcOrd="0" destOrd="6" presId="urn:microsoft.com/office/officeart/2005/8/layout/hList1"/>
    <dgm:cxn modelId="{469CE56C-28AB-44CB-9FCF-E2C5B0D79CF2}" srcId="{A3BD36CC-23CC-4A39-9562-7B6685AC2261}" destId="{679FAEF4-E9E6-47FD-B3CA-E16685A110F6}" srcOrd="2" destOrd="0" parTransId="{518E9CC2-25FA-41FA-BEA9-AE95A5C60F02}" sibTransId="{A241D3A9-BD97-4FDA-87DD-7ACA79E07A88}"/>
    <dgm:cxn modelId="{2D935F53-060A-4A12-89BE-08D8E97EC874}" type="presOf" srcId="{98CCCB1B-D0D8-48C9-BDE9-F097A4845E8C}" destId="{FA9B1C4D-BE85-424A-9024-FE760C218892}" srcOrd="0" destOrd="7" presId="urn:microsoft.com/office/officeart/2005/8/layout/hList1"/>
    <dgm:cxn modelId="{30BB7373-C9A8-403F-935F-1D17F8ACBF35}" srcId="{1EFD7F78-80D7-4BDD-AC82-012FC4BE0BAE}" destId="{DB75764E-8558-46A1-B3BF-7B9E76F22FFF}" srcOrd="1" destOrd="0" parTransId="{F83434D1-780D-44DF-85C2-584B989A72D4}" sibTransId="{052DA82A-9BA4-4021-8FE3-EAFF49EFB567}"/>
    <dgm:cxn modelId="{F711B879-2DA9-4FF9-8B12-4F4E44C29651}" srcId="{A3BD36CC-23CC-4A39-9562-7B6685AC2261}" destId="{BB4465C0-6DCC-42A6-93B5-E51736D88A1F}" srcOrd="1" destOrd="0" parTransId="{DC0A1790-C829-4FCE-94E2-7960864FAD91}" sibTransId="{D9F579CD-AF13-44A6-9CDB-B78623DFDA04}"/>
    <dgm:cxn modelId="{3AF69382-191F-4F5B-92FE-DB110E2E6275}" srcId="{1EFD7F78-80D7-4BDD-AC82-012FC4BE0BAE}" destId="{354690D7-4940-483F-B39A-B0712BA1C5A4}" srcOrd="3" destOrd="0" parTransId="{B68B7BEB-863E-4901-907A-FCABF2157B39}" sibTransId="{651ABB84-049C-449C-8DF8-682B24D4A477}"/>
    <dgm:cxn modelId="{15358D85-E7D4-46A9-B0F1-DAC0BB24EB3E}" type="presOf" srcId="{4708DDCD-D423-4DBB-9F09-EC8D7D897038}" destId="{FA9B1C4D-BE85-424A-9024-FE760C218892}" srcOrd="0" destOrd="9" presId="urn:microsoft.com/office/officeart/2005/8/layout/hList1"/>
    <dgm:cxn modelId="{2C2B9085-F134-484D-B639-B6B8899F48BB}" srcId="{1EFD7F78-80D7-4BDD-AC82-012FC4BE0BAE}" destId="{923497D4-0267-45D4-A225-EB9C8B73FF72}" srcOrd="6" destOrd="0" parTransId="{4FFD6B9F-688F-4E3B-9BA1-D93756E7F301}" sibTransId="{DA6E0F72-5E52-444B-8072-45415522B312}"/>
    <dgm:cxn modelId="{1F135088-3385-48CE-8373-C70292359B62}" type="presOf" srcId="{AA094B70-1F98-460A-A3E0-1CC50EA7760D}" destId="{FA9B1C4D-BE85-424A-9024-FE760C218892}" srcOrd="0" destOrd="10" presId="urn:microsoft.com/office/officeart/2005/8/layout/hList1"/>
    <dgm:cxn modelId="{01604E9A-8CD3-42F0-81B7-10E443665715}" srcId="{1EFD7F78-80D7-4BDD-AC82-012FC4BE0BAE}" destId="{98CCCB1B-D0D8-48C9-BDE9-F097A4845E8C}" srcOrd="7" destOrd="0" parTransId="{6F3B11FA-993B-4A0D-8F53-EFBEC43538D8}" sibTransId="{05FD83A3-BD2E-4F9C-A6E2-0A7D3879E5C8}"/>
    <dgm:cxn modelId="{674CBFAB-554D-4AA3-BBE1-E376C4B6C259}" srcId="{1EFD7F78-80D7-4BDD-AC82-012FC4BE0BAE}" destId="{FD15F76F-6497-4365-B4AC-B10B0E1A75B8}" srcOrd="5" destOrd="0" parTransId="{A8286521-46FB-4632-BD1F-F77ADA857F54}" sibTransId="{E69DEF73-E426-45E1-9E6E-2A5B5442D6DA}"/>
    <dgm:cxn modelId="{13922BAD-D9B9-48C5-9740-8964E15CC9AD}" type="presOf" srcId="{B90BB10D-5550-46B6-9584-5FAF742A3FEA}" destId="{7B55A9F0-16D1-4B4D-912B-9E8424076E26}" srcOrd="0" destOrd="3" presId="urn:microsoft.com/office/officeart/2005/8/layout/hList1"/>
    <dgm:cxn modelId="{A4FE4FAD-1106-4ED6-B02E-66DE4C953F26}" srcId="{1EFD7F78-80D7-4BDD-AC82-012FC4BE0BAE}" destId="{4708DDCD-D423-4DBB-9F09-EC8D7D897038}" srcOrd="9" destOrd="0" parTransId="{6465CCA5-56DE-4382-9D9E-883830C110D9}" sibTransId="{7D98BDE5-E250-4B6A-B7C0-627F60C6D34D}"/>
    <dgm:cxn modelId="{EA6E55AD-056C-4B23-B882-18C0F31A782C}" srcId="{A3BD36CC-23CC-4A39-9562-7B6685AC2261}" destId="{D65D7BB2-D503-4FDC-86F9-341893EBF6D3}" srcOrd="5" destOrd="0" parTransId="{B2E95A85-3D1A-4988-A7DC-98B95DF96489}" sibTransId="{16ACBF9A-F959-4ED8-AC96-2A611B98022B}"/>
    <dgm:cxn modelId="{D4A075B4-2BEA-4466-A702-9242A423F228}" type="presOf" srcId="{DB75764E-8558-46A1-B3BF-7B9E76F22FFF}" destId="{FA9B1C4D-BE85-424A-9024-FE760C218892}" srcOrd="0" destOrd="1" presId="urn:microsoft.com/office/officeart/2005/8/layout/hList1"/>
    <dgm:cxn modelId="{483695B6-DAB6-4D0E-9CDA-998229CD4A4B}" srcId="{A3BD36CC-23CC-4A39-9562-7B6685AC2261}" destId="{4E59A96F-4A37-4F91-810B-A03300643822}" srcOrd="6" destOrd="0" parTransId="{73B0F9EB-F597-489A-B802-B8CD2F6DDBAD}" sibTransId="{9526B54F-AC5B-43B0-A585-B13D34EB5D1C}"/>
    <dgm:cxn modelId="{B1EB85BB-8130-4CD7-88F5-EC9E3808402F}" type="presOf" srcId="{58ECE786-D051-4C8F-85C6-ADA3EA5DE6C9}" destId="{7B55A9F0-16D1-4B4D-912B-9E8424076E26}" srcOrd="0" destOrd="8" presId="urn:microsoft.com/office/officeart/2005/8/layout/hList1"/>
    <dgm:cxn modelId="{582DF2CE-57F7-431F-82DE-2F3135969972}" srcId="{1EFD7F78-80D7-4BDD-AC82-012FC4BE0BAE}" destId="{1486CF40-DA06-4E65-9330-CE7EB6A2EC2D}" srcOrd="4" destOrd="0" parTransId="{0F03B629-44CB-4593-9CD3-7B8BB9F48013}" sibTransId="{A5F03CD0-D5EB-4D6D-A8DF-F8B997951853}"/>
    <dgm:cxn modelId="{4AA1B0CF-B86F-489E-A4AB-B23A19E76BA3}" type="presOf" srcId="{1EFD7F78-80D7-4BDD-AC82-012FC4BE0BAE}" destId="{1AD456D1-56AE-4053-BD48-F94F3FAD5BF1}" srcOrd="0" destOrd="0" presId="urn:microsoft.com/office/officeart/2005/8/layout/hList1"/>
    <dgm:cxn modelId="{BD2590D0-5F54-4F75-825A-CFE51706A25F}" srcId="{B1EDF7B1-23AC-4857-A7D4-9CD55FFB619D}" destId="{A3BD36CC-23CC-4A39-9562-7B6685AC2261}" srcOrd="1" destOrd="0" parTransId="{8A325D80-43EB-4D4B-854F-99F79CEE4EFC}" sibTransId="{B3F28C6E-DFCD-4133-AEF7-19F7D9628293}"/>
    <dgm:cxn modelId="{1510BFD0-8981-4436-9D7F-C861A64685FE}" srcId="{A3BD36CC-23CC-4A39-9562-7B6685AC2261}" destId="{58ECE786-D051-4C8F-85C6-ADA3EA5DE6C9}" srcOrd="8" destOrd="0" parTransId="{1CFD279C-CBC7-4329-8B7E-CBA8AC39C8B0}" sibTransId="{47A19AEC-A2FF-4B37-86D3-9D4AF2B9C2CD}"/>
    <dgm:cxn modelId="{8E0795D2-9CEC-46B2-A890-BC0202CEAEC9}" type="presOf" srcId="{D4B6D926-0135-4BD7-93C2-466F8096EAF5}" destId="{7B55A9F0-16D1-4B4D-912B-9E8424076E26}" srcOrd="0" destOrd="9" presId="urn:microsoft.com/office/officeart/2005/8/layout/hList1"/>
    <dgm:cxn modelId="{F0E19DD4-C80E-4D25-A167-7C4055A0F91B}" srcId="{A3BD36CC-23CC-4A39-9562-7B6685AC2261}" destId="{BECB693A-9FEB-4C41-ADEF-4CDD0814EFD4}" srcOrd="4" destOrd="0" parTransId="{A2A185BC-08E0-40F7-877C-0899F8F29D26}" sibTransId="{CAB1C305-D96B-44CD-8D23-39D2C5962731}"/>
    <dgm:cxn modelId="{302FDDD6-BF0C-46BD-A239-F515FA7A3047}" type="presOf" srcId="{FD15F76F-6497-4365-B4AC-B10B0E1A75B8}" destId="{FA9B1C4D-BE85-424A-9024-FE760C218892}" srcOrd="0" destOrd="5" presId="urn:microsoft.com/office/officeart/2005/8/layout/hList1"/>
    <dgm:cxn modelId="{F923DADA-E05D-4A3B-9008-BC560729C5AB}" type="presOf" srcId="{B1EDF7B1-23AC-4857-A7D4-9CD55FFB619D}" destId="{49706401-652C-4018-904E-038D0D3B77CC}" srcOrd="0" destOrd="0" presId="urn:microsoft.com/office/officeart/2005/8/layout/hList1"/>
    <dgm:cxn modelId="{BAE1E0DD-BBED-4B53-98DD-568E0465D9B2}" type="presOf" srcId="{B4D08967-1F42-4F4E-AF17-A7D1C03E3C34}" destId="{7B55A9F0-16D1-4B4D-912B-9E8424076E26}" srcOrd="0" destOrd="0" presId="urn:microsoft.com/office/officeart/2005/8/layout/hList1"/>
    <dgm:cxn modelId="{FD6EEEE7-1214-494E-96F2-1CA7E8BA8147}" type="presOf" srcId="{D65D7BB2-D503-4FDC-86F9-341893EBF6D3}" destId="{7B55A9F0-16D1-4B4D-912B-9E8424076E26}" srcOrd="0" destOrd="5" presId="urn:microsoft.com/office/officeart/2005/8/layout/hList1"/>
    <dgm:cxn modelId="{16998FE9-5346-4E60-A504-BCE0523E5E28}" type="presOf" srcId="{BB4465C0-6DCC-42A6-93B5-E51736D88A1F}" destId="{7B55A9F0-16D1-4B4D-912B-9E8424076E26}" srcOrd="0" destOrd="1" presId="urn:microsoft.com/office/officeart/2005/8/layout/hList1"/>
    <dgm:cxn modelId="{A19BD7EB-64F9-4208-942E-9087BCA930B3}" type="presOf" srcId="{354690D7-4940-483F-B39A-B0712BA1C5A4}" destId="{FA9B1C4D-BE85-424A-9024-FE760C218892}" srcOrd="0" destOrd="3" presId="urn:microsoft.com/office/officeart/2005/8/layout/hList1"/>
    <dgm:cxn modelId="{E77418F2-2C49-43F6-A51C-06145BA2EE1C}" srcId="{A3BD36CC-23CC-4A39-9562-7B6685AC2261}" destId="{19F44432-2355-4356-843C-3F4E175D21D1}" srcOrd="7" destOrd="0" parTransId="{237EA66E-6CBE-4CBA-8858-5573148BA6F5}" sibTransId="{D5918878-A0F9-4C32-AD31-209B2FDA28EB}"/>
    <dgm:cxn modelId="{DDA4DDFB-F071-4469-9610-ACE0656F938F}" type="presOf" srcId="{1486CF40-DA06-4E65-9330-CE7EB6A2EC2D}" destId="{FA9B1C4D-BE85-424A-9024-FE760C218892}" srcOrd="0" destOrd="4" presId="urn:microsoft.com/office/officeart/2005/8/layout/hList1"/>
    <dgm:cxn modelId="{51682035-EA50-46BF-9173-F2785F27E543}" type="presParOf" srcId="{49706401-652C-4018-904E-038D0D3B77CC}" destId="{B9FF9E6C-4E30-4C68-A13A-5B5EF70EE743}" srcOrd="0" destOrd="0" presId="urn:microsoft.com/office/officeart/2005/8/layout/hList1"/>
    <dgm:cxn modelId="{02800104-BA79-4D7A-BBB5-89C94702E3F5}" type="presParOf" srcId="{B9FF9E6C-4E30-4C68-A13A-5B5EF70EE743}" destId="{1AD456D1-56AE-4053-BD48-F94F3FAD5BF1}" srcOrd="0" destOrd="0" presId="urn:microsoft.com/office/officeart/2005/8/layout/hList1"/>
    <dgm:cxn modelId="{1F14B477-85DB-4923-B0FB-E0029323FFC8}" type="presParOf" srcId="{B9FF9E6C-4E30-4C68-A13A-5B5EF70EE743}" destId="{FA9B1C4D-BE85-424A-9024-FE760C218892}" srcOrd="1" destOrd="0" presId="urn:microsoft.com/office/officeart/2005/8/layout/hList1"/>
    <dgm:cxn modelId="{BB8AFF9D-7246-49DB-9698-639F76EF4D87}" type="presParOf" srcId="{49706401-652C-4018-904E-038D0D3B77CC}" destId="{ABA76232-7C2A-401D-B127-B89B21BEFBEF}" srcOrd="1" destOrd="0" presId="urn:microsoft.com/office/officeart/2005/8/layout/hList1"/>
    <dgm:cxn modelId="{82EFD6A6-5C55-4DCB-BEB2-3E5CC6ABC6C3}" type="presParOf" srcId="{49706401-652C-4018-904E-038D0D3B77CC}" destId="{E91B9A35-0D48-4C09-8435-ADA129FAA82F}" srcOrd="2" destOrd="0" presId="urn:microsoft.com/office/officeart/2005/8/layout/hList1"/>
    <dgm:cxn modelId="{BCF35829-877E-497B-9681-7E3DD999681C}" type="presParOf" srcId="{E91B9A35-0D48-4C09-8435-ADA129FAA82F}" destId="{A625A8B1-BD60-41A0-BB29-36274D2050A5}" srcOrd="0" destOrd="0" presId="urn:microsoft.com/office/officeart/2005/8/layout/hList1"/>
    <dgm:cxn modelId="{D9C79888-38CD-4AD4-9049-5103AE5EAA3F}" type="presParOf" srcId="{E91B9A35-0D48-4C09-8435-ADA129FAA82F}" destId="{7B55A9F0-16D1-4B4D-912B-9E8424076E2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449612-F819-41F8-BC69-38FFB908F72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F0E2E69-7315-4AD9-9683-2A708863A681}">
      <dgm:prSet/>
      <dgm:spPr>
        <a:solidFill>
          <a:schemeClr val="tx2"/>
        </a:solidFill>
      </dgm:spPr>
      <dgm:t>
        <a:bodyPr/>
        <a:lstStyle/>
        <a:p>
          <a:r>
            <a:rPr lang="en-US" baseline="0" dirty="0"/>
            <a:t>State Code / Agency Charter</a:t>
          </a:r>
          <a:endParaRPr lang="en-US" dirty="0"/>
        </a:p>
      </dgm:t>
    </dgm:pt>
    <dgm:pt modelId="{5EAD81B3-FCD1-41B7-BD41-1B71F81D7DA0}" type="parTrans" cxnId="{F88FBB19-9962-4C65-88E6-1E97BFFD9917}">
      <dgm:prSet/>
      <dgm:spPr/>
      <dgm:t>
        <a:bodyPr/>
        <a:lstStyle/>
        <a:p>
          <a:endParaRPr lang="en-US"/>
        </a:p>
      </dgm:t>
    </dgm:pt>
    <dgm:pt modelId="{397EAEBB-F76D-4AF5-8B2E-078F05B6AD94}" type="sibTrans" cxnId="{F88FBB19-9962-4C65-88E6-1E97BFFD9917}">
      <dgm:prSet/>
      <dgm:spPr>
        <a:solidFill>
          <a:schemeClr val="tx1">
            <a:lumMod val="65000"/>
            <a:lumOff val="35000"/>
          </a:schemeClr>
        </a:solidFill>
        <a:ln w="28575">
          <a:solidFill>
            <a:schemeClr val="bg2">
              <a:alpha val="90000"/>
            </a:schemeClr>
          </a:solidFill>
        </a:ln>
      </dgm:spPr>
      <dgm:t>
        <a:bodyPr/>
        <a:lstStyle/>
        <a:p>
          <a:endParaRPr lang="en-US" dirty="0"/>
        </a:p>
      </dgm:t>
    </dgm:pt>
    <dgm:pt modelId="{3C93E26A-E320-40E2-A944-D60D406A3728}">
      <dgm:prSet/>
      <dgm:spPr>
        <a:solidFill>
          <a:schemeClr val="tx2"/>
        </a:solidFill>
      </dgm:spPr>
      <dgm:t>
        <a:bodyPr/>
        <a:lstStyle/>
        <a:p>
          <a:r>
            <a:rPr lang="en-US" baseline="0" dirty="0"/>
            <a:t>Municipal / Agency Code</a:t>
          </a:r>
          <a:endParaRPr lang="en-US" dirty="0"/>
        </a:p>
      </dgm:t>
    </dgm:pt>
    <dgm:pt modelId="{C99A1003-57AD-4F66-895E-72B21B5FC0B7}" type="parTrans" cxnId="{E9593527-78C9-4134-99A9-CA0170FB523A}">
      <dgm:prSet/>
      <dgm:spPr/>
      <dgm:t>
        <a:bodyPr/>
        <a:lstStyle/>
        <a:p>
          <a:endParaRPr lang="en-US"/>
        </a:p>
      </dgm:t>
    </dgm:pt>
    <dgm:pt modelId="{2A870DC6-D20E-4958-90ED-2651FFEA244C}" type="sibTrans" cxnId="{E9593527-78C9-4134-99A9-CA0170FB523A}">
      <dgm:prSet/>
      <dgm:spPr>
        <a:solidFill>
          <a:schemeClr val="tx1">
            <a:lumMod val="65000"/>
            <a:lumOff val="35000"/>
          </a:schemeClr>
        </a:solidFill>
        <a:ln w="28575">
          <a:solidFill>
            <a:schemeClr val="bg2">
              <a:alpha val="90000"/>
            </a:schemeClr>
          </a:solidFill>
        </a:ln>
      </dgm:spPr>
      <dgm:t>
        <a:bodyPr/>
        <a:lstStyle/>
        <a:p>
          <a:endParaRPr lang="en-US" dirty="0"/>
        </a:p>
      </dgm:t>
    </dgm:pt>
    <dgm:pt modelId="{06C51563-09C5-486B-A31B-568A5D2110E8}">
      <dgm:prSet/>
      <dgm:spPr>
        <a:solidFill>
          <a:schemeClr val="tx2"/>
        </a:solidFill>
      </dgm:spPr>
      <dgm:t>
        <a:bodyPr/>
        <a:lstStyle/>
        <a:p>
          <a:r>
            <a:rPr lang="en-US" baseline="0" dirty="0"/>
            <a:t>Resolutions of the governing body</a:t>
          </a:r>
          <a:endParaRPr lang="en-US" dirty="0"/>
        </a:p>
      </dgm:t>
    </dgm:pt>
    <dgm:pt modelId="{DF924DA7-E926-4668-8337-0B5D6C124873}" type="parTrans" cxnId="{B85A8B39-32AB-44F2-A327-70883D34EE99}">
      <dgm:prSet/>
      <dgm:spPr/>
      <dgm:t>
        <a:bodyPr/>
        <a:lstStyle/>
        <a:p>
          <a:endParaRPr lang="en-US"/>
        </a:p>
      </dgm:t>
    </dgm:pt>
    <dgm:pt modelId="{E2020086-9C40-42B5-AFDB-8E7AC7826C6C}" type="sibTrans" cxnId="{B85A8B39-32AB-44F2-A327-70883D34EE99}">
      <dgm:prSet/>
      <dgm:spPr>
        <a:solidFill>
          <a:schemeClr val="tx1">
            <a:lumMod val="65000"/>
            <a:lumOff val="35000"/>
          </a:schemeClr>
        </a:solidFill>
        <a:ln w="28575">
          <a:solidFill>
            <a:schemeClr val="bg2">
              <a:alpha val="90000"/>
            </a:schemeClr>
          </a:solidFill>
        </a:ln>
      </dgm:spPr>
      <dgm:t>
        <a:bodyPr/>
        <a:lstStyle/>
        <a:p>
          <a:endParaRPr lang="en-US" dirty="0"/>
        </a:p>
      </dgm:t>
    </dgm:pt>
    <dgm:pt modelId="{B49A057E-9373-496C-8109-94B64D93E2A8}">
      <dgm:prSet/>
      <dgm:spPr>
        <a:solidFill>
          <a:schemeClr val="bg2"/>
        </a:solidFill>
      </dgm:spPr>
      <dgm:t>
        <a:bodyPr/>
        <a:lstStyle/>
        <a:p>
          <a:r>
            <a:rPr lang="en-US" baseline="0" dirty="0"/>
            <a:t>Policies of the governing body</a:t>
          </a:r>
          <a:endParaRPr lang="en-US" dirty="0"/>
        </a:p>
      </dgm:t>
    </dgm:pt>
    <dgm:pt modelId="{F8419B75-9EC1-4535-BE1C-EACDA2FABA7F}" type="parTrans" cxnId="{FC7333D2-8DEC-4C41-ADE3-DDC3E4C712FE}">
      <dgm:prSet/>
      <dgm:spPr/>
      <dgm:t>
        <a:bodyPr/>
        <a:lstStyle/>
        <a:p>
          <a:endParaRPr lang="en-US"/>
        </a:p>
      </dgm:t>
    </dgm:pt>
    <dgm:pt modelId="{CD7A189E-0181-45B4-9F2C-A87A72F3FAED}" type="sibTrans" cxnId="{FC7333D2-8DEC-4C41-ADE3-DDC3E4C712FE}">
      <dgm:prSet/>
      <dgm:spPr>
        <a:solidFill>
          <a:schemeClr val="tx1">
            <a:lumMod val="65000"/>
            <a:lumOff val="35000"/>
          </a:schemeClr>
        </a:solidFill>
        <a:ln w="28575">
          <a:solidFill>
            <a:schemeClr val="bg2">
              <a:alpha val="90000"/>
            </a:schemeClr>
          </a:solidFill>
        </a:ln>
      </dgm:spPr>
      <dgm:t>
        <a:bodyPr/>
        <a:lstStyle/>
        <a:p>
          <a:endParaRPr lang="en-US" dirty="0"/>
        </a:p>
      </dgm:t>
    </dgm:pt>
    <dgm:pt modelId="{157C5E88-1014-4AF5-80CF-6B6C3A43F64E}">
      <dgm:prSet/>
      <dgm:spPr>
        <a:solidFill>
          <a:schemeClr val="bg2"/>
        </a:solidFill>
      </dgm:spPr>
      <dgm:t>
        <a:bodyPr/>
        <a:lstStyle/>
        <a:p>
          <a:r>
            <a:rPr lang="en-US" baseline="0" dirty="0"/>
            <a:t>Administrative policies and procedures</a:t>
          </a:r>
          <a:endParaRPr lang="en-US" dirty="0"/>
        </a:p>
      </dgm:t>
    </dgm:pt>
    <dgm:pt modelId="{B6AD2557-3241-49FB-AB3F-BE3ECD01548C}" type="parTrans" cxnId="{BAC67DD8-EB7E-4A2E-B706-496900B59D28}">
      <dgm:prSet/>
      <dgm:spPr/>
      <dgm:t>
        <a:bodyPr/>
        <a:lstStyle/>
        <a:p>
          <a:endParaRPr lang="en-US"/>
        </a:p>
      </dgm:t>
    </dgm:pt>
    <dgm:pt modelId="{5C8CCB5B-181C-4D64-8DCC-BAED89CF23D4}" type="sibTrans" cxnId="{BAC67DD8-EB7E-4A2E-B706-496900B59D28}">
      <dgm:prSet/>
      <dgm:spPr/>
      <dgm:t>
        <a:bodyPr/>
        <a:lstStyle/>
        <a:p>
          <a:endParaRPr lang="en-US"/>
        </a:p>
      </dgm:t>
    </dgm:pt>
    <dgm:pt modelId="{AAB7E6AB-C55C-4AD1-9169-28981843FB03}" type="pres">
      <dgm:prSet presAssocID="{91449612-F819-41F8-BC69-38FFB908F726}" presName="outerComposite" presStyleCnt="0">
        <dgm:presLayoutVars>
          <dgm:chMax val="5"/>
          <dgm:dir/>
          <dgm:resizeHandles val="exact"/>
        </dgm:presLayoutVars>
      </dgm:prSet>
      <dgm:spPr/>
    </dgm:pt>
    <dgm:pt modelId="{8DF7C048-659D-40FA-91DB-3136DF153E3B}" type="pres">
      <dgm:prSet presAssocID="{91449612-F819-41F8-BC69-38FFB908F726}" presName="dummyMaxCanvas" presStyleCnt="0">
        <dgm:presLayoutVars/>
      </dgm:prSet>
      <dgm:spPr/>
    </dgm:pt>
    <dgm:pt modelId="{72D66950-835F-4C39-AE34-FF64DFEB0DA4}" type="pres">
      <dgm:prSet presAssocID="{91449612-F819-41F8-BC69-38FFB908F726}" presName="FiveNodes_1" presStyleLbl="node1" presStyleIdx="0" presStyleCnt="5">
        <dgm:presLayoutVars>
          <dgm:bulletEnabled val="1"/>
        </dgm:presLayoutVars>
      </dgm:prSet>
      <dgm:spPr/>
    </dgm:pt>
    <dgm:pt modelId="{74DD13C8-09E0-4293-9A34-55D33F6EF3BD}" type="pres">
      <dgm:prSet presAssocID="{91449612-F819-41F8-BC69-38FFB908F726}" presName="FiveNodes_2" presStyleLbl="node1" presStyleIdx="1" presStyleCnt="5">
        <dgm:presLayoutVars>
          <dgm:bulletEnabled val="1"/>
        </dgm:presLayoutVars>
      </dgm:prSet>
      <dgm:spPr/>
    </dgm:pt>
    <dgm:pt modelId="{D2B0F567-29D2-43A1-AAC2-2F6282CEDF86}" type="pres">
      <dgm:prSet presAssocID="{91449612-F819-41F8-BC69-38FFB908F726}" presName="FiveNodes_3" presStyleLbl="node1" presStyleIdx="2" presStyleCnt="5">
        <dgm:presLayoutVars>
          <dgm:bulletEnabled val="1"/>
        </dgm:presLayoutVars>
      </dgm:prSet>
      <dgm:spPr/>
    </dgm:pt>
    <dgm:pt modelId="{3662A93F-9915-4349-9537-E1372CEF4561}" type="pres">
      <dgm:prSet presAssocID="{91449612-F819-41F8-BC69-38FFB908F726}" presName="FiveNodes_4" presStyleLbl="node1" presStyleIdx="3" presStyleCnt="5">
        <dgm:presLayoutVars>
          <dgm:bulletEnabled val="1"/>
        </dgm:presLayoutVars>
      </dgm:prSet>
      <dgm:spPr/>
    </dgm:pt>
    <dgm:pt modelId="{9FCF85F5-3DCC-4C9E-A93E-7AC4D5873FFC}" type="pres">
      <dgm:prSet presAssocID="{91449612-F819-41F8-BC69-38FFB908F726}" presName="FiveNodes_5" presStyleLbl="node1" presStyleIdx="4" presStyleCnt="5">
        <dgm:presLayoutVars>
          <dgm:bulletEnabled val="1"/>
        </dgm:presLayoutVars>
      </dgm:prSet>
      <dgm:spPr/>
    </dgm:pt>
    <dgm:pt modelId="{E5F012E5-4254-4870-BA41-640C753B10D4}" type="pres">
      <dgm:prSet presAssocID="{91449612-F819-41F8-BC69-38FFB908F726}" presName="FiveConn_1-2" presStyleLbl="fgAccFollowNode1" presStyleIdx="0" presStyleCnt="4">
        <dgm:presLayoutVars>
          <dgm:bulletEnabled val="1"/>
        </dgm:presLayoutVars>
      </dgm:prSet>
      <dgm:spPr/>
    </dgm:pt>
    <dgm:pt modelId="{F0B5F6BA-4409-4E11-AFFA-E6A55FEE8FAB}" type="pres">
      <dgm:prSet presAssocID="{91449612-F819-41F8-BC69-38FFB908F726}" presName="FiveConn_2-3" presStyleLbl="fgAccFollowNode1" presStyleIdx="1" presStyleCnt="4">
        <dgm:presLayoutVars>
          <dgm:bulletEnabled val="1"/>
        </dgm:presLayoutVars>
      </dgm:prSet>
      <dgm:spPr/>
    </dgm:pt>
    <dgm:pt modelId="{FA914D94-339C-43D2-B9D7-C72E40DFF9F3}" type="pres">
      <dgm:prSet presAssocID="{91449612-F819-41F8-BC69-38FFB908F726}" presName="FiveConn_3-4" presStyleLbl="fgAccFollowNode1" presStyleIdx="2" presStyleCnt="4">
        <dgm:presLayoutVars>
          <dgm:bulletEnabled val="1"/>
        </dgm:presLayoutVars>
      </dgm:prSet>
      <dgm:spPr/>
    </dgm:pt>
    <dgm:pt modelId="{5579A8F0-96A9-459D-A181-6F0BFA30C79B}" type="pres">
      <dgm:prSet presAssocID="{91449612-F819-41F8-BC69-38FFB908F726}" presName="FiveConn_4-5" presStyleLbl="fgAccFollowNode1" presStyleIdx="3" presStyleCnt="4">
        <dgm:presLayoutVars>
          <dgm:bulletEnabled val="1"/>
        </dgm:presLayoutVars>
      </dgm:prSet>
      <dgm:spPr/>
    </dgm:pt>
    <dgm:pt modelId="{B70AA109-7635-4264-A9D7-A47321EF9CDD}" type="pres">
      <dgm:prSet presAssocID="{91449612-F819-41F8-BC69-38FFB908F726}" presName="FiveNodes_1_text" presStyleLbl="node1" presStyleIdx="4" presStyleCnt="5">
        <dgm:presLayoutVars>
          <dgm:bulletEnabled val="1"/>
        </dgm:presLayoutVars>
      </dgm:prSet>
      <dgm:spPr/>
    </dgm:pt>
    <dgm:pt modelId="{936801F4-DBEE-4413-8A5D-3E457B337B12}" type="pres">
      <dgm:prSet presAssocID="{91449612-F819-41F8-BC69-38FFB908F726}" presName="FiveNodes_2_text" presStyleLbl="node1" presStyleIdx="4" presStyleCnt="5">
        <dgm:presLayoutVars>
          <dgm:bulletEnabled val="1"/>
        </dgm:presLayoutVars>
      </dgm:prSet>
      <dgm:spPr/>
    </dgm:pt>
    <dgm:pt modelId="{2F0AB738-E9CF-4DDC-ABE2-B99E9C520C90}" type="pres">
      <dgm:prSet presAssocID="{91449612-F819-41F8-BC69-38FFB908F726}" presName="FiveNodes_3_text" presStyleLbl="node1" presStyleIdx="4" presStyleCnt="5">
        <dgm:presLayoutVars>
          <dgm:bulletEnabled val="1"/>
        </dgm:presLayoutVars>
      </dgm:prSet>
      <dgm:spPr/>
    </dgm:pt>
    <dgm:pt modelId="{185E8081-684F-4872-8ADF-3302387E67B5}" type="pres">
      <dgm:prSet presAssocID="{91449612-F819-41F8-BC69-38FFB908F726}" presName="FiveNodes_4_text" presStyleLbl="node1" presStyleIdx="4" presStyleCnt="5">
        <dgm:presLayoutVars>
          <dgm:bulletEnabled val="1"/>
        </dgm:presLayoutVars>
      </dgm:prSet>
      <dgm:spPr/>
    </dgm:pt>
    <dgm:pt modelId="{31419189-CC4A-48ED-89A3-2E6A841D4970}" type="pres">
      <dgm:prSet presAssocID="{91449612-F819-41F8-BC69-38FFB908F726}" presName="FiveNodes_5_text" presStyleLbl="node1" presStyleIdx="4" presStyleCnt="5">
        <dgm:presLayoutVars>
          <dgm:bulletEnabled val="1"/>
        </dgm:presLayoutVars>
      </dgm:prSet>
      <dgm:spPr/>
    </dgm:pt>
  </dgm:ptLst>
  <dgm:cxnLst>
    <dgm:cxn modelId="{105CD000-D1DB-4FC3-AA8B-80CD42F1907F}" type="presOf" srcId="{157C5E88-1014-4AF5-80CF-6B6C3A43F64E}" destId="{31419189-CC4A-48ED-89A3-2E6A841D4970}" srcOrd="1" destOrd="0" presId="urn:microsoft.com/office/officeart/2005/8/layout/vProcess5"/>
    <dgm:cxn modelId="{164B5D08-1757-478F-9C76-BC0000ACFB97}" type="presOf" srcId="{B49A057E-9373-496C-8109-94B64D93E2A8}" destId="{185E8081-684F-4872-8ADF-3302387E67B5}" srcOrd="1" destOrd="0" presId="urn:microsoft.com/office/officeart/2005/8/layout/vProcess5"/>
    <dgm:cxn modelId="{F88FBB19-9962-4C65-88E6-1E97BFFD9917}" srcId="{91449612-F819-41F8-BC69-38FFB908F726}" destId="{7F0E2E69-7315-4AD9-9683-2A708863A681}" srcOrd="0" destOrd="0" parTransId="{5EAD81B3-FCD1-41B7-BD41-1B71F81D7DA0}" sibTransId="{397EAEBB-F76D-4AF5-8B2E-078F05B6AD94}"/>
    <dgm:cxn modelId="{E9593527-78C9-4134-99A9-CA0170FB523A}" srcId="{91449612-F819-41F8-BC69-38FFB908F726}" destId="{3C93E26A-E320-40E2-A944-D60D406A3728}" srcOrd="1" destOrd="0" parTransId="{C99A1003-57AD-4F66-895E-72B21B5FC0B7}" sibTransId="{2A870DC6-D20E-4958-90ED-2651FFEA244C}"/>
    <dgm:cxn modelId="{D3FCC135-F49A-46AD-8B0C-BBADF1566CFD}" type="presOf" srcId="{B49A057E-9373-496C-8109-94B64D93E2A8}" destId="{3662A93F-9915-4349-9537-E1372CEF4561}" srcOrd="0" destOrd="0" presId="urn:microsoft.com/office/officeart/2005/8/layout/vProcess5"/>
    <dgm:cxn modelId="{B23F2E39-1FBF-4A89-91FF-AFD7D46A7052}" type="presOf" srcId="{3C93E26A-E320-40E2-A944-D60D406A3728}" destId="{936801F4-DBEE-4413-8A5D-3E457B337B12}" srcOrd="1" destOrd="0" presId="urn:microsoft.com/office/officeart/2005/8/layout/vProcess5"/>
    <dgm:cxn modelId="{B85A8B39-32AB-44F2-A327-70883D34EE99}" srcId="{91449612-F819-41F8-BC69-38FFB908F726}" destId="{06C51563-09C5-486B-A31B-568A5D2110E8}" srcOrd="2" destOrd="0" parTransId="{DF924DA7-E926-4668-8337-0B5D6C124873}" sibTransId="{E2020086-9C40-42B5-AFDB-8E7AC7826C6C}"/>
    <dgm:cxn modelId="{33FCA063-319B-4A6D-89B1-C754DA709074}" type="presOf" srcId="{E2020086-9C40-42B5-AFDB-8E7AC7826C6C}" destId="{FA914D94-339C-43D2-B9D7-C72E40DFF9F3}" srcOrd="0" destOrd="0" presId="urn:microsoft.com/office/officeart/2005/8/layout/vProcess5"/>
    <dgm:cxn modelId="{2117964A-1F13-4BE8-A3FB-88B5ADFB7228}" type="presOf" srcId="{3C93E26A-E320-40E2-A944-D60D406A3728}" destId="{74DD13C8-09E0-4293-9A34-55D33F6EF3BD}" srcOrd="0" destOrd="0" presId="urn:microsoft.com/office/officeart/2005/8/layout/vProcess5"/>
    <dgm:cxn modelId="{6BFB516F-636F-4A79-B0D5-30D05084AF43}" type="presOf" srcId="{06C51563-09C5-486B-A31B-568A5D2110E8}" destId="{2F0AB738-E9CF-4DDC-ABE2-B99E9C520C90}" srcOrd="1" destOrd="0" presId="urn:microsoft.com/office/officeart/2005/8/layout/vProcess5"/>
    <dgm:cxn modelId="{64A67775-8D3C-410B-A367-B16751BBD751}" type="presOf" srcId="{7F0E2E69-7315-4AD9-9683-2A708863A681}" destId="{B70AA109-7635-4264-A9D7-A47321EF9CDD}" srcOrd="1" destOrd="0" presId="urn:microsoft.com/office/officeart/2005/8/layout/vProcess5"/>
    <dgm:cxn modelId="{847BCA57-9521-448E-80B1-EF2356352787}" type="presOf" srcId="{91449612-F819-41F8-BC69-38FFB908F726}" destId="{AAB7E6AB-C55C-4AD1-9169-28981843FB03}" srcOrd="0" destOrd="0" presId="urn:microsoft.com/office/officeart/2005/8/layout/vProcess5"/>
    <dgm:cxn modelId="{8671DE9B-D329-4B6E-BA6D-1C3A7445BF2B}" type="presOf" srcId="{397EAEBB-F76D-4AF5-8B2E-078F05B6AD94}" destId="{E5F012E5-4254-4870-BA41-640C753B10D4}" srcOrd="0" destOrd="0" presId="urn:microsoft.com/office/officeart/2005/8/layout/vProcess5"/>
    <dgm:cxn modelId="{85BF54A0-E2D1-4D0E-942F-0528E2E3BD64}" type="presOf" srcId="{7F0E2E69-7315-4AD9-9683-2A708863A681}" destId="{72D66950-835F-4C39-AE34-FF64DFEB0DA4}" srcOrd="0" destOrd="0" presId="urn:microsoft.com/office/officeart/2005/8/layout/vProcess5"/>
    <dgm:cxn modelId="{0845EABF-9081-48BF-83BD-89EA9392CC24}" type="presOf" srcId="{06C51563-09C5-486B-A31B-568A5D2110E8}" destId="{D2B0F567-29D2-43A1-AAC2-2F6282CEDF86}" srcOrd="0" destOrd="0" presId="urn:microsoft.com/office/officeart/2005/8/layout/vProcess5"/>
    <dgm:cxn modelId="{79E001CD-6797-482F-A07D-0B1184B4B481}" type="presOf" srcId="{157C5E88-1014-4AF5-80CF-6B6C3A43F64E}" destId="{9FCF85F5-3DCC-4C9E-A93E-7AC4D5873FFC}" srcOrd="0" destOrd="0" presId="urn:microsoft.com/office/officeart/2005/8/layout/vProcess5"/>
    <dgm:cxn modelId="{DB9A2DD0-D907-47FD-92CB-DAF61C1866CB}" type="presOf" srcId="{CD7A189E-0181-45B4-9F2C-A87A72F3FAED}" destId="{5579A8F0-96A9-459D-A181-6F0BFA30C79B}" srcOrd="0" destOrd="0" presId="urn:microsoft.com/office/officeart/2005/8/layout/vProcess5"/>
    <dgm:cxn modelId="{FC7333D2-8DEC-4C41-ADE3-DDC3E4C712FE}" srcId="{91449612-F819-41F8-BC69-38FFB908F726}" destId="{B49A057E-9373-496C-8109-94B64D93E2A8}" srcOrd="3" destOrd="0" parTransId="{F8419B75-9EC1-4535-BE1C-EACDA2FABA7F}" sibTransId="{CD7A189E-0181-45B4-9F2C-A87A72F3FAED}"/>
    <dgm:cxn modelId="{BAC67DD8-EB7E-4A2E-B706-496900B59D28}" srcId="{91449612-F819-41F8-BC69-38FFB908F726}" destId="{157C5E88-1014-4AF5-80CF-6B6C3A43F64E}" srcOrd="4" destOrd="0" parTransId="{B6AD2557-3241-49FB-AB3F-BE3ECD01548C}" sibTransId="{5C8CCB5B-181C-4D64-8DCC-BAED89CF23D4}"/>
    <dgm:cxn modelId="{29C4E5DB-C6EF-4094-9FA6-73ED23B6D255}" type="presOf" srcId="{2A870DC6-D20E-4958-90ED-2651FFEA244C}" destId="{F0B5F6BA-4409-4E11-AFFA-E6A55FEE8FAB}" srcOrd="0" destOrd="0" presId="urn:microsoft.com/office/officeart/2005/8/layout/vProcess5"/>
    <dgm:cxn modelId="{85AEBD10-6CE0-427B-B557-DD7A4E20DFE1}" type="presParOf" srcId="{AAB7E6AB-C55C-4AD1-9169-28981843FB03}" destId="{8DF7C048-659D-40FA-91DB-3136DF153E3B}" srcOrd="0" destOrd="0" presId="urn:microsoft.com/office/officeart/2005/8/layout/vProcess5"/>
    <dgm:cxn modelId="{DC285204-CC81-4ABA-ADF4-CDBD9A7D0B07}" type="presParOf" srcId="{AAB7E6AB-C55C-4AD1-9169-28981843FB03}" destId="{72D66950-835F-4C39-AE34-FF64DFEB0DA4}" srcOrd="1" destOrd="0" presId="urn:microsoft.com/office/officeart/2005/8/layout/vProcess5"/>
    <dgm:cxn modelId="{48339346-5BE6-468C-A197-8BB225A97F30}" type="presParOf" srcId="{AAB7E6AB-C55C-4AD1-9169-28981843FB03}" destId="{74DD13C8-09E0-4293-9A34-55D33F6EF3BD}" srcOrd="2" destOrd="0" presId="urn:microsoft.com/office/officeart/2005/8/layout/vProcess5"/>
    <dgm:cxn modelId="{5B341F63-45BE-493C-BBC9-B89D2FA57302}" type="presParOf" srcId="{AAB7E6AB-C55C-4AD1-9169-28981843FB03}" destId="{D2B0F567-29D2-43A1-AAC2-2F6282CEDF86}" srcOrd="3" destOrd="0" presId="urn:microsoft.com/office/officeart/2005/8/layout/vProcess5"/>
    <dgm:cxn modelId="{9F9F20D3-F582-498F-A6D5-2C41AEA45641}" type="presParOf" srcId="{AAB7E6AB-C55C-4AD1-9169-28981843FB03}" destId="{3662A93F-9915-4349-9537-E1372CEF4561}" srcOrd="4" destOrd="0" presId="urn:microsoft.com/office/officeart/2005/8/layout/vProcess5"/>
    <dgm:cxn modelId="{F2CA6056-B3C5-425D-BC4F-3850B0F9939A}" type="presParOf" srcId="{AAB7E6AB-C55C-4AD1-9169-28981843FB03}" destId="{9FCF85F5-3DCC-4C9E-A93E-7AC4D5873FFC}" srcOrd="5" destOrd="0" presId="urn:microsoft.com/office/officeart/2005/8/layout/vProcess5"/>
    <dgm:cxn modelId="{2D335170-889C-4D7F-B0D8-D43D772970B7}" type="presParOf" srcId="{AAB7E6AB-C55C-4AD1-9169-28981843FB03}" destId="{E5F012E5-4254-4870-BA41-640C753B10D4}" srcOrd="6" destOrd="0" presId="urn:microsoft.com/office/officeart/2005/8/layout/vProcess5"/>
    <dgm:cxn modelId="{662BFC50-843B-4A98-A7B0-0FBEFDDF114D}" type="presParOf" srcId="{AAB7E6AB-C55C-4AD1-9169-28981843FB03}" destId="{F0B5F6BA-4409-4E11-AFFA-E6A55FEE8FAB}" srcOrd="7" destOrd="0" presId="urn:microsoft.com/office/officeart/2005/8/layout/vProcess5"/>
    <dgm:cxn modelId="{D9870159-9E2F-4E51-A0B3-1E0CBD0504C7}" type="presParOf" srcId="{AAB7E6AB-C55C-4AD1-9169-28981843FB03}" destId="{FA914D94-339C-43D2-B9D7-C72E40DFF9F3}" srcOrd="8" destOrd="0" presId="urn:microsoft.com/office/officeart/2005/8/layout/vProcess5"/>
    <dgm:cxn modelId="{02CE1F16-AC99-4F4E-8E22-C729306588F5}" type="presParOf" srcId="{AAB7E6AB-C55C-4AD1-9169-28981843FB03}" destId="{5579A8F0-96A9-459D-A181-6F0BFA30C79B}" srcOrd="9" destOrd="0" presId="urn:microsoft.com/office/officeart/2005/8/layout/vProcess5"/>
    <dgm:cxn modelId="{C10D6F99-63D6-42FC-B08C-D8C7783F87CE}" type="presParOf" srcId="{AAB7E6AB-C55C-4AD1-9169-28981843FB03}" destId="{B70AA109-7635-4264-A9D7-A47321EF9CDD}" srcOrd="10" destOrd="0" presId="urn:microsoft.com/office/officeart/2005/8/layout/vProcess5"/>
    <dgm:cxn modelId="{22A74800-B27E-45F2-8751-C7C4D1F36347}" type="presParOf" srcId="{AAB7E6AB-C55C-4AD1-9169-28981843FB03}" destId="{936801F4-DBEE-4413-8A5D-3E457B337B12}" srcOrd="11" destOrd="0" presId="urn:microsoft.com/office/officeart/2005/8/layout/vProcess5"/>
    <dgm:cxn modelId="{9BB4C672-74DA-4C71-AE72-E5AB839028A7}" type="presParOf" srcId="{AAB7E6AB-C55C-4AD1-9169-28981843FB03}" destId="{2F0AB738-E9CF-4DDC-ABE2-B99E9C520C90}" srcOrd="12" destOrd="0" presId="urn:microsoft.com/office/officeart/2005/8/layout/vProcess5"/>
    <dgm:cxn modelId="{6888072C-A826-494A-9FFA-ACAF84BFB50A}" type="presParOf" srcId="{AAB7E6AB-C55C-4AD1-9169-28981843FB03}" destId="{185E8081-684F-4872-8ADF-3302387E67B5}" srcOrd="13" destOrd="0" presId="urn:microsoft.com/office/officeart/2005/8/layout/vProcess5"/>
    <dgm:cxn modelId="{CFB4E8B4-1F35-4C38-B1B8-703AEB0D194F}" type="presParOf" srcId="{AAB7E6AB-C55C-4AD1-9169-28981843FB03}" destId="{31419189-CC4A-48ED-89A3-2E6A841D497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B3FA57-9EE6-4D2D-99DE-5EEEDBD9D40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8737CAC-5CE4-490D-B9DD-4C155DAB4E73}">
      <dgm:prSet/>
      <dgm:spPr>
        <a:solidFill>
          <a:schemeClr val="tx2"/>
        </a:solidFill>
      </dgm:spPr>
      <dgm:t>
        <a:bodyPr/>
        <a:lstStyle/>
        <a:p>
          <a:r>
            <a:rPr lang="en-US" baseline="0" dirty="0"/>
            <a:t>Regulatory Framework and Best Practices</a:t>
          </a:r>
          <a:endParaRPr lang="en-US" dirty="0"/>
        </a:p>
      </dgm:t>
    </dgm:pt>
    <dgm:pt modelId="{A4D83093-200C-4ED9-8E0E-623FBC9177FB}" type="parTrans" cxnId="{599BA331-CC99-4A7B-A8AB-2A09E406B1EE}">
      <dgm:prSet/>
      <dgm:spPr/>
      <dgm:t>
        <a:bodyPr/>
        <a:lstStyle/>
        <a:p>
          <a:endParaRPr lang="en-US"/>
        </a:p>
      </dgm:t>
    </dgm:pt>
    <dgm:pt modelId="{9F9240AD-C02F-427A-B67A-9BDE6AAC3373}" type="sibTrans" cxnId="{599BA331-CC99-4A7B-A8AB-2A09E406B1EE}">
      <dgm:prSet/>
      <dgm:spPr>
        <a:solidFill>
          <a:schemeClr val="tx1">
            <a:lumMod val="65000"/>
            <a:lumOff val="35000"/>
          </a:schemeClr>
        </a:solidFill>
        <a:ln w="28575">
          <a:solidFill>
            <a:schemeClr val="bg2">
              <a:alpha val="90000"/>
            </a:schemeClr>
          </a:solidFill>
        </a:ln>
      </dgm:spPr>
      <dgm:t>
        <a:bodyPr/>
        <a:lstStyle/>
        <a:p>
          <a:endParaRPr lang="en-US" dirty="0"/>
        </a:p>
      </dgm:t>
    </dgm:pt>
    <dgm:pt modelId="{A6593FE0-BA44-42C8-B6A5-A0D5AD816FED}">
      <dgm:prSet/>
      <dgm:spPr>
        <a:solidFill>
          <a:schemeClr val="tx2"/>
        </a:solidFill>
      </dgm:spPr>
      <dgm:t>
        <a:bodyPr/>
        <a:lstStyle/>
        <a:p>
          <a:r>
            <a:rPr lang="en-US" baseline="0" dirty="0"/>
            <a:t>Policies of the Governing Body</a:t>
          </a:r>
          <a:endParaRPr lang="en-US" dirty="0"/>
        </a:p>
      </dgm:t>
    </dgm:pt>
    <dgm:pt modelId="{5F200A7F-A5D7-4C7D-A4A4-A2D4F5B326E6}" type="parTrans" cxnId="{27A77424-99F4-4838-9F52-3100E17B5D54}">
      <dgm:prSet/>
      <dgm:spPr/>
      <dgm:t>
        <a:bodyPr/>
        <a:lstStyle/>
        <a:p>
          <a:endParaRPr lang="en-US"/>
        </a:p>
      </dgm:t>
    </dgm:pt>
    <dgm:pt modelId="{2664FB24-C41F-4313-A8F5-AB378BB327B2}" type="sibTrans" cxnId="{27A77424-99F4-4838-9F52-3100E17B5D54}">
      <dgm:prSet/>
      <dgm:spPr>
        <a:solidFill>
          <a:schemeClr val="tx1">
            <a:lumMod val="65000"/>
            <a:lumOff val="35000"/>
          </a:schemeClr>
        </a:solidFill>
        <a:ln w="28575">
          <a:solidFill>
            <a:schemeClr val="bg2">
              <a:alpha val="90000"/>
            </a:schemeClr>
          </a:solidFill>
        </a:ln>
      </dgm:spPr>
      <dgm:t>
        <a:bodyPr/>
        <a:lstStyle/>
        <a:p>
          <a:endParaRPr lang="en-US" dirty="0"/>
        </a:p>
      </dgm:t>
    </dgm:pt>
    <dgm:pt modelId="{40545826-DAF3-4228-B9D8-0A6AA71D16B6}">
      <dgm:prSet/>
      <dgm:spPr>
        <a:solidFill>
          <a:schemeClr val="tx2"/>
        </a:solidFill>
      </dgm:spPr>
      <dgm:t>
        <a:bodyPr/>
        <a:lstStyle/>
        <a:p>
          <a:r>
            <a:rPr lang="en-US" baseline="0" dirty="0"/>
            <a:t>Organizational Administrative Policies</a:t>
          </a:r>
          <a:endParaRPr lang="en-US" dirty="0"/>
        </a:p>
      </dgm:t>
    </dgm:pt>
    <dgm:pt modelId="{20CF2E28-A1FB-4F88-8F25-C7EB4FABB2DD}" type="parTrans" cxnId="{6597B561-725D-480E-AFDB-2D20257CCF4A}">
      <dgm:prSet/>
      <dgm:spPr/>
      <dgm:t>
        <a:bodyPr/>
        <a:lstStyle/>
        <a:p>
          <a:endParaRPr lang="en-US"/>
        </a:p>
      </dgm:t>
    </dgm:pt>
    <dgm:pt modelId="{C502E93E-DD62-4546-B2FE-81DAA92A17B6}" type="sibTrans" cxnId="{6597B561-725D-480E-AFDB-2D20257CCF4A}">
      <dgm:prSet/>
      <dgm:spPr>
        <a:solidFill>
          <a:schemeClr val="tx1">
            <a:lumMod val="65000"/>
            <a:lumOff val="35000"/>
          </a:schemeClr>
        </a:solidFill>
        <a:ln w="28575">
          <a:solidFill>
            <a:schemeClr val="bg2">
              <a:alpha val="90000"/>
            </a:schemeClr>
          </a:solidFill>
        </a:ln>
      </dgm:spPr>
      <dgm:t>
        <a:bodyPr/>
        <a:lstStyle/>
        <a:p>
          <a:endParaRPr lang="en-US" dirty="0"/>
        </a:p>
      </dgm:t>
    </dgm:pt>
    <dgm:pt modelId="{5E6BCC33-D54C-4B58-B1DF-3D75362C1156}">
      <dgm:prSet/>
      <dgm:spPr>
        <a:solidFill>
          <a:schemeClr val="tx2"/>
        </a:solidFill>
      </dgm:spPr>
      <dgm:t>
        <a:bodyPr/>
        <a:lstStyle/>
        <a:p>
          <a:r>
            <a:rPr lang="en-US" baseline="0" dirty="0"/>
            <a:t>Administrative Procedures</a:t>
          </a:r>
          <a:endParaRPr lang="en-US" dirty="0"/>
        </a:p>
      </dgm:t>
    </dgm:pt>
    <dgm:pt modelId="{ECBD0A47-0C86-42C4-A8B8-E926B00A75BD}" type="parTrans" cxnId="{26725F8A-9618-4346-AD5E-DC2298D4CD06}">
      <dgm:prSet/>
      <dgm:spPr/>
      <dgm:t>
        <a:bodyPr/>
        <a:lstStyle/>
        <a:p>
          <a:endParaRPr lang="en-US"/>
        </a:p>
      </dgm:t>
    </dgm:pt>
    <dgm:pt modelId="{9AE4EDE3-8419-4E5C-AC11-1E25DC6A66CB}" type="sibTrans" cxnId="{26725F8A-9618-4346-AD5E-DC2298D4CD06}">
      <dgm:prSet/>
      <dgm:spPr>
        <a:solidFill>
          <a:schemeClr val="tx1">
            <a:lumMod val="65000"/>
            <a:lumOff val="35000"/>
          </a:schemeClr>
        </a:solidFill>
        <a:ln w="28575">
          <a:solidFill>
            <a:schemeClr val="bg2">
              <a:alpha val="90000"/>
            </a:schemeClr>
          </a:solidFill>
        </a:ln>
      </dgm:spPr>
      <dgm:t>
        <a:bodyPr/>
        <a:lstStyle/>
        <a:p>
          <a:endParaRPr lang="en-US" dirty="0"/>
        </a:p>
      </dgm:t>
    </dgm:pt>
    <dgm:pt modelId="{66031F70-BC2A-4813-A24F-FCC9C16CEAB7}">
      <dgm:prSet/>
      <dgm:spPr>
        <a:solidFill>
          <a:schemeClr val="tx2"/>
        </a:solidFill>
      </dgm:spPr>
      <dgm:t>
        <a:bodyPr/>
        <a:lstStyle/>
        <a:p>
          <a:r>
            <a:rPr lang="en-US" baseline="0" dirty="0"/>
            <a:t>Department Processes / Desk Procedures</a:t>
          </a:r>
          <a:endParaRPr lang="en-US" dirty="0"/>
        </a:p>
      </dgm:t>
    </dgm:pt>
    <dgm:pt modelId="{800E1520-8F84-422D-BFBE-2AF56738164C}" type="parTrans" cxnId="{C888160A-05D7-4CF5-A823-3B3E2B1C0BD7}">
      <dgm:prSet/>
      <dgm:spPr/>
      <dgm:t>
        <a:bodyPr/>
        <a:lstStyle/>
        <a:p>
          <a:endParaRPr lang="en-US"/>
        </a:p>
      </dgm:t>
    </dgm:pt>
    <dgm:pt modelId="{A5FC9C89-70F8-4D48-B8FD-724EB12AE1B6}" type="sibTrans" cxnId="{C888160A-05D7-4CF5-A823-3B3E2B1C0BD7}">
      <dgm:prSet/>
      <dgm:spPr/>
      <dgm:t>
        <a:bodyPr/>
        <a:lstStyle/>
        <a:p>
          <a:endParaRPr lang="en-US"/>
        </a:p>
      </dgm:t>
    </dgm:pt>
    <dgm:pt modelId="{2A52656F-CB1C-4E60-87F0-901FFB893BFA}" type="pres">
      <dgm:prSet presAssocID="{F8B3FA57-9EE6-4D2D-99DE-5EEEDBD9D400}" presName="outerComposite" presStyleCnt="0">
        <dgm:presLayoutVars>
          <dgm:chMax val="5"/>
          <dgm:dir/>
          <dgm:resizeHandles val="exact"/>
        </dgm:presLayoutVars>
      </dgm:prSet>
      <dgm:spPr/>
    </dgm:pt>
    <dgm:pt modelId="{6FED94AC-C3F2-4ECA-A7DE-060E1B7D7D70}" type="pres">
      <dgm:prSet presAssocID="{F8B3FA57-9EE6-4D2D-99DE-5EEEDBD9D400}" presName="dummyMaxCanvas" presStyleCnt="0">
        <dgm:presLayoutVars/>
      </dgm:prSet>
      <dgm:spPr/>
    </dgm:pt>
    <dgm:pt modelId="{0B2C18FF-C4D2-441A-9559-DA5EE7994F06}" type="pres">
      <dgm:prSet presAssocID="{F8B3FA57-9EE6-4D2D-99DE-5EEEDBD9D400}" presName="FiveNodes_1" presStyleLbl="node1" presStyleIdx="0" presStyleCnt="5">
        <dgm:presLayoutVars>
          <dgm:bulletEnabled val="1"/>
        </dgm:presLayoutVars>
      </dgm:prSet>
      <dgm:spPr/>
    </dgm:pt>
    <dgm:pt modelId="{54C10E07-C607-4533-B0AC-17AE27426677}" type="pres">
      <dgm:prSet presAssocID="{F8B3FA57-9EE6-4D2D-99DE-5EEEDBD9D400}" presName="FiveNodes_2" presStyleLbl="node1" presStyleIdx="1" presStyleCnt="5">
        <dgm:presLayoutVars>
          <dgm:bulletEnabled val="1"/>
        </dgm:presLayoutVars>
      </dgm:prSet>
      <dgm:spPr/>
    </dgm:pt>
    <dgm:pt modelId="{EA17616B-7206-4471-AFC6-A4224BE3B9F3}" type="pres">
      <dgm:prSet presAssocID="{F8B3FA57-9EE6-4D2D-99DE-5EEEDBD9D400}" presName="FiveNodes_3" presStyleLbl="node1" presStyleIdx="2" presStyleCnt="5">
        <dgm:presLayoutVars>
          <dgm:bulletEnabled val="1"/>
        </dgm:presLayoutVars>
      </dgm:prSet>
      <dgm:spPr/>
    </dgm:pt>
    <dgm:pt modelId="{CE45CE72-9360-48DE-99CD-65757E418FD9}" type="pres">
      <dgm:prSet presAssocID="{F8B3FA57-9EE6-4D2D-99DE-5EEEDBD9D400}" presName="FiveNodes_4" presStyleLbl="node1" presStyleIdx="3" presStyleCnt="5">
        <dgm:presLayoutVars>
          <dgm:bulletEnabled val="1"/>
        </dgm:presLayoutVars>
      </dgm:prSet>
      <dgm:spPr/>
    </dgm:pt>
    <dgm:pt modelId="{E7DE6A45-12F3-48CB-A28D-52825A3D9E4F}" type="pres">
      <dgm:prSet presAssocID="{F8B3FA57-9EE6-4D2D-99DE-5EEEDBD9D400}" presName="FiveNodes_5" presStyleLbl="node1" presStyleIdx="4" presStyleCnt="5">
        <dgm:presLayoutVars>
          <dgm:bulletEnabled val="1"/>
        </dgm:presLayoutVars>
      </dgm:prSet>
      <dgm:spPr/>
    </dgm:pt>
    <dgm:pt modelId="{E265DDC3-03AB-4A6C-B380-B5BC5E191DF2}" type="pres">
      <dgm:prSet presAssocID="{F8B3FA57-9EE6-4D2D-99DE-5EEEDBD9D400}" presName="FiveConn_1-2" presStyleLbl="fgAccFollowNode1" presStyleIdx="0" presStyleCnt="4">
        <dgm:presLayoutVars>
          <dgm:bulletEnabled val="1"/>
        </dgm:presLayoutVars>
      </dgm:prSet>
      <dgm:spPr/>
    </dgm:pt>
    <dgm:pt modelId="{15771E5C-8CA3-462D-A936-82FACA30A974}" type="pres">
      <dgm:prSet presAssocID="{F8B3FA57-9EE6-4D2D-99DE-5EEEDBD9D400}" presName="FiveConn_2-3" presStyleLbl="fgAccFollowNode1" presStyleIdx="1" presStyleCnt="4">
        <dgm:presLayoutVars>
          <dgm:bulletEnabled val="1"/>
        </dgm:presLayoutVars>
      </dgm:prSet>
      <dgm:spPr/>
    </dgm:pt>
    <dgm:pt modelId="{BF216F5E-027A-4595-8C3B-5DDEB13D8787}" type="pres">
      <dgm:prSet presAssocID="{F8B3FA57-9EE6-4D2D-99DE-5EEEDBD9D400}" presName="FiveConn_3-4" presStyleLbl="fgAccFollowNode1" presStyleIdx="2" presStyleCnt="4">
        <dgm:presLayoutVars>
          <dgm:bulletEnabled val="1"/>
        </dgm:presLayoutVars>
      </dgm:prSet>
      <dgm:spPr/>
    </dgm:pt>
    <dgm:pt modelId="{07E426D9-FF96-45B8-B05E-D42E8D1F3B3F}" type="pres">
      <dgm:prSet presAssocID="{F8B3FA57-9EE6-4D2D-99DE-5EEEDBD9D400}" presName="FiveConn_4-5" presStyleLbl="fgAccFollowNode1" presStyleIdx="3" presStyleCnt="4">
        <dgm:presLayoutVars>
          <dgm:bulletEnabled val="1"/>
        </dgm:presLayoutVars>
      </dgm:prSet>
      <dgm:spPr/>
    </dgm:pt>
    <dgm:pt modelId="{D395C318-1EF6-4FA2-AB04-CE5E93B7BA16}" type="pres">
      <dgm:prSet presAssocID="{F8B3FA57-9EE6-4D2D-99DE-5EEEDBD9D400}" presName="FiveNodes_1_text" presStyleLbl="node1" presStyleIdx="4" presStyleCnt="5">
        <dgm:presLayoutVars>
          <dgm:bulletEnabled val="1"/>
        </dgm:presLayoutVars>
      </dgm:prSet>
      <dgm:spPr/>
    </dgm:pt>
    <dgm:pt modelId="{C1F3E58D-0F8E-4496-BE9C-B4C56074C82D}" type="pres">
      <dgm:prSet presAssocID="{F8B3FA57-9EE6-4D2D-99DE-5EEEDBD9D400}" presName="FiveNodes_2_text" presStyleLbl="node1" presStyleIdx="4" presStyleCnt="5">
        <dgm:presLayoutVars>
          <dgm:bulletEnabled val="1"/>
        </dgm:presLayoutVars>
      </dgm:prSet>
      <dgm:spPr/>
    </dgm:pt>
    <dgm:pt modelId="{EF5E3193-4046-488E-92EE-8AFED5AA60B0}" type="pres">
      <dgm:prSet presAssocID="{F8B3FA57-9EE6-4D2D-99DE-5EEEDBD9D400}" presName="FiveNodes_3_text" presStyleLbl="node1" presStyleIdx="4" presStyleCnt="5">
        <dgm:presLayoutVars>
          <dgm:bulletEnabled val="1"/>
        </dgm:presLayoutVars>
      </dgm:prSet>
      <dgm:spPr/>
    </dgm:pt>
    <dgm:pt modelId="{5066292C-CB8F-4A0E-BD10-A0D680514374}" type="pres">
      <dgm:prSet presAssocID="{F8B3FA57-9EE6-4D2D-99DE-5EEEDBD9D400}" presName="FiveNodes_4_text" presStyleLbl="node1" presStyleIdx="4" presStyleCnt="5">
        <dgm:presLayoutVars>
          <dgm:bulletEnabled val="1"/>
        </dgm:presLayoutVars>
      </dgm:prSet>
      <dgm:spPr/>
    </dgm:pt>
    <dgm:pt modelId="{CBEA96C7-E027-4688-8F7D-FD4D3C0E08F1}" type="pres">
      <dgm:prSet presAssocID="{F8B3FA57-9EE6-4D2D-99DE-5EEEDBD9D400}" presName="FiveNodes_5_text" presStyleLbl="node1" presStyleIdx="4" presStyleCnt="5">
        <dgm:presLayoutVars>
          <dgm:bulletEnabled val="1"/>
        </dgm:presLayoutVars>
      </dgm:prSet>
      <dgm:spPr/>
    </dgm:pt>
  </dgm:ptLst>
  <dgm:cxnLst>
    <dgm:cxn modelId="{C888160A-05D7-4CF5-A823-3B3E2B1C0BD7}" srcId="{F8B3FA57-9EE6-4D2D-99DE-5EEEDBD9D400}" destId="{66031F70-BC2A-4813-A24F-FCC9C16CEAB7}" srcOrd="4" destOrd="0" parTransId="{800E1520-8F84-422D-BFBE-2AF56738164C}" sibTransId="{A5FC9C89-70F8-4D48-B8FD-724EB12AE1B6}"/>
    <dgm:cxn modelId="{857C9D11-AD18-4522-9362-F4E9A923BCB1}" type="presOf" srcId="{5E6BCC33-D54C-4B58-B1DF-3D75362C1156}" destId="{5066292C-CB8F-4A0E-BD10-A0D680514374}" srcOrd="1" destOrd="0" presId="urn:microsoft.com/office/officeart/2005/8/layout/vProcess5"/>
    <dgm:cxn modelId="{27A77424-99F4-4838-9F52-3100E17B5D54}" srcId="{F8B3FA57-9EE6-4D2D-99DE-5EEEDBD9D400}" destId="{A6593FE0-BA44-42C8-B6A5-A0D5AD816FED}" srcOrd="1" destOrd="0" parTransId="{5F200A7F-A5D7-4C7D-A4A4-A2D4F5B326E6}" sibTransId="{2664FB24-C41F-4313-A8F5-AB378BB327B2}"/>
    <dgm:cxn modelId="{A65C7E28-9E9C-4952-A481-38587AA37C78}" type="presOf" srcId="{5E6BCC33-D54C-4B58-B1DF-3D75362C1156}" destId="{CE45CE72-9360-48DE-99CD-65757E418FD9}" srcOrd="0" destOrd="0" presId="urn:microsoft.com/office/officeart/2005/8/layout/vProcess5"/>
    <dgm:cxn modelId="{9A6B592D-464F-40F1-B40B-279C23450CBF}" type="presOf" srcId="{66031F70-BC2A-4813-A24F-FCC9C16CEAB7}" destId="{E7DE6A45-12F3-48CB-A28D-52825A3D9E4F}" srcOrd="0" destOrd="0" presId="urn:microsoft.com/office/officeart/2005/8/layout/vProcess5"/>
    <dgm:cxn modelId="{599BA331-CC99-4A7B-A8AB-2A09E406B1EE}" srcId="{F8B3FA57-9EE6-4D2D-99DE-5EEEDBD9D400}" destId="{C8737CAC-5CE4-490D-B9DD-4C155DAB4E73}" srcOrd="0" destOrd="0" parTransId="{A4D83093-200C-4ED9-8E0E-623FBC9177FB}" sibTransId="{9F9240AD-C02F-427A-B67A-9BDE6AAC3373}"/>
    <dgm:cxn modelId="{6597B561-725D-480E-AFDB-2D20257CCF4A}" srcId="{F8B3FA57-9EE6-4D2D-99DE-5EEEDBD9D400}" destId="{40545826-DAF3-4228-B9D8-0A6AA71D16B6}" srcOrd="2" destOrd="0" parTransId="{20CF2E28-A1FB-4F88-8F25-C7EB4FABB2DD}" sibTransId="{C502E93E-DD62-4546-B2FE-81DAA92A17B6}"/>
    <dgm:cxn modelId="{C5F1C161-FD37-4B0E-8018-5228EECE0554}" type="presOf" srcId="{C8737CAC-5CE4-490D-B9DD-4C155DAB4E73}" destId="{D395C318-1EF6-4FA2-AB04-CE5E93B7BA16}" srcOrd="1" destOrd="0" presId="urn:microsoft.com/office/officeart/2005/8/layout/vProcess5"/>
    <dgm:cxn modelId="{16075F4A-B7E6-40C3-B717-7F020336DD01}" type="presOf" srcId="{C502E93E-DD62-4546-B2FE-81DAA92A17B6}" destId="{BF216F5E-027A-4595-8C3B-5DDEB13D8787}" srcOrd="0" destOrd="0" presId="urn:microsoft.com/office/officeart/2005/8/layout/vProcess5"/>
    <dgm:cxn modelId="{5C1A5A4F-1E89-4FFE-A075-38E5A691FB2C}" type="presOf" srcId="{9F9240AD-C02F-427A-B67A-9BDE6AAC3373}" destId="{E265DDC3-03AB-4A6C-B380-B5BC5E191DF2}" srcOrd="0" destOrd="0" presId="urn:microsoft.com/office/officeart/2005/8/layout/vProcess5"/>
    <dgm:cxn modelId="{DCA3B050-9CA1-4E08-97F0-506960D20826}" type="presOf" srcId="{40545826-DAF3-4228-B9D8-0A6AA71D16B6}" destId="{EF5E3193-4046-488E-92EE-8AFED5AA60B0}" srcOrd="1" destOrd="0" presId="urn:microsoft.com/office/officeart/2005/8/layout/vProcess5"/>
    <dgm:cxn modelId="{58A01E74-561C-4284-BF02-7084764698D2}" type="presOf" srcId="{A6593FE0-BA44-42C8-B6A5-A0D5AD816FED}" destId="{C1F3E58D-0F8E-4496-BE9C-B4C56074C82D}" srcOrd="1" destOrd="0" presId="urn:microsoft.com/office/officeart/2005/8/layout/vProcess5"/>
    <dgm:cxn modelId="{F7B6247D-5534-45D7-9C88-23145EA0676A}" type="presOf" srcId="{A6593FE0-BA44-42C8-B6A5-A0D5AD816FED}" destId="{54C10E07-C607-4533-B0AC-17AE27426677}" srcOrd="0" destOrd="0" presId="urn:microsoft.com/office/officeart/2005/8/layout/vProcess5"/>
    <dgm:cxn modelId="{C68D6A85-AAD6-4E88-91EB-7434D17768E5}" type="presOf" srcId="{66031F70-BC2A-4813-A24F-FCC9C16CEAB7}" destId="{CBEA96C7-E027-4688-8F7D-FD4D3C0E08F1}" srcOrd="1" destOrd="0" presId="urn:microsoft.com/office/officeart/2005/8/layout/vProcess5"/>
    <dgm:cxn modelId="{26725F8A-9618-4346-AD5E-DC2298D4CD06}" srcId="{F8B3FA57-9EE6-4D2D-99DE-5EEEDBD9D400}" destId="{5E6BCC33-D54C-4B58-B1DF-3D75362C1156}" srcOrd="3" destOrd="0" parTransId="{ECBD0A47-0C86-42C4-A8B8-E926B00A75BD}" sibTransId="{9AE4EDE3-8419-4E5C-AC11-1E25DC6A66CB}"/>
    <dgm:cxn modelId="{1BB7B7C4-D1CD-4FA8-93B1-739B3D353F84}" type="presOf" srcId="{C8737CAC-5CE4-490D-B9DD-4C155DAB4E73}" destId="{0B2C18FF-C4D2-441A-9559-DA5EE7994F06}" srcOrd="0" destOrd="0" presId="urn:microsoft.com/office/officeart/2005/8/layout/vProcess5"/>
    <dgm:cxn modelId="{777494DD-DABA-4CB8-8E77-FA22165AFA59}" type="presOf" srcId="{40545826-DAF3-4228-B9D8-0A6AA71D16B6}" destId="{EA17616B-7206-4471-AFC6-A4224BE3B9F3}" srcOrd="0" destOrd="0" presId="urn:microsoft.com/office/officeart/2005/8/layout/vProcess5"/>
    <dgm:cxn modelId="{BC91A0EB-AE4F-499B-8963-A52F2757B267}" type="presOf" srcId="{F8B3FA57-9EE6-4D2D-99DE-5EEEDBD9D400}" destId="{2A52656F-CB1C-4E60-87F0-901FFB893BFA}" srcOrd="0" destOrd="0" presId="urn:microsoft.com/office/officeart/2005/8/layout/vProcess5"/>
    <dgm:cxn modelId="{A68204FD-0F7C-45F8-89FF-949B87299716}" type="presOf" srcId="{9AE4EDE3-8419-4E5C-AC11-1E25DC6A66CB}" destId="{07E426D9-FF96-45B8-B05E-D42E8D1F3B3F}" srcOrd="0" destOrd="0" presId="urn:microsoft.com/office/officeart/2005/8/layout/vProcess5"/>
    <dgm:cxn modelId="{F49CFEFF-D3E8-4C38-AE01-F7C12BB95853}" type="presOf" srcId="{2664FB24-C41F-4313-A8F5-AB378BB327B2}" destId="{15771E5C-8CA3-462D-A936-82FACA30A974}" srcOrd="0" destOrd="0" presId="urn:microsoft.com/office/officeart/2005/8/layout/vProcess5"/>
    <dgm:cxn modelId="{9EBF3DBD-FAE7-4ED3-9D4A-14BC67835EE7}" type="presParOf" srcId="{2A52656F-CB1C-4E60-87F0-901FFB893BFA}" destId="{6FED94AC-C3F2-4ECA-A7DE-060E1B7D7D70}" srcOrd="0" destOrd="0" presId="urn:microsoft.com/office/officeart/2005/8/layout/vProcess5"/>
    <dgm:cxn modelId="{24CB4EC4-4F0E-4F40-8D96-68F15EFF369A}" type="presParOf" srcId="{2A52656F-CB1C-4E60-87F0-901FFB893BFA}" destId="{0B2C18FF-C4D2-441A-9559-DA5EE7994F06}" srcOrd="1" destOrd="0" presId="urn:microsoft.com/office/officeart/2005/8/layout/vProcess5"/>
    <dgm:cxn modelId="{8522528E-FEFD-4896-9036-501D377ADF2A}" type="presParOf" srcId="{2A52656F-CB1C-4E60-87F0-901FFB893BFA}" destId="{54C10E07-C607-4533-B0AC-17AE27426677}" srcOrd="2" destOrd="0" presId="urn:microsoft.com/office/officeart/2005/8/layout/vProcess5"/>
    <dgm:cxn modelId="{A4D6CA5F-43BB-4748-BEE6-11AD1008CEC1}" type="presParOf" srcId="{2A52656F-CB1C-4E60-87F0-901FFB893BFA}" destId="{EA17616B-7206-4471-AFC6-A4224BE3B9F3}" srcOrd="3" destOrd="0" presId="urn:microsoft.com/office/officeart/2005/8/layout/vProcess5"/>
    <dgm:cxn modelId="{55206B2A-A2BD-49B8-ADDB-4F775E00D4EB}" type="presParOf" srcId="{2A52656F-CB1C-4E60-87F0-901FFB893BFA}" destId="{CE45CE72-9360-48DE-99CD-65757E418FD9}" srcOrd="4" destOrd="0" presId="urn:microsoft.com/office/officeart/2005/8/layout/vProcess5"/>
    <dgm:cxn modelId="{A68B859C-57C8-4C38-9AAE-C31827894D4F}" type="presParOf" srcId="{2A52656F-CB1C-4E60-87F0-901FFB893BFA}" destId="{E7DE6A45-12F3-48CB-A28D-52825A3D9E4F}" srcOrd="5" destOrd="0" presId="urn:microsoft.com/office/officeart/2005/8/layout/vProcess5"/>
    <dgm:cxn modelId="{F013913C-0BDC-48CE-B2F3-6AC6AF55BB13}" type="presParOf" srcId="{2A52656F-CB1C-4E60-87F0-901FFB893BFA}" destId="{E265DDC3-03AB-4A6C-B380-B5BC5E191DF2}" srcOrd="6" destOrd="0" presId="urn:microsoft.com/office/officeart/2005/8/layout/vProcess5"/>
    <dgm:cxn modelId="{0919990E-4E05-4AB8-9259-7449768682E8}" type="presParOf" srcId="{2A52656F-CB1C-4E60-87F0-901FFB893BFA}" destId="{15771E5C-8CA3-462D-A936-82FACA30A974}" srcOrd="7" destOrd="0" presId="urn:microsoft.com/office/officeart/2005/8/layout/vProcess5"/>
    <dgm:cxn modelId="{C2EA719E-4089-4EAD-919F-1402ADADB9C4}" type="presParOf" srcId="{2A52656F-CB1C-4E60-87F0-901FFB893BFA}" destId="{BF216F5E-027A-4595-8C3B-5DDEB13D8787}" srcOrd="8" destOrd="0" presId="urn:microsoft.com/office/officeart/2005/8/layout/vProcess5"/>
    <dgm:cxn modelId="{7EBFF9D1-176D-4A4C-A476-A4C95CDCEFBD}" type="presParOf" srcId="{2A52656F-CB1C-4E60-87F0-901FFB893BFA}" destId="{07E426D9-FF96-45B8-B05E-D42E8D1F3B3F}" srcOrd="9" destOrd="0" presId="urn:microsoft.com/office/officeart/2005/8/layout/vProcess5"/>
    <dgm:cxn modelId="{2061DCBB-19F7-4408-9F32-77AB8A0B74AC}" type="presParOf" srcId="{2A52656F-CB1C-4E60-87F0-901FFB893BFA}" destId="{D395C318-1EF6-4FA2-AB04-CE5E93B7BA16}" srcOrd="10" destOrd="0" presId="urn:microsoft.com/office/officeart/2005/8/layout/vProcess5"/>
    <dgm:cxn modelId="{39982C70-8380-43AD-AF54-CEADFA3DA454}" type="presParOf" srcId="{2A52656F-CB1C-4E60-87F0-901FFB893BFA}" destId="{C1F3E58D-0F8E-4496-BE9C-B4C56074C82D}" srcOrd="11" destOrd="0" presId="urn:microsoft.com/office/officeart/2005/8/layout/vProcess5"/>
    <dgm:cxn modelId="{A43C6E0C-394C-4008-B0AE-1D6AB44EB7C2}" type="presParOf" srcId="{2A52656F-CB1C-4E60-87F0-901FFB893BFA}" destId="{EF5E3193-4046-488E-92EE-8AFED5AA60B0}" srcOrd="12" destOrd="0" presId="urn:microsoft.com/office/officeart/2005/8/layout/vProcess5"/>
    <dgm:cxn modelId="{261DDBF0-C815-4A24-8214-72F7E11FB2EC}" type="presParOf" srcId="{2A52656F-CB1C-4E60-87F0-901FFB893BFA}" destId="{5066292C-CB8F-4A0E-BD10-A0D680514374}" srcOrd="13" destOrd="0" presId="urn:microsoft.com/office/officeart/2005/8/layout/vProcess5"/>
    <dgm:cxn modelId="{0A9D614F-DEB5-42B6-BDB7-9EEBC77742FB}" type="presParOf" srcId="{2A52656F-CB1C-4E60-87F0-901FFB893BFA}" destId="{CBEA96C7-E027-4688-8F7D-FD4D3C0E08F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39758D-B576-4937-A6B0-24555DA6CFD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A75B5B4-5939-4FB1-90CF-EB70414AEE5D}">
      <dgm:prSet custT="1"/>
      <dgm:spPr>
        <a:solidFill>
          <a:schemeClr val="tx2"/>
        </a:solidFill>
      </dgm:spPr>
      <dgm:t>
        <a:bodyPr/>
        <a:lstStyle/>
        <a:p>
          <a:pPr>
            <a:lnSpc>
              <a:spcPct val="100000"/>
            </a:lnSpc>
            <a:spcAft>
              <a:spcPts val="0"/>
            </a:spcAft>
          </a:pPr>
          <a:r>
            <a:rPr lang="en-US" sz="2800" baseline="0" dirty="0"/>
            <a:t>It is important that policy is properly located within the hierarchy of possible locations.</a:t>
          </a:r>
          <a:endParaRPr lang="en-US" sz="2800" dirty="0"/>
        </a:p>
      </dgm:t>
    </dgm:pt>
    <dgm:pt modelId="{AEA2A5F9-C7CF-45E0-A5E4-4E43C032EA49}" type="parTrans" cxnId="{8F7D94D1-4E00-4B6B-A104-B3B4DFD865CF}">
      <dgm:prSet/>
      <dgm:spPr/>
      <dgm:t>
        <a:bodyPr/>
        <a:lstStyle/>
        <a:p>
          <a:endParaRPr lang="en-US"/>
        </a:p>
      </dgm:t>
    </dgm:pt>
    <dgm:pt modelId="{11DB13FB-368E-4414-BACE-F7DAF1BE9E94}" type="sibTrans" cxnId="{8F7D94D1-4E00-4B6B-A104-B3B4DFD865CF}">
      <dgm:prSet/>
      <dgm:spPr/>
      <dgm:t>
        <a:bodyPr/>
        <a:lstStyle/>
        <a:p>
          <a:endParaRPr lang="en-US"/>
        </a:p>
      </dgm:t>
    </dgm:pt>
    <dgm:pt modelId="{0FB0F60C-0151-47A9-AA0D-3EE568D4BAC2}">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400" baseline="0" dirty="0">
              <a:solidFill>
                <a:schemeClr val="tx2"/>
              </a:solidFill>
            </a:rPr>
            <a:t>Codified or adopted by the governing body.</a:t>
          </a:r>
          <a:endParaRPr lang="en-US" sz="2400" dirty="0">
            <a:solidFill>
              <a:schemeClr val="tx2"/>
            </a:solidFill>
          </a:endParaRPr>
        </a:p>
      </dgm:t>
    </dgm:pt>
    <dgm:pt modelId="{8CC5E3D6-E608-49B0-BF07-2BE338254AF3}" type="parTrans" cxnId="{A0F59ADA-B329-41E9-BAB0-992D2926FB9E}">
      <dgm:prSet/>
      <dgm:spPr/>
      <dgm:t>
        <a:bodyPr/>
        <a:lstStyle/>
        <a:p>
          <a:endParaRPr lang="en-US"/>
        </a:p>
      </dgm:t>
    </dgm:pt>
    <dgm:pt modelId="{2073B7D2-E2DC-4972-955B-0B3B08C42168}" type="sibTrans" cxnId="{A0F59ADA-B329-41E9-BAB0-992D2926FB9E}">
      <dgm:prSet/>
      <dgm:spPr/>
      <dgm:t>
        <a:bodyPr/>
        <a:lstStyle/>
        <a:p>
          <a:endParaRPr lang="en-US"/>
        </a:p>
      </dgm:t>
    </dgm:pt>
    <dgm:pt modelId="{7419B371-7301-4B6E-8EF6-7F547157E359}">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400" baseline="0" dirty="0">
              <a:solidFill>
                <a:schemeClr val="tx2"/>
              </a:solidFill>
            </a:rPr>
            <a:t>Approved by the chief executive.</a:t>
          </a:r>
          <a:endParaRPr lang="en-US" sz="2400" dirty="0">
            <a:solidFill>
              <a:schemeClr val="tx2"/>
            </a:solidFill>
          </a:endParaRPr>
        </a:p>
      </dgm:t>
    </dgm:pt>
    <dgm:pt modelId="{B95B9BBB-B962-4033-BDD1-ABF79B3024C7}" type="parTrans" cxnId="{1F5F56DD-1CD0-4A8C-8517-456604AE47C6}">
      <dgm:prSet/>
      <dgm:spPr/>
      <dgm:t>
        <a:bodyPr/>
        <a:lstStyle/>
        <a:p>
          <a:endParaRPr lang="en-US"/>
        </a:p>
      </dgm:t>
    </dgm:pt>
    <dgm:pt modelId="{4047CB49-7D20-4EE6-9E74-439855B4E2B0}" type="sibTrans" cxnId="{1F5F56DD-1CD0-4A8C-8517-456604AE47C6}">
      <dgm:prSet/>
      <dgm:spPr/>
      <dgm:t>
        <a:bodyPr/>
        <a:lstStyle/>
        <a:p>
          <a:endParaRPr lang="en-US"/>
        </a:p>
      </dgm:t>
    </dgm:pt>
    <dgm:pt modelId="{054E5031-A41E-444F-A5F2-6A64D6CA7F7D}">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400" baseline="0" dirty="0">
              <a:solidFill>
                <a:schemeClr val="tx2"/>
              </a:solidFill>
            </a:rPr>
            <a:t>Approved by the applicable department head.</a:t>
          </a:r>
          <a:endParaRPr lang="en-US" sz="2400" dirty="0">
            <a:solidFill>
              <a:schemeClr val="tx2"/>
            </a:solidFill>
          </a:endParaRPr>
        </a:p>
      </dgm:t>
    </dgm:pt>
    <dgm:pt modelId="{48526CFB-6170-4730-ACA1-D74A8B6ADB14}" type="parTrans" cxnId="{54AC6B5C-F4E0-4410-B790-D5670A587627}">
      <dgm:prSet/>
      <dgm:spPr/>
      <dgm:t>
        <a:bodyPr/>
        <a:lstStyle/>
        <a:p>
          <a:endParaRPr lang="en-US"/>
        </a:p>
      </dgm:t>
    </dgm:pt>
    <dgm:pt modelId="{2DF0D504-1E1B-4B0A-BC69-5820A4985F80}" type="sibTrans" cxnId="{54AC6B5C-F4E0-4410-B790-D5670A587627}">
      <dgm:prSet/>
      <dgm:spPr/>
      <dgm:t>
        <a:bodyPr/>
        <a:lstStyle/>
        <a:p>
          <a:endParaRPr lang="en-US"/>
        </a:p>
      </dgm:t>
    </dgm:pt>
    <dgm:pt modelId="{637F33EE-F27F-46CC-80EE-208F0994B31E}">
      <dgm:prSet custT="1"/>
      <dgm:spPr>
        <a:solidFill>
          <a:schemeClr val="tx2"/>
        </a:solidFill>
      </dgm:spPr>
      <dgm:t>
        <a:bodyPr/>
        <a:lstStyle/>
        <a:p>
          <a:pPr>
            <a:lnSpc>
              <a:spcPct val="100000"/>
            </a:lnSpc>
            <a:spcAft>
              <a:spcPts val="0"/>
            </a:spcAft>
          </a:pPr>
          <a:r>
            <a:rPr lang="en-US" sz="2800" baseline="0" dirty="0"/>
            <a:t>Typically, the higher level the policy, the less detail is included.</a:t>
          </a:r>
          <a:endParaRPr lang="en-US" sz="2800" dirty="0"/>
        </a:p>
      </dgm:t>
    </dgm:pt>
    <dgm:pt modelId="{EE0D4C44-77DD-48A1-AFCD-E69CAC9BCFB9}" type="parTrans" cxnId="{921FAB6F-DBBF-44AF-8DDE-5C294059F562}">
      <dgm:prSet/>
      <dgm:spPr/>
      <dgm:t>
        <a:bodyPr/>
        <a:lstStyle/>
        <a:p>
          <a:endParaRPr lang="en-US"/>
        </a:p>
      </dgm:t>
    </dgm:pt>
    <dgm:pt modelId="{10C69DEA-8968-4E07-B6D6-E591D86E9E3D}" type="sibTrans" cxnId="{921FAB6F-DBBF-44AF-8DDE-5C294059F562}">
      <dgm:prSet/>
      <dgm:spPr/>
      <dgm:t>
        <a:bodyPr/>
        <a:lstStyle/>
        <a:p>
          <a:endParaRPr lang="en-US"/>
        </a:p>
      </dgm:t>
    </dgm:pt>
    <dgm:pt modelId="{2938D44B-AB4B-4012-8BD9-F1234F4D7867}">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400" baseline="0" dirty="0">
              <a:solidFill>
                <a:schemeClr val="tx2"/>
              </a:solidFill>
            </a:rPr>
            <a:t>Focus on key elements that need that level of policy guidance.</a:t>
          </a:r>
          <a:endParaRPr lang="en-US" sz="2400" dirty="0">
            <a:solidFill>
              <a:schemeClr val="tx2"/>
            </a:solidFill>
          </a:endParaRPr>
        </a:p>
      </dgm:t>
    </dgm:pt>
    <dgm:pt modelId="{1A3EF087-1D49-4170-990F-D087D035E7DF}" type="parTrans" cxnId="{32F70ABA-8316-494C-911F-0428631EAF01}">
      <dgm:prSet/>
      <dgm:spPr/>
      <dgm:t>
        <a:bodyPr/>
        <a:lstStyle/>
        <a:p>
          <a:endParaRPr lang="en-US"/>
        </a:p>
      </dgm:t>
    </dgm:pt>
    <dgm:pt modelId="{2983A627-9F1D-482A-AA99-2447026B3B6B}" type="sibTrans" cxnId="{32F70ABA-8316-494C-911F-0428631EAF01}">
      <dgm:prSet/>
      <dgm:spPr/>
      <dgm:t>
        <a:bodyPr/>
        <a:lstStyle/>
        <a:p>
          <a:endParaRPr lang="en-US"/>
        </a:p>
      </dgm:t>
    </dgm:pt>
    <dgm:pt modelId="{A8D2AD0E-12A0-4EB8-8A6D-1BB02A224970}">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400" baseline="0" dirty="0">
              <a:solidFill>
                <a:schemeClr val="tx2"/>
              </a:solidFill>
            </a:rPr>
            <a:t>Expand in a lower level of policy.</a:t>
          </a:r>
          <a:endParaRPr lang="en-US" sz="2400" dirty="0">
            <a:solidFill>
              <a:schemeClr val="tx2"/>
            </a:solidFill>
          </a:endParaRPr>
        </a:p>
      </dgm:t>
    </dgm:pt>
    <dgm:pt modelId="{BB019488-2821-4830-94E1-14FD84F81E0C}" type="parTrans" cxnId="{C3591CA6-0F81-4E6F-8909-9237957FC34C}">
      <dgm:prSet/>
      <dgm:spPr/>
      <dgm:t>
        <a:bodyPr/>
        <a:lstStyle/>
        <a:p>
          <a:endParaRPr lang="en-US"/>
        </a:p>
      </dgm:t>
    </dgm:pt>
    <dgm:pt modelId="{293F4CE5-7057-49EF-99DF-6A01DDA9D5D1}" type="sibTrans" cxnId="{C3591CA6-0F81-4E6F-8909-9237957FC34C}">
      <dgm:prSet/>
      <dgm:spPr/>
      <dgm:t>
        <a:bodyPr/>
        <a:lstStyle/>
        <a:p>
          <a:endParaRPr lang="en-US"/>
        </a:p>
      </dgm:t>
    </dgm:pt>
    <dgm:pt modelId="{47C0BCBB-7007-4F04-B984-3858E0F31738}" type="pres">
      <dgm:prSet presAssocID="{E939758D-B576-4937-A6B0-24555DA6CFDD}" presName="linear" presStyleCnt="0">
        <dgm:presLayoutVars>
          <dgm:dir/>
          <dgm:animLvl val="lvl"/>
          <dgm:resizeHandles val="exact"/>
        </dgm:presLayoutVars>
      </dgm:prSet>
      <dgm:spPr/>
    </dgm:pt>
    <dgm:pt modelId="{AD9E812A-6C83-4F5D-AEF5-FE0D869099D4}" type="pres">
      <dgm:prSet presAssocID="{6A75B5B4-5939-4FB1-90CF-EB70414AEE5D}" presName="parentLin" presStyleCnt="0"/>
      <dgm:spPr/>
    </dgm:pt>
    <dgm:pt modelId="{341A14B5-5B9A-43A1-9319-871663661BE6}" type="pres">
      <dgm:prSet presAssocID="{6A75B5B4-5939-4FB1-90CF-EB70414AEE5D}" presName="parentLeftMargin" presStyleLbl="node1" presStyleIdx="0" presStyleCnt="2"/>
      <dgm:spPr/>
    </dgm:pt>
    <dgm:pt modelId="{D0AD687D-E6BA-4A51-82D4-75230B6FE6D0}" type="pres">
      <dgm:prSet presAssocID="{6A75B5B4-5939-4FB1-90CF-EB70414AEE5D}" presName="parentText" presStyleLbl="node1" presStyleIdx="0" presStyleCnt="2">
        <dgm:presLayoutVars>
          <dgm:chMax val="0"/>
          <dgm:bulletEnabled val="1"/>
        </dgm:presLayoutVars>
      </dgm:prSet>
      <dgm:spPr/>
    </dgm:pt>
    <dgm:pt modelId="{40F262CE-4B46-4854-85F3-1E022E56233B}" type="pres">
      <dgm:prSet presAssocID="{6A75B5B4-5939-4FB1-90CF-EB70414AEE5D}" presName="negativeSpace" presStyleCnt="0"/>
      <dgm:spPr/>
    </dgm:pt>
    <dgm:pt modelId="{DED78FA8-95D3-4074-A0F6-470EF051336F}" type="pres">
      <dgm:prSet presAssocID="{6A75B5B4-5939-4FB1-90CF-EB70414AEE5D}" presName="childText" presStyleLbl="conFgAcc1" presStyleIdx="0" presStyleCnt="2">
        <dgm:presLayoutVars>
          <dgm:bulletEnabled val="1"/>
        </dgm:presLayoutVars>
      </dgm:prSet>
      <dgm:spPr/>
    </dgm:pt>
    <dgm:pt modelId="{5835AB0A-9DD2-4505-98FD-722C96065574}" type="pres">
      <dgm:prSet presAssocID="{11DB13FB-368E-4414-BACE-F7DAF1BE9E94}" presName="spaceBetweenRectangles" presStyleCnt="0"/>
      <dgm:spPr/>
    </dgm:pt>
    <dgm:pt modelId="{0392FD2B-24EC-44AD-A8C6-BD954E9C942A}" type="pres">
      <dgm:prSet presAssocID="{637F33EE-F27F-46CC-80EE-208F0994B31E}" presName="parentLin" presStyleCnt="0"/>
      <dgm:spPr/>
    </dgm:pt>
    <dgm:pt modelId="{BBFF3373-CB9B-4505-8B5F-6F6235BA108C}" type="pres">
      <dgm:prSet presAssocID="{637F33EE-F27F-46CC-80EE-208F0994B31E}" presName="parentLeftMargin" presStyleLbl="node1" presStyleIdx="0" presStyleCnt="2"/>
      <dgm:spPr/>
    </dgm:pt>
    <dgm:pt modelId="{CFD101C9-73C5-4B90-9C1B-063394060BAE}" type="pres">
      <dgm:prSet presAssocID="{637F33EE-F27F-46CC-80EE-208F0994B31E}" presName="parentText" presStyleLbl="node1" presStyleIdx="1" presStyleCnt="2">
        <dgm:presLayoutVars>
          <dgm:chMax val="0"/>
          <dgm:bulletEnabled val="1"/>
        </dgm:presLayoutVars>
      </dgm:prSet>
      <dgm:spPr/>
    </dgm:pt>
    <dgm:pt modelId="{5A7177D4-A680-4DA4-9177-4355AB3D7C65}" type="pres">
      <dgm:prSet presAssocID="{637F33EE-F27F-46CC-80EE-208F0994B31E}" presName="negativeSpace" presStyleCnt="0"/>
      <dgm:spPr/>
    </dgm:pt>
    <dgm:pt modelId="{C0718CF1-DDF1-418D-87B0-A91F4655FEC9}" type="pres">
      <dgm:prSet presAssocID="{637F33EE-F27F-46CC-80EE-208F0994B31E}" presName="childText" presStyleLbl="conFgAcc1" presStyleIdx="1" presStyleCnt="2">
        <dgm:presLayoutVars>
          <dgm:bulletEnabled val="1"/>
        </dgm:presLayoutVars>
      </dgm:prSet>
      <dgm:spPr/>
    </dgm:pt>
  </dgm:ptLst>
  <dgm:cxnLst>
    <dgm:cxn modelId="{54AC6B5C-F4E0-4410-B790-D5670A587627}" srcId="{6A75B5B4-5939-4FB1-90CF-EB70414AEE5D}" destId="{054E5031-A41E-444F-A5F2-6A64D6CA7F7D}" srcOrd="2" destOrd="0" parTransId="{48526CFB-6170-4730-ACA1-D74A8B6ADB14}" sibTransId="{2DF0D504-1E1B-4B0A-BC69-5820A4985F80}"/>
    <dgm:cxn modelId="{866E8941-4C98-4A68-9859-9181CD983E22}" type="presOf" srcId="{6A75B5B4-5939-4FB1-90CF-EB70414AEE5D}" destId="{D0AD687D-E6BA-4A51-82D4-75230B6FE6D0}" srcOrd="1" destOrd="0" presId="urn:microsoft.com/office/officeart/2005/8/layout/list1"/>
    <dgm:cxn modelId="{E775E34E-7FCF-4EB0-B34F-53A43E00F83E}" type="presOf" srcId="{6A75B5B4-5939-4FB1-90CF-EB70414AEE5D}" destId="{341A14B5-5B9A-43A1-9319-871663661BE6}" srcOrd="0" destOrd="0" presId="urn:microsoft.com/office/officeart/2005/8/layout/list1"/>
    <dgm:cxn modelId="{921FAB6F-DBBF-44AF-8DDE-5C294059F562}" srcId="{E939758D-B576-4937-A6B0-24555DA6CFDD}" destId="{637F33EE-F27F-46CC-80EE-208F0994B31E}" srcOrd="1" destOrd="0" parTransId="{EE0D4C44-77DD-48A1-AFCD-E69CAC9BCFB9}" sibTransId="{10C69DEA-8968-4E07-B6D6-E591D86E9E3D}"/>
    <dgm:cxn modelId="{70B8D28B-C07C-4342-B546-B9EC3E001DCA}" type="presOf" srcId="{637F33EE-F27F-46CC-80EE-208F0994B31E}" destId="{BBFF3373-CB9B-4505-8B5F-6F6235BA108C}" srcOrd="0" destOrd="0" presId="urn:microsoft.com/office/officeart/2005/8/layout/list1"/>
    <dgm:cxn modelId="{60C12B94-036C-4E54-A2F4-3C34D5543A46}" type="presOf" srcId="{E939758D-B576-4937-A6B0-24555DA6CFDD}" destId="{47C0BCBB-7007-4F04-B984-3858E0F31738}" srcOrd="0" destOrd="0" presId="urn:microsoft.com/office/officeart/2005/8/layout/list1"/>
    <dgm:cxn modelId="{F500D59D-C810-43C2-A2B4-2F684231E2CB}" type="presOf" srcId="{0FB0F60C-0151-47A9-AA0D-3EE568D4BAC2}" destId="{DED78FA8-95D3-4074-A0F6-470EF051336F}" srcOrd="0" destOrd="0" presId="urn:microsoft.com/office/officeart/2005/8/layout/list1"/>
    <dgm:cxn modelId="{C3591CA6-0F81-4E6F-8909-9237957FC34C}" srcId="{637F33EE-F27F-46CC-80EE-208F0994B31E}" destId="{A8D2AD0E-12A0-4EB8-8A6D-1BB02A224970}" srcOrd="1" destOrd="0" parTransId="{BB019488-2821-4830-94E1-14FD84F81E0C}" sibTransId="{293F4CE5-7057-49EF-99DF-6A01DDA9D5D1}"/>
    <dgm:cxn modelId="{C2E6A9B4-7ADB-426D-93F3-DAA5D98D061B}" type="presOf" srcId="{2938D44B-AB4B-4012-8BD9-F1234F4D7867}" destId="{C0718CF1-DDF1-418D-87B0-A91F4655FEC9}" srcOrd="0" destOrd="0" presId="urn:microsoft.com/office/officeart/2005/8/layout/list1"/>
    <dgm:cxn modelId="{32F70ABA-8316-494C-911F-0428631EAF01}" srcId="{637F33EE-F27F-46CC-80EE-208F0994B31E}" destId="{2938D44B-AB4B-4012-8BD9-F1234F4D7867}" srcOrd="0" destOrd="0" parTransId="{1A3EF087-1D49-4170-990F-D087D035E7DF}" sibTransId="{2983A627-9F1D-482A-AA99-2447026B3B6B}"/>
    <dgm:cxn modelId="{462FB5BC-3D6F-44D1-9F1A-B724B55E198B}" type="presOf" srcId="{637F33EE-F27F-46CC-80EE-208F0994B31E}" destId="{CFD101C9-73C5-4B90-9C1B-063394060BAE}" srcOrd="1" destOrd="0" presId="urn:microsoft.com/office/officeart/2005/8/layout/list1"/>
    <dgm:cxn modelId="{4CC0B5C7-7EDA-4C43-8AC2-6247EB8C209A}" type="presOf" srcId="{7419B371-7301-4B6E-8EF6-7F547157E359}" destId="{DED78FA8-95D3-4074-A0F6-470EF051336F}" srcOrd="0" destOrd="1" presId="urn:microsoft.com/office/officeart/2005/8/layout/list1"/>
    <dgm:cxn modelId="{8F7D94D1-4E00-4B6B-A104-B3B4DFD865CF}" srcId="{E939758D-B576-4937-A6B0-24555DA6CFDD}" destId="{6A75B5B4-5939-4FB1-90CF-EB70414AEE5D}" srcOrd="0" destOrd="0" parTransId="{AEA2A5F9-C7CF-45E0-A5E4-4E43C032EA49}" sibTransId="{11DB13FB-368E-4414-BACE-F7DAF1BE9E94}"/>
    <dgm:cxn modelId="{A0F59ADA-B329-41E9-BAB0-992D2926FB9E}" srcId="{6A75B5B4-5939-4FB1-90CF-EB70414AEE5D}" destId="{0FB0F60C-0151-47A9-AA0D-3EE568D4BAC2}" srcOrd="0" destOrd="0" parTransId="{8CC5E3D6-E608-49B0-BF07-2BE338254AF3}" sibTransId="{2073B7D2-E2DC-4972-955B-0B3B08C42168}"/>
    <dgm:cxn modelId="{C44165DC-FEC2-4BA5-AA41-BD7FAD93F30D}" type="presOf" srcId="{A8D2AD0E-12A0-4EB8-8A6D-1BB02A224970}" destId="{C0718CF1-DDF1-418D-87B0-A91F4655FEC9}" srcOrd="0" destOrd="1" presId="urn:microsoft.com/office/officeart/2005/8/layout/list1"/>
    <dgm:cxn modelId="{1F5F56DD-1CD0-4A8C-8517-456604AE47C6}" srcId="{6A75B5B4-5939-4FB1-90CF-EB70414AEE5D}" destId="{7419B371-7301-4B6E-8EF6-7F547157E359}" srcOrd="1" destOrd="0" parTransId="{B95B9BBB-B962-4033-BDD1-ABF79B3024C7}" sibTransId="{4047CB49-7D20-4EE6-9E74-439855B4E2B0}"/>
    <dgm:cxn modelId="{05ED3DED-5E40-48D4-A413-105710A06626}" type="presOf" srcId="{054E5031-A41E-444F-A5F2-6A64D6CA7F7D}" destId="{DED78FA8-95D3-4074-A0F6-470EF051336F}" srcOrd="0" destOrd="2" presId="urn:microsoft.com/office/officeart/2005/8/layout/list1"/>
    <dgm:cxn modelId="{C4E2806F-B1A5-4257-8C79-F17AAEDCC770}" type="presParOf" srcId="{47C0BCBB-7007-4F04-B984-3858E0F31738}" destId="{AD9E812A-6C83-4F5D-AEF5-FE0D869099D4}" srcOrd="0" destOrd="0" presId="urn:microsoft.com/office/officeart/2005/8/layout/list1"/>
    <dgm:cxn modelId="{78D3CD71-663C-49E4-BB75-3455659DFD82}" type="presParOf" srcId="{AD9E812A-6C83-4F5D-AEF5-FE0D869099D4}" destId="{341A14B5-5B9A-43A1-9319-871663661BE6}" srcOrd="0" destOrd="0" presId="urn:microsoft.com/office/officeart/2005/8/layout/list1"/>
    <dgm:cxn modelId="{314B268D-7359-441E-B74A-5323927E014B}" type="presParOf" srcId="{AD9E812A-6C83-4F5D-AEF5-FE0D869099D4}" destId="{D0AD687D-E6BA-4A51-82D4-75230B6FE6D0}" srcOrd="1" destOrd="0" presId="urn:microsoft.com/office/officeart/2005/8/layout/list1"/>
    <dgm:cxn modelId="{89B2C3DF-1D7C-4A05-A535-C9606EFFB6F6}" type="presParOf" srcId="{47C0BCBB-7007-4F04-B984-3858E0F31738}" destId="{40F262CE-4B46-4854-85F3-1E022E56233B}" srcOrd="1" destOrd="0" presId="urn:microsoft.com/office/officeart/2005/8/layout/list1"/>
    <dgm:cxn modelId="{4FD1F32C-48AF-4DBE-8878-29109514AF9E}" type="presParOf" srcId="{47C0BCBB-7007-4F04-B984-3858E0F31738}" destId="{DED78FA8-95D3-4074-A0F6-470EF051336F}" srcOrd="2" destOrd="0" presId="urn:microsoft.com/office/officeart/2005/8/layout/list1"/>
    <dgm:cxn modelId="{FCBCB384-AE04-40E8-B847-03BFBDF91E57}" type="presParOf" srcId="{47C0BCBB-7007-4F04-B984-3858E0F31738}" destId="{5835AB0A-9DD2-4505-98FD-722C96065574}" srcOrd="3" destOrd="0" presId="urn:microsoft.com/office/officeart/2005/8/layout/list1"/>
    <dgm:cxn modelId="{ECD62FC3-1190-45E2-8808-563724419FE3}" type="presParOf" srcId="{47C0BCBB-7007-4F04-B984-3858E0F31738}" destId="{0392FD2B-24EC-44AD-A8C6-BD954E9C942A}" srcOrd="4" destOrd="0" presId="urn:microsoft.com/office/officeart/2005/8/layout/list1"/>
    <dgm:cxn modelId="{40EE48D1-316F-4A64-A1BE-0912BC957176}" type="presParOf" srcId="{0392FD2B-24EC-44AD-A8C6-BD954E9C942A}" destId="{BBFF3373-CB9B-4505-8B5F-6F6235BA108C}" srcOrd="0" destOrd="0" presId="urn:microsoft.com/office/officeart/2005/8/layout/list1"/>
    <dgm:cxn modelId="{E52B6E74-E980-4DD1-8290-58E66F2E3392}" type="presParOf" srcId="{0392FD2B-24EC-44AD-A8C6-BD954E9C942A}" destId="{CFD101C9-73C5-4B90-9C1B-063394060BAE}" srcOrd="1" destOrd="0" presId="urn:microsoft.com/office/officeart/2005/8/layout/list1"/>
    <dgm:cxn modelId="{030EC73B-1943-40D5-8392-BDDEA9FE6126}" type="presParOf" srcId="{47C0BCBB-7007-4F04-B984-3858E0F31738}" destId="{5A7177D4-A680-4DA4-9177-4355AB3D7C65}" srcOrd="5" destOrd="0" presId="urn:microsoft.com/office/officeart/2005/8/layout/list1"/>
    <dgm:cxn modelId="{16AFBDE9-8A98-4F7B-A0E0-92D276FACD1C}" type="presParOf" srcId="{47C0BCBB-7007-4F04-B984-3858E0F31738}" destId="{C0718CF1-DDF1-418D-87B0-A91F4655FEC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F324B0-231F-4E5D-B44F-8C8F40FA9C4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DDE022F-246E-434E-A574-E9EDB51225BD}">
      <dgm:prSet custT="1"/>
      <dgm:spPr>
        <a:solidFill>
          <a:schemeClr val="tx2"/>
        </a:solidFill>
      </dgm:spPr>
      <dgm:t>
        <a:bodyPr/>
        <a:lstStyle/>
        <a:p>
          <a:pPr>
            <a:lnSpc>
              <a:spcPct val="100000"/>
            </a:lnSpc>
            <a:spcAft>
              <a:spcPts val="0"/>
            </a:spcAft>
          </a:pPr>
          <a:r>
            <a:rPr lang="en-US" sz="4400" baseline="0" dirty="0"/>
            <a:t>Governing Body</a:t>
          </a:r>
          <a:endParaRPr lang="en-US" sz="4400" dirty="0"/>
        </a:p>
      </dgm:t>
    </dgm:pt>
    <dgm:pt modelId="{CF5A1E99-945B-4B09-8638-FB87E1E9D885}" type="parTrans" cxnId="{21CF18EA-7531-4444-8967-518242E58792}">
      <dgm:prSet/>
      <dgm:spPr/>
      <dgm:t>
        <a:bodyPr/>
        <a:lstStyle/>
        <a:p>
          <a:endParaRPr lang="en-US"/>
        </a:p>
      </dgm:t>
    </dgm:pt>
    <dgm:pt modelId="{DAAF812E-52AE-4C3D-A5B5-216B427EB2F7}" type="sibTrans" cxnId="{21CF18EA-7531-4444-8967-518242E58792}">
      <dgm:prSet/>
      <dgm:spPr/>
      <dgm:t>
        <a:bodyPr/>
        <a:lstStyle/>
        <a:p>
          <a:endParaRPr lang="en-US"/>
        </a:p>
      </dgm:t>
    </dgm:pt>
    <dgm:pt modelId="{91C7EF56-D694-434B-B7B3-9BB1863D829C}">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0"/>
            </a:spcAft>
          </a:pPr>
          <a:r>
            <a:rPr lang="en-US" sz="2400" baseline="0" dirty="0">
              <a:solidFill>
                <a:schemeClr val="tx2"/>
              </a:solidFill>
            </a:rPr>
            <a:t>Establish parameters for budget amendments and transfers requiring governing body approval.</a:t>
          </a:r>
          <a:endParaRPr lang="en-US" sz="2400" dirty="0">
            <a:solidFill>
              <a:schemeClr val="tx2"/>
            </a:solidFill>
          </a:endParaRPr>
        </a:p>
      </dgm:t>
    </dgm:pt>
    <dgm:pt modelId="{987CDD29-A06F-4BFE-8D02-2219C273A326}" type="parTrans" cxnId="{3CA7BB09-7D59-4F0E-BA22-81D92DE9B22F}">
      <dgm:prSet/>
      <dgm:spPr/>
      <dgm:t>
        <a:bodyPr/>
        <a:lstStyle/>
        <a:p>
          <a:endParaRPr lang="en-US"/>
        </a:p>
      </dgm:t>
    </dgm:pt>
    <dgm:pt modelId="{3BE85379-AD7A-451A-B59D-4441FCE32E5B}" type="sibTrans" cxnId="{3CA7BB09-7D59-4F0E-BA22-81D92DE9B22F}">
      <dgm:prSet/>
      <dgm:spPr/>
      <dgm:t>
        <a:bodyPr/>
        <a:lstStyle/>
        <a:p>
          <a:endParaRPr lang="en-US"/>
        </a:p>
      </dgm:t>
    </dgm:pt>
    <dgm:pt modelId="{525E8E7D-D235-430F-91B5-7ABBE5C0A925}">
      <dgm:prSet custT="1"/>
      <dgm:spPr>
        <a:solidFill>
          <a:schemeClr val="tx2"/>
        </a:solidFill>
      </dgm:spPr>
      <dgm:t>
        <a:bodyPr/>
        <a:lstStyle/>
        <a:p>
          <a:pPr>
            <a:lnSpc>
              <a:spcPct val="100000"/>
            </a:lnSpc>
            <a:spcAft>
              <a:spcPts val="0"/>
            </a:spcAft>
          </a:pPr>
          <a:r>
            <a:rPr lang="en-US" sz="4400" baseline="0" dirty="0"/>
            <a:t>Chief Executive</a:t>
          </a:r>
          <a:endParaRPr lang="en-US" sz="4400" dirty="0"/>
        </a:p>
      </dgm:t>
    </dgm:pt>
    <dgm:pt modelId="{016612E8-9739-4322-B0F3-1D08AA61619E}" type="parTrans" cxnId="{A2EDB971-3FE3-4393-9DF6-5B808A33E51C}">
      <dgm:prSet/>
      <dgm:spPr/>
      <dgm:t>
        <a:bodyPr/>
        <a:lstStyle/>
        <a:p>
          <a:endParaRPr lang="en-US"/>
        </a:p>
      </dgm:t>
    </dgm:pt>
    <dgm:pt modelId="{50DEE405-4FA3-4542-8C82-4CEC43D22059}" type="sibTrans" cxnId="{A2EDB971-3FE3-4393-9DF6-5B808A33E51C}">
      <dgm:prSet/>
      <dgm:spPr/>
      <dgm:t>
        <a:bodyPr/>
        <a:lstStyle/>
        <a:p>
          <a:endParaRPr lang="en-US"/>
        </a:p>
      </dgm:t>
    </dgm:pt>
    <dgm:pt modelId="{6FC2E21A-B2DF-4922-8CC9-3C9C9E65E8DC}">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0"/>
            </a:spcAft>
          </a:pPr>
          <a:r>
            <a:rPr lang="en-US" sz="2400" baseline="0" dirty="0">
              <a:solidFill>
                <a:schemeClr val="tx2"/>
              </a:solidFill>
            </a:rPr>
            <a:t>Develop administrative policies governing the process for requesting budget amendments and transfers.</a:t>
          </a:r>
          <a:endParaRPr lang="en-US" sz="2400" dirty="0">
            <a:solidFill>
              <a:schemeClr val="tx2"/>
            </a:solidFill>
          </a:endParaRPr>
        </a:p>
      </dgm:t>
    </dgm:pt>
    <dgm:pt modelId="{7931514F-DBE3-41D5-A6FF-13772A9A4BC9}" type="parTrans" cxnId="{53D2F8E4-7024-4681-8806-EACC837E7699}">
      <dgm:prSet/>
      <dgm:spPr/>
      <dgm:t>
        <a:bodyPr/>
        <a:lstStyle/>
        <a:p>
          <a:endParaRPr lang="en-US"/>
        </a:p>
      </dgm:t>
    </dgm:pt>
    <dgm:pt modelId="{92B152AA-ECFD-431D-A43B-C93B0454DADD}" type="sibTrans" cxnId="{53D2F8E4-7024-4681-8806-EACC837E7699}">
      <dgm:prSet/>
      <dgm:spPr/>
      <dgm:t>
        <a:bodyPr/>
        <a:lstStyle/>
        <a:p>
          <a:endParaRPr lang="en-US"/>
        </a:p>
      </dgm:t>
    </dgm:pt>
    <dgm:pt modelId="{295CFA54-4655-4F92-B1B0-72D62A906CDF}">
      <dgm:prSet custT="1"/>
      <dgm:spPr>
        <a:solidFill>
          <a:schemeClr val="tx2"/>
        </a:solidFill>
      </dgm:spPr>
      <dgm:t>
        <a:bodyPr/>
        <a:lstStyle/>
        <a:p>
          <a:pPr>
            <a:lnSpc>
              <a:spcPct val="100000"/>
            </a:lnSpc>
            <a:spcAft>
              <a:spcPts val="0"/>
            </a:spcAft>
          </a:pPr>
          <a:r>
            <a:rPr lang="en-US" sz="4400" baseline="0" dirty="0"/>
            <a:t>Department Head</a:t>
          </a:r>
          <a:endParaRPr lang="en-US" sz="4400" dirty="0"/>
        </a:p>
      </dgm:t>
    </dgm:pt>
    <dgm:pt modelId="{EC39F0BF-7D12-4745-A62E-4041047161A8}" type="parTrans" cxnId="{F400C076-DCE8-403C-B457-E3BEB504A8A2}">
      <dgm:prSet/>
      <dgm:spPr/>
      <dgm:t>
        <a:bodyPr/>
        <a:lstStyle/>
        <a:p>
          <a:endParaRPr lang="en-US"/>
        </a:p>
      </dgm:t>
    </dgm:pt>
    <dgm:pt modelId="{55C715EE-8043-49F7-B6E3-DD33EDEE1409}" type="sibTrans" cxnId="{F400C076-DCE8-403C-B457-E3BEB504A8A2}">
      <dgm:prSet/>
      <dgm:spPr/>
      <dgm:t>
        <a:bodyPr/>
        <a:lstStyle/>
        <a:p>
          <a:endParaRPr lang="en-US"/>
        </a:p>
      </dgm:t>
    </dgm:pt>
    <dgm:pt modelId="{B00EF306-F2CF-4A7B-82C7-8591DD5CA510}">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0"/>
            </a:spcAft>
          </a:pPr>
          <a:r>
            <a:rPr lang="en-US" sz="2400" baseline="0" dirty="0">
              <a:solidFill>
                <a:schemeClr val="tx2"/>
              </a:solidFill>
            </a:rPr>
            <a:t>Develop department procedures for processing requests and posting to the financial system.</a:t>
          </a:r>
          <a:endParaRPr lang="en-US" sz="2400" dirty="0">
            <a:solidFill>
              <a:schemeClr val="tx2"/>
            </a:solidFill>
          </a:endParaRPr>
        </a:p>
      </dgm:t>
    </dgm:pt>
    <dgm:pt modelId="{07216152-F0F6-4904-B36E-224839D3480B}" type="parTrans" cxnId="{48806D8D-09E1-4516-86BC-9C8F15466500}">
      <dgm:prSet/>
      <dgm:spPr/>
      <dgm:t>
        <a:bodyPr/>
        <a:lstStyle/>
        <a:p>
          <a:endParaRPr lang="en-US"/>
        </a:p>
      </dgm:t>
    </dgm:pt>
    <dgm:pt modelId="{D9BEAC91-6DD4-46D3-B0DA-00E87C684679}" type="sibTrans" cxnId="{48806D8D-09E1-4516-86BC-9C8F15466500}">
      <dgm:prSet/>
      <dgm:spPr/>
      <dgm:t>
        <a:bodyPr/>
        <a:lstStyle/>
        <a:p>
          <a:endParaRPr lang="en-US"/>
        </a:p>
      </dgm:t>
    </dgm:pt>
    <dgm:pt modelId="{E895097A-32B2-44A5-961F-C4FC7B490C6E}" type="pres">
      <dgm:prSet presAssocID="{45F324B0-231F-4E5D-B44F-8C8F40FA9C46}" presName="Name0" presStyleCnt="0">
        <dgm:presLayoutVars>
          <dgm:dir/>
          <dgm:animLvl val="lvl"/>
          <dgm:resizeHandles val="exact"/>
        </dgm:presLayoutVars>
      </dgm:prSet>
      <dgm:spPr/>
    </dgm:pt>
    <dgm:pt modelId="{05E02EA9-42B3-4711-83E6-339399A41FA2}" type="pres">
      <dgm:prSet presAssocID="{2DDE022F-246E-434E-A574-E9EDB51225BD}" presName="linNode" presStyleCnt="0"/>
      <dgm:spPr/>
    </dgm:pt>
    <dgm:pt modelId="{0DAE6314-6AAC-44FC-AF91-EA5FA544AD86}" type="pres">
      <dgm:prSet presAssocID="{2DDE022F-246E-434E-A574-E9EDB51225BD}" presName="parentText" presStyleLbl="node1" presStyleIdx="0" presStyleCnt="3">
        <dgm:presLayoutVars>
          <dgm:chMax val="1"/>
          <dgm:bulletEnabled val="1"/>
        </dgm:presLayoutVars>
      </dgm:prSet>
      <dgm:spPr/>
    </dgm:pt>
    <dgm:pt modelId="{5991A079-4C15-4730-B9DA-76662D122291}" type="pres">
      <dgm:prSet presAssocID="{2DDE022F-246E-434E-A574-E9EDB51225BD}" presName="descendantText" presStyleLbl="alignAccFollowNode1" presStyleIdx="0" presStyleCnt="3">
        <dgm:presLayoutVars>
          <dgm:bulletEnabled val="1"/>
        </dgm:presLayoutVars>
      </dgm:prSet>
      <dgm:spPr/>
    </dgm:pt>
    <dgm:pt modelId="{F6DC8BCB-A129-4282-AF29-C6ECEB2C3683}" type="pres">
      <dgm:prSet presAssocID="{DAAF812E-52AE-4C3D-A5B5-216B427EB2F7}" presName="sp" presStyleCnt="0"/>
      <dgm:spPr/>
    </dgm:pt>
    <dgm:pt modelId="{7C670138-4661-4B90-B941-D778AA4ABB41}" type="pres">
      <dgm:prSet presAssocID="{525E8E7D-D235-430F-91B5-7ABBE5C0A925}" presName="linNode" presStyleCnt="0"/>
      <dgm:spPr/>
    </dgm:pt>
    <dgm:pt modelId="{B4CDAD63-4403-43F6-9870-AA157ABC6AAE}" type="pres">
      <dgm:prSet presAssocID="{525E8E7D-D235-430F-91B5-7ABBE5C0A925}" presName="parentText" presStyleLbl="node1" presStyleIdx="1" presStyleCnt="3">
        <dgm:presLayoutVars>
          <dgm:chMax val="1"/>
          <dgm:bulletEnabled val="1"/>
        </dgm:presLayoutVars>
      </dgm:prSet>
      <dgm:spPr/>
    </dgm:pt>
    <dgm:pt modelId="{AC7ABDCE-46E5-454E-86A7-3CDB43B21113}" type="pres">
      <dgm:prSet presAssocID="{525E8E7D-D235-430F-91B5-7ABBE5C0A925}" presName="descendantText" presStyleLbl="alignAccFollowNode1" presStyleIdx="1" presStyleCnt="3">
        <dgm:presLayoutVars>
          <dgm:bulletEnabled val="1"/>
        </dgm:presLayoutVars>
      </dgm:prSet>
      <dgm:spPr/>
    </dgm:pt>
    <dgm:pt modelId="{EF9E9E4A-A6AA-41E1-A2F9-2EC6BA2B0174}" type="pres">
      <dgm:prSet presAssocID="{50DEE405-4FA3-4542-8C82-4CEC43D22059}" presName="sp" presStyleCnt="0"/>
      <dgm:spPr/>
    </dgm:pt>
    <dgm:pt modelId="{31729E4D-2DBE-4D05-AB2B-0A9FEE04AD58}" type="pres">
      <dgm:prSet presAssocID="{295CFA54-4655-4F92-B1B0-72D62A906CDF}" presName="linNode" presStyleCnt="0"/>
      <dgm:spPr/>
    </dgm:pt>
    <dgm:pt modelId="{3929C47F-CE69-44C8-B672-F349AD3280BB}" type="pres">
      <dgm:prSet presAssocID="{295CFA54-4655-4F92-B1B0-72D62A906CDF}" presName="parentText" presStyleLbl="node1" presStyleIdx="2" presStyleCnt="3">
        <dgm:presLayoutVars>
          <dgm:chMax val="1"/>
          <dgm:bulletEnabled val="1"/>
        </dgm:presLayoutVars>
      </dgm:prSet>
      <dgm:spPr/>
    </dgm:pt>
    <dgm:pt modelId="{3D9FDE25-8DB4-46FE-8020-8FF5EFBCE979}" type="pres">
      <dgm:prSet presAssocID="{295CFA54-4655-4F92-B1B0-72D62A906CDF}" presName="descendantText" presStyleLbl="alignAccFollowNode1" presStyleIdx="2" presStyleCnt="3">
        <dgm:presLayoutVars>
          <dgm:bulletEnabled val="1"/>
        </dgm:presLayoutVars>
      </dgm:prSet>
      <dgm:spPr/>
    </dgm:pt>
  </dgm:ptLst>
  <dgm:cxnLst>
    <dgm:cxn modelId="{3CA7BB09-7D59-4F0E-BA22-81D92DE9B22F}" srcId="{2DDE022F-246E-434E-A574-E9EDB51225BD}" destId="{91C7EF56-D694-434B-B7B3-9BB1863D829C}" srcOrd="0" destOrd="0" parTransId="{987CDD29-A06F-4BFE-8D02-2219C273A326}" sibTransId="{3BE85379-AD7A-451A-B59D-4441FCE32E5B}"/>
    <dgm:cxn modelId="{A5AC550D-042A-4CA4-A2A2-FBCB0963C374}" type="presOf" srcId="{91C7EF56-D694-434B-B7B3-9BB1863D829C}" destId="{5991A079-4C15-4730-B9DA-76662D122291}" srcOrd="0" destOrd="0" presId="urn:microsoft.com/office/officeart/2005/8/layout/vList5"/>
    <dgm:cxn modelId="{4042CA65-BFB7-439B-AC2F-A179A05D44FB}" type="presOf" srcId="{45F324B0-231F-4E5D-B44F-8C8F40FA9C46}" destId="{E895097A-32B2-44A5-961F-C4FC7B490C6E}" srcOrd="0" destOrd="0" presId="urn:microsoft.com/office/officeart/2005/8/layout/vList5"/>
    <dgm:cxn modelId="{A2EDB971-3FE3-4393-9DF6-5B808A33E51C}" srcId="{45F324B0-231F-4E5D-B44F-8C8F40FA9C46}" destId="{525E8E7D-D235-430F-91B5-7ABBE5C0A925}" srcOrd="1" destOrd="0" parTransId="{016612E8-9739-4322-B0F3-1D08AA61619E}" sibTransId="{50DEE405-4FA3-4542-8C82-4CEC43D22059}"/>
    <dgm:cxn modelId="{F400C076-DCE8-403C-B457-E3BEB504A8A2}" srcId="{45F324B0-231F-4E5D-B44F-8C8F40FA9C46}" destId="{295CFA54-4655-4F92-B1B0-72D62A906CDF}" srcOrd="2" destOrd="0" parTransId="{EC39F0BF-7D12-4745-A62E-4041047161A8}" sibTransId="{55C715EE-8043-49F7-B6E3-DD33EDEE1409}"/>
    <dgm:cxn modelId="{D039F056-5F4E-4FB3-A4EE-EB39862078AF}" type="presOf" srcId="{2DDE022F-246E-434E-A574-E9EDB51225BD}" destId="{0DAE6314-6AAC-44FC-AF91-EA5FA544AD86}" srcOrd="0" destOrd="0" presId="urn:microsoft.com/office/officeart/2005/8/layout/vList5"/>
    <dgm:cxn modelId="{D7776957-420B-4579-A60E-1A724D9DA20D}" type="presOf" srcId="{6FC2E21A-B2DF-4922-8CC9-3C9C9E65E8DC}" destId="{AC7ABDCE-46E5-454E-86A7-3CDB43B21113}" srcOrd="0" destOrd="0" presId="urn:microsoft.com/office/officeart/2005/8/layout/vList5"/>
    <dgm:cxn modelId="{48806D8D-09E1-4516-86BC-9C8F15466500}" srcId="{295CFA54-4655-4F92-B1B0-72D62A906CDF}" destId="{B00EF306-F2CF-4A7B-82C7-8591DD5CA510}" srcOrd="0" destOrd="0" parTransId="{07216152-F0F6-4904-B36E-224839D3480B}" sibTransId="{D9BEAC91-6DD4-46D3-B0DA-00E87C684679}"/>
    <dgm:cxn modelId="{A49E4CBB-C736-42D9-927A-AB8F5E55A158}" type="presOf" srcId="{525E8E7D-D235-430F-91B5-7ABBE5C0A925}" destId="{B4CDAD63-4403-43F6-9870-AA157ABC6AAE}" srcOrd="0" destOrd="0" presId="urn:microsoft.com/office/officeart/2005/8/layout/vList5"/>
    <dgm:cxn modelId="{0B7836BC-2411-46B6-98D7-FBEF1C401D06}" type="presOf" srcId="{B00EF306-F2CF-4A7B-82C7-8591DD5CA510}" destId="{3D9FDE25-8DB4-46FE-8020-8FF5EFBCE979}" srcOrd="0" destOrd="0" presId="urn:microsoft.com/office/officeart/2005/8/layout/vList5"/>
    <dgm:cxn modelId="{53D2F8E4-7024-4681-8806-EACC837E7699}" srcId="{525E8E7D-D235-430F-91B5-7ABBE5C0A925}" destId="{6FC2E21A-B2DF-4922-8CC9-3C9C9E65E8DC}" srcOrd="0" destOrd="0" parTransId="{7931514F-DBE3-41D5-A6FF-13772A9A4BC9}" sibTransId="{92B152AA-ECFD-431D-A43B-C93B0454DADD}"/>
    <dgm:cxn modelId="{21CF18EA-7531-4444-8967-518242E58792}" srcId="{45F324B0-231F-4E5D-B44F-8C8F40FA9C46}" destId="{2DDE022F-246E-434E-A574-E9EDB51225BD}" srcOrd="0" destOrd="0" parTransId="{CF5A1E99-945B-4B09-8638-FB87E1E9D885}" sibTransId="{DAAF812E-52AE-4C3D-A5B5-216B427EB2F7}"/>
    <dgm:cxn modelId="{711C73F0-14E3-49DD-8F1B-A1090EDF93BD}" type="presOf" srcId="{295CFA54-4655-4F92-B1B0-72D62A906CDF}" destId="{3929C47F-CE69-44C8-B672-F349AD3280BB}" srcOrd="0" destOrd="0" presId="urn:microsoft.com/office/officeart/2005/8/layout/vList5"/>
    <dgm:cxn modelId="{B8B69E40-9769-486F-BF5F-4BF1373AE0BB}" type="presParOf" srcId="{E895097A-32B2-44A5-961F-C4FC7B490C6E}" destId="{05E02EA9-42B3-4711-83E6-339399A41FA2}" srcOrd="0" destOrd="0" presId="urn:microsoft.com/office/officeart/2005/8/layout/vList5"/>
    <dgm:cxn modelId="{9D8A616B-1B55-4E8C-8BB2-83818EF1BCFB}" type="presParOf" srcId="{05E02EA9-42B3-4711-83E6-339399A41FA2}" destId="{0DAE6314-6AAC-44FC-AF91-EA5FA544AD86}" srcOrd="0" destOrd="0" presId="urn:microsoft.com/office/officeart/2005/8/layout/vList5"/>
    <dgm:cxn modelId="{66F1C762-4659-40A5-9C07-24BA3AA87E82}" type="presParOf" srcId="{05E02EA9-42B3-4711-83E6-339399A41FA2}" destId="{5991A079-4C15-4730-B9DA-76662D122291}" srcOrd="1" destOrd="0" presId="urn:microsoft.com/office/officeart/2005/8/layout/vList5"/>
    <dgm:cxn modelId="{74C8E0D1-A70F-4A8F-81A9-0DBDC85D9E87}" type="presParOf" srcId="{E895097A-32B2-44A5-961F-C4FC7B490C6E}" destId="{F6DC8BCB-A129-4282-AF29-C6ECEB2C3683}" srcOrd="1" destOrd="0" presId="urn:microsoft.com/office/officeart/2005/8/layout/vList5"/>
    <dgm:cxn modelId="{6852384C-CA0A-471C-972B-9242D029BE6B}" type="presParOf" srcId="{E895097A-32B2-44A5-961F-C4FC7B490C6E}" destId="{7C670138-4661-4B90-B941-D778AA4ABB41}" srcOrd="2" destOrd="0" presId="urn:microsoft.com/office/officeart/2005/8/layout/vList5"/>
    <dgm:cxn modelId="{C659128F-4500-4371-A0D9-436B9A24F85B}" type="presParOf" srcId="{7C670138-4661-4B90-B941-D778AA4ABB41}" destId="{B4CDAD63-4403-43F6-9870-AA157ABC6AAE}" srcOrd="0" destOrd="0" presId="urn:microsoft.com/office/officeart/2005/8/layout/vList5"/>
    <dgm:cxn modelId="{49A8DD01-5E44-432E-B3AC-466D241076C9}" type="presParOf" srcId="{7C670138-4661-4B90-B941-D778AA4ABB41}" destId="{AC7ABDCE-46E5-454E-86A7-3CDB43B21113}" srcOrd="1" destOrd="0" presId="urn:microsoft.com/office/officeart/2005/8/layout/vList5"/>
    <dgm:cxn modelId="{0EC26049-7AE3-4B58-80D9-97E05A26970C}" type="presParOf" srcId="{E895097A-32B2-44A5-961F-C4FC7B490C6E}" destId="{EF9E9E4A-A6AA-41E1-A2F9-2EC6BA2B0174}" srcOrd="3" destOrd="0" presId="urn:microsoft.com/office/officeart/2005/8/layout/vList5"/>
    <dgm:cxn modelId="{1516ECAE-9AD2-48DD-BECF-25AD9198ADD1}" type="presParOf" srcId="{E895097A-32B2-44A5-961F-C4FC7B490C6E}" destId="{31729E4D-2DBE-4D05-AB2B-0A9FEE04AD58}" srcOrd="4" destOrd="0" presId="urn:microsoft.com/office/officeart/2005/8/layout/vList5"/>
    <dgm:cxn modelId="{73085DAC-02DA-470F-9280-1ED8EE163581}" type="presParOf" srcId="{31729E4D-2DBE-4D05-AB2B-0A9FEE04AD58}" destId="{3929C47F-CE69-44C8-B672-F349AD3280BB}" srcOrd="0" destOrd="0" presId="urn:microsoft.com/office/officeart/2005/8/layout/vList5"/>
    <dgm:cxn modelId="{97264F88-BB0F-48FD-A858-F50E86D83952}" type="presParOf" srcId="{31729E4D-2DBE-4D05-AB2B-0A9FEE04AD58}" destId="{3D9FDE25-8DB4-46FE-8020-8FF5EFBCE97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A2A4125-7C4B-4502-9776-4DCE0142BF6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A944770-2B4A-4B14-B818-EDC505C593E7}">
      <dgm:prSet custT="1"/>
      <dgm:spPr>
        <a:solidFill>
          <a:schemeClr val="tx2"/>
        </a:solidFill>
      </dgm:spPr>
      <dgm:t>
        <a:bodyPr/>
        <a:lstStyle/>
        <a:p>
          <a:pPr>
            <a:lnSpc>
              <a:spcPct val="100000"/>
            </a:lnSpc>
            <a:spcAft>
              <a:spcPts val="0"/>
            </a:spcAft>
          </a:pPr>
          <a:r>
            <a:rPr lang="en-US" sz="4400" baseline="0" dirty="0"/>
            <a:t>Governing Body</a:t>
          </a:r>
          <a:endParaRPr lang="en-US" sz="4400" dirty="0"/>
        </a:p>
      </dgm:t>
    </dgm:pt>
    <dgm:pt modelId="{51152707-EFC2-4DB4-9ACF-45D6615FA933}" type="parTrans" cxnId="{A77E98E7-1BC5-4CB5-85A1-89FDB25C68EF}">
      <dgm:prSet/>
      <dgm:spPr/>
      <dgm:t>
        <a:bodyPr/>
        <a:lstStyle/>
        <a:p>
          <a:endParaRPr lang="en-US"/>
        </a:p>
      </dgm:t>
    </dgm:pt>
    <dgm:pt modelId="{253496A4-7950-4751-8173-B8283427130E}" type="sibTrans" cxnId="{A77E98E7-1BC5-4CB5-85A1-89FDB25C68EF}">
      <dgm:prSet/>
      <dgm:spPr/>
      <dgm:t>
        <a:bodyPr/>
        <a:lstStyle/>
        <a:p>
          <a:endParaRPr lang="en-US"/>
        </a:p>
      </dgm:t>
    </dgm:pt>
    <dgm:pt modelId="{FD7D97CE-6F67-4147-B487-E41501BFFEDD}">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0"/>
            </a:spcAft>
          </a:pPr>
          <a:r>
            <a:rPr lang="en-US" sz="2400" baseline="0" dirty="0">
              <a:solidFill>
                <a:schemeClr val="tx2"/>
              </a:solidFill>
            </a:rPr>
            <a:t>Establish dollar thresholds for competitive bidding pursuant to state law.</a:t>
          </a:r>
          <a:endParaRPr lang="en-US" sz="2400" dirty="0">
            <a:solidFill>
              <a:schemeClr val="tx2"/>
            </a:solidFill>
          </a:endParaRPr>
        </a:p>
      </dgm:t>
    </dgm:pt>
    <dgm:pt modelId="{3EE51035-A9A3-44B0-87C6-A1E9D5B99CCD}" type="parTrans" cxnId="{ECFFFC3E-EC33-40D1-B2A4-1B82EA097FA6}">
      <dgm:prSet/>
      <dgm:spPr/>
      <dgm:t>
        <a:bodyPr/>
        <a:lstStyle/>
        <a:p>
          <a:endParaRPr lang="en-US"/>
        </a:p>
      </dgm:t>
    </dgm:pt>
    <dgm:pt modelId="{6144F597-26C8-4227-AFD9-A82D36638AF8}" type="sibTrans" cxnId="{ECFFFC3E-EC33-40D1-B2A4-1B82EA097FA6}">
      <dgm:prSet/>
      <dgm:spPr/>
      <dgm:t>
        <a:bodyPr/>
        <a:lstStyle/>
        <a:p>
          <a:endParaRPr lang="en-US"/>
        </a:p>
      </dgm:t>
    </dgm:pt>
    <dgm:pt modelId="{2F54DFCA-D40F-4B2A-8F0B-6D941F63EA5F}">
      <dgm:prSet custT="1"/>
      <dgm:spPr>
        <a:solidFill>
          <a:schemeClr val="tx2"/>
        </a:solidFill>
      </dgm:spPr>
      <dgm:t>
        <a:bodyPr/>
        <a:lstStyle/>
        <a:p>
          <a:pPr>
            <a:lnSpc>
              <a:spcPct val="100000"/>
            </a:lnSpc>
            <a:spcAft>
              <a:spcPts val="0"/>
            </a:spcAft>
          </a:pPr>
          <a:r>
            <a:rPr lang="en-US" sz="4400" baseline="0" dirty="0"/>
            <a:t>Chief Executive</a:t>
          </a:r>
          <a:endParaRPr lang="en-US" sz="4400" dirty="0"/>
        </a:p>
      </dgm:t>
    </dgm:pt>
    <dgm:pt modelId="{79142E71-898A-4BA7-9083-E224F8BD7C9A}" type="parTrans" cxnId="{8E55A484-11B9-4A47-A64F-617E95796EC8}">
      <dgm:prSet/>
      <dgm:spPr/>
      <dgm:t>
        <a:bodyPr/>
        <a:lstStyle/>
        <a:p>
          <a:endParaRPr lang="en-US"/>
        </a:p>
      </dgm:t>
    </dgm:pt>
    <dgm:pt modelId="{91487A1D-9976-4079-A426-104EA838B0A2}" type="sibTrans" cxnId="{8E55A484-11B9-4A47-A64F-617E95796EC8}">
      <dgm:prSet/>
      <dgm:spPr/>
      <dgm:t>
        <a:bodyPr/>
        <a:lstStyle/>
        <a:p>
          <a:endParaRPr lang="en-US"/>
        </a:p>
      </dgm:t>
    </dgm:pt>
    <dgm:pt modelId="{B98577F7-A18C-4E32-99DD-3002F5EF5200}">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0"/>
            </a:spcAft>
          </a:pPr>
          <a:r>
            <a:rPr lang="en-US" sz="2400" baseline="0" dirty="0">
              <a:solidFill>
                <a:schemeClr val="tx2"/>
              </a:solidFill>
            </a:rPr>
            <a:t>Develop administrative policies governing the process for managing competitive bidding and awarding a contract.</a:t>
          </a:r>
          <a:endParaRPr lang="en-US" sz="2400" dirty="0">
            <a:solidFill>
              <a:schemeClr val="tx2"/>
            </a:solidFill>
          </a:endParaRPr>
        </a:p>
      </dgm:t>
    </dgm:pt>
    <dgm:pt modelId="{61509D6F-0F53-4C0D-9394-6CE1FB7D246C}" type="parTrans" cxnId="{04146875-4D7A-4FCF-AA65-8C4E954B6D54}">
      <dgm:prSet/>
      <dgm:spPr/>
      <dgm:t>
        <a:bodyPr/>
        <a:lstStyle/>
        <a:p>
          <a:endParaRPr lang="en-US"/>
        </a:p>
      </dgm:t>
    </dgm:pt>
    <dgm:pt modelId="{1B205DC7-66AB-4801-8B2C-D2CE156850B4}" type="sibTrans" cxnId="{04146875-4D7A-4FCF-AA65-8C4E954B6D54}">
      <dgm:prSet/>
      <dgm:spPr/>
      <dgm:t>
        <a:bodyPr/>
        <a:lstStyle/>
        <a:p>
          <a:endParaRPr lang="en-US"/>
        </a:p>
      </dgm:t>
    </dgm:pt>
    <dgm:pt modelId="{4D3D1BB2-83B7-4212-87F8-1F2A2FBC00D9}">
      <dgm:prSet custT="1"/>
      <dgm:spPr>
        <a:solidFill>
          <a:schemeClr val="tx2"/>
        </a:solidFill>
      </dgm:spPr>
      <dgm:t>
        <a:bodyPr/>
        <a:lstStyle/>
        <a:p>
          <a:pPr>
            <a:lnSpc>
              <a:spcPct val="100000"/>
            </a:lnSpc>
            <a:spcAft>
              <a:spcPts val="0"/>
            </a:spcAft>
          </a:pPr>
          <a:r>
            <a:rPr lang="en-US" sz="4400" baseline="0" dirty="0"/>
            <a:t>Department Head</a:t>
          </a:r>
          <a:endParaRPr lang="en-US" sz="4400" dirty="0"/>
        </a:p>
      </dgm:t>
    </dgm:pt>
    <dgm:pt modelId="{52985160-BB2B-4A26-857C-21E4D3864289}" type="parTrans" cxnId="{9C02E0E8-BED4-4093-9D9D-D1F2E672B1A1}">
      <dgm:prSet/>
      <dgm:spPr/>
      <dgm:t>
        <a:bodyPr/>
        <a:lstStyle/>
        <a:p>
          <a:endParaRPr lang="en-US"/>
        </a:p>
      </dgm:t>
    </dgm:pt>
    <dgm:pt modelId="{8C7376BA-DA1A-4552-96F6-ABBE456A43B9}" type="sibTrans" cxnId="{9C02E0E8-BED4-4093-9D9D-D1F2E672B1A1}">
      <dgm:prSet/>
      <dgm:spPr/>
      <dgm:t>
        <a:bodyPr/>
        <a:lstStyle/>
        <a:p>
          <a:endParaRPr lang="en-US"/>
        </a:p>
      </dgm:t>
    </dgm:pt>
    <dgm:pt modelId="{C7BFED37-A7D7-412D-88C0-AEB41CA105E2}">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0"/>
            </a:spcAft>
          </a:pPr>
          <a:r>
            <a:rPr lang="en-US" sz="2400" baseline="0" dirty="0">
              <a:solidFill>
                <a:schemeClr val="tx2"/>
              </a:solidFill>
            </a:rPr>
            <a:t>Develop department procedures for managing the advertising process for construction projects.</a:t>
          </a:r>
          <a:endParaRPr lang="en-US" sz="2400" dirty="0">
            <a:solidFill>
              <a:schemeClr val="tx2"/>
            </a:solidFill>
          </a:endParaRPr>
        </a:p>
      </dgm:t>
    </dgm:pt>
    <dgm:pt modelId="{6765A3BC-7FDA-45EC-884E-BF7E1BEA4039}" type="parTrans" cxnId="{51040FDF-768B-4535-9200-8D1EAAD23576}">
      <dgm:prSet/>
      <dgm:spPr/>
      <dgm:t>
        <a:bodyPr/>
        <a:lstStyle/>
        <a:p>
          <a:endParaRPr lang="en-US"/>
        </a:p>
      </dgm:t>
    </dgm:pt>
    <dgm:pt modelId="{BCF6B182-BB17-4141-9A13-BD288C2CFCAD}" type="sibTrans" cxnId="{51040FDF-768B-4535-9200-8D1EAAD23576}">
      <dgm:prSet/>
      <dgm:spPr/>
      <dgm:t>
        <a:bodyPr/>
        <a:lstStyle/>
        <a:p>
          <a:endParaRPr lang="en-US"/>
        </a:p>
      </dgm:t>
    </dgm:pt>
    <dgm:pt modelId="{D763D662-7F69-4AF3-98BD-A265E13835B2}" type="pres">
      <dgm:prSet presAssocID="{5A2A4125-7C4B-4502-9776-4DCE0142BF61}" presName="Name0" presStyleCnt="0">
        <dgm:presLayoutVars>
          <dgm:dir/>
          <dgm:animLvl val="lvl"/>
          <dgm:resizeHandles val="exact"/>
        </dgm:presLayoutVars>
      </dgm:prSet>
      <dgm:spPr/>
    </dgm:pt>
    <dgm:pt modelId="{A9E61283-AE14-4A86-AE55-F06762D338F9}" type="pres">
      <dgm:prSet presAssocID="{6A944770-2B4A-4B14-B818-EDC505C593E7}" presName="linNode" presStyleCnt="0"/>
      <dgm:spPr/>
    </dgm:pt>
    <dgm:pt modelId="{B6AF1168-3586-496B-BBBF-F2E6112F9EE0}" type="pres">
      <dgm:prSet presAssocID="{6A944770-2B4A-4B14-B818-EDC505C593E7}" presName="parentText" presStyleLbl="node1" presStyleIdx="0" presStyleCnt="3">
        <dgm:presLayoutVars>
          <dgm:chMax val="1"/>
          <dgm:bulletEnabled val="1"/>
        </dgm:presLayoutVars>
      </dgm:prSet>
      <dgm:spPr/>
    </dgm:pt>
    <dgm:pt modelId="{A750C0C8-4EEA-4E5E-B113-3FF9B7B3F1E2}" type="pres">
      <dgm:prSet presAssocID="{6A944770-2B4A-4B14-B818-EDC505C593E7}" presName="descendantText" presStyleLbl="alignAccFollowNode1" presStyleIdx="0" presStyleCnt="3">
        <dgm:presLayoutVars>
          <dgm:bulletEnabled val="1"/>
        </dgm:presLayoutVars>
      </dgm:prSet>
      <dgm:spPr/>
    </dgm:pt>
    <dgm:pt modelId="{4E84779B-2B11-4B26-A6C3-C47F5E1721CB}" type="pres">
      <dgm:prSet presAssocID="{253496A4-7950-4751-8173-B8283427130E}" presName="sp" presStyleCnt="0"/>
      <dgm:spPr/>
    </dgm:pt>
    <dgm:pt modelId="{33D0AE00-DAAD-4456-8242-4CFFF6D57801}" type="pres">
      <dgm:prSet presAssocID="{2F54DFCA-D40F-4B2A-8F0B-6D941F63EA5F}" presName="linNode" presStyleCnt="0"/>
      <dgm:spPr/>
    </dgm:pt>
    <dgm:pt modelId="{A7EAE15F-BA37-49B6-B5A4-0E59562BB52F}" type="pres">
      <dgm:prSet presAssocID="{2F54DFCA-D40F-4B2A-8F0B-6D941F63EA5F}" presName="parentText" presStyleLbl="node1" presStyleIdx="1" presStyleCnt="3">
        <dgm:presLayoutVars>
          <dgm:chMax val="1"/>
          <dgm:bulletEnabled val="1"/>
        </dgm:presLayoutVars>
      </dgm:prSet>
      <dgm:spPr/>
    </dgm:pt>
    <dgm:pt modelId="{E113B17D-A4AE-4A69-9DD5-BC796E614031}" type="pres">
      <dgm:prSet presAssocID="{2F54DFCA-D40F-4B2A-8F0B-6D941F63EA5F}" presName="descendantText" presStyleLbl="alignAccFollowNode1" presStyleIdx="1" presStyleCnt="3">
        <dgm:presLayoutVars>
          <dgm:bulletEnabled val="1"/>
        </dgm:presLayoutVars>
      </dgm:prSet>
      <dgm:spPr/>
    </dgm:pt>
    <dgm:pt modelId="{D447A01A-C913-421C-AEEC-DF054C4CA074}" type="pres">
      <dgm:prSet presAssocID="{91487A1D-9976-4079-A426-104EA838B0A2}" presName="sp" presStyleCnt="0"/>
      <dgm:spPr/>
    </dgm:pt>
    <dgm:pt modelId="{745BCF92-AF88-4480-88FB-EC366BBC91B2}" type="pres">
      <dgm:prSet presAssocID="{4D3D1BB2-83B7-4212-87F8-1F2A2FBC00D9}" presName="linNode" presStyleCnt="0"/>
      <dgm:spPr/>
    </dgm:pt>
    <dgm:pt modelId="{1035B065-0D32-4DAA-957A-E70210ECE900}" type="pres">
      <dgm:prSet presAssocID="{4D3D1BB2-83B7-4212-87F8-1F2A2FBC00D9}" presName="parentText" presStyleLbl="node1" presStyleIdx="2" presStyleCnt="3">
        <dgm:presLayoutVars>
          <dgm:chMax val="1"/>
          <dgm:bulletEnabled val="1"/>
        </dgm:presLayoutVars>
      </dgm:prSet>
      <dgm:spPr/>
    </dgm:pt>
    <dgm:pt modelId="{FA4107E9-F506-456D-8DB6-FCB2EC41679F}" type="pres">
      <dgm:prSet presAssocID="{4D3D1BB2-83B7-4212-87F8-1F2A2FBC00D9}" presName="descendantText" presStyleLbl="alignAccFollowNode1" presStyleIdx="2" presStyleCnt="3">
        <dgm:presLayoutVars>
          <dgm:bulletEnabled val="1"/>
        </dgm:presLayoutVars>
      </dgm:prSet>
      <dgm:spPr/>
    </dgm:pt>
  </dgm:ptLst>
  <dgm:cxnLst>
    <dgm:cxn modelId="{ECFFFC3E-EC33-40D1-B2A4-1B82EA097FA6}" srcId="{6A944770-2B4A-4B14-B818-EDC505C593E7}" destId="{FD7D97CE-6F67-4147-B487-E41501BFFEDD}" srcOrd="0" destOrd="0" parTransId="{3EE51035-A9A3-44B0-87C6-A1E9D5B99CCD}" sibTransId="{6144F597-26C8-4227-AFD9-A82D36638AF8}"/>
    <dgm:cxn modelId="{DEE8F352-DDB3-46D6-9B67-5E85F703F279}" type="presOf" srcId="{C7BFED37-A7D7-412D-88C0-AEB41CA105E2}" destId="{FA4107E9-F506-456D-8DB6-FCB2EC41679F}" srcOrd="0" destOrd="0" presId="urn:microsoft.com/office/officeart/2005/8/layout/vList5"/>
    <dgm:cxn modelId="{04146875-4D7A-4FCF-AA65-8C4E954B6D54}" srcId="{2F54DFCA-D40F-4B2A-8F0B-6D941F63EA5F}" destId="{B98577F7-A18C-4E32-99DD-3002F5EF5200}" srcOrd="0" destOrd="0" parTransId="{61509D6F-0F53-4C0D-9394-6CE1FB7D246C}" sibTransId="{1B205DC7-66AB-4801-8B2C-D2CE156850B4}"/>
    <dgm:cxn modelId="{021FA07C-7639-4574-A244-B8FC92DCED8A}" type="presOf" srcId="{FD7D97CE-6F67-4147-B487-E41501BFFEDD}" destId="{A750C0C8-4EEA-4E5E-B113-3FF9B7B3F1E2}" srcOrd="0" destOrd="0" presId="urn:microsoft.com/office/officeart/2005/8/layout/vList5"/>
    <dgm:cxn modelId="{8E55A484-11B9-4A47-A64F-617E95796EC8}" srcId="{5A2A4125-7C4B-4502-9776-4DCE0142BF61}" destId="{2F54DFCA-D40F-4B2A-8F0B-6D941F63EA5F}" srcOrd="1" destOrd="0" parTransId="{79142E71-898A-4BA7-9083-E224F8BD7C9A}" sibTransId="{91487A1D-9976-4079-A426-104EA838B0A2}"/>
    <dgm:cxn modelId="{6BC06186-1D6C-475D-95E0-CF3B8AAD4292}" type="presOf" srcId="{2F54DFCA-D40F-4B2A-8F0B-6D941F63EA5F}" destId="{A7EAE15F-BA37-49B6-B5A4-0E59562BB52F}" srcOrd="0" destOrd="0" presId="urn:microsoft.com/office/officeart/2005/8/layout/vList5"/>
    <dgm:cxn modelId="{D9647493-74D9-4503-88F3-4E4B96DEC34A}" type="presOf" srcId="{B98577F7-A18C-4E32-99DD-3002F5EF5200}" destId="{E113B17D-A4AE-4A69-9DD5-BC796E614031}" srcOrd="0" destOrd="0" presId="urn:microsoft.com/office/officeart/2005/8/layout/vList5"/>
    <dgm:cxn modelId="{38DDE8D5-0E13-4C51-8F9C-E0D7DF6E5398}" type="presOf" srcId="{6A944770-2B4A-4B14-B818-EDC505C593E7}" destId="{B6AF1168-3586-496B-BBBF-F2E6112F9EE0}" srcOrd="0" destOrd="0" presId="urn:microsoft.com/office/officeart/2005/8/layout/vList5"/>
    <dgm:cxn modelId="{51040FDF-768B-4535-9200-8D1EAAD23576}" srcId="{4D3D1BB2-83B7-4212-87F8-1F2A2FBC00D9}" destId="{C7BFED37-A7D7-412D-88C0-AEB41CA105E2}" srcOrd="0" destOrd="0" parTransId="{6765A3BC-7FDA-45EC-884E-BF7E1BEA4039}" sibTransId="{BCF6B182-BB17-4141-9A13-BD288C2CFCAD}"/>
    <dgm:cxn modelId="{9C06A4E3-840C-4124-804F-2D2A09744171}" type="presOf" srcId="{4D3D1BB2-83B7-4212-87F8-1F2A2FBC00D9}" destId="{1035B065-0D32-4DAA-957A-E70210ECE900}" srcOrd="0" destOrd="0" presId="urn:microsoft.com/office/officeart/2005/8/layout/vList5"/>
    <dgm:cxn modelId="{A77E98E7-1BC5-4CB5-85A1-89FDB25C68EF}" srcId="{5A2A4125-7C4B-4502-9776-4DCE0142BF61}" destId="{6A944770-2B4A-4B14-B818-EDC505C593E7}" srcOrd="0" destOrd="0" parTransId="{51152707-EFC2-4DB4-9ACF-45D6615FA933}" sibTransId="{253496A4-7950-4751-8173-B8283427130E}"/>
    <dgm:cxn modelId="{9C02E0E8-BED4-4093-9D9D-D1F2E672B1A1}" srcId="{5A2A4125-7C4B-4502-9776-4DCE0142BF61}" destId="{4D3D1BB2-83B7-4212-87F8-1F2A2FBC00D9}" srcOrd="2" destOrd="0" parTransId="{52985160-BB2B-4A26-857C-21E4D3864289}" sibTransId="{8C7376BA-DA1A-4552-96F6-ABBE456A43B9}"/>
    <dgm:cxn modelId="{9018B1F8-5417-41E1-B200-4BBACC9D8BA0}" type="presOf" srcId="{5A2A4125-7C4B-4502-9776-4DCE0142BF61}" destId="{D763D662-7F69-4AF3-98BD-A265E13835B2}" srcOrd="0" destOrd="0" presId="urn:microsoft.com/office/officeart/2005/8/layout/vList5"/>
    <dgm:cxn modelId="{3F8D4E3A-AE5F-44EE-81DC-EE648F5159AA}" type="presParOf" srcId="{D763D662-7F69-4AF3-98BD-A265E13835B2}" destId="{A9E61283-AE14-4A86-AE55-F06762D338F9}" srcOrd="0" destOrd="0" presId="urn:microsoft.com/office/officeart/2005/8/layout/vList5"/>
    <dgm:cxn modelId="{6595CFD7-8D7E-42DE-9B9B-476234D83543}" type="presParOf" srcId="{A9E61283-AE14-4A86-AE55-F06762D338F9}" destId="{B6AF1168-3586-496B-BBBF-F2E6112F9EE0}" srcOrd="0" destOrd="0" presId="urn:microsoft.com/office/officeart/2005/8/layout/vList5"/>
    <dgm:cxn modelId="{A4D5C5B0-92AC-4E6D-84AA-A380BDACFD29}" type="presParOf" srcId="{A9E61283-AE14-4A86-AE55-F06762D338F9}" destId="{A750C0C8-4EEA-4E5E-B113-3FF9B7B3F1E2}" srcOrd="1" destOrd="0" presId="urn:microsoft.com/office/officeart/2005/8/layout/vList5"/>
    <dgm:cxn modelId="{AC2D50F4-1831-4202-980B-87127E1AE5FA}" type="presParOf" srcId="{D763D662-7F69-4AF3-98BD-A265E13835B2}" destId="{4E84779B-2B11-4B26-A6C3-C47F5E1721CB}" srcOrd="1" destOrd="0" presId="urn:microsoft.com/office/officeart/2005/8/layout/vList5"/>
    <dgm:cxn modelId="{BA030412-0413-4FD1-88F4-3F40FF514196}" type="presParOf" srcId="{D763D662-7F69-4AF3-98BD-A265E13835B2}" destId="{33D0AE00-DAAD-4456-8242-4CFFF6D57801}" srcOrd="2" destOrd="0" presId="urn:microsoft.com/office/officeart/2005/8/layout/vList5"/>
    <dgm:cxn modelId="{C8685A2A-8763-4F4D-96A8-0FA1FDEC95A2}" type="presParOf" srcId="{33D0AE00-DAAD-4456-8242-4CFFF6D57801}" destId="{A7EAE15F-BA37-49B6-B5A4-0E59562BB52F}" srcOrd="0" destOrd="0" presId="urn:microsoft.com/office/officeart/2005/8/layout/vList5"/>
    <dgm:cxn modelId="{23ABC52E-2F8F-4C01-AC36-9DD050B543CD}" type="presParOf" srcId="{33D0AE00-DAAD-4456-8242-4CFFF6D57801}" destId="{E113B17D-A4AE-4A69-9DD5-BC796E614031}" srcOrd="1" destOrd="0" presId="urn:microsoft.com/office/officeart/2005/8/layout/vList5"/>
    <dgm:cxn modelId="{618D5FB0-B5A1-4812-A2EC-779F4161858E}" type="presParOf" srcId="{D763D662-7F69-4AF3-98BD-A265E13835B2}" destId="{D447A01A-C913-421C-AEEC-DF054C4CA074}" srcOrd="3" destOrd="0" presId="urn:microsoft.com/office/officeart/2005/8/layout/vList5"/>
    <dgm:cxn modelId="{4C1ACC33-6474-4796-A44A-244037686C68}" type="presParOf" srcId="{D763D662-7F69-4AF3-98BD-A265E13835B2}" destId="{745BCF92-AF88-4480-88FB-EC366BBC91B2}" srcOrd="4" destOrd="0" presId="urn:microsoft.com/office/officeart/2005/8/layout/vList5"/>
    <dgm:cxn modelId="{9D9275A8-CED3-433C-8EF8-34E59332874A}" type="presParOf" srcId="{745BCF92-AF88-4480-88FB-EC366BBC91B2}" destId="{1035B065-0D32-4DAA-957A-E70210ECE900}" srcOrd="0" destOrd="0" presId="urn:microsoft.com/office/officeart/2005/8/layout/vList5"/>
    <dgm:cxn modelId="{2C2C8251-59AF-4EAF-9959-037F275DAA82}" type="presParOf" srcId="{745BCF92-AF88-4480-88FB-EC366BBC91B2}" destId="{FA4107E9-F506-456D-8DB6-FCB2EC41679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3F862-EDC3-48AE-99C5-61857EBCDE07}">
      <dsp:nvSpPr>
        <dsp:cNvPr id="0" name=""/>
        <dsp:cNvSpPr/>
      </dsp:nvSpPr>
      <dsp:spPr>
        <a:xfrm>
          <a:off x="2377950" y="10128"/>
          <a:ext cx="1406812" cy="1406812"/>
        </a:xfrm>
        <a:prstGeom prst="round2DiagRect">
          <a:avLst>
            <a:gd name="adj1" fmla="val 29727"/>
            <a:gd name="adj2" fmla="val 0"/>
          </a:avLst>
        </a:prstGeom>
        <a:solidFill>
          <a:schemeClr val="tx2"/>
        </a:solidFill>
        <a:ln>
          <a:noFill/>
        </a:ln>
        <a:effectLst/>
      </dsp:spPr>
      <dsp:style>
        <a:lnRef idx="0">
          <a:scrgbClr r="0" g="0" b="0"/>
        </a:lnRef>
        <a:fillRef idx="1">
          <a:scrgbClr r="0" g="0" b="0"/>
        </a:fillRef>
        <a:effectRef idx="0">
          <a:scrgbClr r="0" g="0" b="0"/>
        </a:effectRef>
        <a:fontRef idx="minor"/>
      </dsp:style>
    </dsp:sp>
    <dsp:sp modelId="{03C0B486-82E4-4497-B0A1-C0B5F06D20BB}">
      <dsp:nvSpPr>
        <dsp:cNvPr id="0" name=""/>
        <dsp:cNvSpPr/>
      </dsp:nvSpPr>
      <dsp:spPr>
        <a:xfrm>
          <a:off x="2517810" y="149993"/>
          <a:ext cx="1127092" cy="1127083"/>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3903D6-2AB4-445F-A521-98F7D0DE97F0}">
      <dsp:nvSpPr>
        <dsp:cNvPr id="0" name=""/>
        <dsp:cNvSpPr/>
      </dsp:nvSpPr>
      <dsp:spPr>
        <a:xfrm>
          <a:off x="1928231" y="185512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100000"/>
            </a:lnSpc>
            <a:spcBef>
              <a:spcPct val="0"/>
            </a:spcBef>
            <a:spcAft>
              <a:spcPct val="35000"/>
            </a:spcAft>
            <a:buNone/>
            <a:defRPr cap="all"/>
          </a:pPr>
          <a:r>
            <a:rPr lang="en-US" sz="1700" kern="1200" baseline="0" dirty="0">
              <a:solidFill>
                <a:schemeClr val="tx2"/>
              </a:solidFill>
            </a:rPr>
            <a:t>The Role of Policy in Financial Management</a:t>
          </a:r>
          <a:endParaRPr lang="en-US" sz="1700" kern="1200" dirty="0">
            <a:solidFill>
              <a:schemeClr val="tx2"/>
            </a:solidFill>
          </a:endParaRPr>
        </a:p>
      </dsp:txBody>
      <dsp:txXfrm>
        <a:off x="1928231" y="1855129"/>
        <a:ext cx="2306250" cy="720000"/>
      </dsp:txXfrm>
    </dsp:sp>
    <dsp:sp modelId="{8E50F7BB-8DFB-4569-A9A0-1A1173F6CD5D}">
      <dsp:nvSpPr>
        <dsp:cNvPr id="0" name=""/>
        <dsp:cNvSpPr/>
      </dsp:nvSpPr>
      <dsp:spPr>
        <a:xfrm>
          <a:off x="5087793" y="10128"/>
          <a:ext cx="1406812" cy="1406812"/>
        </a:xfrm>
        <a:prstGeom prst="round2DiagRect">
          <a:avLst>
            <a:gd name="adj1" fmla="val 29727"/>
            <a:gd name="adj2" fmla="val 0"/>
          </a:avLst>
        </a:prstGeom>
        <a:solidFill>
          <a:schemeClr val="tx2"/>
        </a:solidFill>
        <a:ln>
          <a:noFill/>
        </a:ln>
        <a:effectLst/>
      </dsp:spPr>
      <dsp:style>
        <a:lnRef idx="0">
          <a:scrgbClr r="0" g="0" b="0"/>
        </a:lnRef>
        <a:fillRef idx="1">
          <a:scrgbClr r="0" g="0" b="0"/>
        </a:fillRef>
        <a:effectRef idx="0">
          <a:scrgbClr r="0" g="0" b="0"/>
        </a:effectRef>
        <a:fontRef idx="minor"/>
      </dsp:style>
    </dsp:sp>
    <dsp:sp modelId="{06A44096-C9EB-47C2-B699-EAD98F2D7E35}">
      <dsp:nvSpPr>
        <dsp:cNvPr id="0" name=""/>
        <dsp:cNvSpPr/>
      </dsp:nvSpPr>
      <dsp:spPr>
        <a:xfrm>
          <a:off x="5227653" y="149993"/>
          <a:ext cx="1127092" cy="1127083"/>
        </a:xfrm>
        <a:prstGeom prst="rect">
          <a:avLst/>
        </a:prstGeom>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5A1E90-7439-4C23-B7E4-D07DF4A29B67}">
      <dsp:nvSpPr>
        <dsp:cNvPr id="0" name=""/>
        <dsp:cNvSpPr/>
      </dsp:nvSpPr>
      <dsp:spPr>
        <a:xfrm>
          <a:off x="4638075" y="185512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100000"/>
            </a:lnSpc>
            <a:spcBef>
              <a:spcPct val="0"/>
            </a:spcBef>
            <a:spcAft>
              <a:spcPct val="35000"/>
            </a:spcAft>
            <a:buNone/>
            <a:defRPr cap="all"/>
          </a:pPr>
          <a:r>
            <a:rPr lang="en-US" sz="1700" kern="1200" baseline="0" dirty="0">
              <a:solidFill>
                <a:schemeClr val="tx2"/>
              </a:solidFill>
            </a:rPr>
            <a:t>External Influences on Policy</a:t>
          </a:r>
          <a:endParaRPr lang="en-US" sz="1700" kern="1200" dirty="0">
            <a:solidFill>
              <a:schemeClr val="tx2"/>
            </a:solidFill>
          </a:endParaRPr>
        </a:p>
      </dsp:txBody>
      <dsp:txXfrm>
        <a:off x="4638075" y="1855129"/>
        <a:ext cx="2306250" cy="720000"/>
      </dsp:txXfrm>
    </dsp:sp>
    <dsp:sp modelId="{D9221EF6-6DC7-4A66-BAAC-5BE9B5D60BA1}">
      <dsp:nvSpPr>
        <dsp:cNvPr id="0" name=""/>
        <dsp:cNvSpPr/>
      </dsp:nvSpPr>
      <dsp:spPr>
        <a:xfrm>
          <a:off x="7797637" y="10128"/>
          <a:ext cx="1406812" cy="1406812"/>
        </a:xfrm>
        <a:prstGeom prst="round2DiagRect">
          <a:avLst>
            <a:gd name="adj1" fmla="val 29727"/>
            <a:gd name="adj2" fmla="val 0"/>
          </a:avLst>
        </a:prstGeom>
        <a:solidFill>
          <a:schemeClr val="tx2"/>
        </a:solidFill>
        <a:ln>
          <a:noFill/>
        </a:ln>
        <a:effectLst/>
      </dsp:spPr>
      <dsp:style>
        <a:lnRef idx="0">
          <a:scrgbClr r="0" g="0" b="0"/>
        </a:lnRef>
        <a:fillRef idx="1">
          <a:scrgbClr r="0" g="0" b="0"/>
        </a:fillRef>
        <a:effectRef idx="0">
          <a:scrgbClr r="0" g="0" b="0"/>
        </a:effectRef>
        <a:fontRef idx="minor"/>
      </dsp:style>
    </dsp:sp>
    <dsp:sp modelId="{17A94926-D07D-471E-B0EE-E740757C7920}">
      <dsp:nvSpPr>
        <dsp:cNvPr id="0" name=""/>
        <dsp:cNvSpPr/>
      </dsp:nvSpPr>
      <dsp:spPr>
        <a:xfrm>
          <a:off x="7937497" y="149993"/>
          <a:ext cx="1127092" cy="1127083"/>
        </a:xfrm>
        <a:prstGeom prst="rect">
          <a:avLst/>
        </a:prstGeom>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2406D2-5560-4FCB-B915-AC70614084F7}">
      <dsp:nvSpPr>
        <dsp:cNvPr id="0" name=""/>
        <dsp:cNvSpPr/>
      </dsp:nvSpPr>
      <dsp:spPr>
        <a:xfrm>
          <a:off x="7347918" y="185512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100000"/>
            </a:lnSpc>
            <a:spcBef>
              <a:spcPct val="0"/>
            </a:spcBef>
            <a:spcAft>
              <a:spcPct val="35000"/>
            </a:spcAft>
            <a:buNone/>
            <a:defRPr cap="all"/>
          </a:pPr>
          <a:r>
            <a:rPr lang="en-US" sz="1700" kern="1200" dirty="0">
              <a:solidFill>
                <a:schemeClr val="tx2"/>
              </a:solidFill>
            </a:rPr>
            <a:t>Influences of Best Practices on Policy</a:t>
          </a:r>
        </a:p>
      </dsp:txBody>
      <dsp:txXfrm>
        <a:off x="7347918" y="1855129"/>
        <a:ext cx="230625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57DF7-5133-4876-B54F-6AD40C7879E2}">
      <dsp:nvSpPr>
        <dsp:cNvPr id="0" name=""/>
        <dsp:cNvSpPr/>
      </dsp:nvSpPr>
      <dsp:spPr>
        <a:xfrm rot="5400000">
          <a:off x="7274599" y="-2952298"/>
          <a:ext cx="1202865"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100000"/>
            </a:lnSpc>
            <a:spcBef>
              <a:spcPct val="0"/>
            </a:spcBef>
            <a:spcAft>
              <a:spcPts val="0"/>
            </a:spcAft>
            <a:buChar char="•"/>
          </a:pPr>
          <a:r>
            <a:rPr lang="en-US" sz="2300" kern="1200" baseline="0" dirty="0">
              <a:solidFill>
                <a:schemeClr val="tx2"/>
              </a:solidFill>
            </a:rPr>
            <a:t>Establish parameters for adjustments and write-offs, as well as dollar thresholds requiring approval of chief executive and governing body and appeals.</a:t>
          </a:r>
          <a:endParaRPr lang="en-US" sz="2300" kern="1200" dirty="0">
            <a:solidFill>
              <a:schemeClr val="tx2"/>
            </a:solidFill>
          </a:endParaRPr>
        </a:p>
      </dsp:txBody>
      <dsp:txXfrm rot="-5400000">
        <a:off x="4169664" y="211356"/>
        <a:ext cx="7354017" cy="1085427"/>
      </dsp:txXfrm>
    </dsp:sp>
    <dsp:sp modelId="{8F7612D4-2907-446E-9C4B-448F3BAD3773}">
      <dsp:nvSpPr>
        <dsp:cNvPr id="0" name=""/>
        <dsp:cNvSpPr/>
      </dsp:nvSpPr>
      <dsp:spPr>
        <a:xfrm>
          <a:off x="0" y="2278"/>
          <a:ext cx="4169664" cy="1503582"/>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100000"/>
            </a:lnSpc>
            <a:spcBef>
              <a:spcPct val="0"/>
            </a:spcBef>
            <a:spcAft>
              <a:spcPts val="0"/>
            </a:spcAft>
            <a:buNone/>
          </a:pPr>
          <a:r>
            <a:rPr lang="en-US" sz="4400" kern="1200" baseline="0" dirty="0"/>
            <a:t>Governing Body</a:t>
          </a:r>
          <a:endParaRPr lang="en-US" sz="4400" kern="1200" dirty="0"/>
        </a:p>
      </dsp:txBody>
      <dsp:txXfrm>
        <a:off x="73399" y="75677"/>
        <a:ext cx="4022866" cy="1356784"/>
      </dsp:txXfrm>
    </dsp:sp>
    <dsp:sp modelId="{F29B719A-CD8D-493A-88B5-9D1ED537DEDA}">
      <dsp:nvSpPr>
        <dsp:cNvPr id="0" name=""/>
        <dsp:cNvSpPr/>
      </dsp:nvSpPr>
      <dsp:spPr>
        <a:xfrm rot="5400000">
          <a:off x="7274599" y="-1373537"/>
          <a:ext cx="1202865"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100000"/>
            </a:lnSpc>
            <a:spcBef>
              <a:spcPct val="0"/>
            </a:spcBef>
            <a:spcAft>
              <a:spcPts val="0"/>
            </a:spcAft>
            <a:buChar char="•"/>
          </a:pPr>
          <a:r>
            <a:rPr lang="en-US" sz="2300" kern="1200" baseline="0" dirty="0">
              <a:solidFill>
                <a:schemeClr val="tx2"/>
              </a:solidFill>
            </a:rPr>
            <a:t>Develop administrative policies governing the process for executing adjustments and write-offs relative to approvals, as well as the process for managing appeals.</a:t>
          </a:r>
          <a:endParaRPr lang="en-US" sz="2300" kern="1200" dirty="0">
            <a:solidFill>
              <a:schemeClr val="tx2"/>
            </a:solidFill>
          </a:endParaRPr>
        </a:p>
      </dsp:txBody>
      <dsp:txXfrm rot="-5400000">
        <a:off x="4169664" y="1790117"/>
        <a:ext cx="7354017" cy="1085427"/>
      </dsp:txXfrm>
    </dsp:sp>
    <dsp:sp modelId="{FB0EA89E-9A76-4191-A0ED-74649DAD676E}">
      <dsp:nvSpPr>
        <dsp:cNvPr id="0" name=""/>
        <dsp:cNvSpPr/>
      </dsp:nvSpPr>
      <dsp:spPr>
        <a:xfrm>
          <a:off x="0" y="1581039"/>
          <a:ext cx="4169664" cy="1503582"/>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100000"/>
            </a:lnSpc>
            <a:spcBef>
              <a:spcPct val="0"/>
            </a:spcBef>
            <a:spcAft>
              <a:spcPts val="0"/>
            </a:spcAft>
            <a:buNone/>
          </a:pPr>
          <a:r>
            <a:rPr lang="en-US" sz="4400" kern="1200" baseline="0" dirty="0"/>
            <a:t>Chief Executive</a:t>
          </a:r>
          <a:endParaRPr lang="en-US" sz="4400" kern="1200" dirty="0"/>
        </a:p>
      </dsp:txBody>
      <dsp:txXfrm>
        <a:off x="73399" y="1654438"/>
        <a:ext cx="4022866" cy="1356784"/>
      </dsp:txXfrm>
    </dsp:sp>
    <dsp:sp modelId="{1F8F866C-4BFC-4D83-B64B-1A7512A1A407}">
      <dsp:nvSpPr>
        <dsp:cNvPr id="0" name=""/>
        <dsp:cNvSpPr/>
      </dsp:nvSpPr>
      <dsp:spPr>
        <a:xfrm rot="5400000">
          <a:off x="7274599" y="205224"/>
          <a:ext cx="1202865"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100000"/>
            </a:lnSpc>
            <a:spcBef>
              <a:spcPct val="0"/>
            </a:spcBef>
            <a:spcAft>
              <a:spcPts val="0"/>
            </a:spcAft>
            <a:buChar char="•"/>
          </a:pPr>
          <a:r>
            <a:rPr lang="en-US" sz="2300" kern="1200" baseline="0" dirty="0">
              <a:solidFill>
                <a:schemeClr val="tx2"/>
              </a:solidFill>
            </a:rPr>
            <a:t>Develop department procedures for tracking and making changes within the billing system.</a:t>
          </a:r>
          <a:endParaRPr lang="en-US" sz="2300" kern="1200" dirty="0">
            <a:solidFill>
              <a:schemeClr val="tx2"/>
            </a:solidFill>
          </a:endParaRPr>
        </a:p>
      </dsp:txBody>
      <dsp:txXfrm rot="-5400000">
        <a:off x="4169664" y="3368879"/>
        <a:ext cx="7354017" cy="1085427"/>
      </dsp:txXfrm>
    </dsp:sp>
    <dsp:sp modelId="{E41970AA-9653-4FEA-8924-45F3556AB5A1}">
      <dsp:nvSpPr>
        <dsp:cNvPr id="0" name=""/>
        <dsp:cNvSpPr/>
      </dsp:nvSpPr>
      <dsp:spPr>
        <a:xfrm>
          <a:off x="0" y="3159801"/>
          <a:ext cx="4169664" cy="1503582"/>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100000"/>
            </a:lnSpc>
            <a:spcBef>
              <a:spcPct val="0"/>
            </a:spcBef>
            <a:spcAft>
              <a:spcPts val="0"/>
            </a:spcAft>
            <a:buNone/>
          </a:pPr>
          <a:r>
            <a:rPr lang="en-US" sz="4400" kern="1200" baseline="0" dirty="0"/>
            <a:t>Department Head</a:t>
          </a:r>
          <a:endParaRPr lang="en-US" sz="4400" kern="1200" dirty="0"/>
        </a:p>
      </dsp:txBody>
      <dsp:txXfrm>
        <a:off x="73399" y="3233200"/>
        <a:ext cx="4022866" cy="13567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6ACD7-C51C-4892-AB5C-C3A96FB06745}">
      <dsp:nvSpPr>
        <dsp:cNvPr id="0" name=""/>
        <dsp:cNvSpPr/>
      </dsp:nvSpPr>
      <dsp:spPr>
        <a:xfrm>
          <a:off x="0" y="38239"/>
          <a:ext cx="11582400" cy="68445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t>Who is maintaining the investment policy and when was it last updated?</a:t>
          </a:r>
          <a:endParaRPr lang="en-US" sz="3000" kern="1200" dirty="0"/>
        </a:p>
      </dsp:txBody>
      <dsp:txXfrm>
        <a:off x="33412" y="71651"/>
        <a:ext cx="11515576" cy="617626"/>
      </dsp:txXfrm>
    </dsp:sp>
    <dsp:sp modelId="{F10B7B87-8D29-4314-81BF-E16B17771A71}">
      <dsp:nvSpPr>
        <dsp:cNvPr id="0" name=""/>
        <dsp:cNvSpPr/>
      </dsp:nvSpPr>
      <dsp:spPr>
        <a:xfrm>
          <a:off x="0" y="809089"/>
          <a:ext cx="11582400" cy="68445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t>Are investment reports provided to the Council or Board?</a:t>
          </a:r>
          <a:endParaRPr lang="en-US" sz="3000" kern="1200" dirty="0"/>
        </a:p>
      </dsp:txBody>
      <dsp:txXfrm>
        <a:off x="33412" y="842501"/>
        <a:ext cx="11515576" cy="617626"/>
      </dsp:txXfrm>
    </dsp:sp>
    <dsp:sp modelId="{694C98F8-FFB7-43FA-9C76-E8B3AD066FE1}">
      <dsp:nvSpPr>
        <dsp:cNvPr id="0" name=""/>
        <dsp:cNvSpPr/>
      </dsp:nvSpPr>
      <dsp:spPr>
        <a:xfrm>
          <a:off x="0" y="1579939"/>
          <a:ext cx="11582400" cy="68445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t>Is cash flow modeling currently utilized to maximize invested funds?</a:t>
          </a:r>
          <a:endParaRPr lang="en-US" sz="3000" kern="1200" dirty="0"/>
        </a:p>
      </dsp:txBody>
      <dsp:txXfrm>
        <a:off x="33412" y="1613351"/>
        <a:ext cx="11515576" cy="617626"/>
      </dsp:txXfrm>
    </dsp:sp>
    <dsp:sp modelId="{03F13906-C599-4603-9293-8639FBF2B0A1}">
      <dsp:nvSpPr>
        <dsp:cNvPr id="0" name=""/>
        <dsp:cNvSpPr/>
      </dsp:nvSpPr>
      <dsp:spPr>
        <a:xfrm>
          <a:off x="0" y="2350789"/>
          <a:ext cx="11582400" cy="68445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t>Do cash shortages exist that require external borrowing?</a:t>
          </a:r>
          <a:endParaRPr lang="en-US" sz="3000" kern="1200" dirty="0"/>
        </a:p>
      </dsp:txBody>
      <dsp:txXfrm>
        <a:off x="33412" y="2384201"/>
        <a:ext cx="11515576" cy="617626"/>
      </dsp:txXfrm>
    </dsp:sp>
    <dsp:sp modelId="{BB4D7128-678A-43B4-8B58-D960EB5CD843}">
      <dsp:nvSpPr>
        <dsp:cNvPr id="0" name=""/>
        <dsp:cNvSpPr/>
      </dsp:nvSpPr>
      <dsp:spPr>
        <a:xfrm>
          <a:off x="0" y="3121640"/>
          <a:ext cx="11582400" cy="68445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t>Are bank or money market balances sized appropriately?</a:t>
          </a:r>
          <a:endParaRPr lang="en-US" sz="3000" kern="1200" dirty="0"/>
        </a:p>
      </dsp:txBody>
      <dsp:txXfrm>
        <a:off x="33412" y="3155052"/>
        <a:ext cx="11515576" cy="617626"/>
      </dsp:txXfrm>
    </dsp:sp>
    <dsp:sp modelId="{7185881B-9C68-48B3-A749-4A032C8F665C}">
      <dsp:nvSpPr>
        <dsp:cNvPr id="0" name=""/>
        <dsp:cNvSpPr/>
      </dsp:nvSpPr>
      <dsp:spPr>
        <a:xfrm>
          <a:off x="0" y="3892490"/>
          <a:ext cx="11582400" cy="68445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t>Does staff have the expertise and time to manage the portfolio?</a:t>
          </a:r>
          <a:endParaRPr lang="en-US" sz="3000" kern="1200" dirty="0"/>
        </a:p>
      </dsp:txBody>
      <dsp:txXfrm>
        <a:off x="33412" y="3925902"/>
        <a:ext cx="11515576" cy="6176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6E5D-4BD0-4138-B914-1897178D6553}">
      <dsp:nvSpPr>
        <dsp:cNvPr id="0" name=""/>
        <dsp:cNvSpPr/>
      </dsp:nvSpPr>
      <dsp:spPr>
        <a:xfrm>
          <a:off x="0" y="100690"/>
          <a:ext cx="11582400" cy="680999"/>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dirty="0"/>
            <a:t>Are procurement policies out of date?  What do the departments think?</a:t>
          </a:r>
          <a:endParaRPr lang="en-US" sz="2100" kern="1200" dirty="0"/>
        </a:p>
      </dsp:txBody>
      <dsp:txXfrm>
        <a:off x="33244" y="133934"/>
        <a:ext cx="11515912" cy="614511"/>
      </dsp:txXfrm>
    </dsp:sp>
    <dsp:sp modelId="{ECECF8C1-0892-4937-8DA1-21AB5D49C76C}">
      <dsp:nvSpPr>
        <dsp:cNvPr id="0" name=""/>
        <dsp:cNvSpPr/>
      </dsp:nvSpPr>
      <dsp:spPr>
        <a:xfrm>
          <a:off x="0" y="842170"/>
          <a:ext cx="11582400" cy="680999"/>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dirty="0"/>
            <a:t>Is bid splitting happening and/or are bid limits too low?</a:t>
          </a:r>
          <a:endParaRPr lang="en-US" sz="2100" kern="1200" dirty="0"/>
        </a:p>
      </dsp:txBody>
      <dsp:txXfrm>
        <a:off x="33244" y="875414"/>
        <a:ext cx="11515912" cy="614511"/>
      </dsp:txXfrm>
    </dsp:sp>
    <dsp:sp modelId="{A7647DC7-292A-477D-8C92-0AB7FF909800}">
      <dsp:nvSpPr>
        <dsp:cNvPr id="0" name=""/>
        <dsp:cNvSpPr/>
      </dsp:nvSpPr>
      <dsp:spPr>
        <a:xfrm>
          <a:off x="0" y="1583650"/>
          <a:ext cx="11582400" cy="680999"/>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dirty="0"/>
            <a:t>Is a process in place to ensure that departments are really trying to obtain competitive quotes?</a:t>
          </a:r>
          <a:endParaRPr lang="en-US" sz="2100" kern="1200" dirty="0"/>
        </a:p>
      </dsp:txBody>
      <dsp:txXfrm>
        <a:off x="33244" y="1616894"/>
        <a:ext cx="11515912" cy="614511"/>
      </dsp:txXfrm>
    </dsp:sp>
    <dsp:sp modelId="{87170C34-70FB-410F-9F4B-19A89A697E16}">
      <dsp:nvSpPr>
        <dsp:cNvPr id="0" name=""/>
        <dsp:cNvSpPr/>
      </dsp:nvSpPr>
      <dsp:spPr>
        <a:xfrm>
          <a:off x="0" y="2325130"/>
          <a:ext cx="11582400" cy="680999"/>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dirty="0"/>
            <a:t>Are purchase orders always required other than for specific types of purchases?</a:t>
          </a:r>
          <a:endParaRPr lang="en-US" sz="2100" kern="1200" dirty="0"/>
        </a:p>
      </dsp:txBody>
      <dsp:txXfrm>
        <a:off x="33244" y="2358374"/>
        <a:ext cx="11515912" cy="614511"/>
      </dsp:txXfrm>
    </dsp:sp>
    <dsp:sp modelId="{16D4B5ED-3778-487D-AE2F-CD7B44BE7F02}">
      <dsp:nvSpPr>
        <dsp:cNvPr id="0" name=""/>
        <dsp:cNvSpPr/>
      </dsp:nvSpPr>
      <dsp:spPr>
        <a:xfrm>
          <a:off x="0" y="3066609"/>
          <a:ext cx="11582400" cy="680999"/>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dirty="0"/>
            <a:t>Are change orders tracked by Finance to ensure accurate encumbrances?</a:t>
          </a:r>
          <a:endParaRPr lang="en-US" sz="2100" kern="1200" dirty="0"/>
        </a:p>
      </dsp:txBody>
      <dsp:txXfrm>
        <a:off x="33244" y="3099853"/>
        <a:ext cx="11515912" cy="614511"/>
      </dsp:txXfrm>
    </dsp:sp>
    <dsp:sp modelId="{F7A04A66-5AE3-4429-9867-19841B9E0074}">
      <dsp:nvSpPr>
        <dsp:cNvPr id="0" name=""/>
        <dsp:cNvSpPr/>
      </dsp:nvSpPr>
      <dsp:spPr>
        <a:xfrm>
          <a:off x="0" y="3808089"/>
          <a:ext cx="11582400" cy="680999"/>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dirty="0"/>
            <a:t>Is a process in place to monitor spending limitations imposed by the Council or Board?</a:t>
          </a:r>
          <a:endParaRPr lang="en-US" sz="2100" kern="1200" dirty="0"/>
        </a:p>
      </dsp:txBody>
      <dsp:txXfrm>
        <a:off x="33244" y="3841333"/>
        <a:ext cx="11515912" cy="61451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F2FBF-F073-4263-9366-821A8E6B8159}">
      <dsp:nvSpPr>
        <dsp:cNvPr id="0" name=""/>
        <dsp:cNvSpPr/>
      </dsp:nvSpPr>
      <dsp:spPr>
        <a:xfrm>
          <a:off x="0" y="35248"/>
          <a:ext cx="11582400" cy="105448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dirty="0"/>
            <a:t>Are cash management procedures standardized throughout the organization?</a:t>
          </a:r>
          <a:endParaRPr lang="en-US" sz="2900" kern="1200" dirty="0"/>
        </a:p>
      </dsp:txBody>
      <dsp:txXfrm>
        <a:off x="51475" y="86723"/>
        <a:ext cx="11479450" cy="951530"/>
      </dsp:txXfrm>
    </dsp:sp>
    <dsp:sp modelId="{99EA0EA9-10BD-43FC-AE08-A0B71A0FCA41}">
      <dsp:nvSpPr>
        <dsp:cNvPr id="0" name=""/>
        <dsp:cNvSpPr/>
      </dsp:nvSpPr>
      <dsp:spPr>
        <a:xfrm>
          <a:off x="0" y="1173249"/>
          <a:ext cx="11582400" cy="105448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dirty="0"/>
            <a:t>Is Finance ultimately responsible for and approving any variances in these procedures?</a:t>
          </a:r>
          <a:endParaRPr lang="en-US" sz="2900" kern="1200" dirty="0"/>
        </a:p>
      </dsp:txBody>
      <dsp:txXfrm>
        <a:off x="51475" y="1224724"/>
        <a:ext cx="11479450" cy="951530"/>
      </dsp:txXfrm>
    </dsp:sp>
    <dsp:sp modelId="{E2C4B27B-9B15-4951-90EE-29692D564960}">
      <dsp:nvSpPr>
        <dsp:cNvPr id="0" name=""/>
        <dsp:cNvSpPr/>
      </dsp:nvSpPr>
      <dsp:spPr>
        <a:xfrm>
          <a:off x="0" y="2311250"/>
          <a:ext cx="11582400" cy="105448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dirty="0"/>
            <a:t>Is cash transported, stored, and tracked appropriately?</a:t>
          </a:r>
          <a:endParaRPr lang="en-US" sz="2900" kern="1200" dirty="0"/>
        </a:p>
      </dsp:txBody>
      <dsp:txXfrm>
        <a:off x="51475" y="2362725"/>
        <a:ext cx="11479450" cy="951530"/>
      </dsp:txXfrm>
    </dsp:sp>
    <dsp:sp modelId="{1481FAB6-E606-405C-B828-0BD9D74A4F0D}">
      <dsp:nvSpPr>
        <dsp:cNvPr id="0" name=""/>
        <dsp:cNvSpPr/>
      </dsp:nvSpPr>
      <dsp:spPr>
        <a:xfrm>
          <a:off x="0" y="3449250"/>
          <a:ext cx="11582400" cy="105448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dirty="0"/>
            <a:t>Are appropriate levels of review in place to ensure control over cash on hand on a daily basis?</a:t>
          </a:r>
          <a:endParaRPr lang="en-US" sz="2900" kern="1200" dirty="0"/>
        </a:p>
      </dsp:txBody>
      <dsp:txXfrm>
        <a:off x="51475" y="3500725"/>
        <a:ext cx="11479450" cy="9515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BC8F5-2435-4869-92A6-8A71BD6A1372}">
      <dsp:nvSpPr>
        <dsp:cNvPr id="0" name=""/>
        <dsp:cNvSpPr/>
      </dsp:nvSpPr>
      <dsp:spPr>
        <a:xfrm>
          <a:off x="0" y="40390"/>
          <a:ext cx="11582400" cy="105183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dirty="0"/>
            <a:t>Does the financial system include a mechanism to properly track and identify capital purchases at the time of purchase?</a:t>
          </a:r>
          <a:endParaRPr lang="en-US" sz="2900" kern="1200" dirty="0"/>
        </a:p>
      </dsp:txBody>
      <dsp:txXfrm>
        <a:off x="51346" y="91736"/>
        <a:ext cx="11479708" cy="949138"/>
      </dsp:txXfrm>
    </dsp:sp>
    <dsp:sp modelId="{2FCA9428-58EB-4245-AB55-7C6C7DF1F32D}">
      <dsp:nvSpPr>
        <dsp:cNvPr id="0" name=""/>
        <dsp:cNvSpPr/>
      </dsp:nvSpPr>
      <dsp:spPr>
        <a:xfrm>
          <a:off x="0" y="1175741"/>
          <a:ext cx="11582400" cy="105183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dirty="0"/>
            <a:t>Is the disposal of capital assets centrally managed and monitored?</a:t>
          </a:r>
          <a:endParaRPr lang="en-US" sz="2900" kern="1200" dirty="0"/>
        </a:p>
      </dsp:txBody>
      <dsp:txXfrm>
        <a:off x="51346" y="1227087"/>
        <a:ext cx="11479708" cy="949138"/>
      </dsp:txXfrm>
    </dsp:sp>
    <dsp:sp modelId="{FE7DEE92-FF77-44E8-B65A-A2F09713875F}">
      <dsp:nvSpPr>
        <dsp:cNvPr id="0" name=""/>
        <dsp:cNvSpPr/>
      </dsp:nvSpPr>
      <dsp:spPr>
        <a:xfrm>
          <a:off x="0" y="2311091"/>
          <a:ext cx="11582400" cy="105183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dirty="0"/>
            <a:t>Is appropriate control over inventory in place, are counts undertaken regularly, and are discrepancies reconciled?</a:t>
          </a:r>
          <a:endParaRPr lang="en-US" sz="2900" kern="1200" dirty="0"/>
        </a:p>
      </dsp:txBody>
      <dsp:txXfrm>
        <a:off x="51346" y="2362437"/>
        <a:ext cx="11479708" cy="949138"/>
      </dsp:txXfrm>
    </dsp:sp>
    <dsp:sp modelId="{1843B4F3-5A34-4BA4-A9DB-719B86955D3B}">
      <dsp:nvSpPr>
        <dsp:cNvPr id="0" name=""/>
        <dsp:cNvSpPr/>
      </dsp:nvSpPr>
      <dsp:spPr>
        <a:xfrm>
          <a:off x="0" y="3446441"/>
          <a:ext cx="11582400" cy="105183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dirty="0"/>
            <a:t>Are valuable inventory items tracked with appropriate controls over their use?</a:t>
          </a:r>
          <a:endParaRPr lang="en-US" sz="2900" kern="1200" dirty="0"/>
        </a:p>
      </dsp:txBody>
      <dsp:txXfrm>
        <a:off x="51346" y="3497787"/>
        <a:ext cx="11479708" cy="94913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84617-DFEE-4C59-9B8E-604A31B1D8AE}">
      <dsp:nvSpPr>
        <dsp:cNvPr id="0" name=""/>
        <dsp:cNvSpPr/>
      </dsp:nvSpPr>
      <dsp:spPr>
        <a:xfrm>
          <a:off x="0" y="27690"/>
          <a:ext cx="11582400" cy="105183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dirty="0"/>
            <a:t>Is the long-term financial plan regularly updated and presented to the governing body?</a:t>
          </a:r>
          <a:endParaRPr lang="en-US" sz="2900" kern="1200" dirty="0"/>
        </a:p>
      </dsp:txBody>
      <dsp:txXfrm>
        <a:off x="51346" y="79036"/>
        <a:ext cx="11479708" cy="949138"/>
      </dsp:txXfrm>
    </dsp:sp>
    <dsp:sp modelId="{71256355-8A13-4CBA-BDFA-E2859156A4FD}">
      <dsp:nvSpPr>
        <dsp:cNvPr id="0" name=""/>
        <dsp:cNvSpPr/>
      </dsp:nvSpPr>
      <dsp:spPr>
        <a:xfrm>
          <a:off x="0" y="1163040"/>
          <a:ext cx="11582400" cy="105183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dirty="0"/>
            <a:t>Are the impacts of budgetary decisions on the long-term financial plan considered as a matter of routine?</a:t>
          </a:r>
          <a:endParaRPr lang="en-US" sz="2900" kern="1200" dirty="0"/>
        </a:p>
      </dsp:txBody>
      <dsp:txXfrm>
        <a:off x="51346" y="1214386"/>
        <a:ext cx="11479708" cy="949138"/>
      </dsp:txXfrm>
    </dsp:sp>
    <dsp:sp modelId="{E32E85CA-9ACA-45F7-AFC5-E9EC9898A852}">
      <dsp:nvSpPr>
        <dsp:cNvPr id="0" name=""/>
        <dsp:cNvSpPr/>
      </dsp:nvSpPr>
      <dsp:spPr>
        <a:xfrm>
          <a:off x="0" y="2298391"/>
          <a:ext cx="11582400" cy="105183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dirty="0"/>
            <a:t>Is the complexity and scope of the long-term financial plan appropriate for the size and complexity of the agency?</a:t>
          </a:r>
          <a:endParaRPr lang="en-US" sz="2900" kern="1200" dirty="0"/>
        </a:p>
      </dsp:txBody>
      <dsp:txXfrm>
        <a:off x="51346" y="2349737"/>
        <a:ext cx="11479708" cy="949138"/>
      </dsp:txXfrm>
    </dsp:sp>
    <dsp:sp modelId="{C35110C3-9741-44DE-94C0-4B2AAD9F91C2}">
      <dsp:nvSpPr>
        <dsp:cNvPr id="0" name=""/>
        <dsp:cNvSpPr/>
      </dsp:nvSpPr>
      <dsp:spPr>
        <a:xfrm>
          <a:off x="0" y="3433741"/>
          <a:ext cx="11582400" cy="105183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dirty="0"/>
            <a:t>Are subject matter experts in departments a part of the long-term financial planning process?</a:t>
          </a:r>
          <a:endParaRPr lang="en-US" sz="2900" kern="1200" dirty="0"/>
        </a:p>
      </dsp:txBody>
      <dsp:txXfrm>
        <a:off x="51346" y="3485087"/>
        <a:ext cx="11479708" cy="94913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9294-4C80-4180-B74E-C3B89B64CCDC}">
      <dsp:nvSpPr>
        <dsp:cNvPr id="0" name=""/>
        <dsp:cNvSpPr/>
      </dsp:nvSpPr>
      <dsp:spPr>
        <a:xfrm>
          <a:off x="0" y="13179"/>
          <a:ext cx="11582400" cy="955908"/>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Does the governing body prioritize fraud, waste, and abuse detection and mitigation?</a:t>
          </a:r>
        </a:p>
      </dsp:txBody>
      <dsp:txXfrm>
        <a:off x="46664" y="59843"/>
        <a:ext cx="11489072" cy="862580"/>
      </dsp:txXfrm>
    </dsp:sp>
    <dsp:sp modelId="{9DAFC143-FC7F-495C-8FFA-E65885536630}">
      <dsp:nvSpPr>
        <dsp:cNvPr id="0" name=""/>
        <dsp:cNvSpPr/>
      </dsp:nvSpPr>
      <dsp:spPr>
        <a:xfrm>
          <a:off x="0" y="1124607"/>
          <a:ext cx="11582400" cy="955908"/>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Does management emphasize the importance of reporting and detection?</a:t>
          </a:r>
        </a:p>
      </dsp:txBody>
      <dsp:txXfrm>
        <a:off x="46664" y="1171271"/>
        <a:ext cx="11489072" cy="862580"/>
      </dsp:txXfrm>
    </dsp:sp>
    <dsp:sp modelId="{40192D36-EB50-4A2F-8CFE-446F5EA3C5C4}">
      <dsp:nvSpPr>
        <dsp:cNvPr id="0" name=""/>
        <dsp:cNvSpPr/>
      </dsp:nvSpPr>
      <dsp:spPr>
        <a:xfrm>
          <a:off x="0" y="2236035"/>
          <a:ext cx="11582400" cy="955908"/>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Is a fraud hotline or other reporting mechanism in place?</a:t>
          </a:r>
        </a:p>
      </dsp:txBody>
      <dsp:txXfrm>
        <a:off x="46664" y="2282699"/>
        <a:ext cx="11489072" cy="862580"/>
      </dsp:txXfrm>
    </dsp:sp>
    <dsp:sp modelId="{B374D672-A729-45CC-9253-1DF592F03698}">
      <dsp:nvSpPr>
        <dsp:cNvPr id="0" name=""/>
        <dsp:cNvSpPr/>
      </dsp:nvSpPr>
      <dsp:spPr>
        <a:xfrm>
          <a:off x="0" y="3347464"/>
          <a:ext cx="11582400" cy="955908"/>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Are definitions of what constitutes fraud, waste, and abuse well understood by employees?</a:t>
          </a:r>
        </a:p>
      </dsp:txBody>
      <dsp:txXfrm>
        <a:off x="46664" y="3394128"/>
        <a:ext cx="11489072" cy="862580"/>
      </dsp:txXfrm>
    </dsp:sp>
    <dsp:sp modelId="{6BD335F5-CD67-472D-B7A6-5B6E758C8276}">
      <dsp:nvSpPr>
        <dsp:cNvPr id="0" name=""/>
        <dsp:cNvSpPr/>
      </dsp:nvSpPr>
      <dsp:spPr>
        <a:xfrm>
          <a:off x="0" y="4458892"/>
          <a:ext cx="11582400" cy="955908"/>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Are random checks, audits, etc. a part of routine business?</a:t>
          </a:r>
        </a:p>
      </dsp:txBody>
      <dsp:txXfrm>
        <a:off x="46664" y="4505556"/>
        <a:ext cx="11489072" cy="8625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E2D71-D07F-41C5-951D-BD396C63E17D}">
      <dsp:nvSpPr>
        <dsp:cNvPr id="0" name=""/>
        <dsp:cNvSpPr/>
      </dsp:nvSpPr>
      <dsp:spPr>
        <a:xfrm>
          <a:off x="0" y="20402"/>
          <a:ext cx="11582400" cy="836312"/>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dirty="0"/>
            <a:t>Is Finance part of the employee separation or leave workflow?</a:t>
          </a:r>
          <a:endParaRPr lang="en-US" sz="2300" kern="1200" dirty="0"/>
        </a:p>
      </dsp:txBody>
      <dsp:txXfrm>
        <a:off x="40825" y="61227"/>
        <a:ext cx="11500750" cy="754662"/>
      </dsp:txXfrm>
    </dsp:sp>
    <dsp:sp modelId="{08B80EFD-5101-4E0F-8E5E-CCC04DF5D580}">
      <dsp:nvSpPr>
        <dsp:cNvPr id="0" name=""/>
        <dsp:cNvSpPr/>
      </dsp:nvSpPr>
      <dsp:spPr>
        <a:xfrm>
          <a:off x="0" y="922955"/>
          <a:ext cx="11582400" cy="836312"/>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dirty="0"/>
            <a:t>Do current procedures ensure that changes in salaries and benefits are processed timely by payroll?</a:t>
          </a:r>
          <a:endParaRPr lang="en-US" sz="2300" kern="1200" dirty="0"/>
        </a:p>
      </dsp:txBody>
      <dsp:txXfrm>
        <a:off x="40825" y="963780"/>
        <a:ext cx="11500750" cy="754662"/>
      </dsp:txXfrm>
    </dsp:sp>
    <dsp:sp modelId="{E3644160-9F58-4C11-B922-EC8ADEA33C91}">
      <dsp:nvSpPr>
        <dsp:cNvPr id="0" name=""/>
        <dsp:cNvSpPr/>
      </dsp:nvSpPr>
      <dsp:spPr>
        <a:xfrm>
          <a:off x="0" y="1825507"/>
          <a:ext cx="11582400" cy="836312"/>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dirty="0"/>
            <a:t>Is available budget checked prior to initiating recruitments?</a:t>
          </a:r>
          <a:endParaRPr lang="en-US" sz="2300" kern="1200" dirty="0"/>
        </a:p>
      </dsp:txBody>
      <dsp:txXfrm>
        <a:off x="40825" y="1866332"/>
        <a:ext cx="11500750" cy="754662"/>
      </dsp:txXfrm>
    </dsp:sp>
    <dsp:sp modelId="{DFEB608D-459E-459F-B864-293C05234720}">
      <dsp:nvSpPr>
        <dsp:cNvPr id="0" name=""/>
        <dsp:cNvSpPr/>
      </dsp:nvSpPr>
      <dsp:spPr>
        <a:xfrm>
          <a:off x="0" y="2728060"/>
          <a:ext cx="11582400" cy="836312"/>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dirty="0"/>
            <a:t>Are retired annuitants and temporary employees tracked to ensure compliance </a:t>
          </a:r>
          <a:r>
            <a:rPr lang="en-US" sz="2300" kern="1200" baseline="0"/>
            <a:t>with pension plan </a:t>
          </a:r>
          <a:r>
            <a:rPr lang="en-US" sz="2300" kern="1200" baseline="0" dirty="0"/>
            <a:t>regulations?</a:t>
          </a:r>
          <a:endParaRPr lang="en-US" sz="2300" kern="1200" dirty="0"/>
        </a:p>
      </dsp:txBody>
      <dsp:txXfrm>
        <a:off x="40825" y="2768885"/>
        <a:ext cx="11500750" cy="754662"/>
      </dsp:txXfrm>
    </dsp:sp>
    <dsp:sp modelId="{BB1B9E2B-B2A1-4EB2-AD74-F1634416121E}">
      <dsp:nvSpPr>
        <dsp:cNvPr id="0" name=""/>
        <dsp:cNvSpPr/>
      </dsp:nvSpPr>
      <dsp:spPr>
        <a:xfrm>
          <a:off x="0" y="3630612"/>
          <a:ext cx="11582400" cy="836312"/>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dirty="0"/>
            <a:t>Are any employees paid more or less than per authorized salary schedules? </a:t>
          </a:r>
          <a:endParaRPr lang="en-US" sz="2300" kern="1200" dirty="0"/>
        </a:p>
      </dsp:txBody>
      <dsp:txXfrm>
        <a:off x="40825" y="3671437"/>
        <a:ext cx="11500750" cy="754662"/>
      </dsp:txXfrm>
    </dsp:sp>
    <dsp:sp modelId="{85809903-2CC7-468F-9BB6-01D1DC691C73}">
      <dsp:nvSpPr>
        <dsp:cNvPr id="0" name=""/>
        <dsp:cNvSpPr/>
      </dsp:nvSpPr>
      <dsp:spPr>
        <a:xfrm>
          <a:off x="0" y="4533164"/>
          <a:ext cx="11582400" cy="836312"/>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dirty="0"/>
            <a:t>Are additional pay amounts reviewed periodically and checked by managers with knowledge of the positions?</a:t>
          </a:r>
          <a:endParaRPr lang="en-US" sz="2300" kern="1200" dirty="0"/>
        </a:p>
      </dsp:txBody>
      <dsp:txXfrm>
        <a:off x="40825" y="4573989"/>
        <a:ext cx="11500750" cy="75466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D070B-9616-4C20-B6D4-E275B64C3972}">
      <dsp:nvSpPr>
        <dsp:cNvPr id="0" name=""/>
        <dsp:cNvSpPr/>
      </dsp:nvSpPr>
      <dsp:spPr>
        <a:xfrm rot="5400000">
          <a:off x="6935945" y="-2531200"/>
          <a:ext cx="1880173"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100000"/>
            </a:lnSpc>
            <a:spcBef>
              <a:spcPct val="0"/>
            </a:spcBef>
            <a:spcAft>
              <a:spcPts val="600"/>
            </a:spcAft>
            <a:buChar char="•"/>
          </a:pPr>
          <a:r>
            <a:rPr lang="en-US" sz="2400" kern="1200" baseline="0" dirty="0">
              <a:solidFill>
                <a:schemeClr val="tx2"/>
              </a:solidFill>
            </a:rPr>
            <a:t>Steps to prevent losses of funds which might arise from fraud, employee error, and misrepresentation by third parties, or imprudent actions by employees of the unit of local government.</a:t>
          </a:r>
          <a:endParaRPr lang="en-US" sz="2400" kern="1200" dirty="0">
            <a:solidFill>
              <a:schemeClr val="tx2"/>
            </a:solidFill>
          </a:endParaRPr>
        </a:p>
      </dsp:txBody>
      <dsp:txXfrm rot="-5400000">
        <a:off x="4169664" y="326863"/>
        <a:ext cx="7320954" cy="1696609"/>
      </dsp:txXfrm>
    </dsp:sp>
    <dsp:sp modelId="{A95EBE4D-A9A3-42C3-B6D2-5349D8B830E8}">
      <dsp:nvSpPr>
        <dsp:cNvPr id="0" name=""/>
        <dsp:cNvSpPr/>
      </dsp:nvSpPr>
      <dsp:spPr>
        <a:xfrm>
          <a:off x="0" y="58"/>
          <a:ext cx="4169664" cy="2350216"/>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US" sz="5000" kern="1200" baseline="0" dirty="0"/>
            <a:t>Cash Management</a:t>
          </a:r>
          <a:endParaRPr lang="en-US" sz="5000" kern="1200" dirty="0"/>
        </a:p>
      </dsp:txBody>
      <dsp:txXfrm>
        <a:off x="114728" y="114786"/>
        <a:ext cx="3940208" cy="2120760"/>
      </dsp:txXfrm>
    </dsp:sp>
    <dsp:sp modelId="{1D55BC00-D85C-4A66-AE59-212EE5D93097}">
      <dsp:nvSpPr>
        <dsp:cNvPr id="0" name=""/>
        <dsp:cNvSpPr/>
      </dsp:nvSpPr>
      <dsp:spPr>
        <a:xfrm rot="5400000">
          <a:off x="6935945" y="-63473"/>
          <a:ext cx="1880173"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100000"/>
            </a:lnSpc>
            <a:spcBef>
              <a:spcPct val="0"/>
            </a:spcBef>
            <a:spcAft>
              <a:spcPts val="600"/>
            </a:spcAft>
            <a:buChar char="•"/>
          </a:pPr>
          <a:r>
            <a:rPr lang="en-US" sz="2400" kern="1200" baseline="0" dirty="0">
              <a:solidFill>
                <a:schemeClr val="tx2"/>
              </a:solidFill>
            </a:rPr>
            <a:t>Chart of investment activities and discussion of each step and the risks involved.</a:t>
          </a:r>
          <a:endParaRPr lang="en-US" sz="2400" kern="1200" dirty="0">
            <a:solidFill>
              <a:schemeClr val="tx2"/>
            </a:solidFill>
          </a:endParaRPr>
        </a:p>
        <a:p>
          <a:pPr marL="228600" lvl="1" indent="-228600" algn="l" defTabSz="1066800">
            <a:lnSpc>
              <a:spcPct val="100000"/>
            </a:lnSpc>
            <a:spcBef>
              <a:spcPct val="0"/>
            </a:spcBef>
            <a:spcAft>
              <a:spcPts val="600"/>
            </a:spcAft>
            <a:buChar char="•"/>
          </a:pPr>
          <a:r>
            <a:rPr lang="en-US" sz="2400" kern="1200" baseline="0" dirty="0">
              <a:solidFill>
                <a:schemeClr val="tx2"/>
              </a:solidFill>
            </a:rPr>
            <a:t>Authorized individuals to initiate trades or transfers and related processes.</a:t>
          </a:r>
          <a:endParaRPr lang="en-US" sz="2400" kern="1200" dirty="0">
            <a:solidFill>
              <a:schemeClr val="tx2"/>
            </a:solidFill>
          </a:endParaRPr>
        </a:p>
      </dsp:txBody>
      <dsp:txXfrm rot="-5400000">
        <a:off x="4169664" y="2794590"/>
        <a:ext cx="7320954" cy="1696609"/>
      </dsp:txXfrm>
    </dsp:sp>
    <dsp:sp modelId="{F11E8B46-7034-435A-AB0C-250776B7B11D}">
      <dsp:nvSpPr>
        <dsp:cNvPr id="0" name=""/>
        <dsp:cNvSpPr/>
      </dsp:nvSpPr>
      <dsp:spPr>
        <a:xfrm>
          <a:off x="0" y="2467786"/>
          <a:ext cx="4169664" cy="2350216"/>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US" sz="5000" kern="1200" baseline="0" dirty="0"/>
            <a:t>Investments</a:t>
          </a:r>
          <a:endParaRPr lang="en-US" sz="5000" kern="1200" dirty="0"/>
        </a:p>
      </dsp:txBody>
      <dsp:txXfrm>
        <a:off x="114728" y="2582514"/>
        <a:ext cx="3940208" cy="212076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1D5FB-B3BF-4D0E-B76F-959FE5184041}">
      <dsp:nvSpPr>
        <dsp:cNvPr id="0" name=""/>
        <dsp:cNvSpPr/>
      </dsp:nvSpPr>
      <dsp:spPr>
        <a:xfrm rot="5400000">
          <a:off x="6943379" y="-2540493"/>
          <a:ext cx="1865305"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00000"/>
            </a:lnSpc>
            <a:spcBef>
              <a:spcPct val="0"/>
            </a:spcBef>
            <a:spcAft>
              <a:spcPts val="600"/>
            </a:spcAft>
            <a:buChar char="•"/>
          </a:pPr>
          <a:r>
            <a:rPr lang="en-US" sz="2000" kern="1200" baseline="0" dirty="0">
              <a:solidFill>
                <a:schemeClr val="tx2"/>
              </a:solidFill>
            </a:rPr>
            <a:t>Budget transfers properly recorded and approved.</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kern="1200" baseline="0" dirty="0">
              <a:solidFill>
                <a:schemeClr val="tx2"/>
              </a:solidFill>
            </a:rPr>
            <a:t>Transactions recorded in accordance with applicable policies and rules.</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kern="1200" baseline="0" dirty="0">
              <a:solidFill>
                <a:schemeClr val="tx2"/>
              </a:solidFill>
            </a:rPr>
            <a:t>Transactions are carried out by the appropriate authorized individuals within the entity.</a:t>
          </a:r>
          <a:endParaRPr lang="en-US" sz="2000" kern="1200" dirty="0">
            <a:solidFill>
              <a:schemeClr val="tx2"/>
            </a:solidFill>
          </a:endParaRPr>
        </a:p>
      </dsp:txBody>
      <dsp:txXfrm rot="-5400000">
        <a:off x="4169664" y="324279"/>
        <a:ext cx="7321679" cy="1683191"/>
      </dsp:txXfrm>
    </dsp:sp>
    <dsp:sp modelId="{CD00910A-3913-46E5-BB72-7A38F50396D9}">
      <dsp:nvSpPr>
        <dsp:cNvPr id="0" name=""/>
        <dsp:cNvSpPr/>
      </dsp:nvSpPr>
      <dsp:spPr>
        <a:xfrm>
          <a:off x="0" y="58"/>
          <a:ext cx="4169664" cy="2331631"/>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kern="1200" baseline="0" dirty="0"/>
            <a:t>Budget and Financial Reporting</a:t>
          </a:r>
          <a:endParaRPr lang="en-US" sz="5100" kern="1200" dirty="0"/>
        </a:p>
      </dsp:txBody>
      <dsp:txXfrm>
        <a:off x="113821" y="113879"/>
        <a:ext cx="3942022" cy="2103989"/>
      </dsp:txXfrm>
    </dsp:sp>
    <dsp:sp modelId="{1295FA90-F39D-4C64-9257-E0D28A8BF961}">
      <dsp:nvSpPr>
        <dsp:cNvPr id="0" name=""/>
        <dsp:cNvSpPr/>
      </dsp:nvSpPr>
      <dsp:spPr>
        <a:xfrm rot="5400000">
          <a:off x="6943379" y="-92280"/>
          <a:ext cx="1865305"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00000"/>
            </a:lnSpc>
            <a:spcBef>
              <a:spcPct val="0"/>
            </a:spcBef>
            <a:spcAft>
              <a:spcPts val="600"/>
            </a:spcAft>
            <a:buChar char="•"/>
          </a:pPr>
          <a:r>
            <a:rPr lang="en-US" sz="2000" kern="1200" baseline="0" dirty="0">
              <a:solidFill>
                <a:schemeClr val="tx2"/>
              </a:solidFill>
            </a:rPr>
            <a:t>Grant funds utilized in compliance with applicable laws, regulations, terms, etc.</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kern="1200" baseline="0" dirty="0">
              <a:solidFill>
                <a:schemeClr val="tx2"/>
              </a:solidFill>
            </a:rPr>
            <a:t>Assets purchased/constructed/developed with grant funds are safeguarded properly.</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kern="1200" baseline="0" dirty="0">
              <a:solidFill>
                <a:schemeClr val="tx2"/>
              </a:solidFill>
            </a:rPr>
            <a:t>Financial reports required by grants are accurate and timely.</a:t>
          </a:r>
          <a:endParaRPr lang="en-US" sz="2000" kern="1200" dirty="0">
            <a:solidFill>
              <a:schemeClr val="tx2"/>
            </a:solidFill>
          </a:endParaRPr>
        </a:p>
      </dsp:txBody>
      <dsp:txXfrm rot="-5400000">
        <a:off x="4169664" y="2772492"/>
        <a:ext cx="7321679" cy="1683191"/>
      </dsp:txXfrm>
    </dsp:sp>
    <dsp:sp modelId="{63998944-5EC5-44CC-8A9D-F16E5779F003}">
      <dsp:nvSpPr>
        <dsp:cNvPr id="0" name=""/>
        <dsp:cNvSpPr/>
      </dsp:nvSpPr>
      <dsp:spPr>
        <a:xfrm>
          <a:off x="0" y="2448271"/>
          <a:ext cx="4169664" cy="2331631"/>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kern="1200" baseline="0" dirty="0"/>
            <a:t>Grants</a:t>
          </a:r>
          <a:endParaRPr lang="en-US" sz="5100" kern="1200" dirty="0"/>
        </a:p>
      </dsp:txBody>
      <dsp:txXfrm>
        <a:off x="113821" y="2562092"/>
        <a:ext cx="3942022" cy="21039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3F862-EDC3-48AE-99C5-61857EBCDE07}">
      <dsp:nvSpPr>
        <dsp:cNvPr id="0" name=""/>
        <dsp:cNvSpPr/>
      </dsp:nvSpPr>
      <dsp:spPr>
        <a:xfrm>
          <a:off x="2377950" y="10128"/>
          <a:ext cx="1406812" cy="1406812"/>
        </a:xfrm>
        <a:prstGeom prst="round2DiagRect">
          <a:avLst>
            <a:gd name="adj1" fmla="val 29727"/>
            <a:gd name="adj2" fmla="val 0"/>
          </a:avLst>
        </a:prstGeom>
        <a:solidFill>
          <a:schemeClr val="tx2"/>
        </a:solidFill>
        <a:ln>
          <a:noFill/>
        </a:ln>
        <a:effectLst/>
      </dsp:spPr>
      <dsp:style>
        <a:lnRef idx="0">
          <a:scrgbClr r="0" g="0" b="0"/>
        </a:lnRef>
        <a:fillRef idx="1">
          <a:scrgbClr r="0" g="0" b="0"/>
        </a:fillRef>
        <a:effectRef idx="0">
          <a:scrgbClr r="0" g="0" b="0"/>
        </a:effectRef>
        <a:fontRef idx="minor"/>
      </dsp:style>
    </dsp:sp>
    <dsp:sp modelId="{03C0B486-82E4-4497-B0A1-C0B5F06D20BB}">
      <dsp:nvSpPr>
        <dsp:cNvPr id="0" name=""/>
        <dsp:cNvSpPr/>
      </dsp:nvSpPr>
      <dsp:spPr>
        <a:xfrm>
          <a:off x="2492412" y="124591"/>
          <a:ext cx="1177888" cy="1177888"/>
        </a:xfrm>
        <a:prstGeom prst="rect">
          <a:avLst/>
        </a:prstGeom>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3903D6-2AB4-445F-A521-98F7D0DE97F0}">
      <dsp:nvSpPr>
        <dsp:cNvPr id="0" name=""/>
        <dsp:cNvSpPr/>
      </dsp:nvSpPr>
      <dsp:spPr>
        <a:xfrm>
          <a:off x="1928231" y="185512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100000"/>
            </a:lnSpc>
            <a:spcBef>
              <a:spcPct val="0"/>
            </a:spcBef>
            <a:spcAft>
              <a:spcPct val="35000"/>
            </a:spcAft>
            <a:buNone/>
            <a:defRPr cap="all"/>
          </a:pPr>
          <a:r>
            <a:rPr lang="en-US" sz="1700" kern="1200" baseline="0" dirty="0">
              <a:solidFill>
                <a:schemeClr val="tx2"/>
              </a:solidFill>
            </a:rPr>
            <a:t>Financial Policies Versus Financial Procedures</a:t>
          </a:r>
          <a:endParaRPr lang="en-US" sz="1700" kern="1200" dirty="0">
            <a:solidFill>
              <a:schemeClr val="tx2"/>
            </a:solidFill>
          </a:endParaRPr>
        </a:p>
      </dsp:txBody>
      <dsp:txXfrm>
        <a:off x="1928231" y="1855129"/>
        <a:ext cx="2306250" cy="720000"/>
      </dsp:txXfrm>
    </dsp:sp>
    <dsp:sp modelId="{8E50F7BB-8DFB-4569-A9A0-1A1173F6CD5D}">
      <dsp:nvSpPr>
        <dsp:cNvPr id="0" name=""/>
        <dsp:cNvSpPr/>
      </dsp:nvSpPr>
      <dsp:spPr>
        <a:xfrm>
          <a:off x="5087793" y="10128"/>
          <a:ext cx="1406812" cy="1406812"/>
        </a:xfrm>
        <a:prstGeom prst="round2DiagRect">
          <a:avLst>
            <a:gd name="adj1" fmla="val 29727"/>
            <a:gd name="adj2" fmla="val 0"/>
          </a:avLst>
        </a:prstGeom>
        <a:solidFill>
          <a:schemeClr val="tx2"/>
        </a:solidFill>
        <a:ln>
          <a:noFill/>
        </a:ln>
        <a:effectLst/>
      </dsp:spPr>
      <dsp:style>
        <a:lnRef idx="0">
          <a:scrgbClr r="0" g="0" b="0"/>
        </a:lnRef>
        <a:fillRef idx="1">
          <a:scrgbClr r="0" g="0" b="0"/>
        </a:fillRef>
        <a:effectRef idx="0">
          <a:scrgbClr r="0" g="0" b="0"/>
        </a:effectRef>
        <a:fontRef idx="minor"/>
      </dsp:style>
    </dsp:sp>
    <dsp:sp modelId="{06A44096-C9EB-47C2-B699-EAD98F2D7E35}">
      <dsp:nvSpPr>
        <dsp:cNvPr id="0" name=""/>
        <dsp:cNvSpPr/>
      </dsp:nvSpPr>
      <dsp:spPr>
        <a:xfrm>
          <a:off x="5202255" y="124591"/>
          <a:ext cx="1177888" cy="1177888"/>
        </a:xfrm>
        <a:prstGeom prst="rect">
          <a:avLst/>
        </a:prstGeom>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5A1E90-7439-4C23-B7E4-D07DF4A29B67}">
      <dsp:nvSpPr>
        <dsp:cNvPr id="0" name=""/>
        <dsp:cNvSpPr/>
      </dsp:nvSpPr>
      <dsp:spPr>
        <a:xfrm>
          <a:off x="4638075" y="185512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100000"/>
            </a:lnSpc>
            <a:spcBef>
              <a:spcPct val="0"/>
            </a:spcBef>
            <a:spcAft>
              <a:spcPct val="35000"/>
            </a:spcAft>
            <a:buNone/>
            <a:defRPr cap="all"/>
          </a:pPr>
          <a:r>
            <a:rPr lang="en-US" sz="1700" kern="1200" baseline="0" dirty="0">
              <a:solidFill>
                <a:schemeClr val="tx2"/>
              </a:solidFill>
            </a:rPr>
            <a:t>Key Elements of Critical Policies and Related Questions</a:t>
          </a:r>
          <a:endParaRPr lang="en-US" sz="1700" kern="1200" dirty="0">
            <a:solidFill>
              <a:schemeClr val="tx2"/>
            </a:solidFill>
          </a:endParaRPr>
        </a:p>
      </dsp:txBody>
      <dsp:txXfrm>
        <a:off x="4638075" y="1855129"/>
        <a:ext cx="2306250" cy="720000"/>
      </dsp:txXfrm>
    </dsp:sp>
    <dsp:sp modelId="{D9221EF6-6DC7-4A66-BAAC-5BE9B5D60BA1}">
      <dsp:nvSpPr>
        <dsp:cNvPr id="0" name=""/>
        <dsp:cNvSpPr/>
      </dsp:nvSpPr>
      <dsp:spPr>
        <a:xfrm>
          <a:off x="7797637" y="10128"/>
          <a:ext cx="1406812" cy="1406812"/>
        </a:xfrm>
        <a:prstGeom prst="round2DiagRect">
          <a:avLst>
            <a:gd name="adj1" fmla="val 29727"/>
            <a:gd name="adj2" fmla="val 0"/>
          </a:avLst>
        </a:prstGeom>
        <a:solidFill>
          <a:schemeClr val="tx2"/>
        </a:solidFill>
        <a:ln>
          <a:noFill/>
        </a:ln>
        <a:effectLst/>
      </dsp:spPr>
      <dsp:style>
        <a:lnRef idx="0">
          <a:scrgbClr r="0" g="0" b="0"/>
        </a:lnRef>
        <a:fillRef idx="1">
          <a:scrgbClr r="0" g="0" b="0"/>
        </a:fillRef>
        <a:effectRef idx="0">
          <a:scrgbClr r="0" g="0" b="0"/>
        </a:effectRef>
        <a:fontRef idx="minor"/>
      </dsp:style>
    </dsp:sp>
    <dsp:sp modelId="{17A94926-D07D-471E-B0EE-E740757C7920}">
      <dsp:nvSpPr>
        <dsp:cNvPr id="0" name=""/>
        <dsp:cNvSpPr/>
      </dsp:nvSpPr>
      <dsp:spPr>
        <a:xfrm>
          <a:off x="7912099" y="124591"/>
          <a:ext cx="1177888" cy="1177888"/>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2406D2-5560-4FCB-B915-AC70614084F7}">
      <dsp:nvSpPr>
        <dsp:cNvPr id="0" name=""/>
        <dsp:cNvSpPr/>
      </dsp:nvSpPr>
      <dsp:spPr>
        <a:xfrm>
          <a:off x="7347918" y="185512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100000"/>
            </a:lnSpc>
            <a:spcBef>
              <a:spcPct val="0"/>
            </a:spcBef>
            <a:spcAft>
              <a:spcPct val="35000"/>
            </a:spcAft>
            <a:buNone/>
            <a:defRPr cap="all"/>
          </a:pPr>
          <a:r>
            <a:rPr lang="en-US" sz="1700" kern="1200" baseline="0" dirty="0">
              <a:solidFill>
                <a:schemeClr val="tx2"/>
              </a:solidFill>
            </a:rPr>
            <a:t>Role of Internal Controls in Enforcing Policy</a:t>
          </a:r>
          <a:endParaRPr lang="en-US" sz="1700" kern="1200" dirty="0">
            <a:solidFill>
              <a:schemeClr val="tx2"/>
            </a:solidFill>
          </a:endParaRPr>
        </a:p>
      </dsp:txBody>
      <dsp:txXfrm>
        <a:off x="7347918" y="1855129"/>
        <a:ext cx="2306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2E64C-165E-45B7-A4F7-5652350AEE33}">
      <dsp:nvSpPr>
        <dsp:cNvPr id="0" name=""/>
        <dsp:cNvSpPr/>
      </dsp:nvSpPr>
      <dsp:spPr>
        <a:xfrm rot="5400000">
          <a:off x="5918327" y="-1259237"/>
          <a:ext cx="3915409"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100000"/>
            </a:lnSpc>
            <a:spcBef>
              <a:spcPct val="0"/>
            </a:spcBef>
            <a:spcAft>
              <a:spcPts val="1200"/>
            </a:spcAft>
            <a:buChar char="•"/>
          </a:pPr>
          <a:r>
            <a:rPr lang="en-US" sz="3200" kern="1200" baseline="0" dirty="0">
              <a:solidFill>
                <a:schemeClr val="tx2"/>
              </a:solidFill>
            </a:rPr>
            <a:t>What role do external influences play?</a:t>
          </a:r>
          <a:endParaRPr lang="en-US" sz="3200" kern="1200" dirty="0">
            <a:solidFill>
              <a:schemeClr val="tx2"/>
            </a:solidFill>
          </a:endParaRPr>
        </a:p>
        <a:p>
          <a:pPr marL="285750" lvl="1" indent="-285750" algn="l" defTabSz="1422400">
            <a:lnSpc>
              <a:spcPct val="100000"/>
            </a:lnSpc>
            <a:spcBef>
              <a:spcPct val="0"/>
            </a:spcBef>
            <a:spcAft>
              <a:spcPts val="1200"/>
            </a:spcAft>
            <a:buChar char="•"/>
          </a:pPr>
          <a:r>
            <a:rPr lang="en-US" sz="3200" kern="1200" baseline="0" dirty="0">
              <a:solidFill>
                <a:schemeClr val="tx2"/>
              </a:solidFill>
            </a:rPr>
            <a:t>What role do best practices play?</a:t>
          </a:r>
          <a:endParaRPr lang="en-US" sz="3200" kern="1200" dirty="0">
            <a:solidFill>
              <a:schemeClr val="tx2"/>
            </a:solidFill>
          </a:endParaRPr>
        </a:p>
        <a:p>
          <a:pPr marL="285750" lvl="1" indent="-285750" algn="l" defTabSz="1422400">
            <a:lnSpc>
              <a:spcPct val="100000"/>
            </a:lnSpc>
            <a:spcBef>
              <a:spcPct val="0"/>
            </a:spcBef>
            <a:spcAft>
              <a:spcPts val="1200"/>
            </a:spcAft>
            <a:buChar char="•"/>
          </a:pPr>
          <a:r>
            <a:rPr lang="en-US" sz="3200" kern="1200" baseline="0" dirty="0">
              <a:solidFill>
                <a:schemeClr val="tx2"/>
              </a:solidFill>
            </a:rPr>
            <a:t>What content is appropriate for policy versus procedures?</a:t>
          </a:r>
          <a:endParaRPr lang="en-US" sz="3200" kern="1200" dirty="0">
            <a:solidFill>
              <a:schemeClr val="tx2"/>
            </a:solidFill>
          </a:endParaRPr>
        </a:p>
      </dsp:txBody>
      <dsp:txXfrm rot="-5400000">
        <a:off x="4169664" y="680561"/>
        <a:ext cx="7221601" cy="3533139"/>
      </dsp:txXfrm>
    </dsp:sp>
    <dsp:sp modelId="{6C9B8F7F-5304-4468-8A61-AA784AED72DE}">
      <dsp:nvSpPr>
        <dsp:cNvPr id="0" name=""/>
        <dsp:cNvSpPr/>
      </dsp:nvSpPr>
      <dsp:spPr>
        <a:xfrm>
          <a:off x="0" y="0"/>
          <a:ext cx="4169664" cy="4894262"/>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baseline="0" dirty="0"/>
            <a:t>All of these areas can benefit from thoughtful policy guidance, but first one must understand</a:t>
          </a:r>
          <a:endParaRPr lang="en-US" sz="4000" kern="1200" dirty="0"/>
        </a:p>
      </dsp:txBody>
      <dsp:txXfrm>
        <a:off x="203546" y="203546"/>
        <a:ext cx="3762572" cy="44871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456D1-56AE-4053-BD48-F94F3FAD5BF1}">
      <dsp:nvSpPr>
        <dsp:cNvPr id="0" name=""/>
        <dsp:cNvSpPr/>
      </dsp:nvSpPr>
      <dsp:spPr>
        <a:xfrm>
          <a:off x="56" y="40233"/>
          <a:ext cx="5412283" cy="825014"/>
        </a:xfrm>
        <a:prstGeom prst="rect">
          <a:avLst/>
        </a:prstGeom>
        <a:solidFill>
          <a:schemeClr val="tx2"/>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100000"/>
            </a:lnSpc>
            <a:spcBef>
              <a:spcPct val="0"/>
            </a:spcBef>
            <a:spcAft>
              <a:spcPts val="0"/>
            </a:spcAft>
            <a:buNone/>
          </a:pPr>
          <a:r>
            <a:rPr lang="en-US" sz="3600" b="1" kern="1200" dirty="0">
              <a:solidFill>
                <a:schemeClr val="bg1"/>
              </a:solidFill>
              <a:latin typeface="+mj-lt"/>
              <a:ea typeface="+mn-ea"/>
              <a:cs typeface="+mn-cs"/>
            </a:rPr>
            <a:t>POLICY EXAMPLES</a:t>
          </a:r>
        </a:p>
      </dsp:txBody>
      <dsp:txXfrm>
        <a:off x="56" y="40233"/>
        <a:ext cx="5412283" cy="825014"/>
      </dsp:txXfrm>
    </dsp:sp>
    <dsp:sp modelId="{FA9B1C4D-BE85-424A-9024-FE760C218892}">
      <dsp:nvSpPr>
        <dsp:cNvPr id="0" name=""/>
        <dsp:cNvSpPr/>
      </dsp:nvSpPr>
      <dsp:spPr>
        <a:xfrm>
          <a:off x="56" y="865248"/>
          <a:ext cx="5412283" cy="368379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100000"/>
            </a:lnSpc>
            <a:spcBef>
              <a:spcPct val="0"/>
            </a:spcBef>
            <a:spcAft>
              <a:spcPts val="0"/>
            </a:spcAft>
            <a:buChar char="•"/>
          </a:pPr>
          <a:r>
            <a:rPr lang="en-US" sz="2200" kern="1200" dirty="0">
              <a:solidFill>
                <a:schemeClr val="tx2"/>
              </a:solidFill>
              <a:latin typeface="+mn-lt"/>
              <a:ea typeface="Arial"/>
              <a:cs typeface="Arial"/>
              <a:sym typeface="Arial"/>
            </a:rPr>
            <a:t>Budget Adoption and Administration</a:t>
          </a:r>
          <a:endParaRPr lang="en-US" sz="2200" kern="1200" dirty="0">
            <a:solidFill>
              <a:schemeClr val="tx2"/>
            </a:solidFill>
            <a:latin typeface="+mn-lt"/>
            <a:ea typeface="+mn-ea"/>
            <a:cs typeface="+mn-cs"/>
          </a:endParaRPr>
        </a:p>
        <a:p>
          <a:pPr marL="228600" lvl="1" indent="-228600" algn="l" defTabSz="977900">
            <a:lnSpc>
              <a:spcPct val="100000"/>
            </a:lnSpc>
            <a:spcBef>
              <a:spcPct val="0"/>
            </a:spcBef>
            <a:spcAft>
              <a:spcPts val="0"/>
            </a:spcAft>
            <a:buChar char="•"/>
          </a:pPr>
          <a:r>
            <a:rPr lang="en-US" sz="2200" kern="1200" dirty="0">
              <a:solidFill>
                <a:schemeClr val="tx2"/>
              </a:solidFill>
              <a:latin typeface="+mn-lt"/>
              <a:ea typeface="Arial"/>
              <a:cs typeface="Arial"/>
              <a:sym typeface="Arial"/>
            </a:rPr>
            <a:t>Purchasing and Contracting</a:t>
          </a:r>
        </a:p>
        <a:p>
          <a:pPr marL="228600" lvl="1" indent="-228600" algn="l" defTabSz="977900">
            <a:lnSpc>
              <a:spcPct val="100000"/>
            </a:lnSpc>
            <a:spcBef>
              <a:spcPct val="0"/>
            </a:spcBef>
            <a:spcAft>
              <a:spcPts val="0"/>
            </a:spcAft>
            <a:buChar char="•"/>
          </a:pPr>
          <a:r>
            <a:rPr lang="en-US" sz="2200" kern="1200" dirty="0">
              <a:solidFill>
                <a:schemeClr val="tx2"/>
              </a:solidFill>
              <a:latin typeface="+mn-lt"/>
              <a:ea typeface="Arial"/>
              <a:cs typeface="Arial"/>
              <a:sym typeface="Arial"/>
            </a:rPr>
            <a:t>Cash Management</a:t>
          </a:r>
        </a:p>
        <a:p>
          <a:pPr marL="228600" lvl="1" indent="-228600" algn="l" defTabSz="977900">
            <a:lnSpc>
              <a:spcPct val="100000"/>
            </a:lnSpc>
            <a:spcBef>
              <a:spcPct val="0"/>
            </a:spcBef>
            <a:spcAft>
              <a:spcPts val="0"/>
            </a:spcAft>
            <a:buChar char="•"/>
          </a:pPr>
          <a:r>
            <a:rPr lang="en-US" sz="2200" kern="1200" dirty="0">
              <a:solidFill>
                <a:schemeClr val="tx2"/>
              </a:solidFill>
              <a:latin typeface="+mn-lt"/>
              <a:ea typeface="Arial"/>
              <a:cs typeface="Arial"/>
              <a:sym typeface="Arial"/>
            </a:rPr>
            <a:t>Accounting and Financial Reporting</a:t>
          </a:r>
        </a:p>
        <a:p>
          <a:pPr marL="228600" lvl="1" indent="-228600" algn="l" defTabSz="977900">
            <a:lnSpc>
              <a:spcPct val="100000"/>
            </a:lnSpc>
            <a:spcBef>
              <a:spcPct val="0"/>
            </a:spcBef>
            <a:spcAft>
              <a:spcPts val="0"/>
            </a:spcAft>
            <a:buChar char="•"/>
          </a:pPr>
          <a:r>
            <a:rPr lang="en-US" sz="2200" kern="1200" dirty="0">
              <a:solidFill>
                <a:schemeClr val="tx2"/>
              </a:solidFill>
              <a:latin typeface="+mn-lt"/>
              <a:ea typeface="Arial"/>
              <a:cs typeface="Arial"/>
              <a:sym typeface="Arial"/>
            </a:rPr>
            <a:t>Risk Management</a:t>
          </a:r>
        </a:p>
        <a:p>
          <a:pPr marL="228600" lvl="1" indent="-228600" algn="l" defTabSz="977900">
            <a:lnSpc>
              <a:spcPct val="100000"/>
            </a:lnSpc>
            <a:spcBef>
              <a:spcPct val="0"/>
            </a:spcBef>
            <a:spcAft>
              <a:spcPts val="0"/>
            </a:spcAft>
            <a:buChar char="•"/>
          </a:pPr>
          <a:r>
            <a:rPr lang="en-US" sz="2200" kern="1200" dirty="0">
              <a:solidFill>
                <a:schemeClr val="tx2"/>
              </a:solidFill>
              <a:latin typeface="+mn-lt"/>
              <a:ea typeface="Arial"/>
              <a:cs typeface="Arial"/>
              <a:sym typeface="Arial"/>
            </a:rPr>
            <a:t>Fund Balance</a:t>
          </a:r>
        </a:p>
        <a:p>
          <a:pPr marL="228600" lvl="1" indent="-228600" algn="l" defTabSz="977900">
            <a:lnSpc>
              <a:spcPct val="100000"/>
            </a:lnSpc>
            <a:spcBef>
              <a:spcPct val="0"/>
            </a:spcBef>
            <a:spcAft>
              <a:spcPts val="0"/>
            </a:spcAft>
            <a:buChar char="•"/>
          </a:pPr>
          <a:r>
            <a:rPr lang="en-US" sz="2200" kern="1200" dirty="0">
              <a:solidFill>
                <a:schemeClr val="tx2"/>
              </a:solidFill>
              <a:latin typeface="+mn-lt"/>
              <a:ea typeface="Arial"/>
              <a:cs typeface="Arial"/>
              <a:sym typeface="Arial"/>
            </a:rPr>
            <a:t>Capital Asset Management</a:t>
          </a:r>
        </a:p>
        <a:p>
          <a:pPr marL="228600" lvl="1" indent="-228600" algn="l" defTabSz="977900">
            <a:lnSpc>
              <a:spcPct val="100000"/>
            </a:lnSpc>
            <a:spcBef>
              <a:spcPct val="0"/>
            </a:spcBef>
            <a:spcAft>
              <a:spcPts val="0"/>
            </a:spcAft>
            <a:buChar char="•"/>
          </a:pPr>
          <a:r>
            <a:rPr lang="en-US" sz="2200" kern="1200" dirty="0">
              <a:solidFill>
                <a:schemeClr val="tx2"/>
              </a:solidFill>
              <a:latin typeface="+mn-lt"/>
              <a:ea typeface="Arial"/>
              <a:cs typeface="Arial"/>
              <a:sym typeface="Arial"/>
            </a:rPr>
            <a:t>Debt Management</a:t>
          </a:r>
        </a:p>
        <a:p>
          <a:pPr marL="228600" lvl="1" indent="-228600" algn="l" defTabSz="977900">
            <a:lnSpc>
              <a:spcPct val="100000"/>
            </a:lnSpc>
            <a:spcBef>
              <a:spcPct val="0"/>
            </a:spcBef>
            <a:spcAft>
              <a:spcPts val="0"/>
            </a:spcAft>
            <a:buChar char="•"/>
          </a:pPr>
          <a:r>
            <a:rPr lang="en-US" sz="2200" kern="1200" dirty="0">
              <a:solidFill>
                <a:schemeClr val="tx2"/>
              </a:solidFill>
              <a:latin typeface="+mn-lt"/>
              <a:ea typeface="Arial"/>
              <a:cs typeface="Arial"/>
              <a:sym typeface="Arial"/>
            </a:rPr>
            <a:t>Investments</a:t>
          </a:r>
        </a:p>
        <a:p>
          <a:pPr marL="228600" lvl="1" indent="-228600" algn="l" defTabSz="977900">
            <a:lnSpc>
              <a:spcPct val="100000"/>
            </a:lnSpc>
            <a:spcBef>
              <a:spcPct val="0"/>
            </a:spcBef>
            <a:spcAft>
              <a:spcPts val="0"/>
            </a:spcAft>
            <a:buChar char="•"/>
          </a:pPr>
          <a:r>
            <a:rPr lang="en-US" sz="2200" kern="1200" dirty="0">
              <a:solidFill>
                <a:schemeClr val="tx2"/>
              </a:solidFill>
              <a:latin typeface="+mn-lt"/>
              <a:ea typeface="Arial"/>
              <a:cs typeface="Arial"/>
              <a:sym typeface="Arial"/>
            </a:rPr>
            <a:t>Disposition of Surplus Property</a:t>
          </a:r>
        </a:p>
        <a:p>
          <a:pPr marL="228600" lvl="1" indent="-228600" algn="l" defTabSz="977900">
            <a:lnSpc>
              <a:spcPct val="100000"/>
            </a:lnSpc>
            <a:spcBef>
              <a:spcPct val="0"/>
            </a:spcBef>
            <a:spcAft>
              <a:spcPts val="0"/>
            </a:spcAft>
            <a:buChar char="•"/>
          </a:pPr>
          <a:r>
            <a:rPr lang="en-US" sz="2200" kern="1200" dirty="0">
              <a:solidFill>
                <a:schemeClr val="tx2"/>
              </a:solidFill>
              <a:latin typeface="+mn-lt"/>
              <a:ea typeface="Arial"/>
              <a:cs typeface="Arial"/>
              <a:sym typeface="Arial"/>
            </a:rPr>
            <a:t>Fraud, Waste, and Abuse</a:t>
          </a:r>
        </a:p>
      </dsp:txBody>
      <dsp:txXfrm>
        <a:off x="56" y="865248"/>
        <a:ext cx="5412283" cy="3683790"/>
      </dsp:txXfrm>
    </dsp:sp>
    <dsp:sp modelId="{A625A8B1-BD60-41A0-BB29-36274D2050A5}">
      <dsp:nvSpPr>
        <dsp:cNvPr id="0" name=""/>
        <dsp:cNvSpPr/>
      </dsp:nvSpPr>
      <dsp:spPr>
        <a:xfrm>
          <a:off x="6170059" y="40233"/>
          <a:ext cx="5412283" cy="825014"/>
        </a:xfrm>
        <a:prstGeom prst="rect">
          <a:avLst/>
        </a:prstGeom>
        <a:solidFill>
          <a:schemeClr val="tx2"/>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100000"/>
            </a:lnSpc>
            <a:spcBef>
              <a:spcPct val="0"/>
            </a:spcBef>
            <a:spcAft>
              <a:spcPts val="0"/>
            </a:spcAft>
            <a:buNone/>
          </a:pPr>
          <a:r>
            <a:rPr lang="en-US" sz="3600" b="1" kern="1200" dirty="0">
              <a:solidFill>
                <a:schemeClr val="bg1"/>
              </a:solidFill>
              <a:latin typeface="+mj-lt"/>
              <a:ea typeface="+mn-ea"/>
              <a:cs typeface="+mn-cs"/>
            </a:rPr>
            <a:t>AREAS THEY GOVERN</a:t>
          </a:r>
        </a:p>
      </dsp:txBody>
      <dsp:txXfrm>
        <a:off x="6170059" y="40233"/>
        <a:ext cx="5412283" cy="825014"/>
      </dsp:txXfrm>
    </dsp:sp>
    <dsp:sp modelId="{7B55A9F0-16D1-4B4D-912B-9E8424076E26}">
      <dsp:nvSpPr>
        <dsp:cNvPr id="0" name=""/>
        <dsp:cNvSpPr/>
      </dsp:nvSpPr>
      <dsp:spPr>
        <a:xfrm>
          <a:off x="6170059" y="865248"/>
          <a:ext cx="5412283" cy="368379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100000"/>
            </a:lnSpc>
            <a:spcBef>
              <a:spcPct val="0"/>
            </a:spcBef>
            <a:spcAft>
              <a:spcPts val="0"/>
            </a:spcAft>
            <a:buChar char="•"/>
          </a:pPr>
          <a:r>
            <a:rPr lang="en-US" sz="2200" kern="1200" dirty="0">
              <a:solidFill>
                <a:schemeClr val="tx2"/>
              </a:solidFill>
              <a:latin typeface="+mn-lt"/>
              <a:ea typeface="+mn-ea"/>
              <a:cs typeface="+mn-cs"/>
            </a:rPr>
            <a:t>Operating budget</a:t>
          </a:r>
        </a:p>
        <a:p>
          <a:pPr marL="228600" lvl="1" indent="-228600" algn="l" defTabSz="977900">
            <a:lnSpc>
              <a:spcPct val="100000"/>
            </a:lnSpc>
            <a:spcBef>
              <a:spcPct val="0"/>
            </a:spcBef>
            <a:spcAft>
              <a:spcPts val="0"/>
            </a:spcAft>
            <a:buChar char="•"/>
          </a:pPr>
          <a:r>
            <a:rPr lang="en-US" sz="2200" kern="1200" dirty="0">
              <a:solidFill>
                <a:schemeClr val="tx2"/>
              </a:solidFill>
              <a:latin typeface="+mn-lt"/>
              <a:ea typeface="+mn-ea"/>
              <a:cs typeface="+mn-cs"/>
            </a:rPr>
            <a:t>Revenue and expenditures</a:t>
          </a:r>
        </a:p>
        <a:p>
          <a:pPr marL="228600" lvl="1" indent="-228600" algn="l" defTabSz="977900">
            <a:lnSpc>
              <a:spcPct val="100000"/>
            </a:lnSpc>
            <a:spcBef>
              <a:spcPct val="0"/>
            </a:spcBef>
            <a:spcAft>
              <a:spcPts val="0"/>
            </a:spcAft>
            <a:buChar char="•"/>
          </a:pPr>
          <a:r>
            <a:rPr lang="en-US" sz="2200" kern="1200" dirty="0">
              <a:solidFill>
                <a:schemeClr val="tx2"/>
              </a:solidFill>
              <a:latin typeface="+mn-lt"/>
              <a:ea typeface="+mn-ea"/>
              <a:cs typeface="+mn-cs"/>
            </a:rPr>
            <a:t>Reserves</a:t>
          </a:r>
        </a:p>
        <a:p>
          <a:pPr marL="228600" lvl="1" indent="-228600" algn="l" defTabSz="977900">
            <a:lnSpc>
              <a:spcPct val="100000"/>
            </a:lnSpc>
            <a:spcBef>
              <a:spcPct val="0"/>
            </a:spcBef>
            <a:spcAft>
              <a:spcPts val="0"/>
            </a:spcAft>
            <a:buChar char="•"/>
          </a:pPr>
          <a:r>
            <a:rPr lang="en-US" sz="2200" kern="1200" dirty="0">
              <a:solidFill>
                <a:schemeClr val="tx2"/>
              </a:solidFill>
              <a:latin typeface="+mn-lt"/>
              <a:ea typeface="+mn-ea"/>
              <a:cs typeface="+mn-cs"/>
            </a:rPr>
            <a:t>Capital improvements</a:t>
          </a:r>
        </a:p>
        <a:p>
          <a:pPr marL="228600" lvl="1" indent="-228600" algn="l" defTabSz="977900">
            <a:lnSpc>
              <a:spcPct val="100000"/>
            </a:lnSpc>
            <a:spcBef>
              <a:spcPct val="0"/>
            </a:spcBef>
            <a:spcAft>
              <a:spcPts val="0"/>
            </a:spcAft>
            <a:buChar char="•"/>
          </a:pPr>
          <a:r>
            <a:rPr lang="en-US" sz="2200" kern="1200" dirty="0">
              <a:solidFill>
                <a:schemeClr val="tx2"/>
              </a:solidFill>
              <a:latin typeface="+mn-lt"/>
              <a:ea typeface="+mn-ea"/>
              <a:cs typeface="+mn-cs"/>
            </a:rPr>
            <a:t>Debt management</a:t>
          </a:r>
        </a:p>
        <a:p>
          <a:pPr marL="228600" lvl="1" indent="-228600" algn="l" defTabSz="977900">
            <a:lnSpc>
              <a:spcPct val="100000"/>
            </a:lnSpc>
            <a:spcBef>
              <a:spcPct val="0"/>
            </a:spcBef>
            <a:spcAft>
              <a:spcPts val="0"/>
            </a:spcAft>
            <a:buChar char="•"/>
          </a:pPr>
          <a:r>
            <a:rPr lang="en-US" sz="2200" kern="1200" dirty="0">
              <a:solidFill>
                <a:schemeClr val="tx2"/>
              </a:solidFill>
              <a:latin typeface="+mn-lt"/>
              <a:ea typeface="+mn-ea"/>
              <a:cs typeface="+mn-cs"/>
            </a:rPr>
            <a:t>Investments</a:t>
          </a:r>
        </a:p>
        <a:p>
          <a:pPr marL="228600" lvl="1" indent="-228600" algn="l" defTabSz="977900">
            <a:lnSpc>
              <a:spcPct val="100000"/>
            </a:lnSpc>
            <a:spcBef>
              <a:spcPct val="0"/>
            </a:spcBef>
            <a:spcAft>
              <a:spcPts val="0"/>
            </a:spcAft>
            <a:buChar char="•"/>
          </a:pPr>
          <a:r>
            <a:rPr lang="en-US" sz="2200" kern="1200" dirty="0">
              <a:solidFill>
                <a:schemeClr val="tx2"/>
              </a:solidFill>
              <a:latin typeface="+mn-lt"/>
              <a:ea typeface="+mn-ea"/>
              <a:cs typeface="+mn-cs"/>
            </a:rPr>
            <a:t>Procurement</a:t>
          </a:r>
        </a:p>
        <a:p>
          <a:pPr marL="228600" lvl="1" indent="-228600" algn="l" defTabSz="977900">
            <a:lnSpc>
              <a:spcPct val="100000"/>
            </a:lnSpc>
            <a:spcBef>
              <a:spcPct val="0"/>
            </a:spcBef>
            <a:spcAft>
              <a:spcPts val="0"/>
            </a:spcAft>
            <a:buChar char="•"/>
          </a:pPr>
          <a:r>
            <a:rPr lang="en-US" sz="2200" kern="1200" dirty="0">
              <a:solidFill>
                <a:schemeClr val="tx2"/>
              </a:solidFill>
              <a:latin typeface="+mn-lt"/>
              <a:ea typeface="+mn-ea"/>
              <a:cs typeface="+mn-cs"/>
            </a:rPr>
            <a:t>Risk management</a:t>
          </a:r>
        </a:p>
        <a:p>
          <a:pPr marL="228600" lvl="1" indent="-228600" algn="l" defTabSz="977900">
            <a:lnSpc>
              <a:spcPct val="100000"/>
            </a:lnSpc>
            <a:spcBef>
              <a:spcPct val="0"/>
            </a:spcBef>
            <a:spcAft>
              <a:spcPts val="0"/>
            </a:spcAft>
            <a:buChar char="•"/>
          </a:pPr>
          <a:r>
            <a:rPr lang="en-US" sz="2200" kern="1200" dirty="0">
              <a:solidFill>
                <a:schemeClr val="tx2"/>
              </a:solidFill>
              <a:latin typeface="+mn-lt"/>
              <a:ea typeface="+mn-ea"/>
              <a:cs typeface="+mn-cs"/>
            </a:rPr>
            <a:t>Position control and authorization</a:t>
          </a:r>
        </a:p>
        <a:p>
          <a:pPr marL="228600" lvl="1" indent="-228600" algn="l" defTabSz="977900">
            <a:lnSpc>
              <a:spcPct val="100000"/>
            </a:lnSpc>
            <a:spcBef>
              <a:spcPct val="0"/>
            </a:spcBef>
            <a:spcAft>
              <a:spcPts val="0"/>
            </a:spcAft>
            <a:buChar char="•"/>
          </a:pPr>
          <a:r>
            <a:rPr lang="en-US" sz="2200" kern="1200" dirty="0">
              <a:solidFill>
                <a:schemeClr val="tx2"/>
              </a:solidFill>
              <a:latin typeface="+mn-lt"/>
              <a:ea typeface="+mn-ea"/>
              <a:cs typeface="+mn-cs"/>
            </a:rPr>
            <a:t>Accounting operations</a:t>
          </a:r>
        </a:p>
        <a:p>
          <a:pPr marL="228600" lvl="1" indent="-228600" algn="l" defTabSz="977900">
            <a:lnSpc>
              <a:spcPct val="100000"/>
            </a:lnSpc>
            <a:spcBef>
              <a:spcPct val="0"/>
            </a:spcBef>
            <a:spcAft>
              <a:spcPts val="0"/>
            </a:spcAft>
            <a:buChar char="•"/>
          </a:pPr>
          <a:r>
            <a:rPr lang="en-US" sz="2200" kern="1200" dirty="0">
              <a:solidFill>
                <a:schemeClr val="tx2"/>
              </a:solidFill>
              <a:latin typeface="+mn-lt"/>
              <a:ea typeface="+mn-ea"/>
              <a:cs typeface="+mn-cs"/>
            </a:rPr>
            <a:t>Year-end close and financial reporting</a:t>
          </a:r>
        </a:p>
      </dsp:txBody>
      <dsp:txXfrm>
        <a:off x="6170059" y="865248"/>
        <a:ext cx="5412283" cy="36837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66950-835F-4C39-AE34-FF64DFEB0DA4}">
      <dsp:nvSpPr>
        <dsp:cNvPr id="0" name=""/>
        <dsp:cNvSpPr/>
      </dsp:nvSpPr>
      <dsp:spPr>
        <a:xfrm>
          <a:off x="0" y="0"/>
          <a:ext cx="8918448" cy="821118"/>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baseline="0" dirty="0"/>
            <a:t>State Code / Agency Charter</a:t>
          </a:r>
          <a:endParaRPr lang="en-US" sz="3800" kern="1200" dirty="0"/>
        </a:p>
      </dsp:txBody>
      <dsp:txXfrm>
        <a:off x="24050" y="24050"/>
        <a:ext cx="7936326" cy="773018"/>
      </dsp:txXfrm>
    </dsp:sp>
    <dsp:sp modelId="{74DD13C8-09E0-4293-9A34-55D33F6EF3BD}">
      <dsp:nvSpPr>
        <dsp:cNvPr id="0" name=""/>
        <dsp:cNvSpPr/>
      </dsp:nvSpPr>
      <dsp:spPr>
        <a:xfrm>
          <a:off x="665988" y="935162"/>
          <a:ext cx="8918448" cy="821118"/>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baseline="0" dirty="0"/>
            <a:t>Municipal / Agency Code</a:t>
          </a:r>
          <a:endParaRPr lang="en-US" sz="3800" kern="1200" dirty="0"/>
        </a:p>
      </dsp:txBody>
      <dsp:txXfrm>
        <a:off x="690038" y="959212"/>
        <a:ext cx="7670633" cy="773018"/>
      </dsp:txXfrm>
    </dsp:sp>
    <dsp:sp modelId="{D2B0F567-29D2-43A1-AAC2-2F6282CEDF86}">
      <dsp:nvSpPr>
        <dsp:cNvPr id="0" name=""/>
        <dsp:cNvSpPr/>
      </dsp:nvSpPr>
      <dsp:spPr>
        <a:xfrm>
          <a:off x="1331975" y="1870324"/>
          <a:ext cx="8918448" cy="821118"/>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baseline="0" dirty="0"/>
            <a:t>Resolutions of the governing body</a:t>
          </a:r>
          <a:endParaRPr lang="en-US" sz="3800" kern="1200" dirty="0"/>
        </a:p>
      </dsp:txBody>
      <dsp:txXfrm>
        <a:off x="1356025" y="1894374"/>
        <a:ext cx="7670633" cy="773018"/>
      </dsp:txXfrm>
    </dsp:sp>
    <dsp:sp modelId="{3662A93F-9915-4349-9537-E1372CEF4561}">
      <dsp:nvSpPr>
        <dsp:cNvPr id="0" name=""/>
        <dsp:cNvSpPr/>
      </dsp:nvSpPr>
      <dsp:spPr>
        <a:xfrm>
          <a:off x="1997963" y="2805486"/>
          <a:ext cx="8918448" cy="821118"/>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baseline="0" dirty="0"/>
            <a:t>Policies of the governing body</a:t>
          </a:r>
          <a:endParaRPr lang="en-US" sz="3800" kern="1200" dirty="0"/>
        </a:p>
      </dsp:txBody>
      <dsp:txXfrm>
        <a:off x="2022013" y="2829536"/>
        <a:ext cx="7670633" cy="773018"/>
      </dsp:txXfrm>
    </dsp:sp>
    <dsp:sp modelId="{9FCF85F5-3DCC-4C9E-A93E-7AC4D5873FFC}">
      <dsp:nvSpPr>
        <dsp:cNvPr id="0" name=""/>
        <dsp:cNvSpPr/>
      </dsp:nvSpPr>
      <dsp:spPr>
        <a:xfrm>
          <a:off x="2663951" y="3740648"/>
          <a:ext cx="8918448" cy="821118"/>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baseline="0" dirty="0"/>
            <a:t>Administrative policies and procedures</a:t>
          </a:r>
          <a:endParaRPr lang="en-US" sz="3800" kern="1200" dirty="0"/>
        </a:p>
      </dsp:txBody>
      <dsp:txXfrm>
        <a:off x="2688001" y="3764698"/>
        <a:ext cx="7670633" cy="773018"/>
      </dsp:txXfrm>
    </dsp:sp>
    <dsp:sp modelId="{E5F012E5-4254-4870-BA41-640C753B10D4}">
      <dsp:nvSpPr>
        <dsp:cNvPr id="0" name=""/>
        <dsp:cNvSpPr/>
      </dsp:nvSpPr>
      <dsp:spPr>
        <a:xfrm>
          <a:off x="8384721" y="599872"/>
          <a:ext cx="533726" cy="533726"/>
        </a:xfrm>
        <a:prstGeom prst="downArrow">
          <a:avLst>
            <a:gd name="adj1" fmla="val 55000"/>
            <a:gd name="adj2" fmla="val 45000"/>
          </a:avLst>
        </a:prstGeom>
        <a:solidFill>
          <a:schemeClr val="tx1">
            <a:lumMod val="65000"/>
            <a:lumOff val="35000"/>
          </a:schemeClr>
        </a:solidFill>
        <a:ln w="28575" cap="flat" cmpd="sng" algn="ctr">
          <a:solidFill>
            <a:schemeClr val="bg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8504809" y="599872"/>
        <a:ext cx="293550" cy="401629"/>
      </dsp:txXfrm>
    </dsp:sp>
    <dsp:sp modelId="{F0B5F6BA-4409-4E11-AFFA-E6A55FEE8FAB}">
      <dsp:nvSpPr>
        <dsp:cNvPr id="0" name=""/>
        <dsp:cNvSpPr/>
      </dsp:nvSpPr>
      <dsp:spPr>
        <a:xfrm>
          <a:off x="9050709" y="1535034"/>
          <a:ext cx="533726" cy="533726"/>
        </a:xfrm>
        <a:prstGeom prst="downArrow">
          <a:avLst>
            <a:gd name="adj1" fmla="val 55000"/>
            <a:gd name="adj2" fmla="val 45000"/>
          </a:avLst>
        </a:prstGeom>
        <a:solidFill>
          <a:schemeClr val="tx1">
            <a:lumMod val="65000"/>
            <a:lumOff val="35000"/>
          </a:schemeClr>
        </a:solidFill>
        <a:ln w="28575" cap="flat" cmpd="sng" algn="ctr">
          <a:solidFill>
            <a:schemeClr val="bg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9170797" y="1535034"/>
        <a:ext cx="293550" cy="401629"/>
      </dsp:txXfrm>
    </dsp:sp>
    <dsp:sp modelId="{FA914D94-339C-43D2-B9D7-C72E40DFF9F3}">
      <dsp:nvSpPr>
        <dsp:cNvPr id="0" name=""/>
        <dsp:cNvSpPr/>
      </dsp:nvSpPr>
      <dsp:spPr>
        <a:xfrm>
          <a:off x="9716697" y="2456511"/>
          <a:ext cx="533726" cy="533726"/>
        </a:xfrm>
        <a:prstGeom prst="downArrow">
          <a:avLst>
            <a:gd name="adj1" fmla="val 55000"/>
            <a:gd name="adj2" fmla="val 45000"/>
          </a:avLst>
        </a:prstGeom>
        <a:solidFill>
          <a:schemeClr val="tx1">
            <a:lumMod val="65000"/>
            <a:lumOff val="35000"/>
          </a:schemeClr>
        </a:solidFill>
        <a:ln w="28575" cap="flat" cmpd="sng" algn="ctr">
          <a:solidFill>
            <a:schemeClr val="bg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9836785" y="2456511"/>
        <a:ext cx="293550" cy="401629"/>
      </dsp:txXfrm>
    </dsp:sp>
    <dsp:sp modelId="{5579A8F0-96A9-459D-A181-6F0BFA30C79B}">
      <dsp:nvSpPr>
        <dsp:cNvPr id="0" name=""/>
        <dsp:cNvSpPr/>
      </dsp:nvSpPr>
      <dsp:spPr>
        <a:xfrm>
          <a:off x="10382685" y="3400797"/>
          <a:ext cx="533726" cy="533726"/>
        </a:xfrm>
        <a:prstGeom prst="downArrow">
          <a:avLst>
            <a:gd name="adj1" fmla="val 55000"/>
            <a:gd name="adj2" fmla="val 45000"/>
          </a:avLst>
        </a:prstGeom>
        <a:solidFill>
          <a:schemeClr val="tx1">
            <a:lumMod val="65000"/>
            <a:lumOff val="35000"/>
          </a:schemeClr>
        </a:solidFill>
        <a:ln w="28575" cap="flat" cmpd="sng" algn="ctr">
          <a:solidFill>
            <a:schemeClr val="bg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10502773" y="3400797"/>
        <a:ext cx="293550" cy="4016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C18FF-C4D2-441A-9559-DA5EE7994F06}">
      <dsp:nvSpPr>
        <dsp:cNvPr id="0" name=""/>
        <dsp:cNvSpPr/>
      </dsp:nvSpPr>
      <dsp:spPr>
        <a:xfrm>
          <a:off x="0" y="0"/>
          <a:ext cx="8918448" cy="816959"/>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baseline="0" dirty="0"/>
            <a:t>Regulatory Framework and Best Practices</a:t>
          </a:r>
          <a:endParaRPr lang="en-US" sz="3500" kern="1200" dirty="0"/>
        </a:p>
      </dsp:txBody>
      <dsp:txXfrm>
        <a:off x="23928" y="23928"/>
        <a:ext cx="7941300" cy="769103"/>
      </dsp:txXfrm>
    </dsp:sp>
    <dsp:sp modelId="{54C10E07-C607-4533-B0AC-17AE27426677}">
      <dsp:nvSpPr>
        <dsp:cNvPr id="0" name=""/>
        <dsp:cNvSpPr/>
      </dsp:nvSpPr>
      <dsp:spPr>
        <a:xfrm>
          <a:off x="665988" y="930425"/>
          <a:ext cx="8918448" cy="816959"/>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baseline="0" dirty="0"/>
            <a:t>Policies of the Governing Body</a:t>
          </a:r>
          <a:endParaRPr lang="en-US" sz="3500" kern="1200" dirty="0"/>
        </a:p>
      </dsp:txBody>
      <dsp:txXfrm>
        <a:off x="689916" y="954353"/>
        <a:ext cx="7673580" cy="769103"/>
      </dsp:txXfrm>
    </dsp:sp>
    <dsp:sp modelId="{EA17616B-7206-4471-AFC6-A4224BE3B9F3}">
      <dsp:nvSpPr>
        <dsp:cNvPr id="0" name=""/>
        <dsp:cNvSpPr/>
      </dsp:nvSpPr>
      <dsp:spPr>
        <a:xfrm>
          <a:off x="1331975" y="1860851"/>
          <a:ext cx="8918448" cy="816959"/>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baseline="0" dirty="0"/>
            <a:t>Organizational Administrative Policies</a:t>
          </a:r>
          <a:endParaRPr lang="en-US" sz="3500" kern="1200" dirty="0"/>
        </a:p>
      </dsp:txBody>
      <dsp:txXfrm>
        <a:off x="1355903" y="1884779"/>
        <a:ext cx="7673580" cy="769103"/>
      </dsp:txXfrm>
    </dsp:sp>
    <dsp:sp modelId="{CE45CE72-9360-48DE-99CD-65757E418FD9}">
      <dsp:nvSpPr>
        <dsp:cNvPr id="0" name=""/>
        <dsp:cNvSpPr/>
      </dsp:nvSpPr>
      <dsp:spPr>
        <a:xfrm>
          <a:off x="1997963" y="2791277"/>
          <a:ext cx="8918448" cy="816959"/>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baseline="0" dirty="0"/>
            <a:t>Administrative Procedures</a:t>
          </a:r>
          <a:endParaRPr lang="en-US" sz="3500" kern="1200" dirty="0"/>
        </a:p>
      </dsp:txBody>
      <dsp:txXfrm>
        <a:off x="2021891" y="2815205"/>
        <a:ext cx="7673580" cy="769103"/>
      </dsp:txXfrm>
    </dsp:sp>
    <dsp:sp modelId="{E7DE6A45-12F3-48CB-A28D-52825A3D9E4F}">
      <dsp:nvSpPr>
        <dsp:cNvPr id="0" name=""/>
        <dsp:cNvSpPr/>
      </dsp:nvSpPr>
      <dsp:spPr>
        <a:xfrm>
          <a:off x="2663951" y="3721702"/>
          <a:ext cx="8918448" cy="816959"/>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baseline="0" dirty="0"/>
            <a:t>Department Processes / Desk Procedures</a:t>
          </a:r>
          <a:endParaRPr lang="en-US" sz="3500" kern="1200" dirty="0"/>
        </a:p>
      </dsp:txBody>
      <dsp:txXfrm>
        <a:off x="2687879" y="3745630"/>
        <a:ext cx="7673580" cy="769103"/>
      </dsp:txXfrm>
    </dsp:sp>
    <dsp:sp modelId="{E265DDC3-03AB-4A6C-B380-B5BC5E191DF2}">
      <dsp:nvSpPr>
        <dsp:cNvPr id="0" name=""/>
        <dsp:cNvSpPr/>
      </dsp:nvSpPr>
      <dsp:spPr>
        <a:xfrm>
          <a:off x="8387424" y="596834"/>
          <a:ext cx="531023" cy="531023"/>
        </a:xfrm>
        <a:prstGeom prst="downArrow">
          <a:avLst>
            <a:gd name="adj1" fmla="val 55000"/>
            <a:gd name="adj2" fmla="val 45000"/>
          </a:avLst>
        </a:prstGeom>
        <a:solidFill>
          <a:schemeClr val="tx1">
            <a:lumMod val="65000"/>
            <a:lumOff val="35000"/>
          </a:schemeClr>
        </a:solidFill>
        <a:ln w="28575" cap="flat" cmpd="sng" algn="ctr">
          <a:solidFill>
            <a:schemeClr val="bg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8506904" y="596834"/>
        <a:ext cx="292063" cy="399595"/>
      </dsp:txXfrm>
    </dsp:sp>
    <dsp:sp modelId="{15771E5C-8CA3-462D-A936-82FACA30A974}">
      <dsp:nvSpPr>
        <dsp:cNvPr id="0" name=""/>
        <dsp:cNvSpPr/>
      </dsp:nvSpPr>
      <dsp:spPr>
        <a:xfrm>
          <a:off x="9053412" y="1527259"/>
          <a:ext cx="531023" cy="531023"/>
        </a:xfrm>
        <a:prstGeom prst="downArrow">
          <a:avLst>
            <a:gd name="adj1" fmla="val 55000"/>
            <a:gd name="adj2" fmla="val 45000"/>
          </a:avLst>
        </a:prstGeom>
        <a:solidFill>
          <a:schemeClr val="tx1">
            <a:lumMod val="65000"/>
            <a:lumOff val="35000"/>
          </a:schemeClr>
        </a:solidFill>
        <a:ln w="28575" cap="flat" cmpd="sng" algn="ctr">
          <a:solidFill>
            <a:schemeClr val="bg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9172892" y="1527259"/>
        <a:ext cx="292063" cy="399595"/>
      </dsp:txXfrm>
    </dsp:sp>
    <dsp:sp modelId="{BF216F5E-027A-4595-8C3B-5DDEB13D8787}">
      <dsp:nvSpPr>
        <dsp:cNvPr id="0" name=""/>
        <dsp:cNvSpPr/>
      </dsp:nvSpPr>
      <dsp:spPr>
        <a:xfrm>
          <a:off x="9719400" y="2444069"/>
          <a:ext cx="531023" cy="531023"/>
        </a:xfrm>
        <a:prstGeom prst="downArrow">
          <a:avLst>
            <a:gd name="adj1" fmla="val 55000"/>
            <a:gd name="adj2" fmla="val 45000"/>
          </a:avLst>
        </a:prstGeom>
        <a:solidFill>
          <a:schemeClr val="tx1">
            <a:lumMod val="65000"/>
            <a:lumOff val="35000"/>
          </a:schemeClr>
        </a:solidFill>
        <a:ln w="28575" cap="flat" cmpd="sng" algn="ctr">
          <a:solidFill>
            <a:schemeClr val="bg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9838880" y="2444069"/>
        <a:ext cx="292063" cy="399595"/>
      </dsp:txXfrm>
    </dsp:sp>
    <dsp:sp modelId="{07E426D9-FF96-45B8-B05E-D42E8D1F3B3F}">
      <dsp:nvSpPr>
        <dsp:cNvPr id="0" name=""/>
        <dsp:cNvSpPr/>
      </dsp:nvSpPr>
      <dsp:spPr>
        <a:xfrm>
          <a:off x="10385388" y="3383572"/>
          <a:ext cx="531023" cy="531023"/>
        </a:xfrm>
        <a:prstGeom prst="downArrow">
          <a:avLst>
            <a:gd name="adj1" fmla="val 55000"/>
            <a:gd name="adj2" fmla="val 45000"/>
          </a:avLst>
        </a:prstGeom>
        <a:solidFill>
          <a:schemeClr val="tx1">
            <a:lumMod val="65000"/>
            <a:lumOff val="35000"/>
          </a:schemeClr>
        </a:solidFill>
        <a:ln w="28575" cap="flat" cmpd="sng" algn="ctr">
          <a:solidFill>
            <a:schemeClr val="bg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10504868" y="3383572"/>
        <a:ext cx="292063" cy="3995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78FA8-95D3-4074-A0F6-470EF051336F}">
      <dsp:nvSpPr>
        <dsp:cNvPr id="0" name=""/>
        <dsp:cNvSpPr/>
      </dsp:nvSpPr>
      <dsp:spPr>
        <a:xfrm>
          <a:off x="0" y="448205"/>
          <a:ext cx="11582400" cy="198450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923" tIns="624840" rIns="898923" bIns="170688" numCol="1" spcCol="1270" anchor="t" anchorCtr="0">
          <a:noAutofit/>
        </a:bodyPr>
        <a:lstStyle/>
        <a:p>
          <a:pPr marL="228600" lvl="1" indent="-228600" algn="l" defTabSz="1066800">
            <a:lnSpc>
              <a:spcPct val="100000"/>
            </a:lnSpc>
            <a:spcBef>
              <a:spcPct val="0"/>
            </a:spcBef>
            <a:spcAft>
              <a:spcPts val="600"/>
            </a:spcAft>
            <a:buChar char="•"/>
          </a:pPr>
          <a:r>
            <a:rPr lang="en-US" sz="2400" kern="1200" baseline="0" dirty="0">
              <a:solidFill>
                <a:schemeClr val="tx2"/>
              </a:solidFill>
            </a:rPr>
            <a:t>Codified or adopted by the governing body.</a:t>
          </a:r>
          <a:endParaRPr lang="en-US" sz="2400" kern="1200" dirty="0">
            <a:solidFill>
              <a:schemeClr val="tx2"/>
            </a:solidFill>
          </a:endParaRPr>
        </a:p>
        <a:p>
          <a:pPr marL="228600" lvl="1" indent="-228600" algn="l" defTabSz="1066800">
            <a:lnSpc>
              <a:spcPct val="100000"/>
            </a:lnSpc>
            <a:spcBef>
              <a:spcPct val="0"/>
            </a:spcBef>
            <a:spcAft>
              <a:spcPts val="600"/>
            </a:spcAft>
            <a:buChar char="•"/>
          </a:pPr>
          <a:r>
            <a:rPr lang="en-US" sz="2400" kern="1200" baseline="0" dirty="0">
              <a:solidFill>
                <a:schemeClr val="tx2"/>
              </a:solidFill>
            </a:rPr>
            <a:t>Approved by the chief executive.</a:t>
          </a:r>
          <a:endParaRPr lang="en-US" sz="2400" kern="1200" dirty="0">
            <a:solidFill>
              <a:schemeClr val="tx2"/>
            </a:solidFill>
          </a:endParaRPr>
        </a:p>
        <a:p>
          <a:pPr marL="228600" lvl="1" indent="-228600" algn="l" defTabSz="1066800">
            <a:lnSpc>
              <a:spcPct val="100000"/>
            </a:lnSpc>
            <a:spcBef>
              <a:spcPct val="0"/>
            </a:spcBef>
            <a:spcAft>
              <a:spcPts val="600"/>
            </a:spcAft>
            <a:buChar char="•"/>
          </a:pPr>
          <a:r>
            <a:rPr lang="en-US" sz="2400" kern="1200" baseline="0" dirty="0">
              <a:solidFill>
                <a:schemeClr val="tx2"/>
              </a:solidFill>
            </a:rPr>
            <a:t>Approved by the applicable department head.</a:t>
          </a:r>
          <a:endParaRPr lang="en-US" sz="2400" kern="1200" dirty="0">
            <a:solidFill>
              <a:schemeClr val="tx2"/>
            </a:solidFill>
          </a:endParaRPr>
        </a:p>
      </dsp:txBody>
      <dsp:txXfrm>
        <a:off x="0" y="448205"/>
        <a:ext cx="11582400" cy="1984500"/>
      </dsp:txXfrm>
    </dsp:sp>
    <dsp:sp modelId="{D0AD687D-E6BA-4A51-82D4-75230B6FE6D0}">
      <dsp:nvSpPr>
        <dsp:cNvPr id="0" name=""/>
        <dsp:cNvSpPr/>
      </dsp:nvSpPr>
      <dsp:spPr>
        <a:xfrm>
          <a:off x="579120" y="5405"/>
          <a:ext cx="8107680" cy="88560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244600">
            <a:lnSpc>
              <a:spcPct val="100000"/>
            </a:lnSpc>
            <a:spcBef>
              <a:spcPct val="0"/>
            </a:spcBef>
            <a:spcAft>
              <a:spcPts val="0"/>
            </a:spcAft>
            <a:buNone/>
          </a:pPr>
          <a:r>
            <a:rPr lang="en-US" sz="2800" kern="1200" baseline="0" dirty="0"/>
            <a:t>It is important that policy is properly located within the hierarchy of possible locations.</a:t>
          </a:r>
          <a:endParaRPr lang="en-US" sz="2800" kern="1200" dirty="0"/>
        </a:p>
      </dsp:txBody>
      <dsp:txXfrm>
        <a:off x="622351" y="48636"/>
        <a:ext cx="8021218" cy="799138"/>
      </dsp:txXfrm>
    </dsp:sp>
    <dsp:sp modelId="{C0718CF1-DDF1-418D-87B0-A91F4655FEC9}">
      <dsp:nvSpPr>
        <dsp:cNvPr id="0" name=""/>
        <dsp:cNvSpPr/>
      </dsp:nvSpPr>
      <dsp:spPr>
        <a:xfrm>
          <a:off x="0" y="3037506"/>
          <a:ext cx="11582400" cy="155925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923" tIns="624840" rIns="898923" bIns="170688" numCol="1" spcCol="1270" anchor="t" anchorCtr="0">
          <a:noAutofit/>
        </a:bodyPr>
        <a:lstStyle/>
        <a:p>
          <a:pPr marL="228600" lvl="1" indent="-228600" algn="l" defTabSz="1066800">
            <a:lnSpc>
              <a:spcPct val="100000"/>
            </a:lnSpc>
            <a:spcBef>
              <a:spcPct val="0"/>
            </a:spcBef>
            <a:spcAft>
              <a:spcPts val="600"/>
            </a:spcAft>
            <a:buChar char="•"/>
          </a:pPr>
          <a:r>
            <a:rPr lang="en-US" sz="2400" kern="1200" baseline="0" dirty="0">
              <a:solidFill>
                <a:schemeClr val="tx2"/>
              </a:solidFill>
            </a:rPr>
            <a:t>Focus on key elements that need that level of policy guidance.</a:t>
          </a:r>
          <a:endParaRPr lang="en-US" sz="2400" kern="1200" dirty="0">
            <a:solidFill>
              <a:schemeClr val="tx2"/>
            </a:solidFill>
          </a:endParaRPr>
        </a:p>
        <a:p>
          <a:pPr marL="228600" lvl="1" indent="-228600" algn="l" defTabSz="1066800">
            <a:lnSpc>
              <a:spcPct val="100000"/>
            </a:lnSpc>
            <a:spcBef>
              <a:spcPct val="0"/>
            </a:spcBef>
            <a:spcAft>
              <a:spcPts val="600"/>
            </a:spcAft>
            <a:buChar char="•"/>
          </a:pPr>
          <a:r>
            <a:rPr lang="en-US" sz="2400" kern="1200" baseline="0" dirty="0">
              <a:solidFill>
                <a:schemeClr val="tx2"/>
              </a:solidFill>
            </a:rPr>
            <a:t>Expand in a lower level of policy.</a:t>
          </a:r>
          <a:endParaRPr lang="en-US" sz="2400" kern="1200" dirty="0">
            <a:solidFill>
              <a:schemeClr val="tx2"/>
            </a:solidFill>
          </a:endParaRPr>
        </a:p>
      </dsp:txBody>
      <dsp:txXfrm>
        <a:off x="0" y="3037506"/>
        <a:ext cx="11582400" cy="1559250"/>
      </dsp:txXfrm>
    </dsp:sp>
    <dsp:sp modelId="{CFD101C9-73C5-4B90-9C1B-063394060BAE}">
      <dsp:nvSpPr>
        <dsp:cNvPr id="0" name=""/>
        <dsp:cNvSpPr/>
      </dsp:nvSpPr>
      <dsp:spPr>
        <a:xfrm>
          <a:off x="579120" y="2594705"/>
          <a:ext cx="8107680" cy="88560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244600">
            <a:lnSpc>
              <a:spcPct val="100000"/>
            </a:lnSpc>
            <a:spcBef>
              <a:spcPct val="0"/>
            </a:spcBef>
            <a:spcAft>
              <a:spcPts val="0"/>
            </a:spcAft>
            <a:buNone/>
          </a:pPr>
          <a:r>
            <a:rPr lang="en-US" sz="2800" kern="1200" baseline="0" dirty="0"/>
            <a:t>Typically, the higher level the policy, the less detail is included.</a:t>
          </a:r>
          <a:endParaRPr lang="en-US" sz="2800" kern="1200" dirty="0"/>
        </a:p>
      </dsp:txBody>
      <dsp:txXfrm>
        <a:off x="622351" y="2637936"/>
        <a:ext cx="8021218" cy="7991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1A079-4C15-4730-B9DA-76662D122291}">
      <dsp:nvSpPr>
        <dsp:cNvPr id="0" name=""/>
        <dsp:cNvSpPr/>
      </dsp:nvSpPr>
      <dsp:spPr>
        <a:xfrm rot="5400000">
          <a:off x="7271324" y="-2948193"/>
          <a:ext cx="1209414"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100000"/>
            </a:lnSpc>
            <a:spcBef>
              <a:spcPct val="0"/>
            </a:spcBef>
            <a:spcAft>
              <a:spcPts val="0"/>
            </a:spcAft>
            <a:buChar char="•"/>
          </a:pPr>
          <a:r>
            <a:rPr lang="en-US" sz="2400" kern="1200" baseline="0" dirty="0">
              <a:solidFill>
                <a:schemeClr val="tx2"/>
              </a:solidFill>
            </a:rPr>
            <a:t>Establish parameters for budget amendments and transfers requiring governing body approval.</a:t>
          </a:r>
          <a:endParaRPr lang="en-US" sz="2400" kern="1200" dirty="0">
            <a:solidFill>
              <a:schemeClr val="tx2"/>
            </a:solidFill>
          </a:endParaRPr>
        </a:p>
      </dsp:txBody>
      <dsp:txXfrm rot="-5400000">
        <a:off x="4169664" y="212506"/>
        <a:ext cx="7353697" cy="1091336"/>
      </dsp:txXfrm>
    </dsp:sp>
    <dsp:sp modelId="{0DAE6314-6AAC-44FC-AF91-EA5FA544AD86}">
      <dsp:nvSpPr>
        <dsp:cNvPr id="0" name=""/>
        <dsp:cNvSpPr/>
      </dsp:nvSpPr>
      <dsp:spPr>
        <a:xfrm>
          <a:off x="0" y="2290"/>
          <a:ext cx="4169664" cy="1511768"/>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100000"/>
            </a:lnSpc>
            <a:spcBef>
              <a:spcPct val="0"/>
            </a:spcBef>
            <a:spcAft>
              <a:spcPts val="0"/>
            </a:spcAft>
            <a:buNone/>
          </a:pPr>
          <a:r>
            <a:rPr lang="en-US" sz="4400" kern="1200" baseline="0" dirty="0"/>
            <a:t>Governing Body</a:t>
          </a:r>
          <a:endParaRPr lang="en-US" sz="4400" kern="1200" dirty="0"/>
        </a:p>
      </dsp:txBody>
      <dsp:txXfrm>
        <a:off x="73798" y="76088"/>
        <a:ext cx="4022068" cy="1364172"/>
      </dsp:txXfrm>
    </dsp:sp>
    <dsp:sp modelId="{AC7ABDCE-46E5-454E-86A7-3CDB43B21113}">
      <dsp:nvSpPr>
        <dsp:cNvPr id="0" name=""/>
        <dsp:cNvSpPr/>
      </dsp:nvSpPr>
      <dsp:spPr>
        <a:xfrm rot="5400000">
          <a:off x="7271324" y="-1360837"/>
          <a:ext cx="1209414"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100000"/>
            </a:lnSpc>
            <a:spcBef>
              <a:spcPct val="0"/>
            </a:spcBef>
            <a:spcAft>
              <a:spcPts val="0"/>
            </a:spcAft>
            <a:buChar char="•"/>
          </a:pPr>
          <a:r>
            <a:rPr lang="en-US" sz="2400" kern="1200" baseline="0" dirty="0">
              <a:solidFill>
                <a:schemeClr val="tx2"/>
              </a:solidFill>
            </a:rPr>
            <a:t>Develop administrative policies governing the process for requesting budget amendments and transfers.</a:t>
          </a:r>
          <a:endParaRPr lang="en-US" sz="2400" kern="1200" dirty="0">
            <a:solidFill>
              <a:schemeClr val="tx2"/>
            </a:solidFill>
          </a:endParaRPr>
        </a:p>
      </dsp:txBody>
      <dsp:txXfrm rot="-5400000">
        <a:off x="4169664" y="1799862"/>
        <a:ext cx="7353697" cy="1091336"/>
      </dsp:txXfrm>
    </dsp:sp>
    <dsp:sp modelId="{B4CDAD63-4403-43F6-9870-AA157ABC6AAE}">
      <dsp:nvSpPr>
        <dsp:cNvPr id="0" name=""/>
        <dsp:cNvSpPr/>
      </dsp:nvSpPr>
      <dsp:spPr>
        <a:xfrm>
          <a:off x="0" y="1589646"/>
          <a:ext cx="4169664" cy="1511768"/>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100000"/>
            </a:lnSpc>
            <a:spcBef>
              <a:spcPct val="0"/>
            </a:spcBef>
            <a:spcAft>
              <a:spcPts val="0"/>
            </a:spcAft>
            <a:buNone/>
          </a:pPr>
          <a:r>
            <a:rPr lang="en-US" sz="4400" kern="1200" baseline="0" dirty="0"/>
            <a:t>Chief Executive</a:t>
          </a:r>
          <a:endParaRPr lang="en-US" sz="4400" kern="1200" dirty="0"/>
        </a:p>
      </dsp:txBody>
      <dsp:txXfrm>
        <a:off x="73798" y="1663444"/>
        <a:ext cx="4022068" cy="1364172"/>
      </dsp:txXfrm>
    </dsp:sp>
    <dsp:sp modelId="{3D9FDE25-8DB4-46FE-8020-8FF5EFBCE979}">
      <dsp:nvSpPr>
        <dsp:cNvPr id="0" name=""/>
        <dsp:cNvSpPr/>
      </dsp:nvSpPr>
      <dsp:spPr>
        <a:xfrm rot="5400000">
          <a:off x="7271324" y="226519"/>
          <a:ext cx="1209414"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100000"/>
            </a:lnSpc>
            <a:spcBef>
              <a:spcPct val="0"/>
            </a:spcBef>
            <a:spcAft>
              <a:spcPts val="0"/>
            </a:spcAft>
            <a:buChar char="•"/>
          </a:pPr>
          <a:r>
            <a:rPr lang="en-US" sz="2400" kern="1200" baseline="0" dirty="0">
              <a:solidFill>
                <a:schemeClr val="tx2"/>
              </a:solidFill>
            </a:rPr>
            <a:t>Develop department procedures for processing requests and posting to the financial system.</a:t>
          </a:r>
          <a:endParaRPr lang="en-US" sz="2400" kern="1200" dirty="0">
            <a:solidFill>
              <a:schemeClr val="tx2"/>
            </a:solidFill>
          </a:endParaRPr>
        </a:p>
      </dsp:txBody>
      <dsp:txXfrm rot="-5400000">
        <a:off x="4169664" y="3387219"/>
        <a:ext cx="7353697" cy="1091336"/>
      </dsp:txXfrm>
    </dsp:sp>
    <dsp:sp modelId="{3929C47F-CE69-44C8-B672-F349AD3280BB}">
      <dsp:nvSpPr>
        <dsp:cNvPr id="0" name=""/>
        <dsp:cNvSpPr/>
      </dsp:nvSpPr>
      <dsp:spPr>
        <a:xfrm>
          <a:off x="0" y="3177003"/>
          <a:ext cx="4169664" cy="1511768"/>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100000"/>
            </a:lnSpc>
            <a:spcBef>
              <a:spcPct val="0"/>
            </a:spcBef>
            <a:spcAft>
              <a:spcPts val="0"/>
            </a:spcAft>
            <a:buNone/>
          </a:pPr>
          <a:r>
            <a:rPr lang="en-US" sz="4400" kern="1200" baseline="0" dirty="0"/>
            <a:t>Department Head</a:t>
          </a:r>
          <a:endParaRPr lang="en-US" sz="4400" kern="1200" dirty="0"/>
        </a:p>
      </dsp:txBody>
      <dsp:txXfrm>
        <a:off x="73798" y="3250801"/>
        <a:ext cx="4022068" cy="1364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0C0C8-4EEA-4E5E-B113-3FF9B7B3F1E2}">
      <dsp:nvSpPr>
        <dsp:cNvPr id="0" name=""/>
        <dsp:cNvSpPr/>
      </dsp:nvSpPr>
      <dsp:spPr>
        <a:xfrm rot="5400000">
          <a:off x="7276236" y="-2954351"/>
          <a:ext cx="1199591"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100000"/>
            </a:lnSpc>
            <a:spcBef>
              <a:spcPct val="0"/>
            </a:spcBef>
            <a:spcAft>
              <a:spcPts val="0"/>
            </a:spcAft>
            <a:buChar char="•"/>
          </a:pPr>
          <a:r>
            <a:rPr lang="en-US" sz="2400" kern="1200" baseline="0" dirty="0">
              <a:solidFill>
                <a:schemeClr val="tx2"/>
              </a:solidFill>
            </a:rPr>
            <a:t>Establish dollar thresholds for competitive bidding pursuant to state law.</a:t>
          </a:r>
          <a:endParaRPr lang="en-US" sz="2400" kern="1200" dirty="0">
            <a:solidFill>
              <a:schemeClr val="tx2"/>
            </a:solidFill>
          </a:endParaRPr>
        </a:p>
      </dsp:txBody>
      <dsp:txXfrm rot="-5400000">
        <a:off x="4169664" y="210780"/>
        <a:ext cx="7354177" cy="1082473"/>
      </dsp:txXfrm>
    </dsp:sp>
    <dsp:sp modelId="{B6AF1168-3586-496B-BBBF-F2E6112F9EE0}">
      <dsp:nvSpPr>
        <dsp:cNvPr id="0" name=""/>
        <dsp:cNvSpPr/>
      </dsp:nvSpPr>
      <dsp:spPr>
        <a:xfrm>
          <a:off x="0" y="2271"/>
          <a:ext cx="4169664" cy="1499489"/>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100000"/>
            </a:lnSpc>
            <a:spcBef>
              <a:spcPct val="0"/>
            </a:spcBef>
            <a:spcAft>
              <a:spcPts val="0"/>
            </a:spcAft>
            <a:buNone/>
          </a:pPr>
          <a:r>
            <a:rPr lang="en-US" sz="4400" kern="1200" baseline="0" dirty="0"/>
            <a:t>Governing Body</a:t>
          </a:r>
          <a:endParaRPr lang="en-US" sz="4400" kern="1200" dirty="0"/>
        </a:p>
      </dsp:txBody>
      <dsp:txXfrm>
        <a:off x="73199" y="75470"/>
        <a:ext cx="4023266" cy="1353091"/>
      </dsp:txXfrm>
    </dsp:sp>
    <dsp:sp modelId="{E113B17D-A4AE-4A69-9DD5-BC796E614031}">
      <dsp:nvSpPr>
        <dsp:cNvPr id="0" name=""/>
        <dsp:cNvSpPr/>
      </dsp:nvSpPr>
      <dsp:spPr>
        <a:xfrm rot="5400000">
          <a:off x="7276236" y="-1379887"/>
          <a:ext cx="1199591"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100000"/>
            </a:lnSpc>
            <a:spcBef>
              <a:spcPct val="0"/>
            </a:spcBef>
            <a:spcAft>
              <a:spcPts val="0"/>
            </a:spcAft>
            <a:buChar char="•"/>
          </a:pPr>
          <a:r>
            <a:rPr lang="en-US" sz="2400" kern="1200" baseline="0" dirty="0">
              <a:solidFill>
                <a:schemeClr val="tx2"/>
              </a:solidFill>
            </a:rPr>
            <a:t>Develop administrative policies governing the process for managing competitive bidding and awarding a contract.</a:t>
          </a:r>
          <a:endParaRPr lang="en-US" sz="2400" kern="1200" dirty="0">
            <a:solidFill>
              <a:schemeClr val="tx2"/>
            </a:solidFill>
          </a:endParaRPr>
        </a:p>
      </dsp:txBody>
      <dsp:txXfrm rot="-5400000">
        <a:off x="4169664" y="1785244"/>
        <a:ext cx="7354177" cy="1082473"/>
      </dsp:txXfrm>
    </dsp:sp>
    <dsp:sp modelId="{A7EAE15F-BA37-49B6-B5A4-0E59562BB52F}">
      <dsp:nvSpPr>
        <dsp:cNvPr id="0" name=""/>
        <dsp:cNvSpPr/>
      </dsp:nvSpPr>
      <dsp:spPr>
        <a:xfrm>
          <a:off x="0" y="1576736"/>
          <a:ext cx="4169664" cy="1499489"/>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100000"/>
            </a:lnSpc>
            <a:spcBef>
              <a:spcPct val="0"/>
            </a:spcBef>
            <a:spcAft>
              <a:spcPts val="0"/>
            </a:spcAft>
            <a:buNone/>
          </a:pPr>
          <a:r>
            <a:rPr lang="en-US" sz="4400" kern="1200" baseline="0" dirty="0"/>
            <a:t>Chief Executive</a:t>
          </a:r>
          <a:endParaRPr lang="en-US" sz="4400" kern="1200" dirty="0"/>
        </a:p>
      </dsp:txBody>
      <dsp:txXfrm>
        <a:off x="73199" y="1649935"/>
        <a:ext cx="4023266" cy="1353091"/>
      </dsp:txXfrm>
    </dsp:sp>
    <dsp:sp modelId="{FA4107E9-F506-456D-8DB6-FCB2EC41679F}">
      <dsp:nvSpPr>
        <dsp:cNvPr id="0" name=""/>
        <dsp:cNvSpPr/>
      </dsp:nvSpPr>
      <dsp:spPr>
        <a:xfrm rot="5400000">
          <a:off x="7276236" y="194577"/>
          <a:ext cx="1199591"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100000"/>
            </a:lnSpc>
            <a:spcBef>
              <a:spcPct val="0"/>
            </a:spcBef>
            <a:spcAft>
              <a:spcPts val="0"/>
            </a:spcAft>
            <a:buChar char="•"/>
          </a:pPr>
          <a:r>
            <a:rPr lang="en-US" sz="2400" kern="1200" baseline="0" dirty="0">
              <a:solidFill>
                <a:schemeClr val="tx2"/>
              </a:solidFill>
            </a:rPr>
            <a:t>Develop department procedures for managing the advertising process for construction projects.</a:t>
          </a:r>
          <a:endParaRPr lang="en-US" sz="2400" kern="1200" dirty="0">
            <a:solidFill>
              <a:schemeClr val="tx2"/>
            </a:solidFill>
          </a:endParaRPr>
        </a:p>
      </dsp:txBody>
      <dsp:txXfrm rot="-5400000">
        <a:off x="4169664" y="3359709"/>
        <a:ext cx="7354177" cy="1082473"/>
      </dsp:txXfrm>
    </dsp:sp>
    <dsp:sp modelId="{1035B065-0D32-4DAA-957A-E70210ECE900}">
      <dsp:nvSpPr>
        <dsp:cNvPr id="0" name=""/>
        <dsp:cNvSpPr/>
      </dsp:nvSpPr>
      <dsp:spPr>
        <a:xfrm>
          <a:off x="0" y="3151200"/>
          <a:ext cx="4169664" cy="1499489"/>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100000"/>
            </a:lnSpc>
            <a:spcBef>
              <a:spcPct val="0"/>
            </a:spcBef>
            <a:spcAft>
              <a:spcPts val="0"/>
            </a:spcAft>
            <a:buNone/>
          </a:pPr>
          <a:r>
            <a:rPr lang="en-US" sz="4400" kern="1200" baseline="0" dirty="0"/>
            <a:t>Department Head</a:t>
          </a:r>
          <a:endParaRPr lang="en-US" sz="4400" kern="1200" dirty="0"/>
        </a:p>
      </dsp:txBody>
      <dsp:txXfrm>
        <a:off x="73199" y="3224399"/>
        <a:ext cx="4023266" cy="1353091"/>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7536" y="96012"/>
            <a:ext cx="3169920" cy="240030"/>
          </a:xfrm>
          <a:prstGeom prst="rect">
            <a:avLst/>
          </a:prstGeom>
        </p:spPr>
        <p:txBody>
          <a:bodyPr vert="horz" lIns="96653" tIns="48327" rIns="96653" bIns="48327" rtlCol="0"/>
          <a:lstStyle>
            <a:lvl1pPr algn="l">
              <a:defRPr sz="1200"/>
            </a:lvl1pPr>
          </a:lstStyle>
          <a:p>
            <a:endParaRPr lang="en-US" sz="900" dirty="0">
              <a:solidFill>
                <a:schemeClr val="accent1"/>
              </a:solidFill>
            </a:endParaRPr>
          </a:p>
        </p:txBody>
      </p:sp>
      <p:sp>
        <p:nvSpPr>
          <p:cNvPr id="4" name="Footer Placeholder 3"/>
          <p:cNvSpPr>
            <a:spLocks noGrp="1"/>
          </p:cNvSpPr>
          <p:nvPr>
            <p:ph type="ftr" sz="quarter" idx="2"/>
          </p:nvPr>
        </p:nvSpPr>
        <p:spPr>
          <a:xfrm>
            <a:off x="97536" y="9313164"/>
            <a:ext cx="3169920" cy="240030"/>
          </a:xfrm>
          <a:prstGeom prst="rect">
            <a:avLst/>
          </a:prstGeom>
        </p:spPr>
        <p:txBody>
          <a:bodyPr vert="horz" lIns="96653" tIns="48327" rIns="96653" bIns="48327" rtlCol="0" anchor="b"/>
          <a:lstStyle>
            <a:lvl1pPr algn="l">
              <a:defRPr sz="1200"/>
            </a:lvl1pPr>
          </a:lstStyle>
          <a:p>
            <a:endParaRPr lang="en-US" sz="900" dirty="0">
              <a:solidFill>
                <a:schemeClr val="accent1"/>
              </a:solidFill>
            </a:endParaRPr>
          </a:p>
        </p:txBody>
      </p:sp>
      <p:sp>
        <p:nvSpPr>
          <p:cNvPr id="5" name="Slide Number Placeholder 4"/>
          <p:cNvSpPr>
            <a:spLocks noGrp="1"/>
          </p:cNvSpPr>
          <p:nvPr>
            <p:ph type="sldNum" sz="quarter" idx="3"/>
          </p:nvPr>
        </p:nvSpPr>
        <p:spPr>
          <a:xfrm>
            <a:off x="4096512" y="9313164"/>
            <a:ext cx="3169920" cy="240030"/>
          </a:xfrm>
          <a:prstGeom prst="rect">
            <a:avLst/>
          </a:prstGeom>
        </p:spPr>
        <p:txBody>
          <a:bodyPr vert="horz" lIns="96653" tIns="48327" rIns="96653" bIns="48327" rtlCol="0" anchor="b"/>
          <a:lstStyle>
            <a:lvl1pPr algn="r">
              <a:defRPr sz="1200"/>
            </a:lvl1pPr>
          </a:lstStyle>
          <a:p>
            <a:fld id="{065FDB04-5B51-478A-A894-EE4CBA93FE69}" type="slidenum">
              <a:rPr lang="en-US" sz="900">
                <a:solidFill>
                  <a:schemeClr val="accent1"/>
                </a:solidFill>
              </a:rPr>
              <a:t>‹#›</a:t>
            </a:fld>
            <a:endParaRPr lang="en-US" sz="900" dirty="0">
              <a:solidFill>
                <a:schemeClr val="accent1"/>
              </a:solidFill>
            </a:endParaRPr>
          </a:p>
        </p:txBody>
      </p:sp>
    </p:spTree>
    <p:extLst>
      <p:ext uri="{BB962C8B-B14F-4D97-AF65-F5344CB8AC3E}">
        <p14:creationId xmlns:p14="http://schemas.microsoft.com/office/powerpoint/2010/main" val="2948330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2"/>
          <p:cNvSpPr>
            <a:spLocks noGrp="1"/>
          </p:cNvSpPr>
          <p:nvPr>
            <p:ph type="dt" sz="quarter" idx="1"/>
          </p:nvPr>
        </p:nvSpPr>
        <p:spPr>
          <a:xfrm>
            <a:off x="4096512" y="96012"/>
            <a:ext cx="3169920" cy="240030"/>
          </a:xfrm>
          <a:prstGeom prst="rect">
            <a:avLst/>
          </a:prstGeom>
        </p:spPr>
        <p:txBody>
          <a:bodyPr vert="horz" lIns="96653" tIns="48327" rIns="96653" bIns="48327" rtlCol="0"/>
          <a:lstStyle>
            <a:lvl1pPr algn="r">
              <a:defRPr sz="900">
                <a:solidFill>
                  <a:schemeClr val="accent1"/>
                </a:solidFill>
                <a:latin typeface="+mn-lt"/>
              </a:defRPr>
            </a:lvl1pPr>
          </a:lstStyle>
          <a:p>
            <a:fld id="{5109D85C-6806-4601-8914-E6B5119FB4C2}" type="datetimeFigureOut">
              <a:rPr lang="en-US" smtClean="0"/>
              <a:pPr/>
              <a:t>5/13/2026</a:t>
            </a:fld>
            <a:endParaRPr lang="en-US" dirty="0"/>
          </a:p>
        </p:txBody>
      </p:sp>
      <p:sp>
        <p:nvSpPr>
          <p:cNvPr id="9" name="Footer Placeholder 3"/>
          <p:cNvSpPr>
            <a:spLocks noGrp="1"/>
          </p:cNvSpPr>
          <p:nvPr>
            <p:ph type="ftr" sz="quarter" idx="4"/>
          </p:nvPr>
        </p:nvSpPr>
        <p:spPr>
          <a:xfrm>
            <a:off x="97536" y="9313164"/>
            <a:ext cx="3169920" cy="240030"/>
          </a:xfrm>
          <a:prstGeom prst="rect">
            <a:avLst/>
          </a:prstGeom>
        </p:spPr>
        <p:txBody>
          <a:bodyPr vert="horz" lIns="96653" tIns="48327" rIns="96653" bIns="48327" rtlCol="0" anchor="b"/>
          <a:lstStyle>
            <a:lvl1pPr algn="l">
              <a:defRPr sz="900">
                <a:solidFill>
                  <a:schemeClr val="accent1"/>
                </a:solidFill>
                <a:latin typeface="+mn-lt"/>
              </a:defRPr>
            </a:lvl1pPr>
          </a:lstStyle>
          <a:p>
            <a:endParaRPr lang="en-US" dirty="0"/>
          </a:p>
        </p:txBody>
      </p:sp>
      <p:sp>
        <p:nvSpPr>
          <p:cNvPr id="10" name="Slide Number Placeholder 4"/>
          <p:cNvSpPr>
            <a:spLocks noGrp="1"/>
          </p:cNvSpPr>
          <p:nvPr>
            <p:ph type="sldNum" sz="quarter" idx="5"/>
          </p:nvPr>
        </p:nvSpPr>
        <p:spPr>
          <a:xfrm>
            <a:off x="4096512" y="9313164"/>
            <a:ext cx="3169920" cy="240030"/>
          </a:xfrm>
          <a:prstGeom prst="rect">
            <a:avLst/>
          </a:prstGeom>
        </p:spPr>
        <p:txBody>
          <a:bodyPr vert="horz" lIns="96653" tIns="48327" rIns="96653" bIns="48327" rtlCol="0" anchor="b"/>
          <a:lstStyle>
            <a:lvl1pPr algn="r">
              <a:defRPr sz="900">
                <a:solidFill>
                  <a:schemeClr val="accent1"/>
                </a:solidFill>
                <a:latin typeface="+mn-lt"/>
              </a:defRPr>
            </a:lvl1pPr>
          </a:lstStyle>
          <a:p>
            <a:fld id="{065FDB04-5B51-478A-A894-EE4CBA93FE69}" type="slidenum">
              <a:rPr lang="en-US" smtClean="0"/>
              <a:pPr/>
              <a:t>‹#›</a:t>
            </a:fld>
            <a:endParaRPr lang="en-US" dirty="0"/>
          </a:p>
        </p:txBody>
      </p:sp>
      <p:sp>
        <p:nvSpPr>
          <p:cNvPr id="11" name="Header Placeholder 1"/>
          <p:cNvSpPr>
            <a:spLocks noGrp="1"/>
          </p:cNvSpPr>
          <p:nvPr>
            <p:ph type="hdr" sz="quarter"/>
          </p:nvPr>
        </p:nvSpPr>
        <p:spPr>
          <a:xfrm>
            <a:off x="97536" y="96012"/>
            <a:ext cx="3169920" cy="240030"/>
          </a:xfrm>
          <a:prstGeom prst="rect">
            <a:avLst/>
          </a:prstGeom>
        </p:spPr>
        <p:txBody>
          <a:bodyPr vert="horz" lIns="96653" tIns="48327" rIns="96653" bIns="48327" rtlCol="0"/>
          <a:lstStyle>
            <a:lvl1pPr algn="l">
              <a:defRPr sz="900">
                <a:solidFill>
                  <a:schemeClr val="accent1"/>
                </a:solidFill>
                <a:latin typeface="+mn-lt"/>
              </a:defRPr>
            </a:lvl1pPr>
          </a:lstStyle>
          <a:p>
            <a:endParaRPr lang="en-US" dirty="0"/>
          </a:p>
        </p:txBody>
      </p:sp>
    </p:spTree>
    <p:extLst>
      <p:ext uri="{BB962C8B-B14F-4D97-AF65-F5344CB8AC3E}">
        <p14:creationId xmlns:p14="http://schemas.microsoft.com/office/powerpoint/2010/main" val="346685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2: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333" name="Google Shape;333;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45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8:notes"/>
          <p:cNvSpPr txBox="1">
            <a:spLocks noGrp="1"/>
          </p:cNvSpPr>
          <p:nvPr>
            <p:ph type="body" idx="1"/>
          </p:nvPr>
        </p:nvSpPr>
        <p:spPr>
          <a:xfrm>
            <a:off x="701040" y="4444861"/>
            <a:ext cx="5608320" cy="3636705"/>
          </a:xfrm>
          <a:prstGeom prst="rect">
            <a:avLst/>
          </a:prstGeom>
        </p:spPr>
        <p:txBody>
          <a:bodyPr spcFirstLastPara="1" wrap="square" lIns="92815" tIns="46395" rIns="92815" bIns="46395" anchor="t" anchorCtr="0">
            <a:noAutofit/>
          </a:bodyPr>
          <a:lstStyle/>
          <a:p>
            <a:pPr marL="0" indent="0"/>
            <a:endParaRPr dirty="0"/>
          </a:p>
        </p:txBody>
      </p:sp>
      <p:sp>
        <p:nvSpPr>
          <p:cNvPr id="319" name="Google Shape;319;p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4384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10</a:t>
            </a:fld>
            <a:endParaRPr lang="en-US" dirty="0"/>
          </a:p>
        </p:txBody>
      </p:sp>
    </p:spTree>
    <p:extLst>
      <p:ext uri="{BB962C8B-B14F-4D97-AF65-F5344CB8AC3E}">
        <p14:creationId xmlns:p14="http://schemas.microsoft.com/office/powerpoint/2010/main" val="747710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8:notes"/>
          <p:cNvSpPr txBox="1">
            <a:spLocks noGrp="1"/>
          </p:cNvSpPr>
          <p:nvPr>
            <p:ph type="body" idx="1"/>
          </p:nvPr>
        </p:nvSpPr>
        <p:spPr>
          <a:xfrm>
            <a:off x="701040" y="4444861"/>
            <a:ext cx="5608320" cy="3636705"/>
          </a:xfrm>
          <a:prstGeom prst="rect">
            <a:avLst/>
          </a:prstGeom>
        </p:spPr>
        <p:txBody>
          <a:bodyPr spcFirstLastPara="1" wrap="square" lIns="92815" tIns="46395" rIns="92815" bIns="46395" anchor="t" anchorCtr="0">
            <a:noAutofit/>
          </a:bodyPr>
          <a:lstStyle/>
          <a:p>
            <a:pPr marL="0" indent="0"/>
            <a:endParaRPr dirty="0"/>
          </a:p>
        </p:txBody>
      </p:sp>
      <p:sp>
        <p:nvSpPr>
          <p:cNvPr id="319" name="Google Shape;319;p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9541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50</a:t>
            </a:fld>
            <a:endParaRPr lang="en-US" dirty="0"/>
          </a:p>
        </p:txBody>
      </p:sp>
    </p:spTree>
    <p:extLst>
      <p:ext uri="{BB962C8B-B14F-4D97-AF65-F5344CB8AC3E}">
        <p14:creationId xmlns:p14="http://schemas.microsoft.com/office/powerpoint/2010/main" val="1203705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51</a:t>
            </a:fld>
            <a:endParaRPr lang="en-US" dirty="0"/>
          </a:p>
        </p:txBody>
      </p:sp>
    </p:spTree>
    <p:extLst>
      <p:ext uri="{BB962C8B-B14F-4D97-AF65-F5344CB8AC3E}">
        <p14:creationId xmlns:p14="http://schemas.microsoft.com/office/powerpoint/2010/main" val="2324974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52</a:t>
            </a:fld>
            <a:endParaRPr lang="en-US" dirty="0"/>
          </a:p>
        </p:txBody>
      </p:sp>
    </p:spTree>
    <p:extLst>
      <p:ext uri="{BB962C8B-B14F-4D97-AF65-F5344CB8AC3E}">
        <p14:creationId xmlns:p14="http://schemas.microsoft.com/office/powerpoint/2010/main" val="3227736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900" b="0" i="0" u="none" strike="noStrike" kern="1200" cap="none" spc="0" normalizeH="0" baseline="0" noProof="0" smtClean="0">
                <a:ln>
                  <a:noFill/>
                </a:ln>
                <a:solidFill>
                  <a:srgbClr val="65666A"/>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900" b="0" i="0" u="none" strike="noStrike" kern="1200" cap="none" spc="0" normalizeH="0" baseline="0" noProof="0" dirty="0">
              <a:ln>
                <a:noFill/>
              </a:ln>
              <a:solidFill>
                <a:srgbClr val="65666A"/>
              </a:solidFill>
              <a:effectLst/>
              <a:uLnTx/>
              <a:uFillTx/>
              <a:latin typeface="Tw Cen MT"/>
              <a:ea typeface="+mn-ea"/>
              <a:cs typeface="+mn-cs"/>
            </a:endParaRPr>
          </a:p>
        </p:txBody>
      </p:sp>
    </p:spTree>
    <p:extLst>
      <p:ext uri="{BB962C8B-B14F-4D97-AF65-F5344CB8AC3E}">
        <p14:creationId xmlns:p14="http://schemas.microsoft.com/office/powerpoint/2010/main" val="1187764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em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emf"/><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emf"/><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itle 1"/>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a:t>Click to edit Master title style</a:t>
            </a:r>
            <a:endParaRPr lang="en-US" dirty="0"/>
          </a:p>
        </p:txBody>
      </p:sp>
      <p:sp>
        <p:nvSpPr>
          <p:cNvPr id="12"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51223D0F-481A-42FE-A3A8-6E9DB50AE9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5797" y="1144886"/>
            <a:ext cx="3200400" cy="2275380"/>
          </a:xfrm>
          <a:prstGeom prst="rect">
            <a:avLst/>
          </a:prstGeom>
        </p:spPr>
      </p:pic>
    </p:spTree>
    <p:extLst>
      <p:ext uri="{BB962C8B-B14F-4D97-AF65-F5344CB8AC3E}">
        <p14:creationId xmlns:p14="http://schemas.microsoft.com/office/powerpoint/2010/main" val="203870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83C3B-CB6D-442F-B50E-652190AB4B42}"/>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solidFill>
                  <a:schemeClr val="bg1"/>
                </a:solidFill>
              </a:defRPr>
            </a:lvl1pPr>
          </a:lstStyle>
          <a:p>
            <a:r>
              <a:rPr lang="en-US" dirty="0"/>
              <a:t>CLICK TO EDIT MASTER TITLE STYLE</a:t>
            </a:r>
          </a:p>
        </p:txBody>
      </p:sp>
      <p:sp>
        <p:nvSpPr>
          <p:cNvPr id="14" name="Date Placeholder 3"/>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15" name="Footer Placeholder 4"/>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6" name="Slide Number Placeholder 5"/>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2" name="Picture 1" descr="A logo with blue text&#10;&#10;AI-generated content may be incorrect.">
            <a:extLst>
              <a:ext uri="{FF2B5EF4-FFF2-40B4-BE49-F238E27FC236}">
                <a16:creationId xmlns:a16="http://schemas.microsoft.com/office/drawing/2014/main" id="{4F17D057-12BD-2E02-8E75-8F3438D40C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146" y="401251"/>
            <a:ext cx="1565432" cy="708793"/>
          </a:xfrm>
          <a:prstGeom prst="rect">
            <a:avLst/>
          </a:prstGeom>
        </p:spPr>
      </p:pic>
    </p:spTree>
    <p:extLst>
      <p:ext uri="{BB962C8B-B14F-4D97-AF65-F5344CB8AC3E}">
        <p14:creationId xmlns:p14="http://schemas.microsoft.com/office/powerpoint/2010/main" val="11221724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Text, and Imag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542688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a:extLst>
              <a:ext uri="{FF2B5EF4-FFF2-40B4-BE49-F238E27FC236}">
                <a16:creationId xmlns:a16="http://schemas.microsoft.com/office/drawing/2014/main" id="{E5AD3FD9-5B0C-46BE-A071-C012F798CB75}"/>
              </a:ext>
              <a:ext uri="{C183D7F6-B498-43B3-948B-1728B52AA6E4}">
                <adec:decorative xmlns:adec="http://schemas.microsoft.com/office/drawing/2017/decorative" val="1"/>
              </a:ext>
            </a:extLst>
          </p:cNvPr>
          <p:cNvSpPr>
            <a:spLocks noGrp="1"/>
          </p:cNvSpPr>
          <p:nvPr>
            <p:ph type="pic" sz="quarter" idx="11"/>
          </p:nvPr>
        </p:nvSpPr>
        <p:spPr>
          <a:xfrm>
            <a:off x="6273803" y="1598192"/>
            <a:ext cx="5427132" cy="4772128"/>
          </a:xfrm>
          <a:solidFill>
            <a:schemeClr val="bg1">
              <a:lumMod val="85000"/>
            </a:schemeClr>
          </a:solidFill>
        </p:spPr>
        <p:txBody>
          <a:bodyPr anchor="ctr"/>
          <a:lstStyle>
            <a:lvl1pPr marL="0" indent="0" algn="ctr">
              <a:buNone/>
              <a:defRPr/>
            </a:lvl1pPr>
          </a:lstStyle>
          <a:p>
            <a:r>
              <a:rPr lang="en-US"/>
              <a:t>Click icon to add picture</a:t>
            </a:r>
            <a:endParaRPr lang="en-US" dirty="0"/>
          </a:p>
        </p:txBody>
      </p:sp>
      <p:sp>
        <p:nvSpPr>
          <p:cNvPr id="9" name="Source Placeholder 4">
            <a:extLst>
              <a:ext uri="{FF2B5EF4-FFF2-40B4-BE49-F238E27FC236}">
                <a16:creationId xmlns:a16="http://schemas.microsoft.com/office/drawing/2014/main" id="{03FF4FC4-D5A3-4522-B317-5ACF8C2D3396}"/>
              </a:ext>
              <a:ext uri="{C183D7F6-B498-43B3-948B-1728B52AA6E4}">
                <adec:decorative xmlns:adec="http://schemas.microsoft.com/office/drawing/2017/decorative" val="1"/>
              </a:ext>
            </a:extLst>
          </p:cNvPr>
          <p:cNvSpPr>
            <a:spLocks noGrp="1"/>
          </p:cNvSpPr>
          <p:nvPr>
            <p:ph type="body" sz="quarter" idx="12" hasCustomPrompt="1"/>
          </p:nvPr>
        </p:nvSpPr>
        <p:spPr>
          <a:xfrm>
            <a:off x="6271684" y="6154876"/>
            <a:ext cx="5429251" cy="215444"/>
          </a:xfrm>
        </p:spPr>
        <p:txBody>
          <a:bodyPr wrap="square" lIns="73152" tIns="45720" rIns="73152" bIns="45720" anchor="b">
            <a:spAutoFit/>
          </a:bodyPr>
          <a:lstStyle>
            <a:lvl1pPr marL="0" indent="0">
              <a:buNone/>
              <a:defRPr sz="800">
                <a:solidFill>
                  <a:schemeClr val="bg1"/>
                </a:solidFill>
              </a:defRPr>
            </a:lvl1pPr>
            <a:lvl5pPr>
              <a:defRPr/>
            </a:lvl5pPr>
          </a:lstStyle>
          <a:p>
            <a:pPr lvl="0"/>
            <a:r>
              <a:rPr lang="en-US" dirty="0"/>
              <a:t>Image credit </a:t>
            </a:r>
          </a:p>
        </p:txBody>
      </p:sp>
      <p:sp>
        <p:nvSpPr>
          <p:cNvPr id="3" name="Title 2">
            <a:extLst>
              <a:ext uri="{FF2B5EF4-FFF2-40B4-BE49-F238E27FC236}">
                <a16:creationId xmlns:a16="http://schemas.microsoft.com/office/drawing/2014/main" id="{10A08727-C71E-42EA-9BA8-41D00FAA1156}"/>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964514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 2 Columns">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390782"/>
            <a:ext cx="11305427" cy="574516"/>
          </a:xfrm>
          <a:prstGeom prst="rect">
            <a:avLst/>
          </a:prstGeom>
        </p:spPr>
        <p:txBody>
          <a:bodyPr>
            <a:spAutoFit/>
          </a:bodyPr>
          <a:lstStyle>
            <a:lvl1pPr>
              <a:defRPr sz="3733">
                <a:solidFill>
                  <a:schemeClr val="tx1"/>
                </a:solidFill>
              </a:defRPr>
            </a:lvl1pPr>
          </a:lstStyle>
          <a:p>
            <a:r>
              <a:rPr dirty="0"/>
              <a:t>Title Text</a:t>
            </a:r>
          </a:p>
        </p:txBody>
      </p:sp>
      <p:sp>
        <p:nvSpPr>
          <p:cNvPr id="4" name="Content Placeholder 3">
            <a:extLst>
              <a:ext uri="{FF2B5EF4-FFF2-40B4-BE49-F238E27FC236}">
                <a16:creationId xmlns:a16="http://schemas.microsoft.com/office/drawing/2014/main" id="{A2BD0A06-626D-EA20-E934-470250BEB389}"/>
              </a:ext>
            </a:extLst>
          </p:cNvPr>
          <p:cNvSpPr>
            <a:spLocks noGrp="1"/>
          </p:cNvSpPr>
          <p:nvPr>
            <p:ph sz="quarter" idx="10"/>
          </p:nvPr>
        </p:nvSpPr>
        <p:spPr>
          <a:xfrm>
            <a:off x="472714" y="1331381"/>
            <a:ext cx="5544988" cy="4765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F5C80B94-30B7-7177-11B1-6A9EA62ADD85}"/>
              </a:ext>
            </a:extLst>
          </p:cNvPr>
          <p:cNvSpPr>
            <a:spLocks noGrp="1"/>
          </p:cNvSpPr>
          <p:nvPr>
            <p:ph sz="quarter" idx="11"/>
          </p:nvPr>
        </p:nvSpPr>
        <p:spPr>
          <a:xfrm>
            <a:off x="6233155" y="1331384"/>
            <a:ext cx="5544988" cy="4764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54307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 2 Columns w/ Icons">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390782"/>
            <a:ext cx="11305427" cy="574516"/>
          </a:xfrm>
          <a:prstGeom prst="rect">
            <a:avLst/>
          </a:prstGeom>
        </p:spPr>
        <p:txBody>
          <a:bodyPr>
            <a:spAutoFit/>
          </a:bodyPr>
          <a:lstStyle>
            <a:lvl1pPr>
              <a:defRPr sz="3733">
                <a:solidFill>
                  <a:schemeClr val="tx1"/>
                </a:solidFill>
              </a:defRPr>
            </a:lvl1pPr>
          </a:lstStyle>
          <a:p>
            <a:r>
              <a:t>Title Text</a:t>
            </a:r>
          </a:p>
        </p:txBody>
      </p:sp>
      <p:sp>
        <p:nvSpPr>
          <p:cNvPr id="4" name="Content Placeholder 3">
            <a:extLst>
              <a:ext uri="{FF2B5EF4-FFF2-40B4-BE49-F238E27FC236}">
                <a16:creationId xmlns:a16="http://schemas.microsoft.com/office/drawing/2014/main" id="{A2BD0A06-626D-EA20-E934-470250BEB389}"/>
              </a:ext>
            </a:extLst>
          </p:cNvPr>
          <p:cNvSpPr>
            <a:spLocks noGrp="1"/>
          </p:cNvSpPr>
          <p:nvPr>
            <p:ph sz="quarter" idx="10"/>
          </p:nvPr>
        </p:nvSpPr>
        <p:spPr>
          <a:xfrm>
            <a:off x="472715" y="2213812"/>
            <a:ext cx="5532272" cy="3883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F5C80B94-30B7-7177-11B1-6A9EA62ADD85}"/>
              </a:ext>
            </a:extLst>
          </p:cNvPr>
          <p:cNvSpPr>
            <a:spLocks noGrp="1"/>
          </p:cNvSpPr>
          <p:nvPr>
            <p:ph sz="quarter" idx="11"/>
          </p:nvPr>
        </p:nvSpPr>
        <p:spPr>
          <a:xfrm>
            <a:off x="6273355" y="2213656"/>
            <a:ext cx="5532272" cy="38823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5">
            <a:extLst>
              <a:ext uri="{FF2B5EF4-FFF2-40B4-BE49-F238E27FC236}">
                <a16:creationId xmlns:a16="http://schemas.microsoft.com/office/drawing/2014/main" id="{C21E5035-A18F-27D0-150E-BB781954DB19}"/>
              </a:ext>
            </a:extLst>
          </p:cNvPr>
          <p:cNvSpPr>
            <a:spLocks noGrp="1"/>
          </p:cNvSpPr>
          <p:nvPr>
            <p:ph type="pic" sz="quarter" idx="13"/>
          </p:nvPr>
        </p:nvSpPr>
        <p:spPr>
          <a:xfrm>
            <a:off x="472714" y="1304702"/>
            <a:ext cx="730444" cy="732647"/>
          </a:xfrm>
          <a:noFill/>
        </p:spPr>
        <p:txBody>
          <a:bodyPr/>
          <a:lstStyle>
            <a:lvl1pPr>
              <a:defRPr>
                <a:noFill/>
              </a:defRPr>
            </a:lvl1pPr>
          </a:lstStyle>
          <a:p>
            <a:r>
              <a:rPr lang="en-US"/>
              <a:t>Click icon to add picture</a:t>
            </a:r>
          </a:p>
        </p:txBody>
      </p:sp>
      <p:sp>
        <p:nvSpPr>
          <p:cNvPr id="7" name="Picture Placeholder 5">
            <a:extLst>
              <a:ext uri="{FF2B5EF4-FFF2-40B4-BE49-F238E27FC236}">
                <a16:creationId xmlns:a16="http://schemas.microsoft.com/office/drawing/2014/main" id="{BB2FC5F6-C671-477A-DC29-CF8F63529AE9}"/>
              </a:ext>
            </a:extLst>
          </p:cNvPr>
          <p:cNvSpPr>
            <a:spLocks noGrp="1"/>
          </p:cNvSpPr>
          <p:nvPr>
            <p:ph type="pic" sz="quarter" idx="14"/>
          </p:nvPr>
        </p:nvSpPr>
        <p:spPr>
          <a:xfrm>
            <a:off x="6263915" y="1304702"/>
            <a:ext cx="730444" cy="732647"/>
          </a:xfrm>
          <a:noFill/>
        </p:spPr>
        <p:txBody>
          <a:bodyPr/>
          <a:lstStyle>
            <a:lvl1pPr>
              <a:defRPr>
                <a:noFill/>
              </a:defRPr>
            </a:lvl1pPr>
          </a:lstStyle>
          <a:p>
            <a:r>
              <a:rPr lang="en-US"/>
              <a:t>Click icon to add picture</a:t>
            </a:r>
          </a:p>
        </p:txBody>
      </p:sp>
    </p:spTree>
    <p:extLst>
      <p:ext uri="{BB962C8B-B14F-4D97-AF65-F5344CB8AC3E}">
        <p14:creationId xmlns:p14="http://schemas.microsoft.com/office/powerpoint/2010/main" val="39842690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 2 Columns Green Divider">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390782"/>
            <a:ext cx="11305427" cy="574516"/>
          </a:xfrm>
          <a:prstGeom prst="rect">
            <a:avLst/>
          </a:prstGeom>
        </p:spPr>
        <p:txBody>
          <a:bodyPr>
            <a:spAutoFit/>
          </a:bodyPr>
          <a:lstStyle>
            <a:lvl1pPr>
              <a:defRPr sz="3733">
                <a:solidFill>
                  <a:schemeClr val="tx1"/>
                </a:solidFill>
              </a:defRPr>
            </a:lvl1pPr>
          </a:lstStyle>
          <a:p>
            <a:r>
              <a:rPr dirty="0"/>
              <a:t>Title Text</a:t>
            </a:r>
          </a:p>
        </p:txBody>
      </p:sp>
      <p:sp>
        <p:nvSpPr>
          <p:cNvPr id="4" name="Content Placeholder 3">
            <a:extLst>
              <a:ext uri="{FF2B5EF4-FFF2-40B4-BE49-F238E27FC236}">
                <a16:creationId xmlns:a16="http://schemas.microsoft.com/office/drawing/2014/main" id="{A2BD0A06-626D-EA20-E934-470250BEB389}"/>
              </a:ext>
            </a:extLst>
          </p:cNvPr>
          <p:cNvSpPr>
            <a:spLocks noGrp="1"/>
          </p:cNvSpPr>
          <p:nvPr>
            <p:ph sz="quarter" idx="10"/>
          </p:nvPr>
        </p:nvSpPr>
        <p:spPr>
          <a:xfrm>
            <a:off x="472714" y="1331381"/>
            <a:ext cx="5388388" cy="4765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F5C80B94-30B7-7177-11B1-6A9EA62ADD85}"/>
              </a:ext>
            </a:extLst>
          </p:cNvPr>
          <p:cNvSpPr>
            <a:spLocks noGrp="1"/>
          </p:cNvSpPr>
          <p:nvPr>
            <p:ph sz="quarter" idx="11"/>
          </p:nvPr>
        </p:nvSpPr>
        <p:spPr>
          <a:xfrm>
            <a:off x="6330899" y="1331384"/>
            <a:ext cx="5388388" cy="4764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F1BDC730-D8EB-255C-1DC8-5B91C1B8EB82}"/>
              </a:ext>
            </a:extLst>
          </p:cNvPr>
          <p:cNvCxnSpPr>
            <a:cxnSpLocks/>
          </p:cNvCxnSpPr>
          <p:nvPr/>
        </p:nvCxnSpPr>
        <p:spPr>
          <a:xfrm>
            <a:off x="6096000"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9E414B75-47B8-E013-D393-C18CAD10D935}"/>
              </a:ext>
            </a:extLst>
          </p:cNvPr>
          <p:cNvCxnSpPr>
            <a:cxnSpLocks/>
          </p:cNvCxnSpPr>
          <p:nvPr/>
        </p:nvCxnSpPr>
        <p:spPr>
          <a:xfrm>
            <a:off x="6096000"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5610962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 2 Columns w/ Icons Green Divider">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390782"/>
            <a:ext cx="11305427" cy="574516"/>
          </a:xfrm>
          <a:prstGeom prst="rect">
            <a:avLst/>
          </a:prstGeom>
        </p:spPr>
        <p:txBody>
          <a:bodyPr>
            <a:spAutoFit/>
          </a:bodyPr>
          <a:lstStyle>
            <a:lvl1pPr>
              <a:defRPr sz="3733">
                <a:solidFill>
                  <a:schemeClr val="tx1"/>
                </a:solidFill>
              </a:defRPr>
            </a:lvl1pPr>
          </a:lstStyle>
          <a:p>
            <a:r>
              <a:rPr dirty="0"/>
              <a:t>Title Text</a:t>
            </a:r>
          </a:p>
        </p:txBody>
      </p:sp>
      <p:sp>
        <p:nvSpPr>
          <p:cNvPr id="4" name="Content Placeholder 3">
            <a:extLst>
              <a:ext uri="{FF2B5EF4-FFF2-40B4-BE49-F238E27FC236}">
                <a16:creationId xmlns:a16="http://schemas.microsoft.com/office/drawing/2014/main" id="{A2BD0A06-626D-EA20-E934-470250BEB389}"/>
              </a:ext>
            </a:extLst>
          </p:cNvPr>
          <p:cNvSpPr>
            <a:spLocks noGrp="1"/>
          </p:cNvSpPr>
          <p:nvPr>
            <p:ph sz="quarter" idx="10"/>
          </p:nvPr>
        </p:nvSpPr>
        <p:spPr>
          <a:xfrm>
            <a:off x="472715" y="2310063"/>
            <a:ext cx="5319075" cy="3786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F5C80B94-30B7-7177-11B1-6A9EA62ADD85}"/>
              </a:ext>
            </a:extLst>
          </p:cNvPr>
          <p:cNvSpPr>
            <a:spLocks noGrp="1"/>
          </p:cNvSpPr>
          <p:nvPr>
            <p:ph sz="quarter" idx="11"/>
          </p:nvPr>
        </p:nvSpPr>
        <p:spPr>
          <a:xfrm>
            <a:off x="6401426" y="2309891"/>
            <a:ext cx="5319075" cy="37861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F1BDC730-D8EB-255C-1DC8-5B91C1B8EB82}"/>
              </a:ext>
            </a:extLst>
          </p:cNvPr>
          <p:cNvCxnSpPr>
            <a:cxnSpLocks/>
          </p:cNvCxnSpPr>
          <p:nvPr/>
        </p:nvCxnSpPr>
        <p:spPr>
          <a:xfrm>
            <a:off x="6096000"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cxnSp>
        <p:nvCxnSpPr>
          <p:cNvPr id="7" name="Straight Connector 6">
            <a:extLst>
              <a:ext uri="{FF2B5EF4-FFF2-40B4-BE49-F238E27FC236}">
                <a16:creationId xmlns:a16="http://schemas.microsoft.com/office/drawing/2014/main" id="{E6CE3D59-39F4-4486-D3A5-E766EE23F04D}"/>
              </a:ext>
            </a:extLst>
          </p:cNvPr>
          <p:cNvCxnSpPr>
            <a:cxnSpLocks/>
          </p:cNvCxnSpPr>
          <p:nvPr/>
        </p:nvCxnSpPr>
        <p:spPr>
          <a:xfrm>
            <a:off x="6096000"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sp>
        <p:nvSpPr>
          <p:cNvPr id="9" name="Picture Placeholder 5">
            <a:extLst>
              <a:ext uri="{FF2B5EF4-FFF2-40B4-BE49-F238E27FC236}">
                <a16:creationId xmlns:a16="http://schemas.microsoft.com/office/drawing/2014/main" id="{FA848557-3CBB-3E5A-0E53-F55233F156FE}"/>
              </a:ext>
            </a:extLst>
          </p:cNvPr>
          <p:cNvSpPr>
            <a:spLocks noGrp="1"/>
          </p:cNvSpPr>
          <p:nvPr>
            <p:ph type="pic" sz="quarter" idx="13"/>
          </p:nvPr>
        </p:nvSpPr>
        <p:spPr>
          <a:xfrm>
            <a:off x="472713" y="1304702"/>
            <a:ext cx="5317859" cy="732647"/>
          </a:xfrm>
          <a:noFill/>
        </p:spPr>
        <p:txBody>
          <a:bodyPr/>
          <a:lstStyle/>
          <a:p>
            <a:r>
              <a:rPr lang="en-US"/>
              <a:t>Click icon to add picture</a:t>
            </a:r>
            <a:endParaRPr lang="en-US" dirty="0"/>
          </a:p>
        </p:txBody>
      </p:sp>
      <p:sp>
        <p:nvSpPr>
          <p:cNvPr id="10" name="Picture Placeholder 5">
            <a:extLst>
              <a:ext uri="{FF2B5EF4-FFF2-40B4-BE49-F238E27FC236}">
                <a16:creationId xmlns:a16="http://schemas.microsoft.com/office/drawing/2014/main" id="{60D48C6F-12EE-FD17-39DC-75BECA179F64}"/>
              </a:ext>
            </a:extLst>
          </p:cNvPr>
          <p:cNvSpPr>
            <a:spLocks noGrp="1"/>
          </p:cNvSpPr>
          <p:nvPr>
            <p:ph type="pic" sz="quarter" idx="14"/>
          </p:nvPr>
        </p:nvSpPr>
        <p:spPr>
          <a:xfrm>
            <a:off x="6408292" y="1304702"/>
            <a:ext cx="5317851" cy="732647"/>
          </a:xfrm>
          <a:noFill/>
        </p:spPr>
        <p:txBody>
          <a:bodyPr/>
          <a:lstStyle/>
          <a:p>
            <a:r>
              <a:rPr lang="en-US"/>
              <a:t>Click icon to add picture</a:t>
            </a:r>
            <a:endParaRPr lang="en-US" dirty="0"/>
          </a:p>
        </p:txBody>
      </p:sp>
    </p:spTree>
    <p:extLst>
      <p:ext uri="{BB962C8B-B14F-4D97-AF65-F5344CB8AC3E}">
        <p14:creationId xmlns:p14="http://schemas.microsoft.com/office/powerpoint/2010/main" val="36012472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 2 Columns w/ Stats Green Divider">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390782"/>
            <a:ext cx="11305427" cy="574516"/>
          </a:xfrm>
          <a:prstGeom prst="rect">
            <a:avLst/>
          </a:prstGeom>
        </p:spPr>
        <p:txBody>
          <a:bodyPr>
            <a:spAutoFit/>
          </a:bodyPr>
          <a:lstStyle>
            <a:lvl1pPr>
              <a:defRPr sz="3733">
                <a:solidFill>
                  <a:schemeClr val="tx1"/>
                </a:solidFill>
              </a:defRPr>
            </a:lvl1pPr>
          </a:lstStyle>
          <a:p>
            <a:r>
              <a:rPr dirty="0"/>
              <a:t>Title Text</a:t>
            </a:r>
          </a:p>
        </p:txBody>
      </p:sp>
      <p:cxnSp>
        <p:nvCxnSpPr>
          <p:cNvPr id="6" name="Straight Connector 5">
            <a:extLst>
              <a:ext uri="{FF2B5EF4-FFF2-40B4-BE49-F238E27FC236}">
                <a16:creationId xmlns:a16="http://schemas.microsoft.com/office/drawing/2014/main" id="{F1BDC730-D8EB-255C-1DC8-5B91C1B8EB82}"/>
              </a:ext>
            </a:extLst>
          </p:cNvPr>
          <p:cNvCxnSpPr>
            <a:cxnSpLocks/>
          </p:cNvCxnSpPr>
          <p:nvPr/>
        </p:nvCxnSpPr>
        <p:spPr>
          <a:xfrm>
            <a:off x="6096000"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9E414B75-47B8-E013-D393-C18CAD10D935}"/>
              </a:ext>
            </a:extLst>
          </p:cNvPr>
          <p:cNvCxnSpPr>
            <a:cxnSpLocks/>
          </p:cNvCxnSpPr>
          <p:nvPr/>
        </p:nvCxnSpPr>
        <p:spPr>
          <a:xfrm>
            <a:off x="6096000"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sp>
        <p:nvSpPr>
          <p:cNvPr id="7" name="Content Placeholder 3">
            <a:extLst>
              <a:ext uri="{FF2B5EF4-FFF2-40B4-BE49-F238E27FC236}">
                <a16:creationId xmlns:a16="http://schemas.microsoft.com/office/drawing/2014/main" id="{66ACA988-CFF5-0B60-BC13-07FD636C4913}"/>
              </a:ext>
            </a:extLst>
          </p:cNvPr>
          <p:cNvSpPr>
            <a:spLocks noGrp="1"/>
          </p:cNvSpPr>
          <p:nvPr>
            <p:ph sz="quarter" idx="10"/>
          </p:nvPr>
        </p:nvSpPr>
        <p:spPr>
          <a:xfrm>
            <a:off x="472714" y="3295485"/>
            <a:ext cx="5388372" cy="2801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879755E0-D34B-90FA-0C80-B715C0FBA7DC}"/>
              </a:ext>
            </a:extLst>
          </p:cNvPr>
          <p:cNvSpPr>
            <a:spLocks noGrp="1"/>
          </p:cNvSpPr>
          <p:nvPr>
            <p:ph sz="quarter" idx="13" hasCustomPrompt="1"/>
          </p:nvPr>
        </p:nvSpPr>
        <p:spPr>
          <a:xfrm>
            <a:off x="472714" y="883115"/>
            <a:ext cx="5388372" cy="1559658"/>
          </a:xfrm>
        </p:spPr>
        <p:txBody>
          <a:bodyPr anchor="b">
            <a:spAutoFit/>
          </a:bodyPr>
          <a:lstStyle>
            <a:lvl1pPr>
              <a:defRPr sz="7200" b="1"/>
            </a:lvl1pPr>
          </a:lstStyle>
          <a:p>
            <a:pPr lvl="0"/>
            <a:r>
              <a:rPr lang="en-US" dirty="0"/>
              <a:t>00%</a:t>
            </a:r>
          </a:p>
        </p:txBody>
      </p:sp>
      <p:sp>
        <p:nvSpPr>
          <p:cNvPr id="9" name="Content Placeholder 3">
            <a:extLst>
              <a:ext uri="{FF2B5EF4-FFF2-40B4-BE49-F238E27FC236}">
                <a16:creationId xmlns:a16="http://schemas.microsoft.com/office/drawing/2014/main" id="{ECD8A0C6-2F3D-F41D-1E79-8D09560F7DDB}"/>
              </a:ext>
            </a:extLst>
          </p:cNvPr>
          <p:cNvSpPr>
            <a:spLocks noGrp="1"/>
          </p:cNvSpPr>
          <p:nvPr>
            <p:ph sz="quarter" idx="16" hasCustomPrompt="1"/>
          </p:nvPr>
        </p:nvSpPr>
        <p:spPr>
          <a:xfrm>
            <a:off x="472714" y="2438750"/>
            <a:ext cx="5388372" cy="626189"/>
          </a:xfrm>
        </p:spPr>
        <p:txBody>
          <a:bodyPr/>
          <a:lstStyle>
            <a:lvl1pPr>
              <a:defRPr b="1"/>
            </a:lvl1pPr>
          </a:lstStyle>
          <a:p>
            <a:pPr lvl="0"/>
            <a:r>
              <a:rPr lang="en-US"/>
              <a:t>Label gives context to the above statistic</a:t>
            </a:r>
          </a:p>
        </p:txBody>
      </p:sp>
      <p:sp>
        <p:nvSpPr>
          <p:cNvPr id="10" name="Content Placeholder 3">
            <a:extLst>
              <a:ext uri="{FF2B5EF4-FFF2-40B4-BE49-F238E27FC236}">
                <a16:creationId xmlns:a16="http://schemas.microsoft.com/office/drawing/2014/main" id="{DBBD39B0-EB49-2F07-FF76-3EE985EE6F9B}"/>
              </a:ext>
            </a:extLst>
          </p:cNvPr>
          <p:cNvSpPr>
            <a:spLocks noGrp="1"/>
          </p:cNvSpPr>
          <p:nvPr>
            <p:ph sz="quarter" idx="17"/>
          </p:nvPr>
        </p:nvSpPr>
        <p:spPr>
          <a:xfrm>
            <a:off x="6387481" y="3295485"/>
            <a:ext cx="5388372" cy="2801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F042BC88-506F-6026-90DE-C92E85E5E978}"/>
              </a:ext>
            </a:extLst>
          </p:cNvPr>
          <p:cNvSpPr>
            <a:spLocks noGrp="1"/>
          </p:cNvSpPr>
          <p:nvPr>
            <p:ph sz="quarter" idx="18" hasCustomPrompt="1"/>
          </p:nvPr>
        </p:nvSpPr>
        <p:spPr>
          <a:xfrm>
            <a:off x="6387481" y="883115"/>
            <a:ext cx="5388372" cy="1559658"/>
          </a:xfrm>
        </p:spPr>
        <p:txBody>
          <a:bodyPr anchor="b">
            <a:spAutoFit/>
          </a:bodyPr>
          <a:lstStyle>
            <a:lvl1pPr>
              <a:defRPr sz="7200" b="1"/>
            </a:lvl1pPr>
          </a:lstStyle>
          <a:p>
            <a:pPr lvl="0"/>
            <a:r>
              <a:rPr lang="en-US"/>
              <a:t>00%</a:t>
            </a:r>
          </a:p>
        </p:txBody>
      </p:sp>
      <p:sp>
        <p:nvSpPr>
          <p:cNvPr id="12" name="Content Placeholder 3">
            <a:extLst>
              <a:ext uri="{FF2B5EF4-FFF2-40B4-BE49-F238E27FC236}">
                <a16:creationId xmlns:a16="http://schemas.microsoft.com/office/drawing/2014/main" id="{739871CF-B94F-22F1-B059-92D3D1C35E80}"/>
              </a:ext>
            </a:extLst>
          </p:cNvPr>
          <p:cNvSpPr>
            <a:spLocks noGrp="1"/>
          </p:cNvSpPr>
          <p:nvPr>
            <p:ph sz="quarter" idx="19" hasCustomPrompt="1"/>
          </p:nvPr>
        </p:nvSpPr>
        <p:spPr>
          <a:xfrm>
            <a:off x="6387481" y="2438750"/>
            <a:ext cx="5388372" cy="626189"/>
          </a:xfrm>
        </p:spPr>
        <p:txBody>
          <a:bodyPr/>
          <a:lstStyle>
            <a:lvl1pPr>
              <a:defRPr b="1"/>
            </a:lvl1pPr>
          </a:lstStyle>
          <a:p>
            <a:pPr lvl="0"/>
            <a:r>
              <a:rPr lang="en-US"/>
              <a:t>Label gives context to the above statistic</a:t>
            </a:r>
          </a:p>
        </p:txBody>
      </p:sp>
    </p:spTree>
    <p:extLst>
      <p:ext uri="{BB962C8B-B14F-4D97-AF65-F5344CB8AC3E}">
        <p14:creationId xmlns:p14="http://schemas.microsoft.com/office/powerpoint/2010/main" val="25182804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 2 Columns w/ Images">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390782"/>
            <a:ext cx="11305427" cy="574516"/>
          </a:xfrm>
          <a:prstGeom prst="rect">
            <a:avLst/>
          </a:prstGeom>
        </p:spPr>
        <p:txBody>
          <a:bodyPr>
            <a:spAutoFit/>
          </a:bodyPr>
          <a:lstStyle>
            <a:lvl1pPr>
              <a:defRPr sz="3733">
                <a:solidFill>
                  <a:schemeClr val="tx1"/>
                </a:solidFill>
              </a:defRPr>
            </a:lvl1pPr>
          </a:lstStyle>
          <a:p>
            <a:r>
              <a:rPr dirty="0"/>
              <a:t>Title Text</a:t>
            </a:r>
          </a:p>
        </p:txBody>
      </p:sp>
      <p:sp>
        <p:nvSpPr>
          <p:cNvPr id="4" name="Content Placeholder 3">
            <a:extLst>
              <a:ext uri="{FF2B5EF4-FFF2-40B4-BE49-F238E27FC236}">
                <a16:creationId xmlns:a16="http://schemas.microsoft.com/office/drawing/2014/main" id="{A2BD0A06-626D-EA20-E934-470250BEB389}"/>
              </a:ext>
            </a:extLst>
          </p:cNvPr>
          <p:cNvSpPr>
            <a:spLocks noGrp="1"/>
          </p:cNvSpPr>
          <p:nvPr>
            <p:ph sz="quarter" idx="10"/>
          </p:nvPr>
        </p:nvSpPr>
        <p:spPr>
          <a:xfrm>
            <a:off x="472715" y="3635639"/>
            <a:ext cx="5532272" cy="246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F5C80B94-30B7-7177-11B1-6A9EA62ADD85}"/>
              </a:ext>
            </a:extLst>
          </p:cNvPr>
          <p:cNvSpPr>
            <a:spLocks noGrp="1"/>
          </p:cNvSpPr>
          <p:nvPr>
            <p:ph sz="quarter" idx="11"/>
          </p:nvPr>
        </p:nvSpPr>
        <p:spPr>
          <a:xfrm>
            <a:off x="6273355" y="3635229"/>
            <a:ext cx="5532272" cy="24607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48C438B6-AAB8-308A-AA73-4F80D3440EE3}"/>
              </a:ext>
            </a:extLst>
          </p:cNvPr>
          <p:cNvSpPr>
            <a:spLocks noGrp="1"/>
          </p:cNvSpPr>
          <p:nvPr>
            <p:ph type="pic" sz="quarter" idx="13"/>
          </p:nvPr>
        </p:nvSpPr>
        <p:spPr>
          <a:xfrm>
            <a:off x="472714" y="1304701"/>
            <a:ext cx="5533804" cy="2124299"/>
          </a:xfrm>
          <a:solidFill>
            <a:schemeClr val="accent5"/>
          </a:solidFill>
          <a:ln w="12700">
            <a:miter lim="400000"/>
          </a:ln>
        </p:spPr>
        <p:txBody>
          <a:bodyPr lIns="0" tIns="0" rIns="0" bIns="0">
            <a:noAutofit/>
          </a:bodyPr>
          <a:lstStyle>
            <a:lvl1pPr>
              <a:defRPr lang="en-US">
                <a:solidFill>
                  <a:schemeClr val="tx1">
                    <a:alpha val="0"/>
                  </a:schemeClr>
                </a:solidFill>
              </a:defRPr>
            </a:lvl1pPr>
          </a:lstStyle>
          <a:p>
            <a:pPr lvl="0"/>
            <a:r>
              <a:rPr lang="en-US"/>
              <a:t>Click icon to add picture</a:t>
            </a:r>
          </a:p>
        </p:txBody>
      </p:sp>
      <p:sp>
        <p:nvSpPr>
          <p:cNvPr id="8" name="Picture Placeholder 5">
            <a:extLst>
              <a:ext uri="{FF2B5EF4-FFF2-40B4-BE49-F238E27FC236}">
                <a16:creationId xmlns:a16="http://schemas.microsoft.com/office/drawing/2014/main" id="{7FD239D0-8173-0C66-3E93-E3E53275B348}"/>
              </a:ext>
            </a:extLst>
          </p:cNvPr>
          <p:cNvSpPr>
            <a:spLocks noGrp="1"/>
          </p:cNvSpPr>
          <p:nvPr>
            <p:ph type="pic" sz="quarter" idx="14"/>
          </p:nvPr>
        </p:nvSpPr>
        <p:spPr>
          <a:xfrm>
            <a:off x="6244339" y="1304701"/>
            <a:ext cx="5533804" cy="2124299"/>
          </a:xfrm>
          <a:solidFill>
            <a:schemeClr val="accent5"/>
          </a:solidFill>
          <a:ln w="12700">
            <a:miter lim="400000"/>
          </a:ln>
        </p:spPr>
        <p:txBody>
          <a:bodyPr lIns="0" tIns="0" rIns="0" bIns="0">
            <a:noAutofit/>
          </a:bodyPr>
          <a:lstStyle>
            <a:lvl1pPr>
              <a:defRPr lang="en-US">
                <a:solidFill>
                  <a:schemeClr val="tx1">
                    <a:alpha val="0"/>
                  </a:schemeClr>
                </a:solidFill>
              </a:defRPr>
            </a:lvl1pPr>
          </a:lstStyle>
          <a:p>
            <a:pPr lvl="0"/>
            <a:r>
              <a:rPr lang="en-US"/>
              <a:t>Click icon to add picture</a:t>
            </a:r>
          </a:p>
        </p:txBody>
      </p:sp>
    </p:spTree>
    <p:extLst>
      <p:ext uri="{BB962C8B-B14F-4D97-AF65-F5344CB8AC3E}">
        <p14:creationId xmlns:p14="http://schemas.microsoft.com/office/powerpoint/2010/main" val="2632808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 2 Columns w/ Images Green Divider">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390782"/>
            <a:ext cx="11305427" cy="574516"/>
          </a:xfrm>
          <a:prstGeom prst="rect">
            <a:avLst/>
          </a:prstGeom>
        </p:spPr>
        <p:txBody>
          <a:bodyPr>
            <a:spAutoFit/>
          </a:bodyPr>
          <a:lstStyle>
            <a:lvl1pPr>
              <a:defRPr sz="3733">
                <a:solidFill>
                  <a:schemeClr val="tx1"/>
                </a:solidFill>
              </a:defRPr>
            </a:lvl1pPr>
          </a:lstStyle>
          <a:p>
            <a:r>
              <a:rPr dirty="0"/>
              <a:t>Title Text</a:t>
            </a:r>
          </a:p>
        </p:txBody>
      </p:sp>
      <p:sp>
        <p:nvSpPr>
          <p:cNvPr id="4" name="Content Placeholder 3">
            <a:extLst>
              <a:ext uri="{FF2B5EF4-FFF2-40B4-BE49-F238E27FC236}">
                <a16:creationId xmlns:a16="http://schemas.microsoft.com/office/drawing/2014/main" id="{A2BD0A06-626D-EA20-E934-470250BEB389}"/>
              </a:ext>
            </a:extLst>
          </p:cNvPr>
          <p:cNvSpPr>
            <a:spLocks noGrp="1"/>
          </p:cNvSpPr>
          <p:nvPr>
            <p:ph sz="quarter" idx="10"/>
          </p:nvPr>
        </p:nvSpPr>
        <p:spPr>
          <a:xfrm>
            <a:off x="472715" y="3612859"/>
            <a:ext cx="5319075" cy="2483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F5C80B94-30B7-7177-11B1-6A9EA62ADD85}"/>
              </a:ext>
            </a:extLst>
          </p:cNvPr>
          <p:cNvSpPr>
            <a:spLocks noGrp="1"/>
          </p:cNvSpPr>
          <p:nvPr>
            <p:ph sz="quarter" idx="11"/>
          </p:nvPr>
        </p:nvSpPr>
        <p:spPr>
          <a:xfrm>
            <a:off x="6401426" y="3612453"/>
            <a:ext cx="5319075" cy="2483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F1BDC730-D8EB-255C-1DC8-5B91C1B8EB82}"/>
              </a:ext>
            </a:extLst>
          </p:cNvPr>
          <p:cNvCxnSpPr>
            <a:cxnSpLocks/>
          </p:cNvCxnSpPr>
          <p:nvPr/>
        </p:nvCxnSpPr>
        <p:spPr>
          <a:xfrm>
            <a:off x="6096000"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sp>
        <p:nvSpPr>
          <p:cNvPr id="3" name="Picture Placeholder 5">
            <a:extLst>
              <a:ext uri="{FF2B5EF4-FFF2-40B4-BE49-F238E27FC236}">
                <a16:creationId xmlns:a16="http://schemas.microsoft.com/office/drawing/2014/main" id="{C2972371-8BA4-B379-AE3F-B6555F695276}"/>
              </a:ext>
            </a:extLst>
          </p:cNvPr>
          <p:cNvSpPr>
            <a:spLocks noGrp="1"/>
          </p:cNvSpPr>
          <p:nvPr>
            <p:ph type="pic" sz="quarter" idx="13"/>
          </p:nvPr>
        </p:nvSpPr>
        <p:spPr>
          <a:xfrm>
            <a:off x="472714" y="1304701"/>
            <a:ext cx="5332468" cy="2124299"/>
          </a:xfrm>
          <a:solidFill>
            <a:schemeClr val="accent5"/>
          </a:solidFill>
          <a:ln w="12700">
            <a:miter lim="400000"/>
          </a:ln>
        </p:spPr>
        <p:txBody>
          <a:bodyPr lIns="0" tIns="0" rIns="0" bIns="0">
            <a:noAutofit/>
          </a:bodyPr>
          <a:lstStyle>
            <a:lvl1pPr>
              <a:defRPr lang="en-US">
                <a:solidFill>
                  <a:schemeClr val="tx1">
                    <a:alpha val="0"/>
                  </a:schemeClr>
                </a:solidFill>
              </a:defRPr>
            </a:lvl1pPr>
          </a:lstStyle>
          <a:p>
            <a:pPr lvl="0"/>
            <a:r>
              <a:rPr lang="en-US"/>
              <a:t>Click icon to add picture</a:t>
            </a:r>
          </a:p>
        </p:txBody>
      </p:sp>
      <p:sp>
        <p:nvSpPr>
          <p:cNvPr id="8" name="Picture Placeholder 5">
            <a:extLst>
              <a:ext uri="{FF2B5EF4-FFF2-40B4-BE49-F238E27FC236}">
                <a16:creationId xmlns:a16="http://schemas.microsoft.com/office/drawing/2014/main" id="{23766477-A46A-92A7-908C-E5AB6497896A}"/>
              </a:ext>
            </a:extLst>
          </p:cNvPr>
          <p:cNvSpPr>
            <a:spLocks noGrp="1"/>
          </p:cNvSpPr>
          <p:nvPr>
            <p:ph type="pic" sz="quarter" idx="14"/>
          </p:nvPr>
        </p:nvSpPr>
        <p:spPr>
          <a:xfrm>
            <a:off x="6389749" y="1304701"/>
            <a:ext cx="5332468" cy="2124299"/>
          </a:xfrm>
          <a:solidFill>
            <a:schemeClr val="accent5"/>
          </a:solidFill>
          <a:ln w="12700">
            <a:miter lim="400000"/>
          </a:ln>
        </p:spPr>
        <p:txBody>
          <a:bodyPr lIns="0" tIns="0" rIns="0" bIns="0">
            <a:noAutofit/>
          </a:bodyPr>
          <a:lstStyle>
            <a:lvl1pPr>
              <a:defRPr lang="en-US">
                <a:solidFill>
                  <a:schemeClr val="tx1">
                    <a:alpha val="0"/>
                  </a:schemeClr>
                </a:solidFill>
              </a:defRPr>
            </a:lvl1pPr>
          </a:lstStyle>
          <a:p>
            <a:pPr lvl="0"/>
            <a:r>
              <a:rPr lang="en-US"/>
              <a:t>Click icon to add picture</a:t>
            </a:r>
          </a:p>
        </p:txBody>
      </p:sp>
      <p:cxnSp>
        <p:nvCxnSpPr>
          <p:cNvPr id="7" name="Straight Connector 6">
            <a:extLst>
              <a:ext uri="{FF2B5EF4-FFF2-40B4-BE49-F238E27FC236}">
                <a16:creationId xmlns:a16="http://schemas.microsoft.com/office/drawing/2014/main" id="{E6CE3D59-39F4-4486-D3A5-E766EE23F04D}"/>
              </a:ext>
            </a:extLst>
          </p:cNvPr>
          <p:cNvCxnSpPr>
            <a:cxnSpLocks/>
          </p:cNvCxnSpPr>
          <p:nvPr/>
        </p:nvCxnSpPr>
        <p:spPr>
          <a:xfrm>
            <a:off x="6096000"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013885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and Header-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1"/>
            <a:ext cx="11582400" cy="914400"/>
          </a:xfrm>
        </p:spPr>
        <p:txBody>
          <a:bodyPr/>
          <a:lstStyle>
            <a:lvl1pPr>
              <a:defRPr cap="none" baseline="0">
                <a:latin typeface="+mj-lt"/>
              </a:defRPr>
            </a:lvl1pPr>
          </a:lstStyle>
          <a:p>
            <a:r>
              <a:rPr lang="en-US" dirty="0"/>
              <a:t>Click to edit master title style</a:t>
            </a:r>
          </a:p>
        </p:txBody>
      </p:sp>
      <p:sp>
        <p:nvSpPr>
          <p:cNvPr id="27" name="Content Placeholder 2">
            <a:extLst>
              <a:ext uri="{FF2B5EF4-FFF2-40B4-BE49-F238E27FC236}">
                <a16:creationId xmlns:a16="http://schemas.microsoft.com/office/drawing/2014/main" id="{DE370DF9-BEF8-4904-889E-D1D9233B54B9}"/>
              </a:ext>
            </a:extLst>
          </p:cNvPr>
          <p:cNvSpPr>
            <a:spLocks noGrp="1"/>
          </p:cNvSpPr>
          <p:nvPr>
            <p:ph idx="13" hasCustomPrompt="1"/>
          </p:nvPr>
        </p:nvSpPr>
        <p:spPr>
          <a:xfrm>
            <a:off x="304800" y="1188720"/>
            <a:ext cx="5577841" cy="548640"/>
          </a:xfrm>
        </p:spPr>
        <p:txBody>
          <a:bodyPr lIns="0" rIns="0" anchor="b" anchorCtr="0"/>
          <a:lstStyle>
            <a:lvl1pPr marL="0" indent="0">
              <a:buNone/>
              <a:defRPr sz="2400" b="0" i="0"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a:extLst>
              <a:ext uri="{FF2B5EF4-FFF2-40B4-BE49-F238E27FC236}">
                <a16:creationId xmlns:a16="http://schemas.microsoft.com/office/drawing/2014/main" id="{E7A3D1B7-8F01-4900-BBA5-03C6A6497C48}"/>
              </a:ext>
            </a:extLst>
          </p:cNvPr>
          <p:cNvSpPr>
            <a:spLocks noGrp="1"/>
          </p:cNvSpPr>
          <p:nvPr>
            <p:ph idx="15" hasCustomPrompt="1"/>
          </p:nvPr>
        </p:nvSpPr>
        <p:spPr>
          <a:xfrm>
            <a:off x="6309360" y="1188720"/>
            <a:ext cx="5577840" cy="548640"/>
          </a:xfrm>
        </p:spPr>
        <p:txBody>
          <a:bodyPr lIns="0" rIns="0" anchor="b" anchorCtr="0"/>
          <a:lstStyle>
            <a:lvl1pPr marL="0" indent="0">
              <a:buNone/>
              <a:defRPr sz="2400" b="0" i="0"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9" name="Content Placeholder 2">
            <a:extLst>
              <a:ext uri="{FF2B5EF4-FFF2-40B4-BE49-F238E27FC236}">
                <a16:creationId xmlns:a16="http://schemas.microsoft.com/office/drawing/2014/main" id="{D9F7378E-8F22-4629-8D42-7A2674CD07FD}"/>
              </a:ext>
            </a:extLst>
          </p:cNvPr>
          <p:cNvSpPr>
            <a:spLocks noGrp="1"/>
          </p:cNvSpPr>
          <p:nvPr>
            <p:ph idx="16"/>
          </p:nvPr>
        </p:nvSpPr>
        <p:spPr>
          <a:xfrm>
            <a:off x="6309360" y="1645920"/>
            <a:ext cx="5577840" cy="4572000"/>
          </a:xfrm>
        </p:spPr>
        <p:txBody>
          <a:bodyPr lIns="0" rIns="0"/>
          <a:lstStyle>
            <a:lvl1pPr marL="342900" indent="-342900">
              <a:lnSpc>
                <a:spcPct val="150000"/>
              </a:lnSpc>
              <a:buFont typeface="Arial" panose="020B0604020202020204" pitchFamily="34" charset="0"/>
              <a:buChar char="•"/>
              <a:defRPr b="0" i="0">
                <a:solidFill>
                  <a:schemeClr val="tx2"/>
                </a:solidFill>
                <a:latin typeface="+mn-lt"/>
              </a:defRPr>
            </a:lvl1pPr>
            <a:lvl2pPr marL="685800" indent="-342900">
              <a:lnSpc>
                <a:spcPct val="150000"/>
              </a:lnSpc>
              <a:buFont typeface="Arial" panose="020B0604020202020204" pitchFamily="34" charset="0"/>
              <a:buChar char="•"/>
              <a:defRPr b="0" i="0">
                <a:solidFill>
                  <a:schemeClr val="accent1"/>
                </a:solidFill>
                <a:latin typeface="+mn-lt"/>
              </a:defRPr>
            </a:lvl2pPr>
            <a:lvl3pPr marL="971550" indent="-285750">
              <a:lnSpc>
                <a:spcPct val="150000"/>
              </a:lnSpc>
              <a:buFont typeface="Arial" panose="020B0604020202020204" pitchFamily="34" charset="0"/>
              <a:buChar char="•"/>
              <a:defRPr b="0" i="0">
                <a:solidFill>
                  <a:schemeClr val="accent1"/>
                </a:solidFill>
                <a:latin typeface="+mn-lt"/>
              </a:defRPr>
            </a:lvl3pPr>
            <a:lvl4pPr marL="1314450" indent="-285750">
              <a:lnSpc>
                <a:spcPct val="150000"/>
              </a:lnSpc>
              <a:buFont typeface="Arial" panose="020B0604020202020204" pitchFamily="34" charset="0"/>
              <a:buChar char="•"/>
              <a:defRPr b="0" i="0">
                <a:solidFill>
                  <a:schemeClr val="accent1"/>
                </a:solidFill>
                <a:latin typeface="+mn-lt"/>
              </a:defRPr>
            </a:lvl4pPr>
            <a:lvl5pPr marL="1657350" indent="-285750">
              <a:lnSpc>
                <a:spcPct val="150000"/>
              </a:lnSpc>
              <a:buFont typeface="Arial" panose="020B0604020202020204" pitchFamily="34" charset="0"/>
              <a:buChar char="•"/>
              <a:defRPr b="0" i="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2">
            <a:extLst>
              <a:ext uri="{FF2B5EF4-FFF2-40B4-BE49-F238E27FC236}">
                <a16:creationId xmlns:a16="http://schemas.microsoft.com/office/drawing/2014/main" id="{32E4013B-530F-43B5-8348-89617F5A50DA}"/>
              </a:ext>
            </a:extLst>
          </p:cNvPr>
          <p:cNvSpPr>
            <a:spLocks noGrp="1"/>
          </p:cNvSpPr>
          <p:nvPr>
            <p:ph idx="17"/>
          </p:nvPr>
        </p:nvSpPr>
        <p:spPr>
          <a:xfrm>
            <a:off x="304800" y="1645920"/>
            <a:ext cx="5577841" cy="4572000"/>
          </a:xfrm>
        </p:spPr>
        <p:txBody>
          <a:bodyPr lIns="0" rIns="0"/>
          <a:lstStyle>
            <a:lvl1pPr marL="342900" indent="-342900">
              <a:lnSpc>
                <a:spcPct val="150000"/>
              </a:lnSpc>
              <a:buFont typeface="Arial" panose="020B0604020202020204" pitchFamily="34" charset="0"/>
              <a:buChar char="•"/>
              <a:defRPr b="0" i="0">
                <a:solidFill>
                  <a:schemeClr val="tx2"/>
                </a:solidFill>
                <a:latin typeface="+mn-lt"/>
              </a:defRPr>
            </a:lvl1pPr>
            <a:lvl2pPr marL="685800" indent="-342900">
              <a:lnSpc>
                <a:spcPct val="150000"/>
              </a:lnSpc>
              <a:buFont typeface="Arial" panose="020B0604020202020204" pitchFamily="34" charset="0"/>
              <a:buChar char="•"/>
              <a:defRPr b="0" i="0">
                <a:solidFill>
                  <a:schemeClr val="accent1"/>
                </a:solidFill>
                <a:latin typeface="+mn-lt"/>
              </a:defRPr>
            </a:lvl2pPr>
            <a:lvl3pPr marL="971550" indent="-285750">
              <a:lnSpc>
                <a:spcPct val="150000"/>
              </a:lnSpc>
              <a:buFont typeface="Arial" panose="020B0604020202020204" pitchFamily="34" charset="0"/>
              <a:buChar char="•"/>
              <a:defRPr b="0" i="0">
                <a:solidFill>
                  <a:schemeClr val="accent1"/>
                </a:solidFill>
                <a:latin typeface="+mn-lt"/>
              </a:defRPr>
            </a:lvl3pPr>
            <a:lvl4pPr marL="1314450" indent="-285750">
              <a:lnSpc>
                <a:spcPct val="150000"/>
              </a:lnSpc>
              <a:buFont typeface="Arial" panose="020B0604020202020204" pitchFamily="34" charset="0"/>
              <a:buChar char="•"/>
              <a:defRPr b="0" i="0">
                <a:solidFill>
                  <a:schemeClr val="accent1"/>
                </a:solidFill>
                <a:latin typeface="+mn-lt"/>
              </a:defRPr>
            </a:lvl4pPr>
            <a:lvl5pPr marL="1657350" indent="-285750">
              <a:lnSpc>
                <a:spcPct val="150000"/>
              </a:lnSpc>
              <a:buFont typeface="Arial" panose="020B0604020202020204" pitchFamily="34" charset="0"/>
              <a:buChar char="•"/>
              <a:defRPr b="0" i="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10380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nd Header-Content - Two Column - Blue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B56AA0-9597-9BB2-AC13-BBA02E340AED}"/>
              </a:ext>
            </a:extLst>
          </p:cNvPr>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Inter" panose="02000503000000020004" pitchFamily="2" charset="0"/>
              <a:ea typeface="+mn-ea"/>
              <a:cs typeface="+mn-cs"/>
            </a:endParaRPr>
          </a:p>
        </p:txBody>
      </p:sp>
      <p:sp>
        <p:nvSpPr>
          <p:cNvPr id="10" name="Rectangle 9">
            <a:extLst>
              <a:ext uri="{FF2B5EF4-FFF2-40B4-BE49-F238E27FC236}">
                <a16:creationId xmlns:a16="http://schemas.microsoft.com/office/drawing/2014/main" id="{8D3579DB-C3CB-4F03-8B7E-9E467F1C119E}"/>
              </a:ext>
            </a:extLst>
          </p:cNvPr>
          <p:cNvSpPr/>
          <p:nvPr/>
        </p:nvSpPr>
        <p:spPr>
          <a:xfrm>
            <a:off x="0" y="1"/>
            <a:ext cx="121920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Inter" panose="02000503000000020004" pitchFamily="2" charset="0"/>
              <a:ea typeface="+mn-ea"/>
              <a:cs typeface="+mn-cs"/>
            </a:endParaRPr>
          </a:p>
        </p:txBody>
      </p:sp>
      <p:sp>
        <p:nvSpPr>
          <p:cNvPr id="2" name="Title 1"/>
          <p:cNvSpPr>
            <a:spLocks noGrp="1"/>
          </p:cNvSpPr>
          <p:nvPr>
            <p:ph type="title" hasCustomPrompt="1"/>
          </p:nvPr>
        </p:nvSpPr>
        <p:spPr/>
        <p:txBody>
          <a:bodyPr/>
          <a:lstStyle>
            <a:lvl1pPr>
              <a:defRPr cap="none" baseline="0">
                <a:solidFill>
                  <a:schemeClr val="bg1"/>
                </a:solidFill>
              </a:defRPr>
            </a:lvl1pPr>
          </a:lstStyle>
          <a:p>
            <a:r>
              <a:rPr lang="en-US" dirty="0"/>
              <a:t>Click to edit master title style</a:t>
            </a:r>
          </a:p>
        </p:txBody>
      </p:sp>
      <p:sp>
        <p:nvSpPr>
          <p:cNvPr id="18" name="Content Placeholder 2">
            <a:extLst>
              <a:ext uri="{FF2B5EF4-FFF2-40B4-BE49-F238E27FC236}">
                <a16:creationId xmlns:a16="http://schemas.microsoft.com/office/drawing/2014/main" id="{67DF1748-31E2-4AC2-B9FF-8FE72F2D4B77}"/>
              </a:ext>
            </a:extLst>
          </p:cNvPr>
          <p:cNvSpPr>
            <a:spLocks noGrp="1"/>
          </p:cNvSpPr>
          <p:nvPr>
            <p:ph idx="13" hasCustomPrompt="1"/>
          </p:nvPr>
        </p:nvSpPr>
        <p:spPr>
          <a:xfrm>
            <a:off x="304800" y="1188720"/>
            <a:ext cx="5577841" cy="548640"/>
          </a:xfrm>
        </p:spPr>
        <p:txBody>
          <a:bodyPr lIns="0" rIns="0" anchor="b" anchorCtr="0"/>
          <a:lstStyle>
            <a:lvl1pPr marL="0" indent="0">
              <a:buNone/>
              <a:defRPr sz="2400" b="0" i="0"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9" name="Content Placeholder 2">
            <a:extLst>
              <a:ext uri="{FF2B5EF4-FFF2-40B4-BE49-F238E27FC236}">
                <a16:creationId xmlns:a16="http://schemas.microsoft.com/office/drawing/2014/main" id="{F8A5F76C-B573-454B-A9D8-4027BCEB6D5D}"/>
              </a:ext>
            </a:extLst>
          </p:cNvPr>
          <p:cNvSpPr>
            <a:spLocks noGrp="1"/>
          </p:cNvSpPr>
          <p:nvPr>
            <p:ph idx="15" hasCustomPrompt="1"/>
          </p:nvPr>
        </p:nvSpPr>
        <p:spPr>
          <a:xfrm>
            <a:off x="6309360" y="1188720"/>
            <a:ext cx="5577840" cy="548640"/>
          </a:xfrm>
        </p:spPr>
        <p:txBody>
          <a:bodyPr lIns="0" rIns="0" anchor="b" anchorCtr="0"/>
          <a:lstStyle>
            <a:lvl1pPr marL="0" indent="0">
              <a:buNone/>
              <a:defRPr sz="2400" b="0" i="0"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0" name="Content Placeholder 2">
            <a:extLst>
              <a:ext uri="{FF2B5EF4-FFF2-40B4-BE49-F238E27FC236}">
                <a16:creationId xmlns:a16="http://schemas.microsoft.com/office/drawing/2014/main" id="{D8F20F21-99DA-4007-8CA6-BF22634A2DF4}"/>
              </a:ext>
            </a:extLst>
          </p:cNvPr>
          <p:cNvSpPr>
            <a:spLocks noGrp="1"/>
          </p:cNvSpPr>
          <p:nvPr>
            <p:ph idx="16"/>
          </p:nvPr>
        </p:nvSpPr>
        <p:spPr>
          <a:xfrm>
            <a:off x="6309360" y="1645920"/>
            <a:ext cx="5577840" cy="4572000"/>
          </a:xfrm>
        </p:spPr>
        <p:txBody>
          <a:bodyPr lIns="0" rIns="0"/>
          <a:lstStyle>
            <a:lvl1pPr marL="342900" indent="-342900">
              <a:lnSpc>
                <a:spcPct val="150000"/>
              </a:lnSpc>
              <a:buFont typeface="Arial" panose="020B0604020202020204" pitchFamily="34" charset="0"/>
              <a:buChar char="•"/>
              <a:defRPr b="0" i="0">
                <a:solidFill>
                  <a:schemeClr val="tx2"/>
                </a:solidFill>
                <a:latin typeface="+mn-lt"/>
              </a:defRPr>
            </a:lvl1pPr>
            <a:lvl2pPr marL="685800" indent="-342900">
              <a:lnSpc>
                <a:spcPct val="150000"/>
              </a:lnSpc>
              <a:buFont typeface="Arial" panose="020B0604020202020204" pitchFamily="34" charset="0"/>
              <a:buChar char="•"/>
              <a:defRPr b="0" i="0">
                <a:solidFill>
                  <a:schemeClr val="accent1"/>
                </a:solidFill>
                <a:latin typeface="+mn-lt"/>
              </a:defRPr>
            </a:lvl2pPr>
            <a:lvl3pPr marL="971550" indent="-285750">
              <a:lnSpc>
                <a:spcPct val="150000"/>
              </a:lnSpc>
              <a:buFont typeface="Arial" panose="020B0604020202020204" pitchFamily="34" charset="0"/>
              <a:buChar char="•"/>
              <a:defRPr b="0" i="0">
                <a:solidFill>
                  <a:schemeClr val="accent1"/>
                </a:solidFill>
                <a:latin typeface="+mn-lt"/>
              </a:defRPr>
            </a:lvl3pPr>
            <a:lvl4pPr marL="1314450" indent="-285750">
              <a:lnSpc>
                <a:spcPct val="150000"/>
              </a:lnSpc>
              <a:buFont typeface="Arial" panose="020B0604020202020204" pitchFamily="34" charset="0"/>
              <a:buChar char="•"/>
              <a:defRPr b="0" i="0">
                <a:solidFill>
                  <a:schemeClr val="accent1"/>
                </a:solidFill>
                <a:latin typeface="+mn-lt"/>
              </a:defRPr>
            </a:lvl4pPr>
            <a:lvl5pPr marL="1657350" indent="-285750">
              <a:lnSpc>
                <a:spcPct val="150000"/>
              </a:lnSpc>
              <a:buFont typeface="Arial" panose="020B0604020202020204" pitchFamily="34" charset="0"/>
              <a:buChar char="•"/>
              <a:defRPr b="0" i="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a:extLst>
              <a:ext uri="{FF2B5EF4-FFF2-40B4-BE49-F238E27FC236}">
                <a16:creationId xmlns:a16="http://schemas.microsoft.com/office/drawing/2014/main" id="{A20B0B0B-63BD-49D6-BB43-090487CE23D4}"/>
              </a:ext>
            </a:extLst>
          </p:cNvPr>
          <p:cNvSpPr>
            <a:spLocks noGrp="1"/>
          </p:cNvSpPr>
          <p:nvPr>
            <p:ph idx="17"/>
          </p:nvPr>
        </p:nvSpPr>
        <p:spPr>
          <a:xfrm>
            <a:off x="304800" y="1645920"/>
            <a:ext cx="5577841" cy="4572000"/>
          </a:xfrm>
        </p:spPr>
        <p:txBody>
          <a:bodyPr lIns="0" rIns="0"/>
          <a:lstStyle>
            <a:lvl1pPr marL="342900" indent="-342900">
              <a:lnSpc>
                <a:spcPct val="150000"/>
              </a:lnSpc>
              <a:buFont typeface="Arial" panose="020B0604020202020204" pitchFamily="34" charset="0"/>
              <a:buChar char="•"/>
              <a:defRPr b="0" i="0">
                <a:solidFill>
                  <a:schemeClr val="tx2"/>
                </a:solidFill>
                <a:latin typeface="+mn-lt"/>
              </a:defRPr>
            </a:lvl1pPr>
            <a:lvl2pPr marL="685800" indent="-342900">
              <a:lnSpc>
                <a:spcPct val="150000"/>
              </a:lnSpc>
              <a:buFont typeface="Arial" panose="020B0604020202020204" pitchFamily="34" charset="0"/>
              <a:buChar char="•"/>
              <a:defRPr b="0" i="0">
                <a:solidFill>
                  <a:schemeClr val="accent1"/>
                </a:solidFill>
                <a:latin typeface="+mn-lt"/>
              </a:defRPr>
            </a:lvl2pPr>
            <a:lvl3pPr marL="971550" indent="-285750">
              <a:lnSpc>
                <a:spcPct val="150000"/>
              </a:lnSpc>
              <a:buFont typeface="Arial" panose="020B0604020202020204" pitchFamily="34" charset="0"/>
              <a:buChar char="•"/>
              <a:defRPr b="0" i="0">
                <a:solidFill>
                  <a:schemeClr val="accent1"/>
                </a:solidFill>
                <a:latin typeface="+mn-lt"/>
              </a:defRPr>
            </a:lvl3pPr>
            <a:lvl4pPr marL="1314450" indent="-285750">
              <a:lnSpc>
                <a:spcPct val="150000"/>
              </a:lnSpc>
              <a:buFont typeface="Arial" panose="020B0604020202020204" pitchFamily="34" charset="0"/>
              <a:buChar char="•"/>
              <a:defRPr b="0" i="0">
                <a:solidFill>
                  <a:schemeClr val="accent1"/>
                </a:solidFill>
                <a:latin typeface="+mn-lt"/>
              </a:defRPr>
            </a:lvl4pPr>
            <a:lvl5pPr marL="1657350" indent="-285750">
              <a:lnSpc>
                <a:spcPct val="150000"/>
              </a:lnSpc>
              <a:buFont typeface="Arial" panose="020B0604020202020204" pitchFamily="34" charset="0"/>
              <a:buChar char="•"/>
              <a:defRPr b="0" i="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920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Header-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7" name="Content Placeholder 2">
            <a:extLst>
              <a:ext uri="{FF2B5EF4-FFF2-40B4-BE49-F238E27FC236}">
                <a16:creationId xmlns:a16="http://schemas.microsoft.com/office/drawing/2014/main" id="{DE370DF9-BEF8-4904-889E-D1D9233B54B9}"/>
              </a:ext>
            </a:extLst>
          </p:cNvPr>
          <p:cNvSpPr>
            <a:spLocks noGrp="1"/>
          </p:cNvSpPr>
          <p:nvPr>
            <p:ph idx="13" hasCustomPrompt="1"/>
          </p:nvPr>
        </p:nvSpPr>
        <p:spPr>
          <a:xfrm>
            <a:off x="304800" y="1188720"/>
            <a:ext cx="5577841"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a:extLst>
              <a:ext uri="{FF2B5EF4-FFF2-40B4-BE49-F238E27FC236}">
                <a16:creationId xmlns:a16="http://schemas.microsoft.com/office/drawing/2014/main" id="{E7A3D1B7-8F01-4900-BBA5-03C6A6497C48}"/>
              </a:ext>
            </a:extLst>
          </p:cNvPr>
          <p:cNvSpPr>
            <a:spLocks noGrp="1"/>
          </p:cNvSpPr>
          <p:nvPr>
            <p:ph idx="15" hasCustomPrompt="1"/>
          </p:nvPr>
        </p:nvSpPr>
        <p:spPr>
          <a:xfrm>
            <a:off x="6309360" y="1188720"/>
            <a:ext cx="5577840"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9" name="Content Placeholder 2">
            <a:extLst>
              <a:ext uri="{FF2B5EF4-FFF2-40B4-BE49-F238E27FC236}">
                <a16:creationId xmlns:a16="http://schemas.microsoft.com/office/drawing/2014/main" id="{D9F7378E-8F22-4629-8D42-7A2674CD07FD}"/>
              </a:ext>
            </a:extLst>
          </p:cNvPr>
          <p:cNvSpPr>
            <a:spLocks noGrp="1"/>
          </p:cNvSpPr>
          <p:nvPr>
            <p:ph idx="16"/>
          </p:nvPr>
        </p:nvSpPr>
        <p:spPr>
          <a:xfrm>
            <a:off x="6309360" y="1645920"/>
            <a:ext cx="5577840"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2">
            <a:extLst>
              <a:ext uri="{FF2B5EF4-FFF2-40B4-BE49-F238E27FC236}">
                <a16:creationId xmlns:a16="http://schemas.microsoft.com/office/drawing/2014/main" id="{32E4013B-530F-43B5-8348-89617F5A50DA}"/>
              </a:ext>
            </a:extLst>
          </p:cNvPr>
          <p:cNvSpPr>
            <a:spLocks noGrp="1"/>
          </p:cNvSpPr>
          <p:nvPr>
            <p:ph idx="17"/>
          </p:nvPr>
        </p:nvSpPr>
        <p:spPr>
          <a:xfrm>
            <a:off x="304800" y="1645920"/>
            <a:ext cx="5577841"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81830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60020"/>
            <a:ext cx="11582400" cy="914400"/>
          </a:xfrm>
        </p:spPr>
        <p:txBody>
          <a:bodyPr anchor="ctr"/>
          <a:lstStyle>
            <a:lvl1pPr>
              <a:defRPr cap="none" baseline="0">
                <a:latin typeface="+mj-lt"/>
              </a:defRPr>
            </a:lvl1pPr>
          </a:lstStyle>
          <a:p>
            <a:r>
              <a:rPr lang="en-US" dirty="0"/>
              <a:t>Click to edit master title style</a:t>
            </a:r>
          </a:p>
        </p:txBody>
      </p:sp>
      <p:sp>
        <p:nvSpPr>
          <p:cNvPr id="10" name="Content Placeholder 2">
            <a:extLst>
              <a:ext uri="{FF2B5EF4-FFF2-40B4-BE49-F238E27FC236}">
                <a16:creationId xmlns:a16="http://schemas.microsoft.com/office/drawing/2014/main" id="{9BCB07CF-B1CA-41B3-A13C-59CE8941A69C}"/>
              </a:ext>
            </a:extLst>
          </p:cNvPr>
          <p:cNvSpPr>
            <a:spLocks noGrp="1"/>
          </p:cNvSpPr>
          <p:nvPr>
            <p:ph idx="16"/>
          </p:nvPr>
        </p:nvSpPr>
        <p:spPr>
          <a:xfrm>
            <a:off x="6309360" y="1188720"/>
            <a:ext cx="5577840" cy="5212080"/>
          </a:xfrm>
        </p:spPr>
        <p:txBody>
          <a:bodyPr lIns="0" rIns="0"/>
          <a:lstStyle>
            <a:lvl1pPr marL="342900" indent="-342900">
              <a:lnSpc>
                <a:spcPct val="150000"/>
              </a:lnSpc>
              <a:buFont typeface="Arial" panose="020B0604020202020204" pitchFamily="34" charset="0"/>
              <a:buChar char="•"/>
              <a:defRPr b="0" i="0">
                <a:solidFill>
                  <a:schemeClr val="tx2"/>
                </a:solidFill>
                <a:latin typeface="+mn-lt"/>
              </a:defRPr>
            </a:lvl1pPr>
            <a:lvl2pPr marL="685800" indent="-342900">
              <a:lnSpc>
                <a:spcPct val="150000"/>
              </a:lnSpc>
              <a:buFont typeface="Arial" panose="020B0604020202020204" pitchFamily="34" charset="0"/>
              <a:buChar char="•"/>
              <a:defRPr b="0" i="0">
                <a:solidFill>
                  <a:schemeClr val="accent1"/>
                </a:solidFill>
                <a:latin typeface="+mn-lt"/>
              </a:defRPr>
            </a:lvl2pPr>
            <a:lvl3pPr marL="971550" indent="-285750">
              <a:lnSpc>
                <a:spcPct val="150000"/>
              </a:lnSpc>
              <a:buFont typeface="Arial" panose="020B0604020202020204" pitchFamily="34" charset="0"/>
              <a:buChar char="•"/>
              <a:defRPr b="0" i="0">
                <a:solidFill>
                  <a:schemeClr val="accent1"/>
                </a:solidFill>
                <a:latin typeface="+mn-lt"/>
              </a:defRPr>
            </a:lvl3pPr>
            <a:lvl4pPr marL="1314450" indent="-285750">
              <a:lnSpc>
                <a:spcPct val="150000"/>
              </a:lnSpc>
              <a:buFont typeface="Arial" panose="020B0604020202020204" pitchFamily="34" charset="0"/>
              <a:buChar char="•"/>
              <a:defRPr b="0" i="0">
                <a:solidFill>
                  <a:schemeClr val="accent1"/>
                </a:solidFill>
                <a:latin typeface="+mn-lt"/>
              </a:defRPr>
            </a:lvl4pPr>
            <a:lvl5pPr marL="1657350" indent="-285750">
              <a:lnSpc>
                <a:spcPct val="150000"/>
              </a:lnSpc>
              <a:buFont typeface="Arial" panose="020B0604020202020204" pitchFamily="34" charset="0"/>
              <a:buChar char="•"/>
              <a:defRPr b="0" i="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4F05A0A7-E253-42B3-9C76-D9E6258CA8F9}"/>
              </a:ext>
            </a:extLst>
          </p:cNvPr>
          <p:cNvSpPr>
            <a:spLocks noGrp="1"/>
          </p:cNvSpPr>
          <p:nvPr>
            <p:ph idx="18"/>
          </p:nvPr>
        </p:nvSpPr>
        <p:spPr>
          <a:xfrm>
            <a:off x="304800" y="1188720"/>
            <a:ext cx="5577841" cy="5212080"/>
          </a:xfrm>
        </p:spPr>
        <p:txBody>
          <a:bodyPr lIns="0" rIns="0"/>
          <a:lstStyle>
            <a:lvl1pPr marL="342900" indent="-342900">
              <a:lnSpc>
                <a:spcPct val="150000"/>
              </a:lnSpc>
              <a:buFont typeface="Arial" panose="020B0604020202020204" pitchFamily="34" charset="0"/>
              <a:buChar char="•"/>
              <a:defRPr b="0" i="0">
                <a:solidFill>
                  <a:schemeClr val="tx2"/>
                </a:solidFill>
                <a:latin typeface="+mn-lt"/>
              </a:defRPr>
            </a:lvl1pPr>
            <a:lvl2pPr marL="685800" indent="-342900">
              <a:lnSpc>
                <a:spcPct val="150000"/>
              </a:lnSpc>
              <a:buFont typeface="Arial" panose="020B0604020202020204" pitchFamily="34" charset="0"/>
              <a:buChar char="•"/>
              <a:defRPr b="0" i="0">
                <a:solidFill>
                  <a:schemeClr val="accent1"/>
                </a:solidFill>
                <a:latin typeface="+mn-lt"/>
              </a:defRPr>
            </a:lvl2pPr>
            <a:lvl3pPr marL="971550" indent="-285750">
              <a:lnSpc>
                <a:spcPct val="150000"/>
              </a:lnSpc>
              <a:buFont typeface="Arial" panose="020B0604020202020204" pitchFamily="34" charset="0"/>
              <a:buChar char="•"/>
              <a:defRPr b="0" i="0">
                <a:solidFill>
                  <a:schemeClr val="accent1"/>
                </a:solidFill>
                <a:latin typeface="+mn-lt"/>
              </a:defRPr>
            </a:lvl3pPr>
            <a:lvl4pPr marL="1314450" indent="-285750">
              <a:lnSpc>
                <a:spcPct val="150000"/>
              </a:lnSpc>
              <a:buFont typeface="Arial" panose="020B0604020202020204" pitchFamily="34" charset="0"/>
              <a:buChar char="•"/>
              <a:defRPr b="0" i="0">
                <a:solidFill>
                  <a:schemeClr val="accent1"/>
                </a:solidFill>
                <a:latin typeface="+mn-lt"/>
              </a:defRPr>
            </a:lvl4pPr>
            <a:lvl5pPr marL="1657350" indent="-285750">
              <a:lnSpc>
                <a:spcPct val="150000"/>
              </a:lnSpc>
              <a:buFont typeface="Arial" panose="020B0604020202020204" pitchFamily="34" charset="0"/>
              <a:buChar char="•"/>
              <a:defRPr b="0" i="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6005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and Content - Two Column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316524"/>
            <a:ext cx="11582400" cy="914400"/>
          </a:xfrm>
        </p:spPr>
        <p:txBody>
          <a:bodyPr anchor="ctr"/>
          <a:lstStyle>
            <a:lvl1pPr>
              <a:defRPr cap="none" baseline="0">
                <a:solidFill>
                  <a:schemeClr val="tx1"/>
                </a:solidFill>
                <a:latin typeface="+mj-lt"/>
              </a:defRPr>
            </a:lvl1pPr>
          </a:lstStyle>
          <a:p>
            <a:r>
              <a:rPr lang="en-US" dirty="0"/>
              <a:t>Click to edit master title style</a:t>
            </a:r>
          </a:p>
        </p:txBody>
      </p:sp>
      <p:sp>
        <p:nvSpPr>
          <p:cNvPr id="9" name="Content Placeholder 2">
            <a:extLst>
              <a:ext uri="{FF2B5EF4-FFF2-40B4-BE49-F238E27FC236}">
                <a16:creationId xmlns:a16="http://schemas.microsoft.com/office/drawing/2014/main" id="{221BD50C-2A34-4751-8DC6-53D9BC1DE340}"/>
              </a:ext>
            </a:extLst>
          </p:cNvPr>
          <p:cNvSpPr>
            <a:spLocks noGrp="1"/>
          </p:cNvSpPr>
          <p:nvPr>
            <p:ph idx="16"/>
          </p:nvPr>
        </p:nvSpPr>
        <p:spPr>
          <a:xfrm>
            <a:off x="6309360" y="1230924"/>
            <a:ext cx="5577840" cy="5212080"/>
          </a:xfrm>
        </p:spPr>
        <p:txBody>
          <a:bodyPr lIns="0" rIns="0"/>
          <a:lstStyle>
            <a:lvl1pPr marL="342900" indent="-342900">
              <a:lnSpc>
                <a:spcPct val="150000"/>
              </a:lnSpc>
              <a:buFont typeface="Arial" panose="020B0604020202020204" pitchFamily="34" charset="0"/>
              <a:buChar char="•"/>
              <a:defRPr b="0" i="0">
                <a:solidFill>
                  <a:schemeClr val="tx2"/>
                </a:solidFill>
                <a:latin typeface="+mn-lt"/>
              </a:defRPr>
            </a:lvl1pPr>
            <a:lvl2pPr marL="685800" indent="-342900">
              <a:lnSpc>
                <a:spcPct val="150000"/>
              </a:lnSpc>
              <a:buFont typeface="Arial" panose="020B0604020202020204" pitchFamily="34" charset="0"/>
              <a:buChar char="•"/>
              <a:defRPr b="0" i="0">
                <a:solidFill>
                  <a:schemeClr val="accent1"/>
                </a:solidFill>
                <a:latin typeface="+mn-lt"/>
              </a:defRPr>
            </a:lvl2pPr>
            <a:lvl3pPr marL="971550" indent="-285750">
              <a:lnSpc>
                <a:spcPct val="150000"/>
              </a:lnSpc>
              <a:buFont typeface="Arial" panose="020B0604020202020204" pitchFamily="34" charset="0"/>
              <a:buChar char="•"/>
              <a:defRPr b="0" i="0">
                <a:solidFill>
                  <a:schemeClr val="accent1"/>
                </a:solidFill>
                <a:latin typeface="+mn-lt"/>
              </a:defRPr>
            </a:lvl3pPr>
            <a:lvl4pPr marL="1314450" indent="-285750">
              <a:lnSpc>
                <a:spcPct val="150000"/>
              </a:lnSpc>
              <a:buFont typeface="Arial" panose="020B0604020202020204" pitchFamily="34" charset="0"/>
              <a:buChar char="•"/>
              <a:defRPr b="0" i="0">
                <a:solidFill>
                  <a:schemeClr val="accent1"/>
                </a:solidFill>
                <a:latin typeface="+mn-lt"/>
              </a:defRPr>
            </a:lvl4pPr>
            <a:lvl5pPr marL="1657350" indent="-285750">
              <a:lnSpc>
                <a:spcPct val="150000"/>
              </a:lnSpc>
              <a:buFont typeface="Arial" panose="020B0604020202020204" pitchFamily="34" charset="0"/>
              <a:buChar char="•"/>
              <a:defRPr b="0" i="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570A2484-FFFB-45E2-8DF3-40CD946D7B06}"/>
              </a:ext>
            </a:extLst>
          </p:cNvPr>
          <p:cNvSpPr>
            <a:spLocks noGrp="1"/>
          </p:cNvSpPr>
          <p:nvPr>
            <p:ph idx="18"/>
          </p:nvPr>
        </p:nvSpPr>
        <p:spPr>
          <a:xfrm>
            <a:off x="304801" y="1230924"/>
            <a:ext cx="5577840" cy="5212080"/>
          </a:xfrm>
        </p:spPr>
        <p:txBody>
          <a:bodyPr lIns="0" rIns="0"/>
          <a:lstStyle>
            <a:lvl1pPr marL="342900" indent="-342900">
              <a:lnSpc>
                <a:spcPct val="150000"/>
              </a:lnSpc>
              <a:buFont typeface="Arial" panose="020B0604020202020204" pitchFamily="34" charset="0"/>
              <a:buChar char="•"/>
              <a:defRPr b="0" i="0">
                <a:solidFill>
                  <a:schemeClr val="tx2"/>
                </a:solidFill>
                <a:latin typeface="+mn-lt"/>
              </a:defRPr>
            </a:lvl1pPr>
            <a:lvl2pPr marL="685800" indent="-342900">
              <a:lnSpc>
                <a:spcPct val="150000"/>
              </a:lnSpc>
              <a:buFont typeface="Arial" panose="020B0604020202020204" pitchFamily="34" charset="0"/>
              <a:buChar char="•"/>
              <a:defRPr b="0" i="0">
                <a:solidFill>
                  <a:schemeClr val="accent1"/>
                </a:solidFill>
                <a:latin typeface="+mn-lt"/>
              </a:defRPr>
            </a:lvl2pPr>
            <a:lvl3pPr marL="971550" indent="-285750">
              <a:lnSpc>
                <a:spcPct val="150000"/>
              </a:lnSpc>
              <a:buFont typeface="Arial" panose="020B0604020202020204" pitchFamily="34" charset="0"/>
              <a:buChar char="•"/>
              <a:defRPr b="0" i="0">
                <a:solidFill>
                  <a:schemeClr val="accent1"/>
                </a:solidFill>
                <a:latin typeface="+mn-lt"/>
              </a:defRPr>
            </a:lvl3pPr>
            <a:lvl4pPr marL="1314450" indent="-285750">
              <a:lnSpc>
                <a:spcPct val="150000"/>
              </a:lnSpc>
              <a:buFont typeface="Arial" panose="020B0604020202020204" pitchFamily="34" charset="0"/>
              <a:buChar char="•"/>
              <a:defRPr b="0" i="0">
                <a:solidFill>
                  <a:schemeClr val="accent1"/>
                </a:solidFill>
                <a:latin typeface="+mn-lt"/>
              </a:defRPr>
            </a:lvl4pPr>
            <a:lvl5pPr marL="1657350" indent="-285750">
              <a:lnSpc>
                <a:spcPct val="150000"/>
              </a:lnSpc>
              <a:buFont typeface="Arial" panose="020B0604020202020204" pitchFamily="34" charset="0"/>
              <a:buChar char="•"/>
              <a:defRPr b="0" i="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87130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 3 Columns w/ Icons Green Divider">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390782"/>
            <a:ext cx="11305427" cy="574516"/>
          </a:xfrm>
          <a:prstGeom prst="rect">
            <a:avLst/>
          </a:prstGeom>
          <a:ln w="12700">
            <a:miter lim="400000"/>
          </a:ln>
        </p:spPr>
        <p:txBody>
          <a:bodyPr lIns="0" tIns="0" rIns="0" bIns="0">
            <a:spAutoFit/>
          </a:bodyPr>
          <a:lstStyle>
            <a:lvl1pPr>
              <a:defRPr/>
            </a:lvl1pPr>
          </a:lstStyle>
          <a:p>
            <a:pPr lvl="0"/>
            <a:r>
              <a:rPr dirty="0"/>
              <a:t>Title Text</a:t>
            </a:r>
          </a:p>
        </p:txBody>
      </p:sp>
      <p:sp>
        <p:nvSpPr>
          <p:cNvPr id="4" name="Content Placeholder 3">
            <a:extLst>
              <a:ext uri="{FF2B5EF4-FFF2-40B4-BE49-F238E27FC236}">
                <a16:creationId xmlns:a16="http://schemas.microsoft.com/office/drawing/2014/main" id="{A2BD0A06-626D-EA20-E934-470250BEB389}"/>
              </a:ext>
            </a:extLst>
          </p:cNvPr>
          <p:cNvSpPr>
            <a:spLocks noGrp="1"/>
          </p:cNvSpPr>
          <p:nvPr>
            <p:ph sz="quarter" idx="10"/>
          </p:nvPr>
        </p:nvSpPr>
        <p:spPr>
          <a:xfrm>
            <a:off x="472715" y="2245895"/>
            <a:ext cx="3474720" cy="3850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F5C80B94-30B7-7177-11B1-6A9EA62ADD85}"/>
              </a:ext>
            </a:extLst>
          </p:cNvPr>
          <p:cNvSpPr>
            <a:spLocks noGrp="1"/>
          </p:cNvSpPr>
          <p:nvPr>
            <p:ph sz="quarter" idx="11"/>
          </p:nvPr>
        </p:nvSpPr>
        <p:spPr>
          <a:xfrm>
            <a:off x="4388069" y="2245736"/>
            <a:ext cx="3474720" cy="3850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6B122914-BCE4-60D5-5D18-87AF441EDE87}"/>
              </a:ext>
            </a:extLst>
          </p:cNvPr>
          <p:cNvSpPr>
            <a:spLocks noGrp="1"/>
          </p:cNvSpPr>
          <p:nvPr>
            <p:ph sz="quarter" idx="12"/>
          </p:nvPr>
        </p:nvSpPr>
        <p:spPr>
          <a:xfrm>
            <a:off x="8303423" y="2245736"/>
            <a:ext cx="3474720" cy="3850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F1BDC730-D8EB-255C-1DC8-5B91C1B8EB82}"/>
              </a:ext>
            </a:extLst>
          </p:cNvPr>
          <p:cNvCxnSpPr>
            <a:cxnSpLocks/>
          </p:cNvCxnSpPr>
          <p:nvPr/>
        </p:nvCxnSpPr>
        <p:spPr>
          <a:xfrm>
            <a:off x="4172125"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cxnSp>
        <p:nvCxnSpPr>
          <p:cNvPr id="9" name="Straight Connector 8">
            <a:extLst>
              <a:ext uri="{FF2B5EF4-FFF2-40B4-BE49-F238E27FC236}">
                <a16:creationId xmlns:a16="http://schemas.microsoft.com/office/drawing/2014/main" id="{18030953-038C-D54F-0B78-01D3C9B120F8}"/>
              </a:ext>
            </a:extLst>
          </p:cNvPr>
          <p:cNvCxnSpPr>
            <a:cxnSpLocks/>
          </p:cNvCxnSpPr>
          <p:nvPr/>
        </p:nvCxnSpPr>
        <p:spPr>
          <a:xfrm>
            <a:off x="8075801"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3AA89C8D-9BD3-A3C6-659C-38208AE31F8E}"/>
              </a:ext>
            </a:extLst>
          </p:cNvPr>
          <p:cNvCxnSpPr>
            <a:cxnSpLocks/>
          </p:cNvCxnSpPr>
          <p:nvPr/>
        </p:nvCxnSpPr>
        <p:spPr>
          <a:xfrm>
            <a:off x="4172125"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D90E0172-3450-0D00-5345-F4207B990E50}"/>
              </a:ext>
            </a:extLst>
          </p:cNvPr>
          <p:cNvCxnSpPr>
            <a:cxnSpLocks/>
          </p:cNvCxnSpPr>
          <p:nvPr/>
        </p:nvCxnSpPr>
        <p:spPr>
          <a:xfrm>
            <a:off x="8075801"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sp>
        <p:nvSpPr>
          <p:cNvPr id="16" name="Picture Placeholder 5">
            <a:extLst>
              <a:ext uri="{FF2B5EF4-FFF2-40B4-BE49-F238E27FC236}">
                <a16:creationId xmlns:a16="http://schemas.microsoft.com/office/drawing/2014/main" id="{292F1ABA-3B22-0C59-BADD-38721451FED7}"/>
              </a:ext>
            </a:extLst>
          </p:cNvPr>
          <p:cNvSpPr>
            <a:spLocks noGrp="1"/>
          </p:cNvSpPr>
          <p:nvPr>
            <p:ph type="pic" sz="quarter" idx="13"/>
          </p:nvPr>
        </p:nvSpPr>
        <p:spPr>
          <a:xfrm>
            <a:off x="472713" y="1304702"/>
            <a:ext cx="3483463" cy="732647"/>
          </a:xfrm>
          <a:noFill/>
        </p:spPr>
        <p:txBody>
          <a:bodyPr/>
          <a:lstStyle>
            <a:lvl1pPr>
              <a:defRPr>
                <a:noFill/>
              </a:defRPr>
            </a:lvl1pPr>
          </a:lstStyle>
          <a:p>
            <a:r>
              <a:rPr lang="en-US"/>
              <a:t>Click icon to add picture</a:t>
            </a:r>
            <a:endParaRPr lang="en-US" dirty="0"/>
          </a:p>
        </p:txBody>
      </p:sp>
      <p:sp>
        <p:nvSpPr>
          <p:cNvPr id="17" name="Picture Placeholder 5">
            <a:extLst>
              <a:ext uri="{FF2B5EF4-FFF2-40B4-BE49-F238E27FC236}">
                <a16:creationId xmlns:a16="http://schemas.microsoft.com/office/drawing/2014/main" id="{B8EC8D8F-1801-322F-A37B-EAE5AD2806AC}"/>
              </a:ext>
            </a:extLst>
          </p:cNvPr>
          <p:cNvSpPr>
            <a:spLocks noGrp="1"/>
          </p:cNvSpPr>
          <p:nvPr>
            <p:ph type="pic" sz="quarter" idx="14"/>
          </p:nvPr>
        </p:nvSpPr>
        <p:spPr>
          <a:xfrm>
            <a:off x="4386986" y="1304702"/>
            <a:ext cx="3461187" cy="732647"/>
          </a:xfrm>
          <a:noFill/>
        </p:spPr>
        <p:txBody>
          <a:bodyPr/>
          <a:lstStyle>
            <a:lvl1pPr>
              <a:defRPr>
                <a:noFill/>
              </a:defRPr>
            </a:lvl1pPr>
          </a:lstStyle>
          <a:p>
            <a:r>
              <a:rPr lang="en-US"/>
              <a:t>Click icon to add picture</a:t>
            </a:r>
            <a:endParaRPr lang="en-US" dirty="0"/>
          </a:p>
        </p:txBody>
      </p:sp>
      <p:sp>
        <p:nvSpPr>
          <p:cNvPr id="18" name="Picture Placeholder 5">
            <a:extLst>
              <a:ext uri="{FF2B5EF4-FFF2-40B4-BE49-F238E27FC236}">
                <a16:creationId xmlns:a16="http://schemas.microsoft.com/office/drawing/2014/main" id="{C08CDBFB-4708-8444-0F2F-8B1D2275812C}"/>
              </a:ext>
            </a:extLst>
          </p:cNvPr>
          <p:cNvSpPr>
            <a:spLocks noGrp="1"/>
          </p:cNvSpPr>
          <p:nvPr>
            <p:ph type="pic" sz="quarter" idx="15"/>
          </p:nvPr>
        </p:nvSpPr>
        <p:spPr>
          <a:xfrm>
            <a:off x="8301261" y="1304702"/>
            <a:ext cx="3461186" cy="732647"/>
          </a:xfrm>
          <a:noFill/>
        </p:spPr>
        <p:txBody>
          <a:bodyPr/>
          <a:lstStyle>
            <a:lvl1pPr>
              <a:defRPr>
                <a:noFill/>
              </a:defRPr>
            </a:lvl1pPr>
          </a:lstStyle>
          <a:p>
            <a:r>
              <a:rPr lang="en-US"/>
              <a:t>Click icon to add picture</a:t>
            </a:r>
            <a:endParaRPr lang="en-US" dirty="0"/>
          </a:p>
        </p:txBody>
      </p:sp>
    </p:spTree>
    <p:extLst>
      <p:ext uri="{BB962C8B-B14F-4D97-AF65-F5344CB8AC3E}">
        <p14:creationId xmlns:p14="http://schemas.microsoft.com/office/powerpoint/2010/main" val="3271143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 3 Columns w/ Stats Green Divider">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466700"/>
            <a:ext cx="11305427" cy="498598"/>
          </a:xfrm>
          <a:prstGeom prst="rect">
            <a:avLst/>
          </a:prstGeom>
          <a:ln w="12700">
            <a:miter lim="400000"/>
          </a:ln>
        </p:spPr>
        <p:txBody>
          <a:bodyPr lIns="0" tIns="0" rIns="0" bIns="0">
            <a:spAutoFit/>
          </a:bodyPr>
          <a:lstStyle>
            <a:lvl1pPr>
              <a:defRPr>
                <a:latin typeface="+mj-lt"/>
              </a:defRPr>
            </a:lvl1pPr>
          </a:lstStyle>
          <a:p>
            <a:pPr lvl="0"/>
            <a:r>
              <a:rPr dirty="0"/>
              <a:t>Title Text</a:t>
            </a:r>
          </a:p>
        </p:txBody>
      </p:sp>
      <p:sp>
        <p:nvSpPr>
          <p:cNvPr id="4" name="Content Placeholder 3">
            <a:extLst>
              <a:ext uri="{FF2B5EF4-FFF2-40B4-BE49-F238E27FC236}">
                <a16:creationId xmlns:a16="http://schemas.microsoft.com/office/drawing/2014/main" id="{A2BD0A06-626D-EA20-E934-470250BEB389}"/>
              </a:ext>
            </a:extLst>
          </p:cNvPr>
          <p:cNvSpPr>
            <a:spLocks noGrp="1"/>
          </p:cNvSpPr>
          <p:nvPr>
            <p:ph sz="quarter" idx="10"/>
          </p:nvPr>
        </p:nvSpPr>
        <p:spPr>
          <a:xfrm>
            <a:off x="472715" y="3295485"/>
            <a:ext cx="3474720" cy="2801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F5C80B94-30B7-7177-11B1-6A9EA62ADD85}"/>
              </a:ext>
            </a:extLst>
          </p:cNvPr>
          <p:cNvSpPr>
            <a:spLocks noGrp="1"/>
          </p:cNvSpPr>
          <p:nvPr>
            <p:ph sz="quarter" idx="11"/>
          </p:nvPr>
        </p:nvSpPr>
        <p:spPr>
          <a:xfrm>
            <a:off x="4388069" y="3295136"/>
            <a:ext cx="3474720" cy="2800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6B122914-BCE4-60D5-5D18-87AF441EDE87}"/>
              </a:ext>
            </a:extLst>
          </p:cNvPr>
          <p:cNvSpPr>
            <a:spLocks noGrp="1"/>
          </p:cNvSpPr>
          <p:nvPr>
            <p:ph sz="quarter" idx="12"/>
          </p:nvPr>
        </p:nvSpPr>
        <p:spPr>
          <a:xfrm>
            <a:off x="8303423" y="3295136"/>
            <a:ext cx="3474720" cy="2800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F1BDC730-D8EB-255C-1DC8-5B91C1B8EB82}"/>
              </a:ext>
            </a:extLst>
          </p:cNvPr>
          <p:cNvCxnSpPr>
            <a:cxnSpLocks/>
          </p:cNvCxnSpPr>
          <p:nvPr/>
        </p:nvCxnSpPr>
        <p:spPr>
          <a:xfrm>
            <a:off x="4172125"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cxnSp>
        <p:nvCxnSpPr>
          <p:cNvPr id="9" name="Straight Connector 8">
            <a:extLst>
              <a:ext uri="{FF2B5EF4-FFF2-40B4-BE49-F238E27FC236}">
                <a16:creationId xmlns:a16="http://schemas.microsoft.com/office/drawing/2014/main" id="{18030953-038C-D54F-0B78-01D3C9B120F8}"/>
              </a:ext>
            </a:extLst>
          </p:cNvPr>
          <p:cNvCxnSpPr>
            <a:cxnSpLocks/>
          </p:cNvCxnSpPr>
          <p:nvPr/>
        </p:nvCxnSpPr>
        <p:spPr>
          <a:xfrm>
            <a:off x="8075801"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A7ADAC2C-1575-810F-7C04-CDC0C23BDC82}"/>
              </a:ext>
            </a:extLst>
          </p:cNvPr>
          <p:cNvCxnSpPr>
            <a:cxnSpLocks/>
          </p:cNvCxnSpPr>
          <p:nvPr/>
        </p:nvCxnSpPr>
        <p:spPr>
          <a:xfrm>
            <a:off x="4172125"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792B066C-8AC3-3CEA-E623-29A0C755465C}"/>
              </a:ext>
            </a:extLst>
          </p:cNvPr>
          <p:cNvCxnSpPr>
            <a:cxnSpLocks/>
          </p:cNvCxnSpPr>
          <p:nvPr/>
        </p:nvCxnSpPr>
        <p:spPr>
          <a:xfrm>
            <a:off x="8075801"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sp>
        <p:nvSpPr>
          <p:cNvPr id="10" name="Content Placeholder 3">
            <a:extLst>
              <a:ext uri="{FF2B5EF4-FFF2-40B4-BE49-F238E27FC236}">
                <a16:creationId xmlns:a16="http://schemas.microsoft.com/office/drawing/2014/main" id="{622481E3-6541-AF0C-C8CB-8661EB91C534}"/>
              </a:ext>
            </a:extLst>
          </p:cNvPr>
          <p:cNvSpPr>
            <a:spLocks noGrp="1"/>
          </p:cNvSpPr>
          <p:nvPr>
            <p:ph sz="quarter" idx="13" hasCustomPrompt="1"/>
          </p:nvPr>
        </p:nvSpPr>
        <p:spPr>
          <a:xfrm>
            <a:off x="472715" y="1334777"/>
            <a:ext cx="3474720" cy="1087588"/>
          </a:xfrm>
        </p:spPr>
        <p:txBody>
          <a:bodyPr anchor="b"/>
          <a:lstStyle>
            <a:lvl1pPr>
              <a:defRPr sz="7200" b="1">
                <a:latin typeface="+mj-lt"/>
              </a:defRPr>
            </a:lvl1pPr>
          </a:lstStyle>
          <a:p>
            <a:pPr lvl="0"/>
            <a:r>
              <a:rPr lang="en-US" dirty="0"/>
              <a:t>00%</a:t>
            </a:r>
          </a:p>
        </p:txBody>
      </p:sp>
      <p:sp>
        <p:nvSpPr>
          <p:cNvPr id="11" name="Content Placeholder 3">
            <a:extLst>
              <a:ext uri="{FF2B5EF4-FFF2-40B4-BE49-F238E27FC236}">
                <a16:creationId xmlns:a16="http://schemas.microsoft.com/office/drawing/2014/main" id="{6E5ABEE3-F719-1B0D-D883-A74751E817A9}"/>
              </a:ext>
            </a:extLst>
          </p:cNvPr>
          <p:cNvSpPr>
            <a:spLocks noGrp="1"/>
          </p:cNvSpPr>
          <p:nvPr>
            <p:ph sz="quarter" idx="14" hasCustomPrompt="1"/>
          </p:nvPr>
        </p:nvSpPr>
        <p:spPr>
          <a:xfrm>
            <a:off x="4388069" y="1334532"/>
            <a:ext cx="3474720" cy="1087393"/>
          </a:xfrm>
        </p:spPr>
        <p:txBody>
          <a:bodyPr anchor="b"/>
          <a:lstStyle>
            <a:lvl1pPr>
              <a:defRPr sz="7200" b="1">
                <a:latin typeface="+mj-lt"/>
              </a:defRPr>
            </a:lvl1pPr>
          </a:lstStyle>
          <a:p>
            <a:pPr lvl="0"/>
            <a:r>
              <a:rPr lang="en-US" dirty="0"/>
              <a:t>00%</a:t>
            </a:r>
          </a:p>
        </p:txBody>
      </p:sp>
      <p:sp>
        <p:nvSpPr>
          <p:cNvPr id="12" name="Content Placeholder 3">
            <a:extLst>
              <a:ext uri="{FF2B5EF4-FFF2-40B4-BE49-F238E27FC236}">
                <a16:creationId xmlns:a16="http://schemas.microsoft.com/office/drawing/2014/main" id="{89A7B09C-57A7-49CB-C4A6-C86BDF381CD9}"/>
              </a:ext>
            </a:extLst>
          </p:cNvPr>
          <p:cNvSpPr>
            <a:spLocks noGrp="1"/>
          </p:cNvSpPr>
          <p:nvPr>
            <p:ph sz="quarter" idx="15" hasCustomPrompt="1"/>
          </p:nvPr>
        </p:nvSpPr>
        <p:spPr>
          <a:xfrm>
            <a:off x="8303423" y="1334532"/>
            <a:ext cx="3474720" cy="1087393"/>
          </a:xfrm>
        </p:spPr>
        <p:txBody>
          <a:bodyPr anchor="b"/>
          <a:lstStyle>
            <a:lvl1pPr>
              <a:defRPr sz="7200" b="1">
                <a:latin typeface="+mj-lt"/>
              </a:defRPr>
            </a:lvl1pPr>
          </a:lstStyle>
          <a:p>
            <a:pPr lvl="0"/>
            <a:r>
              <a:rPr lang="en-US" dirty="0"/>
              <a:t>00%</a:t>
            </a:r>
          </a:p>
        </p:txBody>
      </p:sp>
      <p:sp>
        <p:nvSpPr>
          <p:cNvPr id="13" name="Content Placeholder 3">
            <a:extLst>
              <a:ext uri="{FF2B5EF4-FFF2-40B4-BE49-F238E27FC236}">
                <a16:creationId xmlns:a16="http://schemas.microsoft.com/office/drawing/2014/main" id="{A62484F4-5143-36BB-C12A-8C58AD9384BA}"/>
              </a:ext>
            </a:extLst>
          </p:cNvPr>
          <p:cNvSpPr>
            <a:spLocks noGrp="1"/>
          </p:cNvSpPr>
          <p:nvPr>
            <p:ph sz="quarter" idx="16" hasCustomPrompt="1"/>
          </p:nvPr>
        </p:nvSpPr>
        <p:spPr>
          <a:xfrm>
            <a:off x="472715" y="2438750"/>
            <a:ext cx="3474720" cy="626189"/>
          </a:xfrm>
        </p:spPr>
        <p:txBody>
          <a:bodyPr/>
          <a:lstStyle>
            <a:lvl1pPr>
              <a:defRPr b="1"/>
            </a:lvl1pPr>
          </a:lstStyle>
          <a:p>
            <a:pPr lvl="0"/>
            <a:r>
              <a:rPr lang="en-US"/>
              <a:t>Label gives context to the above statistic</a:t>
            </a:r>
          </a:p>
        </p:txBody>
      </p:sp>
      <p:sp>
        <p:nvSpPr>
          <p:cNvPr id="14" name="Content Placeholder 3">
            <a:extLst>
              <a:ext uri="{FF2B5EF4-FFF2-40B4-BE49-F238E27FC236}">
                <a16:creationId xmlns:a16="http://schemas.microsoft.com/office/drawing/2014/main" id="{F485A3BE-AAC2-A728-643B-609EBD6554B0}"/>
              </a:ext>
            </a:extLst>
          </p:cNvPr>
          <p:cNvSpPr>
            <a:spLocks noGrp="1"/>
          </p:cNvSpPr>
          <p:nvPr>
            <p:ph sz="quarter" idx="17" hasCustomPrompt="1"/>
          </p:nvPr>
        </p:nvSpPr>
        <p:spPr>
          <a:xfrm>
            <a:off x="4388069" y="2438400"/>
            <a:ext cx="3474720" cy="626077"/>
          </a:xfrm>
        </p:spPr>
        <p:txBody>
          <a:bodyPr/>
          <a:lstStyle>
            <a:lvl1pPr>
              <a:defRPr b="1"/>
            </a:lvl1pPr>
          </a:lstStyle>
          <a:p>
            <a:pPr lvl="0"/>
            <a:r>
              <a:rPr lang="en-US"/>
              <a:t>Label gives context to the above statistic</a:t>
            </a:r>
          </a:p>
        </p:txBody>
      </p:sp>
      <p:sp>
        <p:nvSpPr>
          <p:cNvPr id="15" name="Content Placeholder 3">
            <a:extLst>
              <a:ext uri="{FF2B5EF4-FFF2-40B4-BE49-F238E27FC236}">
                <a16:creationId xmlns:a16="http://schemas.microsoft.com/office/drawing/2014/main" id="{9AE86164-84E1-7BFD-F3FE-88430519EF45}"/>
              </a:ext>
            </a:extLst>
          </p:cNvPr>
          <p:cNvSpPr>
            <a:spLocks noGrp="1"/>
          </p:cNvSpPr>
          <p:nvPr>
            <p:ph sz="quarter" idx="18" hasCustomPrompt="1"/>
          </p:nvPr>
        </p:nvSpPr>
        <p:spPr>
          <a:xfrm>
            <a:off x="8303423" y="2438400"/>
            <a:ext cx="3474720" cy="626077"/>
          </a:xfrm>
        </p:spPr>
        <p:txBody>
          <a:bodyPr/>
          <a:lstStyle>
            <a:lvl1pPr>
              <a:defRPr b="1"/>
            </a:lvl1pPr>
          </a:lstStyle>
          <a:p>
            <a:pPr lvl="0"/>
            <a:r>
              <a:rPr lang="en-US"/>
              <a:t>Label gives context to the above statistic</a:t>
            </a:r>
          </a:p>
        </p:txBody>
      </p:sp>
    </p:spTree>
    <p:extLst>
      <p:ext uri="{BB962C8B-B14F-4D97-AF65-F5344CB8AC3E}">
        <p14:creationId xmlns:p14="http://schemas.microsoft.com/office/powerpoint/2010/main" val="4886417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 3 Columns Green Divider">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466700"/>
            <a:ext cx="11305427" cy="498598"/>
          </a:xfrm>
          <a:prstGeom prst="rect">
            <a:avLst/>
          </a:prstGeom>
          <a:ln w="12700">
            <a:miter lim="400000"/>
          </a:ln>
        </p:spPr>
        <p:txBody>
          <a:bodyPr lIns="0" tIns="0" rIns="0" bIns="0">
            <a:spAutoFit/>
          </a:bodyPr>
          <a:lstStyle>
            <a:lvl1pPr>
              <a:defRPr>
                <a:latin typeface="+mj-lt"/>
              </a:defRPr>
            </a:lvl1pPr>
          </a:lstStyle>
          <a:p>
            <a:pPr lvl="0"/>
            <a:r>
              <a:rPr dirty="0"/>
              <a:t>Title Text</a:t>
            </a:r>
          </a:p>
        </p:txBody>
      </p:sp>
      <p:sp>
        <p:nvSpPr>
          <p:cNvPr id="4" name="Content Placeholder 3">
            <a:extLst>
              <a:ext uri="{FF2B5EF4-FFF2-40B4-BE49-F238E27FC236}">
                <a16:creationId xmlns:a16="http://schemas.microsoft.com/office/drawing/2014/main" id="{A2BD0A06-626D-EA20-E934-470250BEB389}"/>
              </a:ext>
            </a:extLst>
          </p:cNvPr>
          <p:cNvSpPr>
            <a:spLocks noGrp="1"/>
          </p:cNvSpPr>
          <p:nvPr>
            <p:ph sz="quarter" idx="10"/>
          </p:nvPr>
        </p:nvSpPr>
        <p:spPr>
          <a:xfrm>
            <a:off x="472715" y="1331381"/>
            <a:ext cx="3474720" cy="476547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F5C80B94-30B7-7177-11B1-6A9EA62ADD85}"/>
              </a:ext>
            </a:extLst>
          </p:cNvPr>
          <p:cNvSpPr>
            <a:spLocks noGrp="1"/>
          </p:cNvSpPr>
          <p:nvPr>
            <p:ph sz="quarter" idx="11"/>
          </p:nvPr>
        </p:nvSpPr>
        <p:spPr>
          <a:xfrm>
            <a:off x="4388069" y="1331384"/>
            <a:ext cx="3474720" cy="476461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6B122914-BCE4-60D5-5D18-87AF441EDE87}"/>
              </a:ext>
            </a:extLst>
          </p:cNvPr>
          <p:cNvSpPr>
            <a:spLocks noGrp="1"/>
          </p:cNvSpPr>
          <p:nvPr>
            <p:ph sz="quarter" idx="12"/>
          </p:nvPr>
        </p:nvSpPr>
        <p:spPr>
          <a:xfrm>
            <a:off x="8303423" y="1331384"/>
            <a:ext cx="3474720" cy="476461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F1BDC730-D8EB-255C-1DC8-5B91C1B8EB82}"/>
              </a:ext>
            </a:extLst>
          </p:cNvPr>
          <p:cNvCxnSpPr>
            <a:cxnSpLocks/>
          </p:cNvCxnSpPr>
          <p:nvPr/>
        </p:nvCxnSpPr>
        <p:spPr>
          <a:xfrm>
            <a:off x="4172125"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cxnSp>
        <p:nvCxnSpPr>
          <p:cNvPr id="9" name="Straight Connector 8">
            <a:extLst>
              <a:ext uri="{FF2B5EF4-FFF2-40B4-BE49-F238E27FC236}">
                <a16:creationId xmlns:a16="http://schemas.microsoft.com/office/drawing/2014/main" id="{18030953-038C-D54F-0B78-01D3C9B120F8}"/>
              </a:ext>
            </a:extLst>
          </p:cNvPr>
          <p:cNvCxnSpPr>
            <a:cxnSpLocks/>
          </p:cNvCxnSpPr>
          <p:nvPr/>
        </p:nvCxnSpPr>
        <p:spPr>
          <a:xfrm>
            <a:off x="8075801"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A7ADAC2C-1575-810F-7C04-CDC0C23BDC82}"/>
              </a:ext>
            </a:extLst>
          </p:cNvPr>
          <p:cNvCxnSpPr>
            <a:cxnSpLocks/>
          </p:cNvCxnSpPr>
          <p:nvPr/>
        </p:nvCxnSpPr>
        <p:spPr>
          <a:xfrm>
            <a:off x="4172125"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792B066C-8AC3-3CEA-E623-29A0C755465C}"/>
              </a:ext>
            </a:extLst>
          </p:cNvPr>
          <p:cNvCxnSpPr>
            <a:cxnSpLocks/>
          </p:cNvCxnSpPr>
          <p:nvPr/>
        </p:nvCxnSpPr>
        <p:spPr>
          <a:xfrm>
            <a:off x="8075801"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2757924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 3 Columns">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466700"/>
            <a:ext cx="11305427" cy="498598"/>
          </a:xfrm>
          <a:prstGeom prst="rect">
            <a:avLst/>
          </a:prstGeom>
          <a:ln w="12700">
            <a:miter lim="400000"/>
          </a:ln>
        </p:spPr>
        <p:txBody>
          <a:bodyPr lIns="0" tIns="0" rIns="0" bIns="0">
            <a:spAutoFit/>
          </a:bodyPr>
          <a:lstStyle>
            <a:lvl1pPr>
              <a:defRPr>
                <a:latin typeface="+mj-lt"/>
              </a:defRPr>
            </a:lvl1pPr>
          </a:lstStyle>
          <a:p>
            <a:pPr lvl="0"/>
            <a:r>
              <a:t>Title Text</a:t>
            </a:r>
          </a:p>
        </p:txBody>
      </p:sp>
      <p:sp>
        <p:nvSpPr>
          <p:cNvPr id="4" name="Content Placeholder 3">
            <a:extLst>
              <a:ext uri="{FF2B5EF4-FFF2-40B4-BE49-F238E27FC236}">
                <a16:creationId xmlns:a16="http://schemas.microsoft.com/office/drawing/2014/main" id="{A2BD0A06-626D-EA20-E934-470250BEB389}"/>
              </a:ext>
            </a:extLst>
          </p:cNvPr>
          <p:cNvSpPr>
            <a:spLocks noGrp="1"/>
          </p:cNvSpPr>
          <p:nvPr>
            <p:ph sz="quarter" idx="10"/>
          </p:nvPr>
        </p:nvSpPr>
        <p:spPr>
          <a:xfrm>
            <a:off x="472715" y="1331381"/>
            <a:ext cx="3596640" cy="476547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F5C80B94-30B7-7177-11B1-6A9EA62ADD85}"/>
              </a:ext>
            </a:extLst>
          </p:cNvPr>
          <p:cNvSpPr>
            <a:spLocks noGrp="1"/>
          </p:cNvSpPr>
          <p:nvPr>
            <p:ph sz="quarter" idx="11"/>
          </p:nvPr>
        </p:nvSpPr>
        <p:spPr>
          <a:xfrm>
            <a:off x="4327109" y="1331384"/>
            <a:ext cx="3596640" cy="476461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6B122914-BCE4-60D5-5D18-87AF441EDE87}"/>
              </a:ext>
            </a:extLst>
          </p:cNvPr>
          <p:cNvSpPr>
            <a:spLocks noGrp="1"/>
          </p:cNvSpPr>
          <p:nvPr>
            <p:ph sz="quarter" idx="12"/>
          </p:nvPr>
        </p:nvSpPr>
        <p:spPr>
          <a:xfrm>
            <a:off x="8181503" y="1331384"/>
            <a:ext cx="3596640" cy="476461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25362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 3 Columns w/ Icons">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466700"/>
            <a:ext cx="11305427" cy="498598"/>
          </a:xfrm>
          <a:prstGeom prst="rect">
            <a:avLst/>
          </a:prstGeom>
          <a:ln w="12700">
            <a:miter lim="400000"/>
          </a:ln>
        </p:spPr>
        <p:txBody>
          <a:bodyPr lIns="0" tIns="0" rIns="0" bIns="0">
            <a:spAutoFit/>
          </a:bodyPr>
          <a:lstStyle>
            <a:lvl1pPr>
              <a:defRPr>
                <a:latin typeface="+mj-lt"/>
              </a:defRPr>
            </a:lvl1pPr>
          </a:lstStyle>
          <a:p>
            <a:pPr lvl="0"/>
            <a:r>
              <a:rPr dirty="0"/>
              <a:t>Title Text</a:t>
            </a:r>
          </a:p>
        </p:txBody>
      </p:sp>
      <p:sp>
        <p:nvSpPr>
          <p:cNvPr id="4" name="Content Placeholder 3">
            <a:extLst>
              <a:ext uri="{FF2B5EF4-FFF2-40B4-BE49-F238E27FC236}">
                <a16:creationId xmlns:a16="http://schemas.microsoft.com/office/drawing/2014/main" id="{A2BD0A06-626D-EA20-E934-470250BEB389}"/>
              </a:ext>
            </a:extLst>
          </p:cNvPr>
          <p:cNvSpPr>
            <a:spLocks noGrp="1"/>
          </p:cNvSpPr>
          <p:nvPr>
            <p:ph sz="quarter" idx="10"/>
          </p:nvPr>
        </p:nvSpPr>
        <p:spPr>
          <a:xfrm>
            <a:off x="472715" y="2245895"/>
            <a:ext cx="3596640" cy="3850956"/>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F5C80B94-30B7-7177-11B1-6A9EA62ADD85}"/>
              </a:ext>
            </a:extLst>
          </p:cNvPr>
          <p:cNvSpPr>
            <a:spLocks noGrp="1"/>
          </p:cNvSpPr>
          <p:nvPr>
            <p:ph sz="quarter" idx="11"/>
          </p:nvPr>
        </p:nvSpPr>
        <p:spPr>
          <a:xfrm>
            <a:off x="4327109" y="2245736"/>
            <a:ext cx="3596640" cy="385026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6B122914-BCE4-60D5-5D18-87AF441EDE87}"/>
              </a:ext>
            </a:extLst>
          </p:cNvPr>
          <p:cNvSpPr>
            <a:spLocks noGrp="1"/>
          </p:cNvSpPr>
          <p:nvPr>
            <p:ph sz="quarter" idx="12"/>
          </p:nvPr>
        </p:nvSpPr>
        <p:spPr>
          <a:xfrm>
            <a:off x="8181503" y="2245736"/>
            <a:ext cx="3596640" cy="385026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5">
            <a:extLst>
              <a:ext uri="{FF2B5EF4-FFF2-40B4-BE49-F238E27FC236}">
                <a16:creationId xmlns:a16="http://schemas.microsoft.com/office/drawing/2014/main" id="{AAFA931F-E4B2-AFCE-5B18-EAA929DEDB88}"/>
              </a:ext>
            </a:extLst>
          </p:cNvPr>
          <p:cNvSpPr>
            <a:spLocks noGrp="1"/>
          </p:cNvSpPr>
          <p:nvPr>
            <p:ph type="pic" sz="quarter" idx="13"/>
          </p:nvPr>
        </p:nvSpPr>
        <p:spPr>
          <a:xfrm>
            <a:off x="472714" y="1304702"/>
            <a:ext cx="3596640" cy="732647"/>
          </a:xfrm>
          <a:noFill/>
        </p:spPr>
        <p:txBody>
          <a:bodyPr/>
          <a:lstStyle>
            <a:lvl1pPr>
              <a:defRPr>
                <a:noFill/>
                <a:latin typeface="+mn-lt"/>
              </a:defRPr>
            </a:lvl1pPr>
          </a:lstStyle>
          <a:p>
            <a:r>
              <a:rPr lang="en-US"/>
              <a:t>Click icon to add picture</a:t>
            </a:r>
            <a:endParaRPr lang="en-US" dirty="0"/>
          </a:p>
        </p:txBody>
      </p:sp>
      <p:sp>
        <p:nvSpPr>
          <p:cNvPr id="13" name="Picture Placeholder 5">
            <a:extLst>
              <a:ext uri="{FF2B5EF4-FFF2-40B4-BE49-F238E27FC236}">
                <a16:creationId xmlns:a16="http://schemas.microsoft.com/office/drawing/2014/main" id="{C0A140DD-529F-C910-326F-928D6624B976}"/>
              </a:ext>
            </a:extLst>
          </p:cNvPr>
          <p:cNvSpPr>
            <a:spLocks noGrp="1"/>
          </p:cNvSpPr>
          <p:nvPr>
            <p:ph type="pic" sz="quarter" idx="14"/>
          </p:nvPr>
        </p:nvSpPr>
        <p:spPr>
          <a:xfrm>
            <a:off x="4306777" y="1304702"/>
            <a:ext cx="3616971" cy="732647"/>
          </a:xfrm>
          <a:noFill/>
        </p:spPr>
        <p:txBody>
          <a:bodyPr/>
          <a:lstStyle>
            <a:lvl1pPr>
              <a:defRPr>
                <a:noFill/>
                <a:latin typeface="+mn-lt"/>
              </a:defRPr>
            </a:lvl1pPr>
          </a:lstStyle>
          <a:p>
            <a:r>
              <a:rPr lang="en-US"/>
              <a:t>Click icon to add picture</a:t>
            </a:r>
            <a:endParaRPr lang="en-US" dirty="0"/>
          </a:p>
        </p:txBody>
      </p:sp>
      <p:sp>
        <p:nvSpPr>
          <p:cNvPr id="14" name="Picture Placeholder 5">
            <a:extLst>
              <a:ext uri="{FF2B5EF4-FFF2-40B4-BE49-F238E27FC236}">
                <a16:creationId xmlns:a16="http://schemas.microsoft.com/office/drawing/2014/main" id="{AD7BCE3E-A865-6580-F560-01A1739B3D28}"/>
              </a:ext>
            </a:extLst>
          </p:cNvPr>
          <p:cNvSpPr>
            <a:spLocks noGrp="1"/>
          </p:cNvSpPr>
          <p:nvPr>
            <p:ph type="pic" sz="quarter" idx="15"/>
          </p:nvPr>
        </p:nvSpPr>
        <p:spPr>
          <a:xfrm>
            <a:off x="8172925" y="1304702"/>
            <a:ext cx="3596639" cy="732647"/>
          </a:xfrm>
          <a:noFill/>
        </p:spPr>
        <p:txBody>
          <a:bodyPr/>
          <a:lstStyle>
            <a:lvl1pPr>
              <a:defRPr>
                <a:noFill/>
                <a:latin typeface="+mn-lt"/>
              </a:defRPr>
            </a:lvl1pPr>
          </a:lstStyle>
          <a:p>
            <a:r>
              <a:rPr lang="en-US"/>
              <a:t>Click icon to add picture</a:t>
            </a:r>
            <a:endParaRPr lang="en-US" dirty="0"/>
          </a:p>
        </p:txBody>
      </p:sp>
    </p:spTree>
    <p:extLst>
      <p:ext uri="{BB962C8B-B14F-4D97-AF65-F5344CB8AC3E}">
        <p14:creationId xmlns:p14="http://schemas.microsoft.com/office/powerpoint/2010/main" val="15205158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 3 Columns w/ Images">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390782"/>
            <a:ext cx="11305427" cy="574516"/>
          </a:xfrm>
          <a:prstGeom prst="rect">
            <a:avLst/>
          </a:prstGeom>
          <a:ln w="12700">
            <a:miter lim="400000"/>
          </a:ln>
        </p:spPr>
        <p:txBody>
          <a:bodyPr lIns="0" tIns="0" rIns="0" bIns="0">
            <a:spAutoFit/>
          </a:bodyPr>
          <a:lstStyle>
            <a:lvl1pPr>
              <a:defRPr/>
            </a:lvl1pPr>
          </a:lstStyle>
          <a:p>
            <a:pPr lvl="0"/>
            <a:r>
              <a:rPr dirty="0"/>
              <a:t>Title Text</a:t>
            </a:r>
          </a:p>
        </p:txBody>
      </p:sp>
      <p:sp>
        <p:nvSpPr>
          <p:cNvPr id="4" name="Content Placeholder 3">
            <a:extLst>
              <a:ext uri="{FF2B5EF4-FFF2-40B4-BE49-F238E27FC236}">
                <a16:creationId xmlns:a16="http://schemas.microsoft.com/office/drawing/2014/main" id="{A2BD0A06-626D-EA20-E934-470250BEB389}"/>
              </a:ext>
            </a:extLst>
          </p:cNvPr>
          <p:cNvSpPr>
            <a:spLocks noGrp="1"/>
          </p:cNvSpPr>
          <p:nvPr>
            <p:ph sz="quarter" idx="10"/>
          </p:nvPr>
        </p:nvSpPr>
        <p:spPr>
          <a:xfrm>
            <a:off x="472715" y="3635639"/>
            <a:ext cx="3596640" cy="246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F5C80B94-30B7-7177-11B1-6A9EA62ADD85}"/>
              </a:ext>
            </a:extLst>
          </p:cNvPr>
          <p:cNvSpPr>
            <a:spLocks noGrp="1"/>
          </p:cNvSpPr>
          <p:nvPr>
            <p:ph sz="quarter" idx="11"/>
          </p:nvPr>
        </p:nvSpPr>
        <p:spPr>
          <a:xfrm>
            <a:off x="4327109" y="3635229"/>
            <a:ext cx="3596640" cy="24607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6B122914-BCE4-60D5-5D18-87AF441EDE87}"/>
              </a:ext>
            </a:extLst>
          </p:cNvPr>
          <p:cNvSpPr>
            <a:spLocks noGrp="1"/>
          </p:cNvSpPr>
          <p:nvPr>
            <p:ph sz="quarter" idx="12"/>
          </p:nvPr>
        </p:nvSpPr>
        <p:spPr>
          <a:xfrm>
            <a:off x="8181503" y="3635229"/>
            <a:ext cx="3596640" cy="24607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48C438B6-AAB8-308A-AA73-4F80D3440EE3}"/>
              </a:ext>
            </a:extLst>
          </p:cNvPr>
          <p:cNvSpPr>
            <a:spLocks noGrp="1"/>
          </p:cNvSpPr>
          <p:nvPr>
            <p:ph type="pic" sz="quarter" idx="13"/>
          </p:nvPr>
        </p:nvSpPr>
        <p:spPr>
          <a:xfrm>
            <a:off x="472714" y="1304701"/>
            <a:ext cx="3597636" cy="2124299"/>
          </a:xfrm>
          <a:solidFill>
            <a:schemeClr val="accent5"/>
          </a:solidFill>
          <a:ln w="12700">
            <a:miter lim="400000"/>
          </a:ln>
        </p:spPr>
        <p:txBody>
          <a:bodyPr lIns="0" tIns="0" rIns="0" bIns="0">
            <a:noAutofit/>
          </a:bodyPr>
          <a:lstStyle>
            <a:lvl1pPr>
              <a:defRPr lang="en-US">
                <a:solidFill>
                  <a:schemeClr val="tx1">
                    <a:alpha val="0"/>
                  </a:schemeClr>
                </a:solidFill>
              </a:defRPr>
            </a:lvl1pPr>
          </a:lstStyle>
          <a:p>
            <a:pPr lvl="0"/>
            <a:r>
              <a:rPr lang="en-US"/>
              <a:t>Click icon to add picture</a:t>
            </a:r>
          </a:p>
        </p:txBody>
      </p:sp>
      <p:sp>
        <p:nvSpPr>
          <p:cNvPr id="8" name="Picture Placeholder 5">
            <a:extLst>
              <a:ext uri="{FF2B5EF4-FFF2-40B4-BE49-F238E27FC236}">
                <a16:creationId xmlns:a16="http://schemas.microsoft.com/office/drawing/2014/main" id="{7FD239D0-8173-0C66-3E93-E3E53275B348}"/>
              </a:ext>
            </a:extLst>
          </p:cNvPr>
          <p:cNvSpPr>
            <a:spLocks noGrp="1"/>
          </p:cNvSpPr>
          <p:nvPr>
            <p:ph type="pic" sz="quarter" idx="14"/>
          </p:nvPr>
        </p:nvSpPr>
        <p:spPr>
          <a:xfrm>
            <a:off x="4298094" y="1304701"/>
            <a:ext cx="3597636" cy="2124299"/>
          </a:xfrm>
          <a:solidFill>
            <a:schemeClr val="accent5"/>
          </a:solidFill>
          <a:ln w="12700">
            <a:miter lim="400000"/>
          </a:ln>
        </p:spPr>
        <p:txBody>
          <a:bodyPr lIns="0" tIns="0" rIns="0" bIns="0">
            <a:noAutofit/>
          </a:bodyPr>
          <a:lstStyle>
            <a:lvl1pPr>
              <a:defRPr lang="en-US">
                <a:solidFill>
                  <a:schemeClr val="tx1">
                    <a:alpha val="0"/>
                  </a:schemeClr>
                </a:solidFill>
              </a:defRPr>
            </a:lvl1pPr>
          </a:lstStyle>
          <a:p>
            <a:pPr lvl="0"/>
            <a:r>
              <a:rPr lang="en-US"/>
              <a:t>Click icon to add picture</a:t>
            </a:r>
          </a:p>
        </p:txBody>
      </p:sp>
      <p:sp>
        <p:nvSpPr>
          <p:cNvPr id="9" name="Picture Placeholder 5">
            <a:extLst>
              <a:ext uri="{FF2B5EF4-FFF2-40B4-BE49-F238E27FC236}">
                <a16:creationId xmlns:a16="http://schemas.microsoft.com/office/drawing/2014/main" id="{17B5598A-C30B-C961-B6DE-F657879FC46C}"/>
              </a:ext>
            </a:extLst>
          </p:cNvPr>
          <p:cNvSpPr>
            <a:spLocks noGrp="1"/>
          </p:cNvSpPr>
          <p:nvPr>
            <p:ph type="pic" sz="quarter" idx="15"/>
          </p:nvPr>
        </p:nvSpPr>
        <p:spPr>
          <a:xfrm>
            <a:off x="8179401" y="1304701"/>
            <a:ext cx="3597636" cy="2124299"/>
          </a:xfrm>
          <a:solidFill>
            <a:schemeClr val="accent5"/>
          </a:solidFill>
          <a:ln w="12700">
            <a:miter lim="400000"/>
          </a:ln>
        </p:spPr>
        <p:txBody>
          <a:bodyPr lIns="0" tIns="0" rIns="0" bIns="0">
            <a:noAutofit/>
          </a:bodyPr>
          <a:lstStyle>
            <a:lvl1pPr>
              <a:defRPr lang="en-US">
                <a:solidFill>
                  <a:schemeClr val="tx1">
                    <a:alpha val="0"/>
                  </a:schemeClr>
                </a:solidFill>
              </a:defRPr>
            </a:lvl1pPr>
          </a:lstStyle>
          <a:p>
            <a:pPr lvl="0"/>
            <a:r>
              <a:rPr lang="en-US"/>
              <a:t>Click icon to add picture</a:t>
            </a:r>
          </a:p>
        </p:txBody>
      </p:sp>
    </p:spTree>
    <p:extLst>
      <p:ext uri="{BB962C8B-B14F-4D97-AF65-F5344CB8AC3E}">
        <p14:creationId xmlns:p14="http://schemas.microsoft.com/office/powerpoint/2010/main" val="4621007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 3 Columns w/ Images Green Divider">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466700"/>
            <a:ext cx="11305427" cy="498598"/>
          </a:xfrm>
          <a:prstGeom prst="rect">
            <a:avLst/>
          </a:prstGeom>
          <a:ln w="12700">
            <a:miter lim="400000"/>
          </a:ln>
        </p:spPr>
        <p:txBody>
          <a:bodyPr lIns="0" tIns="0" rIns="0" bIns="0">
            <a:spAutoFit/>
          </a:bodyPr>
          <a:lstStyle>
            <a:lvl1pPr>
              <a:defRPr>
                <a:solidFill>
                  <a:schemeClr val="tx1"/>
                </a:solidFill>
              </a:defRPr>
            </a:lvl1pPr>
          </a:lstStyle>
          <a:p>
            <a:pPr lvl="0"/>
            <a:r>
              <a:rPr dirty="0"/>
              <a:t>Title Text</a:t>
            </a:r>
          </a:p>
        </p:txBody>
      </p:sp>
      <p:sp>
        <p:nvSpPr>
          <p:cNvPr id="4" name="Content Placeholder 3">
            <a:extLst>
              <a:ext uri="{FF2B5EF4-FFF2-40B4-BE49-F238E27FC236}">
                <a16:creationId xmlns:a16="http://schemas.microsoft.com/office/drawing/2014/main" id="{A2BD0A06-626D-EA20-E934-470250BEB389}"/>
              </a:ext>
            </a:extLst>
          </p:cNvPr>
          <p:cNvSpPr>
            <a:spLocks noGrp="1"/>
          </p:cNvSpPr>
          <p:nvPr>
            <p:ph sz="quarter" idx="10"/>
          </p:nvPr>
        </p:nvSpPr>
        <p:spPr>
          <a:xfrm>
            <a:off x="472715" y="3612859"/>
            <a:ext cx="3474720" cy="2483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a:extLst>
              <a:ext uri="{FF2B5EF4-FFF2-40B4-BE49-F238E27FC236}">
                <a16:creationId xmlns:a16="http://schemas.microsoft.com/office/drawing/2014/main" id="{F5C80B94-30B7-7177-11B1-6A9EA62ADD85}"/>
              </a:ext>
            </a:extLst>
          </p:cNvPr>
          <p:cNvSpPr>
            <a:spLocks noGrp="1"/>
          </p:cNvSpPr>
          <p:nvPr>
            <p:ph sz="quarter" idx="11"/>
          </p:nvPr>
        </p:nvSpPr>
        <p:spPr>
          <a:xfrm>
            <a:off x="4388069" y="3612453"/>
            <a:ext cx="3474720" cy="2483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6B122914-BCE4-60D5-5D18-87AF441EDE87}"/>
              </a:ext>
            </a:extLst>
          </p:cNvPr>
          <p:cNvSpPr>
            <a:spLocks noGrp="1"/>
          </p:cNvSpPr>
          <p:nvPr>
            <p:ph sz="quarter" idx="12"/>
          </p:nvPr>
        </p:nvSpPr>
        <p:spPr>
          <a:xfrm>
            <a:off x="8303423" y="3612453"/>
            <a:ext cx="3474720" cy="2483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F1BDC730-D8EB-255C-1DC8-5B91C1B8EB82}"/>
              </a:ext>
            </a:extLst>
          </p:cNvPr>
          <p:cNvCxnSpPr>
            <a:cxnSpLocks/>
          </p:cNvCxnSpPr>
          <p:nvPr/>
        </p:nvCxnSpPr>
        <p:spPr>
          <a:xfrm>
            <a:off x="4172125"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cxnSp>
        <p:nvCxnSpPr>
          <p:cNvPr id="9" name="Straight Connector 8">
            <a:extLst>
              <a:ext uri="{FF2B5EF4-FFF2-40B4-BE49-F238E27FC236}">
                <a16:creationId xmlns:a16="http://schemas.microsoft.com/office/drawing/2014/main" id="{18030953-038C-D54F-0B78-01D3C9B120F8}"/>
              </a:ext>
            </a:extLst>
          </p:cNvPr>
          <p:cNvCxnSpPr>
            <a:cxnSpLocks/>
          </p:cNvCxnSpPr>
          <p:nvPr/>
        </p:nvCxnSpPr>
        <p:spPr>
          <a:xfrm>
            <a:off x="8075801"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sp>
        <p:nvSpPr>
          <p:cNvPr id="3" name="Picture Placeholder 5">
            <a:extLst>
              <a:ext uri="{FF2B5EF4-FFF2-40B4-BE49-F238E27FC236}">
                <a16:creationId xmlns:a16="http://schemas.microsoft.com/office/drawing/2014/main" id="{C2972371-8BA4-B379-AE3F-B6555F695276}"/>
              </a:ext>
            </a:extLst>
          </p:cNvPr>
          <p:cNvSpPr>
            <a:spLocks noGrp="1"/>
          </p:cNvSpPr>
          <p:nvPr>
            <p:ph type="pic" sz="quarter" idx="13"/>
          </p:nvPr>
        </p:nvSpPr>
        <p:spPr>
          <a:xfrm>
            <a:off x="472715" y="1304701"/>
            <a:ext cx="3483469" cy="2124299"/>
          </a:xfrm>
          <a:solidFill>
            <a:schemeClr val="accent5"/>
          </a:solidFill>
          <a:ln w="12700">
            <a:miter lim="400000"/>
          </a:ln>
        </p:spPr>
        <p:txBody>
          <a:bodyPr lIns="0" tIns="0" rIns="0" bIns="0">
            <a:noAutofit/>
          </a:bodyPr>
          <a:lstStyle>
            <a:lvl1pPr>
              <a:defRPr lang="en-US">
                <a:solidFill>
                  <a:schemeClr val="tx1">
                    <a:alpha val="0"/>
                  </a:schemeClr>
                </a:solidFill>
              </a:defRPr>
            </a:lvl1pPr>
          </a:lstStyle>
          <a:p>
            <a:pPr lvl="0"/>
            <a:r>
              <a:rPr lang="en-US"/>
              <a:t>Click icon to add picture</a:t>
            </a:r>
          </a:p>
        </p:txBody>
      </p:sp>
      <p:sp>
        <p:nvSpPr>
          <p:cNvPr id="8" name="Picture Placeholder 5">
            <a:extLst>
              <a:ext uri="{FF2B5EF4-FFF2-40B4-BE49-F238E27FC236}">
                <a16:creationId xmlns:a16="http://schemas.microsoft.com/office/drawing/2014/main" id="{23766477-A46A-92A7-908C-E5AB6497896A}"/>
              </a:ext>
            </a:extLst>
          </p:cNvPr>
          <p:cNvSpPr>
            <a:spLocks noGrp="1"/>
          </p:cNvSpPr>
          <p:nvPr>
            <p:ph type="pic" sz="quarter" idx="14"/>
          </p:nvPr>
        </p:nvSpPr>
        <p:spPr>
          <a:xfrm>
            <a:off x="4376392" y="1304701"/>
            <a:ext cx="3483469" cy="2124299"/>
          </a:xfrm>
          <a:solidFill>
            <a:schemeClr val="accent5"/>
          </a:solidFill>
          <a:ln w="12700">
            <a:miter lim="400000"/>
          </a:ln>
        </p:spPr>
        <p:txBody>
          <a:bodyPr lIns="0" tIns="0" rIns="0" bIns="0">
            <a:noAutofit/>
          </a:bodyPr>
          <a:lstStyle>
            <a:lvl1pPr>
              <a:defRPr lang="en-US">
                <a:solidFill>
                  <a:schemeClr val="tx1">
                    <a:alpha val="0"/>
                  </a:schemeClr>
                </a:solidFill>
              </a:defRPr>
            </a:lvl1pPr>
          </a:lstStyle>
          <a:p>
            <a:pPr lvl="0"/>
            <a:r>
              <a:rPr lang="en-US"/>
              <a:t>Click icon to add picture</a:t>
            </a:r>
          </a:p>
        </p:txBody>
      </p:sp>
      <p:sp>
        <p:nvSpPr>
          <p:cNvPr id="10" name="Picture Placeholder 5">
            <a:extLst>
              <a:ext uri="{FF2B5EF4-FFF2-40B4-BE49-F238E27FC236}">
                <a16:creationId xmlns:a16="http://schemas.microsoft.com/office/drawing/2014/main" id="{258A0EBD-5979-BFAC-6881-D29958D4623B}"/>
              </a:ext>
            </a:extLst>
          </p:cNvPr>
          <p:cNvSpPr>
            <a:spLocks noGrp="1"/>
          </p:cNvSpPr>
          <p:nvPr>
            <p:ph type="pic" sz="quarter" idx="15"/>
          </p:nvPr>
        </p:nvSpPr>
        <p:spPr>
          <a:xfrm>
            <a:off x="8291255" y="1304701"/>
            <a:ext cx="3483469" cy="2124299"/>
          </a:xfrm>
          <a:solidFill>
            <a:schemeClr val="accent5"/>
          </a:solidFill>
          <a:ln w="12700">
            <a:miter lim="400000"/>
          </a:ln>
        </p:spPr>
        <p:txBody>
          <a:bodyPr lIns="0" tIns="0" rIns="0" bIns="0">
            <a:noAutofit/>
          </a:bodyPr>
          <a:lstStyle>
            <a:lvl1pPr>
              <a:defRPr lang="en-US">
                <a:solidFill>
                  <a:schemeClr val="tx1">
                    <a:alpha val="0"/>
                  </a:schemeClr>
                </a:solidFill>
              </a:defRPr>
            </a:lvl1pPr>
          </a:lstStyle>
          <a:p>
            <a:pPr lvl="0"/>
            <a:r>
              <a:rPr lang="en-US"/>
              <a:t>Click icon to add picture</a:t>
            </a:r>
          </a:p>
        </p:txBody>
      </p:sp>
      <p:cxnSp>
        <p:nvCxnSpPr>
          <p:cNvPr id="11" name="Straight Connector 10">
            <a:extLst>
              <a:ext uri="{FF2B5EF4-FFF2-40B4-BE49-F238E27FC236}">
                <a16:creationId xmlns:a16="http://schemas.microsoft.com/office/drawing/2014/main" id="{3AA89C8D-9BD3-A3C6-659C-38208AE31F8E}"/>
              </a:ext>
            </a:extLst>
          </p:cNvPr>
          <p:cNvCxnSpPr>
            <a:cxnSpLocks/>
          </p:cNvCxnSpPr>
          <p:nvPr/>
        </p:nvCxnSpPr>
        <p:spPr>
          <a:xfrm>
            <a:off x="4172125"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D90E0172-3450-0D00-5345-F4207B990E50}"/>
              </a:ext>
            </a:extLst>
          </p:cNvPr>
          <p:cNvCxnSpPr>
            <a:cxnSpLocks/>
          </p:cNvCxnSpPr>
          <p:nvPr/>
        </p:nvCxnSpPr>
        <p:spPr>
          <a:xfrm>
            <a:off x="8075801"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710075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 4 Columns Yellow Divider">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466700"/>
            <a:ext cx="11305427" cy="498598"/>
          </a:xfrm>
          <a:prstGeom prst="rect">
            <a:avLst/>
          </a:prstGeom>
          <a:ln w="12700">
            <a:miter lim="400000"/>
          </a:ln>
        </p:spPr>
        <p:txBody>
          <a:bodyPr lIns="0" tIns="0" rIns="0" bIns="0">
            <a:spAutoFit/>
          </a:bodyPr>
          <a:lstStyle>
            <a:lvl1pPr>
              <a:defRPr>
                <a:latin typeface="+mj-lt"/>
              </a:defRPr>
            </a:lvl1pPr>
          </a:lstStyle>
          <a:p>
            <a:pPr lvl="0"/>
            <a:r>
              <a:rPr dirty="0"/>
              <a:t>Title Text</a:t>
            </a:r>
          </a:p>
        </p:txBody>
      </p:sp>
      <p:cxnSp>
        <p:nvCxnSpPr>
          <p:cNvPr id="3" name="Straight Connector 2">
            <a:extLst>
              <a:ext uri="{FF2B5EF4-FFF2-40B4-BE49-F238E27FC236}">
                <a16:creationId xmlns:a16="http://schemas.microsoft.com/office/drawing/2014/main" id="{A7ADAC2C-1575-810F-7C04-CDC0C23BDC82}"/>
              </a:ext>
            </a:extLst>
          </p:cNvPr>
          <p:cNvCxnSpPr>
            <a:cxnSpLocks/>
          </p:cNvCxnSpPr>
          <p:nvPr/>
        </p:nvCxnSpPr>
        <p:spPr>
          <a:xfrm>
            <a:off x="3193556"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792B066C-8AC3-3CEA-E623-29A0C755465C}"/>
              </a:ext>
            </a:extLst>
          </p:cNvPr>
          <p:cNvCxnSpPr>
            <a:cxnSpLocks/>
          </p:cNvCxnSpPr>
          <p:nvPr/>
        </p:nvCxnSpPr>
        <p:spPr>
          <a:xfrm>
            <a:off x="9006244"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sp>
        <p:nvSpPr>
          <p:cNvPr id="10" name="Content Placeholder 3">
            <a:extLst>
              <a:ext uri="{FF2B5EF4-FFF2-40B4-BE49-F238E27FC236}">
                <a16:creationId xmlns:a16="http://schemas.microsoft.com/office/drawing/2014/main" id="{4578C28C-4D00-1CCA-05BB-FCB6024862CB}"/>
              </a:ext>
            </a:extLst>
          </p:cNvPr>
          <p:cNvSpPr>
            <a:spLocks noGrp="1"/>
          </p:cNvSpPr>
          <p:nvPr>
            <p:ph sz="quarter" idx="10"/>
          </p:nvPr>
        </p:nvSpPr>
        <p:spPr>
          <a:xfrm>
            <a:off x="472715" y="1331377"/>
            <a:ext cx="2558935" cy="4765475"/>
          </a:xfrm>
        </p:spPr>
        <p:txBody>
          <a:bodyPr/>
          <a:lstStyle>
            <a:lvl1pPr>
              <a:defRPr>
                <a:latin typeface="+mn-lt"/>
              </a:defRPr>
            </a:lvl1pPr>
            <a:lvl2pPr>
              <a:defRPr>
                <a:latin typeface="+mn-lt"/>
              </a:defRPr>
            </a:lvl2pPr>
            <a:lvl3pPr>
              <a:defRPr>
                <a:latin typeface="+mn-lt"/>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21339648-0733-643F-FEE4-14EC248A1ED0}"/>
              </a:ext>
            </a:extLst>
          </p:cNvPr>
          <p:cNvSpPr>
            <a:spLocks noGrp="1"/>
          </p:cNvSpPr>
          <p:nvPr>
            <p:ph sz="quarter" idx="11"/>
          </p:nvPr>
        </p:nvSpPr>
        <p:spPr>
          <a:xfrm>
            <a:off x="3358179" y="1331381"/>
            <a:ext cx="2558935" cy="476462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744C8558-F2B4-0B0B-3FAA-46CA923DC69D}"/>
              </a:ext>
            </a:extLst>
          </p:cNvPr>
          <p:cNvSpPr>
            <a:spLocks noGrp="1"/>
          </p:cNvSpPr>
          <p:nvPr>
            <p:ph sz="quarter" idx="12"/>
          </p:nvPr>
        </p:nvSpPr>
        <p:spPr>
          <a:xfrm>
            <a:off x="6283851" y="1331381"/>
            <a:ext cx="2558935" cy="476462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D2CB50F6-060F-09DD-B274-9D5763241303}"/>
              </a:ext>
            </a:extLst>
          </p:cNvPr>
          <p:cNvSpPr>
            <a:spLocks noGrp="1"/>
          </p:cNvSpPr>
          <p:nvPr>
            <p:ph sz="quarter" idx="16"/>
          </p:nvPr>
        </p:nvSpPr>
        <p:spPr>
          <a:xfrm>
            <a:off x="9170361" y="1331381"/>
            <a:ext cx="2558935" cy="476462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a:extLst>
              <a:ext uri="{FF2B5EF4-FFF2-40B4-BE49-F238E27FC236}">
                <a16:creationId xmlns:a16="http://schemas.microsoft.com/office/drawing/2014/main" id="{EE4B6DD0-2087-2674-B6E9-86D07F8645A1}"/>
              </a:ext>
            </a:extLst>
          </p:cNvPr>
          <p:cNvCxnSpPr>
            <a:cxnSpLocks/>
          </p:cNvCxnSpPr>
          <p:nvPr/>
        </p:nvCxnSpPr>
        <p:spPr>
          <a:xfrm>
            <a:off x="6113219"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711813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Header-Content - Two Column - Blue ">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3579DB-C3CB-4F03-8B7E-9E467F1C119E}"/>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2" name="Title 1"/>
          <p:cNvSpPr>
            <a:spLocks noGrp="1"/>
          </p:cNvSpPr>
          <p:nvPr>
            <p:ph type="title" hasCustomPrompt="1"/>
          </p:nvPr>
        </p:nvSpPr>
        <p:spPr/>
        <p:txBody>
          <a:bodyPr/>
          <a:lstStyle>
            <a:lvl1pPr>
              <a:defRPr cap="all" baseline="0">
                <a:solidFill>
                  <a:schemeClr val="bg1"/>
                </a:solidFill>
              </a:defRPr>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8" name="Content Placeholder 2">
            <a:extLst>
              <a:ext uri="{FF2B5EF4-FFF2-40B4-BE49-F238E27FC236}">
                <a16:creationId xmlns:a16="http://schemas.microsoft.com/office/drawing/2014/main" id="{67DF1748-31E2-4AC2-B9FF-8FE72F2D4B77}"/>
              </a:ext>
            </a:extLst>
          </p:cNvPr>
          <p:cNvSpPr>
            <a:spLocks noGrp="1"/>
          </p:cNvSpPr>
          <p:nvPr>
            <p:ph idx="13" hasCustomPrompt="1"/>
          </p:nvPr>
        </p:nvSpPr>
        <p:spPr>
          <a:xfrm>
            <a:off x="304800" y="1188720"/>
            <a:ext cx="5577841"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9" name="Content Placeholder 2">
            <a:extLst>
              <a:ext uri="{FF2B5EF4-FFF2-40B4-BE49-F238E27FC236}">
                <a16:creationId xmlns:a16="http://schemas.microsoft.com/office/drawing/2014/main" id="{F8A5F76C-B573-454B-A9D8-4027BCEB6D5D}"/>
              </a:ext>
            </a:extLst>
          </p:cNvPr>
          <p:cNvSpPr>
            <a:spLocks noGrp="1"/>
          </p:cNvSpPr>
          <p:nvPr>
            <p:ph idx="15" hasCustomPrompt="1"/>
          </p:nvPr>
        </p:nvSpPr>
        <p:spPr>
          <a:xfrm>
            <a:off x="6309360" y="1188720"/>
            <a:ext cx="5577840"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0" name="Content Placeholder 2">
            <a:extLst>
              <a:ext uri="{FF2B5EF4-FFF2-40B4-BE49-F238E27FC236}">
                <a16:creationId xmlns:a16="http://schemas.microsoft.com/office/drawing/2014/main" id="{D8F20F21-99DA-4007-8CA6-BF22634A2DF4}"/>
              </a:ext>
            </a:extLst>
          </p:cNvPr>
          <p:cNvSpPr>
            <a:spLocks noGrp="1"/>
          </p:cNvSpPr>
          <p:nvPr>
            <p:ph idx="16"/>
          </p:nvPr>
        </p:nvSpPr>
        <p:spPr>
          <a:xfrm>
            <a:off x="6309360" y="1645920"/>
            <a:ext cx="5577840"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a:extLst>
              <a:ext uri="{FF2B5EF4-FFF2-40B4-BE49-F238E27FC236}">
                <a16:creationId xmlns:a16="http://schemas.microsoft.com/office/drawing/2014/main" id="{A20B0B0B-63BD-49D6-BB43-090487CE23D4}"/>
              </a:ext>
            </a:extLst>
          </p:cNvPr>
          <p:cNvSpPr>
            <a:spLocks noGrp="1"/>
          </p:cNvSpPr>
          <p:nvPr>
            <p:ph idx="17"/>
          </p:nvPr>
        </p:nvSpPr>
        <p:spPr>
          <a:xfrm>
            <a:off x="304800" y="1645920"/>
            <a:ext cx="5577841"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951113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 4 Columns w/ Icons Yellow Divider">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466700"/>
            <a:ext cx="11305427" cy="498598"/>
          </a:xfrm>
          <a:prstGeom prst="rect">
            <a:avLst/>
          </a:prstGeom>
          <a:ln w="12700">
            <a:miter lim="400000"/>
          </a:ln>
        </p:spPr>
        <p:txBody>
          <a:bodyPr lIns="0" tIns="0" rIns="0" bIns="0">
            <a:spAutoFit/>
          </a:bodyPr>
          <a:lstStyle>
            <a:lvl1pPr>
              <a:defRPr>
                <a:latin typeface="+mj-lt"/>
              </a:defRPr>
            </a:lvl1pPr>
          </a:lstStyle>
          <a:p>
            <a:pPr lvl="0"/>
            <a:r>
              <a:rPr dirty="0"/>
              <a:t>Title Text</a:t>
            </a:r>
          </a:p>
        </p:txBody>
      </p:sp>
      <p:cxnSp>
        <p:nvCxnSpPr>
          <p:cNvPr id="16" name="Straight Connector 15">
            <a:extLst>
              <a:ext uri="{FF2B5EF4-FFF2-40B4-BE49-F238E27FC236}">
                <a16:creationId xmlns:a16="http://schemas.microsoft.com/office/drawing/2014/main" id="{5980077A-8E58-857F-CAE3-4533C1DDF5C0}"/>
              </a:ext>
            </a:extLst>
          </p:cNvPr>
          <p:cNvCxnSpPr>
            <a:cxnSpLocks/>
          </p:cNvCxnSpPr>
          <p:nvPr/>
        </p:nvCxnSpPr>
        <p:spPr>
          <a:xfrm>
            <a:off x="3193556"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450A0451-11B8-449D-B0AC-924009A00087}"/>
              </a:ext>
            </a:extLst>
          </p:cNvPr>
          <p:cNvCxnSpPr>
            <a:cxnSpLocks/>
          </p:cNvCxnSpPr>
          <p:nvPr/>
        </p:nvCxnSpPr>
        <p:spPr>
          <a:xfrm>
            <a:off x="9006244"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sp>
        <p:nvSpPr>
          <p:cNvPr id="18" name="Content Placeholder 3">
            <a:extLst>
              <a:ext uri="{FF2B5EF4-FFF2-40B4-BE49-F238E27FC236}">
                <a16:creationId xmlns:a16="http://schemas.microsoft.com/office/drawing/2014/main" id="{1986E083-23EC-612B-BADD-E84A45DFBF8E}"/>
              </a:ext>
            </a:extLst>
          </p:cNvPr>
          <p:cNvSpPr>
            <a:spLocks noGrp="1"/>
          </p:cNvSpPr>
          <p:nvPr>
            <p:ph sz="quarter" idx="10"/>
          </p:nvPr>
        </p:nvSpPr>
        <p:spPr>
          <a:xfrm>
            <a:off x="472715" y="2213812"/>
            <a:ext cx="2558935" cy="388304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a:extLst>
              <a:ext uri="{FF2B5EF4-FFF2-40B4-BE49-F238E27FC236}">
                <a16:creationId xmlns:a16="http://schemas.microsoft.com/office/drawing/2014/main" id="{5AC7AAF1-B3F4-6C22-8F49-9265B44BDA92}"/>
              </a:ext>
            </a:extLst>
          </p:cNvPr>
          <p:cNvSpPr>
            <a:spLocks noGrp="1"/>
          </p:cNvSpPr>
          <p:nvPr>
            <p:ph sz="quarter" idx="11"/>
          </p:nvPr>
        </p:nvSpPr>
        <p:spPr>
          <a:xfrm>
            <a:off x="3358179" y="2213657"/>
            <a:ext cx="2558935" cy="388234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7C7351F7-2734-3E90-3DDC-0762C91EA27E}"/>
              </a:ext>
            </a:extLst>
          </p:cNvPr>
          <p:cNvSpPr>
            <a:spLocks noGrp="1"/>
          </p:cNvSpPr>
          <p:nvPr>
            <p:ph sz="quarter" idx="12"/>
          </p:nvPr>
        </p:nvSpPr>
        <p:spPr>
          <a:xfrm>
            <a:off x="6283851" y="2213657"/>
            <a:ext cx="2558935" cy="388234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7BE8E4E3-E17F-F5EE-5CED-66CD91763172}"/>
              </a:ext>
            </a:extLst>
          </p:cNvPr>
          <p:cNvSpPr>
            <a:spLocks noGrp="1"/>
          </p:cNvSpPr>
          <p:nvPr>
            <p:ph sz="quarter" idx="16"/>
          </p:nvPr>
        </p:nvSpPr>
        <p:spPr>
          <a:xfrm>
            <a:off x="9170361" y="2213657"/>
            <a:ext cx="2558935" cy="388234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2" name="Straight Connector 21">
            <a:extLst>
              <a:ext uri="{FF2B5EF4-FFF2-40B4-BE49-F238E27FC236}">
                <a16:creationId xmlns:a16="http://schemas.microsoft.com/office/drawing/2014/main" id="{FB76C53A-111B-EFD1-255A-06E799535EC3}"/>
              </a:ext>
            </a:extLst>
          </p:cNvPr>
          <p:cNvCxnSpPr>
            <a:cxnSpLocks/>
          </p:cNvCxnSpPr>
          <p:nvPr/>
        </p:nvCxnSpPr>
        <p:spPr>
          <a:xfrm>
            <a:off x="6113219"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sp>
        <p:nvSpPr>
          <p:cNvPr id="3" name="Picture Placeholder 5">
            <a:extLst>
              <a:ext uri="{FF2B5EF4-FFF2-40B4-BE49-F238E27FC236}">
                <a16:creationId xmlns:a16="http://schemas.microsoft.com/office/drawing/2014/main" id="{258374EC-17A4-7D5B-8BD5-1AE95A358D20}"/>
              </a:ext>
            </a:extLst>
          </p:cNvPr>
          <p:cNvSpPr>
            <a:spLocks noGrp="1"/>
          </p:cNvSpPr>
          <p:nvPr>
            <p:ph type="pic" sz="quarter" idx="13"/>
          </p:nvPr>
        </p:nvSpPr>
        <p:spPr>
          <a:xfrm>
            <a:off x="472714" y="1304702"/>
            <a:ext cx="730444" cy="732647"/>
          </a:xfrm>
          <a:noFill/>
        </p:spPr>
        <p:txBody>
          <a:bodyPr/>
          <a:lstStyle>
            <a:lvl1pPr>
              <a:defRPr>
                <a:noFill/>
                <a:latin typeface="+mn-lt"/>
              </a:defRPr>
            </a:lvl1pPr>
          </a:lstStyle>
          <a:p>
            <a:r>
              <a:rPr lang="en-US"/>
              <a:t>Click icon to add picture</a:t>
            </a:r>
          </a:p>
        </p:txBody>
      </p:sp>
      <p:sp>
        <p:nvSpPr>
          <p:cNvPr id="4" name="Picture Placeholder 5">
            <a:extLst>
              <a:ext uri="{FF2B5EF4-FFF2-40B4-BE49-F238E27FC236}">
                <a16:creationId xmlns:a16="http://schemas.microsoft.com/office/drawing/2014/main" id="{6248D993-49C9-F166-5C8C-ECA10CF72787}"/>
              </a:ext>
            </a:extLst>
          </p:cNvPr>
          <p:cNvSpPr>
            <a:spLocks noGrp="1"/>
          </p:cNvSpPr>
          <p:nvPr>
            <p:ph type="pic" sz="quarter" idx="17"/>
          </p:nvPr>
        </p:nvSpPr>
        <p:spPr>
          <a:xfrm>
            <a:off x="3360293" y="1304702"/>
            <a:ext cx="730444" cy="732647"/>
          </a:xfrm>
          <a:noFill/>
        </p:spPr>
        <p:txBody>
          <a:bodyPr/>
          <a:lstStyle>
            <a:lvl1pPr>
              <a:defRPr>
                <a:noFill/>
                <a:latin typeface="+mn-lt"/>
              </a:defRPr>
            </a:lvl1pPr>
          </a:lstStyle>
          <a:p>
            <a:r>
              <a:rPr lang="en-US"/>
              <a:t>Click icon to add picture</a:t>
            </a:r>
          </a:p>
        </p:txBody>
      </p:sp>
      <p:sp>
        <p:nvSpPr>
          <p:cNvPr id="5" name="Picture Placeholder 5">
            <a:extLst>
              <a:ext uri="{FF2B5EF4-FFF2-40B4-BE49-F238E27FC236}">
                <a16:creationId xmlns:a16="http://schemas.microsoft.com/office/drawing/2014/main" id="{4880D229-3505-EACB-3138-9F2FB80F083F}"/>
              </a:ext>
            </a:extLst>
          </p:cNvPr>
          <p:cNvSpPr>
            <a:spLocks noGrp="1"/>
          </p:cNvSpPr>
          <p:nvPr>
            <p:ph type="pic" sz="quarter" idx="18"/>
          </p:nvPr>
        </p:nvSpPr>
        <p:spPr>
          <a:xfrm>
            <a:off x="6279957" y="1304702"/>
            <a:ext cx="730444" cy="732647"/>
          </a:xfrm>
          <a:noFill/>
        </p:spPr>
        <p:txBody>
          <a:bodyPr/>
          <a:lstStyle>
            <a:lvl1pPr>
              <a:defRPr>
                <a:noFill/>
                <a:latin typeface="+mn-lt"/>
              </a:defRPr>
            </a:lvl1pPr>
          </a:lstStyle>
          <a:p>
            <a:r>
              <a:rPr lang="en-US"/>
              <a:t>Click icon to add picture</a:t>
            </a:r>
          </a:p>
        </p:txBody>
      </p:sp>
      <p:sp>
        <p:nvSpPr>
          <p:cNvPr id="6" name="Picture Placeholder 5">
            <a:extLst>
              <a:ext uri="{FF2B5EF4-FFF2-40B4-BE49-F238E27FC236}">
                <a16:creationId xmlns:a16="http://schemas.microsoft.com/office/drawing/2014/main" id="{66E52132-3227-2CBA-E3BC-D130A58C73A3}"/>
              </a:ext>
            </a:extLst>
          </p:cNvPr>
          <p:cNvSpPr>
            <a:spLocks noGrp="1"/>
          </p:cNvSpPr>
          <p:nvPr>
            <p:ph type="pic" sz="quarter" idx="19"/>
          </p:nvPr>
        </p:nvSpPr>
        <p:spPr>
          <a:xfrm>
            <a:off x="9167535" y="1304702"/>
            <a:ext cx="730444" cy="732647"/>
          </a:xfrm>
          <a:noFill/>
        </p:spPr>
        <p:txBody>
          <a:bodyPr/>
          <a:lstStyle>
            <a:lvl1pPr>
              <a:defRPr>
                <a:noFill/>
                <a:latin typeface="+mn-lt"/>
              </a:defRPr>
            </a:lvl1pPr>
          </a:lstStyle>
          <a:p>
            <a:r>
              <a:rPr lang="en-US"/>
              <a:t>Click icon to add picture</a:t>
            </a:r>
          </a:p>
        </p:txBody>
      </p:sp>
    </p:spTree>
    <p:extLst>
      <p:ext uri="{BB962C8B-B14F-4D97-AF65-F5344CB8AC3E}">
        <p14:creationId xmlns:p14="http://schemas.microsoft.com/office/powerpoint/2010/main" val="19154431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 4 Columns w/ Stats Yellow Divider">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466700"/>
            <a:ext cx="11305427" cy="498598"/>
          </a:xfrm>
          <a:prstGeom prst="rect">
            <a:avLst/>
          </a:prstGeom>
          <a:ln w="12700">
            <a:miter lim="400000"/>
          </a:ln>
        </p:spPr>
        <p:txBody>
          <a:bodyPr lIns="0" tIns="0" rIns="0" bIns="0">
            <a:spAutoFit/>
          </a:bodyPr>
          <a:lstStyle>
            <a:lvl1pPr>
              <a:defRPr>
                <a:latin typeface="+mj-lt"/>
              </a:defRPr>
            </a:lvl1pPr>
          </a:lstStyle>
          <a:p>
            <a:pPr lvl="0"/>
            <a:r>
              <a:rPr dirty="0"/>
              <a:t>Title Text</a:t>
            </a:r>
          </a:p>
        </p:txBody>
      </p:sp>
      <p:cxnSp>
        <p:nvCxnSpPr>
          <p:cNvPr id="3" name="Straight Connector 2">
            <a:extLst>
              <a:ext uri="{FF2B5EF4-FFF2-40B4-BE49-F238E27FC236}">
                <a16:creationId xmlns:a16="http://schemas.microsoft.com/office/drawing/2014/main" id="{A7ADAC2C-1575-810F-7C04-CDC0C23BDC82}"/>
              </a:ext>
            </a:extLst>
          </p:cNvPr>
          <p:cNvCxnSpPr>
            <a:cxnSpLocks/>
          </p:cNvCxnSpPr>
          <p:nvPr/>
        </p:nvCxnSpPr>
        <p:spPr>
          <a:xfrm>
            <a:off x="3193556"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792B066C-8AC3-3CEA-E623-29A0C755465C}"/>
              </a:ext>
            </a:extLst>
          </p:cNvPr>
          <p:cNvCxnSpPr>
            <a:cxnSpLocks/>
          </p:cNvCxnSpPr>
          <p:nvPr/>
        </p:nvCxnSpPr>
        <p:spPr>
          <a:xfrm>
            <a:off x="9006244"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cxnSp>
        <p:nvCxnSpPr>
          <p:cNvPr id="18" name="Straight Connector 17">
            <a:extLst>
              <a:ext uri="{FF2B5EF4-FFF2-40B4-BE49-F238E27FC236}">
                <a16:creationId xmlns:a16="http://schemas.microsoft.com/office/drawing/2014/main" id="{EE4B6DD0-2087-2674-B6E9-86D07F8645A1}"/>
              </a:ext>
            </a:extLst>
          </p:cNvPr>
          <p:cNvCxnSpPr>
            <a:cxnSpLocks/>
          </p:cNvCxnSpPr>
          <p:nvPr/>
        </p:nvCxnSpPr>
        <p:spPr>
          <a:xfrm>
            <a:off x="6113219"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sp>
        <p:nvSpPr>
          <p:cNvPr id="4" name="Content Placeholder 3">
            <a:extLst>
              <a:ext uri="{FF2B5EF4-FFF2-40B4-BE49-F238E27FC236}">
                <a16:creationId xmlns:a16="http://schemas.microsoft.com/office/drawing/2014/main" id="{D71B1DC3-C3EF-9AE0-DCD0-37E230D008F5}"/>
              </a:ext>
            </a:extLst>
          </p:cNvPr>
          <p:cNvSpPr>
            <a:spLocks noGrp="1"/>
          </p:cNvSpPr>
          <p:nvPr>
            <p:ph sz="quarter" idx="10"/>
          </p:nvPr>
        </p:nvSpPr>
        <p:spPr>
          <a:xfrm>
            <a:off x="472715" y="3295485"/>
            <a:ext cx="2591759" cy="2801367"/>
          </a:xfrm>
        </p:spPr>
        <p:txBody>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538F7632-8C2A-893F-D98E-D609F78DF89E}"/>
              </a:ext>
            </a:extLst>
          </p:cNvPr>
          <p:cNvSpPr>
            <a:spLocks noGrp="1"/>
          </p:cNvSpPr>
          <p:nvPr>
            <p:ph sz="quarter" idx="13" hasCustomPrompt="1"/>
          </p:nvPr>
        </p:nvSpPr>
        <p:spPr>
          <a:xfrm>
            <a:off x="472715" y="1334777"/>
            <a:ext cx="2591759" cy="1087588"/>
          </a:xfrm>
        </p:spPr>
        <p:txBody>
          <a:bodyPr/>
          <a:lstStyle>
            <a:lvl1pPr>
              <a:defRPr sz="6400" b="1">
                <a:latin typeface="+mj-lt"/>
              </a:defRPr>
            </a:lvl1pPr>
          </a:lstStyle>
          <a:p>
            <a:pPr lvl="0"/>
            <a:r>
              <a:rPr lang="en-US"/>
              <a:t>00%</a:t>
            </a:r>
          </a:p>
        </p:txBody>
      </p:sp>
      <p:sp>
        <p:nvSpPr>
          <p:cNvPr id="6" name="Content Placeholder 3">
            <a:extLst>
              <a:ext uri="{FF2B5EF4-FFF2-40B4-BE49-F238E27FC236}">
                <a16:creationId xmlns:a16="http://schemas.microsoft.com/office/drawing/2014/main" id="{A2650FE8-E048-0F38-2B59-BD7732982BD8}"/>
              </a:ext>
            </a:extLst>
          </p:cNvPr>
          <p:cNvSpPr>
            <a:spLocks noGrp="1"/>
          </p:cNvSpPr>
          <p:nvPr>
            <p:ph sz="quarter" idx="16" hasCustomPrompt="1"/>
          </p:nvPr>
        </p:nvSpPr>
        <p:spPr>
          <a:xfrm>
            <a:off x="472715" y="2438750"/>
            <a:ext cx="2591759" cy="626189"/>
          </a:xfrm>
        </p:spPr>
        <p:txBody>
          <a:bodyPr/>
          <a:lstStyle>
            <a:lvl1pPr>
              <a:defRPr sz="1600" b="1">
                <a:latin typeface="+mn-lt"/>
              </a:defRPr>
            </a:lvl1pPr>
          </a:lstStyle>
          <a:p>
            <a:pPr lvl="0"/>
            <a:r>
              <a:rPr lang="en-US"/>
              <a:t>Label gives context to the above statistic</a:t>
            </a:r>
          </a:p>
        </p:txBody>
      </p:sp>
      <p:sp>
        <p:nvSpPr>
          <p:cNvPr id="7" name="Content Placeholder 3">
            <a:extLst>
              <a:ext uri="{FF2B5EF4-FFF2-40B4-BE49-F238E27FC236}">
                <a16:creationId xmlns:a16="http://schemas.microsoft.com/office/drawing/2014/main" id="{0C353AD6-61A3-740E-3844-548C700AF274}"/>
              </a:ext>
            </a:extLst>
          </p:cNvPr>
          <p:cNvSpPr>
            <a:spLocks noGrp="1"/>
          </p:cNvSpPr>
          <p:nvPr>
            <p:ph sz="quarter" idx="17"/>
          </p:nvPr>
        </p:nvSpPr>
        <p:spPr>
          <a:xfrm>
            <a:off x="3355958" y="3295485"/>
            <a:ext cx="2591759" cy="2801367"/>
          </a:xfrm>
        </p:spPr>
        <p:txBody>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858C48ED-7162-BD9A-5C37-B7C5B53F39AA}"/>
              </a:ext>
            </a:extLst>
          </p:cNvPr>
          <p:cNvSpPr>
            <a:spLocks noGrp="1"/>
          </p:cNvSpPr>
          <p:nvPr>
            <p:ph sz="quarter" idx="18" hasCustomPrompt="1"/>
          </p:nvPr>
        </p:nvSpPr>
        <p:spPr>
          <a:xfrm>
            <a:off x="3355958" y="1334777"/>
            <a:ext cx="2591759" cy="1087588"/>
          </a:xfrm>
        </p:spPr>
        <p:txBody>
          <a:bodyPr/>
          <a:lstStyle>
            <a:lvl1pPr>
              <a:defRPr sz="6400" b="1">
                <a:latin typeface="+mj-lt"/>
              </a:defRPr>
            </a:lvl1pPr>
          </a:lstStyle>
          <a:p>
            <a:pPr lvl="0"/>
            <a:r>
              <a:rPr lang="en-US"/>
              <a:t>00%</a:t>
            </a:r>
          </a:p>
        </p:txBody>
      </p:sp>
      <p:sp>
        <p:nvSpPr>
          <p:cNvPr id="14" name="Content Placeholder 3">
            <a:extLst>
              <a:ext uri="{FF2B5EF4-FFF2-40B4-BE49-F238E27FC236}">
                <a16:creationId xmlns:a16="http://schemas.microsoft.com/office/drawing/2014/main" id="{01CBEF4C-C184-4E8F-C33F-441145CEF70F}"/>
              </a:ext>
            </a:extLst>
          </p:cNvPr>
          <p:cNvSpPr>
            <a:spLocks noGrp="1"/>
          </p:cNvSpPr>
          <p:nvPr>
            <p:ph sz="quarter" idx="19" hasCustomPrompt="1"/>
          </p:nvPr>
        </p:nvSpPr>
        <p:spPr>
          <a:xfrm>
            <a:off x="3355958" y="2438750"/>
            <a:ext cx="2591759" cy="626189"/>
          </a:xfrm>
        </p:spPr>
        <p:txBody>
          <a:bodyPr/>
          <a:lstStyle>
            <a:lvl1pPr>
              <a:defRPr sz="1600" b="1">
                <a:latin typeface="+mn-lt"/>
              </a:defRPr>
            </a:lvl1pPr>
          </a:lstStyle>
          <a:p>
            <a:pPr lvl="0"/>
            <a:r>
              <a:rPr lang="en-US"/>
              <a:t>Label gives context to the above statistic</a:t>
            </a:r>
          </a:p>
        </p:txBody>
      </p:sp>
      <p:sp>
        <p:nvSpPr>
          <p:cNvPr id="15" name="Content Placeholder 3">
            <a:extLst>
              <a:ext uri="{FF2B5EF4-FFF2-40B4-BE49-F238E27FC236}">
                <a16:creationId xmlns:a16="http://schemas.microsoft.com/office/drawing/2014/main" id="{A1469F44-4BFA-DD1D-6122-AEEDAAF01306}"/>
              </a:ext>
            </a:extLst>
          </p:cNvPr>
          <p:cNvSpPr>
            <a:spLocks noGrp="1"/>
          </p:cNvSpPr>
          <p:nvPr>
            <p:ph sz="quarter" idx="20"/>
          </p:nvPr>
        </p:nvSpPr>
        <p:spPr>
          <a:xfrm>
            <a:off x="6255677" y="3295485"/>
            <a:ext cx="2591759" cy="2801367"/>
          </a:xfrm>
        </p:spPr>
        <p:txBody>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9ABAB51C-CAEC-2872-4FD1-8F6A8F553119}"/>
              </a:ext>
            </a:extLst>
          </p:cNvPr>
          <p:cNvSpPr>
            <a:spLocks noGrp="1"/>
          </p:cNvSpPr>
          <p:nvPr>
            <p:ph sz="quarter" idx="21" hasCustomPrompt="1"/>
          </p:nvPr>
        </p:nvSpPr>
        <p:spPr>
          <a:xfrm>
            <a:off x="6255677" y="1334777"/>
            <a:ext cx="2591759" cy="1087588"/>
          </a:xfrm>
        </p:spPr>
        <p:txBody>
          <a:bodyPr/>
          <a:lstStyle>
            <a:lvl1pPr>
              <a:defRPr sz="6400" b="1">
                <a:latin typeface="+mj-lt"/>
              </a:defRPr>
            </a:lvl1pPr>
          </a:lstStyle>
          <a:p>
            <a:pPr lvl="0"/>
            <a:r>
              <a:rPr lang="en-US"/>
              <a:t>00%</a:t>
            </a:r>
          </a:p>
        </p:txBody>
      </p:sp>
      <p:sp>
        <p:nvSpPr>
          <p:cNvPr id="17" name="Content Placeholder 3">
            <a:extLst>
              <a:ext uri="{FF2B5EF4-FFF2-40B4-BE49-F238E27FC236}">
                <a16:creationId xmlns:a16="http://schemas.microsoft.com/office/drawing/2014/main" id="{BF071E9A-F198-10D0-A92D-61025213D4F3}"/>
              </a:ext>
            </a:extLst>
          </p:cNvPr>
          <p:cNvSpPr>
            <a:spLocks noGrp="1"/>
          </p:cNvSpPr>
          <p:nvPr>
            <p:ph sz="quarter" idx="22" hasCustomPrompt="1"/>
          </p:nvPr>
        </p:nvSpPr>
        <p:spPr>
          <a:xfrm>
            <a:off x="6255677" y="2438750"/>
            <a:ext cx="2591759" cy="626189"/>
          </a:xfrm>
        </p:spPr>
        <p:txBody>
          <a:bodyPr/>
          <a:lstStyle>
            <a:lvl1pPr>
              <a:defRPr sz="1600" b="1">
                <a:latin typeface="+mn-lt"/>
              </a:defRPr>
            </a:lvl1pPr>
          </a:lstStyle>
          <a:p>
            <a:pPr lvl="0"/>
            <a:r>
              <a:rPr lang="en-US"/>
              <a:t>Label gives context to the above statistic</a:t>
            </a:r>
          </a:p>
        </p:txBody>
      </p:sp>
      <p:sp>
        <p:nvSpPr>
          <p:cNvPr id="19" name="Content Placeholder 3">
            <a:extLst>
              <a:ext uri="{FF2B5EF4-FFF2-40B4-BE49-F238E27FC236}">
                <a16:creationId xmlns:a16="http://schemas.microsoft.com/office/drawing/2014/main" id="{A5CB891A-78A4-BC0B-1F75-25407C4ACC3B}"/>
              </a:ext>
            </a:extLst>
          </p:cNvPr>
          <p:cNvSpPr>
            <a:spLocks noGrp="1"/>
          </p:cNvSpPr>
          <p:nvPr>
            <p:ph sz="quarter" idx="23"/>
          </p:nvPr>
        </p:nvSpPr>
        <p:spPr>
          <a:xfrm>
            <a:off x="9171871" y="3295485"/>
            <a:ext cx="2591759" cy="2801367"/>
          </a:xfrm>
        </p:spPr>
        <p:txBody>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AC4AD00B-689D-A19B-F5D6-1961025B1D4D}"/>
              </a:ext>
            </a:extLst>
          </p:cNvPr>
          <p:cNvSpPr>
            <a:spLocks noGrp="1"/>
          </p:cNvSpPr>
          <p:nvPr>
            <p:ph sz="quarter" idx="24" hasCustomPrompt="1"/>
          </p:nvPr>
        </p:nvSpPr>
        <p:spPr>
          <a:xfrm>
            <a:off x="9171871" y="1334777"/>
            <a:ext cx="2591759" cy="1087588"/>
          </a:xfrm>
        </p:spPr>
        <p:txBody>
          <a:bodyPr/>
          <a:lstStyle>
            <a:lvl1pPr>
              <a:defRPr sz="6400" b="1">
                <a:latin typeface="+mj-lt"/>
              </a:defRPr>
            </a:lvl1pPr>
          </a:lstStyle>
          <a:p>
            <a:pPr lvl="0"/>
            <a:r>
              <a:rPr lang="en-US"/>
              <a:t>00%</a:t>
            </a:r>
          </a:p>
        </p:txBody>
      </p:sp>
      <p:sp>
        <p:nvSpPr>
          <p:cNvPr id="21" name="Content Placeholder 3">
            <a:extLst>
              <a:ext uri="{FF2B5EF4-FFF2-40B4-BE49-F238E27FC236}">
                <a16:creationId xmlns:a16="http://schemas.microsoft.com/office/drawing/2014/main" id="{37E1E802-C25C-DE14-C943-AEB154CFCD69}"/>
              </a:ext>
            </a:extLst>
          </p:cNvPr>
          <p:cNvSpPr>
            <a:spLocks noGrp="1"/>
          </p:cNvSpPr>
          <p:nvPr>
            <p:ph sz="quarter" idx="25" hasCustomPrompt="1"/>
          </p:nvPr>
        </p:nvSpPr>
        <p:spPr>
          <a:xfrm>
            <a:off x="9171871" y="2438750"/>
            <a:ext cx="2591759" cy="626189"/>
          </a:xfrm>
        </p:spPr>
        <p:txBody>
          <a:bodyPr/>
          <a:lstStyle>
            <a:lvl1pPr>
              <a:defRPr sz="1600" b="1">
                <a:latin typeface="+mn-lt"/>
              </a:defRPr>
            </a:lvl1pPr>
          </a:lstStyle>
          <a:p>
            <a:pPr lvl="0"/>
            <a:r>
              <a:rPr lang="en-US"/>
              <a:t>Label gives context to the above statistic</a:t>
            </a:r>
          </a:p>
        </p:txBody>
      </p:sp>
    </p:spTree>
    <p:extLst>
      <p:ext uri="{BB962C8B-B14F-4D97-AF65-F5344CB8AC3E}">
        <p14:creationId xmlns:p14="http://schemas.microsoft.com/office/powerpoint/2010/main" val="33386001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 4 Columns">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466700"/>
            <a:ext cx="11305427" cy="498598"/>
          </a:xfrm>
          <a:prstGeom prst="rect">
            <a:avLst/>
          </a:prstGeom>
          <a:ln w="12700">
            <a:miter lim="400000"/>
          </a:ln>
        </p:spPr>
        <p:txBody>
          <a:bodyPr lIns="0" tIns="0" rIns="0" bIns="0">
            <a:spAutoFit/>
          </a:bodyPr>
          <a:lstStyle>
            <a:lvl1pPr>
              <a:defRPr>
                <a:latin typeface="+mj-lt"/>
              </a:defRPr>
            </a:lvl1pPr>
          </a:lstStyle>
          <a:p>
            <a:pPr lvl="0"/>
            <a:r>
              <a:rPr dirty="0"/>
              <a:t>Title Text</a:t>
            </a:r>
          </a:p>
        </p:txBody>
      </p:sp>
      <p:sp>
        <p:nvSpPr>
          <p:cNvPr id="3" name="Content Placeholder 3">
            <a:extLst>
              <a:ext uri="{FF2B5EF4-FFF2-40B4-BE49-F238E27FC236}">
                <a16:creationId xmlns:a16="http://schemas.microsoft.com/office/drawing/2014/main" id="{C424949F-9637-4981-4367-7A2EBCADB900}"/>
              </a:ext>
            </a:extLst>
          </p:cNvPr>
          <p:cNvSpPr>
            <a:spLocks noGrp="1"/>
          </p:cNvSpPr>
          <p:nvPr>
            <p:ph sz="quarter" idx="10"/>
          </p:nvPr>
        </p:nvSpPr>
        <p:spPr>
          <a:xfrm>
            <a:off x="472715" y="1427762"/>
            <a:ext cx="2690512" cy="466908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30BB2EEA-B7FB-99CF-5B9F-0DF4918D116A}"/>
              </a:ext>
            </a:extLst>
          </p:cNvPr>
          <p:cNvSpPr>
            <a:spLocks noGrp="1"/>
          </p:cNvSpPr>
          <p:nvPr>
            <p:ph sz="quarter" idx="11"/>
          </p:nvPr>
        </p:nvSpPr>
        <p:spPr>
          <a:xfrm>
            <a:off x="3364388" y="1427749"/>
            <a:ext cx="2690512" cy="46682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EE725EDD-1972-2F52-AED6-82E40B23310F}"/>
              </a:ext>
            </a:extLst>
          </p:cNvPr>
          <p:cNvSpPr>
            <a:spLocks noGrp="1"/>
          </p:cNvSpPr>
          <p:nvPr>
            <p:ph sz="quarter" idx="12"/>
          </p:nvPr>
        </p:nvSpPr>
        <p:spPr>
          <a:xfrm>
            <a:off x="6225056" y="1427749"/>
            <a:ext cx="2690512" cy="46682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BB1F3C02-7648-B51E-41C8-0876DEA01986}"/>
              </a:ext>
            </a:extLst>
          </p:cNvPr>
          <p:cNvSpPr>
            <a:spLocks noGrp="1"/>
          </p:cNvSpPr>
          <p:nvPr>
            <p:ph sz="quarter" idx="16"/>
          </p:nvPr>
        </p:nvSpPr>
        <p:spPr>
          <a:xfrm>
            <a:off x="9087631" y="1427749"/>
            <a:ext cx="2690512" cy="46682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57287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 4 Columns w/ Icons">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390782"/>
            <a:ext cx="11305427" cy="574516"/>
          </a:xfrm>
          <a:prstGeom prst="rect">
            <a:avLst/>
          </a:prstGeom>
          <a:ln w="12700">
            <a:miter lim="400000"/>
          </a:ln>
        </p:spPr>
        <p:txBody>
          <a:bodyPr lIns="0" tIns="0" rIns="0" bIns="0">
            <a:spAutoFit/>
          </a:bodyPr>
          <a:lstStyle>
            <a:lvl1pPr>
              <a:defRPr/>
            </a:lvl1pPr>
          </a:lstStyle>
          <a:p>
            <a:pPr lvl="0"/>
            <a:r>
              <a:rPr dirty="0"/>
              <a:t>Title Text</a:t>
            </a:r>
          </a:p>
        </p:txBody>
      </p:sp>
      <p:sp>
        <p:nvSpPr>
          <p:cNvPr id="4" name="Content Placeholder 3">
            <a:extLst>
              <a:ext uri="{FF2B5EF4-FFF2-40B4-BE49-F238E27FC236}">
                <a16:creationId xmlns:a16="http://schemas.microsoft.com/office/drawing/2014/main" id="{A2BD0A06-626D-EA20-E934-470250BEB389}"/>
              </a:ext>
            </a:extLst>
          </p:cNvPr>
          <p:cNvSpPr>
            <a:spLocks noGrp="1"/>
          </p:cNvSpPr>
          <p:nvPr>
            <p:ph sz="quarter" idx="10"/>
          </p:nvPr>
        </p:nvSpPr>
        <p:spPr>
          <a:xfrm>
            <a:off x="472715" y="2277980"/>
            <a:ext cx="2690512" cy="3818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F5C80B94-30B7-7177-11B1-6A9EA62ADD85}"/>
              </a:ext>
            </a:extLst>
          </p:cNvPr>
          <p:cNvSpPr>
            <a:spLocks noGrp="1"/>
          </p:cNvSpPr>
          <p:nvPr>
            <p:ph sz="quarter" idx="11"/>
          </p:nvPr>
        </p:nvSpPr>
        <p:spPr>
          <a:xfrm>
            <a:off x="3364388" y="2277129"/>
            <a:ext cx="2690512" cy="3818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6B122914-BCE4-60D5-5D18-87AF441EDE87}"/>
              </a:ext>
            </a:extLst>
          </p:cNvPr>
          <p:cNvSpPr>
            <a:spLocks noGrp="1"/>
          </p:cNvSpPr>
          <p:nvPr>
            <p:ph sz="quarter" idx="12"/>
          </p:nvPr>
        </p:nvSpPr>
        <p:spPr>
          <a:xfrm>
            <a:off x="6225056" y="2277129"/>
            <a:ext cx="2690512" cy="3818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48C438B6-AAB8-308A-AA73-4F80D3440EE3}"/>
              </a:ext>
            </a:extLst>
          </p:cNvPr>
          <p:cNvSpPr>
            <a:spLocks noGrp="1"/>
          </p:cNvSpPr>
          <p:nvPr>
            <p:ph type="pic" sz="quarter" idx="13"/>
          </p:nvPr>
        </p:nvSpPr>
        <p:spPr>
          <a:xfrm>
            <a:off x="472713" y="1304702"/>
            <a:ext cx="2690511" cy="732647"/>
          </a:xfrm>
          <a:noFill/>
        </p:spPr>
        <p:txBody>
          <a:bodyPr/>
          <a:lstStyle>
            <a:lvl1pPr>
              <a:defRPr>
                <a:noFill/>
              </a:defRPr>
            </a:lvl1pPr>
          </a:lstStyle>
          <a:p>
            <a:r>
              <a:rPr lang="en-US"/>
              <a:t>Click icon to add picture</a:t>
            </a:r>
            <a:endParaRPr lang="en-US" dirty="0"/>
          </a:p>
        </p:txBody>
      </p:sp>
      <p:sp>
        <p:nvSpPr>
          <p:cNvPr id="3" name="Content Placeholder 3">
            <a:extLst>
              <a:ext uri="{FF2B5EF4-FFF2-40B4-BE49-F238E27FC236}">
                <a16:creationId xmlns:a16="http://schemas.microsoft.com/office/drawing/2014/main" id="{D723DA72-BBF4-669D-8D53-D4C24F5C4E51}"/>
              </a:ext>
            </a:extLst>
          </p:cNvPr>
          <p:cNvSpPr>
            <a:spLocks noGrp="1"/>
          </p:cNvSpPr>
          <p:nvPr>
            <p:ph sz="quarter" idx="16"/>
          </p:nvPr>
        </p:nvSpPr>
        <p:spPr>
          <a:xfrm>
            <a:off x="9087631" y="2277129"/>
            <a:ext cx="2690512" cy="3818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5">
            <a:extLst>
              <a:ext uri="{FF2B5EF4-FFF2-40B4-BE49-F238E27FC236}">
                <a16:creationId xmlns:a16="http://schemas.microsoft.com/office/drawing/2014/main" id="{0AF6C4BC-A7DA-9CB2-D102-4A3AFFA819A1}"/>
              </a:ext>
            </a:extLst>
          </p:cNvPr>
          <p:cNvSpPr>
            <a:spLocks noGrp="1"/>
          </p:cNvSpPr>
          <p:nvPr>
            <p:ph type="pic" sz="quarter" idx="17"/>
          </p:nvPr>
        </p:nvSpPr>
        <p:spPr>
          <a:xfrm>
            <a:off x="3360294" y="1304702"/>
            <a:ext cx="2690510" cy="732647"/>
          </a:xfrm>
          <a:noFill/>
        </p:spPr>
        <p:txBody>
          <a:bodyPr/>
          <a:lstStyle>
            <a:lvl1pPr>
              <a:defRPr>
                <a:noFill/>
              </a:defRPr>
            </a:lvl1pPr>
          </a:lstStyle>
          <a:p>
            <a:r>
              <a:rPr lang="en-US"/>
              <a:t>Click icon to add picture</a:t>
            </a:r>
            <a:endParaRPr lang="en-US" dirty="0"/>
          </a:p>
        </p:txBody>
      </p:sp>
      <p:sp>
        <p:nvSpPr>
          <p:cNvPr id="11" name="Picture Placeholder 5">
            <a:extLst>
              <a:ext uri="{FF2B5EF4-FFF2-40B4-BE49-F238E27FC236}">
                <a16:creationId xmlns:a16="http://schemas.microsoft.com/office/drawing/2014/main" id="{9777EC65-5606-C052-0A2F-39DA044FCABC}"/>
              </a:ext>
            </a:extLst>
          </p:cNvPr>
          <p:cNvSpPr>
            <a:spLocks noGrp="1"/>
          </p:cNvSpPr>
          <p:nvPr>
            <p:ph type="pic" sz="quarter" idx="18"/>
          </p:nvPr>
        </p:nvSpPr>
        <p:spPr>
          <a:xfrm>
            <a:off x="6183704" y="1304702"/>
            <a:ext cx="2731863" cy="732647"/>
          </a:xfrm>
          <a:noFill/>
        </p:spPr>
        <p:txBody>
          <a:bodyPr/>
          <a:lstStyle>
            <a:lvl1pPr>
              <a:defRPr>
                <a:noFill/>
              </a:defRPr>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C539B780-D817-3474-0004-4D94B4AA33E2}"/>
              </a:ext>
            </a:extLst>
          </p:cNvPr>
          <p:cNvSpPr>
            <a:spLocks noGrp="1"/>
          </p:cNvSpPr>
          <p:nvPr>
            <p:ph type="pic" sz="quarter" idx="19"/>
          </p:nvPr>
        </p:nvSpPr>
        <p:spPr>
          <a:xfrm>
            <a:off x="9087325" y="1304702"/>
            <a:ext cx="2631961" cy="732647"/>
          </a:xfrm>
          <a:noFill/>
        </p:spPr>
        <p:txBody>
          <a:bodyPr/>
          <a:lstStyle>
            <a:lvl1pPr>
              <a:defRPr>
                <a:noFill/>
              </a:defRPr>
            </a:lvl1pPr>
          </a:lstStyle>
          <a:p>
            <a:r>
              <a:rPr lang="en-US"/>
              <a:t>Click icon to add picture</a:t>
            </a:r>
            <a:endParaRPr lang="en-US" dirty="0"/>
          </a:p>
        </p:txBody>
      </p:sp>
    </p:spTree>
    <p:extLst>
      <p:ext uri="{BB962C8B-B14F-4D97-AF65-F5344CB8AC3E}">
        <p14:creationId xmlns:p14="http://schemas.microsoft.com/office/powerpoint/2010/main" val="391685018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 4 Columns w/ Images">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390782"/>
            <a:ext cx="11305427" cy="574516"/>
          </a:xfrm>
          <a:prstGeom prst="rect">
            <a:avLst/>
          </a:prstGeom>
          <a:ln w="12700">
            <a:miter lim="400000"/>
          </a:ln>
        </p:spPr>
        <p:txBody>
          <a:bodyPr lIns="0" tIns="0" rIns="0" bIns="0">
            <a:spAutoFit/>
          </a:bodyPr>
          <a:lstStyle>
            <a:lvl1pPr>
              <a:defRPr/>
            </a:lvl1pPr>
          </a:lstStyle>
          <a:p>
            <a:pPr lvl="0"/>
            <a:r>
              <a:rPr dirty="0"/>
              <a:t>Title Text</a:t>
            </a:r>
          </a:p>
        </p:txBody>
      </p:sp>
      <p:sp>
        <p:nvSpPr>
          <p:cNvPr id="4" name="Content Placeholder 3">
            <a:extLst>
              <a:ext uri="{FF2B5EF4-FFF2-40B4-BE49-F238E27FC236}">
                <a16:creationId xmlns:a16="http://schemas.microsoft.com/office/drawing/2014/main" id="{A2BD0A06-626D-EA20-E934-470250BEB389}"/>
              </a:ext>
            </a:extLst>
          </p:cNvPr>
          <p:cNvSpPr>
            <a:spLocks noGrp="1"/>
          </p:cNvSpPr>
          <p:nvPr>
            <p:ph sz="quarter" idx="10"/>
          </p:nvPr>
        </p:nvSpPr>
        <p:spPr>
          <a:xfrm>
            <a:off x="472715" y="3256890"/>
            <a:ext cx="2690512" cy="28399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F5C80B94-30B7-7177-11B1-6A9EA62ADD85}"/>
              </a:ext>
            </a:extLst>
          </p:cNvPr>
          <p:cNvSpPr>
            <a:spLocks noGrp="1"/>
          </p:cNvSpPr>
          <p:nvPr>
            <p:ph sz="quarter" idx="11"/>
          </p:nvPr>
        </p:nvSpPr>
        <p:spPr>
          <a:xfrm>
            <a:off x="3364388" y="3256549"/>
            <a:ext cx="2690512" cy="2839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6B122914-BCE4-60D5-5D18-87AF441EDE87}"/>
              </a:ext>
            </a:extLst>
          </p:cNvPr>
          <p:cNvSpPr>
            <a:spLocks noGrp="1"/>
          </p:cNvSpPr>
          <p:nvPr>
            <p:ph sz="quarter" idx="12"/>
          </p:nvPr>
        </p:nvSpPr>
        <p:spPr>
          <a:xfrm>
            <a:off x="6225056" y="3256549"/>
            <a:ext cx="2690512" cy="2839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48C438B6-AAB8-308A-AA73-4F80D3440EE3}"/>
              </a:ext>
            </a:extLst>
          </p:cNvPr>
          <p:cNvSpPr>
            <a:spLocks noGrp="1"/>
          </p:cNvSpPr>
          <p:nvPr>
            <p:ph type="pic" sz="quarter" idx="13"/>
          </p:nvPr>
        </p:nvSpPr>
        <p:spPr>
          <a:xfrm>
            <a:off x="472714" y="1304702"/>
            <a:ext cx="2691257" cy="1759341"/>
          </a:xfrm>
          <a:solidFill>
            <a:schemeClr val="accent5"/>
          </a:solidFill>
        </p:spPr>
        <p:txBody>
          <a:bodyPr/>
          <a:lstStyle>
            <a:lvl1pPr>
              <a:defRPr>
                <a:solidFill>
                  <a:schemeClr val="tx1">
                    <a:alpha val="0"/>
                  </a:schemeClr>
                </a:solidFill>
              </a:defRPr>
            </a:lvl1pPr>
          </a:lstStyle>
          <a:p>
            <a:r>
              <a:rPr lang="en-US"/>
              <a:t>Click icon to add picture</a:t>
            </a:r>
          </a:p>
        </p:txBody>
      </p:sp>
      <p:sp>
        <p:nvSpPr>
          <p:cNvPr id="8" name="Picture Placeholder 5">
            <a:extLst>
              <a:ext uri="{FF2B5EF4-FFF2-40B4-BE49-F238E27FC236}">
                <a16:creationId xmlns:a16="http://schemas.microsoft.com/office/drawing/2014/main" id="{7FD239D0-8173-0C66-3E93-E3E53275B348}"/>
              </a:ext>
            </a:extLst>
          </p:cNvPr>
          <p:cNvSpPr>
            <a:spLocks noGrp="1"/>
          </p:cNvSpPr>
          <p:nvPr>
            <p:ph type="pic" sz="quarter" idx="14"/>
          </p:nvPr>
        </p:nvSpPr>
        <p:spPr>
          <a:xfrm>
            <a:off x="3335373" y="1304702"/>
            <a:ext cx="2722739" cy="1759341"/>
          </a:xfrm>
          <a:solidFill>
            <a:schemeClr val="accent5"/>
          </a:solidFill>
        </p:spPr>
        <p:txBody>
          <a:bodyPr/>
          <a:lstStyle>
            <a:lvl1pPr>
              <a:defRPr>
                <a:solidFill>
                  <a:schemeClr val="tx1">
                    <a:alpha val="0"/>
                  </a:schemeClr>
                </a:solidFill>
              </a:defRPr>
            </a:lvl1pPr>
          </a:lstStyle>
          <a:p>
            <a:r>
              <a:rPr lang="en-US"/>
              <a:t>Click icon to add picture</a:t>
            </a:r>
          </a:p>
        </p:txBody>
      </p:sp>
      <p:sp>
        <p:nvSpPr>
          <p:cNvPr id="9" name="Picture Placeholder 5">
            <a:extLst>
              <a:ext uri="{FF2B5EF4-FFF2-40B4-BE49-F238E27FC236}">
                <a16:creationId xmlns:a16="http://schemas.microsoft.com/office/drawing/2014/main" id="{17B5598A-C30B-C961-B6DE-F657879FC46C}"/>
              </a:ext>
            </a:extLst>
          </p:cNvPr>
          <p:cNvSpPr>
            <a:spLocks noGrp="1"/>
          </p:cNvSpPr>
          <p:nvPr>
            <p:ph type="pic" sz="quarter" idx="15"/>
          </p:nvPr>
        </p:nvSpPr>
        <p:spPr>
          <a:xfrm>
            <a:off x="6222954" y="1304702"/>
            <a:ext cx="2691257" cy="1759341"/>
          </a:xfrm>
          <a:solidFill>
            <a:schemeClr val="accent5"/>
          </a:solidFill>
        </p:spPr>
        <p:txBody>
          <a:bodyPr/>
          <a:lstStyle>
            <a:lvl1pPr>
              <a:defRPr>
                <a:solidFill>
                  <a:schemeClr val="tx1">
                    <a:alpha val="0"/>
                  </a:schemeClr>
                </a:solidFill>
              </a:defRPr>
            </a:lvl1pPr>
          </a:lstStyle>
          <a:p>
            <a:r>
              <a:rPr lang="en-US"/>
              <a:t>Click icon to add picture</a:t>
            </a:r>
          </a:p>
        </p:txBody>
      </p:sp>
      <p:sp>
        <p:nvSpPr>
          <p:cNvPr id="3" name="Content Placeholder 3">
            <a:extLst>
              <a:ext uri="{FF2B5EF4-FFF2-40B4-BE49-F238E27FC236}">
                <a16:creationId xmlns:a16="http://schemas.microsoft.com/office/drawing/2014/main" id="{D723DA72-BBF4-669D-8D53-D4C24F5C4E51}"/>
              </a:ext>
            </a:extLst>
          </p:cNvPr>
          <p:cNvSpPr>
            <a:spLocks noGrp="1"/>
          </p:cNvSpPr>
          <p:nvPr>
            <p:ph sz="quarter" idx="16"/>
          </p:nvPr>
        </p:nvSpPr>
        <p:spPr>
          <a:xfrm>
            <a:off x="9087631" y="3256549"/>
            <a:ext cx="2690512" cy="2839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5">
            <a:extLst>
              <a:ext uri="{FF2B5EF4-FFF2-40B4-BE49-F238E27FC236}">
                <a16:creationId xmlns:a16="http://schemas.microsoft.com/office/drawing/2014/main" id="{E39AB73F-EE99-954E-737B-A9591A2648A9}"/>
              </a:ext>
            </a:extLst>
          </p:cNvPr>
          <p:cNvSpPr>
            <a:spLocks noGrp="1"/>
          </p:cNvSpPr>
          <p:nvPr>
            <p:ph type="pic" sz="quarter" idx="17"/>
          </p:nvPr>
        </p:nvSpPr>
        <p:spPr>
          <a:xfrm>
            <a:off x="9085529" y="1304702"/>
            <a:ext cx="2691257" cy="1759341"/>
          </a:xfrm>
          <a:solidFill>
            <a:schemeClr val="accent5"/>
          </a:solidFill>
        </p:spPr>
        <p:txBody>
          <a:bodyPr/>
          <a:lstStyle>
            <a:lvl1pPr>
              <a:defRPr>
                <a:solidFill>
                  <a:schemeClr val="tx1">
                    <a:alpha val="0"/>
                  </a:schemeClr>
                </a:solidFill>
              </a:defRPr>
            </a:lvl1pPr>
          </a:lstStyle>
          <a:p>
            <a:r>
              <a:rPr lang="en-US"/>
              <a:t>Click icon to add picture</a:t>
            </a:r>
          </a:p>
        </p:txBody>
      </p:sp>
    </p:spTree>
    <p:extLst>
      <p:ext uri="{BB962C8B-B14F-4D97-AF65-F5344CB8AC3E}">
        <p14:creationId xmlns:p14="http://schemas.microsoft.com/office/powerpoint/2010/main" val="42494373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 4 Columns w/ Images Yellow Divider">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390782"/>
            <a:ext cx="11305427" cy="574516"/>
          </a:xfrm>
          <a:prstGeom prst="rect">
            <a:avLst/>
          </a:prstGeom>
          <a:ln w="12700">
            <a:miter lim="400000"/>
          </a:ln>
        </p:spPr>
        <p:txBody>
          <a:bodyPr lIns="0" tIns="0" rIns="0" bIns="0">
            <a:spAutoFit/>
          </a:bodyPr>
          <a:lstStyle>
            <a:lvl1pPr>
              <a:defRPr/>
            </a:lvl1pPr>
          </a:lstStyle>
          <a:p>
            <a:pPr lvl="0"/>
            <a:r>
              <a:t>Title Text</a:t>
            </a:r>
          </a:p>
        </p:txBody>
      </p:sp>
      <p:cxnSp>
        <p:nvCxnSpPr>
          <p:cNvPr id="16" name="Straight Connector 15">
            <a:extLst>
              <a:ext uri="{FF2B5EF4-FFF2-40B4-BE49-F238E27FC236}">
                <a16:creationId xmlns:a16="http://schemas.microsoft.com/office/drawing/2014/main" id="{5980077A-8E58-857F-CAE3-4533C1DDF5C0}"/>
              </a:ext>
            </a:extLst>
          </p:cNvPr>
          <p:cNvCxnSpPr>
            <a:cxnSpLocks/>
          </p:cNvCxnSpPr>
          <p:nvPr/>
        </p:nvCxnSpPr>
        <p:spPr>
          <a:xfrm>
            <a:off x="3193556"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450A0451-11B8-449D-B0AC-924009A00087}"/>
              </a:ext>
            </a:extLst>
          </p:cNvPr>
          <p:cNvCxnSpPr>
            <a:cxnSpLocks/>
          </p:cNvCxnSpPr>
          <p:nvPr/>
        </p:nvCxnSpPr>
        <p:spPr>
          <a:xfrm>
            <a:off x="9006244"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sp>
        <p:nvSpPr>
          <p:cNvPr id="18" name="Content Placeholder 3">
            <a:extLst>
              <a:ext uri="{FF2B5EF4-FFF2-40B4-BE49-F238E27FC236}">
                <a16:creationId xmlns:a16="http://schemas.microsoft.com/office/drawing/2014/main" id="{1986E083-23EC-612B-BADD-E84A45DFBF8E}"/>
              </a:ext>
            </a:extLst>
          </p:cNvPr>
          <p:cNvSpPr>
            <a:spLocks noGrp="1"/>
          </p:cNvSpPr>
          <p:nvPr>
            <p:ph sz="quarter" idx="10"/>
          </p:nvPr>
        </p:nvSpPr>
        <p:spPr>
          <a:xfrm>
            <a:off x="472715" y="3256890"/>
            <a:ext cx="2558935" cy="28399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a:extLst>
              <a:ext uri="{FF2B5EF4-FFF2-40B4-BE49-F238E27FC236}">
                <a16:creationId xmlns:a16="http://schemas.microsoft.com/office/drawing/2014/main" id="{5AC7AAF1-B3F4-6C22-8F49-9265B44BDA92}"/>
              </a:ext>
            </a:extLst>
          </p:cNvPr>
          <p:cNvSpPr>
            <a:spLocks noGrp="1"/>
          </p:cNvSpPr>
          <p:nvPr>
            <p:ph sz="quarter" idx="11"/>
          </p:nvPr>
        </p:nvSpPr>
        <p:spPr>
          <a:xfrm>
            <a:off x="3358179" y="3256549"/>
            <a:ext cx="2558935" cy="2839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7C7351F7-2734-3E90-3DDC-0762C91EA27E}"/>
              </a:ext>
            </a:extLst>
          </p:cNvPr>
          <p:cNvSpPr>
            <a:spLocks noGrp="1"/>
          </p:cNvSpPr>
          <p:nvPr>
            <p:ph sz="quarter" idx="12"/>
          </p:nvPr>
        </p:nvSpPr>
        <p:spPr>
          <a:xfrm>
            <a:off x="6283851" y="3256549"/>
            <a:ext cx="2558935" cy="2839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7BE8E4E3-E17F-F5EE-5CED-66CD91763172}"/>
              </a:ext>
            </a:extLst>
          </p:cNvPr>
          <p:cNvSpPr>
            <a:spLocks noGrp="1"/>
          </p:cNvSpPr>
          <p:nvPr>
            <p:ph sz="quarter" idx="16"/>
          </p:nvPr>
        </p:nvSpPr>
        <p:spPr>
          <a:xfrm>
            <a:off x="9170361" y="3256549"/>
            <a:ext cx="2558935" cy="2839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2" name="Straight Connector 21">
            <a:extLst>
              <a:ext uri="{FF2B5EF4-FFF2-40B4-BE49-F238E27FC236}">
                <a16:creationId xmlns:a16="http://schemas.microsoft.com/office/drawing/2014/main" id="{FB76C53A-111B-EFD1-255A-06E799535EC3}"/>
              </a:ext>
            </a:extLst>
          </p:cNvPr>
          <p:cNvCxnSpPr>
            <a:cxnSpLocks/>
          </p:cNvCxnSpPr>
          <p:nvPr/>
        </p:nvCxnSpPr>
        <p:spPr>
          <a:xfrm>
            <a:off x="6113219" y="1331381"/>
            <a:ext cx="0" cy="4764620"/>
          </a:xfrm>
          <a:prstGeom prst="line">
            <a:avLst/>
          </a:prstGeom>
          <a:noFill/>
          <a:ln w="12700" cap="flat">
            <a:solidFill>
              <a:schemeClr val="accent1"/>
            </a:solidFill>
            <a:prstDash val="solid"/>
            <a:round/>
          </a:ln>
          <a:effectLst/>
        </p:spPr>
        <p:style>
          <a:lnRef idx="0">
            <a:scrgbClr r="0" g="0" b="0"/>
          </a:lnRef>
          <a:fillRef idx="0">
            <a:scrgbClr r="0" g="0" b="0"/>
          </a:fillRef>
          <a:effectRef idx="0">
            <a:scrgbClr r="0" g="0" b="0"/>
          </a:effectRef>
          <a:fontRef idx="none"/>
        </p:style>
      </p:cxnSp>
      <p:sp>
        <p:nvSpPr>
          <p:cNvPr id="23" name="Picture Placeholder 5">
            <a:extLst>
              <a:ext uri="{FF2B5EF4-FFF2-40B4-BE49-F238E27FC236}">
                <a16:creationId xmlns:a16="http://schemas.microsoft.com/office/drawing/2014/main" id="{F054FEEC-2EC8-30B6-334D-3CB79403688E}"/>
              </a:ext>
            </a:extLst>
          </p:cNvPr>
          <p:cNvSpPr>
            <a:spLocks noGrp="1"/>
          </p:cNvSpPr>
          <p:nvPr>
            <p:ph type="pic" sz="quarter" idx="13"/>
          </p:nvPr>
        </p:nvSpPr>
        <p:spPr>
          <a:xfrm>
            <a:off x="472715" y="1352830"/>
            <a:ext cx="2566253" cy="1759341"/>
          </a:xfrm>
          <a:solidFill>
            <a:schemeClr val="accent5"/>
          </a:solidFill>
        </p:spPr>
        <p:txBody>
          <a:bodyPr/>
          <a:lstStyle>
            <a:lvl1pPr>
              <a:defRPr>
                <a:solidFill>
                  <a:schemeClr val="tx1">
                    <a:alpha val="0"/>
                  </a:schemeClr>
                </a:solidFill>
              </a:defRPr>
            </a:lvl1pPr>
          </a:lstStyle>
          <a:p>
            <a:r>
              <a:rPr lang="en-US"/>
              <a:t>Click icon to add picture</a:t>
            </a:r>
            <a:endParaRPr lang="en-US" dirty="0"/>
          </a:p>
        </p:txBody>
      </p:sp>
      <p:sp>
        <p:nvSpPr>
          <p:cNvPr id="24" name="Picture Placeholder 5">
            <a:extLst>
              <a:ext uri="{FF2B5EF4-FFF2-40B4-BE49-F238E27FC236}">
                <a16:creationId xmlns:a16="http://schemas.microsoft.com/office/drawing/2014/main" id="{180541DD-0795-0C22-46D6-F80EE5F5540F}"/>
              </a:ext>
            </a:extLst>
          </p:cNvPr>
          <p:cNvSpPr>
            <a:spLocks noGrp="1"/>
          </p:cNvSpPr>
          <p:nvPr>
            <p:ph type="pic" sz="quarter" idx="17"/>
          </p:nvPr>
        </p:nvSpPr>
        <p:spPr>
          <a:xfrm>
            <a:off x="3344251" y="1352830"/>
            <a:ext cx="2566253" cy="1759341"/>
          </a:xfrm>
          <a:solidFill>
            <a:schemeClr val="accent5"/>
          </a:solidFill>
        </p:spPr>
        <p:txBody>
          <a:bodyPr/>
          <a:lstStyle>
            <a:lvl1pPr>
              <a:defRPr>
                <a:solidFill>
                  <a:schemeClr val="tx1">
                    <a:alpha val="0"/>
                  </a:schemeClr>
                </a:solidFill>
              </a:defRPr>
            </a:lvl1pPr>
          </a:lstStyle>
          <a:p>
            <a:r>
              <a:rPr lang="en-US"/>
              <a:t>Click icon to add picture</a:t>
            </a:r>
          </a:p>
        </p:txBody>
      </p:sp>
      <p:sp>
        <p:nvSpPr>
          <p:cNvPr id="25" name="Picture Placeholder 5">
            <a:extLst>
              <a:ext uri="{FF2B5EF4-FFF2-40B4-BE49-F238E27FC236}">
                <a16:creationId xmlns:a16="http://schemas.microsoft.com/office/drawing/2014/main" id="{59B23BBA-36B5-F113-0FE4-FB66FEB9CBB6}"/>
              </a:ext>
            </a:extLst>
          </p:cNvPr>
          <p:cNvSpPr>
            <a:spLocks noGrp="1"/>
          </p:cNvSpPr>
          <p:nvPr>
            <p:ph type="pic" sz="quarter" idx="18"/>
          </p:nvPr>
        </p:nvSpPr>
        <p:spPr>
          <a:xfrm>
            <a:off x="6279956" y="1352830"/>
            <a:ext cx="2566253" cy="1759341"/>
          </a:xfrm>
          <a:solidFill>
            <a:schemeClr val="accent5"/>
          </a:solidFill>
        </p:spPr>
        <p:txBody>
          <a:bodyPr/>
          <a:lstStyle>
            <a:lvl1pPr>
              <a:defRPr>
                <a:solidFill>
                  <a:schemeClr val="tx1">
                    <a:alpha val="0"/>
                  </a:schemeClr>
                </a:solidFill>
              </a:defRPr>
            </a:lvl1pPr>
          </a:lstStyle>
          <a:p>
            <a:r>
              <a:rPr lang="en-US"/>
              <a:t>Click icon to add picture</a:t>
            </a:r>
          </a:p>
        </p:txBody>
      </p:sp>
      <p:sp>
        <p:nvSpPr>
          <p:cNvPr id="26" name="Picture Placeholder 5">
            <a:extLst>
              <a:ext uri="{FF2B5EF4-FFF2-40B4-BE49-F238E27FC236}">
                <a16:creationId xmlns:a16="http://schemas.microsoft.com/office/drawing/2014/main" id="{8C64E67F-1D85-E280-A439-CDD3DBE182D0}"/>
              </a:ext>
            </a:extLst>
          </p:cNvPr>
          <p:cNvSpPr>
            <a:spLocks noGrp="1"/>
          </p:cNvSpPr>
          <p:nvPr>
            <p:ph type="pic" sz="quarter" idx="19"/>
          </p:nvPr>
        </p:nvSpPr>
        <p:spPr>
          <a:xfrm>
            <a:off x="9167535" y="1352830"/>
            <a:ext cx="2566253" cy="1759341"/>
          </a:xfrm>
          <a:solidFill>
            <a:schemeClr val="accent5"/>
          </a:solidFill>
        </p:spPr>
        <p:txBody>
          <a:bodyPr/>
          <a:lstStyle>
            <a:lvl1pPr>
              <a:defRPr>
                <a:solidFill>
                  <a:schemeClr val="tx1">
                    <a:alpha val="0"/>
                  </a:schemeClr>
                </a:solidFill>
              </a:defRPr>
            </a:lvl1pPr>
          </a:lstStyle>
          <a:p>
            <a:r>
              <a:rPr lang="en-US"/>
              <a:t>Click icon to add picture</a:t>
            </a:r>
          </a:p>
        </p:txBody>
      </p:sp>
    </p:spTree>
    <p:extLst>
      <p:ext uri="{BB962C8B-B14F-4D97-AF65-F5344CB8AC3E}">
        <p14:creationId xmlns:p14="http://schemas.microsoft.com/office/powerpoint/2010/main" val="22258058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eam - Single Highl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8C438B6-AAB8-308A-AA73-4F80D3440EE3}"/>
              </a:ext>
            </a:extLst>
          </p:cNvPr>
          <p:cNvSpPr>
            <a:spLocks noGrp="1"/>
          </p:cNvSpPr>
          <p:nvPr>
            <p:ph type="pic" sz="quarter" idx="13"/>
          </p:nvPr>
        </p:nvSpPr>
        <p:spPr>
          <a:xfrm>
            <a:off x="1278688" y="1773202"/>
            <a:ext cx="2941674" cy="2941673"/>
          </a:xfrm>
          <a:prstGeom prst="ellipse">
            <a:avLst/>
          </a:prstGeom>
          <a:solidFill>
            <a:schemeClr val="accent5"/>
          </a:solidFill>
          <a:ln w="9525">
            <a:solidFill>
              <a:schemeClr val="tx1"/>
            </a:solidFill>
          </a:ln>
        </p:spPr>
        <p:txBody>
          <a:bodyPr/>
          <a:lstStyle>
            <a:lvl1pPr>
              <a:defRPr>
                <a:noFill/>
              </a:defRPr>
            </a:lvl1pPr>
          </a:lstStyle>
          <a:p>
            <a:r>
              <a:rPr lang="en-US"/>
              <a:t>Click icon to add picture</a:t>
            </a:r>
            <a:endParaRPr lang="en-US" dirty="0"/>
          </a:p>
        </p:txBody>
      </p:sp>
      <p:sp>
        <p:nvSpPr>
          <p:cNvPr id="14" name="Body Level One…">
            <a:extLst>
              <a:ext uri="{FF2B5EF4-FFF2-40B4-BE49-F238E27FC236}">
                <a16:creationId xmlns:a16="http://schemas.microsoft.com/office/drawing/2014/main" id="{A6D60276-F89E-A815-536D-330E35C85569}"/>
              </a:ext>
            </a:extLst>
          </p:cNvPr>
          <p:cNvSpPr txBox="1">
            <a:spLocks noGrp="1"/>
          </p:cNvSpPr>
          <p:nvPr>
            <p:ph type="body" sz="quarter" idx="18" hasCustomPrompt="1"/>
          </p:nvPr>
        </p:nvSpPr>
        <p:spPr>
          <a:xfrm>
            <a:off x="4789519" y="2201110"/>
            <a:ext cx="2426476" cy="247419"/>
          </a:xfrm>
          <a:prstGeom prst="rect">
            <a:avLst/>
          </a:prstGeom>
        </p:spPr>
        <p:txBody>
          <a:bodyPr lIns="0" tIns="0" rIns="0" bIns="0" anchor="t">
            <a:spAutoFit/>
          </a:bodyPr>
          <a:lstStyle>
            <a:lvl1pPr marL="0" indent="0" algn="l">
              <a:lnSpc>
                <a:spcPts val="2133"/>
              </a:lnSpc>
              <a:spcBef>
                <a:spcPts val="0"/>
              </a:spcBef>
              <a:buClrTx/>
              <a:buSzTx/>
              <a:buFontTx/>
              <a:buNone/>
              <a:defRPr sz="1333" b="0" i="0" baseline="0">
                <a:solidFill>
                  <a:schemeClr val="tx1"/>
                </a:solidFill>
                <a:latin typeface="+mn-lt"/>
                <a:ea typeface="Inter" panose="02000503000000020004" pitchFamily="2" charset="0"/>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Title, Company</a:t>
            </a:r>
          </a:p>
        </p:txBody>
      </p:sp>
      <p:sp>
        <p:nvSpPr>
          <p:cNvPr id="15" name="Body Level One…">
            <a:extLst>
              <a:ext uri="{FF2B5EF4-FFF2-40B4-BE49-F238E27FC236}">
                <a16:creationId xmlns:a16="http://schemas.microsoft.com/office/drawing/2014/main" id="{3F80FA0F-01DC-A05A-0DC2-446BA23AAF16}"/>
              </a:ext>
            </a:extLst>
          </p:cNvPr>
          <p:cNvSpPr txBox="1">
            <a:spLocks noGrp="1"/>
          </p:cNvSpPr>
          <p:nvPr>
            <p:ph type="body" sz="quarter" idx="19" hasCustomPrompt="1"/>
          </p:nvPr>
        </p:nvSpPr>
        <p:spPr>
          <a:xfrm>
            <a:off x="4789519" y="1874768"/>
            <a:ext cx="2426476" cy="255883"/>
          </a:xfrm>
          <a:prstGeom prst="rect">
            <a:avLst/>
          </a:prstGeom>
        </p:spPr>
        <p:txBody>
          <a:bodyPr lIns="0" tIns="0" rIns="0" bIns="0" anchor="t">
            <a:spAutoFit/>
          </a:bodyPr>
          <a:lstStyle>
            <a:lvl1pPr marL="0" indent="0" algn="l">
              <a:lnSpc>
                <a:spcPts val="2133"/>
              </a:lnSpc>
              <a:spcBef>
                <a:spcPts val="0"/>
              </a:spcBef>
              <a:buClrTx/>
              <a:buSzTx/>
              <a:buFontTx/>
              <a:buNone/>
              <a:defRPr sz="1600" b="1" i="0" baseline="0">
                <a:solidFill>
                  <a:schemeClr val="tx1"/>
                </a:solidFill>
                <a:latin typeface="+mn-lt"/>
                <a:ea typeface="Inter" panose="02000503000000020004" pitchFamily="2" charset="0"/>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First Last Name</a:t>
            </a:r>
          </a:p>
        </p:txBody>
      </p:sp>
      <p:sp>
        <p:nvSpPr>
          <p:cNvPr id="9" name="Title 8">
            <a:extLst>
              <a:ext uri="{FF2B5EF4-FFF2-40B4-BE49-F238E27FC236}">
                <a16:creationId xmlns:a16="http://schemas.microsoft.com/office/drawing/2014/main" id="{565DD6A1-7893-63D0-05F8-61B9D52E5C78}"/>
              </a:ext>
            </a:extLst>
          </p:cNvPr>
          <p:cNvSpPr>
            <a:spLocks noGrp="1"/>
          </p:cNvSpPr>
          <p:nvPr>
            <p:ph type="title"/>
          </p:nvPr>
        </p:nvSpPr>
        <p:spPr>
          <a:xfrm>
            <a:off x="304800" y="155450"/>
            <a:ext cx="11582400" cy="914400"/>
          </a:xfrm>
        </p:spPr>
        <p:txBody>
          <a:bodyPr/>
          <a:lstStyle>
            <a:lvl1pPr>
              <a:defRPr>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EBBC585-26B7-DB4C-9FAE-68F9975D9EF1}"/>
              </a:ext>
            </a:extLst>
          </p:cNvPr>
          <p:cNvSpPr>
            <a:spLocks noGrp="1"/>
          </p:cNvSpPr>
          <p:nvPr>
            <p:ph type="body" sz="quarter" idx="24"/>
          </p:nvPr>
        </p:nvSpPr>
        <p:spPr>
          <a:xfrm>
            <a:off x="4789488" y="2624138"/>
            <a:ext cx="5573712" cy="2557462"/>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39971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eam - 3">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9F12974B-5E0B-5A22-8637-E2C52C814617}"/>
              </a:ext>
            </a:extLst>
          </p:cNvPr>
          <p:cNvSpPr>
            <a:spLocks noGrp="1"/>
          </p:cNvSpPr>
          <p:nvPr>
            <p:ph type="pic" sz="quarter" idx="26"/>
          </p:nvPr>
        </p:nvSpPr>
        <p:spPr>
          <a:xfrm>
            <a:off x="4891491" y="1887502"/>
            <a:ext cx="2251244" cy="2251243"/>
          </a:xfrm>
          <a:prstGeom prst="ellipse">
            <a:avLst/>
          </a:prstGeom>
          <a:solidFill>
            <a:schemeClr val="accent5"/>
          </a:solidFill>
          <a:ln w="9525">
            <a:solidFill>
              <a:schemeClr val="tx1"/>
            </a:solidFill>
          </a:ln>
        </p:spPr>
        <p:txBody>
          <a:bodyPr/>
          <a:lstStyle>
            <a:lvl1pPr>
              <a:defRPr>
                <a:noFill/>
              </a:defRPr>
            </a:lvl1pPr>
          </a:lstStyle>
          <a:p>
            <a:r>
              <a:rPr lang="en-US"/>
              <a:t>Click icon to add picture</a:t>
            </a:r>
          </a:p>
        </p:txBody>
      </p:sp>
      <p:sp>
        <p:nvSpPr>
          <p:cNvPr id="4" name="Picture Placeholder 5">
            <a:extLst>
              <a:ext uri="{FF2B5EF4-FFF2-40B4-BE49-F238E27FC236}">
                <a16:creationId xmlns:a16="http://schemas.microsoft.com/office/drawing/2014/main" id="{574BA4E7-E3AA-C8F0-3F7D-5177C8A72C8E}"/>
              </a:ext>
            </a:extLst>
          </p:cNvPr>
          <p:cNvSpPr>
            <a:spLocks noGrp="1"/>
          </p:cNvSpPr>
          <p:nvPr>
            <p:ph type="pic" sz="quarter" idx="27"/>
          </p:nvPr>
        </p:nvSpPr>
        <p:spPr>
          <a:xfrm>
            <a:off x="8549091" y="1887502"/>
            <a:ext cx="2251244" cy="2251243"/>
          </a:xfrm>
          <a:prstGeom prst="ellipse">
            <a:avLst/>
          </a:prstGeom>
          <a:solidFill>
            <a:schemeClr val="accent5"/>
          </a:solidFill>
          <a:ln w="9525">
            <a:solidFill>
              <a:schemeClr val="tx1"/>
            </a:solidFill>
          </a:ln>
        </p:spPr>
        <p:txBody>
          <a:bodyPr/>
          <a:lstStyle>
            <a:lvl1pPr>
              <a:defRPr>
                <a:noFill/>
              </a:defRPr>
            </a:lvl1pPr>
          </a:lstStyle>
          <a:p>
            <a:r>
              <a:rPr lang="en-US"/>
              <a:t>Click icon to add picture</a:t>
            </a:r>
          </a:p>
        </p:txBody>
      </p:sp>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390782"/>
            <a:ext cx="11305427" cy="574516"/>
          </a:xfrm>
          <a:prstGeom prst="rect">
            <a:avLst/>
          </a:prstGeom>
        </p:spPr>
        <p:txBody>
          <a:bodyPr>
            <a:spAutoFit/>
          </a:bodyPr>
          <a:lstStyle>
            <a:lvl1pPr>
              <a:defRPr sz="3733">
                <a:solidFill>
                  <a:schemeClr val="tx1"/>
                </a:solidFill>
              </a:defRPr>
            </a:lvl1pPr>
          </a:lstStyle>
          <a:p>
            <a:r>
              <a:t>Title Text</a:t>
            </a:r>
          </a:p>
        </p:txBody>
      </p:sp>
      <p:sp>
        <p:nvSpPr>
          <p:cNvPr id="6" name="Picture Placeholder 5">
            <a:extLst>
              <a:ext uri="{FF2B5EF4-FFF2-40B4-BE49-F238E27FC236}">
                <a16:creationId xmlns:a16="http://schemas.microsoft.com/office/drawing/2014/main" id="{48C438B6-AAB8-308A-AA73-4F80D3440EE3}"/>
              </a:ext>
            </a:extLst>
          </p:cNvPr>
          <p:cNvSpPr>
            <a:spLocks noGrp="1"/>
          </p:cNvSpPr>
          <p:nvPr>
            <p:ph type="pic" sz="quarter" idx="13"/>
          </p:nvPr>
        </p:nvSpPr>
        <p:spPr>
          <a:xfrm>
            <a:off x="1233891" y="1887502"/>
            <a:ext cx="2251244" cy="2251243"/>
          </a:xfrm>
          <a:prstGeom prst="ellipse">
            <a:avLst/>
          </a:prstGeom>
          <a:solidFill>
            <a:schemeClr val="accent5"/>
          </a:solidFill>
          <a:ln w="9525">
            <a:solidFill>
              <a:schemeClr val="tx1"/>
            </a:solidFill>
          </a:ln>
        </p:spPr>
        <p:txBody>
          <a:bodyPr/>
          <a:lstStyle>
            <a:lvl1pPr>
              <a:defRPr>
                <a:noFill/>
              </a:defRPr>
            </a:lvl1pPr>
          </a:lstStyle>
          <a:p>
            <a:r>
              <a:rPr lang="en-US"/>
              <a:t>Click icon to add picture</a:t>
            </a:r>
          </a:p>
        </p:txBody>
      </p:sp>
      <p:sp>
        <p:nvSpPr>
          <p:cNvPr id="14" name="Body Level One…">
            <a:extLst>
              <a:ext uri="{FF2B5EF4-FFF2-40B4-BE49-F238E27FC236}">
                <a16:creationId xmlns:a16="http://schemas.microsoft.com/office/drawing/2014/main" id="{A6D60276-F89E-A815-536D-330E35C85569}"/>
              </a:ext>
            </a:extLst>
          </p:cNvPr>
          <p:cNvSpPr txBox="1">
            <a:spLocks noGrp="1"/>
          </p:cNvSpPr>
          <p:nvPr>
            <p:ph type="body" sz="quarter" idx="18" hasCustomPrompt="1"/>
          </p:nvPr>
        </p:nvSpPr>
        <p:spPr>
          <a:xfrm>
            <a:off x="1137714" y="4707185"/>
            <a:ext cx="2426476" cy="247419"/>
          </a:xfrm>
          <a:prstGeom prst="rect">
            <a:avLst/>
          </a:prstGeom>
        </p:spPr>
        <p:txBody>
          <a:bodyPr lIns="0" tIns="0" rIns="0" bIns="0" anchor="t">
            <a:spAutoFit/>
          </a:bodyPr>
          <a:lstStyle>
            <a:lvl1pPr marL="0" indent="0" algn="ctr">
              <a:lnSpc>
                <a:spcPts val="2133"/>
              </a:lnSpc>
              <a:spcBef>
                <a:spcPts val="0"/>
              </a:spcBef>
              <a:buClrTx/>
              <a:buSzTx/>
              <a:buFontTx/>
              <a:buNone/>
              <a:defRPr sz="1333"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Title, Company</a:t>
            </a:r>
          </a:p>
        </p:txBody>
      </p:sp>
      <p:sp>
        <p:nvSpPr>
          <p:cNvPr id="15" name="Body Level One…">
            <a:extLst>
              <a:ext uri="{FF2B5EF4-FFF2-40B4-BE49-F238E27FC236}">
                <a16:creationId xmlns:a16="http://schemas.microsoft.com/office/drawing/2014/main" id="{3F80FA0F-01DC-A05A-0DC2-446BA23AAF16}"/>
              </a:ext>
            </a:extLst>
          </p:cNvPr>
          <p:cNvSpPr txBox="1">
            <a:spLocks noGrp="1"/>
          </p:cNvSpPr>
          <p:nvPr>
            <p:ph type="body" sz="quarter" idx="19" hasCustomPrompt="1"/>
          </p:nvPr>
        </p:nvSpPr>
        <p:spPr>
          <a:xfrm>
            <a:off x="1137714" y="4380843"/>
            <a:ext cx="2426476" cy="255883"/>
          </a:xfrm>
          <a:prstGeom prst="rect">
            <a:avLst/>
          </a:prstGeom>
        </p:spPr>
        <p:txBody>
          <a:bodyPr lIns="0" tIns="0" rIns="0" bIns="0" anchor="t">
            <a:spAutoFit/>
          </a:bodyPr>
          <a:lstStyle>
            <a:lvl1pPr marL="0" indent="0" algn="ctr">
              <a:lnSpc>
                <a:spcPts val="2133"/>
              </a:lnSpc>
              <a:spcBef>
                <a:spcPts val="0"/>
              </a:spcBef>
              <a:buClrTx/>
              <a:buSzTx/>
              <a:buFontTx/>
              <a:buNone/>
              <a:defRPr sz="16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First Last Name</a:t>
            </a:r>
          </a:p>
        </p:txBody>
      </p:sp>
      <p:sp>
        <p:nvSpPr>
          <p:cNvPr id="17" name="Body Level One…">
            <a:extLst>
              <a:ext uri="{FF2B5EF4-FFF2-40B4-BE49-F238E27FC236}">
                <a16:creationId xmlns:a16="http://schemas.microsoft.com/office/drawing/2014/main" id="{089A88ED-94E2-2333-557B-DDA79827BF25}"/>
              </a:ext>
            </a:extLst>
          </p:cNvPr>
          <p:cNvSpPr txBox="1">
            <a:spLocks noGrp="1"/>
          </p:cNvSpPr>
          <p:nvPr>
            <p:ph type="body" sz="quarter" idx="21" hasCustomPrompt="1"/>
          </p:nvPr>
        </p:nvSpPr>
        <p:spPr>
          <a:xfrm>
            <a:off x="4798618" y="4707185"/>
            <a:ext cx="2426476" cy="247419"/>
          </a:xfrm>
          <a:prstGeom prst="rect">
            <a:avLst/>
          </a:prstGeom>
        </p:spPr>
        <p:txBody>
          <a:bodyPr lIns="0" tIns="0" rIns="0" bIns="0" anchor="t">
            <a:spAutoFit/>
          </a:bodyPr>
          <a:lstStyle>
            <a:lvl1pPr marL="0" indent="0" algn="ctr">
              <a:lnSpc>
                <a:spcPts val="2133"/>
              </a:lnSpc>
              <a:spcBef>
                <a:spcPts val="0"/>
              </a:spcBef>
              <a:buClrTx/>
              <a:buSzTx/>
              <a:buFontTx/>
              <a:buNone/>
              <a:defRPr sz="1333"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Title, Company</a:t>
            </a:r>
          </a:p>
        </p:txBody>
      </p:sp>
      <p:sp>
        <p:nvSpPr>
          <p:cNvPr id="18" name="Body Level One…">
            <a:extLst>
              <a:ext uri="{FF2B5EF4-FFF2-40B4-BE49-F238E27FC236}">
                <a16:creationId xmlns:a16="http://schemas.microsoft.com/office/drawing/2014/main" id="{C4300CB5-9B07-8126-539E-961566C58716}"/>
              </a:ext>
            </a:extLst>
          </p:cNvPr>
          <p:cNvSpPr txBox="1">
            <a:spLocks noGrp="1"/>
          </p:cNvSpPr>
          <p:nvPr>
            <p:ph type="body" sz="quarter" idx="22" hasCustomPrompt="1"/>
          </p:nvPr>
        </p:nvSpPr>
        <p:spPr>
          <a:xfrm>
            <a:off x="4798618" y="4380843"/>
            <a:ext cx="2426476" cy="255883"/>
          </a:xfrm>
          <a:prstGeom prst="rect">
            <a:avLst/>
          </a:prstGeom>
        </p:spPr>
        <p:txBody>
          <a:bodyPr lIns="0" tIns="0" rIns="0" bIns="0" anchor="t">
            <a:spAutoFit/>
          </a:bodyPr>
          <a:lstStyle>
            <a:lvl1pPr marL="0" indent="0" algn="ctr">
              <a:lnSpc>
                <a:spcPts val="2133"/>
              </a:lnSpc>
              <a:spcBef>
                <a:spcPts val="0"/>
              </a:spcBef>
              <a:buClrTx/>
              <a:buSzTx/>
              <a:buFontTx/>
              <a:buNone/>
              <a:defRPr sz="16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First Last Name</a:t>
            </a:r>
          </a:p>
        </p:txBody>
      </p:sp>
      <p:sp>
        <p:nvSpPr>
          <p:cNvPr id="20" name="Body Level One…">
            <a:extLst>
              <a:ext uri="{FF2B5EF4-FFF2-40B4-BE49-F238E27FC236}">
                <a16:creationId xmlns:a16="http://schemas.microsoft.com/office/drawing/2014/main" id="{0832BBAF-2149-70D1-6D62-6848D69118D9}"/>
              </a:ext>
            </a:extLst>
          </p:cNvPr>
          <p:cNvSpPr txBox="1">
            <a:spLocks noGrp="1"/>
          </p:cNvSpPr>
          <p:nvPr>
            <p:ph type="body" sz="quarter" idx="24" hasCustomPrompt="1"/>
          </p:nvPr>
        </p:nvSpPr>
        <p:spPr>
          <a:xfrm>
            <a:off x="8459522" y="4707185"/>
            <a:ext cx="2426476" cy="247419"/>
          </a:xfrm>
          <a:prstGeom prst="rect">
            <a:avLst/>
          </a:prstGeom>
        </p:spPr>
        <p:txBody>
          <a:bodyPr lIns="0" tIns="0" rIns="0" bIns="0" anchor="t">
            <a:spAutoFit/>
          </a:bodyPr>
          <a:lstStyle>
            <a:lvl1pPr marL="0" indent="0" algn="ctr">
              <a:lnSpc>
                <a:spcPts val="2133"/>
              </a:lnSpc>
              <a:spcBef>
                <a:spcPts val="0"/>
              </a:spcBef>
              <a:buClrTx/>
              <a:buSzTx/>
              <a:buFontTx/>
              <a:buNone/>
              <a:defRPr sz="1333"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Title, Company</a:t>
            </a:r>
          </a:p>
        </p:txBody>
      </p:sp>
      <p:sp>
        <p:nvSpPr>
          <p:cNvPr id="21" name="Body Level One…">
            <a:extLst>
              <a:ext uri="{FF2B5EF4-FFF2-40B4-BE49-F238E27FC236}">
                <a16:creationId xmlns:a16="http://schemas.microsoft.com/office/drawing/2014/main" id="{10A0A4E2-DD20-3A69-7FF3-C5CAB4507E92}"/>
              </a:ext>
            </a:extLst>
          </p:cNvPr>
          <p:cNvSpPr txBox="1">
            <a:spLocks noGrp="1"/>
          </p:cNvSpPr>
          <p:nvPr>
            <p:ph type="body" sz="quarter" idx="25" hasCustomPrompt="1"/>
          </p:nvPr>
        </p:nvSpPr>
        <p:spPr>
          <a:xfrm>
            <a:off x="8459522" y="4380843"/>
            <a:ext cx="2426476" cy="255883"/>
          </a:xfrm>
          <a:prstGeom prst="rect">
            <a:avLst/>
          </a:prstGeom>
        </p:spPr>
        <p:txBody>
          <a:bodyPr lIns="0" tIns="0" rIns="0" bIns="0" anchor="t">
            <a:spAutoFit/>
          </a:bodyPr>
          <a:lstStyle>
            <a:lvl1pPr marL="0" indent="0" algn="ctr">
              <a:lnSpc>
                <a:spcPts val="2133"/>
              </a:lnSpc>
              <a:spcBef>
                <a:spcPts val="0"/>
              </a:spcBef>
              <a:buClrTx/>
              <a:buSzTx/>
              <a:buFontTx/>
              <a:buNone/>
              <a:defRPr sz="16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First Last Name</a:t>
            </a:r>
          </a:p>
        </p:txBody>
      </p:sp>
    </p:spTree>
    <p:extLst>
      <p:ext uri="{BB962C8B-B14F-4D97-AF65-F5344CB8AC3E}">
        <p14:creationId xmlns:p14="http://schemas.microsoft.com/office/powerpoint/2010/main" val="40763321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eam - 4">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390782"/>
            <a:ext cx="11305427" cy="574516"/>
          </a:xfrm>
          <a:prstGeom prst="rect">
            <a:avLst/>
          </a:prstGeom>
        </p:spPr>
        <p:txBody>
          <a:bodyPr>
            <a:spAutoFit/>
          </a:bodyPr>
          <a:lstStyle>
            <a:lvl1pPr>
              <a:defRPr sz="3733">
                <a:solidFill>
                  <a:schemeClr val="tx1"/>
                </a:solidFill>
              </a:defRPr>
            </a:lvl1pPr>
          </a:lstStyle>
          <a:p>
            <a:r>
              <a:t>Title Text</a:t>
            </a:r>
          </a:p>
        </p:txBody>
      </p:sp>
      <p:sp>
        <p:nvSpPr>
          <p:cNvPr id="6" name="Picture Placeholder 5">
            <a:extLst>
              <a:ext uri="{FF2B5EF4-FFF2-40B4-BE49-F238E27FC236}">
                <a16:creationId xmlns:a16="http://schemas.microsoft.com/office/drawing/2014/main" id="{48C438B6-AAB8-308A-AA73-4F80D3440EE3}"/>
              </a:ext>
            </a:extLst>
          </p:cNvPr>
          <p:cNvSpPr>
            <a:spLocks noGrp="1"/>
          </p:cNvSpPr>
          <p:nvPr>
            <p:ph type="pic" sz="quarter" idx="13"/>
          </p:nvPr>
        </p:nvSpPr>
        <p:spPr>
          <a:xfrm>
            <a:off x="710594" y="2188025"/>
            <a:ext cx="1950721" cy="1950720"/>
          </a:xfrm>
          <a:prstGeom prst="ellipse">
            <a:avLst/>
          </a:prstGeom>
          <a:solidFill>
            <a:schemeClr val="accent5"/>
          </a:solidFill>
          <a:ln w="9525">
            <a:solidFill>
              <a:schemeClr val="tx1"/>
            </a:solidFill>
          </a:ln>
        </p:spPr>
        <p:txBody>
          <a:bodyPr/>
          <a:lstStyle>
            <a:lvl1pPr>
              <a:defRPr>
                <a:noFill/>
              </a:defRPr>
            </a:lvl1pPr>
          </a:lstStyle>
          <a:p>
            <a:r>
              <a:rPr lang="en-US"/>
              <a:t>Click icon to add picture</a:t>
            </a:r>
          </a:p>
        </p:txBody>
      </p:sp>
      <p:sp>
        <p:nvSpPr>
          <p:cNvPr id="14" name="Body Level One…">
            <a:extLst>
              <a:ext uri="{FF2B5EF4-FFF2-40B4-BE49-F238E27FC236}">
                <a16:creationId xmlns:a16="http://schemas.microsoft.com/office/drawing/2014/main" id="{A6D60276-F89E-A815-536D-330E35C85569}"/>
              </a:ext>
            </a:extLst>
          </p:cNvPr>
          <p:cNvSpPr txBox="1">
            <a:spLocks noGrp="1"/>
          </p:cNvSpPr>
          <p:nvPr>
            <p:ph type="body" sz="quarter" idx="18" hasCustomPrompt="1"/>
          </p:nvPr>
        </p:nvSpPr>
        <p:spPr>
          <a:xfrm>
            <a:off x="472717" y="4707185"/>
            <a:ext cx="2426476" cy="247419"/>
          </a:xfrm>
          <a:prstGeom prst="rect">
            <a:avLst/>
          </a:prstGeom>
        </p:spPr>
        <p:txBody>
          <a:bodyPr lIns="0" tIns="0" rIns="0" bIns="0" anchor="t">
            <a:spAutoFit/>
          </a:bodyPr>
          <a:lstStyle>
            <a:lvl1pPr marL="0" indent="0" algn="ctr">
              <a:lnSpc>
                <a:spcPts val="2133"/>
              </a:lnSpc>
              <a:spcBef>
                <a:spcPts val="0"/>
              </a:spcBef>
              <a:buClrTx/>
              <a:buSzTx/>
              <a:buFontTx/>
              <a:buNone/>
              <a:defRPr sz="1333"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Title, Company</a:t>
            </a:r>
          </a:p>
        </p:txBody>
      </p:sp>
      <p:sp>
        <p:nvSpPr>
          <p:cNvPr id="15" name="Body Level One…">
            <a:extLst>
              <a:ext uri="{FF2B5EF4-FFF2-40B4-BE49-F238E27FC236}">
                <a16:creationId xmlns:a16="http://schemas.microsoft.com/office/drawing/2014/main" id="{3F80FA0F-01DC-A05A-0DC2-446BA23AAF16}"/>
              </a:ext>
            </a:extLst>
          </p:cNvPr>
          <p:cNvSpPr txBox="1">
            <a:spLocks noGrp="1"/>
          </p:cNvSpPr>
          <p:nvPr>
            <p:ph type="body" sz="quarter" idx="19" hasCustomPrompt="1"/>
          </p:nvPr>
        </p:nvSpPr>
        <p:spPr>
          <a:xfrm>
            <a:off x="472717" y="4380843"/>
            <a:ext cx="2426476" cy="255883"/>
          </a:xfrm>
          <a:prstGeom prst="rect">
            <a:avLst/>
          </a:prstGeom>
        </p:spPr>
        <p:txBody>
          <a:bodyPr lIns="0" tIns="0" rIns="0" bIns="0" anchor="t">
            <a:spAutoFit/>
          </a:bodyPr>
          <a:lstStyle>
            <a:lvl1pPr marL="0" indent="0" algn="ctr">
              <a:lnSpc>
                <a:spcPts val="2133"/>
              </a:lnSpc>
              <a:spcBef>
                <a:spcPts val="0"/>
              </a:spcBef>
              <a:buClrTx/>
              <a:buSzTx/>
              <a:buFontTx/>
              <a:buNone/>
              <a:defRPr sz="16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First Last Name</a:t>
            </a:r>
          </a:p>
        </p:txBody>
      </p:sp>
      <p:sp>
        <p:nvSpPr>
          <p:cNvPr id="16" name="Picture Placeholder 5">
            <a:extLst>
              <a:ext uri="{FF2B5EF4-FFF2-40B4-BE49-F238E27FC236}">
                <a16:creationId xmlns:a16="http://schemas.microsoft.com/office/drawing/2014/main" id="{BFC410DE-D5FA-58A9-F4B9-7B12D7481C68}"/>
              </a:ext>
            </a:extLst>
          </p:cNvPr>
          <p:cNvSpPr>
            <a:spLocks noGrp="1"/>
          </p:cNvSpPr>
          <p:nvPr>
            <p:ph type="pic" sz="quarter" idx="20"/>
          </p:nvPr>
        </p:nvSpPr>
        <p:spPr>
          <a:xfrm>
            <a:off x="3645710" y="2188025"/>
            <a:ext cx="1950721" cy="1950720"/>
          </a:xfrm>
          <a:prstGeom prst="ellipse">
            <a:avLst/>
          </a:prstGeom>
          <a:solidFill>
            <a:schemeClr val="accent5"/>
          </a:solidFill>
          <a:ln w="9525">
            <a:solidFill>
              <a:schemeClr val="tx1"/>
            </a:solidFill>
          </a:ln>
        </p:spPr>
        <p:txBody>
          <a:bodyPr/>
          <a:lstStyle>
            <a:lvl1pPr>
              <a:defRPr>
                <a:noFill/>
              </a:defRPr>
            </a:lvl1pPr>
          </a:lstStyle>
          <a:p>
            <a:r>
              <a:rPr lang="en-US"/>
              <a:t>Click icon to add picture</a:t>
            </a:r>
          </a:p>
        </p:txBody>
      </p:sp>
      <p:sp>
        <p:nvSpPr>
          <p:cNvPr id="17" name="Body Level One…">
            <a:extLst>
              <a:ext uri="{FF2B5EF4-FFF2-40B4-BE49-F238E27FC236}">
                <a16:creationId xmlns:a16="http://schemas.microsoft.com/office/drawing/2014/main" id="{089A88ED-94E2-2333-557B-DDA79827BF25}"/>
              </a:ext>
            </a:extLst>
          </p:cNvPr>
          <p:cNvSpPr txBox="1">
            <a:spLocks noGrp="1"/>
          </p:cNvSpPr>
          <p:nvPr>
            <p:ph type="body" sz="quarter" idx="21" hasCustomPrompt="1"/>
          </p:nvPr>
        </p:nvSpPr>
        <p:spPr>
          <a:xfrm>
            <a:off x="3407833" y="4707185"/>
            <a:ext cx="2426476" cy="247419"/>
          </a:xfrm>
          <a:prstGeom prst="rect">
            <a:avLst/>
          </a:prstGeom>
        </p:spPr>
        <p:txBody>
          <a:bodyPr lIns="0" tIns="0" rIns="0" bIns="0" anchor="t">
            <a:spAutoFit/>
          </a:bodyPr>
          <a:lstStyle>
            <a:lvl1pPr marL="0" indent="0" algn="ctr">
              <a:lnSpc>
                <a:spcPts val="2133"/>
              </a:lnSpc>
              <a:spcBef>
                <a:spcPts val="0"/>
              </a:spcBef>
              <a:buClrTx/>
              <a:buSzTx/>
              <a:buFontTx/>
              <a:buNone/>
              <a:defRPr sz="1333"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Title, Company</a:t>
            </a:r>
          </a:p>
        </p:txBody>
      </p:sp>
      <p:sp>
        <p:nvSpPr>
          <p:cNvPr id="18" name="Body Level One…">
            <a:extLst>
              <a:ext uri="{FF2B5EF4-FFF2-40B4-BE49-F238E27FC236}">
                <a16:creationId xmlns:a16="http://schemas.microsoft.com/office/drawing/2014/main" id="{C4300CB5-9B07-8126-539E-961566C58716}"/>
              </a:ext>
            </a:extLst>
          </p:cNvPr>
          <p:cNvSpPr txBox="1">
            <a:spLocks noGrp="1"/>
          </p:cNvSpPr>
          <p:nvPr>
            <p:ph type="body" sz="quarter" idx="22" hasCustomPrompt="1"/>
          </p:nvPr>
        </p:nvSpPr>
        <p:spPr>
          <a:xfrm>
            <a:off x="3407833" y="4380843"/>
            <a:ext cx="2426476" cy="255883"/>
          </a:xfrm>
          <a:prstGeom prst="rect">
            <a:avLst/>
          </a:prstGeom>
        </p:spPr>
        <p:txBody>
          <a:bodyPr lIns="0" tIns="0" rIns="0" bIns="0" anchor="t">
            <a:spAutoFit/>
          </a:bodyPr>
          <a:lstStyle>
            <a:lvl1pPr marL="0" indent="0" algn="ctr">
              <a:lnSpc>
                <a:spcPts val="2133"/>
              </a:lnSpc>
              <a:spcBef>
                <a:spcPts val="0"/>
              </a:spcBef>
              <a:buClrTx/>
              <a:buSzTx/>
              <a:buFontTx/>
              <a:buNone/>
              <a:defRPr sz="16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First Last Name</a:t>
            </a:r>
          </a:p>
        </p:txBody>
      </p:sp>
      <p:sp>
        <p:nvSpPr>
          <p:cNvPr id="19" name="Picture Placeholder 5">
            <a:extLst>
              <a:ext uri="{FF2B5EF4-FFF2-40B4-BE49-F238E27FC236}">
                <a16:creationId xmlns:a16="http://schemas.microsoft.com/office/drawing/2014/main" id="{128A787C-2770-C738-7855-7659EBA703C8}"/>
              </a:ext>
            </a:extLst>
          </p:cNvPr>
          <p:cNvSpPr>
            <a:spLocks noGrp="1"/>
          </p:cNvSpPr>
          <p:nvPr>
            <p:ph type="pic" sz="quarter" idx="23"/>
          </p:nvPr>
        </p:nvSpPr>
        <p:spPr>
          <a:xfrm>
            <a:off x="6562757" y="2188025"/>
            <a:ext cx="1950721" cy="1950720"/>
          </a:xfrm>
          <a:prstGeom prst="ellipse">
            <a:avLst/>
          </a:prstGeom>
          <a:solidFill>
            <a:schemeClr val="accent5"/>
          </a:solidFill>
          <a:ln w="9525">
            <a:solidFill>
              <a:schemeClr val="tx1"/>
            </a:solidFill>
          </a:ln>
        </p:spPr>
        <p:txBody>
          <a:bodyPr/>
          <a:lstStyle>
            <a:lvl1pPr>
              <a:defRPr>
                <a:noFill/>
              </a:defRPr>
            </a:lvl1pPr>
          </a:lstStyle>
          <a:p>
            <a:r>
              <a:rPr lang="en-US"/>
              <a:t>Click icon to add picture</a:t>
            </a:r>
          </a:p>
        </p:txBody>
      </p:sp>
      <p:sp>
        <p:nvSpPr>
          <p:cNvPr id="20" name="Body Level One…">
            <a:extLst>
              <a:ext uri="{FF2B5EF4-FFF2-40B4-BE49-F238E27FC236}">
                <a16:creationId xmlns:a16="http://schemas.microsoft.com/office/drawing/2014/main" id="{0832BBAF-2149-70D1-6D62-6848D69118D9}"/>
              </a:ext>
            </a:extLst>
          </p:cNvPr>
          <p:cNvSpPr txBox="1">
            <a:spLocks noGrp="1"/>
          </p:cNvSpPr>
          <p:nvPr>
            <p:ph type="body" sz="quarter" idx="24" hasCustomPrompt="1"/>
          </p:nvPr>
        </p:nvSpPr>
        <p:spPr>
          <a:xfrm>
            <a:off x="6324879" y="4707185"/>
            <a:ext cx="2426476" cy="247419"/>
          </a:xfrm>
          <a:prstGeom prst="rect">
            <a:avLst/>
          </a:prstGeom>
        </p:spPr>
        <p:txBody>
          <a:bodyPr lIns="0" tIns="0" rIns="0" bIns="0" anchor="t">
            <a:spAutoFit/>
          </a:bodyPr>
          <a:lstStyle>
            <a:lvl1pPr marL="0" indent="0" algn="ctr">
              <a:lnSpc>
                <a:spcPts val="2133"/>
              </a:lnSpc>
              <a:spcBef>
                <a:spcPts val="0"/>
              </a:spcBef>
              <a:buClrTx/>
              <a:buSzTx/>
              <a:buFontTx/>
              <a:buNone/>
              <a:defRPr sz="1333"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Title, Company</a:t>
            </a:r>
          </a:p>
        </p:txBody>
      </p:sp>
      <p:sp>
        <p:nvSpPr>
          <p:cNvPr id="21" name="Body Level One…">
            <a:extLst>
              <a:ext uri="{FF2B5EF4-FFF2-40B4-BE49-F238E27FC236}">
                <a16:creationId xmlns:a16="http://schemas.microsoft.com/office/drawing/2014/main" id="{10A0A4E2-DD20-3A69-7FF3-C5CAB4507E92}"/>
              </a:ext>
            </a:extLst>
          </p:cNvPr>
          <p:cNvSpPr txBox="1">
            <a:spLocks noGrp="1"/>
          </p:cNvSpPr>
          <p:nvPr>
            <p:ph type="body" sz="quarter" idx="25" hasCustomPrompt="1"/>
          </p:nvPr>
        </p:nvSpPr>
        <p:spPr>
          <a:xfrm>
            <a:off x="6324879" y="4380843"/>
            <a:ext cx="2426476" cy="255883"/>
          </a:xfrm>
          <a:prstGeom prst="rect">
            <a:avLst/>
          </a:prstGeom>
        </p:spPr>
        <p:txBody>
          <a:bodyPr lIns="0" tIns="0" rIns="0" bIns="0" anchor="t">
            <a:spAutoFit/>
          </a:bodyPr>
          <a:lstStyle>
            <a:lvl1pPr marL="0" indent="0" algn="ctr">
              <a:lnSpc>
                <a:spcPts val="2133"/>
              </a:lnSpc>
              <a:spcBef>
                <a:spcPts val="0"/>
              </a:spcBef>
              <a:buClrTx/>
              <a:buSzTx/>
              <a:buFontTx/>
              <a:buNone/>
              <a:defRPr sz="16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First Last Name</a:t>
            </a:r>
          </a:p>
        </p:txBody>
      </p:sp>
      <p:sp>
        <p:nvSpPr>
          <p:cNvPr id="22" name="Picture Placeholder 5">
            <a:extLst>
              <a:ext uri="{FF2B5EF4-FFF2-40B4-BE49-F238E27FC236}">
                <a16:creationId xmlns:a16="http://schemas.microsoft.com/office/drawing/2014/main" id="{C6A65B60-9EED-AA45-3DE2-26F7E2F6FFEE}"/>
              </a:ext>
            </a:extLst>
          </p:cNvPr>
          <p:cNvSpPr>
            <a:spLocks noGrp="1"/>
          </p:cNvSpPr>
          <p:nvPr>
            <p:ph type="pic" sz="quarter" idx="26"/>
          </p:nvPr>
        </p:nvSpPr>
        <p:spPr>
          <a:xfrm>
            <a:off x="9461742" y="2188025"/>
            <a:ext cx="1950721" cy="1950720"/>
          </a:xfrm>
          <a:prstGeom prst="ellipse">
            <a:avLst/>
          </a:prstGeom>
          <a:solidFill>
            <a:schemeClr val="accent5"/>
          </a:solidFill>
          <a:ln w="9525">
            <a:solidFill>
              <a:schemeClr val="tx1"/>
            </a:solidFill>
          </a:ln>
        </p:spPr>
        <p:txBody>
          <a:bodyPr/>
          <a:lstStyle>
            <a:lvl1pPr>
              <a:defRPr>
                <a:noFill/>
              </a:defRPr>
            </a:lvl1pPr>
          </a:lstStyle>
          <a:p>
            <a:r>
              <a:rPr lang="en-US"/>
              <a:t>Click icon to add picture</a:t>
            </a:r>
          </a:p>
        </p:txBody>
      </p:sp>
      <p:sp>
        <p:nvSpPr>
          <p:cNvPr id="23" name="Body Level One…">
            <a:extLst>
              <a:ext uri="{FF2B5EF4-FFF2-40B4-BE49-F238E27FC236}">
                <a16:creationId xmlns:a16="http://schemas.microsoft.com/office/drawing/2014/main" id="{3E24A17D-3FF0-A525-B8FC-4D680E00C907}"/>
              </a:ext>
            </a:extLst>
          </p:cNvPr>
          <p:cNvSpPr txBox="1">
            <a:spLocks noGrp="1"/>
          </p:cNvSpPr>
          <p:nvPr>
            <p:ph type="body" sz="quarter" idx="27" hasCustomPrompt="1"/>
          </p:nvPr>
        </p:nvSpPr>
        <p:spPr>
          <a:xfrm>
            <a:off x="9223865" y="4707185"/>
            <a:ext cx="2426476" cy="247419"/>
          </a:xfrm>
          <a:prstGeom prst="rect">
            <a:avLst/>
          </a:prstGeom>
        </p:spPr>
        <p:txBody>
          <a:bodyPr lIns="0" tIns="0" rIns="0" bIns="0" anchor="t">
            <a:spAutoFit/>
          </a:bodyPr>
          <a:lstStyle>
            <a:lvl1pPr marL="0" indent="0" algn="ctr">
              <a:lnSpc>
                <a:spcPts val="2133"/>
              </a:lnSpc>
              <a:spcBef>
                <a:spcPts val="0"/>
              </a:spcBef>
              <a:buClrTx/>
              <a:buSzTx/>
              <a:buFontTx/>
              <a:buNone/>
              <a:defRPr sz="1333"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Title, Company</a:t>
            </a:r>
          </a:p>
        </p:txBody>
      </p:sp>
      <p:sp>
        <p:nvSpPr>
          <p:cNvPr id="24" name="Body Level One…">
            <a:extLst>
              <a:ext uri="{FF2B5EF4-FFF2-40B4-BE49-F238E27FC236}">
                <a16:creationId xmlns:a16="http://schemas.microsoft.com/office/drawing/2014/main" id="{F26FC45C-15C1-ED1A-D656-AA6C17FC140B}"/>
              </a:ext>
            </a:extLst>
          </p:cNvPr>
          <p:cNvSpPr txBox="1">
            <a:spLocks noGrp="1"/>
          </p:cNvSpPr>
          <p:nvPr>
            <p:ph type="body" sz="quarter" idx="28" hasCustomPrompt="1"/>
          </p:nvPr>
        </p:nvSpPr>
        <p:spPr>
          <a:xfrm>
            <a:off x="9223865" y="4380843"/>
            <a:ext cx="2426476" cy="255883"/>
          </a:xfrm>
          <a:prstGeom prst="rect">
            <a:avLst/>
          </a:prstGeom>
        </p:spPr>
        <p:txBody>
          <a:bodyPr lIns="0" tIns="0" rIns="0" bIns="0" anchor="t">
            <a:spAutoFit/>
          </a:bodyPr>
          <a:lstStyle>
            <a:lvl1pPr marL="0" indent="0" algn="ctr">
              <a:lnSpc>
                <a:spcPts val="2133"/>
              </a:lnSpc>
              <a:spcBef>
                <a:spcPts val="0"/>
              </a:spcBef>
              <a:buClrTx/>
              <a:buSzTx/>
              <a:buFontTx/>
              <a:buNone/>
              <a:defRPr sz="16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First Last Name</a:t>
            </a:r>
          </a:p>
        </p:txBody>
      </p:sp>
    </p:spTree>
    <p:extLst>
      <p:ext uri="{BB962C8B-B14F-4D97-AF65-F5344CB8AC3E}">
        <p14:creationId xmlns:p14="http://schemas.microsoft.com/office/powerpoint/2010/main" val="42643927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eam - 6">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390782"/>
            <a:ext cx="11305427" cy="574516"/>
          </a:xfrm>
          <a:prstGeom prst="rect">
            <a:avLst/>
          </a:prstGeom>
        </p:spPr>
        <p:txBody>
          <a:bodyPr>
            <a:spAutoFit/>
          </a:bodyPr>
          <a:lstStyle>
            <a:lvl1pPr>
              <a:defRPr sz="3733">
                <a:solidFill>
                  <a:schemeClr val="tx1"/>
                </a:solidFill>
              </a:defRPr>
            </a:lvl1pPr>
          </a:lstStyle>
          <a:p>
            <a:r>
              <a:t>Title Text</a:t>
            </a:r>
          </a:p>
        </p:txBody>
      </p:sp>
      <p:sp>
        <p:nvSpPr>
          <p:cNvPr id="24" name="Picture Placeholder 5">
            <a:extLst>
              <a:ext uri="{FF2B5EF4-FFF2-40B4-BE49-F238E27FC236}">
                <a16:creationId xmlns:a16="http://schemas.microsoft.com/office/drawing/2014/main" id="{0F1591B9-53BF-FA89-F54B-C7B16027FDDD}"/>
              </a:ext>
            </a:extLst>
          </p:cNvPr>
          <p:cNvSpPr>
            <a:spLocks noGrp="1"/>
          </p:cNvSpPr>
          <p:nvPr>
            <p:ph type="pic" sz="quarter" idx="13"/>
          </p:nvPr>
        </p:nvSpPr>
        <p:spPr>
          <a:xfrm>
            <a:off x="2319564" y="1177911"/>
            <a:ext cx="1682649" cy="1682648"/>
          </a:xfrm>
          <a:prstGeom prst="ellipse">
            <a:avLst/>
          </a:prstGeom>
          <a:solidFill>
            <a:schemeClr val="accent5"/>
          </a:solidFill>
          <a:ln w="9525">
            <a:solidFill>
              <a:schemeClr val="tx1"/>
            </a:solidFill>
          </a:ln>
        </p:spPr>
        <p:txBody>
          <a:bodyPr/>
          <a:lstStyle>
            <a:lvl1pPr>
              <a:defRPr>
                <a:noFill/>
              </a:defRPr>
            </a:lvl1pPr>
          </a:lstStyle>
          <a:p>
            <a:r>
              <a:rPr lang="en-US"/>
              <a:t>Click icon to add picture</a:t>
            </a:r>
          </a:p>
        </p:txBody>
      </p:sp>
      <p:sp>
        <p:nvSpPr>
          <p:cNvPr id="26" name="Body Level One…">
            <a:extLst>
              <a:ext uri="{FF2B5EF4-FFF2-40B4-BE49-F238E27FC236}">
                <a16:creationId xmlns:a16="http://schemas.microsoft.com/office/drawing/2014/main" id="{B0F97C01-1171-389C-0E46-DE672C98AF16}"/>
              </a:ext>
            </a:extLst>
          </p:cNvPr>
          <p:cNvSpPr txBox="1">
            <a:spLocks noGrp="1"/>
          </p:cNvSpPr>
          <p:nvPr>
            <p:ph type="body" sz="quarter" idx="18" hasCustomPrompt="1"/>
          </p:nvPr>
        </p:nvSpPr>
        <p:spPr>
          <a:xfrm>
            <a:off x="1947651" y="3284505"/>
            <a:ext cx="2426476" cy="239040"/>
          </a:xfrm>
          <a:prstGeom prst="rect">
            <a:avLst/>
          </a:prstGeom>
        </p:spPr>
        <p:txBody>
          <a:bodyPr lIns="0" tIns="0" rIns="0" bIns="0" anchor="t">
            <a:spAutoFit/>
          </a:bodyPr>
          <a:lstStyle>
            <a:lvl1pPr marL="0" indent="0" algn="ctr">
              <a:lnSpc>
                <a:spcPts val="2133"/>
              </a:lnSpc>
              <a:spcBef>
                <a:spcPts val="0"/>
              </a:spcBef>
              <a:buClrTx/>
              <a:buSzTx/>
              <a:buFontTx/>
              <a:buNone/>
              <a:defRPr sz="10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Title, Company</a:t>
            </a:r>
          </a:p>
        </p:txBody>
      </p:sp>
      <p:sp>
        <p:nvSpPr>
          <p:cNvPr id="27" name="Body Level One…">
            <a:extLst>
              <a:ext uri="{FF2B5EF4-FFF2-40B4-BE49-F238E27FC236}">
                <a16:creationId xmlns:a16="http://schemas.microsoft.com/office/drawing/2014/main" id="{B74ECF78-2613-E62B-156D-050BE76BCA00}"/>
              </a:ext>
            </a:extLst>
          </p:cNvPr>
          <p:cNvSpPr txBox="1">
            <a:spLocks noGrp="1"/>
          </p:cNvSpPr>
          <p:nvPr>
            <p:ph type="body" sz="quarter" idx="19" hasCustomPrompt="1"/>
          </p:nvPr>
        </p:nvSpPr>
        <p:spPr>
          <a:xfrm>
            <a:off x="1947651" y="2967194"/>
            <a:ext cx="2426476" cy="249556"/>
          </a:xfrm>
          <a:prstGeom prst="rect">
            <a:avLst/>
          </a:prstGeom>
        </p:spPr>
        <p:txBody>
          <a:bodyPr lIns="0" tIns="0" rIns="0" bIns="0" anchor="t">
            <a:spAutoFit/>
          </a:bodyPr>
          <a:lstStyle>
            <a:lvl1pPr marL="0" indent="0" algn="ctr">
              <a:lnSpc>
                <a:spcPts val="2133"/>
              </a:lnSpc>
              <a:spcBef>
                <a:spcPts val="0"/>
              </a:spcBef>
              <a:buClrTx/>
              <a:buSzTx/>
              <a:buFontTx/>
              <a:buNone/>
              <a:defRPr sz="14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First Last Name</a:t>
            </a:r>
          </a:p>
        </p:txBody>
      </p:sp>
      <p:sp>
        <p:nvSpPr>
          <p:cNvPr id="28" name="Body Level One…">
            <a:extLst>
              <a:ext uri="{FF2B5EF4-FFF2-40B4-BE49-F238E27FC236}">
                <a16:creationId xmlns:a16="http://schemas.microsoft.com/office/drawing/2014/main" id="{E1FBC62D-7516-0754-0841-FE8951378B1E}"/>
              </a:ext>
            </a:extLst>
          </p:cNvPr>
          <p:cNvSpPr txBox="1">
            <a:spLocks noGrp="1"/>
          </p:cNvSpPr>
          <p:nvPr>
            <p:ph type="body" sz="quarter" idx="21" hasCustomPrompt="1"/>
          </p:nvPr>
        </p:nvSpPr>
        <p:spPr>
          <a:xfrm>
            <a:off x="4882767" y="3284505"/>
            <a:ext cx="2426476" cy="239040"/>
          </a:xfrm>
          <a:prstGeom prst="rect">
            <a:avLst/>
          </a:prstGeom>
        </p:spPr>
        <p:txBody>
          <a:bodyPr lIns="0" tIns="0" rIns="0" bIns="0" anchor="t">
            <a:spAutoFit/>
          </a:bodyPr>
          <a:lstStyle>
            <a:lvl1pPr marL="0" indent="0" algn="ctr">
              <a:lnSpc>
                <a:spcPts val="2133"/>
              </a:lnSpc>
              <a:spcBef>
                <a:spcPts val="0"/>
              </a:spcBef>
              <a:buClrTx/>
              <a:buSzTx/>
              <a:buFontTx/>
              <a:buNone/>
              <a:defRPr sz="10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Title, Company</a:t>
            </a:r>
          </a:p>
        </p:txBody>
      </p:sp>
      <p:sp>
        <p:nvSpPr>
          <p:cNvPr id="29" name="Body Level One…">
            <a:extLst>
              <a:ext uri="{FF2B5EF4-FFF2-40B4-BE49-F238E27FC236}">
                <a16:creationId xmlns:a16="http://schemas.microsoft.com/office/drawing/2014/main" id="{276DB91C-8C3F-2CB4-0B66-E83C649E97E5}"/>
              </a:ext>
            </a:extLst>
          </p:cNvPr>
          <p:cNvSpPr txBox="1">
            <a:spLocks noGrp="1"/>
          </p:cNvSpPr>
          <p:nvPr>
            <p:ph type="body" sz="quarter" idx="22" hasCustomPrompt="1"/>
          </p:nvPr>
        </p:nvSpPr>
        <p:spPr>
          <a:xfrm>
            <a:off x="4882767" y="2967194"/>
            <a:ext cx="2426476" cy="249556"/>
          </a:xfrm>
          <a:prstGeom prst="rect">
            <a:avLst/>
          </a:prstGeom>
        </p:spPr>
        <p:txBody>
          <a:bodyPr lIns="0" tIns="0" rIns="0" bIns="0" anchor="t">
            <a:spAutoFit/>
          </a:bodyPr>
          <a:lstStyle>
            <a:lvl1pPr marL="0" indent="0" algn="ctr">
              <a:lnSpc>
                <a:spcPts val="2133"/>
              </a:lnSpc>
              <a:spcBef>
                <a:spcPts val="0"/>
              </a:spcBef>
              <a:buClrTx/>
              <a:buSzTx/>
              <a:buFontTx/>
              <a:buNone/>
              <a:defRPr sz="14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First Last Name</a:t>
            </a:r>
          </a:p>
        </p:txBody>
      </p:sp>
      <p:sp>
        <p:nvSpPr>
          <p:cNvPr id="30" name="Body Level One…">
            <a:extLst>
              <a:ext uri="{FF2B5EF4-FFF2-40B4-BE49-F238E27FC236}">
                <a16:creationId xmlns:a16="http://schemas.microsoft.com/office/drawing/2014/main" id="{68CEE50F-8886-1F24-609B-62373FE371A7}"/>
              </a:ext>
            </a:extLst>
          </p:cNvPr>
          <p:cNvSpPr txBox="1">
            <a:spLocks noGrp="1"/>
          </p:cNvSpPr>
          <p:nvPr>
            <p:ph type="body" sz="quarter" idx="24" hasCustomPrompt="1"/>
          </p:nvPr>
        </p:nvSpPr>
        <p:spPr>
          <a:xfrm>
            <a:off x="7799814" y="3284505"/>
            <a:ext cx="2426476" cy="239040"/>
          </a:xfrm>
          <a:prstGeom prst="rect">
            <a:avLst/>
          </a:prstGeom>
        </p:spPr>
        <p:txBody>
          <a:bodyPr lIns="0" tIns="0" rIns="0" bIns="0" anchor="t">
            <a:spAutoFit/>
          </a:bodyPr>
          <a:lstStyle>
            <a:lvl1pPr marL="0" indent="0" algn="ctr">
              <a:lnSpc>
                <a:spcPts val="2133"/>
              </a:lnSpc>
              <a:spcBef>
                <a:spcPts val="0"/>
              </a:spcBef>
              <a:buClrTx/>
              <a:buSzTx/>
              <a:buFontTx/>
              <a:buNone/>
              <a:defRPr sz="10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Title, Company</a:t>
            </a:r>
          </a:p>
        </p:txBody>
      </p:sp>
      <p:sp>
        <p:nvSpPr>
          <p:cNvPr id="31" name="Body Level One…">
            <a:extLst>
              <a:ext uri="{FF2B5EF4-FFF2-40B4-BE49-F238E27FC236}">
                <a16:creationId xmlns:a16="http://schemas.microsoft.com/office/drawing/2014/main" id="{8087E61E-2E57-16DB-E318-DCB8588F2738}"/>
              </a:ext>
            </a:extLst>
          </p:cNvPr>
          <p:cNvSpPr txBox="1">
            <a:spLocks noGrp="1"/>
          </p:cNvSpPr>
          <p:nvPr>
            <p:ph type="body" sz="quarter" idx="25" hasCustomPrompt="1"/>
          </p:nvPr>
        </p:nvSpPr>
        <p:spPr>
          <a:xfrm>
            <a:off x="7799814" y="2967194"/>
            <a:ext cx="2426476" cy="249556"/>
          </a:xfrm>
          <a:prstGeom prst="rect">
            <a:avLst/>
          </a:prstGeom>
        </p:spPr>
        <p:txBody>
          <a:bodyPr lIns="0" tIns="0" rIns="0" bIns="0" anchor="t">
            <a:spAutoFit/>
          </a:bodyPr>
          <a:lstStyle>
            <a:lvl1pPr marL="0" indent="0" algn="ctr">
              <a:lnSpc>
                <a:spcPts val="2133"/>
              </a:lnSpc>
              <a:spcBef>
                <a:spcPts val="0"/>
              </a:spcBef>
              <a:buClrTx/>
              <a:buSzTx/>
              <a:buFontTx/>
              <a:buNone/>
              <a:defRPr sz="14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First Last Name</a:t>
            </a:r>
          </a:p>
        </p:txBody>
      </p:sp>
      <p:sp>
        <p:nvSpPr>
          <p:cNvPr id="32" name="Picture Placeholder 5">
            <a:extLst>
              <a:ext uri="{FF2B5EF4-FFF2-40B4-BE49-F238E27FC236}">
                <a16:creationId xmlns:a16="http://schemas.microsoft.com/office/drawing/2014/main" id="{2570E8CA-4940-ABF4-8C8D-66B742E7B61D}"/>
              </a:ext>
            </a:extLst>
          </p:cNvPr>
          <p:cNvSpPr>
            <a:spLocks noGrp="1"/>
          </p:cNvSpPr>
          <p:nvPr>
            <p:ph type="pic" sz="quarter" idx="29"/>
          </p:nvPr>
        </p:nvSpPr>
        <p:spPr>
          <a:xfrm>
            <a:off x="5254676" y="1177911"/>
            <a:ext cx="1682649" cy="1682648"/>
          </a:xfrm>
          <a:prstGeom prst="ellipse">
            <a:avLst/>
          </a:prstGeom>
          <a:solidFill>
            <a:schemeClr val="accent5"/>
          </a:solidFill>
          <a:ln w="9525">
            <a:solidFill>
              <a:schemeClr val="tx1"/>
            </a:solidFill>
          </a:ln>
        </p:spPr>
        <p:txBody>
          <a:bodyPr/>
          <a:lstStyle>
            <a:lvl1pPr>
              <a:defRPr>
                <a:noFill/>
              </a:defRPr>
            </a:lvl1pPr>
          </a:lstStyle>
          <a:p>
            <a:r>
              <a:rPr lang="en-US"/>
              <a:t>Click icon to add picture</a:t>
            </a:r>
          </a:p>
        </p:txBody>
      </p:sp>
      <p:sp>
        <p:nvSpPr>
          <p:cNvPr id="33" name="Picture Placeholder 5">
            <a:extLst>
              <a:ext uri="{FF2B5EF4-FFF2-40B4-BE49-F238E27FC236}">
                <a16:creationId xmlns:a16="http://schemas.microsoft.com/office/drawing/2014/main" id="{7FF8EEFD-65AA-9791-2D77-3A4456DAA928}"/>
              </a:ext>
            </a:extLst>
          </p:cNvPr>
          <p:cNvSpPr>
            <a:spLocks noGrp="1"/>
          </p:cNvSpPr>
          <p:nvPr>
            <p:ph type="pic" sz="quarter" idx="30"/>
          </p:nvPr>
        </p:nvSpPr>
        <p:spPr>
          <a:xfrm>
            <a:off x="8171724" y="1177911"/>
            <a:ext cx="1682649" cy="1682648"/>
          </a:xfrm>
          <a:prstGeom prst="ellipse">
            <a:avLst/>
          </a:prstGeom>
          <a:solidFill>
            <a:schemeClr val="accent5"/>
          </a:solidFill>
          <a:ln w="9525">
            <a:solidFill>
              <a:schemeClr val="tx1"/>
            </a:solidFill>
          </a:ln>
        </p:spPr>
        <p:txBody>
          <a:bodyPr/>
          <a:lstStyle>
            <a:lvl1pPr>
              <a:defRPr>
                <a:noFill/>
              </a:defRPr>
            </a:lvl1pPr>
          </a:lstStyle>
          <a:p>
            <a:r>
              <a:rPr lang="en-US"/>
              <a:t>Click icon to add picture</a:t>
            </a:r>
          </a:p>
        </p:txBody>
      </p:sp>
      <p:sp>
        <p:nvSpPr>
          <p:cNvPr id="34" name="Picture Placeholder 5">
            <a:extLst>
              <a:ext uri="{FF2B5EF4-FFF2-40B4-BE49-F238E27FC236}">
                <a16:creationId xmlns:a16="http://schemas.microsoft.com/office/drawing/2014/main" id="{01934B69-7C81-BD33-16EA-A6C215599866}"/>
              </a:ext>
            </a:extLst>
          </p:cNvPr>
          <p:cNvSpPr>
            <a:spLocks noGrp="1"/>
          </p:cNvSpPr>
          <p:nvPr>
            <p:ph type="pic" sz="quarter" idx="32"/>
          </p:nvPr>
        </p:nvSpPr>
        <p:spPr>
          <a:xfrm>
            <a:off x="2319564" y="3769840"/>
            <a:ext cx="1682649" cy="1682648"/>
          </a:xfrm>
          <a:prstGeom prst="ellipse">
            <a:avLst/>
          </a:prstGeom>
          <a:solidFill>
            <a:schemeClr val="accent5"/>
          </a:solidFill>
          <a:ln w="9525">
            <a:solidFill>
              <a:schemeClr val="tx1"/>
            </a:solidFill>
          </a:ln>
        </p:spPr>
        <p:txBody>
          <a:bodyPr/>
          <a:lstStyle>
            <a:lvl1pPr>
              <a:defRPr>
                <a:noFill/>
              </a:defRPr>
            </a:lvl1pPr>
          </a:lstStyle>
          <a:p>
            <a:r>
              <a:rPr lang="en-US"/>
              <a:t>Click icon to add picture</a:t>
            </a:r>
          </a:p>
        </p:txBody>
      </p:sp>
      <p:sp>
        <p:nvSpPr>
          <p:cNvPr id="35" name="Body Level One…">
            <a:extLst>
              <a:ext uri="{FF2B5EF4-FFF2-40B4-BE49-F238E27FC236}">
                <a16:creationId xmlns:a16="http://schemas.microsoft.com/office/drawing/2014/main" id="{D7E3FB48-73A3-CBD7-A766-180543D64796}"/>
              </a:ext>
            </a:extLst>
          </p:cNvPr>
          <p:cNvSpPr txBox="1">
            <a:spLocks noGrp="1"/>
          </p:cNvSpPr>
          <p:nvPr>
            <p:ph type="body" sz="quarter" idx="33" hasCustomPrompt="1"/>
          </p:nvPr>
        </p:nvSpPr>
        <p:spPr>
          <a:xfrm>
            <a:off x="1947651" y="5876435"/>
            <a:ext cx="2426476" cy="239040"/>
          </a:xfrm>
          <a:prstGeom prst="rect">
            <a:avLst/>
          </a:prstGeom>
        </p:spPr>
        <p:txBody>
          <a:bodyPr lIns="0" tIns="0" rIns="0" bIns="0" anchor="t">
            <a:spAutoFit/>
          </a:bodyPr>
          <a:lstStyle>
            <a:lvl1pPr marL="0" indent="0" algn="ctr">
              <a:lnSpc>
                <a:spcPts val="2133"/>
              </a:lnSpc>
              <a:spcBef>
                <a:spcPts val="0"/>
              </a:spcBef>
              <a:buClrTx/>
              <a:buSzTx/>
              <a:buFontTx/>
              <a:buNone/>
              <a:defRPr sz="10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Title, Company</a:t>
            </a:r>
          </a:p>
        </p:txBody>
      </p:sp>
      <p:sp>
        <p:nvSpPr>
          <p:cNvPr id="36" name="Body Level One…">
            <a:extLst>
              <a:ext uri="{FF2B5EF4-FFF2-40B4-BE49-F238E27FC236}">
                <a16:creationId xmlns:a16="http://schemas.microsoft.com/office/drawing/2014/main" id="{4DCC9532-470D-F2FF-FA5E-93B2ED276CB1}"/>
              </a:ext>
            </a:extLst>
          </p:cNvPr>
          <p:cNvSpPr txBox="1">
            <a:spLocks noGrp="1"/>
          </p:cNvSpPr>
          <p:nvPr>
            <p:ph type="body" sz="quarter" idx="34" hasCustomPrompt="1"/>
          </p:nvPr>
        </p:nvSpPr>
        <p:spPr>
          <a:xfrm>
            <a:off x="1947651" y="5559123"/>
            <a:ext cx="2426476" cy="249556"/>
          </a:xfrm>
          <a:prstGeom prst="rect">
            <a:avLst/>
          </a:prstGeom>
        </p:spPr>
        <p:txBody>
          <a:bodyPr lIns="0" tIns="0" rIns="0" bIns="0" anchor="t">
            <a:spAutoFit/>
          </a:bodyPr>
          <a:lstStyle>
            <a:lvl1pPr marL="0" indent="0" algn="ctr">
              <a:lnSpc>
                <a:spcPts val="2133"/>
              </a:lnSpc>
              <a:spcBef>
                <a:spcPts val="0"/>
              </a:spcBef>
              <a:buClrTx/>
              <a:buSzTx/>
              <a:buFontTx/>
              <a:buNone/>
              <a:defRPr sz="14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First Last Name</a:t>
            </a:r>
          </a:p>
        </p:txBody>
      </p:sp>
      <p:sp>
        <p:nvSpPr>
          <p:cNvPr id="37" name="Body Level One…">
            <a:extLst>
              <a:ext uri="{FF2B5EF4-FFF2-40B4-BE49-F238E27FC236}">
                <a16:creationId xmlns:a16="http://schemas.microsoft.com/office/drawing/2014/main" id="{70556102-B952-FA85-88FC-13BB4FBC787F}"/>
              </a:ext>
            </a:extLst>
          </p:cNvPr>
          <p:cNvSpPr txBox="1">
            <a:spLocks noGrp="1"/>
          </p:cNvSpPr>
          <p:nvPr>
            <p:ph type="body" sz="quarter" idx="35" hasCustomPrompt="1"/>
          </p:nvPr>
        </p:nvSpPr>
        <p:spPr>
          <a:xfrm>
            <a:off x="4882767" y="5876435"/>
            <a:ext cx="2426476" cy="239040"/>
          </a:xfrm>
          <a:prstGeom prst="rect">
            <a:avLst/>
          </a:prstGeom>
        </p:spPr>
        <p:txBody>
          <a:bodyPr lIns="0" tIns="0" rIns="0" bIns="0" anchor="t">
            <a:spAutoFit/>
          </a:bodyPr>
          <a:lstStyle>
            <a:lvl1pPr marL="0" indent="0" algn="ctr">
              <a:lnSpc>
                <a:spcPts val="2133"/>
              </a:lnSpc>
              <a:spcBef>
                <a:spcPts val="0"/>
              </a:spcBef>
              <a:buClrTx/>
              <a:buSzTx/>
              <a:buFontTx/>
              <a:buNone/>
              <a:defRPr sz="10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Title, Company</a:t>
            </a:r>
          </a:p>
        </p:txBody>
      </p:sp>
      <p:sp>
        <p:nvSpPr>
          <p:cNvPr id="38" name="Body Level One…">
            <a:extLst>
              <a:ext uri="{FF2B5EF4-FFF2-40B4-BE49-F238E27FC236}">
                <a16:creationId xmlns:a16="http://schemas.microsoft.com/office/drawing/2014/main" id="{337763F6-E58A-D58D-329C-5701AEC20C07}"/>
              </a:ext>
            </a:extLst>
          </p:cNvPr>
          <p:cNvSpPr txBox="1">
            <a:spLocks noGrp="1"/>
          </p:cNvSpPr>
          <p:nvPr>
            <p:ph type="body" sz="quarter" idx="36" hasCustomPrompt="1"/>
          </p:nvPr>
        </p:nvSpPr>
        <p:spPr>
          <a:xfrm>
            <a:off x="4882767" y="5559123"/>
            <a:ext cx="2426476" cy="249556"/>
          </a:xfrm>
          <a:prstGeom prst="rect">
            <a:avLst/>
          </a:prstGeom>
        </p:spPr>
        <p:txBody>
          <a:bodyPr lIns="0" tIns="0" rIns="0" bIns="0" anchor="t">
            <a:spAutoFit/>
          </a:bodyPr>
          <a:lstStyle>
            <a:lvl1pPr marL="0" indent="0" algn="ctr">
              <a:lnSpc>
                <a:spcPts val="2133"/>
              </a:lnSpc>
              <a:spcBef>
                <a:spcPts val="0"/>
              </a:spcBef>
              <a:buClrTx/>
              <a:buSzTx/>
              <a:buFontTx/>
              <a:buNone/>
              <a:defRPr sz="14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First Last Name</a:t>
            </a:r>
          </a:p>
        </p:txBody>
      </p:sp>
      <p:sp>
        <p:nvSpPr>
          <p:cNvPr id="39" name="Body Level One…">
            <a:extLst>
              <a:ext uri="{FF2B5EF4-FFF2-40B4-BE49-F238E27FC236}">
                <a16:creationId xmlns:a16="http://schemas.microsoft.com/office/drawing/2014/main" id="{B63517B2-DBB1-F3CC-193C-42C95E0C9B0A}"/>
              </a:ext>
            </a:extLst>
          </p:cNvPr>
          <p:cNvSpPr txBox="1">
            <a:spLocks noGrp="1"/>
          </p:cNvSpPr>
          <p:nvPr>
            <p:ph type="body" sz="quarter" idx="37" hasCustomPrompt="1"/>
          </p:nvPr>
        </p:nvSpPr>
        <p:spPr>
          <a:xfrm>
            <a:off x="7799814" y="5876435"/>
            <a:ext cx="2426476" cy="239040"/>
          </a:xfrm>
          <a:prstGeom prst="rect">
            <a:avLst/>
          </a:prstGeom>
        </p:spPr>
        <p:txBody>
          <a:bodyPr lIns="0" tIns="0" rIns="0" bIns="0" anchor="t">
            <a:spAutoFit/>
          </a:bodyPr>
          <a:lstStyle>
            <a:lvl1pPr marL="0" indent="0" algn="ctr">
              <a:lnSpc>
                <a:spcPts val="2133"/>
              </a:lnSpc>
              <a:spcBef>
                <a:spcPts val="0"/>
              </a:spcBef>
              <a:buClrTx/>
              <a:buSzTx/>
              <a:buFontTx/>
              <a:buNone/>
              <a:defRPr sz="10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Title, Company</a:t>
            </a:r>
          </a:p>
        </p:txBody>
      </p:sp>
      <p:sp>
        <p:nvSpPr>
          <p:cNvPr id="40" name="Body Level One…">
            <a:extLst>
              <a:ext uri="{FF2B5EF4-FFF2-40B4-BE49-F238E27FC236}">
                <a16:creationId xmlns:a16="http://schemas.microsoft.com/office/drawing/2014/main" id="{71F1C12D-B962-ADA8-D55C-FFE67BDA3541}"/>
              </a:ext>
            </a:extLst>
          </p:cNvPr>
          <p:cNvSpPr txBox="1">
            <a:spLocks noGrp="1"/>
          </p:cNvSpPr>
          <p:nvPr>
            <p:ph type="body" sz="quarter" idx="38" hasCustomPrompt="1"/>
          </p:nvPr>
        </p:nvSpPr>
        <p:spPr>
          <a:xfrm>
            <a:off x="7799814" y="5559123"/>
            <a:ext cx="2426476" cy="249556"/>
          </a:xfrm>
          <a:prstGeom prst="rect">
            <a:avLst/>
          </a:prstGeom>
        </p:spPr>
        <p:txBody>
          <a:bodyPr lIns="0" tIns="0" rIns="0" bIns="0" anchor="t">
            <a:spAutoFit/>
          </a:bodyPr>
          <a:lstStyle>
            <a:lvl1pPr marL="0" indent="0" algn="ctr">
              <a:lnSpc>
                <a:spcPts val="2133"/>
              </a:lnSpc>
              <a:spcBef>
                <a:spcPts val="0"/>
              </a:spcBef>
              <a:buClrTx/>
              <a:buSzTx/>
              <a:buFontTx/>
              <a:buNone/>
              <a:defRPr sz="14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First Last Name</a:t>
            </a:r>
          </a:p>
        </p:txBody>
      </p:sp>
      <p:sp>
        <p:nvSpPr>
          <p:cNvPr id="41" name="Picture Placeholder 5">
            <a:extLst>
              <a:ext uri="{FF2B5EF4-FFF2-40B4-BE49-F238E27FC236}">
                <a16:creationId xmlns:a16="http://schemas.microsoft.com/office/drawing/2014/main" id="{2D2BB2FD-1A07-6F7B-48C0-87500C88D2AC}"/>
              </a:ext>
            </a:extLst>
          </p:cNvPr>
          <p:cNvSpPr>
            <a:spLocks noGrp="1"/>
          </p:cNvSpPr>
          <p:nvPr>
            <p:ph type="pic" sz="quarter" idx="41"/>
          </p:nvPr>
        </p:nvSpPr>
        <p:spPr>
          <a:xfrm>
            <a:off x="5254676" y="3769840"/>
            <a:ext cx="1682649" cy="1682648"/>
          </a:xfrm>
          <a:prstGeom prst="ellipse">
            <a:avLst/>
          </a:prstGeom>
          <a:solidFill>
            <a:schemeClr val="accent5"/>
          </a:solidFill>
          <a:ln w="9525">
            <a:solidFill>
              <a:schemeClr val="tx1"/>
            </a:solidFill>
          </a:ln>
        </p:spPr>
        <p:txBody>
          <a:bodyPr/>
          <a:lstStyle>
            <a:lvl1pPr>
              <a:defRPr>
                <a:noFill/>
              </a:defRPr>
            </a:lvl1pPr>
          </a:lstStyle>
          <a:p>
            <a:r>
              <a:rPr lang="en-US"/>
              <a:t>Click icon to add picture</a:t>
            </a:r>
          </a:p>
        </p:txBody>
      </p:sp>
      <p:sp>
        <p:nvSpPr>
          <p:cNvPr id="42" name="Picture Placeholder 5">
            <a:extLst>
              <a:ext uri="{FF2B5EF4-FFF2-40B4-BE49-F238E27FC236}">
                <a16:creationId xmlns:a16="http://schemas.microsoft.com/office/drawing/2014/main" id="{66204B79-EDBB-23B3-34E2-751E36987365}"/>
              </a:ext>
            </a:extLst>
          </p:cNvPr>
          <p:cNvSpPr>
            <a:spLocks noGrp="1"/>
          </p:cNvSpPr>
          <p:nvPr>
            <p:ph type="pic" sz="quarter" idx="42"/>
          </p:nvPr>
        </p:nvSpPr>
        <p:spPr>
          <a:xfrm>
            <a:off x="8171724" y="3769840"/>
            <a:ext cx="1682649" cy="1682648"/>
          </a:xfrm>
          <a:prstGeom prst="ellipse">
            <a:avLst/>
          </a:prstGeom>
          <a:solidFill>
            <a:schemeClr val="accent5"/>
          </a:solidFill>
          <a:ln w="9525">
            <a:solidFill>
              <a:schemeClr val="tx1"/>
            </a:solidFill>
          </a:ln>
        </p:spPr>
        <p:txBody>
          <a:bodyPr/>
          <a:lstStyle>
            <a:lvl1pPr>
              <a:defRPr>
                <a:noFill/>
              </a:defRPr>
            </a:lvl1pPr>
          </a:lstStyle>
          <a:p>
            <a:r>
              <a:rPr lang="en-US"/>
              <a:t>Click icon to add picture</a:t>
            </a:r>
          </a:p>
        </p:txBody>
      </p:sp>
    </p:spTree>
    <p:extLst>
      <p:ext uri="{BB962C8B-B14F-4D97-AF65-F5344CB8AC3E}">
        <p14:creationId xmlns:p14="http://schemas.microsoft.com/office/powerpoint/2010/main" val="3223439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0" name="Content Placeholder 2">
            <a:extLst>
              <a:ext uri="{FF2B5EF4-FFF2-40B4-BE49-F238E27FC236}">
                <a16:creationId xmlns:a16="http://schemas.microsoft.com/office/drawing/2014/main" id="{9BCB07CF-B1CA-41B3-A13C-59CE8941A69C}"/>
              </a:ext>
            </a:extLst>
          </p:cNvPr>
          <p:cNvSpPr>
            <a:spLocks noGrp="1"/>
          </p:cNvSpPr>
          <p:nvPr>
            <p:ph idx="16"/>
          </p:nvPr>
        </p:nvSpPr>
        <p:spPr>
          <a:xfrm>
            <a:off x="6309360"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4F05A0A7-E253-42B3-9C76-D9E6258CA8F9}"/>
              </a:ext>
            </a:extLst>
          </p:cNvPr>
          <p:cNvSpPr>
            <a:spLocks noGrp="1"/>
          </p:cNvSpPr>
          <p:nvPr>
            <p:ph idx="18"/>
          </p:nvPr>
        </p:nvSpPr>
        <p:spPr>
          <a:xfrm>
            <a:off x="304800" y="1188720"/>
            <a:ext cx="5577841"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6364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Title and Content – Left Graphic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265BD02-115F-47F9-8BB7-9301C4689BF2}"/>
              </a:ext>
            </a:extLst>
          </p:cNvPr>
          <p:cNvSpPr/>
          <p:nvPr/>
        </p:nvSpPr>
        <p:spPr>
          <a:xfrm>
            <a:off x="4572000" y="1143000"/>
            <a:ext cx="7616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mn-lt"/>
            </a:endParaRPr>
          </a:p>
        </p:txBody>
      </p:sp>
      <p:sp>
        <p:nvSpPr>
          <p:cNvPr id="19" name="Title 1">
            <a:extLst>
              <a:ext uri="{FF2B5EF4-FFF2-40B4-BE49-F238E27FC236}">
                <a16:creationId xmlns:a16="http://schemas.microsoft.com/office/drawing/2014/main" id="{C2317542-466B-4C33-B536-40C988131EC3}"/>
              </a:ext>
            </a:extLst>
          </p:cNvPr>
          <p:cNvSpPr>
            <a:spLocks noGrp="1"/>
          </p:cNvSpPr>
          <p:nvPr>
            <p:ph type="title" hasCustomPrompt="1"/>
          </p:nvPr>
        </p:nvSpPr>
        <p:spPr>
          <a:xfrm>
            <a:off x="4572000" y="139849"/>
            <a:ext cx="7315200" cy="1033271"/>
          </a:xfrm>
        </p:spPr>
        <p:txBody>
          <a:bodyPr lIns="0" rIns="0">
            <a:noAutofit/>
          </a:bodyPr>
          <a:lstStyle>
            <a:lvl1pPr>
              <a:defRPr sz="4000" spc="-150" baseline="0">
                <a:solidFill>
                  <a:schemeClr val="tx2"/>
                </a:solidFill>
                <a:latin typeface="+mj-lt"/>
                <a:ea typeface="Inter" panose="02000503000000020004" pitchFamily="2" charset="0"/>
              </a:defRPr>
            </a:lvl1pPr>
          </a:lstStyle>
          <a:p>
            <a:r>
              <a:rPr lang="en-US" dirty="0"/>
              <a:t>Click to edit master</a:t>
            </a:r>
          </a:p>
        </p:txBody>
      </p:sp>
      <p:sp>
        <p:nvSpPr>
          <p:cNvPr id="20" name="Content Placeholder 2">
            <a:extLst>
              <a:ext uri="{FF2B5EF4-FFF2-40B4-BE49-F238E27FC236}">
                <a16:creationId xmlns:a16="http://schemas.microsoft.com/office/drawing/2014/main" id="{D10F24FA-DC24-4423-9F3E-791AF25819ED}"/>
              </a:ext>
            </a:extLst>
          </p:cNvPr>
          <p:cNvSpPr>
            <a:spLocks noGrp="1"/>
          </p:cNvSpPr>
          <p:nvPr>
            <p:ph idx="1"/>
          </p:nvPr>
        </p:nvSpPr>
        <p:spPr>
          <a:xfrm>
            <a:off x="457200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mn-lt"/>
                <a:ea typeface="Inter" panose="02000503000000020004" pitchFamily="2" charset="0"/>
              </a:defRPr>
            </a:lvl1pPr>
            <a:lvl2pPr marL="685800" indent="-342900">
              <a:lnSpc>
                <a:spcPct val="150000"/>
              </a:lnSpc>
              <a:buFont typeface="Arial" panose="020B0604020202020204" pitchFamily="34" charset="0"/>
              <a:buChar char="•"/>
              <a:defRPr>
                <a:solidFill>
                  <a:schemeClr val="bg2"/>
                </a:solidFill>
                <a:latin typeface="+mn-lt"/>
                <a:ea typeface="Inter" panose="02000503000000020004" pitchFamily="2" charset="0"/>
              </a:defRPr>
            </a:lvl2pPr>
            <a:lvl3pPr marL="971550" indent="-285750">
              <a:lnSpc>
                <a:spcPct val="150000"/>
              </a:lnSpc>
              <a:buFont typeface="Arial" panose="020B0604020202020204" pitchFamily="34" charset="0"/>
              <a:buChar char="•"/>
              <a:defRPr>
                <a:solidFill>
                  <a:schemeClr val="bg2"/>
                </a:solidFill>
                <a:latin typeface="+mn-lt"/>
                <a:ea typeface="Inter" panose="02000503000000020004" pitchFamily="2" charset="0"/>
              </a:defRPr>
            </a:lvl3pPr>
            <a:lvl4pPr marL="1314450" indent="-285750">
              <a:lnSpc>
                <a:spcPct val="150000"/>
              </a:lnSpc>
              <a:buFont typeface="Arial" panose="020B0604020202020204" pitchFamily="34" charset="0"/>
              <a:buChar char="•"/>
              <a:defRPr>
                <a:solidFill>
                  <a:schemeClr val="bg2"/>
                </a:solidFill>
                <a:latin typeface="+mn-lt"/>
                <a:ea typeface="Inter" panose="02000503000000020004" pitchFamily="2" charset="0"/>
              </a:defRPr>
            </a:lvl4pPr>
            <a:lvl5pPr marL="1657350" indent="-285750">
              <a:lnSpc>
                <a:spcPct val="150000"/>
              </a:lnSpc>
              <a:buFont typeface="Arial" panose="020B0604020202020204" pitchFamily="34" charset="0"/>
              <a:buChar char="•"/>
              <a:defRPr>
                <a:solidFill>
                  <a:schemeClr val="bg2"/>
                </a:solidFill>
                <a:latin typeface="+mn-lt"/>
                <a:ea typeface="Inter"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
            <a:extLst>
              <a:ext uri="{FF2B5EF4-FFF2-40B4-BE49-F238E27FC236}">
                <a16:creationId xmlns:a16="http://schemas.microsoft.com/office/drawing/2014/main" id="{24EDD153-DDEF-4510-BB71-ECF9A2B6F564}"/>
              </a:ext>
            </a:extLst>
          </p:cNvPr>
          <p:cNvSpPr>
            <a:spLocks noGrp="1"/>
          </p:cNvSpPr>
          <p:nvPr>
            <p:ph idx="11"/>
          </p:nvPr>
        </p:nvSpPr>
        <p:spPr>
          <a:xfrm>
            <a:off x="1" y="0"/>
            <a:ext cx="4297361" cy="6858000"/>
          </a:xfrm>
        </p:spPr>
        <p:txBody>
          <a:bodyPr/>
          <a:lstStyle>
            <a:lvl1pPr marL="0" indent="0">
              <a:buNone/>
              <a:defRPr>
                <a:latin typeface="+mn-lt"/>
                <a:ea typeface="Inter" panose="02000503000000020004" pitchFamily="2" charset="0"/>
              </a:defRPr>
            </a:lvl1pPr>
          </a:lstStyle>
          <a:p>
            <a:pPr lvl="0"/>
            <a:r>
              <a:rPr lang="en-US"/>
              <a:t>Click to edit Master text styles</a:t>
            </a:r>
          </a:p>
        </p:txBody>
      </p:sp>
      <p:sp>
        <p:nvSpPr>
          <p:cNvPr id="2" name="Rectangle 1">
            <a:extLst>
              <a:ext uri="{FF2B5EF4-FFF2-40B4-BE49-F238E27FC236}">
                <a16:creationId xmlns:a16="http://schemas.microsoft.com/office/drawing/2014/main" id="{48061DC3-CB85-105A-1999-C577346037D9}"/>
              </a:ext>
            </a:extLst>
          </p:cNvPr>
          <p:cNvSpPr/>
          <p:nvPr userDrawn="1"/>
        </p:nvSpPr>
        <p:spPr>
          <a:xfrm>
            <a:off x="4572000" y="1143000"/>
            <a:ext cx="7616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mn-lt"/>
            </a:endParaRPr>
          </a:p>
        </p:txBody>
      </p:sp>
    </p:spTree>
    <p:extLst>
      <p:ext uri="{BB962C8B-B14F-4D97-AF65-F5344CB8AC3E}">
        <p14:creationId xmlns:p14="http://schemas.microsoft.com/office/powerpoint/2010/main" val="3453864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eam - 8">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B0ACB25-5A06-3D0C-B018-FCA65DF5760E}"/>
              </a:ext>
            </a:extLst>
          </p:cNvPr>
          <p:cNvSpPr txBox="1">
            <a:spLocks noGrp="1"/>
          </p:cNvSpPr>
          <p:nvPr>
            <p:ph type="title" hasCustomPrompt="1"/>
          </p:nvPr>
        </p:nvSpPr>
        <p:spPr>
          <a:xfrm>
            <a:off x="472716" y="390782"/>
            <a:ext cx="11305427" cy="574516"/>
          </a:xfrm>
          <a:prstGeom prst="rect">
            <a:avLst/>
          </a:prstGeom>
        </p:spPr>
        <p:txBody>
          <a:bodyPr>
            <a:spAutoFit/>
          </a:bodyPr>
          <a:lstStyle>
            <a:lvl1pPr>
              <a:defRPr sz="3733">
                <a:solidFill>
                  <a:schemeClr val="tx1"/>
                </a:solidFill>
              </a:defRPr>
            </a:lvl1pPr>
          </a:lstStyle>
          <a:p>
            <a:r>
              <a:t>Title Text</a:t>
            </a:r>
          </a:p>
        </p:txBody>
      </p:sp>
      <p:sp>
        <p:nvSpPr>
          <p:cNvPr id="6" name="Picture Placeholder 5">
            <a:extLst>
              <a:ext uri="{FF2B5EF4-FFF2-40B4-BE49-F238E27FC236}">
                <a16:creationId xmlns:a16="http://schemas.microsoft.com/office/drawing/2014/main" id="{48C438B6-AAB8-308A-AA73-4F80D3440EE3}"/>
              </a:ext>
            </a:extLst>
          </p:cNvPr>
          <p:cNvSpPr>
            <a:spLocks noGrp="1"/>
          </p:cNvSpPr>
          <p:nvPr>
            <p:ph type="pic" sz="quarter" idx="13"/>
          </p:nvPr>
        </p:nvSpPr>
        <p:spPr>
          <a:xfrm>
            <a:off x="844629" y="1177911"/>
            <a:ext cx="1682649" cy="1682648"/>
          </a:xfrm>
          <a:prstGeom prst="ellipse">
            <a:avLst/>
          </a:prstGeom>
          <a:solidFill>
            <a:schemeClr val="accent5"/>
          </a:solidFill>
          <a:ln w="9525">
            <a:solidFill>
              <a:schemeClr val="tx1"/>
            </a:solidFill>
          </a:ln>
        </p:spPr>
        <p:txBody>
          <a:bodyPr/>
          <a:lstStyle>
            <a:lvl1pPr>
              <a:defRPr>
                <a:noFill/>
              </a:defRPr>
            </a:lvl1pPr>
          </a:lstStyle>
          <a:p>
            <a:r>
              <a:rPr lang="en-US"/>
              <a:t>Click icon to add picture</a:t>
            </a:r>
          </a:p>
        </p:txBody>
      </p:sp>
      <p:sp>
        <p:nvSpPr>
          <p:cNvPr id="14" name="Body Level One…">
            <a:extLst>
              <a:ext uri="{FF2B5EF4-FFF2-40B4-BE49-F238E27FC236}">
                <a16:creationId xmlns:a16="http://schemas.microsoft.com/office/drawing/2014/main" id="{A6D60276-F89E-A815-536D-330E35C85569}"/>
              </a:ext>
            </a:extLst>
          </p:cNvPr>
          <p:cNvSpPr txBox="1">
            <a:spLocks noGrp="1"/>
          </p:cNvSpPr>
          <p:nvPr>
            <p:ph type="body" sz="quarter" idx="18" hasCustomPrompt="1"/>
          </p:nvPr>
        </p:nvSpPr>
        <p:spPr>
          <a:xfrm>
            <a:off x="472717" y="3284505"/>
            <a:ext cx="2426476" cy="239040"/>
          </a:xfrm>
          <a:prstGeom prst="rect">
            <a:avLst/>
          </a:prstGeom>
        </p:spPr>
        <p:txBody>
          <a:bodyPr lIns="0" tIns="0" rIns="0" bIns="0" anchor="t">
            <a:spAutoFit/>
          </a:bodyPr>
          <a:lstStyle>
            <a:lvl1pPr marL="0" indent="0" algn="ctr">
              <a:lnSpc>
                <a:spcPts val="2133"/>
              </a:lnSpc>
              <a:spcBef>
                <a:spcPts val="0"/>
              </a:spcBef>
              <a:buClrTx/>
              <a:buSzTx/>
              <a:buFontTx/>
              <a:buNone/>
              <a:defRPr sz="10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Title, Company</a:t>
            </a:r>
          </a:p>
        </p:txBody>
      </p:sp>
      <p:sp>
        <p:nvSpPr>
          <p:cNvPr id="15" name="Body Level One…">
            <a:extLst>
              <a:ext uri="{FF2B5EF4-FFF2-40B4-BE49-F238E27FC236}">
                <a16:creationId xmlns:a16="http://schemas.microsoft.com/office/drawing/2014/main" id="{3F80FA0F-01DC-A05A-0DC2-446BA23AAF16}"/>
              </a:ext>
            </a:extLst>
          </p:cNvPr>
          <p:cNvSpPr txBox="1">
            <a:spLocks noGrp="1"/>
          </p:cNvSpPr>
          <p:nvPr>
            <p:ph type="body" sz="quarter" idx="19" hasCustomPrompt="1"/>
          </p:nvPr>
        </p:nvSpPr>
        <p:spPr>
          <a:xfrm>
            <a:off x="472717" y="2967194"/>
            <a:ext cx="2426476" cy="249556"/>
          </a:xfrm>
          <a:prstGeom prst="rect">
            <a:avLst/>
          </a:prstGeom>
        </p:spPr>
        <p:txBody>
          <a:bodyPr lIns="0" tIns="0" rIns="0" bIns="0" anchor="t">
            <a:spAutoFit/>
          </a:bodyPr>
          <a:lstStyle>
            <a:lvl1pPr marL="0" indent="0" algn="ctr">
              <a:lnSpc>
                <a:spcPts val="2133"/>
              </a:lnSpc>
              <a:spcBef>
                <a:spcPts val="0"/>
              </a:spcBef>
              <a:buClrTx/>
              <a:buSzTx/>
              <a:buFontTx/>
              <a:buNone/>
              <a:defRPr sz="14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First Last Name</a:t>
            </a:r>
          </a:p>
        </p:txBody>
      </p:sp>
      <p:sp>
        <p:nvSpPr>
          <p:cNvPr id="17" name="Body Level One…">
            <a:extLst>
              <a:ext uri="{FF2B5EF4-FFF2-40B4-BE49-F238E27FC236}">
                <a16:creationId xmlns:a16="http://schemas.microsoft.com/office/drawing/2014/main" id="{089A88ED-94E2-2333-557B-DDA79827BF25}"/>
              </a:ext>
            </a:extLst>
          </p:cNvPr>
          <p:cNvSpPr txBox="1">
            <a:spLocks noGrp="1"/>
          </p:cNvSpPr>
          <p:nvPr>
            <p:ph type="body" sz="quarter" idx="21" hasCustomPrompt="1"/>
          </p:nvPr>
        </p:nvSpPr>
        <p:spPr>
          <a:xfrm>
            <a:off x="3407833" y="3284505"/>
            <a:ext cx="2426476" cy="239040"/>
          </a:xfrm>
          <a:prstGeom prst="rect">
            <a:avLst/>
          </a:prstGeom>
        </p:spPr>
        <p:txBody>
          <a:bodyPr lIns="0" tIns="0" rIns="0" bIns="0" anchor="t">
            <a:spAutoFit/>
          </a:bodyPr>
          <a:lstStyle>
            <a:lvl1pPr marL="0" indent="0" algn="ctr">
              <a:lnSpc>
                <a:spcPts val="2133"/>
              </a:lnSpc>
              <a:spcBef>
                <a:spcPts val="0"/>
              </a:spcBef>
              <a:buClrTx/>
              <a:buSzTx/>
              <a:buFontTx/>
              <a:buNone/>
              <a:defRPr sz="10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Title, Company</a:t>
            </a:r>
          </a:p>
        </p:txBody>
      </p:sp>
      <p:sp>
        <p:nvSpPr>
          <p:cNvPr id="18" name="Body Level One…">
            <a:extLst>
              <a:ext uri="{FF2B5EF4-FFF2-40B4-BE49-F238E27FC236}">
                <a16:creationId xmlns:a16="http://schemas.microsoft.com/office/drawing/2014/main" id="{C4300CB5-9B07-8126-539E-961566C58716}"/>
              </a:ext>
            </a:extLst>
          </p:cNvPr>
          <p:cNvSpPr txBox="1">
            <a:spLocks noGrp="1"/>
          </p:cNvSpPr>
          <p:nvPr>
            <p:ph type="body" sz="quarter" idx="22" hasCustomPrompt="1"/>
          </p:nvPr>
        </p:nvSpPr>
        <p:spPr>
          <a:xfrm>
            <a:off x="3407833" y="2967194"/>
            <a:ext cx="2426476" cy="249556"/>
          </a:xfrm>
          <a:prstGeom prst="rect">
            <a:avLst/>
          </a:prstGeom>
        </p:spPr>
        <p:txBody>
          <a:bodyPr lIns="0" tIns="0" rIns="0" bIns="0" anchor="t">
            <a:spAutoFit/>
          </a:bodyPr>
          <a:lstStyle>
            <a:lvl1pPr marL="0" indent="0" algn="ctr">
              <a:lnSpc>
                <a:spcPts val="2133"/>
              </a:lnSpc>
              <a:spcBef>
                <a:spcPts val="0"/>
              </a:spcBef>
              <a:buClrTx/>
              <a:buSzTx/>
              <a:buFontTx/>
              <a:buNone/>
              <a:defRPr sz="14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First Last Name</a:t>
            </a:r>
          </a:p>
        </p:txBody>
      </p:sp>
      <p:sp>
        <p:nvSpPr>
          <p:cNvPr id="20" name="Body Level One…">
            <a:extLst>
              <a:ext uri="{FF2B5EF4-FFF2-40B4-BE49-F238E27FC236}">
                <a16:creationId xmlns:a16="http://schemas.microsoft.com/office/drawing/2014/main" id="{0832BBAF-2149-70D1-6D62-6848D69118D9}"/>
              </a:ext>
            </a:extLst>
          </p:cNvPr>
          <p:cNvSpPr txBox="1">
            <a:spLocks noGrp="1"/>
          </p:cNvSpPr>
          <p:nvPr>
            <p:ph type="body" sz="quarter" idx="24" hasCustomPrompt="1"/>
          </p:nvPr>
        </p:nvSpPr>
        <p:spPr>
          <a:xfrm>
            <a:off x="6324879" y="3284505"/>
            <a:ext cx="2426476" cy="239040"/>
          </a:xfrm>
          <a:prstGeom prst="rect">
            <a:avLst/>
          </a:prstGeom>
        </p:spPr>
        <p:txBody>
          <a:bodyPr lIns="0" tIns="0" rIns="0" bIns="0" anchor="t">
            <a:spAutoFit/>
          </a:bodyPr>
          <a:lstStyle>
            <a:lvl1pPr marL="0" indent="0" algn="ctr">
              <a:lnSpc>
                <a:spcPts val="2133"/>
              </a:lnSpc>
              <a:spcBef>
                <a:spcPts val="0"/>
              </a:spcBef>
              <a:buClrTx/>
              <a:buSzTx/>
              <a:buFontTx/>
              <a:buNone/>
              <a:defRPr sz="10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Title, Company</a:t>
            </a:r>
          </a:p>
        </p:txBody>
      </p:sp>
      <p:sp>
        <p:nvSpPr>
          <p:cNvPr id="21" name="Body Level One…">
            <a:extLst>
              <a:ext uri="{FF2B5EF4-FFF2-40B4-BE49-F238E27FC236}">
                <a16:creationId xmlns:a16="http://schemas.microsoft.com/office/drawing/2014/main" id="{10A0A4E2-DD20-3A69-7FF3-C5CAB4507E92}"/>
              </a:ext>
            </a:extLst>
          </p:cNvPr>
          <p:cNvSpPr txBox="1">
            <a:spLocks noGrp="1"/>
          </p:cNvSpPr>
          <p:nvPr>
            <p:ph type="body" sz="quarter" idx="25" hasCustomPrompt="1"/>
          </p:nvPr>
        </p:nvSpPr>
        <p:spPr>
          <a:xfrm>
            <a:off x="6324879" y="2967194"/>
            <a:ext cx="2426476" cy="249556"/>
          </a:xfrm>
          <a:prstGeom prst="rect">
            <a:avLst/>
          </a:prstGeom>
        </p:spPr>
        <p:txBody>
          <a:bodyPr lIns="0" tIns="0" rIns="0" bIns="0" anchor="t">
            <a:spAutoFit/>
          </a:bodyPr>
          <a:lstStyle>
            <a:lvl1pPr marL="0" indent="0" algn="ctr">
              <a:lnSpc>
                <a:spcPts val="2133"/>
              </a:lnSpc>
              <a:spcBef>
                <a:spcPts val="0"/>
              </a:spcBef>
              <a:buClrTx/>
              <a:buSzTx/>
              <a:buFontTx/>
              <a:buNone/>
              <a:defRPr sz="14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First Last Name</a:t>
            </a:r>
          </a:p>
        </p:txBody>
      </p:sp>
      <p:sp>
        <p:nvSpPr>
          <p:cNvPr id="23" name="Body Level One…">
            <a:extLst>
              <a:ext uri="{FF2B5EF4-FFF2-40B4-BE49-F238E27FC236}">
                <a16:creationId xmlns:a16="http://schemas.microsoft.com/office/drawing/2014/main" id="{3E24A17D-3FF0-A525-B8FC-4D680E00C907}"/>
              </a:ext>
            </a:extLst>
          </p:cNvPr>
          <p:cNvSpPr txBox="1">
            <a:spLocks noGrp="1"/>
          </p:cNvSpPr>
          <p:nvPr>
            <p:ph type="body" sz="quarter" idx="27" hasCustomPrompt="1"/>
          </p:nvPr>
        </p:nvSpPr>
        <p:spPr>
          <a:xfrm>
            <a:off x="9223865" y="3284505"/>
            <a:ext cx="2426476" cy="239040"/>
          </a:xfrm>
          <a:prstGeom prst="rect">
            <a:avLst/>
          </a:prstGeom>
        </p:spPr>
        <p:txBody>
          <a:bodyPr lIns="0" tIns="0" rIns="0" bIns="0" anchor="t">
            <a:spAutoFit/>
          </a:bodyPr>
          <a:lstStyle>
            <a:lvl1pPr marL="0" indent="0" algn="ctr">
              <a:lnSpc>
                <a:spcPts val="2133"/>
              </a:lnSpc>
              <a:spcBef>
                <a:spcPts val="0"/>
              </a:spcBef>
              <a:buClrTx/>
              <a:buSzTx/>
              <a:buFontTx/>
              <a:buNone/>
              <a:defRPr sz="10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Title, Company</a:t>
            </a:r>
          </a:p>
        </p:txBody>
      </p:sp>
      <p:sp>
        <p:nvSpPr>
          <p:cNvPr id="24" name="Body Level One…">
            <a:extLst>
              <a:ext uri="{FF2B5EF4-FFF2-40B4-BE49-F238E27FC236}">
                <a16:creationId xmlns:a16="http://schemas.microsoft.com/office/drawing/2014/main" id="{F26FC45C-15C1-ED1A-D656-AA6C17FC140B}"/>
              </a:ext>
            </a:extLst>
          </p:cNvPr>
          <p:cNvSpPr txBox="1">
            <a:spLocks noGrp="1"/>
          </p:cNvSpPr>
          <p:nvPr>
            <p:ph type="body" sz="quarter" idx="28" hasCustomPrompt="1"/>
          </p:nvPr>
        </p:nvSpPr>
        <p:spPr>
          <a:xfrm>
            <a:off x="9223865" y="2967194"/>
            <a:ext cx="2426476" cy="249556"/>
          </a:xfrm>
          <a:prstGeom prst="rect">
            <a:avLst/>
          </a:prstGeom>
        </p:spPr>
        <p:txBody>
          <a:bodyPr lIns="0" tIns="0" rIns="0" bIns="0" anchor="t">
            <a:spAutoFit/>
          </a:bodyPr>
          <a:lstStyle>
            <a:lvl1pPr marL="0" indent="0" algn="ctr">
              <a:lnSpc>
                <a:spcPts val="2133"/>
              </a:lnSpc>
              <a:spcBef>
                <a:spcPts val="0"/>
              </a:spcBef>
              <a:buClrTx/>
              <a:buSzTx/>
              <a:buFontTx/>
              <a:buNone/>
              <a:defRPr sz="14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First Last Name</a:t>
            </a:r>
          </a:p>
        </p:txBody>
      </p:sp>
      <p:sp>
        <p:nvSpPr>
          <p:cNvPr id="3" name="Picture Placeholder 5">
            <a:extLst>
              <a:ext uri="{FF2B5EF4-FFF2-40B4-BE49-F238E27FC236}">
                <a16:creationId xmlns:a16="http://schemas.microsoft.com/office/drawing/2014/main" id="{495E27A3-2B62-C2BB-DF12-7495E749259F}"/>
              </a:ext>
            </a:extLst>
          </p:cNvPr>
          <p:cNvSpPr>
            <a:spLocks noGrp="1"/>
          </p:cNvSpPr>
          <p:nvPr>
            <p:ph type="pic" sz="quarter" idx="29"/>
          </p:nvPr>
        </p:nvSpPr>
        <p:spPr>
          <a:xfrm>
            <a:off x="3779741" y="1177911"/>
            <a:ext cx="1682649" cy="1682648"/>
          </a:xfrm>
          <a:prstGeom prst="ellipse">
            <a:avLst/>
          </a:prstGeom>
          <a:solidFill>
            <a:schemeClr val="accent5"/>
          </a:solidFill>
          <a:ln w="9525">
            <a:solidFill>
              <a:schemeClr val="tx1"/>
            </a:solidFill>
          </a:ln>
        </p:spPr>
        <p:txBody>
          <a:bodyPr/>
          <a:lstStyle>
            <a:lvl1pPr>
              <a:defRPr>
                <a:noFill/>
              </a:defRPr>
            </a:lvl1pPr>
          </a:lstStyle>
          <a:p>
            <a:r>
              <a:rPr lang="en-US"/>
              <a:t>Click icon to add picture</a:t>
            </a:r>
          </a:p>
        </p:txBody>
      </p:sp>
      <p:sp>
        <p:nvSpPr>
          <p:cNvPr id="4" name="Picture Placeholder 5">
            <a:extLst>
              <a:ext uri="{FF2B5EF4-FFF2-40B4-BE49-F238E27FC236}">
                <a16:creationId xmlns:a16="http://schemas.microsoft.com/office/drawing/2014/main" id="{B039BF71-ECF2-99BE-C90D-959A68ADF63C}"/>
              </a:ext>
            </a:extLst>
          </p:cNvPr>
          <p:cNvSpPr>
            <a:spLocks noGrp="1"/>
          </p:cNvSpPr>
          <p:nvPr>
            <p:ph type="pic" sz="quarter" idx="30"/>
          </p:nvPr>
        </p:nvSpPr>
        <p:spPr>
          <a:xfrm>
            <a:off x="6696789" y="1177911"/>
            <a:ext cx="1682649" cy="1682648"/>
          </a:xfrm>
          <a:prstGeom prst="ellipse">
            <a:avLst/>
          </a:prstGeom>
          <a:solidFill>
            <a:schemeClr val="accent5"/>
          </a:solidFill>
          <a:ln w="9525">
            <a:solidFill>
              <a:schemeClr val="tx1"/>
            </a:solidFill>
          </a:ln>
        </p:spPr>
        <p:txBody>
          <a:bodyPr/>
          <a:lstStyle>
            <a:lvl1pPr>
              <a:defRPr>
                <a:noFill/>
              </a:defRPr>
            </a:lvl1pPr>
          </a:lstStyle>
          <a:p>
            <a:r>
              <a:rPr lang="en-US"/>
              <a:t>Click icon to add picture</a:t>
            </a:r>
          </a:p>
        </p:txBody>
      </p:sp>
      <p:sp>
        <p:nvSpPr>
          <p:cNvPr id="5" name="Picture Placeholder 5">
            <a:extLst>
              <a:ext uri="{FF2B5EF4-FFF2-40B4-BE49-F238E27FC236}">
                <a16:creationId xmlns:a16="http://schemas.microsoft.com/office/drawing/2014/main" id="{ECAD9485-6341-881F-D4C2-7C666523E914}"/>
              </a:ext>
            </a:extLst>
          </p:cNvPr>
          <p:cNvSpPr>
            <a:spLocks noGrp="1"/>
          </p:cNvSpPr>
          <p:nvPr>
            <p:ph type="pic" sz="quarter" idx="31"/>
          </p:nvPr>
        </p:nvSpPr>
        <p:spPr>
          <a:xfrm>
            <a:off x="9595776" y="1177911"/>
            <a:ext cx="1682649" cy="1682648"/>
          </a:xfrm>
          <a:prstGeom prst="ellipse">
            <a:avLst/>
          </a:prstGeom>
          <a:solidFill>
            <a:schemeClr val="accent5"/>
          </a:solidFill>
          <a:ln w="9525">
            <a:solidFill>
              <a:schemeClr val="tx1"/>
            </a:solidFill>
          </a:ln>
        </p:spPr>
        <p:txBody>
          <a:bodyPr/>
          <a:lstStyle>
            <a:lvl1pPr>
              <a:defRPr>
                <a:noFill/>
              </a:defRPr>
            </a:lvl1pPr>
          </a:lstStyle>
          <a:p>
            <a:r>
              <a:rPr lang="en-US"/>
              <a:t>Click icon to add picture</a:t>
            </a:r>
          </a:p>
        </p:txBody>
      </p:sp>
      <p:sp>
        <p:nvSpPr>
          <p:cNvPr id="7" name="Picture Placeholder 5">
            <a:extLst>
              <a:ext uri="{FF2B5EF4-FFF2-40B4-BE49-F238E27FC236}">
                <a16:creationId xmlns:a16="http://schemas.microsoft.com/office/drawing/2014/main" id="{F5AD75E1-3E11-86F7-8161-A0B6EC456F7B}"/>
              </a:ext>
            </a:extLst>
          </p:cNvPr>
          <p:cNvSpPr>
            <a:spLocks noGrp="1"/>
          </p:cNvSpPr>
          <p:nvPr>
            <p:ph type="pic" sz="quarter" idx="32"/>
          </p:nvPr>
        </p:nvSpPr>
        <p:spPr>
          <a:xfrm>
            <a:off x="844629" y="3769840"/>
            <a:ext cx="1682649" cy="1682648"/>
          </a:xfrm>
          <a:prstGeom prst="ellipse">
            <a:avLst/>
          </a:prstGeom>
          <a:solidFill>
            <a:schemeClr val="accent5"/>
          </a:solidFill>
          <a:ln w="9525">
            <a:solidFill>
              <a:schemeClr val="tx1"/>
            </a:solidFill>
          </a:ln>
        </p:spPr>
        <p:txBody>
          <a:bodyPr/>
          <a:lstStyle>
            <a:lvl1pPr>
              <a:defRPr>
                <a:noFill/>
              </a:defRPr>
            </a:lvl1pPr>
          </a:lstStyle>
          <a:p>
            <a:r>
              <a:rPr lang="en-US"/>
              <a:t>Click icon to add picture</a:t>
            </a:r>
          </a:p>
        </p:txBody>
      </p:sp>
      <p:sp>
        <p:nvSpPr>
          <p:cNvPr id="8" name="Body Level One…">
            <a:extLst>
              <a:ext uri="{FF2B5EF4-FFF2-40B4-BE49-F238E27FC236}">
                <a16:creationId xmlns:a16="http://schemas.microsoft.com/office/drawing/2014/main" id="{E166F5B2-AD9B-0ACB-D1C1-6F7C2DC20435}"/>
              </a:ext>
            </a:extLst>
          </p:cNvPr>
          <p:cNvSpPr txBox="1">
            <a:spLocks noGrp="1"/>
          </p:cNvSpPr>
          <p:nvPr>
            <p:ph type="body" sz="quarter" idx="33" hasCustomPrompt="1"/>
          </p:nvPr>
        </p:nvSpPr>
        <p:spPr>
          <a:xfrm>
            <a:off x="472717" y="5876435"/>
            <a:ext cx="2426476" cy="239040"/>
          </a:xfrm>
          <a:prstGeom prst="rect">
            <a:avLst/>
          </a:prstGeom>
        </p:spPr>
        <p:txBody>
          <a:bodyPr lIns="0" tIns="0" rIns="0" bIns="0" anchor="t">
            <a:spAutoFit/>
          </a:bodyPr>
          <a:lstStyle>
            <a:lvl1pPr marL="0" indent="0" algn="ctr">
              <a:lnSpc>
                <a:spcPts val="2133"/>
              </a:lnSpc>
              <a:spcBef>
                <a:spcPts val="0"/>
              </a:spcBef>
              <a:buClrTx/>
              <a:buSzTx/>
              <a:buFontTx/>
              <a:buNone/>
              <a:defRPr sz="10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Title, Company</a:t>
            </a:r>
          </a:p>
        </p:txBody>
      </p:sp>
      <p:sp>
        <p:nvSpPr>
          <p:cNvPr id="9" name="Body Level One…">
            <a:extLst>
              <a:ext uri="{FF2B5EF4-FFF2-40B4-BE49-F238E27FC236}">
                <a16:creationId xmlns:a16="http://schemas.microsoft.com/office/drawing/2014/main" id="{512161F8-EAC2-54B7-209B-AE85FD02E650}"/>
              </a:ext>
            </a:extLst>
          </p:cNvPr>
          <p:cNvSpPr txBox="1">
            <a:spLocks noGrp="1"/>
          </p:cNvSpPr>
          <p:nvPr>
            <p:ph type="body" sz="quarter" idx="34" hasCustomPrompt="1"/>
          </p:nvPr>
        </p:nvSpPr>
        <p:spPr>
          <a:xfrm>
            <a:off x="472717" y="5559123"/>
            <a:ext cx="2426476" cy="249556"/>
          </a:xfrm>
          <a:prstGeom prst="rect">
            <a:avLst/>
          </a:prstGeom>
        </p:spPr>
        <p:txBody>
          <a:bodyPr lIns="0" tIns="0" rIns="0" bIns="0" anchor="t">
            <a:spAutoFit/>
          </a:bodyPr>
          <a:lstStyle>
            <a:lvl1pPr marL="0" indent="0" algn="ctr">
              <a:lnSpc>
                <a:spcPts val="2133"/>
              </a:lnSpc>
              <a:spcBef>
                <a:spcPts val="0"/>
              </a:spcBef>
              <a:buClrTx/>
              <a:buSzTx/>
              <a:buFontTx/>
              <a:buNone/>
              <a:defRPr sz="14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First Last Name</a:t>
            </a:r>
          </a:p>
        </p:txBody>
      </p:sp>
      <p:sp>
        <p:nvSpPr>
          <p:cNvPr id="10" name="Body Level One…">
            <a:extLst>
              <a:ext uri="{FF2B5EF4-FFF2-40B4-BE49-F238E27FC236}">
                <a16:creationId xmlns:a16="http://schemas.microsoft.com/office/drawing/2014/main" id="{82CBFC2F-E923-0DDB-A3C8-4F9B0D1B5450}"/>
              </a:ext>
            </a:extLst>
          </p:cNvPr>
          <p:cNvSpPr txBox="1">
            <a:spLocks noGrp="1"/>
          </p:cNvSpPr>
          <p:nvPr>
            <p:ph type="body" sz="quarter" idx="35" hasCustomPrompt="1"/>
          </p:nvPr>
        </p:nvSpPr>
        <p:spPr>
          <a:xfrm>
            <a:off x="3407833" y="5876435"/>
            <a:ext cx="2426476" cy="239040"/>
          </a:xfrm>
          <a:prstGeom prst="rect">
            <a:avLst/>
          </a:prstGeom>
        </p:spPr>
        <p:txBody>
          <a:bodyPr lIns="0" tIns="0" rIns="0" bIns="0" anchor="t">
            <a:spAutoFit/>
          </a:bodyPr>
          <a:lstStyle>
            <a:lvl1pPr marL="0" indent="0" algn="ctr">
              <a:lnSpc>
                <a:spcPts val="2133"/>
              </a:lnSpc>
              <a:spcBef>
                <a:spcPts val="0"/>
              </a:spcBef>
              <a:buClrTx/>
              <a:buSzTx/>
              <a:buFontTx/>
              <a:buNone/>
              <a:defRPr sz="10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Title, Company</a:t>
            </a:r>
          </a:p>
        </p:txBody>
      </p:sp>
      <p:sp>
        <p:nvSpPr>
          <p:cNvPr id="11" name="Body Level One…">
            <a:extLst>
              <a:ext uri="{FF2B5EF4-FFF2-40B4-BE49-F238E27FC236}">
                <a16:creationId xmlns:a16="http://schemas.microsoft.com/office/drawing/2014/main" id="{1A56A0E6-17DB-5F56-961E-DB2AE601BE1C}"/>
              </a:ext>
            </a:extLst>
          </p:cNvPr>
          <p:cNvSpPr txBox="1">
            <a:spLocks noGrp="1"/>
          </p:cNvSpPr>
          <p:nvPr>
            <p:ph type="body" sz="quarter" idx="36" hasCustomPrompt="1"/>
          </p:nvPr>
        </p:nvSpPr>
        <p:spPr>
          <a:xfrm>
            <a:off x="3407833" y="5559123"/>
            <a:ext cx="2426476" cy="249556"/>
          </a:xfrm>
          <a:prstGeom prst="rect">
            <a:avLst/>
          </a:prstGeom>
        </p:spPr>
        <p:txBody>
          <a:bodyPr lIns="0" tIns="0" rIns="0" bIns="0" anchor="t">
            <a:spAutoFit/>
          </a:bodyPr>
          <a:lstStyle>
            <a:lvl1pPr marL="0" indent="0" algn="ctr">
              <a:lnSpc>
                <a:spcPts val="2133"/>
              </a:lnSpc>
              <a:spcBef>
                <a:spcPts val="0"/>
              </a:spcBef>
              <a:buClrTx/>
              <a:buSzTx/>
              <a:buFontTx/>
              <a:buNone/>
              <a:defRPr sz="14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First Last Name</a:t>
            </a:r>
          </a:p>
        </p:txBody>
      </p:sp>
      <p:sp>
        <p:nvSpPr>
          <p:cNvPr id="12" name="Body Level One…">
            <a:extLst>
              <a:ext uri="{FF2B5EF4-FFF2-40B4-BE49-F238E27FC236}">
                <a16:creationId xmlns:a16="http://schemas.microsoft.com/office/drawing/2014/main" id="{FC8B265B-9BAB-D37A-4A2A-3763BD2A662B}"/>
              </a:ext>
            </a:extLst>
          </p:cNvPr>
          <p:cNvSpPr txBox="1">
            <a:spLocks noGrp="1"/>
          </p:cNvSpPr>
          <p:nvPr>
            <p:ph type="body" sz="quarter" idx="37" hasCustomPrompt="1"/>
          </p:nvPr>
        </p:nvSpPr>
        <p:spPr>
          <a:xfrm>
            <a:off x="6324879" y="5876435"/>
            <a:ext cx="2426476" cy="239040"/>
          </a:xfrm>
          <a:prstGeom prst="rect">
            <a:avLst/>
          </a:prstGeom>
        </p:spPr>
        <p:txBody>
          <a:bodyPr lIns="0" tIns="0" rIns="0" bIns="0" anchor="t">
            <a:spAutoFit/>
          </a:bodyPr>
          <a:lstStyle>
            <a:lvl1pPr marL="0" indent="0" algn="ctr">
              <a:lnSpc>
                <a:spcPts val="2133"/>
              </a:lnSpc>
              <a:spcBef>
                <a:spcPts val="0"/>
              </a:spcBef>
              <a:buClrTx/>
              <a:buSzTx/>
              <a:buFontTx/>
              <a:buNone/>
              <a:defRPr sz="10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Title, Company</a:t>
            </a:r>
          </a:p>
        </p:txBody>
      </p:sp>
      <p:sp>
        <p:nvSpPr>
          <p:cNvPr id="13" name="Body Level One…">
            <a:extLst>
              <a:ext uri="{FF2B5EF4-FFF2-40B4-BE49-F238E27FC236}">
                <a16:creationId xmlns:a16="http://schemas.microsoft.com/office/drawing/2014/main" id="{942859D8-3C7E-FA4F-28B2-981E71BA3897}"/>
              </a:ext>
            </a:extLst>
          </p:cNvPr>
          <p:cNvSpPr txBox="1">
            <a:spLocks noGrp="1"/>
          </p:cNvSpPr>
          <p:nvPr>
            <p:ph type="body" sz="quarter" idx="38" hasCustomPrompt="1"/>
          </p:nvPr>
        </p:nvSpPr>
        <p:spPr>
          <a:xfrm>
            <a:off x="6324879" y="5559123"/>
            <a:ext cx="2426476" cy="249556"/>
          </a:xfrm>
          <a:prstGeom prst="rect">
            <a:avLst/>
          </a:prstGeom>
        </p:spPr>
        <p:txBody>
          <a:bodyPr lIns="0" tIns="0" rIns="0" bIns="0" anchor="t">
            <a:spAutoFit/>
          </a:bodyPr>
          <a:lstStyle>
            <a:lvl1pPr marL="0" indent="0" algn="ctr">
              <a:lnSpc>
                <a:spcPts val="2133"/>
              </a:lnSpc>
              <a:spcBef>
                <a:spcPts val="0"/>
              </a:spcBef>
              <a:buClrTx/>
              <a:buSzTx/>
              <a:buFontTx/>
              <a:buNone/>
              <a:defRPr sz="14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First Last Name</a:t>
            </a:r>
          </a:p>
        </p:txBody>
      </p:sp>
      <p:sp>
        <p:nvSpPr>
          <p:cNvPr id="25" name="Body Level One…">
            <a:extLst>
              <a:ext uri="{FF2B5EF4-FFF2-40B4-BE49-F238E27FC236}">
                <a16:creationId xmlns:a16="http://schemas.microsoft.com/office/drawing/2014/main" id="{DF3A8FA4-67C0-4B16-BE64-7D62FCCB8C76}"/>
              </a:ext>
            </a:extLst>
          </p:cNvPr>
          <p:cNvSpPr txBox="1">
            <a:spLocks noGrp="1"/>
          </p:cNvSpPr>
          <p:nvPr>
            <p:ph type="body" sz="quarter" idx="39" hasCustomPrompt="1"/>
          </p:nvPr>
        </p:nvSpPr>
        <p:spPr>
          <a:xfrm>
            <a:off x="9223865" y="5876435"/>
            <a:ext cx="2426476" cy="239040"/>
          </a:xfrm>
          <a:prstGeom prst="rect">
            <a:avLst/>
          </a:prstGeom>
        </p:spPr>
        <p:txBody>
          <a:bodyPr lIns="0" tIns="0" rIns="0" bIns="0" anchor="t">
            <a:spAutoFit/>
          </a:bodyPr>
          <a:lstStyle>
            <a:lvl1pPr marL="0" indent="0" algn="ctr">
              <a:lnSpc>
                <a:spcPts val="2133"/>
              </a:lnSpc>
              <a:spcBef>
                <a:spcPts val="0"/>
              </a:spcBef>
              <a:buClrTx/>
              <a:buSzTx/>
              <a:buFontTx/>
              <a:buNone/>
              <a:defRPr sz="10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Title, Company</a:t>
            </a:r>
          </a:p>
        </p:txBody>
      </p:sp>
      <p:sp>
        <p:nvSpPr>
          <p:cNvPr id="26" name="Body Level One…">
            <a:extLst>
              <a:ext uri="{FF2B5EF4-FFF2-40B4-BE49-F238E27FC236}">
                <a16:creationId xmlns:a16="http://schemas.microsoft.com/office/drawing/2014/main" id="{381019EE-BED6-29EB-8640-E2124292F075}"/>
              </a:ext>
            </a:extLst>
          </p:cNvPr>
          <p:cNvSpPr txBox="1">
            <a:spLocks noGrp="1"/>
          </p:cNvSpPr>
          <p:nvPr>
            <p:ph type="body" sz="quarter" idx="40" hasCustomPrompt="1"/>
          </p:nvPr>
        </p:nvSpPr>
        <p:spPr>
          <a:xfrm>
            <a:off x="9223865" y="5559123"/>
            <a:ext cx="2426476" cy="249556"/>
          </a:xfrm>
          <a:prstGeom prst="rect">
            <a:avLst/>
          </a:prstGeom>
        </p:spPr>
        <p:txBody>
          <a:bodyPr lIns="0" tIns="0" rIns="0" bIns="0" anchor="t">
            <a:spAutoFit/>
          </a:bodyPr>
          <a:lstStyle>
            <a:lvl1pPr marL="0" indent="0" algn="ctr">
              <a:lnSpc>
                <a:spcPts val="2133"/>
              </a:lnSpc>
              <a:spcBef>
                <a:spcPts val="0"/>
              </a:spcBef>
              <a:buClrTx/>
              <a:buSzTx/>
              <a:buFontTx/>
              <a:buNone/>
              <a:defRPr sz="14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First Last Name</a:t>
            </a:r>
          </a:p>
        </p:txBody>
      </p:sp>
      <p:sp>
        <p:nvSpPr>
          <p:cNvPr id="27" name="Picture Placeholder 5">
            <a:extLst>
              <a:ext uri="{FF2B5EF4-FFF2-40B4-BE49-F238E27FC236}">
                <a16:creationId xmlns:a16="http://schemas.microsoft.com/office/drawing/2014/main" id="{B0063073-F720-16DB-A27D-96E265354EDD}"/>
              </a:ext>
            </a:extLst>
          </p:cNvPr>
          <p:cNvSpPr>
            <a:spLocks noGrp="1"/>
          </p:cNvSpPr>
          <p:nvPr>
            <p:ph type="pic" sz="quarter" idx="41"/>
          </p:nvPr>
        </p:nvSpPr>
        <p:spPr>
          <a:xfrm>
            <a:off x="3779741" y="3769840"/>
            <a:ext cx="1682649" cy="1682648"/>
          </a:xfrm>
          <a:prstGeom prst="ellipse">
            <a:avLst/>
          </a:prstGeom>
          <a:solidFill>
            <a:schemeClr val="accent5"/>
          </a:solidFill>
          <a:ln w="9525">
            <a:solidFill>
              <a:schemeClr val="tx1"/>
            </a:solidFill>
          </a:ln>
        </p:spPr>
        <p:txBody>
          <a:bodyPr/>
          <a:lstStyle>
            <a:lvl1pPr>
              <a:defRPr>
                <a:noFill/>
              </a:defRPr>
            </a:lvl1pPr>
          </a:lstStyle>
          <a:p>
            <a:r>
              <a:rPr lang="en-US"/>
              <a:t>Click icon to add picture</a:t>
            </a:r>
          </a:p>
        </p:txBody>
      </p:sp>
      <p:sp>
        <p:nvSpPr>
          <p:cNvPr id="28" name="Picture Placeholder 5">
            <a:extLst>
              <a:ext uri="{FF2B5EF4-FFF2-40B4-BE49-F238E27FC236}">
                <a16:creationId xmlns:a16="http://schemas.microsoft.com/office/drawing/2014/main" id="{78892FA7-5263-456E-3358-3195467033DE}"/>
              </a:ext>
            </a:extLst>
          </p:cNvPr>
          <p:cNvSpPr>
            <a:spLocks noGrp="1"/>
          </p:cNvSpPr>
          <p:nvPr>
            <p:ph type="pic" sz="quarter" idx="42"/>
          </p:nvPr>
        </p:nvSpPr>
        <p:spPr>
          <a:xfrm>
            <a:off x="6696789" y="3769840"/>
            <a:ext cx="1682649" cy="1682648"/>
          </a:xfrm>
          <a:prstGeom prst="ellipse">
            <a:avLst/>
          </a:prstGeom>
          <a:solidFill>
            <a:schemeClr val="accent5"/>
          </a:solidFill>
          <a:ln w="9525">
            <a:solidFill>
              <a:schemeClr val="tx1"/>
            </a:solidFill>
          </a:ln>
        </p:spPr>
        <p:txBody>
          <a:bodyPr/>
          <a:lstStyle>
            <a:lvl1pPr>
              <a:defRPr>
                <a:noFill/>
              </a:defRPr>
            </a:lvl1pPr>
          </a:lstStyle>
          <a:p>
            <a:r>
              <a:rPr lang="en-US"/>
              <a:t>Click icon to add picture</a:t>
            </a:r>
          </a:p>
        </p:txBody>
      </p:sp>
      <p:sp>
        <p:nvSpPr>
          <p:cNvPr id="29" name="Picture Placeholder 5">
            <a:extLst>
              <a:ext uri="{FF2B5EF4-FFF2-40B4-BE49-F238E27FC236}">
                <a16:creationId xmlns:a16="http://schemas.microsoft.com/office/drawing/2014/main" id="{7E6878F5-C01F-4D29-5425-6B41F2D9406B}"/>
              </a:ext>
            </a:extLst>
          </p:cNvPr>
          <p:cNvSpPr>
            <a:spLocks noGrp="1"/>
          </p:cNvSpPr>
          <p:nvPr>
            <p:ph type="pic" sz="quarter" idx="43"/>
          </p:nvPr>
        </p:nvSpPr>
        <p:spPr>
          <a:xfrm>
            <a:off x="9595776" y="3769840"/>
            <a:ext cx="1682649" cy="1682648"/>
          </a:xfrm>
          <a:prstGeom prst="ellipse">
            <a:avLst/>
          </a:prstGeom>
          <a:solidFill>
            <a:schemeClr val="accent5"/>
          </a:solidFill>
          <a:ln w="9525">
            <a:solidFill>
              <a:schemeClr val="tx1"/>
            </a:solidFill>
          </a:ln>
        </p:spPr>
        <p:txBody>
          <a:bodyPr/>
          <a:lstStyle>
            <a:lvl1pPr>
              <a:defRPr>
                <a:noFill/>
              </a:defRPr>
            </a:lvl1pPr>
          </a:lstStyle>
          <a:p>
            <a:r>
              <a:rPr lang="en-US"/>
              <a:t>Click icon to add picture</a:t>
            </a:r>
          </a:p>
        </p:txBody>
      </p:sp>
    </p:spTree>
    <p:extLst>
      <p:ext uri="{BB962C8B-B14F-4D97-AF65-F5344CB8AC3E}">
        <p14:creationId xmlns:p14="http://schemas.microsoft.com/office/powerpoint/2010/main" val="24473549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Title &amp; Content with Call Out - Blac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799" y="311728"/>
            <a:ext cx="7863840" cy="1033271"/>
          </a:xfrm>
        </p:spPr>
        <p:txBody>
          <a:bodyPr lIns="91440" rIns="91440" anchor="ctr">
            <a:noAutofit/>
          </a:bodyPr>
          <a:lstStyle>
            <a:lvl1pPr>
              <a:defRPr sz="4000" cap="none" spc="-150" baseline="0">
                <a:solidFill>
                  <a:schemeClr val="bg2"/>
                </a:solidFill>
                <a:latin typeface="+mj-lt"/>
                <a:ea typeface="Inter" panose="02000503000000020004" pitchFamily="2" charset="0"/>
              </a:defRPr>
            </a:lvl1pPr>
          </a:lstStyle>
          <a:p>
            <a:r>
              <a:rPr lang="en-US" dirty="0"/>
              <a:t>Click to edit master</a:t>
            </a:r>
          </a:p>
        </p:txBody>
      </p:sp>
      <p:sp>
        <p:nvSpPr>
          <p:cNvPr id="3" name="Content Placeholder 2"/>
          <p:cNvSpPr>
            <a:spLocks noGrp="1"/>
          </p:cNvSpPr>
          <p:nvPr>
            <p:ph idx="1"/>
          </p:nvPr>
        </p:nvSpPr>
        <p:spPr>
          <a:xfrm>
            <a:off x="304796" y="1490472"/>
            <a:ext cx="7863840" cy="4993455"/>
          </a:xfrm>
        </p:spPr>
        <p:txBody>
          <a:bodyPr/>
          <a:lstStyle>
            <a:lvl1pPr marL="342900" indent="-342900">
              <a:lnSpc>
                <a:spcPct val="150000"/>
              </a:lnSpc>
              <a:buFont typeface="Arial" panose="020B0604020202020204" pitchFamily="34" charset="0"/>
              <a:buChar char="•"/>
              <a:defRPr>
                <a:solidFill>
                  <a:schemeClr val="tx2"/>
                </a:solidFill>
                <a:latin typeface="+mn-lt"/>
                <a:ea typeface="Inter" panose="02000503000000020004" pitchFamily="2" charset="0"/>
              </a:defRPr>
            </a:lvl1pPr>
            <a:lvl2pPr marL="685800" indent="-342900">
              <a:lnSpc>
                <a:spcPct val="150000"/>
              </a:lnSpc>
              <a:buFont typeface="Arial" panose="020B0604020202020204" pitchFamily="34" charset="0"/>
              <a:buChar char="•"/>
              <a:defRPr>
                <a:solidFill>
                  <a:schemeClr val="bg2"/>
                </a:solidFill>
                <a:latin typeface="+mn-lt"/>
                <a:ea typeface="Inter" panose="02000503000000020004" pitchFamily="2" charset="0"/>
              </a:defRPr>
            </a:lvl2pPr>
            <a:lvl3pPr marL="971550" indent="-285750">
              <a:lnSpc>
                <a:spcPct val="150000"/>
              </a:lnSpc>
              <a:buFont typeface="Arial" panose="020B0604020202020204" pitchFamily="34" charset="0"/>
              <a:buChar char="•"/>
              <a:defRPr>
                <a:solidFill>
                  <a:schemeClr val="bg2"/>
                </a:solidFill>
                <a:latin typeface="+mn-lt"/>
                <a:ea typeface="Inter" panose="02000503000000020004" pitchFamily="2" charset="0"/>
              </a:defRPr>
            </a:lvl3pPr>
            <a:lvl4pPr marL="1314450" indent="-285750">
              <a:lnSpc>
                <a:spcPct val="150000"/>
              </a:lnSpc>
              <a:buFont typeface="Arial" panose="020B0604020202020204" pitchFamily="34" charset="0"/>
              <a:buChar char="•"/>
              <a:defRPr>
                <a:solidFill>
                  <a:schemeClr val="bg2"/>
                </a:solidFill>
                <a:latin typeface="+mn-lt"/>
                <a:ea typeface="Inter" panose="02000503000000020004" pitchFamily="2" charset="0"/>
              </a:defRPr>
            </a:lvl4pPr>
            <a:lvl5pPr marL="1657350" indent="-285750">
              <a:lnSpc>
                <a:spcPct val="150000"/>
              </a:lnSpc>
              <a:buFont typeface="Arial" panose="020B0604020202020204" pitchFamily="34" charset="0"/>
              <a:buChar char="•"/>
              <a:defRPr>
                <a:solidFill>
                  <a:schemeClr val="bg2"/>
                </a:solidFill>
                <a:latin typeface="+mn-lt"/>
                <a:ea typeface="Inter"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534400" y="0"/>
            <a:ext cx="3657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chemeClr val="tx1"/>
              </a:solidFill>
              <a:latin typeface="Inter" panose="02000503000000020004" pitchFamily="2" charset="0"/>
            </a:endParaRPr>
          </a:p>
        </p:txBody>
      </p:sp>
      <p:sp>
        <p:nvSpPr>
          <p:cNvPr id="15" name="Content Placeholder 2"/>
          <p:cNvSpPr>
            <a:spLocks noGrp="1"/>
          </p:cNvSpPr>
          <p:nvPr>
            <p:ph idx="10"/>
          </p:nvPr>
        </p:nvSpPr>
        <p:spPr>
          <a:xfrm>
            <a:off x="8839200" y="1503295"/>
            <a:ext cx="3048000" cy="3651000"/>
          </a:xfrm>
        </p:spPr>
        <p:txBody>
          <a:bodyPr lIns="0" tIns="0" rIns="0" bIns="0">
            <a:normAutofit/>
          </a:bodyPr>
          <a:lstStyle>
            <a:lvl1pPr marL="0" indent="0">
              <a:lnSpc>
                <a:spcPct val="100000"/>
              </a:lnSpc>
              <a:spcAft>
                <a:spcPts val="200"/>
              </a:spcAft>
              <a:buNone/>
              <a:defRPr sz="1800">
                <a:solidFill>
                  <a:schemeClr val="bg1"/>
                </a:solidFill>
                <a:latin typeface="+mn-lt"/>
                <a:ea typeface="Inter" panose="02000503000000020004" pitchFamily="2" charset="0"/>
              </a:defRPr>
            </a:lvl1pPr>
            <a:lvl2pPr marL="342900" indent="0">
              <a:buNone/>
              <a:defRPr sz="3000">
                <a:solidFill>
                  <a:schemeClr val="bg1"/>
                </a:solidFill>
                <a:latin typeface="+mj-lt"/>
              </a:defRPr>
            </a:lvl2pPr>
            <a:lvl3pPr marL="685800" indent="0">
              <a:buNone/>
              <a:defRPr sz="3000">
                <a:solidFill>
                  <a:schemeClr val="bg1"/>
                </a:solidFill>
                <a:latin typeface="+mj-lt"/>
              </a:defRPr>
            </a:lvl3pPr>
            <a:lvl4pPr marL="1028700" indent="0">
              <a:buNone/>
              <a:defRPr sz="3000">
                <a:solidFill>
                  <a:schemeClr val="bg1"/>
                </a:solidFill>
                <a:latin typeface="+mj-lt"/>
              </a:defRPr>
            </a:lvl4pPr>
            <a:lvl5pPr marL="1371600" indent="0">
              <a:buNone/>
              <a:defRPr sz="3000">
                <a:solidFill>
                  <a:schemeClr val="bg1"/>
                </a:solidFill>
                <a:latin typeface="+mj-lt"/>
              </a:defRPr>
            </a:lvl5pPr>
          </a:lstStyle>
          <a:p>
            <a:pPr lvl="0"/>
            <a:r>
              <a:rPr lang="en-US"/>
              <a:t>Click to edit Master text styles</a:t>
            </a:r>
          </a:p>
        </p:txBody>
      </p:sp>
      <p:pic>
        <p:nvPicPr>
          <p:cNvPr id="5" name="Picture 4" descr="A logo with white text&#10;&#10;AI-generated content may be incorrect.">
            <a:extLst>
              <a:ext uri="{FF2B5EF4-FFF2-40B4-BE49-F238E27FC236}">
                <a16:creationId xmlns:a16="http://schemas.microsoft.com/office/drawing/2014/main" id="{5A154F0C-6DA6-FE5F-66C1-47516A01F6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4240" y="6309360"/>
            <a:ext cx="914400" cy="415470"/>
          </a:xfrm>
          <a:prstGeom prst="rect">
            <a:avLst/>
          </a:prstGeom>
        </p:spPr>
      </p:pic>
      <p:sp>
        <p:nvSpPr>
          <p:cNvPr id="4" name="Rectangle 3">
            <a:extLst>
              <a:ext uri="{FF2B5EF4-FFF2-40B4-BE49-F238E27FC236}">
                <a16:creationId xmlns:a16="http://schemas.microsoft.com/office/drawing/2014/main" id="{2EC76082-2883-FF84-61C5-D8E3F6915390}"/>
              </a:ext>
            </a:extLst>
          </p:cNvPr>
          <p:cNvSpPr/>
          <p:nvPr userDrawn="1"/>
        </p:nvSpPr>
        <p:spPr>
          <a:xfrm>
            <a:off x="8534400" y="0"/>
            <a:ext cx="3657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chemeClr val="tx1"/>
              </a:solidFill>
              <a:latin typeface="Inter" panose="02000503000000020004" pitchFamily="2" charset="0"/>
            </a:endParaRPr>
          </a:p>
        </p:txBody>
      </p:sp>
      <p:pic>
        <p:nvPicPr>
          <p:cNvPr id="6" name="Picture 5" descr="A logo with white text&#10;&#10;AI-generated content may be incorrect.">
            <a:extLst>
              <a:ext uri="{FF2B5EF4-FFF2-40B4-BE49-F238E27FC236}">
                <a16:creationId xmlns:a16="http://schemas.microsoft.com/office/drawing/2014/main" id="{B1382D80-C299-6464-D1B1-6773507D16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4240" y="6309360"/>
            <a:ext cx="914400" cy="415470"/>
          </a:xfrm>
          <a:prstGeom prst="rect">
            <a:avLst/>
          </a:prstGeom>
        </p:spPr>
      </p:pic>
    </p:spTree>
    <p:extLst>
      <p:ext uri="{BB962C8B-B14F-4D97-AF65-F5344CB8AC3E}">
        <p14:creationId xmlns:p14="http://schemas.microsoft.com/office/powerpoint/2010/main" val="40903915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amp; Content with Call Ou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799" y="377688"/>
            <a:ext cx="7863840" cy="1033271"/>
          </a:xfrm>
        </p:spPr>
        <p:txBody>
          <a:bodyPr lIns="91440" rIns="91440" anchor="ctr">
            <a:noAutofit/>
          </a:bodyPr>
          <a:lstStyle>
            <a:lvl1pPr>
              <a:defRPr sz="4000" spc="-150" baseline="0">
                <a:solidFill>
                  <a:schemeClr val="bg2"/>
                </a:solidFill>
                <a:latin typeface="+mj-lt"/>
                <a:ea typeface="Inter" panose="02000503000000020004" pitchFamily="2" charset="0"/>
              </a:defRPr>
            </a:lvl1pPr>
          </a:lstStyle>
          <a:p>
            <a:r>
              <a:rPr lang="en-US" dirty="0"/>
              <a:t>Click to edit master</a:t>
            </a:r>
          </a:p>
        </p:txBody>
      </p:sp>
      <p:sp>
        <p:nvSpPr>
          <p:cNvPr id="3" name="Content Placeholder 2"/>
          <p:cNvSpPr>
            <a:spLocks noGrp="1"/>
          </p:cNvSpPr>
          <p:nvPr>
            <p:ph idx="1"/>
          </p:nvPr>
        </p:nvSpPr>
        <p:spPr>
          <a:xfrm>
            <a:off x="304796" y="1490472"/>
            <a:ext cx="7863840" cy="4993455"/>
          </a:xfrm>
        </p:spPr>
        <p:txBody>
          <a:bodyPr/>
          <a:lstStyle>
            <a:lvl1pPr marL="342900" indent="-342900">
              <a:lnSpc>
                <a:spcPct val="150000"/>
              </a:lnSpc>
              <a:buFont typeface="Arial" panose="020B0604020202020204" pitchFamily="34" charset="0"/>
              <a:buChar char="•"/>
              <a:defRPr>
                <a:solidFill>
                  <a:schemeClr val="tx2"/>
                </a:solidFill>
                <a:latin typeface="+mn-lt"/>
                <a:ea typeface="Inter" panose="02000503000000020004" pitchFamily="2" charset="0"/>
              </a:defRPr>
            </a:lvl1pPr>
            <a:lvl2pPr marL="685800" indent="-342900">
              <a:lnSpc>
                <a:spcPct val="150000"/>
              </a:lnSpc>
              <a:buFont typeface="Arial" panose="020B0604020202020204" pitchFamily="34" charset="0"/>
              <a:buChar char="•"/>
              <a:defRPr>
                <a:solidFill>
                  <a:schemeClr val="bg2"/>
                </a:solidFill>
                <a:latin typeface="+mn-lt"/>
                <a:ea typeface="Inter" panose="02000503000000020004" pitchFamily="2" charset="0"/>
              </a:defRPr>
            </a:lvl2pPr>
            <a:lvl3pPr marL="971550" indent="-285750">
              <a:lnSpc>
                <a:spcPct val="150000"/>
              </a:lnSpc>
              <a:buFont typeface="Arial" panose="020B0604020202020204" pitchFamily="34" charset="0"/>
              <a:buChar char="•"/>
              <a:defRPr>
                <a:solidFill>
                  <a:schemeClr val="bg2"/>
                </a:solidFill>
                <a:latin typeface="+mn-lt"/>
                <a:ea typeface="Inter" panose="02000503000000020004" pitchFamily="2" charset="0"/>
              </a:defRPr>
            </a:lvl3pPr>
            <a:lvl4pPr marL="1314450" indent="-285750">
              <a:lnSpc>
                <a:spcPct val="150000"/>
              </a:lnSpc>
              <a:buFont typeface="Arial" panose="020B0604020202020204" pitchFamily="34" charset="0"/>
              <a:buChar char="•"/>
              <a:defRPr>
                <a:solidFill>
                  <a:schemeClr val="bg2"/>
                </a:solidFill>
                <a:latin typeface="+mn-lt"/>
                <a:ea typeface="Inter" panose="02000503000000020004" pitchFamily="2" charset="0"/>
              </a:defRPr>
            </a:lvl4pPr>
            <a:lvl5pPr marL="1657350" indent="-285750">
              <a:lnSpc>
                <a:spcPct val="150000"/>
              </a:lnSpc>
              <a:buFont typeface="Arial" panose="020B0604020202020204" pitchFamily="34" charset="0"/>
              <a:buChar char="•"/>
              <a:defRPr>
                <a:solidFill>
                  <a:schemeClr val="bg2"/>
                </a:solidFill>
                <a:latin typeface="+mn-lt"/>
                <a:ea typeface="Inter"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534400" y="0"/>
            <a:ext cx="3657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
        <p:nvSpPr>
          <p:cNvPr id="4" name="Content Placeholder 2">
            <a:extLst>
              <a:ext uri="{FF2B5EF4-FFF2-40B4-BE49-F238E27FC236}">
                <a16:creationId xmlns:a16="http://schemas.microsoft.com/office/drawing/2014/main" id="{72423804-ABBF-F52C-8221-4F32B4968013}"/>
              </a:ext>
            </a:extLst>
          </p:cNvPr>
          <p:cNvSpPr>
            <a:spLocks noGrp="1"/>
          </p:cNvSpPr>
          <p:nvPr>
            <p:ph idx="10"/>
          </p:nvPr>
        </p:nvSpPr>
        <p:spPr>
          <a:xfrm>
            <a:off x="8839200" y="1503295"/>
            <a:ext cx="3048000" cy="3651000"/>
          </a:xfrm>
        </p:spPr>
        <p:txBody>
          <a:bodyPr lIns="0" tIns="0" rIns="0" bIns="0">
            <a:normAutofit/>
          </a:bodyPr>
          <a:lstStyle>
            <a:lvl1pPr marL="0" indent="0">
              <a:lnSpc>
                <a:spcPct val="100000"/>
              </a:lnSpc>
              <a:spcAft>
                <a:spcPts val="200"/>
              </a:spcAft>
              <a:buNone/>
              <a:defRPr sz="1800">
                <a:solidFill>
                  <a:schemeClr val="bg1"/>
                </a:solidFill>
                <a:latin typeface="+mn-lt"/>
                <a:ea typeface="Inter" panose="02000503000000020004" pitchFamily="2" charset="0"/>
              </a:defRPr>
            </a:lvl1pPr>
            <a:lvl2pPr marL="342900" indent="0">
              <a:buNone/>
              <a:defRPr sz="3000">
                <a:solidFill>
                  <a:schemeClr val="bg1"/>
                </a:solidFill>
                <a:latin typeface="+mj-lt"/>
              </a:defRPr>
            </a:lvl2pPr>
            <a:lvl3pPr marL="685800" indent="0">
              <a:buNone/>
              <a:defRPr sz="3000">
                <a:solidFill>
                  <a:schemeClr val="bg1"/>
                </a:solidFill>
                <a:latin typeface="+mj-lt"/>
              </a:defRPr>
            </a:lvl3pPr>
            <a:lvl4pPr marL="1028700" indent="0">
              <a:buNone/>
              <a:defRPr sz="3000">
                <a:solidFill>
                  <a:schemeClr val="bg1"/>
                </a:solidFill>
                <a:latin typeface="+mj-lt"/>
              </a:defRPr>
            </a:lvl4pPr>
            <a:lvl5pPr marL="1371600" indent="0">
              <a:buNone/>
              <a:defRPr sz="3000">
                <a:solidFill>
                  <a:schemeClr val="bg1"/>
                </a:solidFill>
                <a:latin typeface="+mj-lt"/>
              </a:defRPr>
            </a:lvl5pPr>
          </a:lstStyle>
          <a:p>
            <a:pPr lvl="0"/>
            <a:r>
              <a:rPr lang="en-US"/>
              <a:t>Click to edit Master text styles</a:t>
            </a:r>
          </a:p>
        </p:txBody>
      </p:sp>
      <p:pic>
        <p:nvPicPr>
          <p:cNvPr id="6" name="Picture 5" descr="A logo with white text&#10;&#10;AI-generated content may be incorrect.">
            <a:extLst>
              <a:ext uri="{FF2B5EF4-FFF2-40B4-BE49-F238E27FC236}">
                <a16:creationId xmlns:a16="http://schemas.microsoft.com/office/drawing/2014/main" id="{07481B4F-5900-EA1F-429F-D5DED9F13F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4240" y="6309360"/>
            <a:ext cx="914400" cy="415470"/>
          </a:xfrm>
          <a:prstGeom prst="rect">
            <a:avLst/>
          </a:prstGeom>
        </p:spPr>
      </p:pic>
      <p:sp>
        <p:nvSpPr>
          <p:cNvPr id="5" name="Rectangle 4">
            <a:extLst>
              <a:ext uri="{FF2B5EF4-FFF2-40B4-BE49-F238E27FC236}">
                <a16:creationId xmlns:a16="http://schemas.microsoft.com/office/drawing/2014/main" id="{1D275FE3-81B6-B721-909E-BE3F68AAB792}"/>
              </a:ext>
            </a:extLst>
          </p:cNvPr>
          <p:cNvSpPr/>
          <p:nvPr userDrawn="1"/>
        </p:nvSpPr>
        <p:spPr>
          <a:xfrm>
            <a:off x="8534400" y="0"/>
            <a:ext cx="3657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pic>
        <p:nvPicPr>
          <p:cNvPr id="7" name="Picture 6" descr="A logo with white text&#10;&#10;AI-generated content may be incorrect.">
            <a:extLst>
              <a:ext uri="{FF2B5EF4-FFF2-40B4-BE49-F238E27FC236}">
                <a16:creationId xmlns:a16="http://schemas.microsoft.com/office/drawing/2014/main" id="{0E067B63-BC25-66E3-86C8-C04C733533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4240" y="6309360"/>
            <a:ext cx="914400" cy="415470"/>
          </a:xfrm>
          <a:prstGeom prst="rect">
            <a:avLst/>
          </a:prstGeom>
        </p:spPr>
      </p:pic>
    </p:spTree>
    <p:extLst>
      <p:ext uri="{BB962C8B-B14F-4D97-AF65-F5344CB8AC3E}">
        <p14:creationId xmlns:p14="http://schemas.microsoft.com/office/powerpoint/2010/main" val="22003538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Content - Right Graph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16E807-90DB-436A-8EC0-E099494C881E}"/>
              </a:ext>
            </a:extLst>
          </p:cNvPr>
          <p:cNvSpPr/>
          <p:nvPr/>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
        <p:nvSpPr>
          <p:cNvPr id="15" name="Content Placeholder 2">
            <a:extLst>
              <a:ext uri="{FF2B5EF4-FFF2-40B4-BE49-F238E27FC236}">
                <a16:creationId xmlns:a16="http://schemas.microsoft.com/office/drawing/2014/main" id="{41E51DE2-2537-4BD2-97A5-821C0305B97F}"/>
              </a:ext>
            </a:extLst>
          </p:cNvPr>
          <p:cNvSpPr>
            <a:spLocks noGrp="1"/>
          </p:cNvSpPr>
          <p:nvPr>
            <p:ph idx="13"/>
          </p:nvPr>
        </p:nvSpPr>
        <p:spPr>
          <a:xfrm>
            <a:off x="6248400" y="0"/>
            <a:ext cx="5943600" cy="6858000"/>
          </a:xfrm>
        </p:spPr>
        <p:txBody>
          <a:bodyPr/>
          <a:lstStyle>
            <a:lvl1pPr marL="0" indent="0">
              <a:buNone/>
              <a:defRPr>
                <a:latin typeface="+mn-lt"/>
                <a:ea typeface="Inter" panose="02000503000000020004" pitchFamily="2" charset="0"/>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4E42E80B-645E-47CB-9BE6-769885D5501E}"/>
              </a:ext>
            </a:extLst>
          </p:cNvPr>
          <p:cNvSpPr>
            <a:spLocks noGrp="1"/>
          </p:cNvSpPr>
          <p:nvPr>
            <p:ph idx="1" hasCustomPrompt="1"/>
          </p:nvPr>
        </p:nvSpPr>
        <p:spPr>
          <a:xfrm>
            <a:off x="457200" y="1509236"/>
            <a:ext cx="5486400" cy="327580"/>
          </a:xfrm>
        </p:spPr>
        <p:txBody>
          <a:bodyPr lIns="0" rIns="0" anchor="ctr"/>
          <a:lstStyle>
            <a:lvl1pPr marL="0" indent="0">
              <a:buNone/>
              <a:defRPr sz="2400" b="1" cap="none" baseline="0">
                <a:solidFill>
                  <a:schemeClr val="tx2"/>
                </a:solidFill>
                <a:latin typeface="+mj-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8" name="Content Placeholder 2">
            <a:extLst>
              <a:ext uri="{FF2B5EF4-FFF2-40B4-BE49-F238E27FC236}">
                <a16:creationId xmlns:a16="http://schemas.microsoft.com/office/drawing/2014/main" id="{C58DA768-F42F-417E-919F-D3788F593E4A}"/>
              </a:ext>
            </a:extLst>
          </p:cNvPr>
          <p:cNvSpPr>
            <a:spLocks noGrp="1"/>
          </p:cNvSpPr>
          <p:nvPr>
            <p:ph idx="14" hasCustomPrompt="1"/>
          </p:nvPr>
        </p:nvSpPr>
        <p:spPr>
          <a:xfrm>
            <a:off x="457199" y="2194560"/>
            <a:ext cx="5486401" cy="3719352"/>
          </a:xfrm>
        </p:spPr>
        <p:txBody>
          <a:bodyPr lIns="0" rIns="0"/>
          <a:lstStyle>
            <a:lvl1pPr marL="342900" indent="-342900">
              <a:buFont typeface="Arial" panose="020B0604020202020204" pitchFamily="34" charset="0"/>
              <a:buChar char="•"/>
              <a:defRPr sz="2000" b="0" baseline="0">
                <a:solidFill>
                  <a:schemeClr val="bg2"/>
                </a:solidFill>
                <a:latin typeface="+mn-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 name="Rectangle 1">
            <a:extLst>
              <a:ext uri="{FF2B5EF4-FFF2-40B4-BE49-F238E27FC236}">
                <a16:creationId xmlns:a16="http://schemas.microsoft.com/office/drawing/2014/main" id="{B08DE62F-BC91-29B1-6A02-62851BD333F3}"/>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Tree>
    <p:extLst>
      <p:ext uri="{BB962C8B-B14F-4D97-AF65-F5344CB8AC3E}">
        <p14:creationId xmlns:p14="http://schemas.microsoft.com/office/powerpoint/2010/main" val="14448580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Title and Content – Right Graphic Layou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5B911FB-304C-45A7-8E97-80C98E464FEA}"/>
              </a:ext>
            </a:extLst>
          </p:cNvPr>
          <p:cNvSpPr>
            <a:spLocks noGrp="1"/>
          </p:cNvSpPr>
          <p:nvPr>
            <p:ph type="title" hasCustomPrompt="1"/>
          </p:nvPr>
        </p:nvSpPr>
        <p:spPr>
          <a:xfrm>
            <a:off x="213680" y="182881"/>
            <a:ext cx="7315200" cy="1033271"/>
          </a:xfrm>
        </p:spPr>
        <p:txBody>
          <a:bodyPr lIns="0" rIns="0">
            <a:noAutofit/>
          </a:bodyPr>
          <a:lstStyle>
            <a:lvl1pPr>
              <a:defRPr sz="4000" spc="-150" baseline="0">
                <a:solidFill>
                  <a:schemeClr val="tx2"/>
                </a:solidFill>
                <a:latin typeface="+mn-lt"/>
              </a:defRPr>
            </a:lvl1pPr>
          </a:lstStyle>
          <a:p>
            <a:r>
              <a:rPr lang="en-US" dirty="0"/>
              <a:t>Click to edit master</a:t>
            </a:r>
          </a:p>
        </p:txBody>
      </p:sp>
      <p:sp>
        <p:nvSpPr>
          <p:cNvPr id="18" name="Content Placeholder 2">
            <a:extLst>
              <a:ext uri="{FF2B5EF4-FFF2-40B4-BE49-F238E27FC236}">
                <a16:creationId xmlns:a16="http://schemas.microsoft.com/office/drawing/2014/main" id="{D36F2F7B-69FD-4A4A-BC41-140486C69CAD}"/>
              </a:ext>
            </a:extLst>
          </p:cNvPr>
          <p:cNvSpPr>
            <a:spLocks noGrp="1"/>
          </p:cNvSpPr>
          <p:nvPr>
            <p:ph idx="1"/>
          </p:nvPr>
        </p:nvSpPr>
        <p:spPr>
          <a:xfrm>
            <a:off x="21368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mn-lt"/>
                <a:ea typeface="Inter" panose="02000503000000020004" pitchFamily="2" charset="0"/>
              </a:defRPr>
            </a:lvl1pPr>
            <a:lvl2pPr marL="685800" indent="-342900">
              <a:lnSpc>
                <a:spcPct val="150000"/>
              </a:lnSpc>
              <a:buFont typeface="Arial" panose="020B0604020202020204" pitchFamily="34" charset="0"/>
              <a:buChar char="•"/>
              <a:defRPr>
                <a:solidFill>
                  <a:schemeClr val="bg2"/>
                </a:solidFill>
                <a:latin typeface="+mn-lt"/>
                <a:ea typeface="Inter" panose="02000503000000020004" pitchFamily="2" charset="0"/>
              </a:defRPr>
            </a:lvl2pPr>
            <a:lvl3pPr marL="971550" indent="-285750">
              <a:lnSpc>
                <a:spcPct val="150000"/>
              </a:lnSpc>
              <a:buFont typeface="Arial" panose="020B0604020202020204" pitchFamily="34" charset="0"/>
              <a:buChar char="•"/>
              <a:defRPr>
                <a:solidFill>
                  <a:schemeClr val="bg2"/>
                </a:solidFill>
                <a:latin typeface="+mn-lt"/>
                <a:ea typeface="Inter" panose="02000503000000020004" pitchFamily="2" charset="0"/>
              </a:defRPr>
            </a:lvl3pPr>
            <a:lvl4pPr marL="1314450" indent="-285750">
              <a:lnSpc>
                <a:spcPct val="150000"/>
              </a:lnSpc>
              <a:buFont typeface="Arial" panose="020B0604020202020204" pitchFamily="34" charset="0"/>
              <a:buChar char="•"/>
              <a:defRPr>
                <a:solidFill>
                  <a:schemeClr val="bg2"/>
                </a:solidFill>
                <a:latin typeface="+mn-lt"/>
                <a:ea typeface="Inter" panose="02000503000000020004" pitchFamily="2" charset="0"/>
              </a:defRPr>
            </a:lvl4pPr>
            <a:lvl5pPr marL="1657350" indent="-285750">
              <a:lnSpc>
                <a:spcPct val="150000"/>
              </a:lnSpc>
              <a:buFont typeface="Arial" panose="020B0604020202020204" pitchFamily="34" charset="0"/>
              <a:buChar char="•"/>
              <a:defRPr>
                <a:solidFill>
                  <a:schemeClr val="bg2"/>
                </a:solidFill>
                <a:latin typeface="+mn-lt"/>
                <a:ea typeface="Inter"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a:extLst>
              <a:ext uri="{FF2B5EF4-FFF2-40B4-BE49-F238E27FC236}">
                <a16:creationId xmlns:a16="http://schemas.microsoft.com/office/drawing/2014/main" id="{49FF7C4C-4711-4E64-B7A2-3B4F6DECEBAB}"/>
              </a:ext>
            </a:extLst>
          </p:cNvPr>
          <p:cNvSpPr>
            <a:spLocks noGrp="1"/>
          </p:cNvSpPr>
          <p:nvPr>
            <p:ph idx="11"/>
          </p:nvPr>
        </p:nvSpPr>
        <p:spPr>
          <a:xfrm>
            <a:off x="7894639" y="0"/>
            <a:ext cx="4297361" cy="6858000"/>
          </a:xfrm>
        </p:spPr>
        <p:txBody>
          <a:bodyPr/>
          <a:lstStyle>
            <a:lvl1pPr marL="0" indent="0">
              <a:buNone/>
              <a:defRPr>
                <a:latin typeface="+mn-lt"/>
              </a:defRPr>
            </a:lvl1pPr>
          </a:lstStyle>
          <a:p>
            <a:pPr lvl="0"/>
            <a:r>
              <a:rPr lang="en-US"/>
              <a:t>Click to edit Master text styles</a:t>
            </a:r>
          </a:p>
        </p:txBody>
      </p:sp>
    </p:spTree>
    <p:extLst>
      <p:ext uri="{BB962C8B-B14F-4D97-AF65-F5344CB8AC3E}">
        <p14:creationId xmlns:p14="http://schemas.microsoft.com/office/powerpoint/2010/main" val="39783745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Full Graphic">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E9E4131-45F9-48A1-83B5-C847CB7EDBD2}"/>
              </a:ext>
            </a:extLst>
          </p:cNvPr>
          <p:cNvSpPr>
            <a:spLocks noGrp="1"/>
          </p:cNvSpPr>
          <p:nvPr>
            <p:ph idx="14"/>
          </p:nvPr>
        </p:nvSpPr>
        <p:spPr>
          <a:xfrm>
            <a:off x="0" y="0"/>
            <a:ext cx="12192000" cy="6858000"/>
          </a:xfrm>
        </p:spPr>
        <p:txBody>
          <a:bodyPr lIns="0" rIns="0"/>
          <a:lstStyle>
            <a:lvl1pPr marL="0" indent="0">
              <a:buFont typeface="Arial" panose="020B0604020202020204" pitchFamily="34" charset="0"/>
              <a:buNone/>
              <a:defRPr sz="2000" b="0" baseline="0">
                <a:solidFill>
                  <a:schemeClr val="bg2"/>
                </a:solidFill>
                <a:latin typeface="+mn-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 text styles</a:t>
            </a:r>
          </a:p>
        </p:txBody>
      </p:sp>
    </p:spTree>
    <p:extLst>
      <p:ext uri="{BB962C8B-B14F-4D97-AF65-F5344CB8AC3E}">
        <p14:creationId xmlns:p14="http://schemas.microsoft.com/office/powerpoint/2010/main" val="22505885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Numbered Content">
    <p:spTree>
      <p:nvGrpSpPr>
        <p:cNvPr id="1" name=""/>
        <p:cNvGrpSpPr/>
        <p:nvPr/>
      </p:nvGrpSpPr>
      <p:grpSpPr>
        <a:xfrm>
          <a:off x="0" y="0"/>
          <a:ext cx="0" cy="0"/>
          <a:chOff x="0" y="0"/>
          <a:chExt cx="0" cy="0"/>
        </a:xfrm>
      </p:grpSpPr>
      <p:sp>
        <p:nvSpPr>
          <p:cNvPr id="18" name="Content Placeholder 2"/>
          <p:cNvSpPr>
            <a:spLocks noGrp="1"/>
          </p:cNvSpPr>
          <p:nvPr>
            <p:ph idx="1" hasCustomPrompt="1"/>
          </p:nvPr>
        </p:nvSpPr>
        <p:spPr>
          <a:xfrm>
            <a:off x="946784" y="513612"/>
            <a:ext cx="10668000" cy="457200"/>
          </a:xfrm>
        </p:spPr>
        <p:txBody>
          <a:bodyPr lIns="0" rIns="0">
            <a:noAutofit/>
          </a:bodyPr>
          <a:lstStyle>
            <a:lvl1pPr marL="0" indent="0">
              <a:buNone/>
              <a:defRPr sz="2000" b="1" cap="none" baseline="0">
                <a:solidFill>
                  <a:schemeClr val="tx2"/>
                </a:solidFill>
                <a:latin typeface="+mj-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9" name="Rectangle 18"/>
          <p:cNvSpPr/>
          <p:nvPr/>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
        <p:nvSpPr>
          <p:cNvPr id="24" name="Content Placeholder 2"/>
          <p:cNvSpPr>
            <a:spLocks noGrp="1"/>
          </p:cNvSpPr>
          <p:nvPr>
            <p:ph idx="13" hasCustomPrompt="1"/>
          </p:nvPr>
        </p:nvSpPr>
        <p:spPr>
          <a:xfrm>
            <a:off x="946784" y="865569"/>
            <a:ext cx="10668000" cy="853718"/>
          </a:xfrm>
        </p:spPr>
        <p:txBody>
          <a:bodyPr lIns="0" rIns="0">
            <a:normAutofit/>
          </a:bodyPr>
          <a:lstStyle>
            <a:lvl1pPr marL="0" indent="0">
              <a:buNone/>
              <a:defRPr sz="1800" b="0" baseline="0">
                <a:solidFill>
                  <a:schemeClr val="bg2"/>
                </a:solidFill>
                <a:latin typeface="+mn-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p:cNvSpPr>
            <a:spLocks noGrp="1"/>
          </p:cNvSpPr>
          <p:nvPr>
            <p:ph idx="14" hasCustomPrompt="1"/>
          </p:nvPr>
        </p:nvSpPr>
        <p:spPr>
          <a:xfrm>
            <a:off x="946784" y="2102093"/>
            <a:ext cx="10668000" cy="457200"/>
          </a:xfrm>
        </p:spPr>
        <p:txBody>
          <a:bodyPr lIns="0" rIns="0">
            <a:noAutofit/>
          </a:bodyPr>
          <a:lstStyle>
            <a:lvl1pPr marL="0" indent="0">
              <a:buNone/>
              <a:defRPr sz="2000" b="1" cap="none" baseline="0">
                <a:solidFill>
                  <a:schemeClr val="tx2"/>
                </a:solidFill>
                <a:latin typeface="+mj-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p:cNvSpPr>
            <a:spLocks noGrp="1"/>
          </p:cNvSpPr>
          <p:nvPr>
            <p:ph idx="15" hasCustomPrompt="1"/>
          </p:nvPr>
        </p:nvSpPr>
        <p:spPr>
          <a:xfrm>
            <a:off x="946784" y="2472522"/>
            <a:ext cx="10668000" cy="853718"/>
          </a:xfrm>
        </p:spPr>
        <p:txBody>
          <a:bodyPr lIns="0" rIns="0">
            <a:normAutofit/>
          </a:bodyPr>
          <a:lstStyle>
            <a:lvl1pPr marL="0" indent="0">
              <a:buNone/>
              <a:defRPr sz="1800" b="0" baseline="0">
                <a:solidFill>
                  <a:schemeClr val="bg2"/>
                </a:solidFill>
                <a:latin typeface="+mn-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
        <p:nvSpPr>
          <p:cNvPr id="27" name="Content Placeholder 2"/>
          <p:cNvSpPr>
            <a:spLocks noGrp="1"/>
          </p:cNvSpPr>
          <p:nvPr>
            <p:ph idx="16" hasCustomPrompt="1"/>
          </p:nvPr>
        </p:nvSpPr>
        <p:spPr>
          <a:xfrm>
            <a:off x="946784" y="3703928"/>
            <a:ext cx="10668000" cy="457200"/>
          </a:xfrm>
        </p:spPr>
        <p:txBody>
          <a:bodyPr lIns="0" rIns="0">
            <a:noAutofit/>
          </a:bodyPr>
          <a:lstStyle>
            <a:lvl1pPr marL="0" indent="0">
              <a:buNone/>
              <a:defRPr sz="2000" b="1" cap="none" baseline="0">
                <a:solidFill>
                  <a:schemeClr val="tx2"/>
                </a:solidFill>
                <a:latin typeface="+mj-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p:cNvSpPr>
            <a:spLocks noGrp="1"/>
          </p:cNvSpPr>
          <p:nvPr>
            <p:ph idx="17" hasCustomPrompt="1"/>
          </p:nvPr>
        </p:nvSpPr>
        <p:spPr>
          <a:xfrm>
            <a:off x="946784" y="4074357"/>
            <a:ext cx="10668000" cy="853718"/>
          </a:xfrm>
        </p:spPr>
        <p:txBody>
          <a:bodyPr lIns="0" rIns="0">
            <a:normAutofit/>
          </a:bodyPr>
          <a:lstStyle>
            <a:lvl1pPr marL="0" indent="0">
              <a:buNone/>
              <a:defRPr sz="1800" b="0" baseline="0">
                <a:solidFill>
                  <a:schemeClr val="bg2"/>
                </a:solidFill>
                <a:latin typeface="+mn-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
        <p:nvSpPr>
          <p:cNvPr id="29" name="Content Placeholder 2"/>
          <p:cNvSpPr>
            <a:spLocks noGrp="1"/>
          </p:cNvSpPr>
          <p:nvPr>
            <p:ph idx="18" hasCustomPrompt="1"/>
          </p:nvPr>
        </p:nvSpPr>
        <p:spPr>
          <a:xfrm>
            <a:off x="946784" y="5185312"/>
            <a:ext cx="10668000" cy="457200"/>
          </a:xfrm>
        </p:spPr>
        <p:txBody>
          <a:bodyPr lIns="0" rIns="0">
            <a:noAutofit/>
          </a:bodyPr>
          <a:lstStyle>
            <a:lvl1pPr marL="0" indent="0">
              <a:buNone/>
              <a:defRPr sz="2000" b="1" cap="none" baseline="0">
                <a:solidFill>
                  <a:schemeClr val="tx2"/>
                </a:solidFill>
                <a:latin typeface="+mj-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p:cNvSpPr>
            <a:spLocks noGrp="1"/>
          </p:cNvSpPr>
          <p:nvPr>
            <p:ph idx="19" hasCustomPrompt="1"/>
          </p:nvPr>
        </p:nvSpPr>
        <p:spPr>
          <a:xfrm>
            <a:off x="946784" y="5555741"/>
            <a:ext cx="9904096" cy="853718"/>
          </a:xfrm>
        </p:spPr>
        <p:txBody>
          <a:bodyPr lIns="0" rIns="0">
            <a:normAutofit/>
          </a:bodyPr>
          <a:lstStyle>
            <a:lvl1pPr marL="0" indent="0">
              <a:buNone/>
              <a:defRPr sz="1800" b="0" baseline="0">
                <a:solidFill>
                  <a:schemeClr val="bg2"/>
                </a:solidFill>
                <a:latin typeface="+mn-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pic>
        <p:nvPicPr>
          <p:cNvPr id="4" name="Picture 3" descr="A blue and black logo&#10;&#10;AI-generated content may be incorrect.">
            <a:extLst>
              <a:ext uri="{FF2B5EF4-FFF2-40B4-BE49-F238E27FC236}">
                <a16:creationId xmlns:a16="http://schemas.microsoft.com/office/drawing/2014/main" id="{C8797F1E-0FA0-40D2-79F2-BFABFCBACD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4240" y="6309360"/>
            <a:ext cx="914400" cy="415470"/>
          </a:xfrm>
          <a:prstGeom prst="rect">
            <a:avLst/>
          </a:prstGeom>
        </p:spPr>
      </p:pic>
      <p:sp>
        <p:nvSpPr>
          <p:cNvPr id="2" name="Rectangle 1">
            <a:extLst>
              <a:ext uri="{FF2B5EF4-FFF2-40B4-BE49-F238E27FC236}">
                <a16:creationId xmlns:a16="http://schemas.microsoft.com/office/drawing/2014/main" id="{745329CA-9E13-5C24-5E0A-577759E283CA}"/>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pic>
        <p:nvPicPr>
          <p:cNvPr id="3" name="Picture 2" descr="A blue and black logo&#10;&#10;AI-generated content may be incorrect.">
            <a:extLst>
              <a:ext uri="{FF2B5EF4-FFF2-40B4-BE49-F238E27FC236}">
                <a16:creationId xmlns:a16="http://schemas.microsoft.com/office/drawing/2014/main" id="{1764830B-36E7-2ADA-6CD9-A1F5C7271C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4240" y="6309360"/>
            <a:ext cx="914400" cy="415470"/>
          </a:xfrm>
          <a:prstGeom prst="rect">
            <a:avLst/>
          </a:prstGeom>
        </p:spPr>
      </p:pic>
    </p:spTree>
    <p:extLst>
      <p:ext uri="{BB962C8B-B14F-4D97-AF65-F5344CB8AC3E}">
        <p14:creationId xmlns:p14="http://schemas.microsoft.com/office/powerpoint/2010/main" val="422970070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Numbered Content - Right Graphic - Header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B7DEEE-DAD9-48FA-B8F0-4DFC93A9FC35}"/>
              </a:ext>
            </a:extLst>
          </p:cNvPr>
          <p:cNvSpPr/>
          <p:nvPr/>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
        <p:nvSpPr>
          <p:cNvPr id="20" name="Content Placeholder 2">
            <a:extLst>
              <a:ext uri="{FF2B5EF4-FFF2-40B4-BE49-F238E27FC236}">
                <a16:creationId xmlns:a16="http://schemas.microsoft.com/office/drawing/2014/main" id="{BA0E8C55-E9E6-4DA4-9234-C887918836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3" name="Content Placeholder 2">
            <a:extLst>
              <a:ext uri="{FF2B5EF4-FFF2-40B4-BE49-F238E27FC236}">
                <a16:creationId xmlns:a16="http://schemas.microsoft.com/office/drawing/2014/main" id="{3232013B-5AF5-4AC7-9744-561CBCAB6F09}"/>
              </a:ext>
            </a:extLst>
          </p:cNvPr>
          <p:cNvSpPr>
            <a:spLocks noGrp="1"/>
          </p:cNvSpPr>
          <p:nvPr>
            <p:ph idx="1" hasCustomPrompt="1"/>
          </p:nvPr>
        </p:nvSpPr>
        <p:spPr>
          <a:xfrm>
            <a:off x="975360" y="656489"/>
            <a:ext cx="6675120" cy="457200"/>
          </a:xfrm>
        </p:spPr>
        <p:txBody>
          <a:bodyPr lIns="0" rIns="0">
            <a:noAutofit/>
          </a:bodyPr>
          <a:lstStyle>
            <a:lvl1pPr marL="0" indent="0">
              <a:buNone/>
              <a:defRPr sz="2000" b="1" cap="none" baseline="0">
                <a:solidFill>
                  <a:schemeClr val="tx2"/>
                </a:solidFill>
                <a:latin typeface="+mj-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4" name="Content Placeholder 2">
            <a:extLst>
              <a:ext uri="{FF2B5EF4-FFF2-40B4-BE49-F238E27FC236}">
                <a16:creationId xmlns:a16="http://schemas.microsoft.com/office/drawing/2014/main" id="{8C95AF84-DF33-499D-9936-C026C4E57ECB}"/>
              </a:ext>
            </a:extLst>
          </p:cNvPr>
          <p:cNvSpPr>
            <a:spLocks noGrp="1"/>
          </p:cNvSpPr>
          <p:nvPr>
            <p:ph idx="13" hasCustomPrompt="1"/>
          </p:nvPr>
        </p:nvSpPr>
        <p:spPr>
          <a:xfrm>
            <a:off x="975360" y="1026918"/>
            <a:ext cx="6675120" cy="853718"/>
          </a:xfrm>
        </p:spPr>
        <p:txBody>
          <a:bodyPr lIns="0" rIns="0">
            <a:normAutofit/>
          </a:bodyPr>
          <a:lstStyle>
            <a:lvl1pPr marL="0" indent="0">
              <a:buNone/>
              <a:defRPr sz="1800" b="0" baseline="0">
                <a:solidFill>
                  <a:schemeClr val="bg2"/>
                </a:solidFill>
                <a:latin typeface="+mn-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a:extLst>
              <a:ext uri="{FF2B5EF4-FFF2-40B4-BE49-F238E27FC236}">
                <a16:creationId xmlns:a16="http://schemas.microsoft.com/office/drawing/2014/main" id="{6F705BC6-42D4-49AB-A79C-E8806E35B6D7}"/>
              </a:ext>
            </a:extLst>
          </p:cNvPr>
          <p:cNvSpPr>
            <a:spLocks noGrp="1"/>
          </p:cNvSpPr>
          <p:nvPr>
            <p:ph idx="14" hasCustomPrompt="1"/>
          </p:nvPr>
        </p:nvSpPr>
        <p:spPr>
          <a:xfrm>
            <a:off x="975360" y="2244970"/>
            <a:ext cx="6675120" cy="457200"/>
          </a:xfrm>
        </p:spPr>
        <p:txBody>
          <a:bodyPr lIns="0" rIns="0">
            <a:noAutofit/>
          </a:bodyPr>
          <a:lstStyle>
            <a:lvl1pPr marL="0" indent="0">
              <a:buNone/>
              <a:defRPr sz="2000" b="1" cap="none" baseline="0">
                <a:solidFill>
                  <a:schemeClr val="tx2"/>
                </a:solidFill>
                <a:latin typeface="+mj-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a:extLst>
              <a:ext uri="{FF2B5EF4-FFF2-40B4-BE49-F238E27FC236}">
                <a16:creationId xmlns:a16="http://schemas.microsoft.com/office/drawing/2014/main" id="{4ECAEF49-7445-41DA-BDC8-85C716901F2F}"/>
              </a:ext>
            </a:extLst>
          </p:cNvPr>
          <p:cNvSpPr>
            <a:spLocks noGrp="1"/>
          </p:cNvSpPr>
          <p:nvPr>
            <p:ph idx="15" hasCustomPrompt="1"/>
          </p:nvPr>
        </p:nvSpPr>
        <p:spPr>
          <a:xfrm>
            <a:off x="975360" y="2615399"/>
            <a:ext cx="6675120" cy="853718"/>
          </a:xfrm>
        </p:spPr>
        <p:txBody>
          <a:bodyPr lIns="0" rIns="0">
            <a:normAutofit/>
          </a:bodyPr>
          <a:lstStyle>
            <a:lvl1pPr marL="0" indent="0">
              <a:buNone/>
              <a:defRPr sz="1800" b="0" baseline="0">
                <a:solidFill>
                  <a:schemeClr val="bg2"/>
                </a:solidFill>
                <a:latin typeface="+mn-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7" name="Content Placeholder 2">
            <a:extLst>
              <a:ext uri="{FF2B5EF4-FFF2-40B4-BE49-F238E27FC236}">
                <a16:creationId xmlns:a16="http://schemas.microsoft.com/office/drawing/2014/main" id="{2B08F23F-0993-4883-BCE2-B4699081302B}"/>
              </a:ext>
            </a:extLst>
          </p:cNvPr>
          <p:cNvSpPr>
            <a:spLocks noGrp="1"/>
          </p:cNvSpPr>
          <p:nvPr>
            <p:ph idx="16" hasCustomPrompt="1"/>
          </p:nvPr>
        </p:nvSpPr>
        <p:spPr>
          <a:xfrm>
            <a:off x="975360" y="3846805"/>
            <a:ext cx="6675120" cy="457200"/>
          </a:xfrm>
        </p:spPr>
        <p:txBody>
          <a:bodyPr lIns="0" rIns="0">
            <a:noAutofit/>
          </a:bodyPr>
          <a:lstStyle>
            <a:lvl1pPr marL="0" indent="0">
              <a:buNone/>
              <a:defRPr sz="2000" b="1" cap="none" baseline="0">
                <a:solidFill>
                  <a:schemeClr val="tx2"/>
                </a:solidFill>
                <a:latin typeface="+mj-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a:extLst>
              <a:ext uri="{FF2B5EF4-FFF2-40B4-BE49-F238E27FC236}">
                <a16:creationId xmlns:a16="http://schemas.microsoft.com/office/drawing/2014/main" id="{393DC392-EBD6-4A7B-9877-59A70AC464E6}"/>
              </a:ext>
            </a:extLst>
          </p:cNvPr>
          <p:cNvSpPr>
            <a:spLocks noGrp="1"/>
          </p:cNvSpPr>
          <p:nvPr>
            <p:ph idx="17" hasCustomPrompt="1"/>
          </p:nvPr>
        </p:nvSpPr>
        <p:spPr>
          <a:xfrm>
            <a:off x="975360" y="4217234"/>
            <a:ext cx="6675120" cy="853718"/>
          </a:xfrm>
        </p:spPr>
        <p:txBody>
          <a:bodyPr lIns="0" rIns="0">
            <a:normAutofit/>
          </a:bodyPr>
          <a:lstStyle>
            <a:lvl1pPr marL="0" indent="0">
              <a:buNone/>
              <a:defRPr sz="1800" b="0" baseline="0">
                <a:solidFill>
                  <a:schemeClr val="bg2"/>
                </a:solidFill>
                <a:latin typeface="+mn-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
        <p:nvSpPr>
          <p:cNvPr id="29" name="Content Placeholder 2">
            <a:extLst>
              <a:ext uri="{FF2B5EF4-FFF2-40B4-BE49-F238E27FC236}">
                <a16:creationId xmlns:a16="http://schemas.microsoft.com/office/drawing/2014/main" id="{ECDA7CC5-D5FF-454B-9577-E07FC90EEA72}"/>
              </a:ext>
            </a:extLst>
          </p:cNvPr>
          <p:cNvSpPr>
            <a:spLocks noGrp="1"/>
          </p:cNvSpPr>
          <p:nvPr>
            <p:ph idx="18" hasCustomPrompt="1"/>
          </p:nvPr>
        </p:nvSpPr>
        <p:spPr>
          <a:xfrm>
            <a:off x="975360" y="5328189"/>
            <a:ext cx="6675120" cy="457200"/>
          </a:xfrm>
        </p:spPr>
        <p:txBody>
          <a:bodyPr lIns="0" rIns="0">
            <a:noAutofit/>
          </a:bodyPr>
          <a:lstStyle>
            <a:lvl1pPr marL="0" indent="0">
              <a:buNone/>
              <a:defRPr sz="2000" b="1" cap="none" baseline="0">
                <a:solidFill>
                  <a:schemeClr val="tx2"/>
                </a:solidFill>
                <a:latin typeface="+mj-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a:extLst>
              <a:ext uri="{FF2B5EF4-FFF2-40B4-BE49-F238E27FC236}">
                <a16:creationId xmlns:a16="http://schemas.microsoft.com/office/drawing/2014/main" id="{089E8D92-E218-4645-8C65-8151F60E8776}"/>
              </a:ext>
            </a:extLst>
          </p:cNvPr>
          <p:cNvSpPr>
            <a:spLocks noGrp="1"/>
          </p:cNvSpPr>
          <p:nvPr>
            <p:ph idx="19" hasCustomPrompt="1"/>
          </p:nvPr>
        </p:nvSpPr>
        <p:spPr>
          <a:xfrm>
            <a:off x="975360" y="5698618"/>
            <a:ext cx="6675120" cy="853718"/>
          </a:xfrm>
        </p:spPr>
        <p:txBody>
          <a:bodyPr lIns="0" rIns="0">
            <a:normAutofit/>
          </a:bodyPr>
          <a:lstStyle>
            <a:lvl1pPr marL="0" indent="0">
              <a:buNone/>
              <a:defRPr sz="1800" b="0" baseline="0">
                <a:solidFill>
                  <a:schemeClr val="bg2"/>
                </a:solidFill>
                <a:latin typeface="+mn-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
        <p:nvSpPr>
          <p:cNvPr id="2" name="Rectangle 1">
            <a:extLst>
              <a:ext uri="{FF2B5EF4-FFF2-40B4-BE49-F238E27FC236}">
                <a16:creationId xmlns:a16="http://schemas.microsoft.com/office/drawing/2014/main" id="{8496484C-59AC-69A9-EC36-69EB5318FF2B}"/>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Tree>
    <p:extLst>
      <p:ext uri="{BB962C8B-B14F-4D97-AF65-F5344CB8AC3E}">
        <p14:creationId xmlns:p14="http://schemas.microsoft.com/office/powerpoint/2010/main" val="33765156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Three Colored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p:nvSpPr>
        <p:spPr>
          <a:xfrm>
            <a:off x="4120340" y="1615162"/>
            <a:ext cx="3951322" cy="52428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chemeClr val="bg2"/>
              </a:solidFill>
              <a:latin typeface="Inter" panose="02000503000000020004" pitchFamily="2" charset="0"/>
            </a:endParaRPr>
          </a:p>
        </p:txBody>
      </p:sp>
      <p:sp>
        <p:nvSpPr>
          <p:cNvPr id="16" name="Rectangle 15">
            <a:extLst>
              <a:ext uri="{FF2B5EF4-FFF2-40B4-BE49-F238E27FC236}">
                <a16:creationId xmlns:a16="http://schemas.microsoft.com/office/drawing/2014/main" id="{1C88FE25-3C49-4DCD-8401-62BB83820FB8}"/>
              </a:ext>
            </a:extLst>
          </p:cNvPr>
          <p:cNvSpPr/>
          <p:nvPr/>
        </p:nvSpPr>
        <p:spPr>
          <a:xfrm>
            <a:off x="8071654" y="1615162"/>
            <a:ext cx="4120345" cy="5242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
        <p:nvSpPr>
          <p:cNvPr id="14" name="Rectangle 13">
            <a:extLst>
              <a:ext uri="{FF2B5EF4-FFF2-40B4-BE49-F238E27FC236}">
                <a16:creationId xmlns:a16="http://schemas.microsoft.com/office/drawing/2014/main" id="{42022F43-9C3B-4E54-B347-27F7F0325AF5}"/>
              </a:ext>
            </a:extLst>
          </p:cNvPr>
          <p:cNvSpPr/>
          <p:nvPr/>
        </p:nvSpPr>
        <p:spPr>
          <a:xfrm>
            <a:off x="-1" y="1615162"/>
            <a:ext cx="4120341" cy="52428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2259991"/>
            <a:ext cx="3363887" cy="4547061"/>
          </a:xfrm>
        </p:spPr>
        <p:txBody>
          <a:bodyPr>
            <a:normAutofit/>
          </a:bodyPr>
          <a:lstStyle>
            <a:lvl1pPr marL="342900" indent="-342900">
              <a:buFont typeface="Arial" panose="020B0604020202020204" pitchFamily="34" charset="0"/>
              <a:buChar char="•"/>
              <a:defRPr sz="1400">
                <a:solidFill>
                  <a:schemeClr val="bg1"/>
                </a:solidFill>
                <a:latin typeface="+mn-lt"/>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2234231"/>
            <a:ext cx="3363887" cy="4547061"/>
          </a:xfrm>
        </p:spPr>
        <p:txBody>
          <a:bodyPr>
            <a:normAutofit/>
          </a:bodyPr>
          <a:lstStyle>
            <a:lvl1pPr marL="342900" indent="-342900">
              <a:buFont typeface="Arial" panose="020B0604020202020204" pitchFamily="34" charset="0"/>
              <a:buChar char="•"/>
              <a:defRPr sz="1400">
                <a:solidFill>
                  <a:schemeClr val="bg1"/>
                </a:solidFill>
                <a:latin typeface="+mn-lt"/>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440852" y="2221354"/>
            <a:ext cx="3363887" cy="4547061"/>
          </a:xfrm>
        </p:spPr>
        <p:txBody>
          <a:bodyPr>
            <a:normAutofit/>
          </a:bodyPr>
          <a:lstStyle>
            <a:lvl1pPr marL="342900" indent="-342900">
              <a:buFont typeface="Arial" panose="020B0604020202020204" pitchFamily="34" charset="0"/>
              <a:buChar char="•"/>
              <a:defRPr sz="1400">
                <a:solidFill>
                  <a:schemeClr val="bg1"/>
                </a:solidFill>
                <a:latin typeface="+mn-lt"/>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lvl1pPr>
              <a:defRPr>
                <a:latin typeface="+mn-lt"/>
              </a:defRPr>
            </a:lvl1pPr>
          </a:lstStyle>
          <a:p>
            <a:r>
              <a:rPr lang="en-US"/>
              <a:t>Click to edit Master title style</a:t>
            </a:r>
            <a:endParaRPr lang="en-US" dirty="0"/>
          </a:p>
        </p:txBody>
      </p:sp>
      <p:sp>
        <p:nvSpPr>
          <p:cNvPr id="19" name="Content Placeholder 9">
            <a:extLst>
              <a:ext uri="{FF2B5EF4-FFF2-40B4-BE49-F238E27FC236}">
                <a16:creationId xmlns:a16="http://schemas.microsoft.com/office/drawing/2014/main" id="{3EDAA1BF-37A4-4C44-A03A-353324912CA3}"/>
              </a:ext>
            </a:extLst>
          </p:cNvPr>
          <p:cNvSpPr>
            <a:spLocks noGrp="1"/>
          </p:cNvSpPr>
          <p:nvPr>
            <p:ph idx="15"/>
          </p:nvPr>
        </p:nvSpPr>
        <p:spPr>
          <a:xfrm>
            <a:off x="304800" y="1086473"/>
            <a:ext cx="3657600" cy="457200"/>
          </a:xfrm>
        </p:spPr>
        <p:txBody>
          <a:bodyPr anchor="ctr" anchorCtr="0">
            <a:noAutofit/>
          </a:bodyPr>
          <a:lstStyle>
            <a:lvl1pPr marL="0" indent="0" algn="ctr">
              <a:buNone/>
              <a:defRPr sz="1400" b="1" i="0" cap="all" baseline="0">
                <a:solidFill>
                  <a:schemeClr val="tx1"/>
                </a:solidFill>
                <a:latin typeface="+mn-lt"/>
              </a:defRPr>
            </a:lvl1pPr>
          </a:lstStyle>
          <a:p>
            <a:pPr lvl="0"/>
            <a:r>
              <a:rPr lang="en-US"/>
              <a:t>Click to edit Master text styles</a:t>
            </a:r>
          </a:p>
        </p:txBody>
      </p:sp>
      <p:sp>
        <p:nvSpPr>
          <p:cNvPr id="22" name="Content Placeholder 9">
            <a:extLst>
              <a:ext uri="{FF2B5EF4-FFF2-40B4-BE49-F238E27FC236}">
                <a16:creationId xmlns:a16="http://schemas.microsoft.com/office/drawing/2014/main" id="{2EB65CB4-8082-4D6B-A117-A853D735BE75}"/>
              </a:ext>
            </a:extLst>
          </p:cNvPr>
          <p:cNvSpPr>
            <a:spLocks noGrp="1"/>
          </p:cNvSpPr>
          <p:nvPr>
            <p:ph idx="16"/>
          </p:nvPr>
        </p:nvSpPr>
        <p:spPr>
          <a:xfrm>
            <a:off x="4257041" y="1086473"/>
            <a:ext cx="3657600" cy="457200"/>
          </a:xfrm>
        </p:spPr>
        <p:txBody>
          <a:bodyPr anchor="ctr" anchorCtr="0">
            <a:noAutofit/>
          </a:bodyPr>
          <a:lstStyle>
            <a:lvl1pPr marL="0" indent="0" algn="ctr">
              <a:buNone/>
              <a:defRPr sz="1400" b="1" i="0" cap="all" baseline="0">
                <a:solidFill>
                  <a:schemeClr val="tx1"/>
                </a:solidFill>
                <a:latin typeface="+mn-lt"/>
              </a:defRPr>
            </a:lvl1pPr>
          </a:lstStyle>
          <a:p>
            <a:pPr lvl="0"/>
            <a:r>
              <a:rPr lang="en-US"/>
              <a:t>Click to edit Master text styles</a:t>
            </a:r>
          </a:p>
        </p:txBody>
      </p:sp>
      <p:sp>
        <p:nvSpPr>
          <p:cNvPr id="26" name="Content Placeholder 9">
            <a:extLst>
              <a:ext uri="{FF2B5EF4-FFF2-40B4-BE49-F238E27FC236}">
                <a16:creationId xmlns:a16="http://schemas.microsoft.com/office/drawing/2014/main" id="{67DA97F0-796F-442F-A54A-668BE5647774}"/>
              </a:ext>
            </a:extLst>
          </p:cNvPr>
          <p:cNvSpPr>
            <a:spLocks noGrp="1"/>
          </p:cNvSpPr>
          <p:nvPr>
            <p:ph idx="17"/>
          </p:nvPr>
        </p:nvSpPr>
        <p:spPr>
          <a:xfrm>
            <a:off x="8209281" y="1086473"/>
            <a:ext cx="3677919" cy="457200"/>
          </a:xfrm>
        </p:spPr>
        <p:txBody>
          <a:bodyPr anchor="ctr" anchorCtr="0">
            <a:noAutofit/>
          </a:bodyPr>
          <a:lstStyle>
            <a:lvl1pPr marL="0" indent="0" algn="ctr">
              <a:buNone/>
              <a:defRPr sz="1400" b="1" i="0" cap="all" baseline="0">
                <a:solidFill>
                  <a:schemeClr val="tx1"/>
                </a:solidFill>
                <a:latin typeface="+mn-lt"/>
              </a:defRPr>
            </a:lvl1pPr>
          </a:lstStyle>
          <a:p>
            <a:pPr lvl="0"/>
            <a:r>
              <a:rPr lang="en-US"/>
              <a:t>Click to edit Master text styles</a:t>
            </a:r>
          </a:p>
        </p:txBody>
      </p:sp>
      <p:sp>
        <p:nvSpPr>
          <p:cNvPr id="2" name="Rectangle 1">
            <a:extLst>
              <a:ext uri="{FF2B5EF4-FFF2-40B4-BE49-F238E27FC236}">
                <a16:creationId xmlns:a16="http://schemas.microsoft.com/office/drawing/2014/main" id="{87BF9458-5C4A-CAF2-7E69-B7DB1360FD44}"/>
              </a:ext>
            </a:extLst>
          </p:cNvPr>
          <p:cNvSpPr/>
          <p:nvPr userDrawn="1"/>
        </p:nvSpPr>
        <p:spPr>
          <a:xfrm>
            <a:off x="4120340" y="1615162"/>
            <a:ext cx="3951322" cy="52428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chemeClr val="bg2"/>
              </a:solidFill>
              <a:latin typeface="Inter" panose="02000503000000020004" pitchFamily="2" charset="0"/>
            </a:endParaRPr>
          </a:p>
        </p:txBody>
      </p:sp>
      <p:sp>
        <p:nvSpPr>
          <p:cNvPr id="3" name="Rectangle 2">
            <a:extLst>
              <a:ext uri="{FF2B5EF4-FFF2-40B4-BE49-F238E27FC236}">
                <a16:creationId xmlns:a16="http://schemas.microsoft.com/office/drawing/2014/main" id="{A4170F68-A6BB-4009-8842-EF540C6C7079}"/>
              </a:ext>
            </a:extLst>
          </p:cNvPr>
          <p:cNvSpPr/>
          <p:nvPr userDrawn="1"/>
        </p:nvSpPr>
        <p:spPr>
          <a:xfrm>
            <a:off x="8071654" y="1615162"/>
            <a:ext cx="4120345" cy="5242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
        <p:nvSpPr>
          <p:cNvPr id="4" name="Rectangle 3">
            <a:extLst>
              <a:ext uri="{FF2B5EF4-FFF2-40B4-BE49-F238E27FC236}">
                <a16:creationId xmlns:a16="http://schemas.microsoft.com/office/drawing/2014/main" id="{3153CDBC-A9E6-35A4-6FC9-19697AE65F69}"/>
              </a:ext>
            </a:extLst>
          </p:cNvPr>
          <p:cNvSpPr/>
          <p:nvPr userDrawn="1"/>
        </p:nvSpPr>
        <p:spPr>
          <a:xfrm>
            <a:off x="-1" y="1615162"/>
            <a:ext cx="4120341" cy="52428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Tree>
    <p:extLst>
      <p:ext uri="{BB962C8B-B14F-4D97-AF65-F5344CB8AC3E}">
        <p14:creationId xmlns:p14="http://schemas.microsoft.com/office/powerpoint/2010/main" val="1078406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Two Colum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A0BB27-DAEB-485C-B3E7-722792924CF6}"/>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2" name="Title 1"/>
          <p:cNvSpPr>
            <a:spLocks noGrp="1"/>
          </p:cNvSpPr>
          <p:nvPr>
            <p:ph type="title" hasCustomPrompt="1"/>
          </p:nvPr>
        </p:nvSpPr>
        <p:spPr/>
        <p:txBody>
          <a:bodyPr/>
          <a:lstStyle>
            <a:lvl1pPr>
              <a:defRPr cap="all" baseline="0">
                <a:solidFill>
                  <a:schemeClr val="bg1"/>
                </a:solidFill>
              </a:defRPr>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9" name="Content Placeholder 2">
            <a:extLst>
              <a:ext uri="{FF2B5EF4-FFF2-40B4-BE49-F238E27FC236}">
                <a16:creationId xmlns:a16="http://schemas.microsoft.com/office/drawing/2014/main" id="{221BD50C-2A34-4751-8DC6-53D9BC1DE340}"/>
              </a:ext>
            </a:extLst>
          </p:cNvPr>
          <p:cNvSpPr>
            <a:spLocks noGrp="1"/>
          </p:cNvSpPr>
          <p:nvPr>
            <p:ph idx="16"/>
          </p:nvPr>
        </p:nvSpPr>
        <p:spPr>
          <a:xfrm>
            <a:off x="6309360"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570A2484-FFFB-45E2-8DF3-40CD946D7B06}"/>
              </a:ext>
            </a:extLst>
          </p:cNvPr>
          <p:cNvSpPr>
            <a:spLocks noGrp="1"/>
          </p:cNvSpPr>
          <p:nvPr>
            <p:ph idx="18"/>
          </p:nvPr>
        </p:nvSpPr>
        <p:spPr>
          <a:xfrm>
            <a:off x="304801"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744728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Three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p:nvSpPr>
        <p:spPr>
          <a:xfrm>
            <a:off x="425704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
        <p:nvSpPr>
          <p:cNvPr id="16" name="Rectangle 15">
            <a:extLst>
              <a:ext uri="{FF2B5EF4-FFF2-40B4-BE49-F238E27FC236}">
                <a16:creationId xmlns:a16="http://schemas.microsoft.com/office/drawing/2014/main" id="{1C88FE25-3C49-4DCD-8401-62BB83820FB8}"/>
              </a:ext>
            </a:extLst>
          </p:cNvPr>
          <p:cNvSpPr/>
          <p:nvPr/>
        </p:nvSpPr>
        <p:spPr>
          <a:xfrm>
            <a:off x="8209281" y="1615162"/>
            <a:ext cx="3657600" cy="465097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
        <p:nvSpPr>
          <p:cNvPr id="14" name="Rectangle 13">
            <a:extLst>
              <a:ext uri="{FF2B5EF4-FFF2-40B4-BE49-F238E27FC236}">
                <a16:creationId xmlns:a16="http://schemas.microsoft.com/office/drawing/2014/main" id="{42022F43-9C3B-4E54-B347-27F7F0325AF5}"/>
              </a:ext>
            </a:extLst>
          </p:cNvPr>
          <p:cNvSpPr/>
          <p:nvPr/>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latin typeface="+mn-lt"/>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latin typeface="+mn-lt"/>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latin typeface="+mn-lt"/>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lvl1pPr>
              <a:defRPr>
                <a:latin typeface="+mj-lt"/>
              </a:defRPr>
            </a:lvl1pPr>
          </a:lstStyle>
          <a:p>
            <a:r>
              <a:rPr lang="en-US"/>
              <a:t>Click to edit Master title style</a:t>
            </a:r>
            <a:endParaRPr lang="en-US" dirty="0"/>
          </a:p>
        </p:txBody>
      </p:sp>
      <p:sp>
        <p:nvSpPr>
          <p:cNvPr id="26" name="Content Placeholder 9">
            <a:extLst>
              <a:ext uri="{FF2B5EF4-FFF2-40B4-BE49-F238E27FC236}">
                <a16:creationId xmlns:a16="http://schemas.microsoft.com/office/drawing/2014/main" id="{81B1EE3B-3674-4168-A362-0F967F31F736}"/>
              </a:ext>
            </a:extLst>
          </p:cNvPr>
          <p:cNvSpPr>
            <a:spLocks noGrp="1"/>
          </p:cNvSpPr>
          <p:nvPr>
            <p:ph idx="15"/>
          </p:nvPr>
        </p:nvSpPr>
        <p:spPr>
          <a:xfrm>
            <a:off x="304800" y="1086473"/>
            <a:ext cx="3657600" cy="457200"/>
          </a:xfrm>
        </p:spPr>
        <p:txBody>
          <a:bodyPr anchor="ctr" anchorCtr="0">
            <a:normAutofit/>
          </a:bodyPr>
          <a:lstStyle>
            <a:lvl1pPr marL="0" indent="0" algn="ctr">
              <a:buNone/>
              <a:defRPr sz="2000" b="1" i="0" cap="none" baseline="0">
                <a:latin typeface="+mn-lt"/>
              </a:defRPr>
            </a:lvl1pPr>
          </a:lstStyle>
          <a:p>
            <a:pPr lvl="0"/>
            <a:r>
              <a:rPr lang="en-US"/>
              <a:t>Click to edit Master text styles</a:t>
            </a:r>
          </a:p>
        </p:txBody>
      </p:sp>
      <p:sp>
        <p:nvSpPr>
          <p:cNvPr id="27" name="Content Placeholder 9">
            <a:extLst>
              <a:ext uri="{FF2B5EF4-FFF2-40B4-BE49-F238E27FC236}">
                <a16:creationId xmlns:a16="http://schemas.microsoft.com/office/drawing/2014/main" id="{347EB440-42D1-4190-BDB9-C178F4DC3398}"/>
              </a:ext>
            </a:extLst>
          </p:cNvPr>
          <p:cNvSpPr>
            <a:spLocks noGrp="1"/>
          </p:cNvSpPr>
          <p:nvPr>
            <p:ph idx="16"/>
          </p:nvPr>
        </p:nvSpPr>
        <p:spPr>
          <a:xfrm>
            <a:off x="4257041" y="1086473"/>
            <a:ext cx="3657600" cy="457200"/>
          </a:xfrm>
        </p:spPr>
        <p:txBody>
          <a:bodyPr anchor="ctr" anchorCtr="0">
            <a:normAutofit/>
          </a:bodyPr>
          <a:lstStyle>
            <a:lvl1pPr marL="0" indent="0" algn="ctr">
              <a:buNone/>
              <a:defRPr sz="2000" b="1" i="0" cap="none" baseline="0">
                <a:latin typeface="+mn-lt"/>
              </a:defRPr>
            </a:lvl1pPr>
          </a:lstStyle>
          <a:p>
            <a:pPr lvl="0"/>
            <a:r>
              <a:rPr lang="en-US"/>
              <a:t>Click to edit Master text styles</a:t>
            </a:r>
          </a:p>
        </p:txBody>
      </p:sp>
      <p:sp>
        <p:nvSpPr>
          <p:cNvPr id="28" name="Content Placeholder 9">
            <a:extLst>
              <a:ext uri="{FF2B5EF4-FFF2-40B4-BE49-F238E27FC236}">
                <a16:creationId xmlns:a16="http://schemas.microsoft.com/office/drawing/2014/main" id="{4B364FED-4307-44E9-A113-19E9BA150D2A}"/>
              </a:ext>
            </a:extLst>
          </p:cNvPr>
          <p:cNvSpPr>
            <a:spLocks noGrp="1"/>
          </p:cNvSpPr>
          <p:nvPr>
            <p:ph idx="17"/>
          </p:nvPr>
        </p:nvSpPr>
        <p:spPr>
          <a:xfrm>
            <a:off x="8209281" y="1086473"/>
            <a:ext cx="3677919" cy="457200"/>
          </a:xfrm>
        </p:spPr>
        <p:txBody>
          <a:bodyPr anchor="ctr" anchorCtr="0">
            <a:normAutofit/>
          </a:bodyPr>
          <a:lstStyle>
            <a:lvl1pPr marL="0" indent="0" algn="ctr">
              <a:buNone/>
              <a:defRPr sz="2000" b="1" i="0" cap="none" baseline="0">
                <a:latin typeface="+mn-lt"/>
              </a:defRPr>
            </a:lvl1pPr>
          </a:lstStyle>
          <a:p>
            <a:pPr lvl="0"/>
            <a:r>
              <a:rPr lang="en-US"/>
              <a:t>Click to edit Master text styles</a:t>
            </a:r>
          </a:p>
        </p:txBody>
      </p:sp>
      <p:pic>
        <p:nvPicPr>
          <p:cNvPr id="3" name="Picture 2" descr="A blue and black logo&#10;&#10;AI-generated content may be incorrect.">
            <a:extLst>
              <a:ext uri="{FF2B5EF4-FFF2-40B4-BE49-F238E27FC236}">
                <a16:creationId xmlns:a16="http://schemas.microsoft.com/office/drawing/2014/main" id="{FDB34369-A598-97B4-7A62-10987F0198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4240" y="6309360"/>
            <a:ext cx="914400" cy="415470"/>
          </a:xfrm>
          <a:prstGeom prst="rect">
            <a:avLst/>
          </a:prstGeom>
        </p:spPr>
      </p:pic>
      <p:sp>
        <p:nvSpPr>
          <p:cNvPr id="2" name="Rectangle 1">
            <a:extLst>
              <a:ext uri="{FF2B5EF4-FFF2-40B4-BE49-F238E27FC236}">
                <a16:creationId xmlns:a16="http://schemas.microsoft.com/office/drawing/2014/main" id="{FD74F90C-E927-023A-EFF5-FF2B6AFFECB4}"/>
              </a:ext>
            </a:extLst>
          </p:cNvPr>
          <p:cNvSpPr/>
          <p:nvPr userDrawn="1"/>
        </p:nvSpPr>
        <p:spPr>
          <a:xfrm>
            <a:off x="425704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
        <p:nvSpPr>
          <p:cNvPr id="4" name="Rectangle 3">
            <a:extLst>
              <a:ext uri="{FF2B5EF4-FFF2-40B4-BE49-F238E27FC236}">
                <a16:creationId xmlns:a16="http://schemas.microsoft.com/office/drawing/2014/main" id="{66EF8E67-6DE8-C172-C82C-F83DF4BD1E52}"/>
              </a:ext>
            </a:extLst>
          </p:cNvPr>
          <p:cNvSpPr/>
          <p:nvPr userDrawn="1"/>
        </p:nvSpPr>
        <p:spPr>
          <a:xfrm>
            <a:off x="8209281" y="1615162"/>
            <a:ext cx="3657600" cy="465097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
        <p:nvSpPr>
          <p:cNvPr id="5" name="Rectangle 4">
            <a:extLst>
              <a:ext uri="{FF2B5EF4-FFF2-40B4-BE49-F238E27FC236}">
                <a16:creationId xmlns:a16="http://schemas.microsoft.com/office/drawing/2014/main" id="{D6E03D8A-F0A5-8415-36B5-EB955CCC1B71}"/>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pic>
        <p:nvPicPr>
          <p:cNvPr id="6" name="Picture 5" descr="A blue and black logo&#10;&#10;AI-generated content may be incorrect.">
            <a:extLst>
              <a:ext uri="{FF2B5EF4-FFF2-40B4-BE49-F238E27FC236}">
                <a16:creationId xmlns:a16="http://schemas.microsoft.com/office/drawing/2014/main" id="{3AB3E40D-53F4-D8D7-356E-04406F01CA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4240" y="6309360"/>
            <a:ext cx="914400" cy="415470"/>
          </a:xfrm>
          <a:prstGeom prst="rect">
            <a:avLst/>
          </a:prstGeom>
        </p:spPr>
      </p:pic>
    </p:spTree>
    <p:extLst>
      <p:ext uri="{BB962C8B-B14F-4D97-AF65-F5344CB8AC3E}">
        <p14:creationId xmlns:p14="http://schemas.microsoft.com/office/powerpoint/2010/main" val="36828865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Image R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p:nvPr>
        </p:nvSpPr>
        <p:spPr>
          <a:xfrm>
            <a:off x="491320" y="487681"/>
            <a:ext cx="7350931" cy="531428"/>
          </a:xfrm>
        </p:spPr>
        <p:txBody>
          <a:bodyPr/>
          <a:lstStyle>
            <a:lvl1pPr>
              <a:defRPr b="1" i="0">
                <a:latin typeface="+mj-lt"/>
                <a:ea typeface="Inter" panose="02000503000000020004" pitchFamily="2"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491320" y="1039285"/>
            <a:ext cx="7350931" cy="328295"/>
          </a:xfrm>
        </p:spPr>
        <p:txBody>
          <a:bodyPr wrap="square" tIns="0">
            <a:spAutoFit/>
          </a:bodyPr>
          <a:lstStyle>
            <a:lvl1pPr marL="0" indent="0">
              <a:buNone/>
              <a:defRPr sz="2133"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491320" y="1584960"/>
            <a:ext cx="7350931"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8210552" y="0"/>
            <a:ext cx="3981449"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14" name="Source Placeholder 4">
            <a:extLst>
              <a:ext uri="{FF2B5EF4-FFF2-40B4-BE49-F238E27FC236}">
                <a16:creationId xmlns:a16="http://schemas.microsoft.com/office/drawing/2014/main" id="{B254615C-9E8E-41CB-A701-F4F8C722A3BD}"/>
              </a:ext>
              <a:ext uri="{C183D7F6-B498-43B3-948B-1728B52AA6E4}">
                <adec:decorative xmlns:adec="http://schemas.microsoft.com/office/drawing/2017/decorative" val="1"/>
              </a:ext>
            </a:extLst>
          </p:cNvPr>
          <p:cNvSpPr>
            <a:spLocks noGrp="1"/>
          </p:cNvSpPr>
          <p:nvPr>
            <p:ph type="body" sz="quarter" idx="12" hasCustomPrompt="1"/>
          </p:nvPr>
        </p:nvSpPr>
        <p:spPr>
          <a:xfrm>
            <a:off x="8456083" y="6557090"/>
            <a:ext cx="3490383" cy="123111"/>
          </a:xfrm>
        </p:spPr>
        <p:txBody>
          <a:bodyPr wrap="square" lIns="0" tIns="0" rIns="0" bIns="0" anchor="b">
            <a:spAutoFit/>
          </a:bodyPr>
          <a:lstStyle>
            <a:lvl1pPr marL="0" indent="0" algn="l">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3002179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Half Image R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hasCustomPrompt="1"/>
          </p:nvPr>
        </p:nvSpPr>
        <p:spPr>
          <a:xfrm>
            <a:off x="490136" y="487681"/>
            <a:ext cx="5430181" cy="531428"/>
          </a:xfrm>
        </p:spPr>
        <p:txBody>
          <a:bodyPr/>
          <a:lstStyle>
            <a:lvl1pPr>
              <a:defRPr b="1" i="0">
                <a:latin typeface="+mj-lt"/>
                <a:ea typeface="Inter" panose="02000503000000020004" pitchFamily="2" charset="0"/>
              </a:defRPr>
            </a:lvl1pPr>
          </a:lstStyle>
          <a:p>
            <a:r>
              <a:rPr lang="en-US" dirty="0"/>
              <a:t>Click to edit title</a:t>
            </a:r>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490136" y="1039285"/>
            <a:ext cx="5430181" cy="328295"/>
          </a:xfrm>
        </p:spPr>
        <p:txBody>
          <a:bodyPr wrap="square" tIns="0">
            <a:spAutoFit/>
          </a:bodyPr>
          <a:lstStyle>
            <a:lvl1pPr marL="0" indent="0">
              <a:buNone/>
              <a:defRPr sz="2133" b="1"/>
            </a:lvl1pPr>
          </a:lstStyle>
          <a:p>
            <a:pPr lvl="0"/>
            <a:r>
              <a:rPr lang="en-US" dirty="0"/>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490136" y="1584960"/>
            <a:ext cx="5430181"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6271684" y="0"/>
            <a:ext cx="5918200"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7" name="Source Placeholder 4">
            <a:extLst>
              <a:ext uri="{FF2B5EF4-FFF2-40B4-BE49-F238E27FC236}">
                <a16:creationId xmlns:a16="http://schemas.microsoft.com/office/drawing/2014/main" id="{803CCB9C-C9A3-4C9E-920F-07EC1B812B9B}"/>
              </a:ext>
              <a:ext uri="{C183D7F6-B498-43B3-948B-1728B52AA6E4}">
                <adec:decorative xmlns:adec="http://schemas.microsoft.com/office/drawing/2017/decorative" val="1"/>
              </a:ext>
            </a:extLst>
          </p:cNvPr>
          <p:cNvSpPr>
            <a:spLocks noGrp="1"/>
          </p:cNvSpPr>
          <p:nvPr>
            <p:ph type="body" sz="quarter" idx="12" hasCustomPrompt="1"/>
          </p:nvPr>
        </p:nvSpPr>
        <p:spPr>
          <a:xfrm>
            <a:off x="6516160" y="6557090"/>
            <a:ext cx="5428192" cy="123111"/>
          </a:xfrm>
        </p:spPr>
        <p:txBody>
          <a:bodyPr wrap="square" lIns="0" tIns="0" rIns="0" bIns="0" anchor="b">
            <a:spAutoFit/>
          </a:bodyPr>
          <a:lstStyle>
            <a:lvl1pPr marL="0" indent="0">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961448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Image Lef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1" y="0"/>
            <a:ext cx="3981449"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9" name="Title 1">
            <a:extLst>
              <a:ext uri="{FF2B5EF4-FFF2-40B4-BE49-F238E27FC236}">
                <a16:creationId xmlns:a16="http://schemas.microsoft.com/office/drawing/2014/main" id="{E9524391-095F-4CD4-BE48-73B0890652AF}"/>
              </a:ext>
            </a:extLst>
          </p:cNvPr>
          <p:cNvSpPr>
            <a:spLocks noGrp="1"/>
          </p:cNvSpPr>
          <p:nvPr>
            <p:ph type="title"/>
          </p:nvPr>
        </p:nvSpPr>
        <p:spPr>
          <a:xfrm>
            <a:off x="4350935" y="487681"/>
            <a:ext cx="7350931" cy="531428"/>
          </a:xfrm>
        </p:spPr>
        <p:txBody>
          <a:bodyPr/>
          <a:lstStyle>
            <a:lvl1pPr>
              <a:defRPr b="1" i="0">
                <a:latin typeface="+mj-lt"/>
                <a:ea typeface="Inter" panose="02000503000000020004" pitchFamily="2"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4350935" y="1039285"/>
            <a:ext cx="7350931" cy="328295"/>
          </a:xfrm>
        </p:spPr>
        <p:txBody>
          <a:bodyPr wrap="square" tIns="0">
            <a:spAutoFit/>
          </a:bodyPr>
          <a:lstStyle>
            <a:lvl1pPr marL="0" indent="0">
              <a:buNone/>
              <a:defRPr sz="2133"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4350935" y="1584960"/>
            <a:ext cx="7350931" cy="4659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ource Placeholder 4">
            <a:extLst>
              <a:ext uri="{FF2B5EF4-FFF2-40B4-BE49-F238E27FC236}">
                <a16:creationId xmlns:a16="http://schemas.microsoft.com/office/drawing/2014/main" id="{617AD190-312C-45D8-834D-5D18559F69F3}"/>
              </a:ext>
              <a:ext uri="{C183D7F6-B498-43B3-948B-1728B52AA6E4}">
                <adec:decorative xmlns:adec="http://schemas.microsoft.com/office/drawing/2017/decorative" val="1"/>
              </a:ext>
            </a:extLst>
          </p:cNvPr>
          <p:cNvSpPr>
            <a:spLocks noGrp="1"/>
          </p:cNvSpPr>
          <p:nvPr>
            <p:ph type="body" sz="quarter" idx="12" hasCustomPrompt="1"/>
          </p:nvPr>
        </p:nvSpPr>
        <p:spPr>
          <a:xfrm>
            <a:off x="244476" y="6557090"/>
            <a:ext cx="3485091" cy="123111"/>
          </a:xfrm>
        </p:spPr>
        <p:txBody>
          <a:bodyPr wrap="square" lIns="0" tIns="0" rIns="0" bIns="0" anchor="b">
            <a:spAutoFit/>
          </a:bodyPr>
          <a:lstStyle>
            <a:lvl1pPr marL="0" indent="0">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3034370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Half Image Lef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0" y="0"/>
            <a:ext cx="5918200"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9" name="Title 1">
            <a:extLst>
              <a:ext uri="{FF2B5EF4-FFF2-40B4-BE49-F238E27FC236}">
                <a16:creationId xmlns:a16="http://schemas.microsoft.com/office/drawing/2014/main" id="{E9524391-095F-4CD4-BE48-73B0890652AF}"/>
              </a:ext>
            </a:extLst>
          </p:cNvPr>
          <p:cNvSpPr>
            <a:spLocks noGrp="1"/>
          </p:cNvSpPr>
          <p:nvPr>
            <p:ph type="title" hasCustomPrompt="1"/>
          </p:nvPr>
        </p:nvSpPr>
        <p:spPr>
          <a:xfrm>
            <a:off x="6271684" y="487681"/>
            <a:ext cx="5430181" cy="531428"/>
          </a:xfrm>
        </p:spPr>
        <p:txBody>
          <a:bodyPr/>
          <a:lstStyle>
            <a:lvl1pPr>
              <a:defRPr b="1" i="0">
                <a:latin typeface="+mj-lt"/>
                <a:ea typeface="Inter" panose="02000503000000020004" pitchFamily="2" charset="0"/>
              </a:defRPr>
            </a:lvl1pPr>
          </a:lstStyle>
          <a:p>
            <a:r>
              <a:rPr lang="en-US" dirty="0"/>
              <a:t>Click to edit title</a:t>
            </a:r>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6271684" y="1039285"/>
            <a:ext cx="5430181" cy="328295"/>
          </a:xfrm>
        </p:spPr>
        <p:txBody>
          <a:bodyPr wrap="square" tIns="0">
            <a:spAutoFit/>
          </a:bodyPr>
          <a:lstStyle>
            <a:lvl1pPr marL="0" indent="0">
              <a:buNone/>
              <a:defRPr sz="2133" b="1"/>
            </a:lvl1pPr>
          </a:lstStyle>
          <a:p>
            <a:pPr lvl="0"/>
            <a:r>
              <a:rPr lang="en-US" dirty="0"/>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6271684" y="1584960"/>
            <a:ext cx="5430181" cy="4667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ource Placeholder 4">
            <a:extLst>
              <a:ext uri="{FF2B5EF4-FFF2-40B4-BE49-F238E27FC236}">
                <a16:creationId xmlns:a16="http://schemas.microsoft.com/office/drawing/2014/main" id="{803CCB9C-C9A3-4C9E-920F-07EC1B812B9B}"/>
              </a:ext>
              <a:ext uri="{C183D7F6-B498-43B3-948B-1728B52AA6E4}">
                <adec:decorative xmlns:adec="http://schemas.microsoft.com/office/drawing/2017/decorative" val="1"/>
              </a:ext>
            </a:extLst>
          </p:cNvPr>
          <p:cNvSpPr>
            <a:spLocks noGrp="1"/>
          </p:cNvSpPr>
          <p:nvPr>
            <p:ph type="body" sz="quarter" idx="12" hasCustomPrompt="1"/>
          </p:nvPr>
        </p:nvSpPr>
        <p:spPr>
          <a:xfrm>
            <a:off x="244476" y="6557090"/>
            <a:ext cx="5428192" cy="123111"/>
          </a:xfrm>
        </p:spPr>
        <p:txBody>
          <a:bodyPr wrap="square" lIns="0" tIns="0" rIns="0" bIns="0" anchor="b">
            <a:spAutoFit/>
          </a:bodyPr>
          <a:lstStyle>
            <a:lvl1pPr marL="0" indent="0">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742022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W Hal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14E864-FC08-4CE9-9CF7-93596052A70B}"/>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0" i="0" dirty="0">
              <a:latin typeface="Inter" panose="02000503000000020004" pitchFamily="2" charset="0"/>
            </a:endParaRPr>
          </a:p>
        </p:txBody>
      </p:sp>
      <p:sp>
        <p:nvSpPr>
          <p:cNvPr id="2" name="Title 1"/>
          <p:cNvSpPr>
            <a:spLocks noGrp="1"/>
          </p:cNvSpPr>
          <p:nvPr>
            <p:ph type="title"/>
          </p:nvPr>
        </p:nvSpPr>
        <p:spPr>
          <a:xfrm>
            <a:off x="491320" y="487681"/>
            <a:ext cx="5113613" cy="417551"/>
          </a:xfrm>
        </p:spPr>
        <p:txBody>
          <a:bodyPr>
            <a:noAutofit/>
          </a:bodyPr>
          <a:lstStyle>
            <a:lvl1pPr>
              <a:defRPr sz="2800" b="1" i="0">
                <a:latin typeface="+mj-lt"/>
                <a:ea typeface="Inter" panose="02000503000000020004" pitchFamily="2" charset="0"/>
              </a:defRPr>
            </a:lvl1p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5113613"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3AB4C02E-8D38-49A2-8468-4C52ACE25582}"/>
              </a:ext>
            </a:extLst>
          </p:cNvPr>
          <p:cNvSpPr>
            <a:spLocks noGrp="1"/>
          </p:cNvSpPr>
          <p:nvPr>
            <p:ph type="body" sz="quarter" idx="12" hasCustomPrompt="1"/>
          </p:nvPr>
        </p:nvSpPr>
        <p:spPr>
          <a:xfrm>
            <a:off x="6587067" y="487681"/>
            <a:ext cx="5113867" cy="387798"/>
          </a:xfrm>
        </p:spPr>
        <p:txBody>
          <a:bodyPr vert="horz" wrap="square" lIns="0" tIns="0" rIns="0" bIns="0" rtlCol="0" anchor="t" anchorCtr="0">
            <a:spAutoFit/>
          </a:bodyPr>
          <a:lstStyle>
            <a:lvl1pPr marL="0" indent="0">
              <a:buNone/>
              <a:defRPr lang="en-US" sz="2800" b="1" i="0" dirty="0" smtClean="0">
                <a:solidFill>
                  <a:schemeClr val="bg1"/>
                </a:solidFill>
                <a:latin typeface="+mj-lt"/>
                <a:ea typeface="Inter" panose="02000503000000020004" pitchFamily="2" charset="0"/>
                <a:cs typeface="+mj-cs"/>
              </a:defRPr>
            </a:lvl1pPr>
            <a:lvl2pPr>
              <a:defRPr lang="en-US" sz="2400" dirty="0" smtClean="0"/>
            </a:lvl2pPr>
            <a:lvl3pPr>
              <a:defRPr lang="en-US" sz="2400" dirty="0" smtClean="0"/>
            </a:lvl3pPr>
            <a:lvl4pPr>
              <a:defRPr lang="en-US" sz="2400" dirty="0" smtClean="0"/>
            </a:lvl4pPr>
            <a:lvl5pPr>
              <a:defRPr lang="en-US" sz="2400" dirty="0"/>
            </a:lvl5pPr>
          </a:lstStyle>
          <a:p>
            <a:pPr marL="152396" lvl="0" indent="-457189">
              <a:lnSpc>
                <a:spcPct val="90000"/>
              </a:lnSpc>
              <a:spcBef>
                <a:spcPct val="0"/>
              </a:spcBef>
            </a:pPr>
            <a:r>
              <a:rPr lang="en-US" dirty="0"/>
              <a:t>Click to add title</a:t>
            </a:r>
          </a:p>
        </p:txBody>
      </p:sp>
      <p:sp>
        <p:nvSpPr>
          <p:cNvPr id="7" name="Content Placeholder 2">
            <a:extLst>
              <a:ext uri="{FF2B5EF4-FFF2-40B4-BE49-F238E27FC236}">
                <a16:creationId xmlns:a16="http://schemas.microsoft.com/office/drawing/2014/main" id="{B02560BD-FF7E-43D5-95BA-1D2D492F2E93}"/>
              </a:ext>
            </a:extLst>
          </p:cNvPr>
          <p:cNvSpPr>
            <a:spLocks noGrp="1"/>
          </p:cNvSpPr>
          <p:nvPr>
            <p:ph idx="11"/>
          </p:nvPr>
        </p:nvSpPr>
        <p:spPr>
          <a:xfrm>
            <a:off x="6587069" y="1584960"/>
            <a:ext cx="5113864" cy="478536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7667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with Subtitle">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50E09302-A0C4-445D-BF16-53CD11E35311}"/>
              </a:ext>
            </a:extLst>
          </p:cNvPr>
          <p:cNvSpPr>
            <a:spLocks noGrp="1"/>
          </p:cNvSpPr>
          <p:nvPr>
            <p:ph type="body" sz="quarter" idx="13" hasCustomPrompt="1"/>
          </p:nvPr>
        </p:nvSpPr>
        <p:spPr>
          <a:xfrm>
            <a:off x="491320" y="1039285"/>
            <a:ext cx="11209360" cy="328295"/>
          </a:xfrm>
        </p:spPr>
        <p:txBody>
          <a:bodyPr wrap="square" tIns="0">
            <a:spAutoFit/>
          </a:bodyPr>
          <a:lstStyle>
            <a:lvl1pPr marL="0" indent="0">
              <a:buNone/>
              <a:defRPr sz="2133" b="1"/>
            </a:lvl1pPr>
          </a:lstStyle>
          <a:p>
            <a:pPr lvl="0"/>
            <a:r>
              <a:rPr lang="en-US" dirty="0"/>
              <a:t>Subtitle if needed</a:t>
            </a:r>
          </a:p>
        </p:txBody>
      </p:sp>
      <p:sp>
        <p:nvSpPr>
          <p:cNvPr id="3" name="Title 2">
            <a:extLst>
              <a:ext uri="{FF2B5EF4-FFF2-40B4-BE49-F238E27FC236}">
                <a16:creationId xmlns:a16="http://schemas.microsoft.com/office/drawing/2014/main" id="{FBC88C4B-31DE-44A5-9F69-535D0E21C144}"/>
              </a:ext>
            </a:extLst>
          </p:cNvPr>
          <p:cNvSpPr>
            <a:spLocks noGrp="1"/>
          </p:cNvSpPr>
          <p:nvPr>
            <p:ph type="title"/>
          </p:nvPr>
        </p:nvSpPr>
        <p:spPr/>
        <p:txBody>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50409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644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1_Title and Content - 2 Column">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542688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02560BD-FF7E-43D5-95BA-1D2D492F2E93}"/>
              </a:ext>
            </a:extLst>
          </p:cNvPr>
          <p:cNvSpPr>
            <a:spLocks noGrp="1"/>
          </p:cNvSpPr>
          <p:nvPr>
            <p:ph idx="11"/>
          </p:nvPr>
        </p:nvSpPr>
        <p:spPr>
          <a:xfrm>
            <a:off x="6274053" y="1584960"/>
            <a:ext cx="5426880" cy="4667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B6B8D3B-32FF-45CF-8B27-0FFD6F05C29C}"/>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79350169"/>
      </p:ext>
    </p:extLst>
  </p:cSld>
  <p:clrMapOvr>
    <a:masterClrMapping/>
  </p:clrMapOvr>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cSld name="Main Content Slide">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13B2FEF8-BBC6-41C4-7561-D39FFB29D585}"/>
              </a:ext>
            </a:extLst>
          </p:cNvPr>
          <p:cNvSpPr>
            <a:spLocks noGrp="1"/>
          </p:cNvSpPr>
          <p:nvPr>
            <p:ph type="title"/>
          </p:nvPr>
        </p:nvSpPr>
        <p:spPr>
          <a:xfrm>
            <a:off x="622300" y="294807"/>
            <a:ext cx="10954568" cy="653617"/>
          </a:xfrm>
          <a:prstGeom prst="rect">
            <a:avLst/>
          </a:prstGeom>
        </p:spPr>
        <p:txBody>
          <a:bodyPr vert="horz" lIns="0" tIns="0" rIns="0" bIns="0" rtlCol="0" anchor="t">
            <a:noAutofit/>
          </a:bodyPr>
          <a:lstStyle>
            <a:lvl1pPr>
              <a:lnSpc>
                <a:spcPct val="100000"/>
              </a:lnSpc>
              <a:defRPr sz="2800" spc="-70" baseline="0">
                <a:latin typeface="+mj-lt"/>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4FB40191-B4FE-DBD4-0DAB-B55A2FFA2659}"/>
              </a:ext>
            </a:extLst>
          </p:cNvPr>
          <p:cNvSpPr>
            <a:spLocks noGrp="1"/>
          </p:cNvSpPr>
          <p:nvPr>
            <p:ph type="body" sz="quarter" idx="11"/>
          </p:nvPr>
        </p:nvSpPr>
        <p:spPr>
          <a:xfrm>
            <a:off x="622300" y="1009650"/>
            <a:ext cx="10953750" cy="5040168"/>
          </a:xfrm>
        </p:spPr>
        <p:txBody>
          <a:bodyPr>
            <a:noAutofit/>
          </a:bodyPr>
          <a:lstStyle>
            <a:lvl1pPr>
              <a:defRPr b="0" i="0">
                <a:latin typeface="+mn-lt"/>
                <a:cs typeface="Poppins" pitchFamily="2" charset="77"/>
              </a:defRPr>
            </a:lvl1pPr>
            <a:lvl2pPr>
              <a:defRPr sz="1200" b="0" i="0">
                <a:latin typeface="+mn-lt"/>
                <a:cs typeface="Poppins" pitchFamily="2" charset="77"/>
              </a:defRPr>
            </a:lvl2pPr>
            <a:lvl3pPr>
              <a:defRPr sz="1200">
                <a:latin typeface="+mn-lt"/>
              </a:defRPr>
            </a:lvl3pPr>
            <a:lvl4pPr>
              <a:defRPr sz="1400">
                <a:solidFill>
                  <a:schemeClr val="tx1"/>
                </a:solidFill>
                <a:latin typeface="+mn-lt"/>
              </a:defRPr>
            </a:lvl4pPr>
            <a:lvl5pPr>
              <a:defRPr sz="1800">
                <a:solidFill>
                  <a:schemeClr val="tx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0769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 Blu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bg1"/>
                </a:solidFill>
              </a:defRPr>
            </a:lvl1pPr>
          </a:lstStyle>
          <a:p>
            <a:r>
              <a:rPr lang="en-US" dirty="0"/>
              <a:t>SECTION TITLE</a:t>
            </a:r>
          </a:p>
        </p:txBody>
      </p:sp>
      <p:pic>
        <p:nvPicPr>
          <p:cNvPr id="8" name="Picture 7">
            <a:extLst>
              <a:ext uri="{FF2B5EF4-FFF2-40B4-BE49-F238E27FC236}">
                <a16:creationId xmlns:a16="http://schemas.microsoft.com/office/drawing/2014/main" id="{254BBCC8-D372-476D-9877-08BA50E037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3361810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4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BC6C61-3BE2-2EF4-D742-0692BA638DA0}"/>
              </a:ext>
            </a:extLst>
          </p:cNvPr>
          <p:cNvSpPr/>
          <p:nvPr userDrawn="1"/>
        </p:nvSpPr>
        <p:spPr>
          <a:xfrm>
            <a:off x="0" y="-45720"/>
            <a:ext cx="12192000" cy="690372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2" name="Title 1"/>
          <p:cNvSpPr>
            <a:spLocks noGrp="1"/>
          </p:cNvSpPr>
          <p:nvPr>
            <p:ph type="title" hasCustomPrompt="1"/>
          </p:nvPr>
        </p:nvSpPr>
        <p:spPr>
          <a:xfrm>
            <a:off x="533400" y="442499"/>
            <a:ext cx="6689890" cy="552979"/>
          </a:xfrm>
        </p:spPr>
        <p:txBody>
          <a:bodyPr anchor="t"/>
          <a:lstStyle>
            <a:lvl1pPr>
              <a:defRPr cap="none">
                <a:solidFill>
                  <a:schemeClr val="bg1"/>
                </a:solidFill>
              </a:defRPr>
            </a:lvl1pPr>
          </a:lstStyle>
          <a:p>
            <a:r>
              <a:rPr lang="en-US" dirty="0"/>
              <a:t>Click to edit master title style</a:t>
            </a:r>
          </a:p>
        </p:txBody>
      </p:sp>
      <p:pic>
        <p:nvPicPr>
          <p:cNvPr id="10" name="Picture 9">
            <a:extLst>
              <a:ext uri="{FF2B5EF4-FFF2-40B4-BE49-F238E27FC236}">
                <a16:creationId xmlns:a16="http://schemas.microsoft.com/office/drawing/2014/main" id="{D6DCAA75-42AF-4E5B-3054-CF8C9A8B600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64240" y="6309360"/>
            <a:ext cx="914399" cy="415470"/>
          </a:xfrm>
          <a:prstGeom prst="rect">
            <a:avLst/>
          </a:prstGeom>
        </p:spPr>
      </p:pic>
    </p:spTree>
    <p:extLst>
      <p:ext uri="{BB962C8B-B14F-4D97-AF65-F5344CB8AC3E}">
        <p14:creationId xmlns:p14="http://schemas.microsoft.com/office/powerpoint/2010/main" val="38094942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Title and Header-Content - Two Column - Blue ">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3579DB-C3CB-4F03-8B7E-9E467F1C119E}"/>
              </a:ext>
            </a:extLst>
          </p:cNvPr>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Inter" panose="02000503000000020004" pitchFamily="2" charset="0"/>
              <a:ea typeface="+mn-ea"/>
              <a:cs typeface="+mn-cs"/>
            </a:endParaRPr>
          </a:p>
        </p:txBody>
      </p:sp>
      <p:sp>
        <p:nvSpPr>
          <p:cNvPr id="2" name="Title 1"/>
          <p:cNvSpPr>
            <a:spLocks noGrp="1"/>
          </p:cNvSpPr>
          <p:nvPr>
            <p:ph type="title" hasCustomPrompt="1"/>
          </p:nvPr>
        </p:nvSpPr>
        <p:spPr/>
        <p:txBody>
          <a:bodyPr/>
          <a:lstStyle>
            <a:lvl1pPr>
              <a:defRPr cap="none" baseline="0">
                <a:solidFill>
                  <a:schemeClr val="bg1"/>
                </a:solidFill>
              </a:defRPr>
            </a:lvl1pPr>
          </a:lstStyle>
          <a:p>
            <a:r>
              <a:rPr lang="en-US" dirty="0"/>
              <a:t>Click to edit master title style</a:t>
            </a:r>
          </a:p>
        </p:txBody>
      </p:sp>
      <p:sp>
        <p:nvSpPr>
          <p:cNvPr id="18" name="Content Placeholder 2">
            <a:extLst>
              <a:ext uri="{FF2B5EF4-FFF2-40B4-BE49-F238E27FC236}">
                <a16:creationId xmlns:a16="http://schemas.microsoft.com/office/drawing/2014/main" id="{67DF1748-31E2-4AC2-B9FF-8FE72F2D4B77}"/>
              </a:ext>
            </a:extLst>
          </p:cNvPr>
          <p:cNvSpPr>
            <a:spLocks noGrp="1"/>
          </p:cNvSpPr>
          <p:nvPr>
            <p:ph idx="13" hasCustomPrompt="1"/>
          </p:nvPr>
        </p:nvSpPr>
        <p:spPr>
          <a:xfrm>
            <a:off x="304800" y="1188720"/>
            <a:ext cx="5577841" cy="548640"/>
          </a:xfrm>
        </p:spPr>
        <p:txBody>
          <a:bodyPr lIns="0" rIns="0" anchor="b" anchorCtr="0"/>
          <a:lstStyle>
            <a:lvl1pPr marL="0" indent="0">
              <a:buNone/>
              <a:defRPr sz="2400" b="0" i="0"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9" name="Content Placeholder 2">
            <a:extLst>
              <a:ext uri="{FF2B5EF4-FFF2-40B4-BE49-F238E27FC236}">
                <a16:creationId xmlns:a16="http://schemas.microsoft.com/office/drawing/2014/main" id="{F8A5F76C-B573-454B-A9D8-4027BCEB6D5D}"/>
              </a:ext>
            </a:extLst>
          </p:cNvPr>
          <p:cNvSpPr>
            <a:spLocks noGrp="1"/>
          </p:cNvSpPr>
          <p:nvPr>
            <p:ph idx="15" hasCustomPrompt="1"/>
          </p:nvPr>
        </p:nvSpPr>
        <p:spPr>
          <a:xfrm>
            <a:off x="6309360" y="1188720"/>
            <a:ext cx="5577840" cy="548640"/>
          </a:xfrm>
        </p:spPr>
        <p:txBody>
          <a:bodyPr lIns="0" rIns="0" anchor="b" anchorCtr="0"/>
          <a:lstStyle>
            <a:lvl1pPr marL="0" indent="0">
              <a:buNone/>
              <a:defRPr sz="2400" b="0" i="0"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0" name="Content Placeholder 2">
            <a:extLst>
              <a:ext uri="{FF2B5EF4-FFF2-40B4-BE49-F238E27FC236}">
                <a16:creationId xmlns:a16="http://schemas.microsoft.com/office/drawing/2014/main" id="{D8F20F21-99DA-4007-8CA6-BF22634A2DF4}"/>
              </a:ext>
            </a:extLst>
          </p:cNvPr>
          <p:cNvSpPr>
            <a:spLocks noGrp="1"/>
          </p:cNvSpPr>
          <p:nvPr>
            <p:ph idx="16"/>
          </p:nvPr>
        </p:nvSpPr>
        <p:spPr>
          <a:xfrm>
            <a:off x="6309360" y="1645920"/>
            <a:ext cx="5577840" cy="4572000"/>
          </a:xfrm>
        </p:spPr>
        <p:txBody>
          <a:bodyPr lIns="0" rIns="0"/>
          <a:lstStyle>
            <a:lvl1pPr marL="342900" indent="-342900">
              <a:lnSpc>
                <a:spcPct val="150000"/>
              </a:lnSpc>
              <a:buFont typeface="Arial" panose="020B0604020202020204" pitchFamily="34" charset="0"/>
              <a:buChar char="•"/>
              <a:defRPr b="0" i="0">
                <a:solidFill>
                  <a:schemeClr val="tx2"/>
                </a:solidFill>
                <a:latin typeface="+mn-lt"/>
              </a:defRPr>
            </a:lvl1pPr>
            <a:lvl2pPr marL="685800" indent="-342900">
              <a:lnSpc>
                <a:spcPct val="150000"/>
              </a:lnSpc>
              <a:buFont typeface="Arial" panose="020B0604020202020204" pitchFamily="34" charset="0"/>
              <a:buChar char="•"/>
              <a:defRPr b="0" i="0">
                <a:solidFill>
                  <a:schemeClr val="accent1"/>
                </a:solidFill>
                <a:latin typeface="+mn-lt"/>
              </a:defRPr>
            </a:lvl2pPr>
            <a:lvl3pPr marL="971550" indent="-285750">
              <a:lnSpc>
                <a:spcPct val="150000"/>
              </a:lnSpc>
              <a:buFont typeface="Arial" panose="020B0604020202020204" pitchFamily="34" charset="0"/>
              <a:buChar char="•"/>
              <a:defRPr b="0" i="0">
                <a:solidFill>
                  <a:schemeClr val="accent1"/>
                </a:solidFill>
                <a:latin typeface="+mn-lt"/>
              </a:defRPr>
            </a:lvl3pPr>
            <a:lvl4pPr marL="1314450" indent="-285750">
              <a:lnSpc>
                <a:spcPct val="150000"/>
              </a:lnSpc>
              <a:buFont typeface="Arial" panose="020B0604020202020204" pitchFamily="34" charset="0"/>
              <a:buChar char="•"/>
              <a:defRPr b="0" i="0">
                <a:solidFill>
                  <a:schemeClr val="accent1"/>
                </a:solidFill>
                <a:latin typeface="+mn-lt"/>
              </a:defRPr>
            </a:lvl4pPr>
            <a:lvl5pPr marL="1657350" indent="-285750">
              <a:lnSpc>
                <a:spcPct val="150000"/>
              </a:lnSpc>
              <a:buFont typeface="Arial" panose="020B0604020202020204" pitchFamily="34" charset="0"/>
              <a:buChar char="•"/>
              <a:defRPr b="0" i="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a:extLst>
              <a:ext uri="{FF2B5EF4-FFF2-40B4-BE49-F238E27FC236}">
                <a16:creationId xmlns:a16="http://schemas.microsoft.com/office/drawing/2014/main" id="{A20B0B0B-63BD-49D6-BB43-090487CE23D4}"/>
              </a:ext>
            </a:extLst>
          </p:cNvPr>
          <p:cNvSpPr>
            <a:spLocks noGrp="1"/>
          </p:cNvSpPr>
          <p:nvPr>
            <p:ph idx="17"/>
          </p:nvPr>
        </p:nvSpPr>
        <p:spPr>
          <a:xfrm>
            <a:off x="304800" y="1645920"/>
            <a:ext cx="5577841" cy="4572000"/>
          </a:xfrm>
        </p:spPr>
        <p:txBody>
          <a:bodyPr lIns="0" rIns="0"/>
          <a:lstStyle>
            <a:lvl1pPr marL="342900" indent="-342900">
              <a:lnSpc>
                <a:spcPct val="150000"/>
              </a:lnSpc>
              <a:buFont typeface="Arial" panose="020B0604020202020204" pitchFamily="34" charset="0"/>
              <a:buChar char="•"/>
              <a:defRPr b="0" i="0">
                <a:solidFill>
                  <a:schemeClr val="tx2"/>
                </a:solidFill>
                <a:latin typeface="+mn-lt"/>
              </a:defRPr>
            </a:lvl1pPr>
            <a:lvl2pPr marL="685800" indent="-342900">
              <a:lnSpc>
                <a:spcPct val="150000"/>
              </a:lnSpc>
              <a:buFont typeface="Arial" panose="020B0604020202020204" pitchFamily="34" charset="0"/>
              <a:buChar char="•"/>
              <a:defRPr b="0" i="0">
                <a:solidFill>
                  <a:schemeClr val="accent1"/>
                </a:solidFill>
                <a:latin typeface="+mn-lt"/>
              </a:defRPr>
            </a:lvl2pPr>
            <a:lvl3pPr marL="971550" indent="-285750">
              <a:lnSpc>
                <a:spcPct val="150000"/>
              </a:lnSpc>
              <a:buFont typeface="Arial" panose="020B0604020202020204" pitchFamily="34" charset="0"/>
              <a:buChar char="•"/>
              <a:defRPr b="0" i="0">
                <a:solidFill>
                  <a:schemeClr val="accent1"/>
                </a:solidFill>
                <a:latin typeface="+mn-lt"/>
              </a:defRPr>
            </a:lvl3pPr>
            <a:lvl4pPr marL="1314450" indent="-285750">
              <a:lnSpc>
                <a:spcPct val="150000"/>
              </a:lnSpc>
              <a:buFont typeface="Arial" panose="020B0604020202020204" pitchFamily="34" charset="0"/>
              <a:buChar char="•"/>
              <a:defRPr b="0" i="0">
                <a:solidFill>
                  <a:schemeClr val="accent1"/>
                </a:solidFill>
                <a:latin typeface="+mn-lt"/>
              </a:defRPr>
            </a:lvl4pPr>
            <a:lvl5pPr marL="1657350" indent="-285750">
              <a:lnSpc>
                <a:spcPct val="150000"/>
              </a:lnSpc>
              <a:buFont typeface="Arial" panose="020B0604020202020204" pitchFamily="34" charset="0"/>
              <a:buChar char="•"/>
              <a:defRPr b="0" i="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43663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1_Questions + Disclaimer_Endcar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696102"/>
            <a:ext cx="10972800" cy="914400"/>
          </a:xfrm>
        </p:spPr>
        <p:txBody>
          <a:bodyPr wrap="square" tIns="0" bIns="0" anchor="t" anchorCtr="0">
            <a:noAutofit/>
          </a:bodyPr>
          <a:lstStyle>
            <a:lvl1pPr algn="ctr">
              <a:lnSpc>
                <a:spcPct val="100000"/>
              </a:lnSpc>
              <a:defRPr sz="7200" b="1" spc="-150" baseline="0">
                <a:solidFill>
                  <a:schemeClr val="tx2"/>
                </a:solidFill>
                <a:latin typeface="+mj-lt"/>
                <a:ea typeface="Inter" panose="02000503000000020004" pitchFamily="2" charset="0"/>
              </a:defRPr>
            </a:lvl1pPr>
          </a:lstStyle>
          <a:p>
            <a:r>
              <a:rPr lang="en-US" dirty="0"/>
              <a:t>Questions?</a:t>
            </a:r>
          </a:p>
        </p:txBody>
      </p:sp>
      <p:sp>
        <p:nvSpPr>
          <p:cNvPr id="5" name="TextBox 4"/>
          <p:cNvSpPr txBox="1"/>
          <p:nvPr userDrawn="1"/>
        </p:nvSpPr>
        <p:spPr>
          <a:xfrm>
            <a:off x="370447" y="5715000"/>
            <a:ext cx="9237785" cy="9130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baseline="30000" dirty="0">
                <a:solidFill>
                  <a:srgbClr val="64666A"/>
                </a:solidFill>
                <a:latin typeface="+mn-lt"/>
              </a:rPr>
              <a:t>This presentation is presented with the understanding that the information contained does not constitute legal, accounting or other professional advice. It is not intended to be responsive to 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can be submitted to your Eide Bailly representative, or to the presenter of this session. </a:t>
            </a:r>
          </a:p>
        </p:txBody>
      </p:sp>
      <p:pic>
        <p:nvPicPr>
          <p:cNvPr id="3" name="Picture 2">
            <a:extLst>
              <a:ext uri="{FF2B5EF4-FFF2-40B4-BE49-F238E27FC236}">
                <a16:creationId xmlns:a16="http://schemas.microsoft.com/office/drawing/2014/main" id="{2CAFEF9E-5FCD-AAB1-0FF6-5A1970EF8EDA}"/>
              </a:ext>
            </a:extLst>
          </p:cNvPr>
          <p:cNvPicPr>
            <a:picLocks noChangeAspect="1"/>
          </p:cNvPicPr>
          <p:nvPr userDrawn="1"/>
        </p:nvPicPr>
        <p:blipFill>
          <a:blip r:embed="rId2"/>
          <a:stretch>
            <a:fillRect/>
          </a:stretch>
        </p:blipFill>
        <p:spPr>
          <a:xfrm>
            <a:off x="10287000" y="5713670"/>
            <a:ext cx="1514650" cy="685800"/>
          </a:xfrm>
          <a:prstGeom prst="rect">
            <a:avLst/>
          </a:prstGeom>
        </p:spPr>
      </p:pic>
      <p:pic>
        <p:nvPicPr>
          <p:cNvPr id="4" name="Picture 3">
            <a:extLst>
              <a:ext uri="{FF2B5EF4-FFF2-40B4-BE49-F238E27FC236}">
                <a16:creationId xmlns:a16="http://schemas.microsoft.com/office/drawing/2014/main" id="{8374F8D4-0015-147C-F7B5-50C927008097}"/>
              </a:ext>
            </a:extLst>
          </p:cNvPr>
          <p:cNvPicPr>
            <a:picLocks noChangeAspect="1"/>
          </p:cNvPicPr>
          <p:nvPr userDrawn="1"/>
        </p:nvPicPr>
        <p:blipFill>
          <a:blip r:embed="rId3"/>
          <a:stretch>
            <a:fillRect/>
          </a:stretch>
        </p:blipFill>
        <p:spPr>
          <a:xfrm>
            <a:off x="0" y="0"/>
            <a:ext cx="12192000" cy="2821614"/>
          </a:xfrm>
          <a:prstGeom prst="rect">
            <a:avLst/>
          </a:prstGeom>
        </p:spPr>
      </p:pic>
    </p:spTree>
    <p:extLst>
      <p:ext uri="{BB962C8B-B14F-4D97-AF65-F5344CB8AC3E}">
        <p14:creationId xmlns:p14="http://schemas.microsoft.com/office/powerpoint/2010/main" val="34447076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1_Title &amp; Content with Call Out - Blac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799" y="311728"/>
            <a:ext cx="7863840" cy="1033271"/>
          </a:xfrm>
        </p:spPr>
        <p:txBody>
          <a:bodyPr lIns="91440" rIns="91440" anchor="ctr">
            <a:noAutofit/>
          </a:bodyPr>
          <a:lstStyle>
            <a:lvl1pPr>
              <a:defRPr sz="4000" cap="none" spc="-150" baseline="0">
                <a:solidFill>
                  <a:schemeClr val="bg2"/>
                </a:solidFill>
                <a:latin typeface="+mj-lt"/>
                <a:ea typeface="Inter" panose="02000503000000020004" pitchFamily="2" charset="0"/>
              </a:defRPr>
            </a:lvl1pPr>
          </a:lstStyle>
          <a:p>
            <a:r>
              <a:rPr lang="en-US" dirty="0"/>
              <a:t>Click to edit master</a:t>
            </a:r>
          </a:p>
        </p:txBody>
      </p:sp>
      <p:sp>
        <p:nvSpPr>
          <p:cNvPr id="3" name="Content Placeholder 2"/>
          <p:cNvSpPr>
            <a:spLocks noGrp="1"/>
          </p:cNvSpPr>
          <p:nvPr>
            <p:ph idx="1"/>
          </p:nvPr>
        </p:nvSpPr>
        <p:spPr>
          <a:xfrm>
            <a:off x="304796" y="1490472"/>
            <a:ext cx="7863840" cy="4993455"/>
          </a:xfrm>
        </p:spPr>
        <p:txBody>
          <a:bodyPr/>
          <a:lstStyle>
            <a:lvl1pPr marL="342900" indent="-342900">
              <a:lnSpc>
                <a:spcPct val="150000"/>
              </a:lnSpc>
              <a:buFont typeface="Arial" panose="020B0604020202020204" pitchFamily="34" charset="0"/>
              <a:buChar char="•"/>
              <a:defRPr>
                <a:solidFill>
                  <a:schemeClr val="tx2"/>
                </a:solidFill>
                <a:latin typeface="+mn-lt"/>
                <a:ea typeface="Inter" panose="02000503000000020004" pitchFamily="2" charset="0"/>
              </a:defRPr>
            </a:lvl1pPr>
            <a:lvl2pPr marL="685800" indent="-342900">
              <a:lnSpc>
                <a:spcPct val="150000"/>
              </a:lnSpc>
              <a:buFont typeface="Arial" panose="020B0604020202020204" pitchFamily="34" charset="0"/>
              <a:buChar char="•"/>
              <a:defRPr>
                <a:solidFill>
                  <a:schemeClr val="bg2"/>
                </a:solidFill>
                <a:latin typeface="+mn-lt"/>
                <a:ea typeface="Inter" panose="02000503000000020004" pitchFamily="2" charset="0"/>
              </a:defRPr>
            </a:lvl2pPr>
            <a:lvl3pPr marL="971550" indent="-285750">
              <a:lnSpc>
                <a:spcPct val="150000"/>
              </a:lnSpc>
              <a:buFont typeface="Arial" panose="020B0604020202020204" pitchFamily="34" charset="0"/>
              <a:buChar char="•"/>
              <a:defRPr>
                <a:solidFill>
                  <a:schemeClr val="bg2"/>
                </a:solidFill>
                <a:latin typeface="+mn-lt"/>
                <a:ea typeface="Inter" panose="02000503000000020004" pitchFamily="2" charset="0"/>
              </a:defRPr>
            </a:lvl3pPr>
            <a:lvl4pPr marL="1314450" indent="-285750">
              <a:lnSpc>
                <a:spcPct val="150000"/>
              </a:lnSpc>
              <a:buFont typeface="Arial" panose="020B0604020202020204" pitchFamily="34" charset="0"/>
              <a:buChar char="•"/>
              <a:defRPr>
                <a:solidFill>
                  <a:schemeClr val="bg2"/>
                </a:solidFill>
                <a:latin typeface="+mn-lt"/>
                <a:ea typeface="Inter" panose="02000503000000020004" pitchFamily="2" charset="0"/>
              </a:defRPr>
            </a:lvl4pPr>
            <a:lvl5pPr marL="1657350" indent="-285750">
              <a:lnSpc>
                <a:spcPct val="150000"/>
              </a:lnSpc>
              <a:buFont typeface="Arial" panose="020B0604020202020204" pitchFamily="34" charset="0"/>
              <a:buChar char="•"/>
              <a:defRPr>
                <a:solidFill>
                  <a:schemeClr val="bg2"/>
                </a:solidFill>
                <a:latin typeface="+mn-lt"/>
                <a:ea typeface="Inter"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8534400" y="0"/>
            <a:ext cx="3657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chemeClr val="tx1"/>
              </a:solidFill>
              <a:latin typeface="Inter" panose="02000503000000020004" pitchFamily="2" charset="0"/>
            </a:endParaRPr>
          </a:p>
        </p:txBody>
      </p:sp>
      <p:sp>
        <p:nvSpPr>
          <p:cNvPr id="15" name="Content Placeholder 2"/>
          <p:cNvSpPr>
            <a:spLocks noGrp="1"/>
          </p:cNvSpPr>
          <p:nvPr>
            <p:ph idx="10"/>
          </p:nvPr>
        </p:nvSpPr>
        <p:spPr>
          <a:xfrm>
            <a:off x="8839200" y="1503295"/>
            <a:ext cx="3048000" cy="3651000"/>
          </a:xfrm>
        </p:spPr>
        <p:txBody>
          <a:bodyPr lIns="0" tIns="0" rIns="0" bIns="0">
            <a:normAutofit/>
          </a:bodyPr>
          <a:lstStyle>
            <a:lvl1pPr marL="0" indent="0">
              <a:lnSpc>
                <a:spcPct val="100000"/>
              </a:lnSpc>
              <a:spcAft>
                <a:spcPts val="200"/>
              </a:spcAft>
              <a:buNone/>
              <a:defRPr sz="1800">
                <a:solidFill>
                  <a:schemeClr val="bg1"/>
                </a:solidFill>
                <a:latin typeface="+mn-lt"/>
                <a:ea typeface="Inter" panose="02000503000000020004" pitchFamily="2" charset="0"/>
              </a:defRPr>
            </a:lvl1pPr>
            <a:lvl2pPr marL="342900" indent="0">
              <a:buNone/>
              <a:defRPr sz="3000">
                <a:solidFill>
                  <a:schemeClr val="bg1"/>
                </a:solidFill>
                <a:latin typeface="+mj-lt"/>
              </a:defRPr>
            </a:lvl2pPr>
            <a:lvl3pPr marL="685800" indent="0">
              <a:buNone/>
              <a:defRPr sz="3000">
                <a:solidFill>
                  <a:schemeClr val="bg1"/>
                </a:solidFill>
                <a:latin typeface="+mj-lt"/>
              </a:defRPr>
            </a:lvl3pPr>
            <a:lvl4pPr marL="1028700" indent="0">
              <a:buNone/>
              <a:defRPr sz="3000">
                <a:solidFill>
                  <a:schemeClr val="bg1"/>
                </a:solidFill>
                <a:latin typeface="+mj-lt"/>
              </a:defRPr>
            </a:lvl4pPr>
            <a:lvl5pPr marL="1371600" indent="0">
              <a:buNone/>
              <a:defRPr sz="3000">
                <a:solidFill>
                  <a:schemeClr val="bg1"/>
                </a:solidFill>
                <a:latin typeface="+mj-lt"/>
              </a:defRPr>
            </a:lvl5pPr>
          </a:lstStyle>
          <a:p>
            <a:pPr lvl="0"/>
            <a:r>
              <a:rPr lang="en-US"/>
              <a:t>Click to edit Master text styles</a:t>
            </a:r>
          </a:p>
        </p:txBody>
      </p:sp>
      <p:pic>
        <p:nvPicPr>
          <p:cNvPr id="5" name="Picture 4" descr="A logo with white text&#10;&#10;AI-generated content may be incorrect.">
            <a:extLst>
              <a:ext uri="{FF2B5EF4-FFF2-40B4-BE49-F238E27FC236}">
                <a16:creationId xmlns:a16="http://schemas.microsoft.com/office/drawing/2014/main" id="{5A154F0C-6DA6-FE5F-66C1-47516A01F6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4240" y="6309360"/>
            <a:ext cx="914400" cy="415470"/>
          </a:xfrm>
          <a:prstGeom prst="rect">
            <a:avLst/>
          </a:prstGeom>
        </p:spPr>
      </p:pic>
    </p:spTree>
    <p:extLst>
      <p:ext uri="{BB962C8B-B14F-4D97-AF65-F5344CB8AC3E}">
        <p14:creationId xmlns:p14="http://schemas.microsoft.com/office/powerpoint/2010/main" val="2429899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1_Title &amp; Content with Call Ou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799" y="377688"/>
            <a:ext cx="7863840" cy="1033271"/>
          </a:xfrm>
        </p:spPr>
        <p:txBody>
          <a:bodyPr lIns="91440" rIns="91440" anchor="ctr">
            <a:noAutofit/>
          </a:bodyPr>
          <a:lstStyle>
            <a:lvl1pPr>
              <a:defRPr sz="4000" spc="-150" baseline="0">
                <a:solidFill>
                  <a:schemeClr val="bg2"/>
                </a:solidFill>
                <a:latin typeface="+mj-lt"/>
                <a:ea typeface="Inter" panose="02000503000000020004" pitchFamily="2" charset="0"/>
              </a:defRPr>
            </a:lvl1pPr>
          </a:lstStyle>
          <a:p>
            <a:r>
              <a:rPr lang="en-US" dirty="0"/>
              <a:t>Click to edit master</a:t>
            </a:r>
          </a:p>
        </p:txBody>
      </p:sp>
      <p:sp>
        <p:nvSpPr>
          <p:cNvPr id="3" name="Content Placeholder 2"/>
          <p:cNvSpPr>
            <a:spLocks noGrp="1"/>
          </p:cNvSpPr>
          <p:nvPr>
            <p:ph idx="1"/>
          </p:nvPr>
        </p:nvSpPr>
        <p:spPr>
          <a:xfrm>
            <a:off x="304796" y="1490472"/>
            <a:ext cx="7863840" cy="4993455"/>
          </a:xfrm>
        </p:spPr>
        <p:txBody>
          <a:bodyPr/>
          <a:lstStyle>
            <a:lvl1pPr marL="342900" indent="-342900">
              <a:lnSpc>
                <a:spcPct val="150000"/>
              </a:lnSpc>
              <a:buFont typeface="Arial" panose="020B0604020202020204" pitchFamily="34" charset="0"/>
              <a:buChar char="•"/>
              <a:defRPr>
                <a:solidFill>
                  <a:schemeClr val="tx2"/>
                </a:solidFill>
                <a:latin typeface="+mn-lt"/>
                <a:ea typeface="Inter" panose="02000503000000020004" pitchFamily="2" charset="0"/>
              </a:defRPr>
            </a:lvl1pPr>
            <a:lvl2pPr marL="685800" indent="-342900">
              <a:lnSpc>
                <a:spcPct val="150000"/>
              </a:lnSpc>
              <a:buFont typeface="Arial" panose="020B0604020202020204" pitchFamily="34" charset="0"/>
              <a:buChar char="•"/>
              <a:defRPr>
                <a:solidFill>
                  <a:schemeClr val="bg2"/>
                </a:solidFill>
                <a:latin typeface="+mn-lt"/>
                <a:ea typeface="Inter" panose="02000503000000020004" pitchFamily="2" charset="0"/>
              </a:defRPr>
            </a:lvl2pPr>
            <a:lvl3pPr marL="971550" indent="-285750">
              <a:lnSpc>
                <a:spcPct val="150000"/>
              </a:lnSpc>
              <a:buFont typeface="Arial" panose="020B0604020202020204" pitchFamily="34" charset="0"/>
              <a:buChar char="•"/>
              <a:defRPr>
                <a:solidFill>
                  <a:schemeClr val="bg2"/>
                </a:solidFill>
                <a:latin typeface="+mn-lt"/>
                <a:ea typeface="Inter" panose="02000503000000020004" pitchFamily="2" charset="0"/>
              </a:defRPr>
            </a:lvl3pPr>
            <a:lvl4pPr marL="1314450" indent="-285750">
              <a:lnSpc>
                <a:spcPct val="150000"/>
              </a:lnSpc>
              <a:buFont typeface="Arial" panose="020B0604020202020204" pitchFamily="34" charset="0"/>
              <a:buChar char="•"/>
              <a:defRPr>
                <a:solidFill>
                  <a:schemeClr val="bg2"/>
                </a:solidFill>
                <a:latin typeface="+mn-lt"/>
                <a:ea typeface="Inter" panose="02000503000000020004" pitchFamily="2" charset="0"/>
              </a:defRPr>
            </a:lvl4pPr>
            <a:lvl5pPr marL="1657350" indent="-285750">
              <a:lnSpc>
                <a:spcPct val="150000"/>
              </a:lnSpc>
              <a:buFont typeface="Arial" panose="020B0604020202020204" pitchFamily="34" charset="0"/>
              <a:buChar char="•"/>
              <a:defRPr>
                <a:solidFill>
                  <a:schemeClr val="bg2"/>
                </a:solidFill>
                <a:latin typeface="+mn-lt"/>
                <a:ea typeface="Inter"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8534400" y="0"/>
            <a:ext cx="3657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
        <p:nvSpPr>
          <p:cNvPr id="4" name="Content Placeholder 2">
            <a:extLst>
              <a:ext uri="{FF2B5EF4-FFF2-40B4-BE49-F238E27FC236}">
                <a16:creationId xmlns:a16="http://schemas.microsoft.com/office/drawing/2014/main" id="{72423804-ABBF-F52C-8221-4F32B4968013}"/>
              </a:ext>
            </a:extLst>
          </p:cNvPr>
          <p:cNvSpPr>
            <a:spLocks noGrp="1"/>
          </p:cNvSpPr>
          <p:nvPr>
            <p:ph idx="10"/>
          </p:nvPr>
        </p:nvSpPr>
        <p:spPr>
          <a:xfrm>
            <a:off x="8839200" y="1503295"/>
            <a:ext cx="3048000" cy="3651000"/>
          </a:xfrm>
        </p:spPr>
        <p:txBody>
          <a:bodyPr lIns="0" tIns="0" rIns="0" bIns="0">
            <a:normAutofit/>
          </a:bodyPr>
          <a:lstStyle>
            <a:lvl1pPr marL="0" indent="0">
              <a:lnSpc>
                <a:spcPct val="100000"/>
              </a:lnSpc>
              <a:spcAft>
                <a:spcPts val="200"/>
              </a:spcAft>
              <a:buNone/>
              <a:defRPr sz="1800">
                <a:solidFill>
                  <a:schemeClr val="bg1"/>
                </a:solidFill>
                <a:latin typeface="+mn-lt"/>
                <a:ea typeface="Inter" panose="02000503000000020004" pitchFamily="2" charset="0"/>
              </a:defRPr>
            </a:lvl1pPr>
            <a:lvl2pPr marL="342900" indent="0">
              <a:buNone/>
              <a:defRPr sz="3000">
                <a:solidFill>
                  <a:schemeClr val="bg1"/>
                </a:solidFill>
                <a:latin typeface="+mj-lt"/>
              </a:defRPr>
            </a:lvl2pPr>
            <a:lvl3pPr marL="685800" indent="0">
              <a:buNone/>
              <a:defRPr sz="3000">
                <a:solidFill>
                  <a:schemeClr val="bg1"/>
                </a:solidFill>
                <a:latin typeface="+mj-lt"/>
              </a:defRPr>
            </a:lvl3pPr>
            <a:lvl4pPr marL="1028700" indent="0">
              <a:buNone/>
              <a:defRPr sz="3000">
                <a:solidFill>
                  <a:schemeClr val="bg1"/>
                </a:solidFill>
                <a:latin typeface="+mj-lt"/>
              </a:defRPr>
            </a:lvl4pPr>
            <a:lvl5pPr marL="1371600" indent="0">
              <a:buNone/>
              <a:defRPr sz="3000">
                <a:solidFill>
                  <a:schemeClr val="bg1"/>
                </a:solidFill>
                <a:latin typeface="+mj-lt"/>
              </a:defRPr>
            </a:lvl5pPr>
          </a:lstStyle>
          <a:p>
            <a:pPr lvl="0"/>
            <a:r>
              <a:rPr lang="en-US"/>
              <a:t>Click to edit Master text styles</a:t>
            </a:r>
          </a:p>
        </p:txBody>
      </p:sp>
      <p:pic>
        <p:nvPicPr>
          <p:cNvPr id="6" name="Picture 5" descr="A logo with white text&#10;&#10;AI-generated content may be incorrect.">
            <a:extLst>
              <a:ext uri="{FF2B5EF4-FFF2-40B4-BE49-F238E27FC236}">
                <a16:creationId xmlns:a16="http://schemas.microsoft.com/office/drawing/2014/main" id="{07481B4F-5900-EA1F-429F-D5DED9F13F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4240" y="6309360"/>
            <a:ext cx="914400" cy="415470"/>
          </a:xfrm>
          <a:prstGeom prst="rect">
            <a:avLst/>
          </a:prstGeom>
        </p:spPr>
      </p:pic>
    </p:spTree>
    <p:extLst>
      <p:ext uri="{BB962C8B-B14F-4D97-AF65-F5344CB8AC3E}">
        <p14:creationId xmlns:p14="http://schemas.microsoft.com/office/powerpoint/2010/main" val="10896332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 Left Graphic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265BD02-115F-47F9-8BB7-9301C4689BF2}"/>
              </a:ext>
            </a:extLst>
          </p:cNvPr>
          <p:cNvSpPr/>
          <p:nvPr userDrawn="1"/>
        </p:nvSpPr>
        <p:spPr>
          <a:xfrm>
            <a:off x="4572000" y="1143000"/>
            <a:ext cx="7616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mn-lt"/>
            </a:endParaRPr>
          </a:p>
        </p:txBody>
      </p:sp>
      <p:sp>
        <p:nvSpPr>
          <p:cNvPr id="19" name="Title 1">
            <a:extLst>
              <a:ext uri="{FF2B5EF4-FFF2-40B4-BE49-F238E27FC236}">
                <a16:creationId xmlns:a16="http://schemas.microsoft.com/office/drawing/2014/main" id="{C2317542-466B-4C33-B536-40C988131EC3}"/>
              </a:ext>
            </a:extLst>
          </p:cNvPr>
          <p:cNvSpPr>
            <a:spLocks noGrp="1"/>
          </p:cNvSpPr>
          <p:nvPr>
            <p:ph type="title" hasCustomPrompt="1"/>
          </p:nvPr>
        </p:nvSpPr>
        <p:spPr>
          <a:xfrm>
            <a:off x="4572000" y="139849"/>
            <a:ext cx="7315200" cy="1033271"/>
          </a:xfrm>
        </p:spPr>
        <p:txBody>
          <a:bodyPr lIns="0" rIns="0">
            <a:noAutofit/>
          </a:bodyPr>
          <a:lstStyle>
            <a:lvl1pPr>
              <a:defRPr sz="4000" spc="-150" baseline="0">
                <a:solidFill>
                  <a:schemeClr val="tx2"/>
                </a:solidFill>
                <a:latin typeface="+mj-lt"/>
                <a:ea typeface="Inter" panose="02000503000000020004" pitchFamily="2" charset="0"/>
              </a:defRPr>
            </a:lvl1pPr>
          </a:lstStyle>
          <a:p>
            <a:r>
              <a:rPr lang="en-US" dirty="0"/>
              <a:t>Click to edit master</a:t>
            </a:r>
          </a:p>
        </p:txBody>
      </p:sp>
      <p:sp>
        <p:nvSpPr>
          <p:cNvPr id="20" name="Content Placeholder 2">
            <a:extLst>
              <a:ext uri="{FF2B5EF4-FFF2-40B4-BE49-F238E27FC236}">
                <a16:creationId xmlns:a16="http://schemas.microsoft.com/office/drawing/2014/main" id="{D10F24FA-DC24-4423-9F3E-791AF25819ED}"/>
              </a:ext>
            </a:extLst>
          </p:cNvPr>
          <p:cNvSpPr>
            <a:spLocks noGrp="1"/>
          </p:cNvSpPr>
          <p:nvPr>
            <p:ph idx="1"/>
          </p:nvPr>
        </p:nvSpPr>
        <p:spPr>
          <a:xfrm>
            <a:off x="457200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mn-lt"/>
                <a:ea typeface="Inter" panose="02000503000000020004" pitchFamily="2" charset="0"/>
              </a:defRPr>
            </a:lvl1pPr>
            <a:lvl2pPr marL="685800" indent="-342900">
              <a:lnSpc>
                <a:spcPct val="150000"/>
              </a:lnSpc>
              <a:buFont typeface="Arial" panose="020B0604020202020204" pitchFamily="34" charset="0"/>
              <a:buChar char="•"/>
              <a:defRPr>
                <a:solidFill>
                  <a:schemeClr val="bg2"/>
                </a:solidFill>
                <a:latin typeface="+mn-lt"/>
                <a:ea typeface="Inter" panose="02000503000000020004" pitchFamily="2" charset="0"/>
              </a:defRPr>
            </a:lvl2pPr>
            <a:lvl3pPr marL="971550" indent="-285750">
              <a:lnSpc>
                <a:spcPct val="150000"/>
              </a:lnSpc>
              <a:buFont typeface="Arial" panose="020B0604020202020204" pitchFamily="34" charset="0"/>
              <a:buChar char="•"/>
              <a:defRPr>
                <a:solidFill>
                  <a:schemeClr val="bg2"/>
                </a:solidFill>
                <a:latin typeface="+mn-lt"/>
                <a:ea typeface="Inter" panose="02000503000000020004" pitchFamily="2" charset="0"/>
              </a:defRPr>
            </a:lvl3pPr>
            <a:lvl4pPr marL="1314450" indent="-285750">
              <a:lnSpc>
                <a:spcPct val="150000"/>
              </a:lnSpc>
              <a:buFont typeface="Arial" panose="020B0604020202020204" pitchFamily="34" charset="0"/>
              <a:buChar char="•"/>
              <a:defRPr>
                <a:solidFill>
                  <a:schemeClr val="bg2"/>
                </a:solidFill>
                <a:latin typeface="+mn-lt"/>
                <a:ea typeface="Inter" panose="02000503000000020004" pitchFamily="2" charset="0"/>
              </a:defRPr>
            </a:lvl4pPr>
            <a:lvl5pPr marL="1657350" indent="-285750">
              <a:lnSpc>
                <a:spcPct val="150000"/>
              </a:lnSpc>
              <a:buFont typeface="Arial" panose="020B0604020202020204" pitchFamily="34" charset="0"/>
              <a:buChar char="•"/>
              <a:defRPr>
                <a:solidFill>
                  <a:schemeClr val="bg2"/>
                </a:solidFill>
                <a:latin typeface="+mn-lt"/>
                <a:ea typeface="Inter"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
            <a:extLst>
              <a:ext uri="{FF2B5EF4-FFF2-40B4-BE49-F238E27FC236}">
                <a16:creationId xmlns:a16="http://schemas.microsoft.com/office/drawing/2014/main" id="{24EDD153-DDEF-4510-BB71-ECF9A2B6F564}"/>
              </a:ext>
            </a:extLst>
          </p:cNvPr>
          <p:cNvSpPr>
            <a:spLocks noGrp="1"/>
          </p:cNvSpPr>
          <p:nvPr>
            <p:ph idx="11"/>
          </p:nvPr>
        </p:nvSpPr>
        <p:spPr>
          <a:xfrm>
            <a:off x="1" y="0"/>
            <a:ext cx="4297361" cy="6858000"/>
          </a:xfrm>
        </p:spPr>
        <p:txBody>
          <a:bodyPr/>
          <a:lstStyle>
            <a:lvl1pPr marL="0" indent="0">
              <a:buNone/>
              <a:defRPr>
                <a:latin typeface="+mn-lt"/>
                <a:ea typeface="Inter"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419972367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1_Content - Right Graph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16E807-90DB-436A-8EC0-E099494C881E}"/>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
        <p:nvSpPr>
          <p:cNvPr id="15" name="Content Placeholder 2">
            <a:extLst>
              <a:ext uri="{FF2B5EF4-FFF2-40B4-BE49-F238E27FC236}">
                <a16:creationId xmlns:a16="http://schemas.microsoft.com/office/drawing/2014/main" id="{41E51DE2-2537-4BD2-97A5-821C0305B97F}"/>
              </a:ext>
            </a:extLst>
          </p:cNvPr>
          <p:cNvSpPr>
            <a:spLocks noGrp="1"/>
          </p:cNvSpPr>
          <p:nvPr>
            <p:ph idx="13"/>
          </p:nvPr>
        </p:nvSpPr>
        <p:spPr>
          <a:xfrm>
            <a:off x="6248400" y="0"/>
            <a:ext cx="5943600" cy="6858000"/>
          </a:xfrm>
        </p:spPr>
        <p:txBody>
          <a:bodyPr/>
          <a:lstStyle>
            <a:lvl1pPr marL="0" indent="0">
              <a:buNone/>
              <a:defRPr>
                <a:latin typeface="+mn-lt"/>
                <a:ea typeface="Inter" panose="02000503000000020004" pitchFamily="2" charset="0"/>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4E42E80B-645E-47CB-9BE6-769885D5501E}"/>
              </a:ext>
            </a:extLst>
          </p:cNvPr>
          <p:cNvSpPr>
            <a:spLocks noGrp="1"/>
          </p:cNvSpPr>
          <p:nvPr>
            <p:ph idx="1" hasCustomPrompt="1"/>
          </p:nvPr>
        </p:nvSpPr>
        <p:spPr>
          <a:xfrm>
            <a:off x="457200" y="1509236"/>
            <a:ext cx="5486400" cy="327580"/>
          </a:xfrm>
        </p:spPr>
        <p:txBody>
          <a:bodyPr lIns="0" rIns="0" anchor="ctr"/>
          <a:lstStyle>
            <a:lvl1pPr marL="0" indent="0">
              <a:buNone/>
              <a:defRPr sz="2400" b="1" cap="none" baseline="0">
                <a:solidFill>
                  <a:schemeClr val="tx2"/>
                </a:solidFill>
                <a:latin typeface="+mj-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8" name="Content Placeholder 2">
            <a:extLst>
              <a:ext uri="{FF2B5EF4-FFF2-40B4-BE49-F238E27FC236}">
                <a16:creationId xmlns:a16="http://schemas.microsoft.com/office/drawing/2014/main" id="{C58DA768-F42F-417E-919F-D3788F593E4A}"/>
              </a:ext>
            </a:extLst>
          </p:cNvPr>
          <p:cNvSpPr>
            <a:spLocks noGrp="1"/>
          </p:cNvSpPr>
          <p:nvPr>
            <p:ph idx="14" hasCustomPrompt="1"/>
          </p:nvPr>
        </p:nvSpPr>
        <p:spPr>
          <a:xfrm>
            <a:off x="457199" y="2194560"/>
            <a:ext cx="5486401" cy="3719352"/>
          </a:xfrm>
        </p:spPr>
        <p:txBody>
          <a:bodyPr lIns="0" rIns="0"/>
          <a:lstStyle>
            <a:lvl1pPr marL="342900" indent="-342900">
              <a:buFont typeface="Arial" panose="020B0604020202020204" pitchFamily="34" charset="0"/>
              <a:buChar char="•"/>
              <a:defRPr sz="2000" b="0" baseline="0">
                <a:solidFill>
                  <a:schemeClr val="bg2"/>
                </a:solidFill>
                <a:latin typeface="+mn-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Tree>
    <p:extLst>
      <p:ext uri="{BB962C8B-B14F-4D97-AF65-F5344CB8AC3E}">
        <p14:creationId xmlns:p14="http://schemas.microsoft.com/office/powerpoint/2010/main" val="183306518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1_Numbered Content">
    <p:spTree>
      <p:nvGrpSpPr>
        <p:cNvPr id="1" name=""/>
        <p:cNvGrpSpPr/>
        <p:nvPr/>
      </p:nvGrpSpPr>
      <p:grpSpPr>
        <a:xfrm>
          <a:off x="0" y="0"/>
          <a:ext cx="0" cy="0"/>
          <a:chOff x="0" y="0"/>
          <a:chExt cx="0" cy="0"/>
        </a:xfrm>
      </p:grpSpPr>
      <p:sp>
        <p:nvSpPr>
          <p:cNvPr id="18" name="Content Placeholder 2"/>
          <p:cNvSpPr>
            <a:spLocks noGrp="1"/>
          </p:cNvSpPr>
          <p:nvPr>
            <p:ph idx="1" hasCustomPrompt="1"/>
          </p:nvPr>
        </p:nvSpPr>
        <p:spPr>
          <a:xfrm>
            <a:off x="946784" y="513612"/>
            <a:ext cx="10668000" cy="457200"/>
          </a:xfrm>
        </p:spPr>
        <p:txBody>
          <a:bodyPr lIns="0" rIns="0">
            <a:noAutofit/>
          </a:bodyPr>
          <a:lstStyle>
            <a:lvl1pPr marL="0" indent="0">
              <a:buNone/>
              <a:defRPr sz="2000" b="1" cap="none" baseline="0">
                <a:solidFill>
                  <a:schemeClr val="tx2"/>
                </a:solidFill>
                <a:latin typeface="+mj-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9" name="Rectangle 18"/>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
        <p:nvSpPr>
          <p:cNvPr id="24" name="Content Placeholder 2"/>
          <p:cNvSpPr>
            <a:spLocks noGrp="1"/>
          </p:cNvSpPr>
          <p:nvPr>
            <p:ph idx="13" hasCustomPrompt="1"/>
          </p:nvPr>
        </p:nvSpPr>
        <p:spPr>
          <a:xfrm>
            <a:off x="946784" y="865569"/>
            <a:ext cx="10668000" cy="853718"/>
          </a:xfrm>
        </p:spPr>
        <p:txBody>
          <a:bodyPr lIns="0" rIns="0">
            <a:normAutofit/>
          </a:bodyPr>
          <a:lstStyle>
            <a:lvl1pPr marL="0" indent="0">
              <a:buNone/>
              <a:defRPr sz="1800" b="0" baseline="0">
                <a:solidFill>
                  <a:schemeClr val="bg2"/>
                </a:solidFill>
                <a:latin typeface="+mn-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p:cNvSpPr>
            <a:spLocks noGrp="1"/>
          </p:cNvSpPr>
          <p:nvPr>
            <p:ph idx="14" hasCustomPrompt="1"/>
          </p:nvPr>
        </p:nvSpPr>
        <p:spPr>
          <a:xfrm>
            <a:off x="946784" y="2102093"/>
            <a:ext cx="10668000" cy="457200"/>
          </a:xfrm>
        </p:spPr>
        <p:txBody>
          <a:bodyPr lIns="0" rIns="0">
            <a:noAutofit/>
          </a:bodyPr>
          <a:lstStyle>
            <a:lvl1pPr marL="0" indent="0">
              <a:buNone/>
              <a:defRPr sz="2000" b="1" cap="none" baseline="0">
                <a:solidFill>
                  <a:schemeClr val="tx2"/>
                </a:solidFill>
                <a:latin typeface="+mj-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p:cNvSpPr>
            <a:spLocks noGrp="1"/>
          </p:cNvSpPr>
          <p:nvPr>
            <p:ph idx="15" hasCustomPrompt="1"/>
          </p:nvPr>
        </p:nvSpPr>
        <p:spPr>
          <a:xfrm>
            <a:off x="946784" y="2472522"/>
            <a:ext cx="10668000" cy="853718"/>
          </a:xfrm>
        </p:spPr>
        <p:txBody>
          <a:bodyPr lIns="0" rIns="0">
            <a:normAutofit/>
          </a:bodyPr>
          <a:lstStyle>
            <a:lvl1pPr marL="0" indent="0">
              <a:buNone/>
              <a:defRPr sz="1800" b="0" baseline="0">
                <a:solidFill>
                  <a:schemeClr val="bg2"/>
                </a:solidFill>
                <a:latin typeface="+mn-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
        <p:nvSpPr>
          <p:cNvPr id="27" name="Content Placeholder 2"/>
          <p:cNvSpPr>
            <a:spLocks noGrp="1"/>
          </p:cNvSpPr>
          <p:nvPr>
            <p:ph idx="16" hasCustomPrompt="1"/>
          </p:nvPr>
        </p:nvSpPr>
        <p:spPr>
          <a:xfrm>
            <a:off x="946784" y="3703928"/>
            <a:ext cx="10668000" cy="457200"/>
          </a:xfrm>
        </p:spPr>
        <p:txBody>
          <a:bodyPr lIns="0" rIns="0">
            <a:noAutofit/>
          </a:bodyPr>
          <a:lstStyle>
            <a:lvl1pPr marL="0" indent="0">
              <a:buNone/>
              <a:defRPr sz="2000" b="1" cap="none" baseline="0">
                <a:solidFill>
                  <a:schemeClr val="tx2"/>
                </a:solidFill>
                <a:latin typeface="+mj-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p:cNvSpPr>
            <a:spLocks noGrp="1"/>
          </p:cNvSpPr>
          <p:nvPr>
            <p:ph idx="17" hasCustomPrompt="1"/>
          </p:nvPr>
        </p:nvSpPr>
        <p:spPr>
          <a:xfrm>
            <a:off x="946784" y="4074357"/>
            <a:ext cx="10668000" cy="853718"/>
          </a:xfrm>
        </p:spPr>
        <p:txBody>
          <a:bodyPr lIns="0" rIns="0">
            <a:normAutofit/>
          </a:bodyPr>
          <a:lstStyle>
            <a:lvl1pPr marL="0" indent="0">
              <a:buNone/>
              <a:defRPr sz="1800" b="0" baseline="0">
                <a:solidFill>
                  <a:schemeClr val="bg2"/>
                </a:solidFill>
                <a:latin typeface="+mn-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
        <p:nvSpPr>
          <p:cNvPr id="29" name="Content Placeholder 2"/>
          <p:cNvSpPr>
            <a:spLocks noGrp="1"/>
          </p:cNvSpPr>
          <p:nvPr>
            <p:ph idx="18" hasCustomPrompt="1"/>
          </p:nvPr>
        </p:nvSpPr>
        <p:spPr>
          <a:xfrm>
            <a:off x="946784" y="5185312"/>
            <a:ext cx="10668000" cy="457200"/>
          </a:xfrm>
        </p:spPr>
        <p:txBody>
          <a:bodyPr lIns="0" rIns="0">
            <a:noAutofit/>
          </a:bodyPr>
          <a:lstStyle>
            <a:lvl1pPr marL="0" indent="0">
              <a:buNone/>
              <a:defRPr sz="2000" b="1" cap="none" baseline="0">
                <a:solidFill>
                  <a:schemeClr val="tx2"/>
                </a:solidFill>
                <a:latin typeface="+mj-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p:cNvSpPr>
            <a:spLocks noGrp="1"/>
          </p:cNvSpPr>
          <p:nvPr>
            <p:ph idx="19" hasCustomPrompt="1"/>
          </p:nvPr>
        </p:nvSpPr>
        <p:spPr>
          <a:xfrm>
            <a:off x="946784" y="5555741"/>
            <a:ext cx="9904096" cy="853718"/>
          </a:xfrm>
        </p:spPr>
        <p:txBody>
          <a:bodyPr lIns="0" rIns="0">
            <a:normAutofit/>
          </a:bodyPr>
          <a:lstStyle>
            <a:lvl1pPr marL="0" indent="0">
              <a:buNone/>
              <a:defRPr sz="1800" b="0" baseline="0">
                <a:solidFill>
                  <a:schemeClr val="bg2"/>
                </a:solidFill>
                <a:latin typeface="+mn-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pic>
        <p:nvPicPr>
          <p:cNvPr id="4" name="Picture 3" descr="A blue and black logo&#10;&#10;AI-generated content may be incorrect.">
            <a:extLst>
              <a:ext uri="{FF2B5EF4-FFF2-40B4-BE49-F238E27FC236}">
                <a16:creationId xmlns:a16="http://schemas.microsoft.com/office/drawing/2014/main" id="{C8797F1E-0FA0-40D2-79F2-BFABFCBACD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4240" y="6309360"/>
            <a:ext cx="914400" cy="415470"/>
          </a:xfrm>
          <a:prstGeom prst="rect">
            <a:avLst/>
          </a:prstGeom>
        </p:spPr>
      </p:pic>
    </p:spTree>
    <p:extLst>
      <p:ext uri="{BB962C8B-B14F-4D97-AF65-F5344CB8AC3E}">
        <p14:creationId xmlns:p14="http://schemas.microsoft.com/office/powerpoint/2010/main" val="215706529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1_Numbered Content - Right Graphic - Header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B7DEEE-DAD9-48FA-B8F0-4DFC93A9FC35}"/>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
        <p:nvSpPr>
          <p:cNvPr id="20" name="Content Placeholder 2">
            <a:extLst>
              <a:ext uri="{FF2B5EF4-FFF2-40B4-BE49-F238E27FC236}">
                <a16:creationId xmlns:a16="http://schemas.microsoft.com/office/drawing/2014/main" id="{BA0E8C55-E9E6-4DA4-9234-C887918836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3" name="Content Placeholder 2">
            <a:extLst>
              <a:ext uri="{FF2B5EF4-FFF2-40B4-BE49-F238E27FC236}">
                <a16:creationId xmlns:a16="http://schemas.microsoft.com/office/drawing/2014/main" id="{3232013B-5AF5-4AC7-9744-561CBCAB6F09}"/>
              </a:ext>
            </a:extLst>
          </p:cNvPr>
          <p:cNvSpPr>
            <a:spLocks noGrp="1"/>
          </p:cNvSpPr>
          <p:nvPr>
            <p:ph idx="1" hasCustomPrompt="1"/>
          </p:nvPr>
        </p:nvSpPr>
        <p:spPr>
          <a:xfrm>
            <a:off x="975360" y="656489"/>
            <a:ext cx="6675120" cy="457200"/>
          </a:xfrm>
        </p:spPr>
        <p:txBody>
          <a:bodyPr lIns="0" rIns="0">
            <a:noAutofit/>
          </a:bodyPr>
          <a:lstStyle>
            <a:lvl1pPr marL="0" indent="0">
              <a:buNone/>
              <a:defRPr sz="2000" b="1" cap="none" baseline="0">
                <a:solidFill>
                  <a:schemeClr val="tx2"/>
                </a:solidFill>
                <a:latin typeface="+mj-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4" name="Content Placeholder 2">
            <a:extLst>
              <a:ext uri="{FF2B5EF4-FFF2-40B4-BE49-F238E27FC236}">
                <a16:creationId xmlns:a16="http://schemas.microsoft.com/office/drawing/2014/main" id="{8C95AF84-DF33-499D-9936-C026C4E57ECB}"/>
              </a:ext>
            </a:extLst>
          </p:cNvPr>
          <p:cNvSpPr>
            <a:spLocks noGrp="1"/>
          </p:cNvSpPr>
          <p:nvPr>
            <p:ph idx="13" hasCustomPrompt="1"/>
          </p:nvPr>
        </p:nvSpPr>
        <p:spPr>
          <a:xfrm>
            <a:off x="975360" y="1026918"/>
            <a:ext cx="6675120" cy="853718"/>
          </a:xfrm>
        </p:spPr>
        <p:txBody>
          <a:bodyPr lIns="0" rIns="0">
            <a:normAutofit/>
          </a:bodyPr>
          <a:lstStyle>
            <a:lvl1pPr marL="0" indent="0">
              <a:buNone/>
              <a:defRPr sz="1800" b="0" baseline="0">
                <a:solidFill>
                  <a:schemeClr val="bg2"/>
                </a:solidFill>
                <a:latin typeface="+mn-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a:extLst>
              <a:ext uri="{FF2B5EF4-FFF2-40B4-BE49-F238E27FC236}">
                <a16:creationId xmlns:a16="http://schemas.microsoft.com/office/drawing/2014/main" id="{6F705BC6-42D4-49AB-A79C-E8806E35B6D7}"/>
              </a:ext>
            </a:extLst>
          </p:cNvPr>
          <p:cNvSpPr>
            <a:spLocks noGrp="1"/>
          </p:cNvSpPr>
          <p:nvPr>
            <p:ph idx="14" hasCustomPrompt="1"/>
          </p:nvPr>
        </p:nvSpPr>
        <p:spPr>
          <a:xfrm>
            <a:off x="975360" y="2244970"/>
            <a:ext cx="6675120" cy="457200"/>
          </a:xfrm>
        </p:spPr>
        <p:txBody>
          <a:bodyPr lIns="0" rIns="0">
            <a:noAutofit/>
          </a:bodyPr>
          <a:lstStyle>
            <a:lvl1pPr marL="0" indent="0">
              <a:buNone/>
              <a:defRPr sz="2000" b="1" cap="none" baseline="0">
                <a:solidFill>
                  <a:schemeClr val="tx2"/>
                </a:solidFill>
                <a:latin typeface="+mj-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a:extLst>
              <a:ext uri="{FF2B5EF4-FFF2-40B4-BE49-F238E27FC236}">
                <a16:creationId xmlns:a16="http://schemas.microsoft.com/office/drawing/2014/main" id="{4ECAEF49-7445-41DA-BDC8-85C716901F2F}"/>
              </a:ext>
            </a:extLst>
          </p:cNvPr>
          <p:cNvSpPr>
            <a:spLocks noGrp="1"/>
          </p:cNvSpPr>
          <p:nvPr>
            <p:ph idx="15" hasCustomPrompt="1"/>
          </p:nvPr>
        </p:nvSpPr>
        <p:spPr>
          <a:xfrm>
            <a:off x="975360" y="2615399"/>
            <a:ext cx="6675120" cy="853718"/>
          </a:xfrm>
        </p:spPr>
        <p:txBody>
          <a:bodyPr lIns="0" rIns="0">
            <a:normAutofit/>
          </a:bodyPr>
          <a:lstStyle>
            <a:lvl1pPr marL="0" indent="0">
              <a:buNone/>
              <a:defRPr sz="1800" b="0" baseline="0">
                <a:solidFill>
                  <a:schemeClr val="bg2"/>
                </a:solidFill>
                <a:latin typeface="+mn-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7" name="Content Placeholder 2">
            <a:extLst>
              <a:ext uri="{FF2B5EF4-FFF2-40B4-BE49-F238E27FC236}">
                <a16:creationId xmlns:a16="http://schemas.microsoft.com/office/drawing/2014/main" id="{2B08F23F-0993-4883-BCE2-B4699081302B}"/>
              </a:ext>
            </a:extLst>
          </p:cNvPr>
          <p:cNvSpPr>
            <a:spLocks noGrp="1"/>
          </p:cNvSpPr>
          <p:nvPr>
            <p:ph idx="16" hasCustomPrompt="1"/>
          </p:nvPr>
        </p:nvSpPr>
        <p:spPr>
          <a:xfrm>
            <a:off x="975360" y="3846805"/>
            <a:ext cx="6675120" cy="457200"/>
          </a:xfrm>
        </p:spPr>
        <p:txBody>
          <a:bodyPr lIns="0" rIns="0">
            <a:noAutofit/>
          </a:bodyPr>
          <a:lstStyle>
            <a:lvl1pPr marL="0" indent="0">
              <a:buNone/>
              <a:defRPr sz="2000" b="1" cap="none" baseline="0">
                <a:solidFill>
                  <a:schemeClr val="tx2"/>
                </a:solidFill>
                <a:latin typeface="+mj-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a:extLst>
              <a:ext uri="{FF2B5EF4-FFF2-40B4-BE49-F238E27FC236}">
                <a16:creationId xmlns:a16="http://schemas.microsoft.com/office/drawing/2014/main" id="{393DC392-EBD6-4A7B-9877-59A70AC464E6}"/>
              </a:ext>
            </a:extLst>
          </p:cNvPr>
          <p:cNvSpPr>
            <a:spLocks noGrp="1"/>
          </p:cNvSpPr>
          <p:nvPr>
            <p:ph idx="17" hasCustomPrompt="1"/>
          </p:nvPr>
        </p:nvSpPr>
        <p:spPr>
          <a:xfrm>
            <a:off x="975360" y="4217234"/>
            <a:ext cx="6675120" cy="853718"/>
          </a:xfrm>
        </p:spPr>
        <p:txBody>
          <a:bodyPr lIns="0" rIns="0">
            <a:normAutofit/>
          </a:bodyPr>
          <a:lstStyle>
            <a:lvl1pPr marL="0" indent="0">
              <a:buNone/>
              <a:defRPr sz="1800" b="0" baseline="0">
                <a:solidFill>
                  <a:schemeClr val="bg2"/>
                </a:solidFill>
                <a:latin typeface="+mn-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
        <p:nvSpPr>
          <p:cNvPr id="29" name="Content Placeholder 2">
            <a:extLst>
              <a:ext uri="{FF2B5EF4-FFF2-40B4-BE49-F238E27FC236}">
                <a16:creationId xmlns:a16="http://schemas.microsoft.com/office/drawing/2014/main" id="{ECDA7CC5-D5FF-454B-9577-E07FC90EEA72}"/>
              </a:ext>
            </a:extLst>
          </p:cNvPr>
          <p:cNvSpPr>
            <a:spLocks noGrp="1"/>
          </p:cNvSpPr>
          <p:nvPr>
            <p:ph idx="18" hasCustomPrompt="1"/>
          </p:nvPr>
        </p:nvSpPr>
        <p:spPr>
          <a:xfrm>
            <a:off x="975360" y="5328189"/>
            <a:ext cx="6675120" cy="457200"/>
          </a:xfrm>
        </p:spPr>
        <p:txBody>
          <a:bodyPr lIns="0" rIns="0">
            <a:noAutofit/>
          </a:bodyPr>
          <a:lstStyle>
            <a:lvl1pPr marL="0" indent="0">
              <a:buNone/>
              <a:defRPr sz="2000" b="1" cap="none" baseline="0">
                <a:solidFill>
                  <a:schemeClr val="tx2"/>
                </a:solidFill>
                <a:latin typeface="+mj-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a:extLst>
              <a:ext uri="{FF2B5EF4-FFF2-40B4-BE49-F238E27FC236}">
                <a16:creationId xmlns:a16="http://schemas.microsoft.com/office/drawing/2014/main" id="{089E8D92-E218-4645-8C65-8151F60E8776}"/>
              </a:ext>
            </a:extLst>
          </p:cNvPr>
          <p:cNvSpPr>
            <a:spLocks noGrp="1"/>
          </p:cNvSpPr>
          <p:nvPr>
            <p:ph idx="19" hasCustomPrompt="1"/>
          </p:nvPr>
        </p:nvSpPr>
        <p:spPr>
          <a:xfrm>
            <a:off x="975360" y="5698618"/>
            <a:ext cx="6675120" cy="853718"/>
          </a:xfrm>
        </p:spPr>
        <p:txBody>
          <a:bodyPr lIns="0" rIns="0">
            <a:normAutofit/>
          </a:bodyPr>
          <a:lstStyle>
            <a:lvl1pPr marL="0" indent="0">
              <a:buNone/>
              <a:defRPr sz="1800" b="0" baseline="0">
                <a:solidFill>
                  <a:schemeClr val="bg2"/>
                </a:solidFill>
                <a:latin typeface="+mn-lt"/>
                <a:ea typeface="Inter" panose="02000503000000020004" pitchFamily="2" charset="0"/>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Tree>
    <p:extLst>
      <p:ext uri="{BB962C8B-B14F-4D97-AF65-F5344CB8AC3E}">
        <p14:creationId xmlns:p14="http://schemas.microsoft.com/office/powerpoint/2010/main" val="338768699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1_Keywo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488951" y="1143338"/>
            <a:ext cx="11214099" cy="4576527"/>
          </a:xfrm>
        </p:spPr>
        <p:txBody>
          <a:bodyPr anchor="ctr">
            <a:normAutofit/>
          </a:bodyPr>
          <a:lstStyle>
            <a:lvl1pPr algn="ctr">
              <a:defRPr sz="8800" b="1" i="0">
                <a:solidFill>
                  <a:schemeClr val="bg2"/>
                </a:solidFill>
                <a:latin typeface="+mj-lt"/>
                <a:ea typeface="Inter" panose="02000503000000020004" pitchFamily="2" charset="0"/>
              </a:defRPr>
            </a:lvl1pPr>
          </a:lstStyle>
          <a:p>
            <a:r>
              <a:rPr lang="en-US" dirty="0"/>
              <a:t>Keyword slide</a:t>
            </a:r>
          </a:p>
        </p:txBody>
      </p:sp>
    </p:spTree>
    <p:extLst>
      <p:ext uri="{BB962C8B-B14F-4D97-AF65-F5344CB8AC3E}">
        <p14:creationId xmlns:p14="http://schemas.microsoft.com/office/powerpoint/2010/main" val="1761734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 Gray">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bg1"/>
                </a:solidFill>
              </a:defRPr>
            </a:lvl1pPr>
          </a:lstStyle>
          <a:p>
            <a:r>
              <a:rPr lang="en-US" dirty="0"/>
              <a:t>SECTION TITLE</a:t>
            </a:r>
          </a:p>
        </p:txBody>
      </p:sp>
      <p:pic>
        <p:nvPicPr>
          <p:cNvPr id="7" name="Picture 6">
            <a:extLst>
              <a:ext uri="{FF2B5EF4-FFF2-40B4-BE49-F238E27FC236}">
                <a16:creationId xmlns:a16="http://schemas.microsoft.com/office/drawing/2014/main" id="{F2076FDF-9266-4A52-BA27-F9AD2F5AC2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294851335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1_Keyword Slide (Dark)">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87E943-AA5F-0018-68B2-EFD3A35FD26B}"/>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488951" y="1143338"/>
            <a:ext cx="11214099" cy="4576527"/>
          </a:xfrm>
        </p:spPr>
        <p:txBody>
          <a:bodyPr anchor="ctr">
            <a:normAutofit/>
          </a:bodyPr>
          <a:lstStyle>
            <a:lvl1pPr algn="ctr">
              <a:defRPr sz="8800" b="1" i="0">
                <a:solidFill>
                  <a:schemeClr val="bg1"/>
                </a:solidFill>
                <a:latin typeface="+mj-lt"/>
                <a:ea typeface="Inter" panose="02000503000000020004" pitchFamily="2" charset="0"/>
              </a:defRPr>
            </a:lvl1pPr>
          </a:lstStyle>
          <a:p>
            <a:r>
              <a:rPr lang="en-US" dirty="0"/>
              <a:t>Keyword slide</a:t>
            </a:r>
          </a:p>
        </p:txBody>
      </p:sp>
      <p:pic>
        <p:nvPicPr>
          <p:cNvPr id="8" name="Picture 7">
            <a:extLst>
              <a:ext uri="{FF2B5EF4-FFF2-40B4-BE49-F238E27FC236}">
                <a16:creationId xmlns:a16="http://schemas.microsoft.com/office/drawing/2014/main" id="{3EFFA5DF-7A02-FC76-CA11-41024142AB0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7303" y="228600"/>
            <a:ext cx="1594288" cy="724386"/>
          </a:xfrm>
          <a:prstGeom prst="rect">
            <a:avLst/>
          </a:prstGeom>
        </p:spPr>
      </p:pic>
    </p:spTree>
    <p:extLst>
      <p:ext uri="{BB962C8B-B14F-4D97-AF65-F5344CB8AC3E}">
        <p14:creationId xmlns:p14="http://schemas.microsoft.com/office/powerpoint/2010/main" val="2568117576"/>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Image Keyword Slide">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60E83C5A-875F-4159-917A-339BF5530BAB}"/>
              </a:ext>
              <a:ext uri="{C183D7F6-B498-43B3-948B-1728B52AA6E4}">
                <adec:decorative xmlns:adec="http://schemas.microsoft.com/office/drawing/2017/decorative" val="1"/>
              </a:ext>
            </a:extLst>
          </p:cNvPr>
          <p:cNvSpPr>
            <a:spLocks noGrp="1"/>
          </p:cNvSpPr>
          <p:nvPr>
            <p:ph type="pic" sz="quarter" idx="11"/>
          </p:nvPr>
        </p:nvSpPr>
        <p:spPr>
          <a:xfrm>
            <a:off x="0" y="0"/>
            <a:ext cx="12192000" cy="6858000"/>
          </a:xfrm>
          <a:solidFill>
            <a:schemeClr val="tx2"/>
          </a:solidFill>
        </p:spPr>
        <p:txBody>
          <a:bodyPr/>
          <a:lstStyle>
            <a:lvl1pPr>
              <a:defRPr>
                <a:latin typeface="+mn-lt"/>
              </a:defRPr>
            </a:lvl1pPr>
          </a:lstStyle>
          <a:p>
            <a:r>
              <a:rPr lang="en-US"/>
              <a:t>Click icon to add picture</a:t>
            </a:r>
            <a:endParaRPr lang="en-US" dirty="0"/>
          </a:p>
        </p:txBody>
      </p:sp>
      <p:sp>
        <p:nvSpPr>
          <p:cNvPr id="6" name="Source Placeholder 4">
            <a:extLst>
              <a:ext uri="{FF2B5EF4-FFF2-40B4-BE49-F238E27FC236}">
                <a16:creationId xmlns:a16="http://schemas.microsoft.com/office/drawing/2014/main" id="{0DDDDE4F-B6C4-4C26-8174-4A2FA73F6525}"/>
              </a:ext>
              <a:ext uri="{C183D7F6-B498-43B3-948B-1728B52AA6E4}">
                <adec:decorative xmlns:adec="http://schemas.microsoft.com/office/drawing/2017/decorative" val="1"/>
              </a:ext>
            </a:extLst>
          </p:cNvPr>
          <p:cNvSpPr>
            <a:spLocks noGrp="1"/>
          </p:cNvSpPr>
          <p:nvPr>
            <p:ph type="body" sz="quarter" idx="14" hasCustomPrompt="1"/>
          </p:nvPr>
        </p:nvSpPr>
        <p:spPr>
          <a:xfrm>
            <a:off x="248787" y="6514578"/>
            <a:ext cx="5847213" cy="165623"/>
          </a:xfrm>
        </p:spPr>
        <p:txBody>
          <a:bodyPr wrap="square" lIns="0" tIns="0" rIns="0" bIns="0" anchor="b">
            <a:spAutoFit/>
          </a:bodyPr>
          <a:lstStyle>
            <a:lvl1pPr marL="0" indent="0" algn="l">
              <a:buNone/>
              <a:defRPr sz="800">
                <a:solidFill>
                  <a:schemeClr val="bg1"/>
                </a:solidFill>
                <a:latin typeface="+mn-lt"/>
              </a:defRPr>
            </a:lvl1pPr>
            <a:lvl5pPr>
              <a:defRPr/>
            </a:lvl5pPr>
          </a:lstStyle>
          <a:p>
            <a:pPr lvl="0"/>
            <a:r>
              <a:rPr lang="en-US"/>
              <a:t>Image credit </a:t>
            </a:r>
          </a:p>
        </p:txBody>
      </p:sp>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488951" y="1143338"/>
            <a:ext cx="11214099" cy="4576527"/>
          </a:xfrm>
        </p:spPr>
        <p:txBody>
          <a:bodyPr anchor="ctr">
            <a:normAutofit/>
          </a:bodyPr>
          <a:lstStyle>
            <a:lvl1pPr algn="ctr">
              <a:defRPr sz="6600" b="1" i="0">
                <a:solidFill>
                  <a:schemeClr val="bg1"/>
                </a:solidFill>
                <a:latin typeface="+mj-lt"/>
                <a:ea typeface="Inter" panose="02000503000000020004" pitchFamily="2" charset="0"/>
              </a:defRPr>
            </a:lvl1pPr>
          </a:lstStyle>
          <a:p>
            <a:r>
              <a:rPr lang="en-US" dirty="0"/>
              <a:t>Image keyword slide</a:t>
            </a:r>
          </a:p>
        </p:txBody>
      </p:sp>
      <p:pic>
        <p:nvPicPr>
          <p:cNvPr id="10" name="Picture 9">
            <a:extLst>
              <a:ext uri="{FF2B5EF4-FFF2-40B4-BE49-F238E27FC236}">
                <a16:creationId xmlns:a16="http://schemas.microsoft.com/office/drawing/2014/main" id="{158C35B8-9B1E-B37B-BB80-F3B38AC7F59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57303" y="228600"/>
            <a:ext cx="1594288" cy="724386"/>
          </a:xfrm>
          <a:prstGeom prst="rect">
            <a:avLst/>
          </a:prstGeom>
        </p:spPr>
      </p:pic>
      <p:pic>
        <p:nvPicPr>
          <p:cNvPr id="3" name="Picture 2">
            <a:extLst>
              <a:ext uri="{FF2B5EF4-FFF2-40B4-BE49-F238E27FC236}">
                <a16:creationId xmlns:a16="http://schemas.microsoft.com/office/drawing/2014/main" id="{8D1905EC-F33B-CC42-B157-0438927D04E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7303" y="228600"/>
            <a:ext cx="1594288" cy="724386"/>
          </a:xfrm>
          <a:prstGeom prst="rect">
            <a:avLst/>
          </a:prstGeom>
        </p:spPr>
      </p:pic>
    </p:spTree>
    <p:extLst>
      <p:ext uri="{BB962C8B-B14F-4D97-AF65-F5344CB8AC3E}">
        <p14:creationId xmlns:p14="http://schemas.microsoft.com/office/powerpoint/2010/main" val="421430994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Success Story with 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D96C10-D176-3980-F084-6AAE2EFE2AB3}"/>
              </a:ext>
            </a:extLst>
          </p:cNvPr>
          <p:cNvSpPr/>
          <p:nvPr/>
        </p:nvSpPr>
        <p:spPr>
          <a:xfrm>
            <a:off x="7760200" y="1144836"/>
            <a:ext cx="4431799" cy="57131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8" name="Rectangle 7">
            <a:extLst>
              <a:ext uri="{FF2B5EF4-FFF2-40B4-BE49-F238E27FC236}">
                <a16:creationId xmlns:a16="http://schemas.microsoft.com/office/drawing/2014/main" id="{3A8C5678-3D85-75FF-6785-6563CFFFAAC0}"/>
              </a:ext>
            </a:extLst>
          </p:cNvPr>
          <p:cNvSpPr/>
          <p:nvPr/>
        </p:nvSpPr>
        <p:spPr>
          <a:xfrm>
            <a:off x="0" y="1150480"/>
            <a:ext cx="7760200" cy="5713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lumMod val="95000"/>
                </a:schemeClr>
              </a:solidFill>
              <a:latin typeface="Inter" panose="02000503000000020004" pitchFamily="2" charset="0"/>
            </a:endParaRPr>
          </a:p>
        </p:txBody>
      </p:sp>
      <p:sp>
        <p:nvSpPr>
          <p:cNvPr id="5" name="Rectangle 4">
            <a:extLst>
              <a:ext uri="{FF2B5EF4-FFF2-40B4-BE49-F238E27FC236}">
                <a16:creationId xmlns:a16="http://schemas.microsoft.com/office/drawing/2014/main" id="{2D066696-3753-442F-845E-D31E54093471}"/>
              </a:ext>
            </a:extLst>
          </p:cNvPr>
          <p:cNvSpPr/>
          <p:nvPr/>
        </p:nvSpPr>
        <p:spPr>
          <a:xfrm>
            <a:off x="0" y="6704407"/>
            <a:ext cx="12192000" cy="1580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31" name="Text Placeholder 30">
            <a:extLst>
              <a:ext uri="{FF2B5EF4-FFF2-40B4-BE49-F238E27FC236}">
                <a16:creationId xmlns:a16="http://schemas.microsoft.com/office/drawing/2014/main" id="{81C0E098-63C3-43A2-91C4-5C15CA509E3D}"/>
              </a:ext>
            </a:extLst>
          </p:cNvPr>
          <p:cNvSpPr>
            <a:spLocks noGrp="1"/>
          </p:cNvSpPr>
          <p:nvPr>
            <p:ph type="body" sz="quarter" idx="12" hasCustomPrompt="1"/>
          </p:nvPr>
        </p:nvSpPr>
        <p:spPr>
          <a:xfrm>
            <a:off x="305217" y="4854973"/>
            <a:ext cx="3038980" cy="1441324"/>
          </a:xfrm>
          <a:prstGeom prst="rect">
            <a:avLst/>
          </a:prstGeom>
        </p:spPr>
        <p:txBody>
          <a:bodyPr/>
          <a:lstStyle>
            <a:lvl2pPr>
              <a:defRPr sz="1600">
                <a:latin typeface="+mn-lt"/>
                <a:ea typeface="Inter" pitchFamily="2" charset="0"/>
              </a:defRPr>
            </a:lvl2pPr>
          </a:lstStyle>
          <a:p>
            <a:pPr marL="342900" marR="0" lvl="1"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2"/>
                </a:solidFill>
              </a:rPr>
              <a:t>This area is reserved for solutions and product logos (see icon library slides)</a:t>
            </a:r>
            <a:endParaRPr lang="en-US" dirty="0"/>
          </a:p>
        </p:txBody>
      </p:sp>
      <p:sp>
        <p:nvSpPr>
          <p:cNvPr id="35" name="Text Placeholder 34">
            <a:extLst>
              <a:ext uri="{FF2B5EF4-FFF2-40B4-BE49-F238E27FC236}">
                <a16:creationId xmlns:a16="http://schemas.microsoft.com/office/drawing/2014/main" id="{8543B095-988E-4190-89FC-F7297EE5A84F}"/>
              </a:ext>
            </a:extLst>
          </p:cNvPr>
          <p:cNvSpPr>
            <a:spLocks noGrp="1"/>
          </p:cNvSpPr>
          <p:nvPr>
            <p:ph type="body" sz="quarter" idx="14" hasCustomPrompt="1"/>
          </p:nvPr>
        </p:nvSpPr>
        <p:spPr>
          <a:xfrm>
            <a:off x="3714607" y="5882367"/>
            <a:ext cx="1735323" cy="398097"/>
          </a:xfrm>
          <a:prstGeom prst="rect">
            <a:avLst/>
          </a:prstGeom>
        </p:spPr>
        <p:txBody>
          <a:bodyPr/>
          <a:lstStyle>
            <a:lvl1pPr>
              <a:defRPr sz="1600">
                <a:latin typeface="+mn-lt"/>
              </a:defRPr>
            </a:lvl1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2"/>
                </a:solidFill>
              </a:rPr>
              <a:t>Client details</a:t>
            </a:r>
          </a:p>
          <a:p>
            <a:pPr lvl="0"/>
            <a:endParaRPr lang="en-US" dirty="0"/>
          </a:p>
        </p:txBody>
      </p:sp>
      <p:sp>
        <p:nvSpPr>
          <p:cNvPr id="38" name="Text Placeholder 34">
            <a:extLst>
              <a:ext uri="{FF2B5EF4-FFF2-40B4-BE49-F238E27FC236}">
                <a16:creationId xmlns:a16="http://schemas.microsoft.com/office/drawing/2014/main" id="{08816E7A-19F1-4D18-89B0-72222E7C0120}"/>
              </a:ext>
            </a:extLst>
          </p:cNvPr>
          <p:cNvSpPr>
            <a:spLocks noGrp="1"/>
          </p:cNvSpPr>
          <p:nvPr>
            <p:ph type="body" sz="quarter" idx="16" hasCustomPrompt="1"/>
          </p:nvPr>
        </p:nvSpPr>
        <p:spPr>
          <a:xfrm>
            <a:off x="3714607" y="5431299"/>
            <a:ext cx="1735323" cy="398097"/>
          </a:xfrm>
          <a:prstGeom prst="rect">
            <a:avLst/>
          </a:prstGeom>
        </p:spPr>
        <p:txBody>
          <a:bodyPr/>
          <a:lstStyle>
            <a:lvl1pPr>
              <a:defRPr sz="1600">
                <a:latin typeface="+mn-lt"/>
              </a:defRPr>
            </a:lvl1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2"/>
                </a:solidFill>
              </a:rPr>
              <a:t>Client details</a:t>
            </a:r>
          </a:p>
          <a:p>
            <a:pPr lvl="0"/>
            <a:endParaRPr lang="en-US" dirty="0"/>
          </a:p>
        </p:txBody>
      </p:sp>
      <p:sp>
        <p:nvSpPr>
          <p:cNvPr id="42" name="Text Placeholder 41">
            <a:extLst>
              <a:ext uri="{FF2B5EF4-FFF2-40B4-BE49-F238E27FC236}">
                <a16:creationId xmlns:a16="http://schemas.microsoft.com/office/drawing/2014/main" id="{D3326776-8662-465C-AC45-6697493EE040}"/>
              </a:ext>
            </a:extLst>
          </p:cNvPr>
          <p:cNvSpPr>
            <a:spLocks noGrp="1"/>
          </p:cNvSpPr>
          <p:nvPr>
            <p:ph type="body" sz="quarter" idx="18" hasCustomPrompt="1"/>
          </p:nvPr>
        </p:nvSpPr>
        <p:spPr>
          <a:xfrm>
            <a:off x="8168555" y="5035657"/>
            <a:ext cx="3356695" cy="572530"/>
          </a:xfrm>
          <a:prstGeom prst="rect">
            <a:avLst/>
          </a:prstGeom>
        </p:spPr>
        <p:txBody>
          <a:bodyPr/>
          <a:lstStyle>
            <a:lvl1pPr>
              <a:defRPr sz="1600" b="0" i="0">
                <a:solidFill>
                  <a:schemeClr val="bg1"/>
                </a:solidFill>
                <a:latin typeface="+mn-lt"/>
                <a:ea typeface="Inter" panose="02000503000000020004"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w Cen MT"/>
                <a:ea typeface="+mn-ea"/>
                <a:cs typeface="+mn-cs"/>
              </a:rPr>
              <a:t>"This is a quote about how wonderful Eide Bailly was for our business."</a:t>
            </a:r>
            <a:endParaRPr kumimoji="0" lang="en-US" sz="1600" b="0" i="0" u="none" strike="noStrike" kern="1200" cap="none" spc="0" normalizeH="0" baseline="0" noProof="0" dirty="0">
              <a:ln>
                <a:noFill/>
              </a:ln>
              <a:solidFill>
                <a:srgbClr val="000000"/>
              </a:solidFill>
              <a:effectLst/>
              <a:uLnTx/>
              <a:uFillTx/>
              <a:latin typeface="Tw Cen MT"/>
              <a:ea typeface="+mn-ea"/>
              <a:cs typeface="+mn-cs"/>
            </a:endParaRPr>
          </a:p>
        </p:txBody>
      </p:sp>
      <p:sp>
        <p:nvSpPr>
          <p:cNvPr id="11" name="Text Placeholder 7">
            <a:extLst>
              <a:ext uri="{FF2B5EF4-FFF2-40B4-BE49-F238E27FC236}">
                <a16:creationId xmlns:a16="http://schemas.microsoft.com/office/drawing/2014/main" id="{D0B6EFA6-3A5F-9D32-DFF2-F2B2FE0E5611}"/>
              </a:ext>
            </a:extLst>
          </p:cNvPr>
          <p:cNvSpPr>
            <a:spLocks noGrp="1"/>
          </p:cNvSpPr>
          <p:nvPr>
            <p:ph type="body" sz="quarter" idx="22" hasCustomPrompt="1"/>
          </p:nvPr>
        </p:nvSpPr>
        <p:spPr>
          <a:xfrm>
            <a:off x="531472" y="1740587"/>
            <a:ext cx="1971675" cy="431800"/>
          </a:xfrm>
          <a:prstGeom prst="rect">
            <a:avLst/>
          </a:prstGeom>
        </p:spPr>
        <p:txBody>
          <a:bodyPr/>
          <a:lstStyle>
            <a:lvl1pPr marL="0" indent="0">
              <a:buNone/>
              <a:defRPr sz="2000" b="1">
                <a:latin typeface="+mj-lt"/>
              </a:defRPr>
            </a:lvl1pPr>
            <a:lvl5pPr marL="1371600" indent="0">
              <a:buNone/>
              <a:defRPr>
                <a:latin typeface="+mn-lt"/>
              </a:defRPr>
            </a:lvl5pPr>
          </a:lstStyle>
          <a:p>
            <a:pPr lvl="0"/>
            <a:r>
              <a:rPr lang="en-US" dirty="0"/>
              <a:t>The story</a:t>
            </a:r>
          </a:p>
          <a:p>
            <a:pPr lvl="4"/>
            <a:endParaRPr lang="en-US" dirty="0"/>
          </a:p>
        </p:txBody>
      </p:sp>
      <p:sp>
        <p:nvSpPr>
          <p:cNvPr id="12" name="Text Placeholder 7">
            <a:extLst>
              <a:ext uri="{FF2B5EF4-FFF2-40B4-BE49-F238E27FC236}">
                <a16:creationId xmlns:a16="http://schemas.microsoft.com/office/drawing/2014/main" id="{97BF8F23-74D3-C55D-082E-D95107457D8F}"/>
              </a:ext>
            </a:extLst>
          </p:cNvPr>
          <p:cNvSpPr>
            <a:spLocks noGrp="1"/>
          </p:cNvSpPr>
          <p:nvPr>
            <p:ph type="body" sz="quarter" idx="23" hasCustomPrompt="1"/>
          </p:nvPr>
        </p:nvSpPr>
        <p:spPr>
          <a:xfrm>
            <a:off x="8168555" y="1650660"/>
            <a:ext cx="1971675" cy="431800"/>
          </a:xfrm>
          <a:prstGeom prst="rect">
            <a:avLst/>
          </a:prstGeom>
        </p:spPr>
        <p:txBody>
          <a:bodyPr/>
          <a:lstStyle>
            <a:lvl1pPr marL="0" indent="0">
              <a:buNone/>
              <a:defRPr sz="2000" b="1">
                <a:solidFill>
                  <a:schemeClr val="bg1"/>
                </a:solidFill>
                <a:latin typeface="+mj-lt"/>
                <a:ea typeface="Inter" panose="02000503000000020004" pitchFamily="2" charset="0"/>
              </a:defRPr>
            </a:lvl1pPr>
            <a:lvl5pPr marL="1371600" indent="0">
              <a:buNone/>
              <a:defRPr>
                <a:solidFill>
                  <a:schemeClr val="bg1"/>
                </a:solidFill>
                <a:latin typeface="+mn-lt"/>
                <a:ea typeface="Inter" panose="02000503000000020004" pitchFamily="2" charset="0"/>
              </a:defRPr>
            </a:lvl5pPr>
          </a:lstStyle>
          <a:p>
            <a:pPr lvl="0"/>
            <a:r>
              <a:rPr lang="en-US" dirty="0"/>
              <a:t>The results</a:t>
            </a:r>
          </a:p>
          <a:p>
            <a:pPr lvl="4"/>
            <a:endParaRPr lang="en-US" dirty="0"/>
          </a:p>
        </p:txBody>
      </p:sp>
      <p:sp>
        <p:nvSpPr>
          <p:cNvPr id="15" name="Text Placeholder 7">
            <a:extLst>
              <a:ext uri="{FF2B5EF4-FFF2-40B4-BE49-F238E27FC236}">
                <a16:creationId xmlns:a16="http://schemas.microsoft.com/office/drawing/2014/main" id="{74CB7CF1-3FB0-3AC4-9861-0CAC3E3C2FD4}"/>
              </a:ext>
            </a:extLst>
          </p:cNvPr>
          <p:cNvSpPr>
            <a:spLocks noGrp="1"/>
          </p:cNvSpPr>
          <p:nvPr>
            <p:ph type="body" sz="quarter" idx="24" hasCustomPrompt="1"/>
          </p:nvPr>
        </p:nvSpPr>
        <p:spPr>
          <a:xfrm>
            <a:off x="3714607" y="4754050"/>
            <a:ext cx="1971675" cy="431800"/>
          </a:xfrm>
          <a:prstGeom prst="rect">
            <a:avLst/>
          </a:prstGeom>
        </p:spPr>
        <p:txBody>
          <a:bodyPr/>
          <a:lstStyle>
            <a:lvl1pPr marL="0" indent="0">
              <a:buNone/>
              <a:defRPr sz="2000" b="1">
                <a:latin typeface="+mn-lt"/>
                <a:ea typeface="Inter" pitchFamily="2" charset="0"/>
              </a:defRPr>
            </a:lvl1pPr>
            <a:lvl5pPr marL="1371600" indent="0">
              <a:buNone/>
              <a:defRPr>
                <a:latin typeface="+mn-lt"/>
                <a:ea typeface="Inter" pitchFamily="2" charset="0"/>
              </a:defRPr>
            </a:lvl5pPr>
          </a:lstStyle>
          <a:p>
            <a:pPr lvl="0"/>
            <a:r>
              <a:rPr lang="en-US" dirty="0"/>
              <a:t>The details</a:t>
            </a:r>
          </a:p>
          <a:p>
            <a:pPr lvl="4"/>
            <a:endParaRPr lang="en-US" dirty="0"/>
          </a:p>
        </p:txBody>
      </p:sp>
      <p:sp>
        <p:nvSpPr>
          <p:cNvPr id="3" name="Text Placeholder 8">
            <a:extLst>
              <a:ext uri="{FF2B5EF4-FFF2-40B4-BE49-F238E27FC236}">
                <a16:creationId xmlns:a16="http://schemas.microsoft.com/office/drawing/2014/main" id="{E90AF34E-B713-4AC6-D398-D010C41A273A}"/>
              </a:ext>
            </a:extLst>
          </p:cNvPr>
          <p:cNvSpPr>
            <a:spLocks noGrp="1"/>
          </p:cNvSpPr>
          <p:nvPr>
            <p:ph type="body" sz="quarter" idx="25" hasCustomPrompt="1"/>
          </p:nvPr>
        </p:nvSpPr>
        <p:spPr>
          <a:xfrm>
            <a:off x="8168555" y="2280625"/>
            <a:ext cx="3689595" cy="2365033"/>
          </a:xfrm>
          <a:prstGeom prst="rect">
            <a:avLst/>
          </a:prstGeom>
          <a:solidFill>
            <a:schemeClr val="tx2"/>
          </a:solidFill>
        </p:spPr>
        <p:txBody>
          <a:bodyPr/>
          <a:lstStyle>
            <a:lvl1pPr marL="0" indent="0">
              <a:buNone/>
              <a:defRPr sz="1600" b="0" i="0">
                <a:solidFill>
                  <a:schemeClr val="bg1"/>
                </a:solidFill>
                <a:latin typeface="+mn-lt"/>
              </a:defRPr>
            </a:lvl1pPr>
          </a:lstStyle>
          <a:p>
            <a:r>
              <a:rPr lang="en-US" sz="1600" dirty="0">
                <a:solidFill>
                  <a:schemeClr val="tx2"/>
                </a:solidFill>
              </a:rPr>
              <a:t>This section is to provide a short impact statement on results.</a:t>
            </a:r>
            <a:endParaRPr lang="en-US" sz="1600" dirty="0"/>
          </a:p>
        </p:txBody>
      </p:sp>
      <p:sp>
        <p:nvSpPr>
          <p:cNvPr id="9" name="Text Placeholder 8">
            <a:extLst>
              <a:ext uri="{FF2B5EF4-FFF2-40B4-BE49-F238E27FC236}">
                <a16:creationId xmlns:a16="http://schemas.microsoft.com/office/drawing/2014/main" id="{6F20B2F1-9A42-45E9-B0ED-889D3D947A3B}"/>
              </a:ext>
            </a:extLst>
          </p:cNvPr>
          <p:cNvSpPr>
            <a:spLocks noGrp="1"/>
          </p:cNvSpPr>
          <p:nvPr>
            <p:ph type="body" sz="quarter" idx="11" hasCustomPrompt="1"/>
          </p:nvPr>
        </p:nvSpPr>
        <p:spPr>
          <a:xfrm>
            <a:off x="531472" y="2183349"/>
            <a:ext cx="6069625" cy="2365033"/>
          </a:xfrm>
          <a:prstGeom prst="rect">
            <a:avLst/>
          </a:prstGeom>
        </p:spPr>
        <p:txBody>
          <a:bodyPr/>
          <a:lstStyle>
            <a:lvl1pPr marL="0" indent="0">
              <a:buNone/>
              <a:defRPr sz="1600" b="0" i="0">
                <a:latin typeface="+mn-lt"/>
              </a:defRPr>
            </a:lvl1pPr>
          </a:lstStyle>
          <a:p>
            <a:r>
              <a:rPr lang="en-US" sz="1600" dirty="0">
                <a:solidFill>
                  <a:schemeClr val="tx2"/>
                </a:solidFill>
              </a:rPr>
              <a:t>This section is to provide context about the success. </a:t>
            </a:r>
            <a:br>
              <a:rPr lang="en-US" sz="1600" dirty="0">
                <a:solidFill>
                  <a:schemeClr val="tx2"/>
                </a:solidFill>
              </a:rPr>
            </a:br>
            <a:r>
              <a:rPr lang="en-US" sz="1600" dirty="0">
                <a:solidFill>
                  <a:schemeClr val="tx2"/>
                </a:solidFill>
              </a:rPr>
              <a:t>Who is the client? What were the challenges? </a:t>
            </a:r>
            <a:endParaRPr lang="en-US" sz="1600" dirty="0"/>
          </a:p>
        </p:txBody>
      </p:sp>
      <p:sp>
        <p:nvSpPr>
          <p:cNvPr id="13" name="Text Placeholder 7">
            <a:extLst>
              <a:ext uri="{FF2B5EF4-FFF2-40B4-BE49-F238E27FC236}">
                <a16:creationId xmlns:a16="http://schemas.microsoft.com/office/drawing/2014/main" id="{361B7862-35EF-410A-827C-C5CA5574CEA8}"/>
              </a:ext>
            </a:extLst>
          </p:cNvPr>
          <p:cNvSpPr>
            <a:spLocks noGrp="1"/>
          </p:cNvSpPr>
          <p:nvPr>
            <p:ph type="body" sz="quarter" idx="27" hasCustomPrompt="1"/>
          </p:nvPr>
        </p:nvSpPr>
        <p:spPr>
          <a:xfrm>
            <a:off x="9514702" y="5923145"/>
            <a:ext cx="1971675" cy="431800"/>
          </a:xfrm>
          <a:prstGeom prst="rect">
            <a:avLst/>
          </a:prstGeom>
        </p:spPr>
        <p:txBody>
          <a:bodyPr/>
          <a:lstStyle>
            <a:lvl1pPr marL="0" indent="0">
              <a:buNone/>
              <a:defRPr sz="1200" b="1">
                <a:solidFill>
                  <a:schemeClr val="accent1"/>
                </a:solidFill>
                <a:latin typeface="+mn-lt"/>
                <a:ea typeface="Inter" panose="02000503000000020004" pitchFamily="2" charset="0"/>
              </a:defRPr>
            </a:lvl1pPr>
            <a:lvl5pPr marL="1371600" indent="0">
              <a:buNone/>
              <a:defRPr>
                <a:solidFill>
                  <a:schemeClr val="bg1"/>
                </a:solidFill>
                <a:latin typeface="+mn-lt"/>
                <a:ea typeface="Inter" panose="02000503000000020004" pitchFamily="2" charset="0"/>
              </a:defRPr>
            </a:lvl5pPr>
          </a:lstStyle>
          <a:p>
            <a:pPr lvl="0"/>
            <a:r>
              <a:rPr lang="en-US" dirty="0"/>
              <a:t>Name, Title at Business Name</a:t>
            </a:r>
          </a:p>
        </p:txBody>
      </p:sp>
      <p:pic>
        <p:nvPicPr>
          <p:cNvPr id="10" name="Picture 9">
            <a:extLst>
              <a:ext uri="{FF2B5EF4-FFF2-40B4-BE49-F238E27FC236}">
                <a16:creationId xmlns:a16="http://schemas.microsoft.com/office/drawing/2014/main" id="{148E0D0B-8849-C2F4-50B7-DCB236300E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57303" y="228600"/>
            <a:ext cx="1594288" cy="724387"/>
          </a:xfrm>
          <a:prstGeom prst="rect">
            <a:avLst/>
          </a:prstGeom>
        </p:spPr>
      </p:pic>
      <p:sp>
        <p:nvSpPr>
          <p:cNvPr id="2" name="Rectangle 1">
            <a:extLst>
              <a:ext uri="{FF2B5EF4-FFF2-40B4-BE49-F238E27FC236}">
                <a16:creationId xmlns:a16="http://schemas.microsoft.com/office/drawing/2014/main" id="{38F2521E-7752-22CB-5F15-D200A086E658}"/>
              </a:ext>
            </a:extLst>
          </p:cNvPr>
          <p:cNvSpPr/>
          <p:nvPr userDrawn="1"/>
        </p:nvSpPr>
        <p:spPr>
          <a:xfrm>
            <a:off x="7760200" y="1144836"/>
            <a:ext cx="4431799" cy="57131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6" name="Rectangle 5">
            <a:extLst>
              <a:ext uri="{FF2B5EF4-FFF2-40B4-BE49-F238E27FC236}">
                <a16:creationId xmlns:a16="http://schemas.microsoft.com/office/drawing/2014/main" id="{B3C0441F-D321-2897-4F92-647052415FA5}"/>
              </a:ext>
            </a:extLst>
          </p:cNvPr>
          <p:cNvSpPr/>
          <p:nvPr userDrawn="1"/>
        </p:nvSpPr>
        <p:spPr>
          <a:xfrm>
            <a:off x="0" y="1150480"/>
            <a:ext cx="7760200" cy="5713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lumMod val="95000"/>
                </a:schemeClr>
              </a:solidFill>
              <a:latin typeface="Inter" panose="02000503000000020004" pitchFamily="2" charset="0"/>
            </a:endParaRPr>
          </a:p>
        </p:txBody>
      </p:sp>
      <p:sp>
        <p:nvSpPr>
          <p:cNvPr id="7" name="Rectangle 6">
            <a:extLst>
              <a:ext uri="{FF2B5EF4-FFF2-40B4-BE49-F238E27FC236}">
                <a16:creationId xmlns:a16="http://schemas.microsoft.com/office/drawing/2014/main" id="{F8E61AAB-3B72-FC4A-4042-35D6EC93F167}"/>
              </a:ext>
            </a:extLst>
          </p:cNvPr>
          <p:cNvSpPr/>
          <p:nvPr userDrawn="1"/>
        </p:nvSpPr>
        <p:spPr>
          <a:xfrm>
            <a:off x="0" y="6704407"/>
            <a:ext cx="12192000" cy="1580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pic>
        <p:nvPicPr>
          <p:cNvPr id="14" name="Picture 13">
            <a:extLst>
              <a:ext uri="{FF2B5EF4-FFF2-40B4-BE49-F238E27FC236}">
                <a16:creationId xmlns:a16="http://schemas.microsoft.com/office/drawing/2014/main" id="{8ECFEA28-4FEB-7D2E-F51D-4C13D0CF43C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7303" y="228600"/>
            <a:ext cx="1594288" cy="724387"/>
          </a:xfrm>
          <a:prstGeom prst="rect">
            <a:avLst/>
          </a:prstGeom>
        </p:spPr>
      </p:pic>
    </p:spTree>
    <p:extLst>
      <p:ext uri="{BB962C8B-B14F-4D97-AF65-F5344CB8AC3E}">
        <p14:creationId xmlns:p14="http://schemas.microsoft.com/office/powerpoint/2010/main" val="182188173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How we help you Win- general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CB2952-368D-49DE-9FDF-3B3CF84EC380}"/>
              </a:ext>
            </a:extLst>
          </p:cNvPr>
          <p:cNvSpPr/>
          <p:nvPr/>
        </p:nvSpPr>
        <p:spPr>
          <a:xfrm>
            <a:off x="-58615" y="-64396"/>
            <a:ext cx="4230074" cy="698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grpSp>
        <p:nvGrpSpPr>
          <p:cNvPr id="4" name="Group 3">
            <a:extLst>
              <a:ext uri="{FF2B5EF4-FFF2-40B4-BE49-F238E27FC236}">
                <a16:creationId xmlns:a16="http://schemas.microsoft.com/office/drawing/2014/main" id="{582918CC-717B-4BF1-ACEB-DC0E066D066D}"/>
              </a:ext>
            </a:extLst>
          </p:cNvPr>
          <p:cNvGrpSpPr/>
          <p:nvPr/>
        </p:nvGrpSpPr>
        <p:grpSpPr>
          <a:xfrm>
            <a:off x="517768" y="1934306"/>
            <a:ext cx="7541845" cy="2764692"/>
            <a:chOff x="2969846" y="3223845"/>
            <a:chExt cx="7541845" cy="2764692"/>
          </a:xfrm>
        </p:grpSpPr>
        <p:sp>
          <p:nvSpPr>
            <p:cNvPr id="5" name="Rectangle 4">
              <a:extLst>
                <a:ext uri="{FF2B5EF4-FFF2-40B4-BE49-F238E27FC236}">
                  <a16:creationId xmlns:a16="http://schemas.microsoft.com/office/drawing/2014/main" id="{C077FE58-5AE9-430C-81E9-CAD33AD632EF}"/>
                </a:ext>
              </a:extLst>
            </p:cNvPr>
            <p:cNvSpPr/>
            <p:nvPr/>
          </p:nvSpPr>
          <p:spPr>
            <a:xfrm>
              <a:off x="2969846" y="3223847"/>
              <a:ext cx="2334845" cy="27646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6" name="Rectangle 5">
              <a:extLst>
                <a:ext uri="{FF2B5EF4-FFF2-40B4-BE49-F238E27FC236}">
                  <a16:creationId xmlns:a16="http://schemas.microsoft.com/office/drawing/2014/main" id="{01AF88B9-D902-42B7-9B1B-222F253F254E}"/>
                </a:ext>
              </a:extLst>
            </p:cNvPr>
            <p:cNvSpPr/>
            <p:nvPr/>
          </p:nvSpPr>
          <p:spPr>
            <a:xfrm>
              <a:off x="5568461" y="3223846"/>
              <a:ext cx="2334845" cy="2764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7" name="Rectangle 6">
              <a:extLst>
                <a:ext uri="{FF2B5EF4-FFF2-40B4-BE49-F238E27FC236}">
                  <a16:creationId xmlns:a16="http://schemas.microsoft.com/office/drawing/2014/main" id="{9C4A8776-5382-45AE-BC35-41C38FC007F4}"/>
                </a:ext>
              </a:extLst>
            </p:cNvPr>
            <p:cNvSpPr/>
            <p:nvPr/>
          </p:nvSpPr>
          <p:spPr>
            <a:xfrm>
              <a:off x="8167076" y="3223845"/>
              <a:ext cx="2344615" cy="2764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grpSp>
      <p:sp>
        <p:nvSpPr>
          <p:cNvPr id="13" name="TextBox 12">
            <a:extLst>
              <a:ext uri="{FF2B5EF4-FFF2-40B4-BE49-F238E27FC236}">
                <a16:creationId xmlns:a16="http://schemas.microsoft.com/office/drawing/2014/main" id="{11773B43-C1A4-4B8C-B312-DBE212838894}"/>
              </a:ext>
            </a:extLst>
          </p:cNvPr>
          <p:cNvSpPr txBox="1"/>
          <p:nvPr/>
        </p:nvSpPr>
        <p:spPr>
          <a:xfrm>
            <a:off x="4376616" y="302846"/>
            <a:ext cx="64769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tx2"/>
                </a:solidFill>
                <a:latin typeface="+mj-lt"/>
                <a:ea typeface="Inter" panose="02000503000000020004" pitchFamily="2" charset="0"/>
              </a:rPr>
              <a:t>How we help </a:t>
            </a:r>
            <a:r>
              <a:rPr lang="en-US" sz="3600" b="1" dirty="0">
                <a:solidFill>
                  <a:schemeClr val="bg2"/>
                </a:solidFill>
                <a:latin typeface="+mj-lt"/>
                <a:ea typeface="Inter" panose="02000503000000020004" pitchFamily="2" charset="0"/>
              </a:rPr>
              <a:t>you </a:t>
            </a:r>
            <a:r>
              <a:rPr lang="en-US" sz="3600" b="1" dirty="0">
                <a:solidFill>
                  <a:schemeClr val="tx2"/>
                </a:solidFill>
                <a:latin typeface="+mj-lt"/>
                <a:ea typeface="Inter" panose="02000503000000020004" pitchFamily="2" charset="0"/>
              </a:rPr>
              <a:t>win</a:t>
            </a:r>
          </a:p>
        </p:txBody>
      </p:sp>
      <p:sp>
        <p:nvSpPr>
          <p:cNvPr id="14" name="TextBox 13">
            <a:extLst>
              <a:ext uri="{FF2B5EF4-FFF2-40B4-BE49-F238E27FC236}">
                <a16:creationId xmlns:a16="http://schemas.microsoft.com/office/drawing/2014/main" id="{2053F2CA-C6ED-48B0-83E5-AD3F1C9B17D5}"/>
              </a:ext>
            </a:extLst>
          </p:cNvPr>
          <p:cNvSpPr txBox="1"/>
          <p:nvPr/>
        </p:nvSpPr>
        <p:spPr>
          <a:xfrm>
            <a:off x="4376617" y="930746"/>
            <a:ext cx="636436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0" dirty="0">
                <a:solidFill>
                  <a:schemeClr val="bg2"/>
                </a:solidFill>
                <a:latin typeface="+mn-lt"/>
                <a:ea typeface="Inter" panose="02000503000000020004" pitchFamily="2" charset="0"/>
              </a:rPr>
              <a:t>Eide Bailly is your go-to partner to close more business</a:t>
            </a:r>
          </a:p>
        </p:txBody>
      </p:sp>
      <p:sp>
        <p:nvSpPr>
          <p:cNvPr id="18" name="Picture Placeholder 2">
            <a:extLst>
              <a:ext uri="{FF2B5EF4-FFF2-40B4-BE49-F238E27FC236}">
                <a16:creationId xmlns:a16="http://schemas.microsoft.com/office/drawing/2014/main" id="{78AD661E-D526-45CB-8EB5-68B6DA7553C6}"/>
              </a:ext>
            </a:extLst>
          </p:cNvPr>
          <p:cNvSpPr>
            <a:spLocks noGrp="1"/>
          </p:cNvSpPr>
          <p:nvPr>
            <p:ph type="pic" sz="quarter" idx="10" hasCustomPrompt="1"/>
          </p:nvPr>
        </p:nvSpPr>
        <p:spPr>
          <a:xfrm>
            <a:off x="673952" y="5887244"/>
            <a:ext cx="2530802" cy="592137"/>
          </a:xfrm>
          <a:prstGeom prst="rect">
            <a:avLst/>
          </a:prstGeom>
        </p:spPr>
        <p:txBody>
          <a:bodyPr/>
          <a:lstStyle>
            <a:lvl1pPr>
              <a:defRPr sz="1600">
                <a:solidFill>
                  <a:schemeClr val="bg1"/>
                </a:solidFill>
              </a:defRPr>
            </a:lvl1pPr>
          </a:lstStyle>
          <a:p>
            <a:r>
              <a:rPr lang="en-US" dirty="0"/>
              <a:t>Solution logo</a:t>
            </a:r>
            <a:br>
              <a:rPr lang="en-US" dirty="0"/>
            </a:br>
            <a:r>
              <a:rPr lang="en-US" dirty="0"/>
              <a:t>(see icon library slide)</a:t>
            </a:r>
          </a:p>
        </p:txBody>
      </p:sp>
      <p:sp>
        <p:nvSpPr>
          <p:cNvPr id="20" name="Text Placeholder 8">
            <a:extLst>
              <a:ext uri="{FF2B5EF4-FFF2-40B4-BE49-F238E27FC236}">
                <a16:creationId xmlns:a16="http://schemas.microsoft.com/office/drawing/2014/main" id="{241B26D5-4006-48E9-9649-07E2D80E15EB}"/>
              </a:ext>
            </a:extLst>
          </p:cNvPr>
          <p:cNvSpPr>
            <a:spLocks noGrp="1"/>
          </p:cNvSpPr>
          <p:nvPr>
            <p:ph type="body" sz="quarter" idx="14" hasCustomPrompt="1"/>
          </p:nvPr>
        </p:nvSpPr>
        <p:spPr>
          <a:xfrm>
            <a:off x="585656" y="1983227"/>
            <a:ext cx="2203564" cy="2583668"/>
          </a:xfrm>
          <a:prstGeom prst="rect">
            <a:avLst/>
          </a:prstGeom>
        </p:spPr>
        <p:txBody>
          <a:bodyPr/>
          <a:lstStyle>
            <a:lvl1pPr algn="ctr">
              <a:defRPr sz="1800"/>
            </a:lvl1pPr>
            <a:lvl2pPr algn="ctr">
              <a:defRPr sz="1600"/>
            </a:lvl2pPr>
            <a:lvl3pPr algn="ctr">
              <a:defRPr sz="1400"/>
            </a:lvl3pPr>
            <a:lvl4pPr algn="ctr">
              <a:defRPr sz="1200"/>
            </a:lvl4pPr>
            <a:lvl5pPr algn="ctr">
              <a:defRPr sz="1200"/>
            </a:lvl5pPr>
          </a:lstStyle>
          <a:p>
            <a:pPr lvl="0"/>
            <a:r>
              <a:rPr lang="en-US" dirty="0"/>
              <a:t>Key Value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8">
            <a:extLst>
              <a:ext uri="{FF2B5EF4-FFF2-40B4-BE49-F238E27FC236}">
                <a16:creationId xmlns:a16="http://schemas.microsoft.com/office/drawing/2014/main" id="{8AEE90DA-3A33-445C-9611-E2AC303EE0AC}"/>
              </a:ext>
            </a:extLst>
          </p:cNvPr>
          <p:cNvSpPr>
            <a:spLocks noGrp="1"/>
          </p:cNvSpPr>
          <p:nvPr>
            <p:ph type="body" sz="quarter" idx="15" hasCustomPrompt="1"/>
          </p:nvPr>
        </p:nvSpPr>
        <p:spPr>
          <a:xfrm>
            <a:off x="3169504" y="1983227"/>
            <a:ext cx="2214072" cy="2583668"/>
          </a:xfrm>
          <a:prstGeom prst="rect">
            <a:avLst/>
          </a:prstGeom>
        </p:spPr>
        <p:txBody>
          <a:bodyPr/>
          <a:lstStyle>
            <a:lvl1pPr algn="ctr">
              <a:defRPr sz="1800"/>
            </a:lvl1pPr>
            <a:lvl2pPr algn="ctr">
              <a:defRPr sz="1600"/>
            </a:lvl2pPr>
            <a:lvl3pPr algn="ctr">
              <a:defRPr sz="1400"/>
            </a:lvl3pPr>
            <a:lvl4pPr algn="ctr">
              <a:defRPr sz="1200"/>
            </a:lvl4pPr>
            <a:lvl5pPr algn="ctr">
              <a:defRPr sz="1200"/>
            </a:lvl5pPr>
          </a:lstStyle>
          <a:p>
            <a:pPr lvl="0"/>
            <a:r>
              <a:rPr lang="en-US" dirty="0"/>
              <a:t>Key Value 2</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8">
            <a:extLst>
              <a:ext uri="{FF2B5EF4-FFF2-40B4-BE49-F238E27FC236}">
                <a16:creationId xmlns:a16="http://schemas.microsoft.com/office/drawing/2014/main" id="{1A2BA8A5-EDCA-4FB8-B354-8A0B966780A8}"/>
              </a:ext>
            </a:extLst>
          </p:cNvPr>
          <p:cNvSpPr>
            <a:spLocks noGrp="1"/>
          </p:cNvSpPr>
          <p:nvPr>
            <p:ph type="body" sz="quarter" idx="16" hasCustomPrompt="1"/>
          </p:nvPr>
        </p:nvSpPr>
        <p:spPr>
          <a:xfrm>
            <a:off x="5805889" y="1983226"/>
            <a:ext cx="2159306" cy="2688631"/>
          </a:xfrm>
          <a:prstGeom prst="rect">
            <a:avLst/>
          </a:prstGeom>
        </p:spPr>
        <p:txBody>
          <a:bodyPr/>
          <a:lstStyle>
            <a:lvl1pPr algn="ctr">
              <a:defRPr sz="1800"/>
            </a:lvl1pPr>
            <a:lvl2pPr algn="ctr">
              <a:defRPr sz="1600"/>
            </a:lvl2pPr>
            <a:lvl3pPr algn="ctr">
              <a:defRPr sz="1400"/>
            </a:lvl3pPr>
            <a:lvl4pPr algn="ctr">
              <a:defRPr sz="1200"/>
            </a:lvl4pPr>
            <a:lvl5pPr algn="ctr">
              <a:defRPr sz="1200"/>
            </a:lvl5pPr>
          </a:lstStyle>
          <a:p>
            <a:pPr lvl="0"/>
            <a:r>
              <a:rPr lang="en-US" dirty="0"/>
              <a:t>Key Value 3</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2">
            <a:extLst>
              <a:ext uri="{FF2B5EF4-FFF2-40B4-BE49-F238E27FC236}">
                <a16:creationId xmlns:a16="http://schemas.microsoft.com/office/drawing/2014/main" id="{EA6071FC-356A-4721-93AF-C03EFF3DEB6D}"/>
              </a:ext>
            </a:extLst>
          </p:cNvPr>
          <p:cNvSpPr>
            <a:spLocks noGrp="1"/>
          </p:cNvSpPr>
          <p:nvPr>
            <p:ph type="body" sz="quarter" idx="17" hasCustomPrompt="1"/>
          </p:nvPr>
        </p:nvSpPr>
        <p:spPr>
          <a:xfrm>
            <a:off x="8769820" y="2385242"/>
            <a:ext cx="3025775" cy="3435916"/>
          </a:xfrm>
          <a:prstGeom prst="rect">
            <a:avLst/>
          </a:prstGeom>
        </p:spPr>
        <p:txBody>
          <a:bodyPr/>
          <a:lstStyle>
            <a:lvl1pPr marL="342900" indent="-342900">
              <a:buFont typeface="Arial" panose="020B0604020202020204" pitchFamily="34" charset="0"/>
              <a:buChar char="•"/>
              <a:defRPr sz="1600">
                <a:solidFill>
                  <a:schemeClr val="tx2"/>
                </a:solidFill>
              </a:defRPr>
            </a:lvl1pPr>
            <a:lvl2pPr marL="685800" indent="-342900">
              <a:buFont typeface="Arial" panose="020B0604020202020204" pitchFamily="34" charset="0"/>
              <a:buChar char="•"/>
              <a:defRPr sz="1600">
                <a:solidFill>
                  <a:schemeClr val="bg1"/>
                </a:solidFill>
              </a:defRPr>
            </a:lvl2pPr>
            <a:lvl3pPr marL="971550" indent="-285750">
              <a:buFont typeface="Arial" panose="020B0604020202020204" pitchFamily="34" charset="0"/>
              <a:buChar char="•"/>
              <a:defRPr sz="1400">
                <a:solidFill>
                  <a:schemeClr val="bg1"/>
                </a:solidFill>
              </a:defRPr>
            </a:lvl3pPr>
            <a:lvl4pPr marL="1314450" indent="-285750">
              <a:buFont typeface="Arial" panose="020B0604020202020204" pitchFamily="34" charset="0"/>
              <a:buChar char="•"/>
              <a:defRPr sz="1200">
                <a:solidFill>
                  <a:schemeClr val="bg1"/>
                </a:solidFill>
              </a:defRPr>
            </a:lvl4pPr>
            <a:lvl5pPr marL="1657350" indent="-285750">
              <a:buFont typeface="Arial" panose="020B0604020202020204" pitchFamily="34" charset="0"/>
              <a:buChar char="•"/>
              <a:defRPr>
                <a:solidFill>
                  <a:schemeClr val="bg1"/>
                </a:solidFill>
              </a:defRPr>
            </a:lvl5pPr>
          </a:lstStyle>
          <a:p>
            <a:pPr lvl="0"/>
            <a:r>
              <a:rPr lang="en-US" dirty="0"/>
              <a:t>Key bullet</a:t>
            </a:r>
          </a:p>
          <a:p>
            <a:pPr lvl="0"/>
            <a:r>
              <a:rPr lang="en-US" dirty="0"/>
              <a:t>Key bullet</a:t>
            </a:r>
          </a:p>
          <a:p>
            <a:pPr lvl="0"/>
            <a:r>
              <a:rPr lang="en-US" dirty="0"/>
              <a:t>Key bullet</a:t>
            </a:r>
          </a:p>
        </p:txBody>
      </p:sp>
      <p:sp>
        <p:nvSpPr>
          <p:cNvPr id="25" name="TextBox 24">
            <a:extLst>
              <a:ext uri="{FF2B5EF4-FFF2-40B4-BE49-F238E27FC236}">
                <a16:creationId xmlns:a16="http://schemas.microsoft.com/office/drawing/2014/main" id="{05EE1039-1C01-4E7A-8CC0-4DF9622C2472}"/>
              </a:ext>
            </a:extLst>
          </p:cNvPr>
          <p:cNvSpPr txBox="1"/>
          <p:nvPr/>
        </p:nvSpPr>
        <p:spPr>
          <a:xfrm>
            <a:off x="8668649" y="1897200"/>
            <a:ext cx="2072331" cy="584775"/>
          </a:xfrm>
          <a:prstGeom prst="rect">
            <a:avLst/>
          </a:prstGeom>
          <a:noFill/>
        </p:spPr>
        <p:txBody>
          <a:bodyPr wrap="square" rtlCol="0">
            <a:spAutoFit/>
          </a:bodyPr>
          <a:lstStyle/>
          <a:p>
            <a:r>
              <a:rPr lang="en-US" sz="1600" b="0" i="0" cap="all" baseline="0" dirty="0">
                <a:solidFill>
                  <a:schemeClr val="bg2"/>
                </a:solidFill>
                <a:latin typeface="+mn-lt"/>
              </a:rPr>
              <a:t>When to think of our team</a:t>
            </a:r>
          </a:p>
        </p:txBody>
      </p:sp>
      <p:pic>
        <p:nvPicPr>
          <p:cNvPr id="9" name="Picture 8">
            <a:extLst>
              <a:ext uri="{FF2B5EF4-FFF2-40B4-BE49-F238E27FC236}">
                <a16:creationId xmlns:a16="http://schemas.microsoft.com/office/drawing/2014/main" id="{ADD4D566-AB2F-C713-1441-7C9039A91F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57303" y="228600"/>
            <a:ext cx="1594288" cy="724386"/>
          </a:xfrm>
          <a:prstGeom prst="rect">
            <a:avLst/>
          </a:prstGeom>
        </p:spPr>
      </p:pic>
      <p:sp>
        <p:nvSpPr>
          <p:cNvPr id="2" name="Rectangle 1">
            <a:extLst>
              <a:ext uri="{FF2B5EF4-FFF2-40B4-BE49-F238E27FC236}">
                <a16:creationId xmlns:a16="http://schemas.microsoft.com/office/drawing/2014/main" id="{9FBD197B-8015-CCFD-DCD3-1254DE0AE1AD}"/>
              </a:ext>
            </a:extLst>
          </p:cNvPr>
          <p:cNvSpPr/>
          <p:nvPr userDrawn="1"/>
        </p:nvSpPr>
        <p:spPr>
          <a:xfrm>
            <a:off x="-58615" y="-64396"/>
            <a:ext cx="4230074" cy="698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grpSp>
        <p:nvGrpSpPr>
          <p:cNvPr id="8" name="Group 7">
            <a:extLst>
              <a:ext uri="{FF2B5EF4-FFF2-40B4-BE49-F238E27FC236}">
                <a16:creationId xmlns:a16="http://schemas.microsoft.com/office/drawing/2014/main" id="{F906B294-A753-EEB7-A2DA-5C2191C7AB1F}"/>
              </a:ext>
            </a:extLst>
          </p:cNvPr>
          <p:cNvGrpSpPr/>
          <p:nvPr userDrawn="1"/>
        </p:nvGrpSpPr>
        <p:grpSpPr>
          <a:xfrm>
            <a:off x="517768" y="1934306"/>
            <a:ext cx="7541845" cy="2764692"/>
            <a:chOff x="2969846" y="3223845"/>
            <a:chExt cx="7541845" cy="2764692"/>
          </a:xfrm>
        </p:grpSpPr>
        <p:sp>
          <p:nvSpPr>
            <p:cNvPr id="10" name="Rectangle 9">
              <a:extLst>
                <a:ext uri="{FF2B5EF4-FFF2-40B4-BE49-F238E27FC236}">
                  <a16:creationId xmlns:a16="http://schemas.microsoft.com/office/drawing/2014/main" id="{81E7C9C2-53A9-DF67-0E4B-B692CFBBED0C}"/>
                </a:ext>
              </a:extLst>
            </p:cNvPr>
            <p:cNvSpPr/>
            <p:nvPr/>
          </p:nvSpPr>
          <p:spPr>
            <a:xfrm>
              <a:off x="2969846" y="3223847"/>
              <a:ext cx="2334845" cy="27646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11" name="Rectangle 10">
              <a:extLst>
                <a:ext uri="{FF2B5EF4-FFF2-40B4-BE49-F238E27FC236}">
                  <a16:creationId xmlns:a16="http://schemas.microsoft.com/office/drawing/2014/main" id="{BD01E6A0-ABF8-44E5-A049-9A7B68CCDCE8}"/>
                </a:ext>
              </a:extLst>
            </p:cNvPr>
            <p:cNvSpPr/>
            <p:nvPr/>
          </p:nvSpPr>
          <p:spPr>
            <a:xfrm>
              <a:off x="5568461" y="3223846"/>
              <a:ext cx="2334845" cy="2764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12" name="Rectangle 11">
              <a:extLst>
                <a:ext uri="{FF2B5EF4-FFF2-40B4-BE49-F238E27FC236}">
                  <a16:creationId xmlns:a16="http://schemas.microsoft.com/office/drawing/2014/main" id="{87F42668-6EC3-771D-6ABB-EF49501FE4A0}"/>
                </a:ext>
              </a:extLst>
            </p:cNvPr>
            <p:cNvSpPr/>
            <p:nvPr/>
          </p:nvSpPr>
          <p:spPr>
            <a:xfrm>
              <a:off x="8167076" y="3223845"/>
              <a:ext cx="2344615" cy="2764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grpSp>
      <p:sp>
        <p:nvSpPr>
          <p:cNvPr id="15" name="TextBox 14">
            <a:extLst>
              <a:ext uri="{FF2B5EF4-FFF2-40B4-BE49-F238E27FC236}">
                <a16:creationId xmlns:a16="http://schemas.microsoft.com/office/drawing/2014/main" id="{01A9A3B6-CE20-14AF-9832-39401708C396}"/>
              </a:ext>
            </a:extLst>
          </p:cNvPr>
          <p:cNvSpPr txBox="1"/>
          <p:nvPr userDrawn="1"/>
        </p:nvSpPr>
        <p:spPr>
          <a:xfrm>
            <a:off x="4376616" y="302846"/>
            <a:ext cx="64769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tx2"/>
                </a:solidFill>
                <a:latin typeface="+mj-lt"/>
                <a:ea typeface="Inter" panose="02000503000000020004" pitchFamily="2" charset="0"/>
              </a:rPr>
              <a:t>How we help </a:t>
            </a:r>
            <a:r>
              <a:rPr lang="en-US" sz="3600" b="1" dirty="0">
                <a:solidFill>
                  <a:schemeClr val="bg2"/>
                </a:solidFill>
                <a:latin typeface="+mj-lt"/>
                <a:ea typeface="Inter" panose="02000503000000020004" pitchFamily="2" charset="0"/>
              </a:rPr>
              <a:t>you </a:t>
            </a:r>
            <a:r>
              <a:rPr lang="en-US" sz="3600" b="1" dirty="0">
                <a:solidFill>
                  <a:schemeClr val="tx2"/>
                </a:solidFill>
                <a:latin typeface="+mj-lt"/>
                <a:ea typeface="Inter" panose="02000503000000020004" pitchFamily="2" charset="0"/>
              </a:rPr>
              <a:t>win</a:t>
            </a:r>
          </a:p>
        </p:txBody>
      </p:sp>
      <p:sp>
        <p:nvSpPr>
          <p:cNvPr id="16" name="TextBox 15">
            <a:extLst>
              <a:ext uri="{FF2B5EF4-FFF2-40B4-BE49-F238E27FC236}">
                <a16:creationId xmlns:a16="http://schemas.microsoft.com/office/drawing/2014/main" id="{34486C0C-639E-67C7-BD2F-836711256CB9}"/>
              </a:ext>
            </a:extLst>
          </p:cNvPr>
          <p:cNvSpPr txBox="1"/>
          <p:nvPr userDrawn="1"/>
        </p:nvSpPr>
        <p:spPr>
          <a:xfrm>
            <a:off x="4376617" y="930746"/>
            <a:ext cx="636436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0" dirty="0">
                <a:solidFill>
                  <a:schemeClr val="bg2"/>
                </a:solidFill>
                <a:latin typeface="+mn-lt"/>
                <a:ea typeface="Inter" panose="02000503000000020004" pitchFamily="2" charset="0"/>
              </a:rPr>
              <a:t>Eide Bailly is your go-to partner to close more business</a:t>
            </a:r>
          </a:p>
        </p:txBody>
      </p:sp>
      <p:sp>
        <p:nvSpPr>
          <p:cNvPr id="17" name="TextBox 16">
            <a:extLst>
              <a:ext uri="{FF2B5EF4-FFF2-40B4-BE49-F238E27FC236}">
                <a16:creationId xmlns:a16="http://schemas.microsoft.com/office/drawing/2014/main" id="{236348E1-532B-A62B-B466-B81C762012E9}"/>
              </a:ext>
            </a:extLst>
          </p:cNvPr>
          <p:cNvSpPr txBox="1"/>
          <p:nvPr userDrawn="1"/>
        </p:nvSpPr>
        <p:spPr>
          <a:xfrm>
            <a:off x="8668649" y="1897200"/>
            <a:ext cx="2072331" cy="584775"/>
          </a:xfrm>
          <a:prstGeom prst="rect">
            <a:avLst/>
          </a:prstGeom>
          <a:noFill/>
        </p:spPr>
        <p:txBody>
          <a:bodyPr wrap="square" rtlCol="0">
            <a:spAutoFit/>
          </a:bodyPr>
          <a:lstStyle/>
          <a:p>
            <a:r>
              <a:rPr lang="en-US" sz="1600" b="0" i="0" cap="all" baseline="0" dirty="0">
                <a:solidFill>
                  <a:schemeClr val="bg2"/>
                </a:solidFill>
                <a:latin typeface="+mn-lt"/>
              </a:rPr>
              <a:t>When to think of our team</a:t>
            </a:r>
          </a:p>
        </p:txBody>
      </p:sp>
      <p:pic>
        <p:nvPicPr>
          <p:cNvPr id="19" name="Picture 18">
            <a:extLst>
              <a:ext uri="{FF2B5EF4-FFF2-40B4-BE49-F238E27FC236}">
                <a16:creationId xmlns:a16="http://schemas.microsoft.com/office/drawing/2014/main" id="{5DCBE807-77BD-4FE6-D3B3-798EC8B2754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7303" y="228600"/>
            <a:ext cx="1594288" cy="724386"/>
          </a:xfrm>
          <a:prstGeom prst="rect">
            <a:avLst/>
          </a:prstGeom>
        </p:spPr>
      </p:pic>
    </p:spTree>
    <p:extLst>
      <p:ext uri="{BB962C8B-B14F-4D97-AF65-F5344CB8AC3E}">
        <p14:creationId xmlns:p14="http://schemas.microsoft.com/office/powerpoint/2010/main" val="167393468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2_Wordy Success Stor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D6B6AD-19D7-4A01-B2A9-B863EFE03DF0}"/>
              </a:ext>
            </a:extLst>
          </p:cNvPr>
          <p:cNvSpPr/>
          <p:nvPr/>
        </p:nvSpPr>
        <p:spPr>
          <a:xfrm>
            <a:off x="7760200" y="1144836"/>
            <a:ext cx="4431799" cy="57131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13" name="Rectangle 12">
            <a:extLst>
              <a:ext uri="{FF2B5EF4-FFF2-40B4-BE49-F238E27FC236}">
                <a16:creationId xmlns:a16="http://schemas.microsoft.com/office/drawing/2014/main" id="{218FECD8-D9DE-41A2-A2F8-482BD88418F0}"/>
              </a:ext>
            </a:extLst>
          </p:cNvPr>
          <p:cNvSpPr/>
          <p:nvPr/>
        </p:nvSpPr>
        <p:spPr>
          <a:xfrm>
            <a:off x="0" y="1150480"/>
            <a:ext cx="7760200" cy="5713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lumMod val="95000"/>
                </a:schemeClr>
              </a:solidFill>
              <a:latin typeface="Inter" panose="02000503000000020004" pitchFamily="2" charset="0"/>
            </a:endParaRPr>
          </a:p>
        </p:txBody>
      </p:sp>
      <p:sp>
        <p:nvSpPr>
          <p:cNvPr id="28" name="Text Placeholder 27">
            <a:extLst>
              <a:ext uri="{FF2B5EF4-FFF2-40B4-BE49-F238E27FC236}">
                <a16:creationId xmlns:a16="http://schemas.microsoft.com/office/drawing/2014/main" id="{C80B6971-18B0-456B-AD6F-06593FBFA43E}"/>
              </a:ext>
            </a:extLst>
          </p:cNvPr>
          <p:cNvSpPr>
            <a:spLocks noGrp="1"/>
          </p:cNvSpPr>
          <p:nvPr>
            <p:ph type="body" sz="quarter" idx="21" hasCustomPrompt="1"/>
          </p:nvPr>
        </p:nvSpPr>
        <p:spPr>
          <a:xfrm>
            <a:off x="8059229" y="5741988"/>
            <a:ext cx="1376363" cy="376237"/>
          </a:xfrm>
          <a:prstGeom prst="rect">
            <a:avLst/>
          </a:prstGeom>
        </p:spPr>
        <p:txBody>
          <a:bodyPr/>
          <a:lstStyle>
            <a:lvl1pPr marL="0" indent="0">
              <a:buNone/>
              <a:defRPr sz="1600" b="0" i="0">
                <a:solidFill>
                  <a:schemeClr val="bg1"/>
                </a:solidFill>
                <a:latin typeface="+mn-lt"/>
                <a:ea typeface="Inter" panose="02000503000000020004" pitchFamily="2" charset="0"/>
              </a:defRPr>
            </a:lvl1pPr>
            <a:lvl2pPr marL="342900" indent="0" algn="l">
              <a:buNone/>
              <a:defRPr sz="1600">
                <a:latin typeface="Inter" panose="02000503000000020004" pitchFamily="2" charset="0"/>
                <a:ea typeface="Inter" panose="02000503000000020004" pitchFamily="2" charset="0"/>
              </a:defRPr>
            </a:lvl2pPr>
          </a:lstStyle>
          <a:p>
            <a:pPr lvl="0"/>
            <a:r>
              <a:rPr lang="en-US" dirty="0"/>
              <a:t>Client details</a:t>
            </a:r>
          </a:p>
        </p:txBody>
      </p:sp>
      <p:sp>
        <p:nvSpPr>
          <p:cNvPr id="3" name="Text Placeholder 7">
            <a:extLst>
              <a:ext uri="{FF2B5EF4-FFF2-40B4-BE49-F238E27FC236}">
                <a16:creationId xmlns:a16="http://schemas.microsoft.com/office/drawing/2014/main" id="{C7AF02E1-6D98-05EB-F4EA-5AEA9BC55025}"/>
              </a:ext>
            </a:extLst>
          </p:cNvPr>
          <p:cNvSpPr>
            <a:spLocks noGrp="1"/>
          </p:cNvSpPr>
          <p:nvPr>
            <p:ph type="body" sz="quarter" idx="25" hasCustomPrompt="1"/>
          </p:nvPr>
        </p:nvSpPr>
        <p:spPr>
          <a:xfrm>
            <a:off x="650568" y="1624781"/>
            <a:ext cx="1971675" cy="431800"/>
          </a:xfrm>
          <a:prstGeom prst="rect">
            <a:avLst/>
          </a:prstGeom>
        </p:spPr>
        <p:txBody>
          <a:bodyPr/>
          <a:lstStyle>
            <a:lvl1pPr marL="0" indent="0">
              <a:buNone/>
              <a:defRPr sz="2000" b="1">
                <a:latin typeface="+mj-lt"/>
                <a:ea typeface="Inter" panose="02000503000000020004" pitchFamily="2" charset="0"/>
              </a:defRPr>
            </a:lvl1pPr>
            <a:lvl5pPr marL="1371600" indent="0">
              <a:buNone/>
              <a:defRPr>
                <a:latin typeface="+mn-lt"/>
                <a:ea typeface="Inter" panose="02000503000000020004" pitchFamily="2" charset="0"/>
              </a:defRPr>
            </a:lvl5pPr>
          </a:lstStyle>
          <a:p>
            <a:pPr lvl="0"/>
            <a:r>
              <a:rPr lang="en-US" dirty="0"/>
              <a:t>The story</a:t>
            </a:r>
          </a:p>
          <a:p>
            <a:pPr lvl="4"/>
            <a:endParaRPr lang="en-US" dirty="0"/>
          </a:p>
        </p:txBody>
      </p:sp>
      <p:sp>
        <p:nvSpPr>
          <p:cNvPr id="8" name="Text Placeholder 7">
            <a:extLst>
              <a:ext uri="{FF2B5EF4-FFF2-40B4-BE49-F238E27FC236}">
                <a16:creationId xmlns:a16="http://schemas.microsoft.com/office/drawing/2014/main" id="{9590483A-F2DF-0FCD-5994-406C55B3E628}"/>
              </a:ext>
            </a:extLst>
          </p:cNvPr>
          <p:cNvSpPr>
            <a:spLocks noGrp="1"/>
          </p:cNvSpPr>
          <p:nvPr>
            <p:ph type="body" sz="quarter" idx="26" hasCustomPrompt="1"/>
          </p:nvPr>
        </p:nvSpPr>
        <p:spPr>
          <a:xfrm>
            <a:off x="8033234" y="1624781"/>
            <a:ext cx="1971675" cy="431800"/>
          </a:xfrm>
          <a:prstGeom prst="rect">
            <a:avLst/>
          </a:prstGeom>
        </p:spPr>
        <p:txBody>
          <a:bodyPr/>
          <a:lstStyle>
            <a:lvl1pPr marL="0" indent="0">
              <a:buNone/>
              <a:defRPr sz="2000" b="1">
                <a:solidFill>
                  <a:schemeClr val="bg1">
                    <a:lumMod val="95000"/>
                  </a:schemeClr>
                </a:solidFill>
                <a:latin typeface="+mj-lt"/>
                <a:ea typeface="Inter" panose="02000503000000020004" pitchFamily="2" charset="0"/>
              </a:defRPr>
            </a:lvl1pPr>
            <a:lvl5pPr marL="1371600" indent="0">
              <a:buNone/>
              <a:defRPr>
                <a:solidFill>
                  <a:schemeClr val="bg1">
                    <a:lumMod val="95000"/>
                  </a:schemeClr>
                </a:solidFill>
                <a:latin typeface="+mn-lt"/>
                <a:ea typeface="Inter" panose="02000503000000020004" pitchFamily="2" charset="0"/>
              </a:defRPr>
            </a:lvl5pPr>
          </a:lstStyle>
          <a:p>
            <a:pPr lvl="0"/>
            <a:r>
              <a:rPr lang="en-US" dirty="0"/>
              <a:t>The results</a:t>
            </a:r>
          </a:p>
          <a:p>
            <a:pPr lvl="4"/>
            <a:endParaRPr lang="en-US" dirty="0"/>
          </a:p>
        </p:txBody>
      </p:sp>
      <p:sp>
        <p:nvSpPr>
          <p:cNvPr id="9" name="Text Placeholder 7">
            <a:extLst>
              <a:ext uri="{FF2B5EF4-FFF2-40B4-BE49-F238E27FC236}">
                <a16:creationId xmlns:a16="http://schemas.microsoft.com/office/drawing/2014/main" id="{C600034F-95F9-FDB2-6D81-4DD75184B485}"/>
              </a:ext>
            </a:extLst>
          </p:cNvPr>
          <p:cNvSpPr>
            <a:spLocks noGrp="1"/>
          </p:cNvSpPr>
          <p:nvPr>
            <p:ph type="body" sz="quarter" idx="27" hasCustomPrompt="1"/>
          </p:nvPr>
        </p:nvSpPr>
        <p:spPr>
          <a:xfrm>
            <a:off x="8086081" y="5002213"/>
            <a:ext cx="2539478" cy="431800"/>
          </a:xfrm>
          <a:prstGeom prst="rect">
            <a:avLst/>
          </a:prstGeom>
        </p:spPr>
        <p:txBody>
          <a:bodyPr/>
          <a:lstStyle>
            <a:lvl1pPr marL="0" indent="0">
              <a:buNone/>
              <a:defRPr sz="2000" b="1">
                <a:solidFill>
                  <a:schemeClr val="bg1"/>
                </a:solidFill>
                <a:latin typeface="+mn-lt"/>
                <a:ea typeface="Inter" panose="02000503000000020004" pitchFamily="2" charset="0"/>
              </a:defRPr>
            </a:lvl1pPr>
            <a:lvl5pPr marL="1371600" indent="0">
              <a:buNone/>
              <a:defRPr>
                <a:latin typeface="+mn-lt"/>
              </a:defRPr>
            </a:lvl5pPr>
          </a:lstStyle>
          <a:p>
            <a:pPr lvl="0"/>
            <a:r>
              <a:rPr lang="en-US" dirty="0"/>
              <a:t>The details</a:t>
            </a:r>
          </a:p>
          <a:p>
            <a:pPr lvl="4"/>
            <a:endParaRPr lang="en-US" dirty="0"/>
          </a:p>
        </p:txBody>
      </p:sp>
      <p:sp>
        <p:nvSpPr>
          <p:cNvPr id="6" name="Rectangle 5">
            <a:extLst>
              <a:ext uri="{FF2B5EF4-FFF2-40B4-BE49-F238E27FC236}">
                <a16:creationId xmlns:a16="http://schemas.microsoft.com/office/drawing/2014/main" id="{B1174D64-963D-E1E7-9063-136DD487A2B7}"/>
              </a:ext>
            </a:extLst>
          </p:cNvPr>
          <p:cNvSpPr/>
          <p:nvPr/>
        </p:nvSpPr>
        <p:spPr>
          <a:xfrm>
            <a:off x="0" y="6759616"/>
            <a:ext cx="12192000" cy="109959"/>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2"/>
              </a:solidFill>
              <a:latin typeface="Inter" panose="02000503000000020004" pitchFamily="2" charset="0"/>
            </a:endParaRPr>
          </a:p>
        </p:txBody>
      </p:sp>
      <p:sp>
        <p:nvSpPr>
          <p:cNvPr id="5" name="Content Placeholder 2">
            <a:extLst>
              <a:ext uri="{FF2B5EF4-FFF2-40B4-BE49-F238E27FC236}">
                <a16:creationId xmlns:a16="http://schemas.microsoft.com/office/drawing/2014/main" id="{0D6D94F0-A269-A1BD-C08F-C67F79EF8552}"/>
              </a:ext>
            </a:extLst>
          </p:cNvPr>
          <p:cNvSpPr>
            <a:spLocks noGrp="1"/>
          </p:cNvSpPr>
          <p:nvPr>
            <p:ph idx="1"/>
          </p:nvPr>
        </p:nvSpPr>
        <p:spPr>
          <a:xfrm>
            <a:off x="613309" y="2094054"/>
            <a:ext cx="6341475" cy="2572657"/>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3E33ADDE-BA00-34F5-EAEA-9D0078A13D09}"/>
              </a:ext>
            </a:extLst>
          </p:cNvPr>
          <p:cNvSpPr>
            <a:spLocks noGrp="1"/>
          </p:cNvSpPr>
          <p:nvPr>
            <p:ph idx="28"/>
          </p:nvPr>
        </p:nvSpPr>
        <p:spPr>
          <a:xfrm>
            <a:off x="8028524" y="2094054"/>
            <a:ext cx="4135657" cy="2572657"/>
          </a:xfr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7">
            <a:extLst>
              <a:ext uri="{FF2B5EF4-FFF2-40B4-BE49-F238E27FC236}">
                <a16:creationId xmlns:a16="http://schemas.microsoft.com/office/drawing/2014/main" id="{19CDBA7E-AF06-CA89-BAE6-D0AF5FFF0CBC}"/>
              </a:ext>
            </a:extLst>
          </p:cNvPr>
          <p:cNvSpPr>
            <a:spLocks noGrp="1"/>
          </p:cNvSpPr>
          <p:nvPr>
            <p:ph type="body" sz="quarter" idx="29" hasCustomPrompt="1"/>
          </p:nvPr>
        </p:nvSpPr>
        <p:spPr>
          <a:xfrm>
            <a:off x="10159491" y="5741988"/>
            <a:ext cx="1376363" cy="376237"/>
          </a:xfrm>
          <a:prstGeom prst="rect">
            <a:avLst/>
          </a:prstGeom>
        </p:spPr>
        <p:txBody>
          <a:bodyPr/>
          <a:lstStyle>
            <a:lvl1pPr marL="0" indent="0">
              <a:buNone/>
              <a:defRPr sz="1600" b="0" i="0">
                <a:solidFill>
                  <a:schemeClr val="bg1"/>
                </a:solidFill>
                <a:latin typeface="+mn-lt"/>
                <a:ea typeface="Inter" panose="02000503000000020004" pitchFamily="2" charset="0"/>
              </a:defRPr>
            </a:lvl1pPr>
            <a:lvl2pPr marL="342900" indent="0" algn="l">
              <a:buNone/>
              <a:defRPr sz="1600">
                <a:latin typeface="Inter" panose="02000503000000020004" pitchFamily="2" charset="0"/>
                <a:ea typeface="Inter" panose="02000503000000020004" pitchFamily="2" charset="0"/>
              </a:defRPr>
            </a:lvl2pPr>
          </a:lstStyle>
          <a:p>
            <a:pPr lvl="0"/>
            <a:r>
              <a:rPr lang="en-US" dirty="0"/>
              <a:t>Client details</a:t>
            </a:r>
          </a:p>
        </p:txBody>
      </p:sp>
      <p:sp>
        <p:nvSpPr>
          <p:cNvPr id="15" name="Text Placeholder 27">
            <a:extLst>
              <a:ext uri="{FF2B5EF4-FFF2-40B4-BE49-F238E27FC236}">
                <a16:creationId xmlns:a16="http://schemas.microsoft.com/office/drawing/2014/main" id="{2A0DCF2A-77C5-1767-8A69-5F37CFEB3294}"/>
              </a:ext>
            </a:extLst>
          </p:cNvPr>
          <p:cNvSpPr>
            <a:spLocks noGrp="1"/>
          </p:cNvSpPr>
          <p:nvPr>
            <p:ph type="body" sz="quarter" idx="30" hasCustomPrompt="1"/>
          </p:nvPr>
        </p:nvSpPr>
        <p:spPr>
          <a:xfrm>
            <a:off x="650566" y="5308102"/>
            <a:ext cx="6304218" cy="810123"/>
          </a:xfrm>
          <a:prstGeom prst="rect">
            <a:avLst/>
          </a:prstGeom>
        </p:spPr>
        <p:txBody>
          <a:bodyPr/>
          <a:lstStyle>
            <a:lvl1pPr marL="0" indent="0">
              <a:buNone/>
              <a:defRPr sz="1600" b="0" i="0">
                <a:solidFill>
                  <a:schemeClr val="tx1"/>
                </a:solidFill>
                <a:latin typeface="+mn-lt"/>
                <a:ea typeface="Inter" panose="02000503000000020004" pitchFamily="2" charset="0"/>
              </a:defRPr>
            </a:lvl1pPr>
            <a:lvl2pPr marL="342900" indent="0" algn="l">
              <a:buNone/>
              <a:defRPr sz="1600">
                <a:latin typeface="Inter" panose="02000503000000020004" pitchFamily="2" charset="0"/>
                <a:ea typeface="Inter" panose="02000503000000020004" pitchFamily="2" charset="0"/>
              </a:defRPr>
            </a:lvl2pPr>
          </a:lstStyle>
          <a:p>
            <a:pPr lvl="0"/>
            <a:r>
              <a:rPr lang="en-US" dirty="0"/>
              <a:t>Click to add text</a:t>
            </a:r>
          </a:p>
        </p:txBody>
      </p:sp>
      <p:pic>
        <p:nvPicPr>
          <p:cNvPr id="2" name="Picture 1">
            <a:extLst>
              <a:ext uri="{FF2B5EF4-FFF2-40B4-BE49-F238E27FC236}">
                <a16:creationId xmlns:a16="http://schemas.microsoft.com/office/drawing/2014/main" id="{21C8FA37-3B49-8314-AB69-6099119F107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57303" y="228600"/>
            <a:ext cx="1594288" cy="724387"/>
          </a:xfrm>
          <a:prstGeom prst="rect">
            <a:avLst/>
          </a:prstGeom>
        </p:spPr>
      </p:pic>
      <p:sp>
        <p:nvSpPr>
          <p:cNvPr id="4" name="Rectangle 3">
            <a:extLst>
              <a:ext uri="{FF2B5EF4-FFF2-40B4-BE49-F238E27FC236}">
                <a16:creationId xmlns:a16="http://schemas.microsoft.com/office/drawing/2014/main" id="{CFAC752C-7559-60F6-7868-769E36804A45}"/>
              </a:ext>
            </a:extLst>
          </p:cNvPr>
          <p:cNvSpPr/>
          <p:nvPr userDrawn="1"/>
        </p:nvSpPr>
        <p:spPr>
          <a:xfrm>
            <a:off x="7760200" y="1144836"/>
            <a:ext cx="4431799" cy="57131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12" name="Rectangle 11">
            <a:extLst>
              <a:ext uri="{FF2B5EF4-FFF2-40B4-BE49-F238E27FC236}">
                <a16:creationId xmlns:a16="http://schemas.microsoft.com/office/drawing/2014/main" id="{AE1C7F34-B024-8244-9419-5E890E94164C}"/>
              </a:ext>
            </a:extLst>
          </p:cNvPr>
          <p:cNvSpPr/>
          <p:nvPr userDrawn="1"/>
        </p:nvSpPr>
        <p:spPr>
          <a:xfrm>
            <a:off x="0" y="1150480"/>
            <a:ext cx="7760200" cy="5713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lumMod val="95000"/>
                </a:schemeClr>
              </a:solidFill>
              <a:latin typeface="Inter" panose="02000503000000020004" pitchFamily="2" charset="0"/>
            </a:endParaRPr>
          </a:p>
        </p:txBody>
      </p:sp>
      <p:sp>
        <p:nvSpPr>
          <p:cNvPr id="14" name="Rectangle 13">
            <a:extLst>
              <a:ext uri="{FF2B5EF4-FFF2-40B4-BE49-F238E27FC236}">
                <a16:creationId xmlns:a16="http://schemas.microsoft.com/office/drawing/2014/main" id="{891E1F09-19FD-E369-D140-477C7725D488}"/>
              </a:ext>
            </a:extLst>
          </p:cNvPr>
          <p:cNvSpPr/>
          <p:nvPr userDrawn="1"/>
        </p:nvSpPr>
        <p:spPr>
          <a:xfrm>
            <a:off x="0" y="6759616"/>
            <a:ext cx="12192000" cy="109959"/>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2"/>
              </a:solidFill>
              <a:latin typeface="Inter" panose="02000503000000020004" pitchFamily="2" charset="0"/>
            </a:endParaRPr>
          </a:p>
        </p:txBody>
      </p:sp>
      <p:pic>
        <p:nvPicPr>
          <p:cNvPr id="16" name="Picture 15">
            <a:extLst>
              <a:ext uri="{FF2B5EF4-FFF2-40B4-BE49-F238E27FC236}">
                <a16:creationId xmlns:a16="http://schemas.microsoft.com/office/drawing/2014/main" id="{F3EC752C-7978-05A1-A0BB-337EB621103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7303" y="228600"/>
            <a:ext cx="1594288" cy="724387"/>
          </a:xfrm>
          <a:prstGeom prst="rect">
            <a:avLst/>
          </a:prstGeom>
        </p:spPr>
      </p:pic>
    </p:spTree>
    <p:extLst>
      <p:ext uri="{BB962C8B-B14F-4D97-AF65-F5344CB8AC3E}">
        <p14:creationId xmlns:p14="http://schemas.microsoft.com/office/powerpoint/2010/main" val="317147291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1_Three Colored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120340" y="1615162"/>
            <a:ext cx="3951322" cy="52428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chemeClr val="bg2"/>
              </a:solidFill>
              <a:latin typeface="Inter" panose="02000503000000020004" pitchFamily="2" charset="0"/>
            </a:endParaRPr>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071654" y="1615162"/>
            <a:ext cx="4120345" cy="5242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1" y="1615162"/>
            <a:ext cx="4120341" cy="52428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2259991"/>
            <a:ext cx="3363887" cy="4547061"/>
          </a:xfrm>
        </p:spPr>
        <p:txBody>
          <a:bodyPr>
            <a:normAutofit/>
          </a:bodyPr>
          <a:lstStyle>
            <a:lvl1pPr marL="342900" indent="-342900">
              <a:buFont typeface="Arial" panose="020B0604020202020204" pitchFamily="34" charset="0"/>
              <a:buChar char="•"/>
              <a:defRPr sz="1400">
                <a:solidFill>
                  <a:schemeClr val="bg1"/>
                </a:solidFill>
                <a:latin typeface="+mn-lt"/>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2234231"/>
            <a:ext cx="3363887" cy="4547061"/>
          </a:xfrm>
        </p:spPr>
        <p:txBody>
          <a:bodyPr>
            <a:normAutofit/>
          </a:bodyPr>
          <a:lstStyle>
            <a:lvl1pPr marL="342900" indent="-342900">
              <a:buFont typeface="Arial" panose="020B0604020202020204" pitchFamily="34" charset="0"/>
              <a:buChar char="•"/>
              <a:defRPr sz="1400">
                <a:solidFill>
                  <a:schemeClr val="bg1"/>
                </a:solidFill>
                <a:latin typeface="+mn-lt"/>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440852" y="2221354"/>
            <a:ext cx="3363887" cy="4547061"/>
          </a:xfrm>
        </p:spPr>
        <p:txBody>
          <a:bodyPr>
            <a:normAutofit/>
          </a:bodyPr>
          <a:lstStyle>
            <a:lvl1pPr marL="342900" indent="-342900">
              <a:buFont typeface="Arial" panose="020B0604020202020204" pitchFamily="34" charset="0"/>
              <a:buChar char="•"/>
              <a:defRPr sz="1400">
                <a:solidFill>
                  <a:schemeClr val="bg1"/>
                </a:solidFill>
                <a:latin typeface="+mn-lt"/>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lvl1pPr>
              <a:defRPr>
                <a:latin typeface="+mn-lt"/>
              </a:defRPr>
            </a:lvl1pPr>
          </a:lstStyle>
          <a:p>
            <a:r>
              <a:rPr lang="en-US"/>
              <a:t>Click to edit Master title style</a:t>
            </a:r>
            <a:endParaRPr lang="en-US" dirty="0"/>
          </a:p>
        </p:txBody>
      </p:sp>
      <p:sp>
        <p:nvSpPr>
          <p:cNvPr id="19" name="Content Placeholder 9">
            <a:extLst>
              <a:ext uri="{FF2B5EF4-FFF2-40B4-BE49-F238E27FC236}">
                <a16:creationId xmlns:a16="http://schemas.microsoft.com/office/drawing/2014/main" id="{3EDAA1BF-37A4-4C44-A03A-353324912CA3}"/>
              </a:ext>
            </a:extLst>
          </p:cNvPr>
          <p:cNvSpPr>
            <a:spLocks noGrp="1"/>
          </p:cNvSpPr>
          <p:nvPr>
            <p:ph idx="15"/>
          </p:nvPr>
        </p:nvSpPr>
        <p:spPr>
          <a:xfrm>
            <a:off x="304800" y="1086473"/>
            <a:ext cx="3657600" cy="457200"/>
          </a:xfrm>
        </p:spPr>
        <p:txBody>
          <a:bodyPr anchor="ctr" anchorCtr="0">
            <a:noAutofit/>
          </a:bodyPr>
          <a:lstStyle>
            <a:lvl1pPr marL="0" indent="0" algn="ctr">
              <a:buNone/>
              <a:defRPr sz="1400" b="1" i="0" cap="all" baseline="0">
                <a:solidFill>
                  <a:schemeClr val="tx1"/>
                </a:solidFill>
                <a:latin typeface="+mn-lt"/>
              </a:defRPr>
            </a:lvl1pPr>
          </a:lstStyle>
          <a:p>
            <a:pPr lvl="0"/>
            <a:r>
              <a:rPr lang="en-US"/>
              <a:t>Click to edit Master text styles</a:t>
            </a:r>
          </a:p>
        </p:txBody>
      </p:sp>
      <p:sp>
        <p:nvSpPr>
          <p:cNvPr id="22" name="Content Placeholder 9">
            <a:extLst>
              <a:ext uri="{FF2B5EF4-FFF2-40B4-BE49-F238E27FC236}">
                <a16:creationId xmlns:a16="http://schemas.microsoft.com/office/drawing/2014/main" id="{2EB65CB4-8082-4D6B-A117-A853D735BE75}"/>
              </a:ext>
            </a:extLst>
          </p:cNvPr>
          <p:cNvSpPr>
            <a:spLocks noGrp="1"/>
          </p:cNvSpPr>
          <p:nvPr>
            <p:ph idx="16"/>
          </p:nvPr>
        </p:nvSpPr>
        <p:spPr>
          <a:xfrm>
            <a:off x="4257041" y="1086473"/>
            <a:ext cx="3657600" cy="457200"/>
          </a:xfrm>
        </p:spPr>
        <p:txBody>
          <a:bodyPr anchor="ctr" anchorCtr="0">
            <a:noAutofit/>
          </a:bodyPr>
          <a:lstStyle>
            <a:lvl1pPr marL="0" indent="0" algn="ctr">
              <a:buNone/>
              <a:defRPr sz="1400" b="1" i="0" cap="all" baseline="0">
                <a:solidFill>
                  <a:schemeClr val="tx1"/>
                </a:solidFill>
                <a:latin typeface="+mn-lt"/>
              </a:defRPr>
            </a:lvl1pPr>
          </a:lstStyle>
          <a:p>
            <a:pPr lvl="0"/>
            <a:r>
              <a:rPr lang="en-US"/>
              <a:t>Click to edit Master text styles</a:t>
            </a:r>
          </a:p>
        </p:txBody>
      </p:sp>
      <p:sp>
        <p:nvSpPr>
          <p:cNvPr id="26" name="Content Placeholder 9">
            <a:extLst>
              <a:ext uri="{FF2B5EF4-FFF2-40B4-BE49-F238E27FC236}">
                <a16:creationId xmlns:a16="http://schemas.microsoft.com/office/drawing/2014/main" id="{67DA97F0-796F-442F-A54A-668BE5647774}"/>
              </a:ext>
            </a:extLst>
          </p:cNvPr>
          <p:cNvSpPr>
            <a:spLocks noGrp="1"/>
          </p:cNvSpPr>
          <p:nvPr>
            <p:ph idx="17"/>
          </p:nvPr>
        </p:nvSpPr>
        <p:spPr>
          <a:xfrm>
            <a:off x="8209281" y="1086473"/>
            <a:ext cx="3677919" cy="457200"/>
          </a:xfrm>
        </p:spPr>
        <p:txBody>
          <a:bodyPr anchor="ctr" anchorCtr="0">
            <a:noAutofit/>
          </a:bodyPr>
          <a:lstStyle>
            <a:lvl1pPr marL="0" indent="0" algn="ctr">
              <a:buNone/>
              <a:defRPr sz="1400" b="1" i="0" cap="all" baseline="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2464146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Three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25704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20928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latin typeface="+mn-lt"/>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latin typeface="+mn-lt"/>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latin typeface="+mn-lt"/>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lvl1pPr>
              <a:defRPr>
                <a:latin typeface="+mj-lt"/>
              </a:defRPr>
            </a:lvl1pPr>
          </a:lstStyle>
          <a:p>
            <a:r>
              <a:rPr lang="en-US"/>
              <a:t>Click to edit Master title style</a:t>
            </a:r>
            <a:endParaRPr lang="en-US" dirty="0"/>
          </a:p>
        </p:txBody>
      </p:sp>
      <p:sp>
        <p:nvSpPr>
          <p:cNvPr id="26" name="Content Placeholder 9">
            <a:extLst>
              <a:ext uri="{FF2B5EF4-FFF2-40B4-BE49-F238E27FC236}">
                <a16:creationId xmlns:a16="http://schemas.microsoft.com/office/drawing/2014/main" id="{81B1EE3B-3674-4168-A362-0F967F31F736}"/>
              </a:ext>
            </a:extLst>
          </p:cNvPr>
          <p:cNvSpPr>
            <a:spLocks noGrp="1"/>
          </p:cNvSpPr>
          <p:nvPr>
            <p:ph idx="15"/>
          </p:nvPr>
        </p:nvSpPr>
        <p:spPr>
          <a:xfrm>
            <a:off x="304800" y="1086473"/>
            <a:ext cx="3657600" cy="457200"/>
          </a:xfrm>
        </p:spPr>
        <p:txBody>
          <a:bodyPr anchor="ctr" anchorCtr="0">
            <a:normAutofit/>
          </a:bodyPr>
          <a:lstStyle>
            <a:lvl1pPr marL="0" indent="0" algn="ctr">
              <a:buNone/>
              <a:defRPr sz="2000" b="1" i="0" cap="none" baseline="0">
                <a:latin typeface="+mn-lt"/>
              </a:defRPr>
            </a:lvl1pPr>
          </a:lstStyle>
          <a:p>
            <a:pPr lvl="0"/>
            <a:r>
              <a:rPr lang="en-US"/>
              <a:t>Click to edit Master text styles</a:t>
            </a:r>
          </a:p>
        </p:txBody>
      </p:sp>
      <p:sp>
        <p:nvSpPr>
          <p:cNvPr id="27" name="Content Placeholder 9">
            <a:extLst>
              <a:ext uri="{FF2B5EF4-FFF2-40B4-BE49-F238E27FC236}">
                <a16:creationId xmlns:a16="http://schemas.microsoft.com/office/drawing/2014/main" id="{347EB440-42D1-4190-BDB9-C178F4DC3398}"/>
              </a:ext>
            </a:extLst>
          </p:cNvPr>
          <p:cNvSpPr>
            <a:spLocks noGrp="1"/>
          </p:cNvSpPr>
          <p:nvPr>
            <p:ph idx="16"/>
          </p:nvPr>
        </p:nvSpPr>
        <p:spPr>
          <a:xfrm>
            <a:off x="4257041" y="1086473"/>
            <a:ext cx="3657600" cy="457200"/>
          </a:xfrm>
        </p:spPr>
        <p:txBody>
          <a:bodyPr anchor="ctr" anchorCtr="0">
            <a:normAutofit/>
          </a:bodyPr>
          <a:lstStyle>
            <a:lvl1pPr marL="0" indent="0" algn="ctr">
              <a:buNone/>
              <a:defRPr sz="2000" b="1" i="0" cap="none" baseline="0">
                <a:latin typeface="+mn-lt"/>
              </a:defRPr>
            </a:lvl1pPr>
          </a:lstStyle>
          <a:p>
            <a:pPr lvl="0"/>
            <a:r>
              <a:rPr lang="en-US"/>
              <a:t>Click to edit Master text styles</a:t>
            </a:r>
          </a:p>
        </p:txBody>
      </p:sp>
      <p:sp>
        <p:nvSpPr>
          <p:cNvPr id="28" name="Content Placeholder 9">
            <a:extLst>
              <a:ext uri="{FF2B5EF4-FFF2-40B4-BE49-F238E27FC236}">
                <a16:creationId xmlns:a16="http://schemas.microsoft.com/office/drawing/2014/main" id="{4B364FED-4307-44E9-A113-19E9BA150D2A}"/>
              </a:ext>
            </a:extLst>
          </p:cNvPr>
          <p:cNvSpPr>
            <a:spLocks noGrp="1"/>
          </p:cNvSpPr>
          <p:nvPr>
            <p:ph idx="17"/>
          </p:nvPr>
        </p:nvSpPr>
        <p:spPr>
          <a:xfrm>
            <a:off x="8209281" y="1086473"/>
            <a:ext cx="3677919" cy="457200"/>
          </a:xfrm>
        </p:spPr>
        <p:txBody>
          <a:bodyPr anchor="ctr" anchorCtr="0">
            <a:normAutofit/>
          </a:bodyPr>
          <a:lstStyle>
            <a:lvl1pPr marL="0" indent="0" algn="ctr">
              <a:buNone/>
              <a:defRPr sz="2000" b="1" i="0" cap="none" baseline="0">
                <a:latin typeface="+mn-lt"/>
              </a:defRPr>
            </a:lvl1pPr>
          </a:lstStyle>
          <a:p>
            <a:pPr lvl="0"/>
            <a:r>
              <a:rPr lang="en-US"/>
              <a:t>Click to edit Master text styles</a:t>
            </a:r>
          </a:p>
        </p:txBody>
      </p:sp>
      <p:pic>
        <p:nvPicPr>
          <p:cNvPr id="3" name="Picture 2" descr="A blue and black logo&#10;&#10;AI-generated content may be incorrect.">
            <a:extLst>
              <a:ext uri="{FF2B5EF4-FFF2-40B4-BE49-F238E27FC236}">
                <a16:creationId xmlns:a16="http://schemas.microsoft.com/office/drawing/2014/main" id="{FDB34369-A598-97B4-7A62-10987F0198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4240" y="6309360"/>
            <a:ext cx="914400" cy="415470"/>
          </a:xfrm>
          <a:prstGeom prst="rect">
            <a:avLst/>
          </a:prstGeom>
        </p:spPr>
      </p:pic>
    </p:spTree>
    <p:extLst>
      <p:ext uri="{BB962C8B-B14F-4D97-AF65-F5344CB8AC3E}">
        <p14:creationId xmlns:p14="http://schemas.microsoft.com/office/powerpoint/2010/main" val="22355125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Success Story with 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D96C10-D176-3980-F084-6AAE2EFE2AB3}"/>
              </a:ext>
            </a:extLst>
          </p:cNvPr>
          <p:cNvSpPr/>
          <p:nvPr userDrawn="1"/>
        </p:nvSpPr>
        <p:spPr>
          <a:xfrm>
            <a:off x="7760200" y="1144836"/>
            <a:ext cx="4431799" cy="57131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8" name="Rectangle 7">
            <a:extLst>
              <a:ext uri="{FF2B5EF4-FFF2-40B4-BE49-F238E27FC236}">
                <a16:creationId xmlns:a16="http://schemas.microsoft.com/office/drawing/2014/main" id="{3A8C5678-3D85-75FF-6785-6563CFFFAAC0}"/>
              </a:ext>
            </a:extLst>
          </p:cNvPr>
          <p:cNvSpPr/>
          <p:nvPr userDrawn="1"/>
        </p:nvSpPr>
        <p:spPr>
          <a:xfrm>
            <a:off x="0" y="1150480"/>
            <a:ext cx="7760200" cy="5713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lumMod val="95000"/>
                </a:schemeClr>
              </a:solidFill>
              <a:latin typeface="Inter" panose="02000503000000020004" pitchFamily="2" charset="0"/>
            </a:endParaRPr>
          </a:p>
        </p:txBody>
      </p:sp>
      <p:sp>
        <p:nvSpPr>
          <p:cNvPr id="5" name="Rectangle 4">
            <a:extLst>
              <a:ext uri="{FF2B5EF4-FFF2-40B4-BE49-F238E27FC236}">
                <a16:creationId xmlns:a16="http://schemas.microsoft.com/office/drawing/2014/main" id="{2D066696-3753-442F-845E-D31E54093471}"/>
              </a:ext>
            </a:extLst>
          </p:cNvPr>
          <p:cNvSpPr/>
          <p:nvPr userDrawn="1"/>
        </p:nvSpPr>
        <p:spPr>
          <a:xfrm>
            <a:off x="0" y="6704407"/>
            <a:ext cx="12192000" cy="1580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31" name="Text Placeholder 30">
            <a:extLst>
              <a:ext uri="{FF2B5EF4-FFF2-40B4-BE49-F238E27FC236}">
                <a16:creationId xmlns:a16="http://schemas.microsoft.com/office/drawing/2014/main" id="{81C0E098-63C3-43A2-91C4-5C15CA509E3D}"/>
              </a:ext>
            </a:extLst>
          </p:cNvPr>
          <p:cNvSpPr>
            <a:spLocks noGrp="1"/>
          </p:cNvSpPr>
          <p:nvPr>
            <p:ph type="body" sz="quarter" idx="12" hasCustomPrompt="1"/>
          </p:nvPr>
        </p:nvSpPr>
        <p:spPr>
          <a:xfrm>
            <a:off x="305217" y="4854973"/>
            <a:ext cx="3038980" cy="1441324"/>
          </a:xfrm>
          <a:prstGeom prst="rect">
            <a:avLst/>
          </a:prstGeom>
        </p:spPr>
        <p:txBody>
          <a:bodyPr/>
          <a:lstStyle>
            <a:lvl2pPr>
              <a:defRPr sz="1600">
                <a:latin typeface="+mn-lt"/>
                <a:ea typeface="Inter" pitchFamily="2" charset="0"/>
              </a:defRPr>
            </a:lvl2pPr>
          </a:lstStyle>
          <a:p>
            <a:pPr marL="342900" marR="0" lvl="1"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2"/>
                </a:solidFill>
              </a:rPr>
              <a:t>This area is reserved for solutions and product logos (see icon library slides)</a:t>
            </a:r>
            <a:endParaRPr lang="en-US" dirty="0"/>
          </a:p>
        </p:txBody>
      </p:sp>
      <p:sp>
        <p:nvSpPr>
          <p:cNvPr id="35" name="Text Placeholder 34">
            <a:extLst>
              <a:ext uri="{FF2B5EF4-FFF2-40B4-BE49-F238E27FC236}">
                <a16:creationId xmlns:a16="http://schemas.microsoft.com/office/drawing/2014/main" id="{8543B095-988E-4190-89FC-F7297EE5A84F}"/>
              </a:ext>
            </a:extLst>
          </p:cNvPr>
          <p:cNvSpPr>
            <a:spLocks noGrp="1"/>
          </p:cNvSpPr>
          <p:nvPr>
            <p:ph type="body" sz="quarter" idx="14" hasCustomPrompt="1"/>
          </p:nvPr>
        </p:nvSpPr>
        <p:spPr>
          <a:xfrm>
            <a:off x="3714607" y="5882367"/>
            <a:ext cx="1735323" cy="398097"/>
          </a:xfrm>
          <a:prstGeom prst="rect">
            <a:avLst/>
          </a:prstGeom>
        </p:spPr>
        <p:txBody>
          <a:bodyPr/>
          <a:lstStyle>
            <a:lvl1pPr>
              <a:defRPr sz="1600">
                <a:latin typeface="+mn-lt"/>
              </a:defRPr>
            </a:lvl1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2"/>
                </a:solidFill>
              </a:rPr>
              <a:t>Client details</a:t>
            </a:r>
          </a:p>
          <a:p>
            <a:pPr lvl="0"/>
            <a:endParaRPr lang="en-US" dirty="0"/>
          </a:p>
        </p:txBody>
      </p:sp>
      <p:sp>
        <p:nvSpPr>
          <p:cNvPr id="38" name="Text Placeholder 34">
            <a:extLst>
              <a:ext uri="{FF2B5EF4-FFF2-40B4-BE49-F238E27FC236}">
                <a16:creationId xmlns:a16="http://schemas.microsoft.com/office/drawing/2014/main" id="{08816E7A-19F1-4D18-89B0-72222E7C0120}"/>
              </a:ext>
            </a:extLst>
          </p:cNvPr>
          <p:cNvSpPr>
            <a:spLocks noGrp="1"/>
          </p:cNvSpPr>
          <p:nvPr>
            <p:ph type="body" sz="quarter" idx="16" hasCustomPrompt="1"/>
          </p:nvPr>
        </p:nvSpPr>
        <p:spPr>
          <a:xfrm>
            <a:off x="3714607" y="5431299"/>
            <a:ext cx="1735323" cy="398097"/>
          </a:xfrm>
          <a:prstGeom prst="rect">
            <a:avLst/>
          </a:prstGeom>
        </p:spPr>
        <p:txBody>
          <a:bodyPr/>
          <a:lstStyle>
            <a:lvl1pPr>
              <a:defRPr sz="1600">
                <a:latin typeface="+mn-lt"/>
              </a:defRPr>
            </a:lvl1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2"/>
                </a:solidFill>
              </a:rPr>
              <a:t>Client details</a:t>
            </a:r>
          </a:p>
          <a:p>
            <a:pPr lvl="0"/>
            <a:endParaRPr lang="en-US" dirty="0"/>
          </a:p>
        </p:txBody>
      </p:sp>
      <p:sp>
        <p:nvSpPr>
          <p:cNvPr id="42" name="Text Placeholder 41">
            <a:extLst>
              <a:ext uri="{FF2B5EF4-FFF2-40B4-BE49-F238E27FC236}">
                <a16:creationId xmlns:a16="http://schemas.microsoft.com/office/drawing/2014/main" id="{D3326776-8662-465C-AC45-6697493EE040}"/>
              </a:ext>
            </a:extLst>
          </p:cNvPr>
          <p:cNvSpPr>
            <a:spLocks noGrp="1"/>
          </p:cNvSpPr>
          <p:nvPr>
            <p:ph type="body" sz="quarter" idx="18" hasCustomPrompt="1"/>
          </p:nvPr>
        </p:nvSpPr>
        <p:spPr>
          <a:xfrm>
            <a:off x="8168555" y="5035657"/>
            <a:ext cx="3356695" cy="572530"/>
          </a:xfrm>
          <a:prstGeom prst="rect">
            <a:avLst/>
          </a:prstGeom>
        </p:spPr>
        <p:txBody>
          <a:bodyPr/>
          <a:lstStyle>
            <a:lvl1pPr>
              <a:defRPr sz="1600" b="0" i="0">
                <a:solidFill>
                  <a:schemeClr val="bg1"/>
                </a:solidFill>
                <a:latin typeface="+mn-lt"/>
                <a:ea typeface="Inter" panose="02000503000000020004"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w Cen MT"/>
                <a:ea typeface="+mn-ea"/>
                <a:cs typeface="+mn-cs"/>
              </a:rPr>
              <a:t>"This is a quote about how wonderful Eide Bailly was for our business."</a:t>
            </a:r>
            <a:endParaRPr kumimoji="0" lang="en-US" sz="1600" b="0" i="0" u="none" strike="noStrike" kern="1200" cap="none" spc="0" normalizeH="0" baseline="0" noProof="0" dirty="0">
              <a:ln>
                <a:noFill/>
              </a:ln>
              <a:solidFill>
                <a:srgbClr val="000000"/>
              </a:solidFill>
              <a:effectLst/>
              <a:uLnTx/>
              <a:uFillTx/>
              <a:latin typeface="Tw Cen MT"/>
              <a:ea typeface="+mn-ea"/>
              <a:cs typeface="+mn-cs"/>
            </a:endParaRPr>
          </a:p>
        </p:txBody>
      </p:sp>
      <p:sp>
        <p:nvSpPr>
          <p:cNvPr id="11" name="Text Placeholder 7">
            <a:extLst>
              <a:ext uri="{FF2B5EF4-FFF2-40B4-BE49-F238E27FC236}">
                <a16:creationId xmlns:a16="http://schemas.microsoft.com/office/drawing/2014/main" id="{D0B6EFA6-3A5F-9D32-DFF2-F2B2FE0E5611}"/>
              </a:ext>
            </a:extLst>
          </p:cNvPr>
          <p:cNvSpPr>
            <a:spLocks noGrp="1"/>
          </p:cNvSpPr>
          <p:nvPr>
            <p:ph type="body" sz="quarter" idx="22" hasCustomPrompt="1"/>
          </p:nvPr>
        </p:nvSpPr>
        <p:spPr>
          <a:xfrm>
            <a:off x="531472" y="1740587"/>
            <a:ext cx="1971675" cy="431800"/>
          </a:xfrm>
          <a:prstGeom prst="rect">
            <a:avLst/>
          </a:prstGeom>
        </p:spPr>
        <p:txBody>
          <a:bodyPr/>
          <a:lstStyle>
            <a:lvl1pPr marL="0" indent="0">
              <a:buNone/>
              <a:defRPr sz="2000" b="1">
                <a:latin typeface="+mj-lt"/>
              </a:defRPr>
            </a:lvl1pPr>
            <a:lvl5pPr marL="1371600" indent="0">
              <a:buNone/>
              <a:defRPr>
                <a:latin typeface="+mn-lt"/>
              </a:defRPr>
            </a:lvl5pPr>
          </a:lstStyle>
          <a:p>
            <a:pPr lvl="0"/>
            <a:r>
              <a:rPr lang="en-US" dirty="0"/>
              <a:t>The story</a:t>
            </a:r>
          </a:p>
          <a:p>
            <a:pPr lvl="4"/>
            <a:endParaRPr lang="en-US" dirty="0"/>
          </a:p>
        </p:txBody>
      </p:sp>
      <p:sp>
        <p:nvSpPr>
          <p:cNvPr id="12" name="Text Placeholder 7">
            <a:extLst>
              <a:ext uri="{FF2B5EF4-FFF2-40B4-BE49-F238E27FC236}">
                <a16:creationId xmlns:a16="http://schemas.microsoft.com/office/drawing/2014/main" id="{97BF8F23-74D3-C55D-082E-D95107457D8F}"/>
              </a:ext>
            </a:extLst>
          </p:cNvPr>
          <p:cNvSpPr>
            <a:spLocks noGrp="1"/>
          </p:cNvSpPr>
          <p:nvPr>
            <p:ph type="body" sz="quarter" idx="23" hasCustomPrompt="1"/>
          </p:nvPr>
        </p:nvSpPr>
        <p:spPr>
          <a:xfrm>
            <a:off x="8168555" y="1650660"/>
            <a:ext cx="1971675" cy="431800"/>
          </a:xfrm>
          <a:prstGeom prst="rect">
            <a:avLst/>
          </a:prstGeom>
        </p:spPr>
        <p:txBody>
          <a:bodyPr/>
          <a:lstStyle>
            <a:lvl1pPr marL="0" indent="0">
              <a:buNone/>
              <a:defRPr sz="2000" b="1">
                <a:solidFill>
                  <a:schemeClr val="bg1"/>
                </a:solidFill>
                <a:latin typeface="+mj-lt"/>
                <a:ea typeface="Inter" panose="02000503000000020004" pitchFamily="2" charset="0"/>
              </a:defRPr>
            </a:lvl1pPr>
            <a:lvl5pPr marL="1371600" indent="0">
              <a:buNone/>
              <a:defRPr>
                <a:solidFill>
                  <a:schemeClr val="bg1"/>
                </a:solidFill>
                <a:latin typeface="+mn-lt"/>
                <a:ea typeface="Inter" panose="02000503000000020004" pitchFamily="2" charset="0"/>
              </a:defRPr>
            </a:lvl5pPr>
          </a:lstStyle>
          <a:p>
            <a:pPr lvl="0"/>
            <a:r>
              <a:rPr lang="en-US" dirty="0"/>
              <a:t>The results</a:t>
            </a:r>
          </a:p>
          <a:p>
            <a:pPr lvl="4"/>
            <a:endParaRPr lang="en-US" dirty="0"/>
          </a:p>
        </p:txBody>
      </p:sp>
      <p:sp>
        <p:nvSpPr>
          <p:cNvPr id="15" name="Text Placeholder 7">
            <a:extLst>
              <a:ext uri="{FF2B5EF4-FFF2-40B4-BE49-F238E27FC236}">
                <a16:creationId xmlns:a16="http://schemas.microsoft.com/office/drawing/2014/main" id="{74CB7CF1-3FB0-3AC4-9861-0CAC3E3C2FD4}"/>
              </a:ext>
            </a:extLst>
          </p:cNvPr>
          <p:cNvSpPr>
            <a:spLocks noGrp="1"/>
          </p:cNvSpPr>
          <p:nvPr>
            <p:ph type="body" sz="quarter" idx="24" hasCustomPrompt="1"/>
          </p:nvPr>
        </p:nvSpPr>
        <p:spPr>
          <a:xfrm>
            <a:off x="3714607" y="4754050"/>
            <a:ext cx="1971675" cy="431800"/>
          </a:xfrm>
          <a:prstGeom prst="rect">
            <a:avLst/>
          </a:prstGeom>
        </p:spPr>
        <p:txBody>
          <a:bodyPr/>
          <a:lstStyle>
            <a:lvl1pPr marL="0" indent="0">
              <a:buNone/>
              <a:defRPr sz="2000" b="1">
                <a:latin typeface="+mn-lt"/>
                <a:ea typeface="Inter" pitchFamily="2" charset="0"/>
              </a:defRPr>
            </a:lvl1pPr>
            <a:lvl5pPr marL="1371600" indent="0">
              <a:buNone/>
              <a:defRPr>
                <a:latin typeface="+mn-lt"/>
                <a:ea typeface="Inter" pitchFamily="2" charset="0"/>
              </a:defRPr>
            </a:lvl5pPr>
          </a:lstStyle>
          <a:p>
            <a:pPr lvl="0"/>
            <a:r>
              <a:rPr lang="en-US" dirty="0"/>
              <a:t>The details</a:t>
            </a:r>
          </a:p>
          <a:p>
            <a:pPr lvl="4"/>
            <a:endParaRPr lang="en-US" dirty="0"/>
          </a:p>
        </p:txBody>
      </p:sp>
      <p:sp>
        <p:nvSpPr>
          <p:cNvPr id="3" name="Text Placeholder 8">
            <a:extLst>
              <a:ext uri="{FF2B5EF4-FFF2-40B4-BE49-F238E27FC236}">
                <a16:creationId xmlns:a16="http://schemas.microsoft.com/office/drawing/2014/main" id="{E90AF34E-B713-4AC6-D398-D010C41A273A}"/>
              </a:ext>
            </a:extLst>
          </p:cNvPr>
          <p:cNvSpPr>
            <a:spLocks noGrp="1"/>
          </p:cNvSpPr>
          <p:nvPr>
            <p:ph type="body" sz="quarter" idx="25" hasCustomPrompt="1"/>
          </p:nvPr>
        </p:nvSpPr>
        <p:spPr>
          <a:xfrm>
            <a:off x="8168555" y="2280625"/>
            <a:ext cx="3689595" cy="2365033"/>
          </a:xfrm>
          <a:prstGeom prst="rect">
            <a:avLst/>
          </a:prstGeom>
          <a:solidFill>
            <a:schemeClr val="tx2"/>
          </a:solidFill>
        </p:spPr>
        <p:txBody>
          <a:bodyPr/>
          <a:lstStyle>
            <a:lvl1pPr marL="0" indent="0">
              <a:buNone/>
              <a:defRPr sz="1600" b="0" i="0">
                <a:solidFill>
                  <a:schemeClr val="bg1"/>
                </a:solidFill>
                <a:latin typeface="+mn-lt"/>
              </a:defRPr>
            </a:lvl1pPr>
          </a:lstStyle>
          <a:p>
            <a:r>
              <a:rPr lang="en-US" sz="1600" dirty="0">
                <a:solidFill>
                  <a:schemeClr val="tx2"/>
                </a:solidFill>
              </a:rPr>
              <a:t>This section is to provide a short impact statement on results.</a:t>
            </a:r>
            <a:endParaRPr lang="en-US" sz="1600" dirty="0"/>
          </a:p>
        </p:txBody>
      </p:sp>
      <p:sp>
        <p:nvSpPr>
          <p:cNvPr id="9" name="Text Placeholder 8">
            <a:extLst>
              <a:ext uri="{FF2B5EF4-FFF2-40B4-BE49-F238E27FC236}">
                <a16:creationId xmlns:a16="http://schemas.microsoft.com/office/drawing/2014/main" id="{6F20B2F1-9A42-45E9-B0ED-889D3D947A3B}"/>
              </a:ext>
            </a:extLst>
          </p:cNvPr>
          <p:cNvSpPr>
            <a:spLocks noGrp="1"/>
          </p:cNvSpPr>
          <p:nvPr>
            <p:ph type="body" sz="quarter" idx="11" hasCustomPrompt="1"/>
          </p:nvPr>
        </p:nvSpPr>
        <p:spPr>
          <a:xfrm>
            <a:off x="531472" y="2183349"/>
            <a:ext cx="6069625" cy="2365033"/>
          </a:xfrm>
          <a:prstGeom prst="rect">
            <a:avLst/>
          </a:prstGeom>
        </p:spPr>
        <p:txBody>
          <a:bodyPr/>
          <a:lstStyle>
            <a:lvl1pPr marL="0" indent="0">
              <a:buNone/>
              <a:defRPr sz="1600" b="0" i="0">
                <a:latin typeface="+mn-lt"/>
              </a:defRPr>
            </a:lvl1pPr>
          </a:lstStyle>
          <a:p>
            <a:r>
              <a:rPr lang="en-US" sz="1600" dirty="0">
                <a:solidFill>
                  <a:schemeClr val="tx2"/>
                </a:solidFill>
              </a:rPr>
              <a:t>This section is to provide context about the success. </a:t>
            </a:r>
            <a:br>
              <a:rPr lang="en-US" sz="1600" dirty="0">
                <a:solidFill>
                  <a:schemeClr val="tx2"/>
                </a:solidFill>
              </a:rPr>
            </a:br>
            <a:r>
              <a:rPr lang="en-US" sz="1600" dirty="0">
                <a:solidFill>
                  <a:schemeClr val="tx2"/>
                </a:solidFill>
              </a:rPr>
              <a:t>Who is the client? What were the challenges? </a:t>
            </a:r>
            <a:endParaRPr lang="en-US" sz="1600" dirty="0"/>
          </a:p>
        </p:txBody>
      </p:sp>
      <p:sp>
        <p:nvSpPr>
          <p:cNvPr id="13" name="Text Placeholder 7">
            <a:extLst>
              <a:ext uri="{FF2B5EF4-FFF2-40B4-BE49-F238E27FC236}">
                <a16:creationId xmlns:a16="http://schemas.microsoft.com/office/drawing/2014/main" id="{361B7862-35EF-410A-827C-C5CA5574CEA8}"/>
              </a:ext>
            </a:extLst>
          </p:cNvPr>
          <p:cNvSpPr>
            <a:spLocks noGrp="1"/>
          </p:cNvSpPr>
          <p:nvPr>
            <p:ph type="body" sz="quarter" idx="27" hasCustomPrompt="1"/>
          </p:nvPr>
        </p:nvSpPr>
        <p:spPr>
          <a:xfrm>
            <a:off x="9514702" y="5923145"/>
            <a:ext cx="1971675" cy="431800"/>
          </a:xfrm>
          <a:prstGeom prst="rect">
            <a:avLst/>
          </a:prstGeom>
        </p:spPr>
        <p:txBody>
          <a:bodyPr/>
          <a:lstStyle>
            <a:lvl1pPr marL="0" indent="0">
              <a:buNone/>
              <a:defRPr sz="1200" b="1">
                <a:solidFill>
                  <a:schemeClr val="accent1"/>
                </a:solidFill>
                <a:latin typeface="+mn-lt"/>
                <a:ea typeface="Inter" panose="02000503000000020004" pitchFamily="2" charset="0"/>
              </a:defRPr>
            </a:lvl1pPr>
            <a:lvl5pPr marL="1371600" indent="0">
              <a:buNone/>
              <a:defRPr>
                <a:solidFill>
                  <a:schemeClr val="bg1"/>
                </a:solidFill>
                <a:latin typeface="+mn-lt"/>
                <a:ea typeface="Inter" panose="02000503000000020004" pitchFamily="2" charset="0"/>
              </a:defRPr>
            </a:lvl5pPr>
          </a:lstStyle>
          <a:p>
            <a:pPr lvl="0"/>
            <a:r>
              <a:rPr lang="en-US" dirty="0"/>
              <a:t>Name, Title at Business Name</a:t>
            </a:r>
          </a:p>
        </p:txBody>
      </p:sp>
      <p:pic>
        <p:nvPicPr>
          <p:cNvPr id="10" name="Picture 9">
            <a:extLst>
              <a:ext uri="{FF2B5EF4-FFF2-40B4-BE49-F238E27FC236}">
                <a16:creationId xmlns:a16="http://schemas.microsoft.com/office/drawing/2014/main" id="{148E0D0B-8849-C2F4-50B7-DCB236300E1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7303" y="228600"/>
            <a:ext cx="1594288" cy="724387"/>
          </a:xfrm>
          <a:prstGeom prst="rect">
            <a:avLst/>
          </a:prstGeom>
        </p:spPr>
      </p:pic>
    </p:spTree>
    <p:extLst>
      <p:ext uri="{BB962C8B-B14F-4D97-AF65-F5344CB8AC3E}">
        <p14:creationId xmlns:p14="http://schemas.microsoft.com/office/powerpoint/2010/main" val="71058258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1_How we help you Win- general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CB2952-368D-49DE-9FDF-3B3CF84EC380}"/>
              </a:ext>
            </a:extLst>
          </p:cNvPr>
          <p:cNvSpPr/>
          <p:nvPr userDrawn="1"/>
        </p:nvSpPr>
        <p:spPr>
          <a:xfrm>
            <a:off x="-58615" y="-64396"/>
            <a:ext cx="4230074" cy="698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grpSp>
        <p:nvGrpSpPr>
          <p:cNvPr id="4" name="Group 3">
            <a:extLst>
              <a:ext uri="{FF2B5EF4-FFF2-40B4-BE49-F238E27FC236}">
                <a16:creationId xmlns:a16="http://schemas.microsoft.com/office/drawing/2014/main" id="{582918CC-717B-4BF1-ACEB-DC0E066D066D}"/>
              </a:ext>
            </a:extLst>
          </p:cNvPr>
          <p:cNvGrpSpPr/>
          <p:nvPr userDrawn="1"/>
        </p:nvGrpSpPr>
        <p:grpSpPr>
          <a:xfrm>
            <a:off x="517768" y="1934306"/>
            <a:ext cx="7541845" cy="2764692"/>
            <a:chOff x="2969846" y="3223845"/>
            <a:chExt cx="7541845" cy="2764692"/>
          </a:xfrm>
        </p:grpSpPr>
        <p:sp>
          <p:nvSpPr>
            <p:cNvPr id="5" name="Rectangle 4">
              <a:extLst>
                <a:ext uri="{FF2B5EF4-FFF2-40B4-BE49-F238E27FC236}">
                  <a16:creationId xmlns:a16="http://schemas.microsoft.com/office/drawing/2014/main" id="{C077FE58-5AE9-430C-81E9-CAD33AD632EF}"/>
                </a:ext>
              </a:extLst>
            </p:cNvPr>
            <p:cNvSpPr/>
            <p:nvPr/>
          </p:nvSpPr>
          <p:spPr>
            <a:xfrm>
              <a:off x="2969846" y="3223847"/>
              <a:ext cx="2334845" cy="27646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6" name="Rectangle 5">
              <a:extLst>
                <a:ext uri="{FF2B5EF4-FFF2-40B4-BE49-F238E27FC236}">
                  <a16:creationId xmlns:a16="http://schemas.microsoft.com/office/drawing/2014/main" id="{01AF88B9-D902-42B7-9B1B-222F253F254E}"/>
                </a:ext>
              </a:extLst>
            </p:cNvPr>
            <p:cNvSpPr/>
            <p:nvPr/>
          </p:nvSpPr>
          <p:spPr>
            <a:xfrm>
              <a:off x="5568461" y="3223846"/>
              <a:ext cx="2334845" cy="2764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7" name="Rectangle 6">
              <a:extLst>
                <a:ext uri="{FF2B5EF4-FFF2-40B4-BE49-F238E27FC236}">
                  <a16:creationId xmlns:a16="http://schemas.microsoft.com/office/drawing/2014/main" id="{9C4A8776-5382-45AE-BC35-41C38FC007F4}"/>
                </a:ext>
              </a:extLst>
            </p:cNvPr>
            <p:cNvSpPr/>
            <p:nvPr/>
          </p:nvSpPr>
          <p:spPr>
            <a:xfrm>
              <a:off x="8167076" y="3223845"/>
              <a:ext cx="2344615" cy="2764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grpSp>
      <p:sp>
        <p:nvSpPr>
          <p:cNvPr id="13" name="TextBox 12">
            <a:extLst>
              <a:ext uri="{FF2B5EF4-FFF2-40B4-BE49-F238E27FC236}">
                <a16:creationId xmlns:a16="http://schemas.microsoft.com/office/drawing/2014/main" id="{11773B43-C1A4-4B8C-B312-DBE212838894}"/>
              </a:ext>
            </a:extLst>
          </p:cNvPr>
          <p:cNvSpPr txBox="1"/>
          <p:nvPr userDrawn="1"/>
        </p:nvSpPr>
        <p:spPr>
          <a:xfrm>
            <a:off x="4376616" y="302846"/>
            <a:ext cx="64769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tx2"/>
                </a:solidFill>
                <a:latin typeface="+mj-lt"/>
                <a:ea typeface="Inter" panose="02000503000000020004" pitchFamily="2" charset="0"/>
              </a:rPr>
              <a:t>How we help </a:t>
            </a:r>
            <a:r>
              <a:rPr lang="en-US" sz="3600" b="1" dirty="0">
                <a:solidFill>
                  <a:schemeClr val="bg2"/>
                </a:solidFill>
                <a:latin typeface="+mj-lt"/>
                <a:ea typeface="Inter" panose="02000503000000020004" pitchFamily="2" charset="0"/>
              </a:rPr>
              <a:t>you </a:t>
            </a:r>
            <a:r>
              <a:rPr lang="en-US" sz="3600" b="1" dirty="0">
                <a:solidFill>
                  <a:schemeClr val="tx2"/>
                </a:solidFill>
                <a:latin typeface="+mj-lt"/>
                <a:ea typeface="Inter" panose="02000503000000020004" pitchFamily="2" charset="0"/>
              </a:rPr>
              <a:t>win</a:t>
            </a:r>
          </a:p>
        </p:txBody>
      </p:sp>
      <p:sp>
        <p:nvSpPr>
          <p:cNvPr id="14" name="TextBox 13">
            <a:extLst>
              <a:ext uri="{FF2B5EF4-FFF2-40B4-BE49-F238E27FC236}">
                <a16:creationId xmlns:a16="http://schemas.microsoft.com/office/drawing/2014/main" id="{2053F2CA-C6ED-48B0-83E5-AD3F1C9B17D5}"/>
              </a:ext>
            </a:extLst>
          </p:cNvPr>
          <p:cNvSpPr txBox="1"/>
          <p:nvPr userDrawn="1"/>
        </p:nvSpPr>
        <p:spPr>
          <a:xfrm>
            <a:off x="4376617" y="930746"/>
            <a:ext cx="636436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0" dirty="0">
                <a:solidFill>
                  <a:schemeClr val="bg2"/>
                </a:solidFill>
                <a:latin typeface="+mn-lt"/>
                <a:ea typeface="Inter" panose="02000503000000020004" pitchFamily="2" charset="0"/>
              </a:rPr>
              <a:t>Eide Bailly is your go-to partner to close more business</a:t>
            </a:r>
          </a:p>
        </p:txBody>
      </p:sp>
      <p:sp>
        <p:nvSpPr>
          <p:cNvPr id="18" name="Picture Placeholder 2">
            <a:extLst>
              <a:ext uri="{FF2B5EF4-FFF2-40B4-BE49-F238E27FC236}">
                <a16:creationId xmlns:a16="http://schemas.microsoft.com/office/drawing/2014/main" id="{78AD661E-D526-45CB-8EB5-68B6DA7553C6}"/>
              </a:ext>
            </a:extLst>
          </p:cNvPr>
          <p:cNvSpPr>
            <a:spLocks noGrp="1"/>
          </p:cNvSpPr>
          <p:nvPr>
            <p:ph type="pic" sz="quarter" idx="10" hasCustomPrompt="1"/>
          </p:nvPr>
        </p:nvSpPr>
        <p:spPr>
          <a:xfrm>
            <a:off x="673952" y="5887244"/>
            <a:ext cx="2530802" cy="592137"/>
          </a:xfrm>
          <a:prstGeom prst="rect">
            <a:avLst/>
          </a:prstGeom>
        </p:spPr>
        <p:txBody>
          <a:bodyPr/>
          <a:lstStyle>
            <a:lvl1pPr>
              <a:defRPr sz="1600">
                <a:solidFill>
                  <a:schemeClr val="bg1"/>
                </a:solidFill>
              </a:defRPr>
            </a:lvl1pPr>
          </a:lstStyle>
          <a:p>
            <a:r>
              <a:rPr lang="en-US" dirty="0"/>
              <a:t>Solution logo</a:t>
            </a:r>
            <a:br>
              <a:rPr lang="en-US" dirty="0"/>
            </a:br>
            <a:r>
              <a:rPr lang="en-US" dirty="0"/>
              <a:t>(see icon library slide)</a:t>
            </a:r>
          </a:p>
        </p:txBody>
      </p:sp>
      <p:sp>
        <p:nvSpPr>
          <p:cNvPr id="20" name="Text Placeholder 8">
            <a:extLst>
              <a:ext uri="{FF2B5EF4-FFF2-40B4-BE49-F238E27FC236}">
                <a16:creationId xmlns:a16="http://schemas.microsoft.com/office/drawing/2014/main" id="{241B26D5-4006-48E9-9649-07E2D80E15EB}"/>
              </a:ext>
            </a:extLst>
          </p:cNvPr>
          <p:cNvSpPr>
            <a:spLocks noGrp="1"/>
          </p:cNvSpPr>
          <p:nvPr>
            <p:ph type="body" sz="quarter" idx="14" hasCustomPrompt="1"/>
          </p:nvPr>
        </p:nvSpPr>
        <p:spPr>
          <a:xfrm>
            <a:off x="585656" y="1983227"/>
            <a:ext cx="2203564" cy="2583668"/>
          </a:xfrm>
          <a:prstGeom prst="rect">
            <a:avLst/>
          </a:prstGeom>
        </p:spPr>
        <p:txBody>
          <a:bodyPr/>
          <a:lstStyle>
            <a:lvl1pPr algn="ctr">
              <a:defRPr sz="1800"/>
            </a:lvl1pPr>
            <a:lvl2pPr algn="ctr">
              <a:defRPr sz="1600"/>
            </a:lvl2pPr>
            <a:lvl3pPr algn="ctr">
              <a:defRPr sz="1400"/>
            </a:lvl3pPr>
            <a:lvl4pPr algn="ctr">
              <a:defRPr sz="1200"/>
            </a:lvl4pPr>
            <a:lvl5pPr algn="ctr">
              <a:defRPr sz="1200"/>
            </a:lvl5pPr>
          </a:lstStyle>
          <a:p>
            <a:pPr lvl="0"/>
            <a:r>
              <a:rPr lang="en-US" dirty="0"/>
              <a:t>Key Value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8">
            <a:extLst>
              <a:ext uri="{FF2B5EF4-FFF2-40B4-BE49-F238E27FC236}">
                <a16:creationId xmlns:a16="http://schemas.microsoft.com/office/drawing/2014/main" id="{8AEE90DA-3A33-445C-9611-E2AC303EE0AC}"/>
              </a:ext>
            </a:extLst>
          </p:cNvPr>
          <p:cNvSpPr>
            <a:spLocks noGrp="1"/>
          </p:cNvSpPr>
          <p:nvPr>
            <p:ph type="body" sz="quarter" idx="15" hasCustomPrompt="1"/>
          </p:nvPr>
        </p:nvSpPr>
        <p:spPr>
          <a:xfrm>
            <a:off x="3169504" y="1983227"/>
            <a:ext cx="2214072" cy="2583668"/>
          </a:xfrm>
          <a:prstGeom prst="rect">
            <a:avLst/>
          </a:prstGeom>
        </p:spPr>
        <p:txBody>
          <a:bodyPr/>
          <a:lstStyle>
            <a:lvl1pPr algn="ctr">
              <a:defRPr sz="1800"/>
            </a:lvl1pPr>
            <a:lvl2pPr algn="ctr">
              <a:defRPr sz="1600"/>
            </a:lvl2pPr>
            <a:lvl3pPr algn="ctr">
              <a:defRPr sz="1400"/>
            </a:lvl3pPr>
            <a:lvl4pPr algn="ctr">
              <a:defRPr sz="1200"/>
            </a:lvl4pPr>
            <a:lvl5pPr algn="ctr">
              <a:defRPr sz="1200"/>
            </a:lvl5pPr>
          </a:lstStyle>
          <a:p>
            <a:pPr lvl="0"/>
            <a:r>
              <a:rPr lang="en-US" dirty="0"/>
              <a:t>Key Value 2</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8">
            <a:extLst>
              <a:ext uri="{FF2B5EF4-FFF2-40B4-BE49-F238E27FC236}">
                <a16:creationId xmlns:a16="http://schemas.microsoft.com/office/drawing/2014/main" id="{1A2BA8A5-EDCA-4FB8-B354-8A0B966780A8}"/>
              </a:ext>
            </a:extLst>
          </p:cNvPr>
          <p:cNvSpPr>
            <a:spLocks noGrp="1"/>
          </p:cNvSpPr>
          <p:nvPr>
            <p:ph type="body" sz="quarter" idx="16" hasCustomPrompt="1"/>
          </p:nvPr>
        </p:nvSpPr>
        <p:spPr>
          <a:xfrm>
            <a:off x="5805889" y="1983226"/>
            <a:ext cx="2159306" cy="2688631"/>
          </a:xfrm>
          <a:prstGeom prst="rect">
            <a:avLst/>
          </a:prstGeom>
        </p:spPr>
        <p:txBody>
          <a:bodyPr/>
          <a:lstStyle>
            <a:lvl1pPr algn="ctr">
              <a:defRPr sz="1800"/>
            </a:lvl1pPr>
            <a:lvl2pPr algn="ctr">
              <a:defRPr sz="1600"/>
            </a:lvl2pPr>
            <a:lvl3pPr algn="ctr">
              <a:defRPr sz="1400"/>
            </a:lvl3pPr>
            <a:lvl4pPr algn="ctr">
              <a:defRPr sz="1200"/>
            </a:lvl4pPr>
            <a:lvl5pPr algn="ctr">
              <a:defRPr sz="1200"/>
            </a:lvl5pPr>
          </a:lstStyle>
          <a:p>
            <a:pPr lvl="0"/>
            <a:r>
              <a:rPr lang="en-US" dirty="0"/>
              <a:t>Key Value 3</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2">
            <a:extLst>
              <a:ext uri="{FF2B5EF4-FFF2-40B4-BE49-F238E27FC236}">
                <a16:creationId xmlns:a16="http://schemas.microsoft.com/office/drawing/2014/main" id="{EA6071FC-356A-4721-93AF-C03EFF3DEB6D}"/>
              </a:ext>
            </a:extLst>
          </p:cNvPr>
          <p:cNvSpPr>
            <a:spLocks noGrp="1"/>
          </p:cNvSpPr>
          <p:nvPr>
            <p:ph type="body" sz="quarter" idx="17" hasCustomPrompt="1"/>
          </p:nvPr>
        </p:nvSpPr>
        <p:spPr>
          <a:xfrm>
            <a:off x="8769820" y="2385242"/>
            <a:ext cx="3025775" cy="3435916"/>
          </a:xfrm>
          <a:prstGeom prst="rect">
            <a:avLst/>
          </a:prstGeom>
        </p:spPr>
        <p:txBody>
          <a:bodyPr/>
          <a:lstStyle>
            <a:lvl1pPr marL="342900" indent="-342900">
              <a:buFont typeface="Arial" panose="020B0604020202020204" pitchFamily="34" charset="0"/>
              <a:buChar char="•"/>
              <a:defRPr sz="1600">
                <a:solidFill>
                  <a:schemeClr val="tx2"/>
                </a:solidFill>
              </a:defRPr>
            </a:lvl1pPr>
            <a:lvl2pPr marL="685800" indent="-342900">
              <a:buFont typeface="Arial" panose="020B0604020202020204" pitchFamily="34" charset="0"/>
              <a:buChar char="•"/>
              <a:defRPr sz="1600">
                <a:solidFill>
                  <a:schemeClr val="bg1"/>
                </a:solidFill>
              </a:defRPr>
            </a:lvl2pPr>
            <a:lvl3pPr marL="971550" indent="-285750">
              <a:buFont typeface="Arial" panose="020B0604020202020204" pitchFamily="34" charset="0"/>
              <a:buChar char="•"/>
              <a:defRPr sz="1400">
                <a:solidFill>
                  <a:schemeClr val="bg1"/>
                </a:solidFill>
              </a:defRPr>
            </a:lvl3pPr>
            <a:lvl4pPr marL="1314450" indent="-285750">
              <a:buFont typeface="Arial" panose="020B0604020202020204" pitchFamily="34" charset="0"/>
              <a:buChar char="•"/>
              <a:defRPr sz="1200">
                <a:solidFill>
                  <a:schemeClr val="bg1"/>
                </a:solidFill>
              </a:defRPr>
            </a:lvl4pPr>
            <a:lvl5pPr marL="1657350" indent="-285750">
              <a:buFont typeface="Arial" panose="020B0604020202020204" pitchFamily="34" charset="0"/>
              <a:buChar char="•"/>
              <a:defRPr>
                <a:solidFill>
                  <a:schemeClr val="bg1"/>
                </a:solidFill>
              </a:defRPr>
            </a:lvl5pPr>
          </a:lstStyle>
          <a:p>
            <a:pPr lvl="0"/>
            <a:r>
              <a:rPr lang="en-US" dirty="0"/>
              <a:t>Key bullet</a:t>
            </a:r>
          </a:p>
          <a:p>
            <a:pPr lvl="0"/>
            <a:r>
              <a:rPr lang="en-US" dirty="0"/>
              <a:t>Key bullet</a:t>
            </a:r>
          </a:p>
          <a:p>
            <a:pPr lvl="0"/>
            <a:r>
              <a:rPr lang="en-US" dirty="0"/>
              <a:t>Key bullet</a:t>
            </a:r>
          </a:p>
        </p:txBody>
      </p:sp>
      <p:sp>
        <p:nvSpPr>
          <p:cNvPr id="25" name="TextBox 24">
            <a:extLst>
              <a:ext uri="{FF2B5EF4-FFF2-40B4-BE49-F238E27FC236}">
                <a16:creationId xmlns:a16="http://schemas.microsoft.com/office/drawing/2014/main" id="{05EE1039-1C01-4E7A-8CC0-4DF9622C2472}"/>
              </a:ext>
            </a:extLst>
          </p:cNvPr>
          <p:cNvSpPr txBox="1"/>
          <p:nvPr userDrawn="1"/>
        </p:nvSpPr>
        <p:spPr>
          <a:xfrm>
            <a:off x="8668649" y="1897200"/>
            <a:ext cx="2072331" cy="584775"/>
          </a:xfrm>
          <a:prstGeom prst="rect">
            <a:avLst/>
          </a:prstGeom>
          <a:noFill/>
        </p:spPr>
        <p:txBody>
          <a:bodyPr wrap="square" rtlCol="0">
            <a:spAutoFit/>
          </a:bodyPr>
          <a:lstStyle/>
          <a:p>
            <a:r>
              <a:rPr lang="en-US" sz="1600" b="0" i="0" cap="all" baseline="0" dirty="0">
                <a:solidFill>
                  <a:schemeClr val="bg2"/>
                </a:solidFill>
                <a:latin typeface="+mn-lt"/>
              </a:rPr>
              <a:t>When to think of our team</a:t>
            </a:r>
          </a:p>
        </p:txBody>
      </p:sp>
      <p:pic>
        <p:nvPicPr>
          <p:cNvPr id="9" name="Picture 8">
            <a:extLst>
              <a:ext uri="{FF2B5EF4-FFF2-40B4-BE49-F238E27FC236}">
                <a16:creationId xmlns:a16="http://schemas.microsoft.com/office/drawing/2014/main" id="{ADD4D566-AB2F-C713-1441-7C9039A91F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7303" y="228600"/>
            <a:ext cx="1594288" cy="724386"/>
          </a:xfrm>
          <a:prstGeom prst="rect">
            <a:avLst/>
          </a:prstGeom>
        </p:spPr>
      </p:pic>
    </p:spTree>
    <p:extLst>
      <p:ext uri="{BB962C8B-B14F-4D97-AF65-F5344CB8AC3E}">
        <p14:creationId xmlns:p14="http://schemas.microsoft.com/office/powerpoint/2010/main" val="174484951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3_Wordy Success Stor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D6B6AD-19D7-4A01-B2A9-B863EFE03DF0}"/>
              </a:ext>
            </a:extLst>
          </p:cNvPr>
          <p:cNvSpPr/>
          <p:nvPr userDrawn="1"/>
        </p:nvSpPr>
        <p:spPr>
          <a:xfrm>
            <a:off x="7760200" y="1144836"/>
            <a:ext cx="4431799" cy="57131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13" name="Rectangle 12">
            <a:extLst>
              <a:ext uri="{FF2B5EF4-FFF2-40B4-BE49-F238E27FC236}">
                <a16:creationId xmlns:a16="http://schemas.microsoft.com/office/drawing/2014/main" id="{218FECD8-D9DE-41A2-A2F8-482BD88418F0}"/>
              </a:ext>
            </a:extLst>
          </p:cNvPr>
          <p:cNvSpPr/>
          <p:nvPr userDrawn="1"/>
        </p:nvSpPr>
        <p:spPr>
          <a:xfrm>
            <a:off x="0" y="1150480"/>
            <a:ext cx="7760200" cy="5713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lumMod val="95000"/>
                </a:schemeClr>
              </a:solidFill>
              <a:latin typeface="Inter" panose="02000503000000020004" pitchFamily="2" charset="0"/>
            </a:endParaRPr>
          </a:p>
        </p:txBody>
      </p:sp>
      <p:sp>
        <p:nvSpPr>
          <p:cNvPr id="28" name="Text Placeholder 27">
            <a:extLst>
              <a:ext uri="{FF2B5EF4-FFF2-40B4-BE49-F238E27FC236}">
                <a16:creationId xmlns:a16="http://schemas.microsoft.com/office/drawing/2014/main" id="{C80B6971-18B0-456B-AD6F-06593FBFA43E}"/>
              </a:ext>
            </a:extLst>
          </p:cNvPr>
          <p:cNvSpPr>
            <a:spLocks noGrp="1"/>
          </p:cNvSpPr>
          <p:nvPr>
            <p:ph type="body" sz="quarter" idx="21" hasCustomPrompt="1"/>
          </p:nvPr>
        </p:nvSpPr>
        <p:spPr>
          <a:xfrm>
            <a:off x="8059229" y="5741988"/>
            <a:ext cx="1376363" cy="376237"/>
          </a:xfrm>
          <a:prstGeom prst="rect">
            <a:avLst/>
          </a:prstGeom>
        </p:spPr>
        <p:txBody>
          <a:bodyPr/>
          <a:lstStyle>
            <a:lvl1pPr marL="0" indent="0">
              <a:buNone/>
              <a:defRPr sz="1600" b="0" i="0">
                <a:solidFill>
                  <a:schemeClr val="bg1"/>
                </a:solidFill>
                <a:latin typeface="+mn-lt"/>
                <a:ea typeface="Inter" panose="02000503000000020004" pitchFamily="2" charset="0"/>
              </a:defRPr>
            </a:lvl1pPr>
            <a:lvl2pPr marL="342900" indent="0" algn="l">
              <a:buNone/>
              <a:defRPr sz="1600">
                <a:latin typeface="Inter" panose="02000503000000020004" pitchFamily="2" charset="0"/>
                <a:ea typeface="Inter" panose="02000503000000020004" pitchFamily="2" charset="0"/>
              </a:defRPr>
            </a:lvl2pPr>
          </a:lstStyle>
          <a:p>
            <a:pPr lvl="0"/>
            <a:r>
              <a:rPr lang="en-US" dirty="0"/>
              <a:t>Client details</a:t>
            </a:r>
          </a:p>
        </p:txBody>
      </p:sp>
      <p:sp>
        <p:nvSpPr>
          <p:cNvPr id="3" name="Text Placeholder 7">
            <a:extLst>
              <a:ext uri="{FF2B5EF4-FFF2-40B4-BE49-F238E27FC236}">
                <a16:creationId xmlns:a16="http://schemas.microsoft.com/office/drawing/2014/main" id="{C7AF02E1-6D98-05EB-F4EA-5AEA9BC55025}"/>
              </a:ext>
            </a:extLst>
          </p:cNvPr>
          <p:cNvSpPr>
            <a:spLocks noGrp="1"/>
          </p:cNvSpPr>
          <p:nvPr>
            <p:ph type="body" sz="quarter" idx="25" hasCustomPrompt="1"/>
          </p:nvPr>
        </p:nvSpPr>
        <p:spPr>
          <a:xfrm>
            <a:off x="650568" y="1624781"/>
            <a:ext cx="1971675" cy="431800"/>
          </a:xfrm>
          <a:prstGeom prst="rect">
            <a:avLst/>
          </a:prstGeom>
        </p:spPr>
        <p:txBody>
          <a:bodyPr/>
          <a:lstStyle>
            <a:lvl1pPr marL="0" indent="0">
              <a:buNone/>
              <a:defRPr sz="2000" b="1">
                <a:latin typeface="+mj-lt"/>
                <a:ea typeface="Inter" panose="02000503000000020004" pitchFamily="2" charset="0"/>
              </a:defRPr>
            </a:lvl1pPr>
            <a:lvl5pPr marL="1371600" indent="0">
              <a:buNone/>
              <a:defRPr>
                <a:latin typeface="+mn-lt"/>
                <a:ea typeface="Inter" panose="02000503000000020004" pitchFamily="2" charset="0"/>
              </a:defRPr>
            </a:lvl5pPr>
          </a:lstStyle>
          <a:p>
            <a:pPr lvl="0"/>
            <a:r>
              <a:rPr lang="en-US" dirty="0"/>
              <a:t>The story</a:t>
            </a:r>
          </a:p>
          <a:p>
            <a:pPr lvl="4"/>
            <a:endParaRPr lang="en-US" dirty="0"/>
          </a:p>
        </p:txBody>
      </p:sp>
      <p:sp>
        <p:nvSpPr>
          <p:cNvPr id="8" name="Text Placeholder 7">
            <a:extLst>
              <a:ext uri="{FF2B5EF4-FFF2-40B4-BE49-F238E27FC236}">
                <a16:creationId xmlns:a16="http://schemas.microsoft.com/office/drawing/2014/main" id="{9590483A-F2DF-0FCD-5994-406C55B3E628}"/>
              </a:ext>
            </a:extLst>
          </p:cNvPr>
          <p:cNvSpPr>
            <a:spLocks noGrp="1"/>
          </p:cNvSpPr>
          <p:nvPr>
            <p:ph type="body" sz="quarter" idx="26" hasCustomPrompt="1"/>
          </p:nvPr>
        </p:nvSpPr>
        <p:spPr>
          <a:xfrm>
            <a:off x="8033234" y="1624781"/>
            <a:ext cx="1971675" cy="431800"/>
          </a:xfrm>
          <a:prstGeom prst="rect">
            <a:avLst/>
          </a:prstGeom>
        </p:spPr>
        <p:txBody>
          <a:bodyPr/>
          <a:lstStyle>
            <a:lvl1pPr marL="0" indent="0">
              <a:buNone/>
              <a:defRPr sz="2000" b="1">
                <a:solidFill>
                  <a:schemeClr val="bg1">
                    <a:lumMod val="95000"/>
                  </a:schemeClr>
                </a:solidFill>
                <a:latin typeface="+mj-lt"/>
                <a:ea typeface="Inter" panose="02000503000000020004" pitchFamily="2" charset="0"/>
              </a:defRPr>
            </a:lvl1pPr>
            <a:lvl5pPr marL="1371600" indent="0">
              <a:buNone/>
              <a:defRPr>
                <a:solidFill>
                  <a:schemeClr val="bg1">
                    <a:lumMod val="95000"/>
                  </a:schemeClr>
                </a:solidFill>
                <a:latin typeface="+mn-lt"/>
                <a:ea typeface="Inter" panose="02000503000000020004" pitchFamily="2" charset="0"/>
              </a:defRPr>
            </a:lvl5pPr>
          </a:lstStyle>
          <a:p>
            <a:pPr lvl="0"/>
            <a:r>
              <a:rPr lang="en-US" dirty="0"/>
              <a:t>The results</a:t>
            </a:r>
          </a:p>
          <a:p>
            <a:pPr lvl="4"/>
            <a:endParaRPr lang="en-US" dirty="0"/>
          </a:p>
        </p:txBody>
      </p:sp>
      <p:sp>
        <p:nvSpPr>
          <p:cNvPr id="9" name="Text Placeholder 7">
            <a:extLst>
              <a:ext uri="{FF2B5EF4-FFF2-40B4-BE49-F238E27FC236}">
                <a16:creationId xmlns:a16="http://schemas.microsoft.com/office/drawing/2014/main" id="{C600034F-95F9-FDB2-6D81-4DD75184B485}"/>
              </a:ext>
            </a:extLst>
          </p:cNvPr>
          <p:cNvSpPr>
            <a:spLocks noGrp="1"/>
          </p:cNvSpPr>
          <p:nvPr>
            <p:ph type="body" sz="quarter" idx="27" hasCustomPrompt="1"/>
          </p:nvPr>
        </p:nvSpPr>
        <p:spPr>
          <a:xfrm>
            <a:off x="8086081" y="5002213"/>
            <a:ext cx="2539478" cy="431800"/>
          </a:xfrm>
          <a:prstGeom prst="rect">
            <a:avLst/>
          </a:prstGeom>
        </p:spPr>
        <p:txBody>
          <a:bodyPr/>
          <a:lstStyle>
            <a:lvl1pPr marL="0" indent="0">
              <a:buNone/>
              <a:defRPr sz="2000" b="1">
                <a:solidFill>
                  <a:schemeClr val="bg1"/>
                </a:solidFill>
                <a:latin typeface="+mn-lt"/>
                <a:ea typeface="Inter" panose="02000503000000020004" pitchFamily="2" charset="0"/>
              </a:defRPr>
            </a:lvl1pPr>
            <a:lvl5pPr marL="1371600" indent="0">
              <a:buNone/>
              <a:defRPr>
                <a:latin typeface="+mn-lt"/>
              </a:defRPr>
            </a:lvl5pPr>
          </a:lstStyle>
          <a:p>
            <a:pPr lvl="0"/>
            <a:r>
              <a:rPr lang="en-US" dirty="0"/>
              <a:t>The details</a:t>
            </a:r>
          </a:p>
          <a:p>
            <a:pPr lvl="4"/>
            <a:endParaRPr lang="en-US" dirty="0"/>
          </a:p>
        </p:txBody>
      </p:sp>
      <p:sp>
        <p:nvSpPr>
          <p:cNvPr id="6" name="Rectangle 5">
            <a:extLst>
              <a:ext uri="{FF2B5EF4-FFF2-40B4-BE49-F238E27FC236}">
                <a16:creationId xmlns:a16="http://schemas.microsoft.com/office/drawing/2014/main" id="{B1174D64-963D-E1E7-9063-136DD487A2B7}"/>
              </a:ext>
            </a:extLst>
          </p:cNvPr>
          <p:cNvSpPr/>
          <p:nvPr userDrawn="1"/>
        </p:nvSpPr>
        <p:spPr>
          <a:xfrm>
            <a:off x="0" y="6759616"/>
            <a:ext cx="12192000" cy="109959"/>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2"/>
              </a:solidFill>
              <a:latin typeface="Inter" panose="02000503000000020004" pitchFamily="2" charset="0"/>
            </a:endParaRPr>
          </a:p>
        </p:txBody>
      </p:sp>
      <p:sp>
        <p:nvSpPr>
          <p:cNvPr id="5" name="Content Placeholder 2">
            <a:extLst>
              <a:ext uri="{FF2B5EF4-FFF2-40B4-BE49-F238E27FC236}">
                <a16:creationId xmlns:a16="http://schemas.microsoft.com/office/drawing/2014/main" id="{0D6D94F0-A269-A1BD-C08F-C67F79EF8552}"/>
              </a:ext>
            </a:extLst>
          </p:cNvPr>
          <p:cNvSpPr>
            <a:spLocks noGrp="1"/>
          </p:cNvSpPr>
          <p:nvPr>
            <p:ph idx="1"/>
          </p:nvPr>
        </p:nvSpPr>
        <p:spPr>
          <a:xfrm>
            <a:off x="613309" y="2094054"/>
            <a:ext cx="6341475" cy="2572657"/>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3E33ADDE-BA00-34F5-EAEA-9D0078A13D09}"/>
              </a:ext>
            </a:extLst>
          </p:cNvPr>
          <p:cNvSpPr>
            <a:spLocks noGrp="1"/>
          </p:cNvSpPr>
          <p:nvPr>
            <p:ph idx="28"/>
          </p:nvPr>
        </p:nvSpPr>
        <p:spPr>
          <a:xfrm>
            <a:off x="8028524" y="2094054"/>
            <a:ext cx="4135657" cy="2572657"/>
          </a:xfr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7">
            <a:extLst>
              <a:ext uri="{FF2B5EF4-FFF2-40B4-BE49-F238E27FC236}">
                <a16:creationId xmlns:a16="http://schemas.microsoft.com/office/drawing/2014/main" id="{19CDBA7E-AF06-CA89-BAE6-D0AF5FFF0CBC}"/>
              </a:ext>
            </a:extLst>
          </p:cNvPr>
          <p:cNvSpPr>
            <a:spLocks noGrp="1"/>
          </p:cNvSpPr>
          <p:nvPr>
            <p:ph type="body" sz="quarter" idx="29" hasCustomPrompt="1"/>
          </p:nvPr>
        </p:nvSpPr>
        <p:spPr>
          <a:xfrm>
            <a:off x="10159491" y="5741988"/>
            <a:ext cx="1376363" cy="376237"/>
          </a:xfrm>
          <a:prstGeom prst="rect">
            <a:avLst/>
          </a:prstGeom>
        </p:spPr>
        <p:txBody>
          <a:bodyPr/>
          <a:lstStyle>
            <a:lvl1pPr marL="0" indent="0">
              <a:buNone/>
              <a:defRPr sz="1600" b="0" i="0">
                <a:solidFill>
                  <a:schemeClr val="bg1"/>
                </a:solidFill>
                <a:latin typeface="+mn-lt"/>
                <a:ea typeface="Inter" panose="02000503000000020004" pitchFamily="2" charset="0"/>
              </a:defRPr>
            </a:lvl1pPr>
            <a:lvl2pPr marL="342900" indent="0" algn="l">
              <a:buNone/>
              <a:defRPr sz="1600">
                <a:latin typeface="Inter" panose="02000503000000020004" pitchFamily="2" charset="0"/>
                <a:ea typeface="Inter" panose="02000503000000020004" pitchFamily="2" charset="0"/>
              </a:defRPr>
            </a:lvl2pPr>
          </a:lstStyle>
          <a:p>
            <a:pPr lvl="0"/>
            <a:r>
              <a:rPr lang="en-US" dirty="0"/>
              <a:t>Client details</a:t>
            </a:r>
          </a:p>
        </p:txBody>
      </p:sp>
      <p:sp>
        <p:nvSpPr>
          <p:cNvPr id="15" name="Text Placeholder 27">
            <a:extLst>
              <a:ext uri="{FF2B5EF4-FFF2-40B4-BE49-F238E27FC236}">
                <a16:creationId xmlns:a16="http://schemas.microsoft.com/office/drawing/2014/main" id="{2A0DCF2A-77C5-1767-8A69-5F37CFEB3294}"/>
              </a:ext>
            </a:extLst>
          </p:cNvPr>
          <p:cNvSpPr>
            <a:spLocks noGrp="1"/>
          </p:cNvSpPr>
          <p:nvPr>
            <p:ph type="body" sz="quarter" idx="30" hasCustomPrompt="1"/>
          </p:nvPr>
        </p:nvSpPr>
        <p:spPr>
          <a:xfrm>
            <a:off x="650566" y="5308102"/>
            <a:ext cx="6304218" cy="810123"/>
          </a:xfrm>
          <a:prstGeom prst="rect">
            <a:avLst/>
          </a:prstGeom>
        </p:spPr>
        <p:txBody>
          <a:bodyPr/>
          <a:lstStyle>
            <a:lvl1pPr marL="0" indent="0">
              <a:buNone/>
              <a:defRPr sz="1600" b="0" i="0">
                <a:solidFill>
                  <a:schemeClr val="tx1"/>
                </a:solidFill>
                <a:latin typeface="+mn-lt"/>
                <a:ea typeface="Inter" panose="02000503000000020004" pitchFamily="2" charset="0"/>
              </a:defRPr>
            </a:lvl1pPr>
            <a:lvl2pPr marL="342900" indent="0" algn="l">
              <a:buNone/>
              <a:defRPr sz="1600">
                <a:latin typeface="Inter" panose="02000503000000020004" pitchFamily="2" charset="0"/>
                <a:ea typeface="Inter" panose="02000503000000020004" pitchFamily="2" charset="0"/>
              </a:defRPr>
            </a:lvl2pPr>
          </a:lstStyle>
          <a:p>
            <a:pPr lvl="0"/>
            <a:r>
              <a:rPr lang="en-US" dirty="0"/>
              <a:t>Click to add text</a:t>
            </a:r>
          </a:p>
        </p:txBody>
      </p:sp>
      <p:pic>
        <p:nvPicPr>
          <p:cNvPr id="2" name="Picture 1">
            <a:extLst>
              <a:ext uri="{FF2B5EF4-FFF2-40B4-BE49-F238E27FC236}">
                <a16:creationId xmlns:a16="http://schemas.microsoft.com/office/drawing/2014/main" id="{21C8FA37-3B49-8314-AB69-6099119F10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7303" y="228600"/>
            <a:ext cx="1594288" cy="724387"/>
          </a:xfrm>
          <a:prstGeom prst="rect">
            <a:avLst/>
          </a:prstGeom>
        </p:spPr>
      </p:pic>
    </p:spTree>
    <p:extLst>
      <p:ext uri="{BB962C8B-B14F-4D97-AF65-F5344CB8AC3E}">
        <p14:creationId xmlns:p14="http://schemas.microsoft.com/office/powerpoint/2010/main" val="2494856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 Whit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tx2"/>
                </a:solidFill>
              </a:defRPr>
            </a:lvl1pPr>
          </a:lstStyle>
          <a:p>
            <a:r>
              <a:rPr lang="en-US" dirty="0"/>
              <a:t>SECTION TITLE</a:t>
            </a:r>
          </a:p>
        </p:txBody>
      </p:sp>
      <p:pic>
        <p:nvPicPr>
          <p:cNvPr id="7" name="Picture 6">
            <a:extLst>
              <a:ext uri="{FF2B5EF4-FFF2-40B4-BE49-F238E27FC236}">
                <a16:creationId xmlns:a16="http://schemas.microsoft.com/office/drawing/2014/main" id="{373630F7-E681-4860-A923-DB1FEBFC83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281087525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7" name="Rectangle 6"/>
          <p:cNvSpPr/>
          <p:nvPr userDrawn="1"/>
        </p:nvSpPr>
        <p:spPr>
          <a:xfrm>
            <a:off x="-189875" y="0"/>
            <a:ext cx="12381875" cy="7037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mn-lt"/>
            </a:endParaRPr>
          </a:p>
        </p:txBody>
      </p:sp>
      <p:sp>
        <p:nvSpPr>
          <p:cNvPr id="4" name="Title 1">
            <a:extLst>
              <a:ext uri="{FF2B5EF4-FFF2-40B4-BE49-F238E27FC236}">
                <a16:creationId xmlns:a16="http://schemas.microsoft.com/office/drawing/2014/main" id="{20B158F3-BFD8-8BEB-8391-E701E6DE2A88}"/>
              </a:ext>
            </a:extLst>
          </p:cNvPr>
          <p:cNvSpPr txBox="1">
            <a:spLocks/>
          </p:cNvSpPr>
          <p:nvPr userDrawn="1"/>
        </p:nvSpPr>
        <p:spPr>
          <a:xfrm>
            <a:off x="1200462" y="3889248"/>
            <a:ext cx="9601200" cy="1929434"/>
          </a:xfrm>
          <a:prstGeom prst="rect">
            <a:avLst/>
          </a:prstGeom>
        </p:spPr>
        <p:txBody>
          <a:bodyPr vert="horz" wrap="square" lIns="0" tIns="0" rIns="0" bIns="0" rtlCol="0" anchor="t" anchorCtr="0">
            <a:noAutofit/>
          </a:bodyPr>
          <a:lstStyle>
            <a:lvl1pPr algn="r" defTabSz="685800" rtl="0" eaLnBrk="1" latinLnBrk="0" hangingPunct="1">
              <a:lnSpc>
                <a:spcPct val="100000"/>
              </a:lnSpc>
              <a:spcBef>
                <a:spcPct val="0"/>
              </a:spcBef>
              <a:buNone/>
              <a:defRPr sz="7200" b="1" i="0" kern="1200" cap="none" spc="-150" baseline="0">
                <a:solidFill>
                  <a:schemeClr val="bg1"/>
                </a:solidFill>
                <a:latin typeface="Inter Black" panose="02000503000000020004" pitchFamily="2" charset="0"/>
                <a:ea typeface="Inter Black" panose="02000503000000020004" pitchFamily="2"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ts val="2000"/>
              </a:lnSpc>
              <a:spcBef>
                <a:spcPts val="0"/>
              </a:spcBef>
              <a:spcAft>
                <a:spcPts val="0"/>
              </a:spcAft>
              <a:buClrTx/>
              <a:buSzTx/>
              <a:buFontTx/>
              <a:buNone/>
              <a:tabLst/>
              <a:defRPr/>
            </a:pPr>
            <a:r>
              <a:rPr lang="en-US" sz="2400" b="0" i="0" u="none" strike="noStrike" spc="0" baseline="30000" dirty="0">
                <a:solidFill>
                  <a:schemeClr val="bg1"/>
                </a:solidFill>
                <a:latin typeface="+mn-lt"/>
                <a:ea typeface="Inter Light" panose="02000503000000020004" pitchFamily="2" charset="0"/>
              </a:rPr>
              <a:t>This presentation is presented with the understanding that the information contained does not constitute legal, accounting or other professional advice. It is not intended to be responsive to 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can be submitted to your Eide Bailly representative, or to the presenter of this session. </a:t>
            </a:r>
            <a:endParaRPr lang="en-US" sz="2400" b="1" i="0" u="none" strike="noStrike" spc="0" baseline="30000" dirty="0">
              <a:solidFill>
                <a:schemeClr val="accent1"/>
              </a:solidFill>
              <a:latin typeface="+mn-lt"/>
              <a:ea typeface="Inter" panose="02000503000000020004" pitchFamily="2" charset="0"/>
            </a:endParaRPr>
          </a:p>
        </p:txBody>
      </p:sp>
      <p:pic>
        <p:nvPicPr>
          <p:cNvPr id="3" name="Picture 2">
            <a:extLst>
              <a:ext uri="{FF2B5EF4-FFF2-40B4-BE49-F238E27FC236}">
                <a16:creationId xmlns:a16="http://schemas.microsoft.com/office/drawing/2014/main" id="{73C711AF-BE4F-773B-5DF2-6C52769AB085}"/>
              </a:ext>
            </a:extLst>
          </p:cNvPr>
          <p:cNvPicPr>
            <a:picLocks noChangeAspect="1"/>
          </p:cNvPicPr>
          <p:nvPr userDrawn="1"/>
        </p:nvPicPr>
        <p:blipFill>
          <a:blip r:embed="rId2"/>
          <a:stretch>
            <a:fillRect/>
          </a:stretch>
        </p:blipFill>
        <p:spPr>
          <a:xfrm rot="5400000">
            <a:off x="-2836666" y="2646791"/>
            <a:ext cx="7037884" cy="1744303"/>
          </a:xfrm>
          <a:prstGeom prst="rect">
            <a:avLst/>
          </a:prstGeom>
        </p:spPr>
      </p:pic>
      <p:pic>
        <p:nvPicPr>
          <p:cNvPr id="10" name="Picture 9" descr="A black and white logo&#10;&#10;AI-generated content may be incorrect.">
            <a:extLst>
              <a:ext uri="{FF2B5EF4-FFF2-40B4-BE49-F238E27FC236}">
                <a16:creationId xmlns:a16="http://schemas.microsoft.com/office/drawing/2014/main" id="{529CE35F-8457-5D18-E3B0-4493A1D128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8400" y="457200"/>
            <a:ext cx="1600200" cy="724387"/>
          </a:xfrm>
          <a:prstGeom prst="rect">
            <a:avLst/>
          </a:prstGeom>
        </p:spPr>
      </p:pic>
      <p:sp>
        <p:nvSpPr>
          <p:cNvPr id="9" name="TextBox 8">
            <a:extLst>
              <a:ext uri="{FF2B5EF4-FFF2-40B4-BE49-F238E27FC236}">
                <a16:creationId xmlns:a16="http://schemas.microsoft.com/office/drawing/2014/main" id="{4C909025-E756-4294-08E4-11EFBBE113DF}"/>
              </a:ext>
            </a:extLst>
          </p:cNvPr>
          <p:cNvSpPr txBox="1"/>
          <p:nvPr userDrawn="1"/>
        </p:nvSpPr>
        <p:spPr>
          <a:xfrm>
            <a:off x="3331885" y="2228671"/>
            <a:ext cx="5338355" cy="1200329"/>
          </a:xfrm>
          <a:prstGeom prst="rect">
            <a:avLst/>
          </a:prstGeom>
          <a:noFill/>
        </p:spPr>
        <p:txBody>
          <a:bodyPr wrap="square" rtlCol="0">
            <a:spAutoFit/>
          </a:bodyPr>
          <a:lstStyle/>
          <a:p>
            <a:pPr algn="ctr"/>
            <a:r>
              <a:rPr lang="en-US" sz="7200" b="1" dirty="0">
                <a:solidFill>
                  <a:schemeClr val="bg1"/>
                </a:solidFill>
                <a:latin typeface="+mj-lt"/>
              </a:rPr>
              <a:t>Disclaimer</a:t>
            </a:r>
          </a:p>
        </p:txBody>
      </p:sp>
    </p:spTree>
    <p:extLst>
      <p:ext uri="{BB962C8B-B14F-4D97-AF65-F5344CB8AC3E}">
        <p14:creationId xmlns:p14="http://schemas.microsoft.com/office/powerpoint/2010/main" val="3197516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mp; Content with Call 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799" y="457200"/>
            <a:ext cx="7863840" cy="1033271"/>
          </a:xfrm>
        </p:spPr>
        <p:txBody>
          <a:bodyPr lIns="91440" rIns="91440">
            <a:noAutofit/>
          </a:bodyPr>
          <a:lstStyle>
            <a:lvl1pPr>
              <a:defRPr sz="4000" spc="-150" baseline="0">
                <a:solidFill>
                  <a:schemeClr val="bg2"/>
                </a:solidFill>
              </a:defRPr>
            </a:lvl1pPr>
          </a:lstStyle>
          <a:p>
            <a:r>
              <a:rPr lang="en-US" dirty="0"/>
              <a:t>CLICK TO EDIT MASTER</a:t>
            </a:r>
          </a:p>
        </p:txBody>
      </p:sp>
      <p:sp>
        <p:nvSpPr>
          <p:cNvPr id="3" name="Content Placeholder 2"/>
          <p:cNvSpPr>
            <a:spLocks noGrp="1"/>
          </p:cNvSpPr>
          <p:nvPr>
            <p:ph idx="1"/>
          </p:nvPr>
        </p:nvSpPr>
        <p:spPr>
          <a:xfrm>
            <a:off x="304796" y="1490472"/>
            <a:ext cx="7863840" cy="4993455"/>
          </a:xfrm>
        </p:spPr>
        <p:txBody>
          <a:bodyPr/>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8534400" y="0"/>
            <a:ext cx="3657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Footer Placeholder 4"/>
          <p:cNvSpPr>
            <a:spLocks noGrp="1"/>
          </p:cNvSpPr>
          <p:nvPr>
            <p:ph type="ftr" sz="quarter" idx="3"/>
          </p:nvPr>
        </p:nvSpPr>
        <p:spPr>
          <a:xfrm>
            <a:off x="1824535"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3" name="Slide Number Placeholder 5"/>
          <p:cNvSpPr>
            <a:spLocks noGrp="1"/>
          </p:cNvSpPr>
          <p:nvPr>
            <p:ph type="sldNum" sz="quarter" idx="4"/>
          </p:nvPr>
        </p:nvSpPr>
        <p:spPr>
          <a:xfrm>
            <a:off x="7254236"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5" name="Content Placeholder 2"/>
          <p:cNvSpPr>
            <a:spLocks noGrp="1"/>
          </p:cNvSpPr>
          <p:nvPr>
            <p:ph idx="10"/>
          </p:nvPr>
        </p:nvSpPr>
        <p:spPr>
          <a:xfrm>
            <a:off x="8839200" y="1920241"/>
            <a:ext cx="3048000" cy="3651000"/>
          </a:xfrm>
        </p:spPr>
        <p:txBody>
          <a:bodyPr lIns="0" tIns="0" rIns="0" bIns="0">
            <a:normAutofit/>
          </a:bodyPr>
          <a:lstStyle>
            <a:lvl1pPr marL="0" indent="0">
              <a:lnSpc>
                <a:spcPct val="100000"/>
              </a:lnSpc>
              <a:spcAft>
                <a:spcPts val="200"/>
              </a:spcAft>
              <a:buNone/>
              <a:defRPr sz="1800">
                <a:solidFill>
                  <a:schemeClr val="bg1"/>
                </a:solidFill>
                <a:latin typeface="+mj-lt"/>
              </a:defRPr>
            </a:lvl1pPr>
            <a:lvl2pPr marL="342900" indent="0">
              <a:buNone/>
              <a:defRPr sz="3000">
                <a:solidFill>
                  <a:schemeClr val="bg1"/>
                </a:solidFill>
                <a:latin typeface="+mj-lt"/>
              </a:defRPr>
            </a:lvl2pPr>
            <a:lvl3pPr marL="685800" indent="0">
              <a:buNone/>
              <a:defRPr sz="3000">
                <a:solidFill>
                  <a:schemeClr val="bg1"/>
                </a:solidFill>
                <a:latin typeface="+mj-lt"/>
              </a:defRPr>
            </a:lvl3pPr>
            <a:lvl4pPr marL="1028700" indent="0">
              <a:buNone/>
              <a:defRPr sz="3000">
                <a:solidFill>
                  <a:schemeClr val="bg1"/>
                </a:solidFill>
                <a:latin typeface="+mj-lt"/>
              </a:defRPr>
            </a:lvl4pPr>
            <a:lvl5pPr marL="1371600" indent="0">
              <a:buNone/>
              <a:defRPr sz="3000">
                <a:solidFill>
                  <a:schemeClr val="bg1"/>
                </a:solidFill>
                <a:latin typeface="+mj-lt"/>
              </a:defRPr>
            </a:lvl5pPr>
          </a:lstStyle>
          <a:p>
            <a:pPr lvl="0"/>
            <a:r>
              <a:rPr lang="en-US"/>
              <a:t>Click to edit Master text styles</a:t>
            </a:r>
          </a:p>
        </p:txBody>
      </p:sp>
      <p:pic>
        <p:nvPicPr>
          <p:cNvPr id="19" name="Picture 18">
            <a:extLst>
              <a:ext uri="{FF2B5EF4-FFF2-40B4-BE49-F238E27FC236}">
                <a16:creationId xmlns:a16="http://schemas.microsoft.com/office/drawing/2014/main" id="{0484603A-A3EB-4630-B824-1594FECDB3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9200" y="1490955"/>
            <a:ext cx="632447" cy="243990"/>
          </a:xfrm>
          <a:prstGeom prst="rect">
            <a:avLst/>
          </a:prstGeom>
        </p:spPr>
      </p:pic>
      <p:pic>
        <p:nvPicPr>
          <p:cNvPr id="21" name="Content Placeholder 8">
            <a:extLst>
              <a:ext uri="{FF2B5EF4-FFF2-40B4-BE49-F238E27FC236}">
                <a16:creationId xmlns:a16="http://schemas.microsoft.com/office/drawing/2014/main" id="{69878A1A-F9BB-4106-AFCA-FE724A3AF5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7400" y="5884558"/>
            <a:ext cx="1371600" cy="744842"/>
          </a:xfrm>
          <a:prstGeom prst="rect">
            <a:avLst/>
          </a:prstGeom>
        </p:spPr>
      </p:pic>
      <p:sp>
        <p:nvSpPr>
          <p:cNvPr id="22" name="Date Placeholder 3">
            <a:extLst>
              <a:ext uri="{FF2B5EF4-FFF2-40B4-BE49-F238E27FC236}">
                <a16:creationId xmlns:a16="http://schemas.microsoft.com/office/drawing/2014/main" id="{0ED3CC33-4357-4EE0-9CB8-92F60D5DF128}"/>
              </a:ext>
            </a:extLst>
          </p:cNvPr>
          <p:cNvSpPr>
            <a:spLocks noGrp="1"/>
          </p:cNvSpPr>
          <p:nvPr>
            <p:ph type="dt" sz="half" idx="2"/>
          </p:nvPr>
        </p:nvSpPr>
        <p:spPr>
          <a:xfrm>
            <a:off x="304796"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Tree>
    <p:extLst>
      <p:ext uri="{BB962C8B-B14F-4D97-AF65-F5344CB8AC3E}">
        <p14:creationId xmlns:p14="http://schemas.microsoft.com/office/powerpoint/2010/main" val="3020006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Left Graphic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265BD02-115F-47F9-8BB7-9301C4689BF2}"/>
              </a:ext>
            </a:extLst>
          </p:cNvPr>
          <p:cNvSpPr/>
          <p:nvPr userDrawn="1"/>
        </p:nvSpPr>
        <p:spPr>
          <a:xfrm>
            <a:off x="4572000" y="1143000"/>
            <a:ext cx="7616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itle 1">
            <a:extLst>
              <a:ext uri="{FF2B5EF4-FFF2-40B4-BE49-F238E27FC236}">
                <a16:creationId xmlns:a16="http://schemas.microsoft.com/office/drawing/2014/main" id="{C2317542-466B-4C33-B536-40C988131EC3}"/>
              </a:ext>
            </a:extLst>
          </p:cNvPr>
          <p:cNvSpPr>
            <a:spLocks noGrp="1"/>
          </p:cNvSpPr>
          <p:nvPr>
            <p:ph type="title" hasCustomPrompt="1"/>
          </p:nvPr>
        </p:nvSpPr>
        <p:spPr>
          <a:xfrm>
            <a:off x="4572000" y="182881"/>
            <a:ext cx="7315200" cy="1033271"/>
          </a:xfrm>
        </p:spPr>
        <p:txBody>
          <a:bodyPr lIns="0" rIns="0">
            <a:noAutofit/>
          </a:bodyPr>
          <a:lstStyle>
            <a:lvl1pPr>
              <a:defRPr sz="4000" spc="-150" baseline="0">
                <a:solidFill>
                  <a:schemeClr val="tx2"/>
                </a:solidFill>
              </a:defRPr>
            </a:lvl1pPr>
          </a:lstStyle>
          <a:p>
            <a:r>
              <a:rPr lang="en-US" dirty="0"/>
              <a:t>CLICK TO EDIT MASTER</a:t>
            </a:r>
          </a:p>
        </p:txBody>
      </p:sp>
      <p:sp>
        <p:nvSpPr>
          <p:cNvPr id="20" name="Content Placeholder 2">
            <a:extLst>
              <a:ext uri="{FF2B5EF4-FFF2-40B4-BE49-F238E27FC236}">
                <a16:creationId xmlns:a16="http://schemas.microsoft.com/office/drawing/2014/main" id="{D10F24FA-DC24-4423-9F3E-791AF25819ED}"/>
              </a:ext>
            </a:extLst>
          </p:cNvPr>
          <p:cNvSpPr>
            <a:spLocks noGrp="1"/>
          </p:cNvSpPr>
          <p:nvPr>
            <p:ph idx="1"/>
          </p:nvPr>
        </p:nvSpPr>
        <p:spPr>
          <a:xfrm>
            <a:off x="457200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
            <a:extLst>
              <a:ext uri="{FF2B5EF4-FFF2-40B4-BE49-F238E27FC236}">
                <a16:creationId xmlns:a16="http://schemas.microsoft.com/office/drawing/2014/main" id="{24EDD153-DDEF-4510-BB71-ECF9A2B6F564}"/>
              </a:ext>
            </a:extLst>
          </p:cNvPr>
          <p:cNvSpPr>
            <a:spLocks noGrp="1"/>
          </p:cNvSpPr>
          <p:nvPr>
            <p:ph idx="11"/>
          </p:nvPr>
        </p:nvSpPr>
        <p:spPr>
          <a:xfrm>
            <a:off x="1" y="0"/>
            <a:ext cx="4297361" cy="6858000"/>
          </a:xfrm>
        </p:spPr>
        <p:txBody>
          <a:bodyPr/>
          <a:lstStyle>
            <a:lvl1pPr marL="0" indent="0">
              <a:buNone/>
              <a:defRPr/>
            </a:lvl1pPr>
          </a:lstStyle>
          <a:p>
            <a:pPr lvl="0"/>
            <a:r>
              <a:rPr lang="en-US"/>
              <a:t>Click to edit Master text styles</a:t>
            </a:r>
          </a:p>
        </p:txBody>
      </p:sp>
      <p:sp>
        <p:nvSpPr>
          <p:cNvPr id="14" name="Footer Placeholder 4">
            <a:extLst>
              <a:ext uri="{FF2B5EF4-FFF2-40B4-BE49-F238E27FC236}">
                <a16:creationId xmlns:a16="http://schemas.microsoft.com/office/drawing/2014/main" id="{DB1D3EF1-E9E7-4338-AA09-7E72658AA1C4}"/>
              </a:ext>
            </a:extLst>
          </p:cNvPr>
          <p:cNvSpPr>
            <a:spLocks noGrp="1"/>
          </p:cNvSpPr>
          <p:nvPr>
            <p:ph type="ftr" sz="quarter" idx="3"/>
          </p:nvPr>
        </p:nvSpPr>
        <p:spPr>
          <a:xfrm>
            <a:off x="6000299"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D7B86879-67D4-4E88-B65C-CF6E3E64008C}"/>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7" name="Date Placeholder 3">
            <a:extLst>
              <a:ext uri="{FF2B5EF4-FFF2-40B4-BE49-F238E27FC236}">
                <a16:creationId xmlns:a16="http://schemas.microsoft.com/office/drawing/2014/main" id="{ADF65CDD-D4B9-4357-86BE-83A799BC3F22}"/>
              </a:ext>
            </a:extLst>
          </p:cNvPr>
          <p:cNvSpPr>
            <a:spLocks noGrp="1"/>
          </p:cNvSpPr>
          <p:nvPr>
            <p:ph type="dt" sz="half" idx="2"/>
          </p:nvPr>
        </p:nvSpPr>
        <p:spPr>
          <a:xfrm>
            <a:off x="45720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Tree>
    <p:extLst>
      <p:ext uri="{BB962C8B-B14F-4D97-AF65-F5344CB8AC3E}">
        <p14:creationId xmlns:p14="http://schemas.microsoft.com/office/powerpoint/2010/main" val="70516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94F12B-0E47-4AEC-8E2A-A9365402A78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5167774"/>
            <a:ext cx="12191998" cy="1691640"/>
          </a:xfrm>
          <a:prstGeom prst="rect">
            <a:avLst/>
          </a:prstGeom>
        </p:spPr>
      </p:pic>
      <p:sp>
        <p:nvSpPr>
          <p:cNvPr id="11" name="Rectangle 10">
            <a:extLst>
              <a:ext uri="{FF2B5EF4-FFF2-40B4-BE49-F238E27FC236}">
                <a16:creationId xmlns:a16="http://schemas.microsoft.com/office/drawing/2014/main" id="{E4D91A09-3101-4836-9B81-086A258E615D}"/>
              </a:ext>
            </a:extLst>
          </p:cNvPr>
          <p:cNvSpPr/>
          <p:nvPr userDrawn="1"/>
        </p:nvSpPr>
        <p:spPr>
          <a:xfrm>
            <a:off x="0" y="5129784"/>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8C28904F-959A-43EF-BCD5-A0B4B434A3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95797" y="1144886"/>
            <a:ext cx="3200400" cy="2275380"/>
          </a:xfrm>
          <a:prstGeom prst="rect">
            <a:avLst/>
          </a:prstGeom>
        </p:spPr>
      </p:pic>
      <p:sp>
        <p:nvSpPr>
          <p:cNvPr id="13" name="Title 1">
            <a:extLst>
              <a:ext uri="{FF2B5EF4-FFF2-40B4-BE49-F238E27FC236}">
                <a16:creationId xmlns:a16="http://schemas.microsoft.com/office/drawing/2014/main" id="{EE7807B7-3C96-4512-A195-BC6AC2F84A41}"/>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ED4006AB-2AF6-493A-8545-089F73354AB2}"/>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864200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 Right Graph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16E807-90DB-436A-8EC0-E099494C881E}"/>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Content Placeholder 2">
            <a:extLst>
              <a:ext uri="{FF2B5EF4-FFF2-40B4-BE49-F238E27FC236}">
                <a16:creationId xmlns:a16="http://schemas.microsoft.com/office/drawing/2014/main" id="{41E51DE2-2537-4BD2-97A5-821C0305B97F}"/>
              </a:ext>
            </a:extLst>
          </p:cNvPr>
          <p:cNvSpPr>
            <a:spLocks noGrp="1"/>
          </p:cNvSpPr>
          <p:nvPr>
            <p:ph idx="13"/>
          </p:nvPr>
        </p:nvSpPr>
        <p:spPr>
          <a:xfrm>
            <a:off x="6248400" y="0"/>
            <a:ext cx="5943600" cy="6858000"/>
          </a:xfrm>
        </p:spPr>
        <p:txBody>
          <a:bodyPr/>
          <a:lstStyle>
            <a:lvl1pPr marL="0" indent="0">
              <a:buNone/>
              <a:defRPr/>
            </a:lvl1pPr>
          </a:lstStyle>
          <a:p>
            <a:pPr lvl="0"/>
            <a:r>
              <a:rPr lang="en-US"/>
              <a:t>Click to edit Master text styles</a:t>
            </a:r>
          </a:p>
        </p:txBody>
      </p:sp>
      <p:sp>
        <p:nvSpPr>
          <p:cNvPr id="8" name="Footer Placeholder 4">
            <a:extLst>
              <a:ext uri="{FF2B5EF4-FFF2-40B4-BE49-F238E27FC236}">
                <a16:creationId xmlns:a16="http://schemas.microsoft.com/office/drawing/2014/main" id="{B7873DDA-D8D4-4FE4-BD4D-98BE0AF0F40F}"/>
              </a:ext>
            </a:extLst>
          </p:cNvPr>
          <p:cNvSpPr>
            <a:spLocks noGrp="1"/>
          </p:cNvSpPr>
          <p:nvPr>
            <p:ph type="ftr" sz="quarter" idx="3"/>
          </p:nvPr>
        </p:nvSpPr>
        <p:spPr>
          <a:xfrm>
            <a:off x="1271639" y="6629400"/>
            <a:ext cx="438912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9" name="Slide Number Placeholder 5">
            <a:extLst>
              <a:ext uri="{FF2B5EF4-FFF2-40B4-BE49-F238E27FC236}">
                <a16:creationId xmlns:a16="http://schemas.microsoft.com/office/drawing/2014/main" id="{BB9C8BC3-155B-467A-BC87-BD890C60A90C}"/>
              </a:ext>
            </a:extLst>
          </p:cNvPr>
          <p:cNvSpPr>
            <a:spLocks noGrp="1"/>
          </p:cNvSpPr>
          <p:nvPr>
            <p:ph type="sldNum" sz="quarter" idx="4"/>
          </p:nvPr>
        </p:nvSpPr>
        <p:spPr>
          <a:xfrm>
            <a:off x="5725979" y="6629400"/>
            <a:ext cx="4572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0" name="Date Placeholder 3">
            <a:extLst>
              <a:ext uri="{FF2B5EF4-FFF2-40B4-BE49-F238E27FC236}">
                <a16:creationId xmlns:a16="http://schemas.microsoft.com/office/drawing/2014/main" id="{B80A4782-C225-4BCA-9E84-B171B7443CBE}"/>
              </a:ext>
            </a:extLst>
          </p:cNvPr>
          <p:cNvSpPr>
            <a:spLocks noGrp="1"/>
          </p:cNvSpPr>
          <p:nvPr>
            <p:ph type="dt" sz="half" idx="2"/>
          </p:nvPr>
        </p:nvSpPr>
        <p:spPr>
          <a:xfrm>
            <a:off x="21368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17" name="Content Placeholder 2">
            <a:extLst>
              <a:ext uri="{FF2B5EF4-FFF2-40B4-BE49-F238E27FC236}">
                <a16:creationId xmlns:a16="http://schemas.microsoft.com/office/drawing/2014/main" id="{4E42E80B-645E-47CB-9BE6-769885D5501E}"/>
              </a:ext>
            </a:extLst>
          </p:cNvPr>
          <p:cNvSpPr>
            <a:spLocks noGrp="1"/>
          </p:cNvSpPr>
          <p:nvPr>
            <p:ph idx="1" hasCustomPrompt="1"/>
          </p:nvPr>
        </p:nvSpPr>
        <p:spPr>
          <a:xfrm>
            <a:off x="457200" y="1828800"/>
            <a:ext cx="548640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8" name="Content Placeholder 2">
            <a:extLst>
              <a:ext uri="{FF2B5EF4-FFF2-40B4-BE49-F238E27FC236}">
                <a16:creationId xmlns:a16="http://schemas.microsoft.com/office/drawing/2014/main" id="{C58DA768-F42F-417E-919F-D3788F593E4A}"/>
              </a:ext>
            </a:extLst>
          </p:cNvPr>
          <p:cNvSpPr>
            <a:spLocks noGrp="1"/>
          </p:cNvSpPr>
          <p:nvPr>
            <p:ph idx="14" hasCustomPrompt="1"/>
          </p:nvPr>
        </p:nvSpPr>
        <p:spPr>
          <a:xfrm>
            <a:off x="457199" y="2194560"/>
            <a:ext cx="5486401" cy="3719352"/>
          </a:xfrm>
        </p:spPr>
        <p:txBody>
          <a:bodyPr lIns="0" rIns="0"/>
          <a:lstStyle>
            <a:lvl1pPr marL="342900" indent="-342900">
              <a:buFont typeface="Arial" panose="020B0604020202020204" pitchFamily="34" charset="0"/>
              <a:buChar char="•"/>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Tree>
    <p:extLst>
      <p:ext uri="{BB962C8B-B14F-4D97-AF65-F5344CB8AC3E}">
        <p14:creationId xmlns:p14="http://schemas.microsoft.com/office/powerpoint/2010/main" val="1054848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Right Graphic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55FFC2-C0B3-4612-BDBE-60F1344593B7}"/>
              </a:ext>
            </a:extLst>
          </p:cNvPr>
          <p:cNvSpPr/>
          <p:nvPr userDrawn="1"/>
        </p:nvSpPr>
        <p:spPr>
          <a:xfrm>
            <a:off x="0" y="1143000"/>
            <a:ext cx="752888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itle 1">
            <a:extLst>
              <a:ext uri="{FF2B5EF4-FFF2-40B4-BE49-F238E27FC236}">
                <a16:creationId xmlns:a16="http://schemas.microsoft.com/office/drawing/2014/main" id="{55B911FB-304C-45A7-8E97-80C98E464FEA}"/>
              </a:ext>
            </a:extLst>
          </p:cNvPr>
          <p:cNvSpPr>
            <a:spLocks noGrp="1"/>
          </p:cNvSpPr>
          <p:nvPr>
            <p:ph type="title" hasCustomPrompt="1"/>
          </p:nvPr>
        </p:nvSpPr>
        <p:spPr>
          <a:xfrm>
            <a:off x="213680" y="182881"/>
            <a:ext cx="7315200" cy="1033271"/>
          </a:xfrm>
        </p:spPr>
        <p:txBody>
          <a:bodyPr lIns="0" rIns="0">
            <a:noAutofit/>
          </a:bodyPr>
          <a:lstStyle>
            <a:lvl1pPr>
              <a:defRPr sz="4000" spc="-150" baseline="0">
                <a:solidFill>
                  <a:schemeClr val="tx2"/>
                </a:solidFill>
              </a:defRPr>
            </a:lvl1pPr>
          </a:lstStyle>
          <a:p>
            <a:r>
              <a:rPr lang="en-US" dirty="0"/>
              <a:t>CLICK TO EDIT MASTER</a:t>
            </a:r>
          </a:p>
        </p:txBody>
      </p:sp>
      <p:sp>
        <p:nvSpPr>
          <p:cNvPr id="18" name="Content Placeholder 2">
            <a:extLst>
              <a:ext uri="{FF2B5EF4-FFF2-40B4-BE49-F238E27FC236}">
                <a16:creationId xmlns:a16="http://schemas.microsoft.com/office/drawing/2014/main" id="{D36F2F7B-69FD-4A4A-BC41-140486C69CAD}"/>
              </a:ext>
            </a:extLst>
          </p:cNvPr>
          <p:cNvSpPr>
            <a:spLocks noGrp="1"/>
          </p:cNvSpPr>
          <p:nvPr>
            <p:ph idx="1"/>
          </p:nvPr>
        </p:nvSpPr>
        <p:spPr>
          <a:xfrm>
            <a:off x="21368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a:extLst>
              <a:ext uri="{FF2B5EF4-FFF2-40B4-BE49-F238E27FC236}">
                <a16:creationId xmlns:a16="http://schemas.microsoft.com/office/drawing/2014/main" id="{49FF7C4C-4711-4E64-B7A2-3B4F6DECEB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4" name="Footer Placeholder 4">
            <a:extLst>
              <a:ext uri="{FF2B5EF4-FFF2-40B4-BE49-F238E27FC236}">
                <a16:creationId xmlns:a16="http://schemas.microsoft.com/office/drawing/2014/main" id="{08A95B82-5544-43F1-BB29-E640BDF804EB}"/>
              </a:ext>
            </a:extLst>
          </p:cNvPr>
          <p:cNvSpPr>
            <a:spLocks noGrp="1"/>
          </p:cNvSpPr>
          <p:nvPr>
            <p:ph type="ftr" sz="quarter" idx="3"/>
          </p:nvPr>
        </p:nvSpPr>
        <p:spPr>
          <a:xfrm>
            <a:off x="1641979"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5" name="Slide Number Placeholder 5">
            <a:extLst>
              <a:ext uri="{FF2B5EF4-FFF2-40B4-BE49-F238E27FC236}">
                <a16:creationId xmlns:a16="http://schemas.microsoft.com/office/drawing/2014/main" id="{1619D4B3-2AEB-41E9-8988-17E45608C7D9}"/>
              </a:ext>
            </a:extLst>
          </p:cNvPr>
          <p:cNvSpPr>
            <a:spLocks noGrp="1"/>
          </p:cNvSpPr>
          <p:nvPr>
            <p:ph type="sldNum" sz="quarter" idx="4"/>
          </p:nvPr>
        </p:nvSpPr>
        <p:spPr>
          <a:xfrm>
            <a:off x="661448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6" name="Date Placeholder 3">
            <a:extLst>
              <a:ext uri="{FF2B5EF4-FFF2-40B4-BE49-F238E27FC236}">
                <a16:creationId xmlns:a16="http://schemas.microsoft.com/office/drawing/2014/main" id="{AE1B6633-4013-4068-B77C-2BD757FEEABA}"/>
              </a:ext>
            </a:extLst>
          </p:cNvPr>
          <p:cNvSpPr>
            <a:spLocks noGrp="1"/>
          </p:cNvSpPr>
          <p:nvPr>
            <p:ph type="dt" sz="half" idx="2"/>
          </p:nvPr>
        </p:nvSpPr>
        <p:spPr>
          <a:xfrm>
            <a:off x="21368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Tree>
    <p:extLst>
      <p:ext uri="{BB962C8B-B14F-4D97-AF65-F5344CB8AC3E}">
        <p14:creationId xmlns:p14="http://schemas.microsoft.com/office/powerpoint/2010/main" val="2444437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Graphic">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E9E4131-45F9-48A1-83B5-C847CB7EDBD2}"/>
              </a:ext>
            </a:extLst>
          </p:cNvPr>
          <p:cNvSpPr>
            <a:spLocks noGrp="1"/>
          </p:cNvSpPr>
          <p:nvPr>
            <p:ph idx="14"/>
          </p:nvPr>
        </p:nvSpPr>
        <p:spPr>
          <a:xfrm>
            <a:off x="0" y="0"/>
            <a:ext cx="12192000" cy="6858000"/>
          </a:xfrm>
        </p:spPr>
        <p:txBody>
          <a:bodyPr lIns="0" rIns="0"/>
          <a:lstStyle>
            <a:lvl1pPr marL="0" indent="0">
              <a:buFont typeface="Arial" panose="020B0604020202020204" pitchFamily="34" charse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 text styles</a:t>
            </a:r>
          </a:p>
        </p:txBody>
      </p:sp>
    </p:spTree>
    <p:extLst>
      <p:ext uri="{BB962C8B-B14F-4D97-AF65-F5344CB8AC3E}">
        <p14:creationId xmlns:p14="http://schemas.microsoft.com/office/powerpoint/2010/main" val="134667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umbered Content">
    <p:spTree>
      <p:nvGrpSpPr>
        <p:cNvPr id="1" name=""/>
        <p:cNvGrpSpPr/>
        <p:nvPr/>
      </p:nvGrpSpPr>
      <p:grpSpPr>
        <a:xfrm>
          <a:off x="0" y="0"/>
          <a:ext cx="0" cy="0"/>
          <a:chOff x="0" y="0"/>
          <a:chExt cx="0" cy="0"/>
        </a:xfrm>
      </p:grpSpPr>
      <p:sp>
        <p:nvSpPr>
          <p:cNvPr id="18" name="Content Placeholder 2"/>
          <p:cNvSpPr>
            <a:spLocks noGrp="1"/>
          </p:cNvSpPr>
          <p:nvPr>
            <p:ph idx="1" hasCustomPrompt="1"/>
          </p:nvPr>
        </p:nvSpPr>
        <p:spPr>
          <a:xfrm>
            <a:off x="975360" y="656489"/>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9" name="Rectangle 18"/>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Content Placeholder 2"/>
          <p:cNvSpPr>
            <a:spLocks noGrp="1"/>
          </p:cNvSpPr>
          <p:nvPr>
            <p:ph idx="13" hasCustomPrompt="1"/>
          </p:nvPr>
        </p:nvSpPr>
        <p:spPr>
          <a:xfrm>
            <a:off x="975360" y="1026918"/>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p:cNvSpPr>
            <a:spLocks noGrp="1"/>
          </p:cNvSpPr>
          <p:nvPr>
            <p:ph idx="14" hasCustomPrompt="1"/>
          </p:nvPr>
        </p:nvSpPr>
        <p:spPr>
          <a:xfrm>
            <a:off x="975360" y="2244970"/>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p:cNvSpPr>
            <a:spLocks noGrp="1"/>
          </p:cNvSpPr>
          <p:nvPr>
            <p:ph idx="15" hasCustomPrompt="1"/>
          </p:nvPr>
        </p:nvSpPr>
        <p:spPr>
          <a:xfrm>
            <a:off x="975360" y="2615399"/>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7" name="Content Placeholder 2"/>
          <p:cNvSpPr>
            <a:spLocks noGrp="1"/>
          </p:cNvSpPr>
          <p:nvPr>
            <p:ph idx="16" hasCustomPrompt="1"/>
          </p:nvPr>
        </p:nvSpPr>
        <p:spPr>
          <a:xfrm>
            <a:off x="975360" y="3846805"/>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p:cNvSpPr>
            <a:spLocks noGrp="1"/>
          </p:cNvSpPr>
          <p:nvPr>
            <p:ph idx="17" hasCustomPrompt="1"/>
          </p:nvPr>
        </p:nvSpPr>
        <p:spPr>
          <a:xfrm>
            <a:off x="975360" y="4217234"/>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9" name="Content Placeholder 2"/>
          <p:cNvSpPr>
            <a:spLocks noGrp="1"/>
          </p:cNvSpPr>
          <p:nvPr>
            <p:ph idx="18" hasCustomPrompt="1"/>
          </p:nvPr>
        </p:nvSpPr>
        <p:spPr>
          <a:xfrm>
            <a:off x="975360" y="5328189"/>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p:cNvSpPr>
            <a:spLocks noGrp="1"/>
          </p:cNvSpPr>
          <p:nvPr>
            <p:ph idx="19" hasCustomPrompt="1"/>
          </p:nvPr>
        </p:nvSpPr>
        <p:spPr>
          <a:xfrm>
            <a:off x="975360" y="5698618"/>
            <a:ext cx="8921029"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1" name="Date Placeholder 3">
            <a:extLst>
              <a:ext uri="{FF2B5EF4-FFF2-40B4-BE49-F238E27FC236}">
                <a16:creationId xmlns:a16="http://schemas.microsoft.com/office/drawing/2014/main" id="{3E5F7E4E-6FDF-4EB5-A29C-733410FC4E61}"/>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22" name="Footer Placeholder 4">
            <a:extLst>
              <a:ext uri="{FF2B5EF4-FFF2-40B4-BE49-F238E27FC236}">
                <a16:creationId xmlns:a16="http://schemas.microsoft.com/office/drawing/2014/main" id="{BE5096C0-1C15-4CAB-BA79-65911A8D3442}"/>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3" name="Slide Number Placeholder 5">
            <a:extLst>
              <a:ext uri="{FF2B5EF4-FFF2-40B4-BE49-F238E27FC236}">
                <a16:creationId xmlns:a16="http://schemas.microsoft.com/office/drawing/2014/main" id="{09C325D3-3B36-4D2F-81EB-8B03E4334BE6}"/>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31" name="Picture 30">
            <a:extLst>
              <a:ext uri="{FF2B5EF4-FFF2-40B4-BE49-F238E27FC236}">
                <a16:creationId xmlns:a16="http://schemas.microsoft.com/office/drawing/2014/main" id="{600A009B-6CEB-4B5A-8ABE-15226017AF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3345218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umbered Content - Right Graphic - Header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B7DEEE-DAD9-48FA-B8F0-4DFC93A9FC35}"/>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Footer Placeholder 4">
            <a:extLst>
              <a:ext uri="{FF2B5EF4-FFF2-40B4-BE49-F238E27FC236}">
                <a16:creationId xmlns:a16="http://schemas.microsoft.com/office/drawing/2014/main" id="{FE7AD224-9B17-4681-9EAE-531E6C2BD288}"/>
              </a:ext>
            </a:extLst>
          </p:cNvPr>
          <p:cNvSpPr>
            <a:spLocks noGrp="1"/>
          </p:cNvSpPr>
          <p:nvPr>
            <p:ph type="ftr" sz="quarter" idx="3"/>
          </p:nvPr>
        </p:nvSpPr>
        <p:spPr>
          <a:xfrm>
            <a:off x="1463040" y="6629400"/>
            <a:ext cx="5029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8" name="Slide Number Placeholder 5">
            <a:extLst>
              <a:ext uri="{FF2B5EF4-FFF2-40B4-BE49-F238E27FC236}">
                <a16:creationId xmlns:a16="http://schemas.microsoft.com/office/drawing/2014/main" id="{4563C2AE-6B34-49DE-A40B-779CC4043DB9}"/>
              </a:ext>
            </a:extLst>
          </p:cNvPr>
          <p:cNvSpPr>
            <a:spLocks noGrp="1"/>
          </p:cNvSpPr>
          <p:nvPr>
            <p:ph type="sldNum" sz="quarter" idx="4"/>
          </p:nvPr>
        </p:nvSpPr>
        <p:spPr>
          <a:xfrm>
            <a:off x="658368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0" name="Content Placeholder 2">
            <a:extLst>
              <a:ext uri="{FF2B5EF4-FFF2-40B4-BE49-F238E27FC236}">
                <a16:creationId xmlns:a16="http://schemas.microsoft.com/office/drawing/2014/main" id="{BA0E8C55-E9E6-4DA4-9234-C887918836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1" name="Date Placeholder 3">
            <a:extLst>
              <a:ext uri="{FF2B5EF4-FFF2-40B4-BE49-F238E27FC236}">
                <a16:creationId xmlns:a16="http://schemas.microsoft.com/office/drawing/2014/main" id="{E2DAE9A9-E8EE-4137-9160-0391358B3DE2}"/>
              </a:ext>
            </a:extLst>
          </p:cNvPr>
          <p:cNvSpPr>
            <a:spLocks noGrp="1"/>
          </p:cNvSpPr>
          <p:nvPr>
            <p:ph type="dt" sz="half" idx="2"/>
          </p:nvPr>
        </p:nvSpPr>
        <p:spPr>
          <a:xfrm>
            <a:off x="456881"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23" name="Content Placeholder 2">
            <a:extLst>
              <a:ext uri="{FF2B5EF4-FFF2-40B4-BE49-F238E27FC236}">
                <a16:creationId xmlns:a16="http://schemas.microsoft.com/office/drawing/2014/main" id="{3232013B-5AF5-4AC7-9744-561CBCAB6F09}"/>
              </a:ext>
            </a:extLst>
          </p:cNvPr>
          <p:cNvSpPr>
            <a:spLocks noGrp="1"/>
          </p:cNvSpPr>
          <p:nvPr>
            <p:ph idx="1" hasCustomPrompt="1"/>
          </p:nvPr>
        </p:nvSpPr>
        <p:spPr>
          <a:xfrm>
            <a:off x="975360" y="656489"/>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4" name="Content Placeholder 2">
            <a:extLst>
              <a:ext uri="{FF2B5EF4-FFF2-40B4-BE49-F238E27FC236}">
                <a16:creationId xmlns:a16="http://schemas.microsoft.com/office/drawing/2014/main" id="{8C95AF84-DF33-499D-9936-C026C4E57ECB}"/>
              </a:ext>
            </a:extLst>
          </p:cNvPr>
          <p:cNvSpPr>
            <a:spLocks noGrp="1"/>
          </p:cNvSpPr>
          <p:nvPr>
            <p:ph idx="13" hasCustomPrompt="1"/>
          </p:nvPr>
        </p:nvSpPr>
        <p:spPr>
          <a:xfrm>
            <a:off x="975360" y="1026918"/>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a:extLst>
              <a:ext uri="{FF2B5EF4-FFF2-40B4-BE49-F238E27FC236}">
                <a16:creationId xmlns:a16="http://schemas.microsoft.com/office/drawing/2014/main" id="{6F705BC6-42D4-49AB-A79C-E8806E35B6D7}"/>
              </a:ext>
            </a:extLst>
          </p:cNvPr>
          <p:cNvSpPr>
            <a:spLocks noGrp="1"/>
          </p:cNvSpPr>
          <p:nvPr>
            <p:ph idx="14" hasCustomPrompt="1"/>
          </p:nvPr>
        </p:nvSpPr>
        <p:spPr>
          <a:xfrm>
            <a:off x="975360" y="2244970"/>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a:extLst>
              <a:ext uri="{FF2B5EF4-FFF2-40B4-BE49-F238E27FC236}">
                <a16:creationId xmlns:a16="http://schemas.microsoft.com/office/drawing/2014/main" id="{4ECAEF49-7445-41DA-BDC8-85C716901F2F}"/>
              </a:ext>
            </a:extLst>
          </p:cNvPr>
          <p:cNvSpPr>
            <a:spLocks noGrp="1"/>
          </p:cNvSpPr>
          <p:nvPr>
            <p:ph idx="15" hasCustomPrompt="1"/>
          </p:nvPr>
        </p:nvSpPr>
        <p:spPr>
          <a:xfrm>
            <a:off x="975360" y="2615399"/>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7" name="Content Placeholder 2">
            <a:extLst>
              <a:ext uri="{FF2B5EF4-FFF2-40B4-BE49-F238E27FC236}">
                <a16:creationId xmlns:a16="http://schemas.microsoft.com/office/drawing/2014/main" id="{2B08F23F-0993-4883-BCE2-B4699081302B}"/>
              </a:ext>
            </a:extLst>
          </p:cNvPr>
          <p:cNvSpPr>
            <a:spLocks noGrp="1"/>
          </p:cNvSpPr>
          <p:nvPr>
            <p:ph idx="16" hasCustomPrompt="1"/>
          </p:nvPr>
        </p:nvSpPr>
        <p:spPr>
          <a:xfrm>
            <a:off x="975360" y="3846805"/>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a:extLst>
              <a:ext uri="{FF2B5EF4-FFF2-40B4-BE49-F238E27FC236}">
                <a16:creationId xmlns:a16="http://schemas.microsoft.com/office/drawing/2014/main" id="{393DC392-EBD6-4A7B-9877-59A70AC464E6}"/>
              </a:ext>
            </a:extLst>
          </p:cNvPr>
          <p:cNvSpPr>
            <a:spLocks noGrp="1"/>
          </p:cNvSpPr>
          <p:nvPr>
            <p:ph idx="17" hasCustomPrompt="1"/>
          </p:nvPr>
        </p:nvSpPr>
        <p:spPr>
          <a:xfrm>
            <a:off x="975360" y="4217234"/>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9" name="Content Placeholder 2">
            <a:extLst>
              <a:ext uri="{FF2B5EF4-FFF2-40B4-BE49-F238E27FC236}">
                <a16:creationId xmlns:a16="http://schemas.microsoft.com/office/drawing/2014/main" id="{ECDA7CC5-D5FF-454B-9577-E07FC90EEA72}"/>
              </a:ext>
            </a:extLst>
          </p:cNvPr>
          <p:cNvSpPr>
            <a:spLocks noGrp="1"/>
          </p:cNvSpPr>
          <p:nvPr>
            <p:ph idx="18" hasCustomPrompt="1"/>
          </p:nvPr>
        </p:nvSpPr>
        <p:spPr>
          <a:xfrm>
            <a:off x="975360" y="5328189"/>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a:extLst>
              <a:ext uri="{FF2B5EF4-FFF2-40B4-BE49-F238E27FC236}">
                <a16:creationId xmlns:a16="http://schemas.microsoft.com/office/drawing/2014/main" id="{089E8D92-E218-4645-8C65-8151F60E8776}"/>
              </a:ext>
            </a:extLst>
          </p:cNvPr>
          <p:cNvSpPr>
            <a:spLocks noGrp="1"/>
          </p:cNvSpPr>
          <p:nvPr>
            <p:ph idx="19" hasCustomPrompt="1"/>
          </p:nvPr>
        </p:nvSpPr>
        <p:spPr>
          <a:xfrm>
            <a:off x="975360" y="5698618"/>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Tree>
    <p:extLst>
      <p:ext uri="{BB962C8B-B14F-4D97-AF65-F5344CB8AC3E}">
        <p14:creationId xmlns:p14="http://schemas.microsoft.com/office/powerpoint/2010/main" val="2268364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ree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25704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20928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26" name="Content Placeholder 9">
            <a:extLst>
              <a:ext uri="{FF2B5EF4-FFF2-40B4-BE49-F238E27FC236}">
                <a16:creationId xmlns:a16="http://schemas.microsoft.com/office/drawing/2014/main" id="{81B1EE3B-3674-4168-A362-0F967F31F736}"/>
              </a:ext>
            </a:extLst>
          </p:cNvPr>
          <p:cNvSpPr>
            <a:spLocks noGrp="1"/>
          </p:cNvSpPr>
          <p:nvPr>
            <p:ph idx="15"/>
          </p:nvPr>
        </p:nvSpPr>
        <p:spPr>
          <a:xfrm>
            <a:off x="304800"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7" name="Content Placeholder 9">
            <a:extLst>
              <a:ext uri="{FF2B5EF4-FFF2-40B4-BE49-F238E27FC236}">
                <a16:creationId xmlns:a16="http://schemas.microsoft.com/office/drawing/2014/main" id="{347EB440-42D1-4190-BDB9-C178F4DC3398}"/>
              </a:ext>
            </a:extLst>
          </p:cNvPr>
          <p:cNvSpPr>
            <a:spLocks noGrp="1"/>
          </p:cNvSpPr>
          <p:nvPr>
            <p:ph idx="16"/>
          </p:nvPr>
        </p:nvSpPr>
        <p:spPr>
          <a:xfrm>
            <a:off x="4257041"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8" name="Content Placeholder 9">
            <a:extLst>
              <a:ext uri="{FF2B5EF4-FFF2-40B4-BE49-F238E27FC236}">
                <a16:creationId xmlns:a16="http://schemas.microsoft.com/office/drawing/2014/main" id="{4B364FED-4307-44E9-A113-19E9BA150D2A}"/>
              </a:ext>
            </a:extLst>
          </p:cNvPr>
          <p:cNvSpPr>
            <a:spLocks noGrp="1"/>
          </p:cNvSpPr>
          <p:nvPr>
            <p:ph idx="17"/>
          </p:nvPr>
        </p:nvSpPr>
        <p:spPr>
          <a:xfrm>
            <a:off x="8209281" y="1086473"/>
            <a:ext cx="3677919"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19" name="Rectangle 18">
            <a:extLst>
              <a:ext uri="{FF2B5EF4-FFF2-40B4-BE49-F238E27FC236}">
                <a16:creationId xmlns:a16="http://schemas.microsoft.com/office/drawing/2014/main" id="{0752AA87-0548-4936-9CFE-F62CF4D13E91}"/>
              </a:ext>
            </a:extLst>
          </p:cNvPr>
          <p:cNvSpPr/>
          <p:nvPr userDrawn="1"/>
        </p:nvSpPr>
        <p:spPr>
          <a:xfrm>
            <a:off x="-1"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Date Placeholder 3">
            <a:extLst>
              <a:ext uri="{FF2B5EF4-FFF2-40B4-BE49-F238E27FC236}">
                <a16:creationId xmlns:a16="http://schemas.microsoft.com/office/drawing/2014/main" id="{73A7BBA4-453B-4655-B461-84F947C47192}"/>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21" name="Footer Placeholder 4">
            <a:extLst>
              <a:ext uri="{FF2B5EF4-FFF2-40B4-BE49-F238E27FC236}">
                <a16:creationId xmlns:a16="http://schemas.microsoft.com/office/drawing/2014/main" id="{611E31A4-604E-4EB9-BD90-78DCBA9F2C1E}"/>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2" name="Slide Number Placeholder 5">
            <a:extLst>
              <a:ext uri="{FF2B5EF4-FFF2-40B4-BE49-F238E27FC236}">
                <a16:creationId xmlns:a16="http://schemas.microsoft.com/office/drawing/2014/main" id="{285D5564-A431-4002-B949-3ABA71E8DFBE}"/>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1336751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ree Colored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257041" y="1615162"/>
            <a:ext cx="3657600" cy="475488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209281" y="1615162"/>
            <a:ext cx="3657600" cy="4754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19" name="Content Placeholder 9">
            <a:extLst>
              <a:ext uri="{FF2B5EF4-FFF2-40B4-BE49-F238E27FC236}">
                <a16:creationId xmlns:a16="http://schemas.microsoft.com/office/drawing/2014/main" id="{3EDAA1BF-37A4-4C44-A03A-353324912CA3}"/>
              </a:ext>
            </a:extLst>
          </p:cNvPr>
          <p:cNvSpPr>
            <a:spLocks noGrp="1"/>
          </p:cNvSpPr>
          <p:nvPr>
            <p:ph idx="15"/>
          </p:nvPr>
        </p:nvSpPr>
        <p:spPr>
          <a:xfrm>
            <a:off x="304800"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2" name="Content Placeholder 9">
            <a:extLst>
              <a:ext uri="{FF2B5EF4-FFF2-40B4-BE49-F238E27FC236}">
                <a16:creationId xmlns:a16="http://schemas.microsoft.com/office/drawing/2014/main" id="{2EB65CB4-8082-4D6B-A117-A853D735BE75}"/>
              </a:ext>
            </a:extLst>
          </p:cNvPr>
          <p:cNvSpPr>
            <a:spLocks noGrp="1"/>
          </p:cNvSpPr>
          <p:nvPr>
            <p:ph idx="16"/>
          </p:nvPr>
        </p:nvSpPr>
        <p:spPr>
          <a:xfrm>
            <a:off x="4257041"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6" name="Content Placeholder 9">
            <a:extLst>
              <a:ext uri="{FF2B5EF4-FFF2-40B4-BE49-F238E27FC236}">
                <a16:creationId xmlns:a16="http://schemas.microsoft.com/office/drawing/2014/main" id="{67DA97F0-796F-442F-A54A-668BE5647774}"/>
              </a:ext>
            </a:extLst>
          </p:cNvPr>
          <p:cNvSpPr>
            <a:spLocks noGrp="1"/>
          </p:cNvSpPr>
          <p:nvPr>
            <p:ph idx="17"/>
          </p:nvPr>
        </p:nvSpPr>
        <p:spPr>
          <a:xfrm>
            <a:off x="8209281" y="1086473"/>
            <a:ext cx="3677919"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0" name="Rectangle 19">
            <a:extLst>
              <a:ext uri="{FF2B5EF4-FFF2-40B4-BE49-F238E27FC236}">
                <a16:creationId xmlns:a16="http://schemas.microsoft.com/office/drawing/2014/main" id="{5843F7BB-1FD2-4447-B29B-4FA57A40EA5F}"/>
              </a:ext>
            </a:extLst>
          </p:cNvPr>
          <p:cNvSpPr/>
          <p:nvPr userDrawn="1"/>
        </p:nvSpPr>
        <p:spPr>
          <a:xfrm>
            <a:off x="-1"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Date Placeholder 3">
            <a:extLst>
              <a:ext uri="{FF2B5EF4-FFF2-40B4-BE49-F238E27FC236}">
                <a16:creationId xmlns:a16="http://schemas.microsoft.com/office/drawing/2014/main" id="{52A5DFED-16BB-48C7-9AD1-14FCBBEABA43}"/>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23" name="Footer Placeholder 4">
            <a:extLst>
              <a:ext uri="{FF2B5EF4-FFF2-40B4-BE49-F238E27FC236}">
                <a16:creationId xmlns:a16="http://schemas.microsoft.com/office/drawing/2014/main" id="{BDF1436C-ECB9-4F06-8C24-B3EAE20EC1C0}"/>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4" name="Slide Number Placeholder 5">
            <a:extLst>
              <a:ext uri="{FF2B5EF4-FFF2-40B4-BE49-F238E27FC236}">
                <a16:creationId xmlns:a16="http://schemas.microsoft.com/office/drawing/2014/main" id="{64FDEA3E-B21A-485A-B62F-1A15F73B0DD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718998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3657600"/>
            <a:ext cx="109728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dirty="0"/>
              <a:t>QUESTIONS?</a:t>
            </a:r>
          </a:p>
        </p:txBody>
      </p:sp>
      <p:sp>
        <p:nvSpPr>
          <p:cNvPr id="6" name="Rectangle 5"/>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929672ED-BD30-4B8A-9574-CA6786D4AE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5797" y="685800"/>
            <a:ext cx="3200400" cy="2275380"/>
          </a:xfrm>
          <a:prstGeom prst="rect">
            <a:avLst/>
          </a:prstGeom>
        </p:spPr>
      </p:pic>
    </p:spTree>
    <p:extLst>
      <p:ext uri="{BB962C8B-B14F-4D97-AF65-F5344CB8AC3E}">
        <p14:creationId xmlns:p14="http://schemas.microsoft.com/office/powerpoint/2010/main" val="273981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sclaimer -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5257801"/>
            <a:ext cx="10972800" cy="594360"/>
          </a:xfrm>
        </p:spPr>
        <p:txBody>
          <a:bodyPr wrap="square" tIns="0" bIns="0" anchor="ctr" anchorCtr="0">
            <a:noAutofit/>
          </a:bodyPr>
          <a:lstStyle>
            <a:lvl1pPr algn="ctr">
              <a:lnSpc>
                <a:spcPct val="100000"/>
              </a:lnSpc>
              <a:defRPr sz="5400" b="1" spc="-150" baseline="0">
                <a:solidFill>
                  <a:schemeClr val="tx2"/>
                </a:solidFill>
                <a:latin typeface="+mn-lt"/>
              </a:defRPr>
            </a:lvl1pPr>
          </a:lstStyle>
          <a:p>
            <a:r>
              <a:rPr lang="en-US" dirty="0"/>
              <a:t>QUESTIONS?</a:t>
            </a:r>
          </a:p>
        </p:txBody>
      </p:sp>
      <p:sp>
        <p:nvSpPr>
          <p:cNvPr id="9" name="Content Placeholder 2">
            <a:extLst>
              <a:ext uri="{FF2B5EF4-FFF2-40B4-BE49-F238E27FC236}">
                <a16:creationId xmlns:a16="http://schemas.microsoft.com/office/drawing/2014/main" id="{5B75559A-6736-4784-BEFD-8CEE49C16F74}"/>
              </a:ext>
            </a:extLst>
          </p:cNvPr>
          <p:cNvSpPr>
            <a:spLocks noGrp="1"/>
          </p:cNvSpPr>
          <p:nvPr>
            <p:ph idx="11"/>
          </p:nvPr>
        </p:nvSpPr>
        <p:spPr>
          <a:xfrm>
            <a:off x="0" y="5193"/>
            <a:ext cx="12192000" cy="5029200"/>
          </a:xfrm>
        </p:spPr>
        <p:txBody>
          <a:bodyPr/>
          <a:lstStyle>
            <a:lvl1pPr marL="0" indent="0">
              <a:buNone/>
              <a:defRPr/>
            </a:lvl1pPr>
          </a:lstStyle>
          <a:p>
            <a:pPr lvl="0"/>
            <a:r>
              <a:rPr lang="en-US"/>
              <a:t>Click to edit Master text styles</a:t>
            </a:r>
          </a:p>
        </p:txBody>
      </p:sp>
      <p:sp>
        <p:nvSpPr>
          <p:cNvPr id="6" name="Rectangle 5">
            <a:extLst>
              <a:ext uri="{FF2B5EF4-FFF2-40B4-BE49-F238E27FC236}">
                <a16:creationId xmlns:a16="http://schemas.microsoft.com/office/drawing/2014/main" id="{3BC8C5E5-42BC-47BA-8189-4DE91F7ED098}"/>
              </a:ext>
            </a:extLst>
          </p:cNvPr>
          <p:cNvSpPr/>
          <p:nvPr userDrawn="1"/>
        </p:nvSpPr>
        <p:spPr>
          <a:xfrm>
            <a:off x="0" y="5029200"/>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2576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 Blue">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609600" y="544484"/>
            <a:ext cx="109728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dirty="0"/>
              <a:t>THANK YOU!</a:t>
            </a:r>
          </a:p>
        </p:txBody>
      </p:sp>
      <p:sp>
        <p:nvSpPr>
          <p:cNvPr id="11" name="Subtitle 3"/>
          <p:cNvSpPr>
            <a:spLocks noGrp="1"/>
          </p:cNvSpPr>
          <p:nvPr>
            <p:ph type="subTitle" idx="1"/>
          </p:nvPr>
        </p:nvSpPr>
        <p:spPr>
          <a:xfrm>
            <a:off x="609600" y="2743200"/>
            <a:ext cx="10972800" cy="1554480"/>
          </a:xfrm>
        </p:spPr>
        <p:txBody>
          <a:bodyPr>
            <a:noAutofit/>
          </a:bodyPr>
          <a:lstStyle>
            <a:lvl1pPr marL="0" indent="0" algn="ctr">
              <a:buNone/>
              <a:defRPr sz="1600" b="0">
                <a:latin typeface="+mn-lt"/>
              </a:defRPr>
            </a:lvl1pPr>
          </a:lstStyle>
          <a:p>
            <a:r>
              <a:rPr lang="en-US" sz="2000"/>
              <a:t>Click to edit Master subtitle style</a:t>
            </a:r>
            <a:endParaRPr lang="en-US" sz="2000" dirty="0"/>
          </a:p>
        </p:txBody>
      </p:sp>
      <p:sp>
        <p:nvSpPr>
          <p:cNvPr id="14" name="Rectangle 13">
            <a:extLst>
              <a:ext uri="{FF2B5EF4-FFF2-40B4-BE49-F238E27FC236}">
                <a16:creationId xmlns:a16="http://schemas.microsoft.com/office/drawing/2014/main" id="{4100FC63-46CB-49A9-932F-F9D9E5ECD675}"/>
              </a:ext>
            </a:extLst>
          </p:cNvPr>
          <p:cNvSpPr/>
          <p:nvPr userDrawn="1"/>
        </p:nvSpPr>
        <p:spPr>
          <a:xfrm>
            <a:off x="0" y="22860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a:extLst>
              <a:ext uri="{FF2B5EF4-FFF2-40B4-BE49-F238E27FC236}">
                <a16:creationId xmlns:a16="http://schemas.microsoft.com/office/drawing/2014/main" id="{27C45909-9F21-4404-8715-E3081C0754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53000" y="4800600"/>
            <a:ext cx="2286000" cy="1627967"/>
          </a:xfrm>
          <a:prstGeom prst="rect">
            <a:avLst/>
          </a:prstGeom>
        </p:spPr>
      </p:pic>
    </p:spTree>
    <p:extLst>
      <p:ext uri="{BB962C8B-B14F-4D97-AF65-F5344CB8AC3E}">
        <p14:creationId xmlns:p14="http://schemas.microsoft.com/office/powerpoint/2010/main" val="229763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Graphic">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B40E013F-E4C4-4D8B-BEFC-A8384114DD56}"/>
              </a:ext>
            </a:extLst>
          </p:cNvPr>
          <p:cNvSpPr>
            <a:spLocks noGrp="1"/>
          </p:cNvSpPr>
          <p:nvPr>
            <p:ph idx="10"/>
          </p:nvPr>
        </p:nvSpPr>
        <p:spPr>
          <a:xfrm>
            <a:off x="0" y="0"/>
            <a:ext cx="12192000" cy="5029200"/>
          </a:xfrm>
        </p:spPr>
        <p:txBody>
          <a:bodyPr/>
          <a:lstStyle>
            <a:lvl1pPr marL="0" indent="0">
              <a:buNone/>
              <a:defRPr/>
            </a:lvl1pPr>
          </a:lstStyle>
          <a:p>
            <a:pPr lvl="0"/>
            <a:r>
              <a:rPr lang="en-US"/>
              <a:t>Click to edit Master text styles</a:t>
            </a:r>
          </a:p>
        </p:txBody>
      </p:sp>
      <p:pic>
        <p:nvPicPr>
          <p:cNvPr id="6" name="Picture 5">
            <a:extLst>
              <a:ext uri="{FF2B5EF4-FFF2-40B4-BE49-F238E27FC236}">
                <a16:creationId xmlns:a16="http://schemas.microsoft.com/office/drawing/2014/main" id="{6AC35269-980A-4888-BAC9-8EFAF3E65F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3200" y="5499320"/>
            <a:ext cx="1605007" cy="1141338"/>
          </a:xfrm>
          <a:prstGeom prst="rect">
            <a:avLst/>
          </a:prstGeom>
        </p:spPr>
      </p:pic>
      <p:sp>
        <p:nvSpPr>
          <p:cNvPr id="7" name="Rectangle 6">
            <a:extLst>
              <a:ext uri="{FF2B5EF4-FFF2-40B4-BE49-F238E27FC236}">
                <a16:creationId xmlns:a16="http://schemas.microsoft.com/office/drawing/2014/main" id="{7B38510F-3344-4BC0-A13A-9A9BC68FF056}"/>
              </a:ext>
            </a:extLst>
          </p:cNvPr>
          <p:cNvSpPr/>
          <p:nvPr userDrawn="1"/>
        </p:nvSpPr>
        <p:spPr>
          <a:xfrm>
            <a:off x="0" y="50292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738A8953-D3FE-4542-8C50-24486773F732}"/>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5611F31E-843E-420E-8A95-6900895E7522}"/>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79676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6" name="Rectangle 5"/>
          <p:cNvSpPr/>
          <p:nvPr userDrawn="1"/>
        </p:nvSpPr>
        <p:spPr>
          <a:xfrm>
            <a:off x="0" y="41148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609600" y="2743200"/>
            <a:ext cx="109728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dirty="0"/>
              <a:t>THANK YOU!</a:t>
            </a:r>
          </a:p>
        </p:txBody>
      </p:sp>
      <p:sp>
        <p:nvSpPr>
          <p:cNvPr id="9" name="TextBox 8"/>
          <p:cNvSpPr txBox="1"/>
          <p:nvPr userDrawn="1"/>
        </p:nvSpPr>
        <p:spPr>
          <a:xfrm>
            <a:off x="609600" y="6375862"/>
            <a:ext cx="109728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accent1"/>
                </a:solidFill>
                <a:latin typeface="+mn-lt"/>
              </a:rPr>
              <a:t>eidebailly.com</a:t>
            </a:r>
          </a:p>
        </p:txBody>
      </p:sp>
      <p:sp>
        <p:nvSpPr>
          <p:cNvPr id="11" name="Subtitle 3"/>
          <p:cNvSpPr>
            <a:spLocks noGrp="1"/>
          </p:cNvSpPr>
          <p:nvPr>
            <p:ph type="subTitle" idx="1"/>
          </p:nvPr>
        </p:nvSpPr>
        <p:spPr>
          <a:xfrm>
            <a:off x="609600" y="4572001"/>
            <a:ext cx="10972800" cy="1446415"/>
          </a:xfrm>
        </p:spPr>
        <p:txBody>
          <a:bodyPr>
            <a:noAutofit/>
          </a:bodyPr>
          <a:lstStyle>
            <a:lvl1pPr marL="0" indent="0" algn="ctr">
              <a:buNone/>
              <a:defRPr sz="1600" b="0">
                <a:latin typeface="+mn-lt"/>
              </a:defRPr>
            </a:lvl1pPr>
          </a:lstStyle>
          <a:p>
            <a:r>
              <a:rPr lang="en-US" sz="2000"/>
              <a:t>Click to edit Master subtitle style</a:t>
            </a:r>
            <a:endParaRPr lang="en-US" sz="2000" dirty="0"/>
          </a:p>
        </p:txBody>
      </p:sp>
    </p:spTree>
    <p:extLst>
      <p:ext uri="{BB962C8B-B14F-4D97-AF65-F5344CB8AC3E}">
        <p14:creationId xmlns:p14="http://schemas.microsoft.com/office/powerpoint/2010/main" val="2876192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 You - Photo">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09600" y="5166360"/>
            <a:ext cx="10972800" cy="914400"/>
          </a:xfrm>
        </p:spPr>
        <p:txBody>
          <a:bodyPr wrap="square" tIns="0" bIns="0" anchor="t" anchorCtr="0">
            <a:noAutofit/>
          </a:bodyPr>
          <a:lstStyle>
            <a:lvl1pPr algn="ctr">
              <a:lnSpc>
                <a:spcPct val="100000"/>
              </a:lnSpc>
              <a:defRPr sz="7200" b="1" spc="-150" baseline="0">
                <a:solidFill>
                  <a:schemeClr val="bg2"/>
                </a:solidFill>
                <a:latin typeface="+mn-lt"/>
              </a:defRPr>
            </a:lvl1pPr>
          </a:lstStyle>
          <a:p>
            <a:r>
              <a:rPr lang="en-US" dirty="0"/>
              <a:t>THANK YOU!</a:t>
            </a:r>
          </a:p>
        </p:txBody>
      </p:sp>
      <p:sp>
        <p:nvSpPr>
          <p:cNvPr id="9" name="TextBox 8"/>
          <p:cNvSpPr txBox="1"/>
          <p:nvPr userDrawn="1"/>
        </p:nvSpPr>
        <p:spPr>
          <a:xfrm>
            <a:off x="609600" y="6284422"/>
            <a:ext cx="109728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tx2"/>
                </a:solidFill>
                <a:latin typeface="+mn-lt"/>
              </a:rPr>
              <a:t>eidebailly.com</a:t>
            </a:r>
          </a:p>
        </p:txBody>
      </p:sp>
      <p:sp>
        <p:nvSpPr>
          <p:cNvPr id="10" name="Content Placeholder 2">
            <a:extLst>
              <a:ext uri="{FF2B5EF4-FFF2-40B4-BE49-F238E27FC236}">
                <a16:creationId xmlns:a16="http://schemas.microsoft.com/office/drawing/2014/main" id="{B673810B-70C9-42FD-BEE0-5A8B4673E704}"/>
              </a:ext>
            </a:extLst>
          </p:cNvPr>
          <p:cNvSpPr>
            <a:spLocks noGrp="1"/>
          </p:cNvSpPr>
          <p:nvPr>
            <p:ph idx="11"/>
          </p:nvPr>
        </p:nvSpPr>
        <p:spPr>
          <a:xfrm>
            <a:off x="0" y="5193"/>
            <a:ext cx="12192000" cy="5029200"/>
          </a:xfrm>
        </p:spPr>
        <p:txBody>
          <a:bodyPr/>
          <a:lstStyle>
            <a:lvl1pPr marL="0" indent="0">
              <a:buNone/>
              <a:defRPr/>
            </a:lvl1pPr>
          </a:lstStyle>
          <a:p>
            <a:pPr lvl="0"/>
            <a:r>
              <a:rPr lang="en-US"/>
              <a:t>Click to edit Master text styles</a:t>
            </a:r>
          </a:p>
        </p:txBody>
      </p:sp>
      <p:sp>
        <p:nvSpPr>
          <p:cNvPr id="11" name="Rectangle 10">
            <a:extLst>
              <a:ext uri="{FF2B5EF4-FFF2-40B4-BE49-F238E27FC236}">
                <a16:creationId xmlns:a16="http://schemas.microsoft.com/office/drawing/2014/main" id="{2EAFE54E-F714-468C-B271-88082969C30B}"/>
              </a:ext>
            </a:extLst>
          </p:cNvPr>
          <p:cNvSpPr/>
          <p:nvPr userDrawn="1"/>
        </p:nvSpPr>
        <p:spPr>
          <a:xfrm>
            <a:off x="0" y="5029200"/>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6069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ank You - Social Media">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61FD770-89CA-4F65-A4AA-0BA0124363CD}"/>
              </a:ext>
            </a:extLst>
          </p:cNvPr>
          <p:cNvSpPr txBox="1"/>
          <p:nvPr userDrawn="1"/>
        </p:nvSpPr>
        <p:spPr>
          <a:xfrm>
            <a:off x="4055292" y="6060274"/>
            <a:ext cx="4081417"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accent1"/>
                </a:solidFill>
                <a:latin typeface="+mn-lt"/>
              </a:rPr>
              <a:t>eidebailly.com</a:t>
            </a:r>
          </a:p>
        </p:txBody>
      </p:sp>
      <p:sp>
        <p:nvSpPr>
          <p:cNvPr id="13" name="TextBox 12">
            <a:extLst>
              <a:ext uri="{FF2B5EF4-FFF2-40B4-BE49-F238E27FC236}">
                <a16:creationId xmlns:a16="http://schemas.microsoft.com/office/drawing/2014/main" id="{83E034CA-B1F0-4435-A0E4-7CCCFDE2D509}"/>
              </a:ext>
            </a:extLst>
          </p:cNvPr>
          <p:cNvSpPr txBox="1"/>
          <p:nvPr userDrawn="1"/>
        </p:nvSpPr>
        <p:spPr>
          <a:xfrm>
            <a:off x="4368801" y="5073145"/>
            <a:ext cx="3454399" cy="4206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u="none" strike="noStrike" baseline="30000" dirty="0">
                <a:solidFill>
                  <a:schemeClr val="accent1"/>
                </a:solidFill>
                <a:latin typeface="+mn-lt"/>
              </a:rPr>
              <a:t>Find us online:</a:t>
            </a:r>
          </a:p>
        </p:txBody>
      </p:sp>
      <p:sp>
        <p:nvSpPr>
          <p:cNvPr id="7" name="Rectangle 6">
            <a:extLst>
              <a:ext uri="{FF2B5EF4-FFF2-40B4-BE49-F238E27FC236}">
                <a16:creationId xmlns:a16="http://schemas.microsoft.com/office/drawing/2014/main" id="{DC1F9A64-6AD3-4471-84F7-8D397A991664}"/>
              </a:ext>
            </a:extLst>
          </p:cNvPr>
          <p:cNvSpPr/>
          <p:nvPr userDrawn="1"/>
        </p:nvSpPr>
        <p:spPr>
          <a:xfrm>
            <a:off x="0" y="45720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a:extLst>
              <a:ext uri="{FF2B5EF4-FFF2-40B4-BE49-F238E27FC236}">
                <a16:creationId xmlns:a16="http://schemas.microsoft.com/office/drawing/2014/main" id="{AC808CF3-2685-4C43-B741-6CBA503899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2900" y="822960"/>
            <a:ext cx="3886200" cy="2762961"/>
          </a:xfrm>
          <a:prstGeom prst="rect">
            <a:avLst/>
          </a:prstGeom>
        </p:spPr>
      </p:pic>
      <p:pic>
        <p:nvPicPr>
          <p:cNvPr id="14" name="Picture 13">
            <a:extLst>
              <a:ext uri="{FF2B5EF4-FFF2-40B4-BE49-F238E27FC236}">
                <a16:creationId xmlns:a16="http://schemas.microsoft.com/office/drawing/2014/main" id="{3E5AFFF7-5020-40B1-B467-718C6CE6A3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0600" y="5394960"/>
            <a:ext cx="2590799" cy="558461"/>
          </a:xfrm>
          <a:prstGeom prst="rect">
            <a:avLst/>
          </a:prstGeom>
        </p:spPr>
      </p:pic>
    </p:spTree>
    <p:extLst>
      <p:ext uri="{BB962C8B-B14F-4D97-AF65-F5344CB8AC3E}">
        <p14:creationId xmlns:p14="http://schemas.microsoft.com/office/powerpoint/2010/main" val="3926560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1"/>
        <p:cNvGrpSpPr/>
        <p:nvPr/>
      </p:nvGrpSpPr>
      <p:grpSpPr>
        <a:xfrm>
          <a:off x="0" y="0"/>
          <a:ext cx="0" cy="0"/>
          <a:chOff x="0" y="0"/>
          <a:chExt cx="0" cy="0"/>
        </a:xfrm>
      </p:grpSpPr>
      <p:sp>
        <p:nvSpPr>
          <p:cNvPr id="22" name="Google Shape;22;p1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1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162"/>
          <p:cNvSpPr txBox="1">
            <a:spLocks noGrp="1"/>
          </p:cNvSpPr>
          <p:nvPr>
            <p:ph type="sldNum" idx="12"/>
          </p:nvPr>
        </p:nvSpPr>
        <p:spPr>
          <a:xfrm>
            <a:off x="3581400" y="633909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043741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itle 1"/>
          <p:cNvSpPr>
            <a:spLocks noGrp="1"/>
          </p:cNvSpPr>
          <p:nvPr>
            <p:ph type="ctrTitle" hasCustomPrompt="1"/>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dirty="0"/>
              <a:t>SHORT TITLE HERE</a:t>
            </a:r>
          </a:p>
        </p:txBody>
      </p:sp>
      <p:sp>
        <p:nvSpPr>
          <p:cNvPr id="12"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83DF6B69-53A7-4C5C-A9CD-89FA0F88B5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9289" y="1144886"/>
            <a:ext cx="3093416" cy="2275380"/>
          </a:xfrm>
          <a:prstGeom prst="rect">
            <a:avLst/>
          </a:prstGeom>
        </p:spPr>
      </p:pic>
    </p:spTree>
    <p:extLst>
      <p:ext uri="{BB962C8B-B14F-4D97-AF65-F5344CB8AC3E}">
        <p14:creationId xmlns:p14="http://schemas.microsoft.com/office/powerpoint/2010/main" val="3385154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D8FD79-EBB7-4E3C-B41B-EF7EC493A57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5167774"/>
            <a:ext cx="12191998" cy="1691640"/>
          </a:xfrm>
          <a:prstGeom prst="rect">
            <a:avLst/>
          </a:prstGeom>
        </p:spPr>
      </p:pic>
      <p:sp>
        <p:nvSpPr>
          <p:cNvPr id="10" name="Rectangle 9">
            <a:extLst>
              <a:ext uri="{FF2B5EF4-FFF2-40B4-BE49-F238E27FC236}">
                <a16:creationId xmlns:a16="http://schemas.microsoft.com/office/drawing/2014/main" id="{2F4EAD20-94FB-409B-8C2D-9655C2A878F8}"/>
              </a:ext>
            </a:extLst>
          </p:cNvPr>
          <p:cNvSpPr/>
          <p:nvPr userDrawn="1"/>
        </p:nvSpPr>
        <p:spPr>
          <a:xfrm>
            <a:off x="0" y="5129784"/>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itle 1"/>
          <p:cNvSpPr>
            <a:spLocks noGrp="1"/>
          </p:cNvSpPr>
          <p:nvPr>
            <p:ph type="ctrTitle" hasCustomPrompt="1"/>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dirty="0"/>
              <a:t>SHORT TITLE HERE</a:t>
            </a:r>
          </a:p>
        </p:txBody>
      </p:sp>
      <p:sp>
        <p:nvSpPr>
          <p:cNvPr id="9"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C91D92A9-EF03-40BF-AF8B-AC8743A810C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49289" y="1144886"/>
            <a:ext cx="3093416" cy="2275380"/>
          </a:xfrm>
          <a:prstGeom prst="rect">
            <a:avLst/>
          </a:prstGeom>
        </p:spPr>
      </p:pic>
    </p:spTree>
    <p:extLst>
      <p:ext uri="{BB962C8B-B14F-4D97-AF65-F5344CB8AC3E}">
        <p14:creationId xmlns:p14="http://schemas.microsoft.com/office/powerpoint/2010/main" val="939304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hank You - Blue">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609600" y="544484"/>
            <a:ext cx="109728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dirty="0"/>
              <a:t>THANK YOU!</a:t>
            </a:r>
          </a:p>
        </p:txBody>
      </p:sp>
      <p:sp>
        <p:nvSpPr>
          <p:cNvPr id="11" name="Subtitle 3"/>
          <p:cNvSpPr>
            <a:spLocks noGrp="1"/>
          </p:cNvSpPr>
          <p:nvPr>
            <p:ph type="subTitle" idx="1"/>
          </p:nvPr>
        </p:nvSpPr>
        <p:spPr>
          <a:xfrm>
            <a:off x="609600" y="2743200"/>
            <a:ext cx="10972800" cy="1554480"/>
          </a:xfrm>
        </p:spPr>
        <p:txBody>
          <a:bodyPr>
            <a:noAutofit/>
          </a:bodyPr>
          <a:lstStyle>
            <a:lvl1pPr marL="0" indent="0" algn="ctr">
              <a:buNone/>
              <a:defRPr sz="1600" b="0">
                <a:latin typeface="+mn-lt"/>
              </a:defRPr>
            </a:lvl1pPr>
          </a:lstStyle>
          <a:p>
            <a:r>
              <a:rPr lang="en-US" sz="2000" dirty="0"/>
              <a:t>Click to edit Master subtitle style</a:t>
            </a:r>
          </a:p>
        </p:txBody>
      </p:sp>
      <p:pic>
        <p:nvPicPr>
          <p:cNvPr id="9" name="Picture 8">
            <a:extLst>
              <a:ext uri="{FF2B5EF4-FFF2-40B4-BE49-F238E27FC236}">
                <a16:creationId xmlns:a16="http://schemas.microsoft.com/office/drawing/2014/main" id="{756A4F3E-337C-46D2-A057-E37F828EFF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53000" y="4801948"/>
            <a:ext cx="2286000" cy="1681481"/>
          </a:xfrm>
          <a:prstGeom prst="rect">
            <a:avLst/>
          </a:prstGeom>
        </p:spPr>
      </p:pic>
    </p:spTree>
    <p:extLst>
      <p:ext uri="{BB962C8B-B14F-4D97-AF65-F5344CB8AC3E}">
        <p14:creationId xmlns:p14="http://schemas.microsoft.com/office/powerpoint/2010/main" val="566880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487C71-6587-49E5-880B-02ED9FB039BD}"/>
              </a:ext>
            </a:extLst>
          </p:cNvPr>
          <p:cNvSpPr txBox="1"/>
          <p:nvPr userDrawn="1"/>
        </p:nvSpPr>
        <p:spPr>
          <a:xfrm>
            <a:off x="609600" y="5715001"/>
            <a:ext cx="10972800" cy="646331"/>
          </a:xfrm>
          <a:prstGeom prst="rect">
            <a:avLst/>
          </a:prstGeom>
          <a:noFill/>
        </p:spPr>
        <p:txBody>
          <a:bodyPr wrap="square" rtlCol="0">
            <a:spAutoFit/>
          </a:bodyPr>
          <a:lstStyle/>
          <a:p>
            <a:pPr rtl="0"/>
            <a:r>
              <a:rPr lang="en-US" sz="1200" b="0" i="0" u="none" strike="noStrike" kern="1200" baseline="0" dirty="0">
                <a:solidFill>
                  <a:schemeClr val="accent1"/>
                </a:solidFill>
                <a:latin typeface="+mn-lt"/>
                <a:ea typeface="+mn-ea"/>
                <a:cs typeface="+mn-cs"/>
              </a:rPr>
              <a:t>Financial Advisor offers Investment Advisory Services through Eide Bailly Advisors LLC, a Registered Investment Advisor. Securities offered through United Planners Financial Services, Member of FINRA and SIPC. Eide Bailly Financial Services, LLC is the holding company for Eide Bailly Advisors, LLC. Eide Bailly Financial Services and its subsidiaries are not affiliated with United Planners.</a:t>
            </a:r>
          </a:p>
        </p:txBody>
      </p:sp>
      <p:pic>
        <p:nvPicPr>
          <p:cNvPr id="5" name="Picture 4">
            <a:extLst>
              <a:ext uri="{FF2B5EF4-FFF2-40B4-BE49-F238E27FC236}">
                <a16:creationId xmlns:a16="http://schemas.microsoft.com/office/drawing/2014/main" id="{D8FC525D-4495-4959-8319-BE42DA458EE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31287" y="2011680"/>
            <a:ext cx="3729425" cy="2743200"/>
          </a:xfrm>
          <a:prstGeom prst="rect">
            <a:avLst/>
          </a:prstGeom>
        </p:spPr>
      </p:pic>
    </p:spTree>
    <p:extLst>
      <p:ext uri="{BB962C8B-B14F-4D97-AF65-F5344CB8AC3E}">
        <p14:creationId xmlns:p14="http://schemas.microsoft.com/office/powerpoint/2010/main" val="663368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itle 1"/>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a:t>Click to edit Master title style</a:t>
            </a:r>
            <a:endParaRPr lang="en-US" dirty="0"/>
          </a:p>
        </p:txBody>
      </p:sp>
      <p:sp>
        <p:nvSpPr>
          <p:cNvPr id="12"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51223D0F-481A-42FE-A3A8-6E9DB50AE9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5797" y="1144886"/>
            <a:ext cx="3200400" cy="2275380"/>
          </a:xfrm>
          <a:prstGeom prst="rect">
            <a:avLst/>
          </a:prstGeom>
        </p:spPr>
      </p:pic>
    </p:spTree>
    <p:extLst>
      <p:ext uri="{BB962C8B-B14F-4D97-AF65-F5344CB8AC3E}">
        <p14:creationId xmlns:p14="http://schemas.microsoft.com/office/powerpoint/2010/main" val="2208528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94F12B-0E47-4AEC-8E2A-A9365402A78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5167774"/>
            <a:ext cx="12191998" cy="1691640"/>
          </a:xfrm>
          <a:prstGeom prst="rect">
            <a:avLst/>
          </a:prstGeom>
        </p:spPr>
      </p:pic>
      <p:sp>
        <p:nvSpPr>
          <p:cNvPr id="11" name="Rectangle 10">
            <a:extLst>
              <a:ext uri="{FF2B5EF4-FFF2-40B4-BE49-F238E27FC236}">
                <a16:creationId xmlns:a16="http://schemas.microsoft.com/office/drawing/2014/main" id="{E4D91A09-3101-4836-9B81-086A258E615D}"/>
              </a:ext>
            </a:extLst>
          </p:cNvPr>
          <p:cNvSpPr/>
          <p:nvPr userDrawn="1"/>
        </p:nvSpPr>
        <p:spPr>
          <a:xfrm>
            <a:off x="0" y="5129784"/>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8C28904F-959A-43EF-BCD5-A0B4B434A3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95797" y="1144886"/>
            <a:ext cx="3200400" cy="2275380"/>
          </a:xfrm>
          <a:prstGeom prst="rect">
            <a:avLst/>
          </a:prstGeom>
        </p:spPr>
      </p:pic>
      <p:sp>
        <p:nvSpPr>
          <p:cNvPr id="13" name="Title 1">
            <a:extLst>
              <a:ext uri="{FF2B5EF4-FFF2-40B4-BE49-F238E27FC236}">
                <a16:creationId xmlns:a16="http://schemas.microsoft.com/office/drawing/2014/main" id="{EE7807B7-3C96-4512-A195-BC6AC2F84A41}"/>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ED4006AB-2AF6-493A-8545-089F73354AB2}"/>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016324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li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5ED217C-331F-4554-A2DB-F1CA3F141CD3}"/>
              </a:ext>
            </a:extLst>
          </p:cNvPr>
          <p:cNvSpPr>
            <a:spLocks noGrp="1"/>
          </p:cNvSpPr>
          <p:nvPr>
            <p:ph idx="10"/>
          </p:nvPr>
        </p:nvSpPr>
        <p:spPr>
          <a:xfrm>
            <a:off x="0" y="0"/>
            <a:ext cx="12192000" cy="5029200"/>
          </a:xfrm>
        </p:spPr>
        <p:txBody>
          <a:bodyPr/>
          <a:lstStyle>
            <a:lvl1pPr marL="0" indent="0">
              <a:buNone/>
              <a:defRPr/>
            </a:lvl1pPr>
          </a:lstStyle>
          <a:p>
            <a:pPr lvl="0"/>
            <a:r>
              <a:rPr lang="en-US"/>
              <a:t>Click to edit Master text styles</a:t>
            </a:r>
          </a:p>
        </p:txBody>
      </p:sp>
      <p:sp>
        <p:nvSpPr>
          <p:cNvPr id="7" name="Rectangle 6">
            <a:extLst>
              <a:ext uri="{FF2B5EF4-FFF2-40B4-BE49-F238E27FC236}">
                <a16:creationId xmlns:a16="http://schemas.microsoft.com/office/drawing/2014/main" id="{226835C5-6CE6-42B0-A337-B1B25BF5C137}"/>
              </a:ext>
            </a:extLst>
          </p:cNvPr>
          <p:cNvSpPr/>
          <p:nvPr userDrawn="1"/>
        </p:nvSpPr>
        <p:spPr>
          <a:xfrm>
            <a:off x="0" y="50292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64E011E-7AA6-472D-BEA8-9DF006A18BAA}"/>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91C829F5-971A-4278-9DAE-20081D43717E}"/>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96628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 Graphic">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B40E013F-E4C4-4D8B-BEFC-A8384114DD56}"/>
              </a:ext>
            </a:extLst>
          </p:cNvPr>
          <p:cNvSpPr>
            <a:spLocks noGrp="1"/>
          </p:cNvSpPr>
          <p:nvPr>
            <p:ph idx="10"/>
          </p:nvPr>
        </p:nvSpPr>
        <p:spPr>
          <a:xfrm>
            <a:off x="0" y="0"/>
            <a:ext cx="12192000" cy="5029200"/>
          </a:xfrm>
        </p:spPr>
        <p:txBody>
          <a:bodyPr/>
          <a:lstStyle>
            <a:lvl1pPr marL="0" indent="0">
              <a:buNone/>
              <a:defRPr/>
            </a:lvl1pPr>
          </a:lstStyle>
          <a:p>
            <a:pPr lvl="0"/>
            <a:r>
              <a:rPr lang="en-US"/>
              <a:t>Click to edit Master text styles</a:t>
            </a:r>
          </a:p>
        </p:txBody>
      </p:sp>
      <p:pic>
        <p:nvPicPr>
          <p:cNvPr id="6" name="Picture 5">
            <a:extLst>
              <a:ext uri="{FF2B5EF4-FFF2-40B4-BE49-F238E27FC236}">
                <a16:creationId xmlns:a16="http://schemas.microsoft.com/office/drawing/2014/main" id="{6AC35269-980A-4888-BAC9-8EFAF3E65F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3200" y="5499320"/>
            <a:ext cx="1605007" cy="1141338"/>
          </a:xfrm>
          <a:prstGeom prst="rect">
            <a:avLst/>
          </a:prstGeom>
        </p:spPr>
      </p:pic>
      <p:sp>
        <p:nvSpPr>
          <p:cNvPr id="7" name="Rectangle 6">
            <a:extLst>
              <a:ext uri="{FF2B5EF4-FFF2-40B4-BE49-F238E27FC236}">
                <a16:creationId xmlns:a16="http://schemas.microsoft.com/office/drawing/2014/main" id="{7B38510F-3344-4BC0-A13A-9A9BC68FF056}"/>
              </a:ext>
            </a:extLst>
          </p:cNvPr>
          <p:cNvSpPr/>
          <p:nvPr userDrawn="1"/>
        </p:nvSpPr>
        <p:spPr>
          <a:xfrm>
            <a:off x="0" y="50292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738A8953-D3FE-4542-8C50-24486773F732}"/>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5611F31E-843E-420E-8A95-6900895E7522}"/>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305853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 Cli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5ED217C-331F-4554-A2DB-F1CA3F141CD3}"/>
              </a:ext>
            </a:extLst>
          </p:cNvPr>
          <p:cNvSpPr>
            <a:spLocks noGrp="1"/>
          </p:cNvSpPr>
          <p:nvPr>
            <p:ph idx="10"/>
          </p:nvPr>
        </p:nvSpPr>
        <p:spPr>
          <a:xfrm>
            <a:off x="0" y="0"/>
            <a:ext cx="12192000" cy="5029200"/>
          </a:xfrm>
        </p:spPr>
        <p:txBody>
          <a:bodyPr/>
          <a:lstStyle>
            <a:lvl1pPr marL="0" indent="0">
              <a:buNone/>
              <a:defRPr/>
            </a:lvl1pPr>
          </a:lstStyle>
          <a:p>
            <a:pPr lvl="0"/>
            <a:r>
              <a:rPr lang="en-US"/>
              <a:t>Click to edit Master text styles</a:t>
            </a:r>
          </a:p>
        </p:txBody>
      </p:sp>
      <p:sp>
        <p:nvSpPr>
          <p:cNvPr id="7" name="Rectangle 6">
            <a:extLst>
              <a:ext uri="{FF2B5EF4-FFF2-40B4-BE49-F238E27FC236}">
                <a16:creationId xmlns:a16="http://schemas.microsoft.com/office/drawing/2014/main" id="{226835C5-6CE6-42B0-A337-B1B25BF5C137}"/>
              </a:ext>
            </a:extLst>
          </p:cNvPr>
          <p:cNvSpPr/>
          <p:nvPr userDrawn="1"/>
        </p:nvSpPr>
        <p:spPr>
          <a:xfrm>
            <a:off x="0" y="50292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64E011E-7AA6-472D-BEA8-9DF006A18BAA}"/>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91C829F5-971A-4278-9DAE-20081D43717E}"/>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603012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sclaimer - 1">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2E4AFC6-F6D7-4FAD-8FD3-18C5837E24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01" t="-6844" r="-7466" b="-11665"/>
          <a:stretch/>
        </p:blipFill>
        <p:spPr>
          <a:xfrm>
            <a:off x="-656823" y="-1275007"/>
            <a:ext cx="13909184" cy="9813700"/>
          </a:xfrm>
          <a:prstGeom prst="rect">
            <a:avLst/>
          </a:prstGeom>
        </p:spPr>
      </p:pic>
      <p:sp>
        <p:nvSpPr>
          <p:cNvPr id="4" name="TextBox 3">
            <a:extLst>
              <a:ext uri="{FF2B5EF4-FFF2-40B4-BE49-F238E27FC236}">
                <a16:creationId xmlns:a16="http://schemas.microsoft.com/office/drawing/2014/main" id="{D4E3240A-CF2B-43B8-8A23-CB33574EA45F}"/>
              </a:ext>
            </a:extLst>
          </p:cNvPr>
          <p:cNvSpPr txBox="1"/>
          <p:nvPr userDrawn="1"/>
        </p:nvSpPr>
        <p:spPr>
          <a:xfrm>
            <a:off x="796172" y="2252138"/>
            <a:ext cx="10972800" cy="2759410"/>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lang="en-US" sz="3200" b="0" i="0" u="none" strike="noStrike" baseline="30000" dirty="0">
                <a:solidFill>
                  <a:schemeClr val="tx2">
                    <a:lumMod val="50000"/>
                  </a:schemeClr>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t>
            </a:r>
            <a:br>
              <a:rPr lang="en-US" sz="3200" b="0" i="0" u="none" strike="noStrike" baseline="30000" dirty="0">
                <a:solidFill>
                  <a:schemeClr val="tx2">
                    <a:lumMod val="50000"/>
                  </a:schemeClr>
                </a:solidFill>
                <a:latin typeface="Tw Cen MT" panose="020B0602020104020603" pitchFamily="34" charset="0"/>
              </a:rPr>
            </a:br>
            <a:r>
              <a:rPr lang="en-US" sz="3200" b="0" i="0" u="none" strike="noStrike" baseline="30000" dirty="0">
                <a:solidFill>
                  <a:schemeClr val="tx2">
                    <a:lumMod val="50000"/>
                  </a:schemeClr>
                </a:solidFill>
                <a:latin typeface="Tw Cen MT" panose="020B0602020104020603" pitchFamily="34" charset="0"/>
              </a:rPr>
              <a:t>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a:t>
            </a:r>
            <a:br>
              <a:rPr lang="en-US" sz="3200" b="0" i="0" u="none" strike="noStrike" baseline="30000" dirty="0">
                <a:solidFill>
                  <a:schemeClr val="tx2">
                    <a:lumMod val="50000"/>
                  </a:schemeClr>
                </a:solidFill>
                <a:latin typeface="Tw Cen MT" panose="020B0602020104020603" pitchFamily="34" charset="0"/>
              </a:rPr>
            </a:br>
            <a:r>
              <a:rPr lang="en-US" sz="3200" b="0" i="0" u="none" strike="noStrike" baseline="30000" dirty="0">
                <a:solidFill>
                  <a:schemeClr val="tx2">
                    <a:lumMod val="50000"/>
                  </a:schemeClr>
                </a:solidFill>
                <a:latin typeface="Tw Cen MT" panose="020B0602020104020603" pitchFamily="34" charset="0"/>
              </a:rPr>
              <a:t>can be submitted to your Eide Bailly representative, or to the presenter of this session. </a:t>
            </a:r>
          </a:p>
        </p:txBody>
      </p:sp>
      <p:pic>
        <p:nvPicPr>
          <p:cNvPr id="5" name="Picture 4" descr="Shape, icon&#10;&#10;Description automatically generated">
            <a:extLst>
              <a:ext uri="{FF2B5EF4-FFF2-40B4-BE49-F238E27FC236}">
                <a16:creationId xmlns:a16="http://schemas.microsoft.com/office/drawing/2014/main" id="{0B25B15E-525C-4766-BCEF-BBCBB119FF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95053" y="501012"/>
            <a:ext cx="1601895" cy="613546"/>
          </a:xfrm>
          <a:prstGeom prst="rect">
            <a:avLst/>
          </a:prstGeom>
        </p:spPr>
      </p:pic>
      <p:pic>
        <p:nvPicPr>
          <p:cNvPr id="6" name="Picture 5" descr="Logo, company name&#10;&#10;Description automatically generated">
            <a:extLst>
              <a:ext uri="{FF2B5EF4-FFF2-40B4-BE49-F238E27FC236}">
                <a16:creationId xmlns:a16="http://schemas.microsoft.com/office/drawing/2014/main" id="{54977913-3562-4F5E-90EC-011DBAD48F0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48485" y="5434348"/>
            <a:ext cx="1895030" cy="1349643"/>
          </a:xfrm>
          <a:prstGeom prst="rect">
            <a:avLst/>
          </a:prstGeom>
        </p:spPr>
      </p:pic>
      <p:sp>
        <p:nvSpPr>
          <p:cNvPr id="7" name="TextBox 6">
            <a:extLst>
              <a:ext uri="{FF2B5EF4-FFF2-40B4-BE49-F238E27FC236}">
                <a16:creationId xmlns:a16="http://schemas.microsoft.com/office/drawing/2014/main" id="{2349EF4C-943D-4EED-8E9B-A64AEA52F595}"/>
              </a:ext>
            </a:extLst>
          </p:cNvPr>
          <p:cNvSpPr txBox="1"/>
          <p:nvPr userDrawn="1"/>
        </p:nvSpPr>
        <p:spPr>
          <a:xfrm>
            <a:off x="4851862" y="170206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dirty="0">
                <a:solidFill>
                  <a:schemeClr val="tx2">
                    <a:lumMod val="50000"/>
                  </a:schemeClr>
                </a:solidFill>
                <a:latin typeface="Tw Cen MT" panose="020B0602020104020603" pitchFamily="34" charset="0"/>
              </a:rPr>
              <a:t>DISCLAIMER</a:t>
            </a:r>
          </a:p>
        </p:txBody>
      </p:sp>
    </p:spTree>
    <p:extLst>
      <p:ext uri="{BB962C8B-B14F-4D97-AF65-F5344CB8AC3E}">
        <p14:creationId xmlns:p14="http://schemas.microsoft.com/office/powerpoint/2010/main" val="11531626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sclaimer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3A011-F0A0-498A-BB8B-6D3D1B1294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76"/>
            <a:ext cx="12192000" cy="5105595"/>
          </a:xfrm>
          <a:prstGeom prst="rect">
            <a:avLst/>
          </a:prstGeom>
        </p:spPr>
      </p:pic>
      <p:sp>
        <p:nvSpPr>
          <p:cNvPr id="3" name="TextBox 2">
            <a:extLst>
              <a:ext uri="{FF2B5EF4-FFF2-40B4-BE49-F238E27FC236}">
                <a16:creationId xmlns:a16="http://schemas.microsoft.com/office/drawing/2014/main" id="{EA2CB8D0-7FF3-443A-AD8D-5CBF08420CA3}"/>
              </a:ext>
            </a:extLst>
          </p:cNvPr>
          <p:cNvSpPr txBox="1"/>
          <p:nvPr userDrawn="1"/>
        </p:nvSpPr>
        <p:spPr>
          <a:xfrm>
            <a:off x="900008" y="1500299"/>
            <a:ext cx="10972800" cy="2759410"/>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lang="en-US" sz="3200" b="0" i="0" u="none" strike="noStrike" baseline="30000" dirty="0">
                <a:solidFill>
                  <a:schemeClr val="bg1"/>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t>
            </a:r>
            <a:br>
              <a:rPr lang="en-US" sz="3200" b="0" i="0" u="none" strike="noStrike" baseline="30000" dirty="0">
                <a:solidFill>
                  <a:schemeClr val="bg1"/>
                </a:solidFill>
                <a:latin typeface="Tw Cen MT" panose="020B0602020104020603" pitchFamily="34" charset="0"/>
              </a:rPr>
            </a:br>
            <a:r>
              <a:rPr lang="en-US" sz="3200" b="0" i="0" u="none" strike="noStrike" baseline="30000" dirty="0">
                <a:solidFill>
                  <a:schemeClr val="bg1"/>
                </a:solidFill>
                <a:latin typeface="Tw Cen MT" panose="020B0602020104020603" pitchFamily="34" charset="0"/>
              </a:rPr>
              <a:t>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a:t>
            </a:r>
            <a:br>
              <a:rPr lang="en-US" sz="3200" b="0" i="0" u="none" strike="noStrike" baseline="30000" dirty="0">
                <a:solidFill>
                  <a:schemeClr val="bg1"/>
                </a:solidFill>
                <a:latin typeface="Tw Cen MT" panose="020B0602020104020603" pitchFamily="34" charset="0"/>
              </a:rPr>
            </a:br>
            <a:r>
              <a:rPr lang="en-US" sz="3200" b="0" i="0" u="none" strike="noStrike" baseline="30000" dirty="0">
                <a:solidFill>
                  <a:schemeClr val="bg1"/>
                </a:solidFill>
                <a:latin typeface="Tw Cen MT" panose="020B0602020104020603" pitchFamily="34" charset="0"/>
              </a:rPr>
              <a:t>can be submitted to your Eide Bailly representative, or to the presenter of this session. </a:t>
            </a:r>
          </a:p>
        </p:txBody>
      </p:sp>
      <p:pic>
        <p:nvPicPr>
          <p:cNvPr id="4" name="Picture 3">
            <a:extLst>
              <a:ext uri="{FF2B5EF4-FFF2-40B4-BE49-F238E27FC236}">
                <a16:creationId xmlns:a16="http://schemas.microsoft.com/office/drawing/2014/main" id="{13ABF5BE-FE32-4EE1-866C-F5CDD3CF32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7917" y="5432124"/>
            <a:ext cx="1496166" cy="1063725"/>
          </a:xfrm>
          <a:prstGeom prst="rect">
            <a:avLst/>
          </a:prstGeom>
        </p:spPr>
      </p:pic>
      <p:sp>
        <p:nvSpPr>
          <p:cNvPr id="5" name="TextBox 4">
            <a:extLst>
              <a:ext uri="{FF2B5EF4-FFF2-40B4-BE49-F238E27FC236}">
                <a16:creationId xmlns:a16="http://schemas.microsoft.com/office/drawing/2014/main" id="{0C68D47B-6C40-4AFD-9234-F452B54360B5}"/>
              </a:ext>
            </a:extLst>
          </p:cNvPr>
          <p:cNvSpPr txBox="1"/>
          <p:nvPr userDrawn="1"/>
        </p:nvSpPr>
        <p:spPr>
          <a:xfrm>
            <a:off x="4851862" y="74131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dirty="0">
                <a:solidFill>
                  <a:schemeClr val="bg1"/>
                </a:solidFill>
                <a:latin typeface="Tw Cen MT" panose="020B0602020104020603" pitchFamily="34" charset="0"/>
              </a:rPr>
              <a:t>DISCLAIMER</a:t>
            </a:r>
          </a:p>
        </p:txBody>
      </p:sp>
    </p:spTree>
    <p:extLst>
      <p:ext uri="{BB962C8B-B14F-4D97-AF65-F5344CB8AC3E}">
        <p14:creationId xmlns:p14="http://schemas.microsoft.com/office/powerpoint/2010/main" val="15766425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lvl1pPr>
          </a:lstStyle>
          <a:p>
            <a:r>
              <a:rPr lang="en-US" dirty="0"/>
              <a:t>CLICK TO EDIT MASTER TITLE STYLE</a:t>
            </a:r>
          </a:p>
        </p:txBody>
      </p:sp>
      <p:sp>
        <p:nvSpPr>
          <p:cNvPr id="7" name="Text Placeholder 2">
            <a:extLst>
              <a:ext uri="{FF2B5EF4-FFF2-40B4-BE49-F238E27FC236}">
                <a16:creationId xmlns:a16="http://schemas.microsoft.com/office/drawing/2014/main" id="{E0327F50-180D-42EC-AEF7-4A84A9D72E61}"/>
              </a:ext>
            </a:extLst>
          </p:cNvPr>
          <p:cNvSpPr>
            <a:spLocks noGrp="1"/>
          </p:cNvSpPr>
          <p:nvPr>
            <p:ph idx="1"/>
          </p:nvPr>
        </p:nvSpPr>
        <p:spPr>
          <a:xfrm>
            <a:off x="304253" y="1188720"/>
            <a:ext cx="11582400" cy="5212080"/>
          </a:xfrm>
          <a:prstGeom prst="rect">
            <a:avLst/>
          </a:prstGeom>
        </p:spPr>
        <p:txBody>
          <a:bodyPr vert="horz" lIns="0" tIns="45720" rIns="0" bIns="45720" rtlCol="0">
            <a:normAutofit/>
          </a:bodyPr>
          <a:lstStyle>
            <a:lvl1pPr marL="342900" indent="-342900">
              <a:lnSpc>
                <a:spcPct val="100000"/>
              </a:lnSpc>
              <a:spcAft>
                <a:spcPts val="1200"/>
              </a:spcAft>
              <a:buFont typeface="Arial" panose="020B0604020202020204" pitchFamily="34" charset="0"/>
              <a:buChar char="•"/>
              <a:defRPr sz="2400">
                <a:solidFill>
                  <a:schemeClr val="tx2"/>
                </a:solidFill>
              </a:defRPr>
            </a:lvl1pPr>
            <a:lvl2pPr marL="685800" indent="-342900">
              <a:lnSpc>
                <a:spcPct val="100000"/>
              </a:lnSpc>
              <a:spcAft>
                <a:spcPts val="1200"/>
              </a:spcAft>
              <a:buFont typeface="Arial" panose="020B0604020202020204" pitchFamily="34" charset="0"/>
              <a:buChar char="•"/>
              <a:defRPr>
                <a:solidFill>
                  <a:schemeClr val="tx2"/>
                </a:solidFill>
              </a:defRPr>
            </a:lvl2pPr>
            <a:lvl3pPr marL="971550" indent="-285750">
              <a:lnSpc>
                <a:spcPct val="100000"/>
              </a:lnSpc>
              <a:spcAft>
                <a:spcPts val="1200"/>
              </a:spcAft>
              <a:buFont typeface="Arial" panose="020B0604020202020204" pitchFamily="34" charset="0"/>
              <a:buChar char="•"/>
              <a:defRPr sz="1800">
                <a:solidFill>
                  <a:schemeClr val="tx2"/>
                </a:solidFill>
              </a:defRPr>
            </a:lvl3pPr>
            <a:lvl4pPr marL="1314450" indent="-285750">
              <a:lnSpc>
                <a:spcPct val="100000"/>
              </a:lnSpc>
              <a:spcAft>
                <a:spcPts val="1200"/>
              </a:spcAft>
              <a:buFont typeface="Arial" panose="020B0604020202020204" pitchFamily="34" charset="0"/>
              <a:buChar char="•"/>
              <a:defRPr sz="1600">
                <a:solidFill>
                  <a:schemeClr val="tx2"/>
                </a:solidFill>
              </a:defRPr>
            </a:lvl4pPr>
            <a:lvl5pPr marL="1657350" indent="-285750">
              <a:lnSpc>
                <a:spcPct val="100000"/>
              </a:lnSpc>
              <a:spcAft>
                <a:spcPts val="1200"/>
              </a:spcAft>
              <a:buFont typeface="Arial" panose="020B0604020202020204" pitchFamily="34" charset="0"/>
              <a:buChar cha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43D98102-212C-4052-9953-C842E77FC847}"/>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10" name="Footer Placeholder 4">
            <a:extLst>
              <a:ext uri="{FF2B5EF4-FFF2-40B4-BE49-F238E27FC236}">
                <a16:creationId xmlns:a16="http://schemas.microsoft.com/office/drawing/2014/main" id="{6BBADDBD-A57A-4814-B061-94A210FDF6B0}"/>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1" name="Slide Number Placeholder 5">
            <a:extLst>
              <a:ext uri="{FF2B5EF4-FFF2-40B4-BE49-F238E27FC236}">
                <a16:creationId xmlns:a16="http://schemas.microsoft.com/office/drawing/2014/main" id="{1A0E33B3-C5BF-413C-8D6C-D397CB870DEE}"/>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396496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4CAAA0-345A-4EAB-9A61-C3ACAF81AB73}"/>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A807631A-7EEE-440F-9162-FC688177400A}"/>
              </a:ext>
            </a:extLst>
          </p:cNvPr>
          <p:cNvSpPr>
            <a:spLocks noGrp="1"/>
          </p:cNvSpPr>
          <p:nvPr>
            <p:ph idx="1"/>
          </p:nvPr>
        </p:nvSpPr>
        <p:spPr>
          <a:xfrm>
            <a:off x="304800" y="1188720"/>
            <a:ext cx="11582400" cy="5212080"/>
          </a:xfrm>
          <a:prstGeom prst="rect">
            <a:avLst/>
          </a:prstGeom>
        </p:spPr>
        <p:txBody>
          <a:bodyPr vert="horz" lIns="0" tIns="45720" rIns="0" bIns="45720" rtlCol="0">
            <a:normAutofit/>
          </a:bodyPr>
          <a:lstStyle>
            <a:lvl1pPr marL="342900" indent="-342900">
              <a:lnSpc>
                <a:spcPct val="150000"/>
              </a:lnSpc>
              <a:buFont typeface="Arial" panose="020B0604020202020204" pitchFamily="34" charset="0"/>
              <a:buChar char="•"/>
              <a:defRPr/>
            </a:lvl1pPr>
            <a:lvl2pPr marL="685800" indent="-342900">
              <a:lnSpc>
                <a:spcPct val="150000"/>
              </a:lnSpc>
              <a:buFont typeface="Arial" panose="020B0604020202020204" pitchFamily="34" charset="0"/>
              <a:buChar char="•"/>
              <a:defRPr/>
            </a:lvl2pPr>
            <a:lvl3pPr marL="971550" indent="-285750">
              <a:lnSpc>
                <a:spcPct val="150000"/>
              </a:lnSpc>
              <a:buFont typeface="Arial" panose="020B0604020202020204" pitchFamily="34" charset="0"/>
              <a:buChar char="•"/>
              <a:defRPr/>
            </a:lvl3pPr>
            <a:lvl4pPr marL="1314450" indent="-285750">
              <a:lnSpc>
                <a:spcPct val="150000"/>
              </a:lnSpc>
              <a:buFont typeface="Arial" panose="020B0604020202020204" pitchFamily="34" charset="0"/>
              <a:buChar char="•"/>
              <a:defRPr/>
            </a:lvl4pPr>
            <a:lvl5pPr marL="1657350" indent="-285750">
              <a:lnSpc>
                <a:spcPct val="15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15BE83BE-4245-46ED-8DF8-BC7BFD38716C}"/>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11" name="Footer Placeholder 4">
            <a:extLst>
              <a:ext uri="{FF2B5EF4-FFF2-40B4-BE49-F238E27FC236}">
                <a16:creationId xmlns:a16="http://schemas.microsoft.com/office/drawing/2014/main" id="{EB534BB8-26BD-49A4-9C35-E9AD6A59A463}"/>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3" name="Slide Number Placeholder 5">
            <a:extLst>
              <a:ext uri="{FF2B5EF4-FFF2-40B4-BE49-F238E27FC236}">
                <a16:creationId xmlns:a16="http://schemas.microsoft.com/office/drawing/2014/main" id="{9F9FA460-4457-4F62-B6E7-A64C0CA9476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6226967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3">
            <a:extLst>
              <a:ext uri="{FF2B5EF4-FFF2-40B4-BE49-F238E27FC236}">
                <a16:creationId xmlns:a16="http://schemas.microsoft.com/office/drawing/2014/main" id="{D20281F2-DD7D-4404-A57F-932E02292A1B}"/>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7" name="Footer Placeholder 4">
            <a:extLst>
              <a:ext uri="{FF2B5EF4-FFF2-40B4-BE49-F238E27FC236}">
                <a16:creationId xmlns:a16="http://schemas.microsoft.com/office/drawing/2014/main" id="{79476E70-D814-41E5-A8F6-1C340DB6A08C}"/>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8" name="Slide Number Placeholder 5">
            <a:extLst>
              <a:ext uri="{FF2B5EF4-FFF2-40B4-BE49-F238E27FC236}">
                <a16:creationId xmlns:a16="http://schemas.microsoft.com/office/drawing/2014/main" id="{C85A57CE-320D-46AA-B8AD-D8E9C1A40F28}"/>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27355139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83C3B-CB6D-442F-B50E-652190AB4B42}"/>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solidFill>
                  <a:schemeClr val="bg1"/>
                </a:solidFill>
              </a:defRPr>
            </a:lvl1pPr>
          </a:lstStyle>
          <a:p>
            <a:r>
              <a:rPr lang="en-US" dirty="0"/>
              <a:t>CLICK TO EDIT MASTER TITLE STYLE</a:t>
            </a:r>
          </a:p>
        </p:txBody>
      </p:sp>
      <p:sp>
        <p:nvSpPr>
          <p:cNvPr id="14" name="Date Placeholder 3"/>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15" name="Footer Placeholder 4"/>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6" name="Slide Number Placeholder 5"/>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1562598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Header-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7" name="Content Placeholder 2">
            <a:extLst>
              <a:ext uri="{FF2B5EF4-FFF2-40B4-BE49-F238E27FC236}">
                <a16:creationId xmlns:a16="http://schemas.microsoft.com/office/drawing/2014/main" id="{DE370DF9-BEF8-4904-889E-D1D9233B54B9}"/>
              </a:ext>
            </a:extLst>
          </p:cNvPr>
          <p:cNvSpPr>
            <a:spLocks noGrp="1"/>
          </p:cNvSpPr>
          <p:nvPr>
            <p:ph idx="13" hasCustomPrompt="1"/>
          </p:nvPr>
        </p:nvSpPr>
        <p:spPr>
          <a:xfrm>
            <a:off x="304800" y="1188720"/>
            <a:ext cx="5577841"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a:extLst>
              <a:ext uri="{FF2B5EF4-FFF2-40B4-BE49-F238E27FC236}">
                <a16:creationId xmlns:a16="http://schemas.microsoft.com/office/drawing/2014/main" id="{E7A3D1B7-8F01-4900-BBA5-03C6A6497C48}"/>
              </a:ext>
            </a:extLst>
          </p:cNvPr>
          <p:cNvSpPr>
            <a:spLocks noGrp="1"/>
          </p:cNvSpPr>
          <p:nvPr>
            <p:ph idx="15" hasCustomPrompt="1"/>
          </p:nvPr>
        </p:nvSpPr>
        <p:spPr>
          <a:xfrm>
            <a:off x="6309360" y="1188720"/>
            <a:ext cx="5577840"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9" name="Content Placeholder 2">
            <a:extLst>
              <a:ext uri="{FF2B5EF4-FFF2-40B4-BE49-F238E27FC236}">
                <a16:creationId xmlns:a16="http://schemas.microsoft.com/office/drawing/2014/main" id="{D9F7378E-8F22-4629-8D42-7A2674CD07FD}"/>
              </a:ext>
            </a:extLst>
          </p:cNvPr>
          <p:cNvSpPr>
            <a:spLocks noGrp="1"/>
          </p:cNvSpPr>
          <p:nvPr>
            <p:ph idx="16"/>
          </p:nvPr>
        </p:nvSpPr>
        <p:spPr>
          <a:xfrm>
            <a:off x="6309360" y="1645920"/>
            <a:ext cx="5577840"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2">
            <a:extLst>
              <a:ext uri="{FF2B5EF4-FFF2-40B4-BE49-F238E27FC236}">
                <a16:creationId xmlns:a16="http://schemas.microsoft.com/office/drawing/2014/main" id="{32E4013B-530F-43B5-8348-89617F5A50DA}"/>
              </a:ext>
            </a:extLst>
          </p:cNvPr>
          <p:cNvSpPr>
            <a:spLocks noGrp="1"/>
          </p:cNvSpPr>
          <p:nvPr>
            <p:ph idx="17"/>
          </p:nvPr>
        </p:nvSpPr>
        <p:spPr>
          <a:xfrm>
            <a:off x="304800" y="1645920"/>
            <a:ext cx="5577841"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93738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Header-Content - Two Column - Blue ">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3579DB-C3CB-4F03-8B7E-9E467F1C119E}"/>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2" name="Title 1"/>
          <p:cNvSpPr>
            <a:spLocks noGrp="1"/>
          </p:cNvSpPr>
          <p:nvPr>
            <p:ph type="title" hasCustomPrompt="1"/>
          </p:nvPr>
        </p:nvSpPr>
        <p:spPr/>
        <p:txBody>
          <a:bodyPr/>
          <a:lstStyle>
            <a:lvl1pPr>
              <a:defRPr cap="all" baseline="0">
                <a:solidFill>
                  <a:schemeClr val="bg1"/>
                </a:solidFill>
              </a:defRPr>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8" name="Content Placeholder 2">
            <a:extLst>
              <a:ext uri="{FF2B5EF4-FFF2-40B4-BE49-F238E27FC236}">
                <a16:creationId xmlns:a16="http://schemas.microsoft.com/office/drawing/2014/main" id="{67DF1748-31E2-4AC2-B9FF-8FE72F2D4B77}"/>
              </a:ext>
            </a:extLst>
          </p:cNvPr>
          <p:cNvSpPr>
            <a:spLocks noGrp="1"/>
          </p:cNvSpPr>
          <p:nvPr>
            <p:ph idx="13" hasCustomPrompt="1"/>
          </p:nvPr>
        </p:nvSpPr>
        <p:spPr>
          <a:xfrm>
            <a:off x="304800" y="1188720"/>
            <a:ext cx="5577841"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9" name="Content Placeholder 2">
            <a:extLst>
              <a:ext uri="{FF2B5EF4-FFF2-40B4-BE49-F238E27FC236}">
                <a16:creationId xmlns:a16="http://schemas.microsoft.com/office/drawing/2014/main" id="{F8A5F76C-B573-454B-A9D8-4027BCEB6D5D}"/>
              </a:ext>
            </a:extLst>
          </p:cNvPr>
          <p:cNvSpPr>
            <a:spLocks noGrp="1"/>
          </p:cNvSpPr>
          <p:nvPr>
            <p:ph idx="15" hasCustomPrompt="1"/>
          </p:nvPr>
        </p:nvSpPr>
        <p:spPr>
          <a:xfrm>
            <a:off x="6309360" y="1188720"/>
            <a:ext cx="5577840"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0" name="Content Placeholder 2">
            <a:extLst>
              <a:ext uri="{FF2B5EF4-FFF2-40B4-BE49-F238E27FC236}">
                <a16:creationId xmlns:a16="http://schemas.microsoft.com/office/drawing/2014/main" id="{D8F20F21-99DA-4007-8CA6-BF22634A2DF4}"/>
              </a:ext>
            </a:extLst>
          </p:cNvPr>
          <p:cNvSpPr>
            <a:spLocks noGrp="1"/>
          </p:cNvSpPr>
          <p:nvPr>
            <p:ph idx="16"/>
          </p:nvPr>
        </p:nvSpPr>
        <p:spPr>
          <a:xfrm>
            <a:off x="6309360" y="1645920"/>
            <a:ext cx="5577840"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a:extLst>
              <a:ext uri="{FF2B5EF4-FFF2-40B4-BE49-F238E27FC236}">
                <a16:creationId xmlns:a16="http://schemas.microsoft.com/office/drawing/2014/main" id="{A20B0B0B-63BD-49D6-BB43-090487CE23D4}"/>
              </a:ext>
            </a:extLst>
          </p:cNvPr>
          <p:cNvSpPr>
            <a:spLocks noGrp="1"/>
          </p:cNvSpPr>
          <p:nvPr>
            <p:ph idx="17"/>
          </p:nvPr>
        </p:nvSpPr>
        <p:spPr>
          <a:xfrm>
            <a:off x="304800" y="1645920"/>
            <a:ext cx="5577841"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7176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sclaimer - 1">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2E4AFC6-F6D7-4FAD-8FD3-18C5837E24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01" t="-6844" r="-7466" b="-11665"/>
          <a:stretch/>
        </p:blipFill>
        <p:spPr>
          <a:xfrm>
            <a:off x="-656823" y="-1275007"/>
            <a:ext cx="13909184" cy="9813700"/>
          </a:xfrm>
          <a:prstGeom prst="rect">
            <a:avLst/>
          </a:prstGeom>
        </p:spPr>
      </p:pic>
      <p:sp>
        <p:nvSpPr>
          <p:cNvPr id="4" name="TextBox 3">
            <a:extLst>
              <a:ext uri="{FF2B5EF4-FFF2-40B4-BE49-F238E27FC236}">
                <a16:creationId xmlns:a16="http://schemas.microsoft.com/office/drawing/2014/main" id="{D4E3240A-CF2B-43B8-8A23-CB33574EA45F}"/>
              </a:ext>
            </a:extLst>
          </p:cNvPr>
          <p:cNvSpPr txBox="1"/>
          <p:nvPr userDrawn="1"/>
        </p:nvSpPr>
        <p:spPr>
          <a:xfrm>
            <a:off x="796172" y="2252138"/>
            <a:ext cx="10972800" cy="2759410"/>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lang="en-US" sz="3200" b="0" i="0" u="none" strike="noStrike" baseline="30000" dirty="0">
                <a:solidFill>
                  <a:schemeClr val="tx2">
                    <a:lumMod val="50000"/>
                  </a:schemeClr>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t>
            </a:r>
            <a:br>
              <a:rPr lang="en-US" sz="3200" b="0" i="0" u="none" strike="noStrike" baseline="30000" dirty="0">
                <a:solidFill>
                  <a:schemeClr val="tx2">
                    <a:lumMod val="50000"/>
                  </a:schemeClr>
                </a:solidFill>
                <a:latin typeface="Tw Cen MT" panose="020B0602020104020603" pitchFamily="34" charset="0"/>
              </a:rPr>
            </a:br>
            <a:r>
              <a:rPr lang="en-US" sz="3200" b="0" i="0" u="none" strike="noStrike" baseline="30000" dirty="0">
                <a:solidFill>
                  <a:schemeClr val="tx2">
                    <a:lumMod val="50000"/>
                  </a:schemeClr>
                </a:solidFill>
                <a:latin typeface="Tw Cen MT" panose="020B0602020104020603" pitchFamily="34" charset="0"/>
              </a:rPr>
              <a:t>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a:t>
            </a:r>
            <a:br>
              <a:rPr lang="en-US" sz="3200" b="0" i="0" u="none" strike="noStrike" baseline="30000" dirty="0">
                <a:solidFill>
                  <a:schemeClr val="tx2">
                    <a:lumMod val="50000"/>
                  </a:schemeClr>
                </a:solidFill>
                <a:latin typeface="Tw Cen MT" panose="020B0602020104020603" pitchFamily="34" charset="0"/>
              </a:rPr>
            </a:br>
            <a:r>
              <a:rPr lang="en-US" sz="3200" b="0" i="0" u="none" strike="noStrike" baseline="30000" dirty="0">
                <a:solidFill>
                  <a:schemeClr val="tx2">
                    <a:lumMod val="50000"/>
                  </a:schemeClr>
                </a:solidFill>
                <a:latin typeface="Tw Cen MT" panose="020B0602020104020603" pitchFamily="34" charset="0"/>
              </a:rPr>
              <a:t>can be submitted to your Eide Bailly representative, or to the presenter of this session. </a:t>
            </a:r>
          </a:p>
        </p:txBody>
      </p:sp>
      <p:pic>
        <p:nvPicPr>
          <p:cNvPr id="5" name="Picture 4" descr="Shape, icon&#10;&#10;Description automatically generated">
            <a:extLst>
              <a:ext uri="{FF2B5EF4-FFF2-40B4-BE49-F238E27FC236}">
                <a16:creationId xmlns:a16="http://schemas.microsoft.com/office/drawing/2014/main" id="{0B25B15E-525C-4766-BCEF-BBCBB119FF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95053" y="501012"/>
            <a:ext cx="1601895" cy="613546"/>
          </a:xfrm>
          <a:prstGeom prst="rect">
            <a:avLst/>
          </a:prstGeom>
        </p:spPr>
      </p:pic>
      <p:pic>
        <p:nvPicPr>
          <p:cNvPr id="6" name="Picture 5" descr="Logo, company name&#10;&#10;Description automatically generated">
            <a:extLst>
              <a:ext uri="{FF2B5EF4-FFF2-40B4-BE49-F238E27FC236}">
                <a16:creationId xmlns:a16="http://schemas.microsoft.com/office/drawing/2014/main" id="{54977913-3562-4F5E-90EC-011DBAD48F0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48485" y="5434348"/>
            <a:ext cx="1895030" cy="1349643"/>
          </a:xfrm>
          <a:prstGeom prst="rect">
            <a:avLst/>
          </a:prstGeom>
        </p:spPr>
      </p:pic>
      <p:sp>
        <p:nvSpPr>
          <p:cNvPr id="7" name="TextBox 6">
            <a:extLst>
              <a:ext uri="{FF2B5EF4-FFF2-40B4-BE49-F238E27FC236}">
                <a16:creationId xmlns:a16="http://schemas.microsoft.com/office/drawing/2014/main" id="{2349EF4C-943D-4EED-8E9B-A64AEA52F595}"/>
              </a:ext>
            </a:extLst>
          </p:cNvPr>
          <p:cNvSpPr txBox="1"/>
          <p:nvPr userDrawn="1"/>
        </p:nvSpPr>
        <p:spPr>
          <a:xfrm>
            <a:off x="4851862" y="170206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dirty="0">
                <a:solidFill>
                  <a:schemeClr val="tx2">
                    <a:lumMod val="50000"/>
                  </a:schemeClr>
                </a:solidFill>
                <a:latin typeface="Tw Cen MT" panose="020B0602020104020603" pitchFamily="34" charset="0"/>
              </a:rPr>
              <a:t>DISCLAIMER</a:t>
            </a:r>
          </a:p>
        </p:txBody>
      </p:sp>
    </p:spTree>
    <p:extLst>
      <p:ext uri="{BB962C8B-B14F-4D97-AF65-F5344CB8AC3E}">
        <p14:creationId xmlns:p14="http://schemas.microsoft.com/office/powerpoint/2010/main" val="5744455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0" name="Content Placeholder 2">
            <a:extLst>
              <a:ext uri="{FF2B5EF4-FFF2-40B4-BE49-F238E27FC236}">
                <a16:creationId xmlns:a16="http://schemas.microsoft.com/office/drawing/2014/main" id="{9BCB07CF-B1CA-41B3-A13C-59CE8941A69C}"/>
              </a:ext>
            </a:extLst>
          </p:cNvPr>
          <p:cNvSpPr>
            <a:spLocks noGrp="1"/>
          </p:cNvSpPr>
          <p:nvPr>
            <p:ph idx="16"/>
          </p:nvPr>
        </p:nvSpPr>
        <p:spPr>
          <a:xfrm>
            <a:off x="6309360"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4F05A0A7-E253-42B3-9C76-D9E6258CA8F9}"/>
              </a:ext>
            </a:extLst>
          </p:cNvPr>
          <p:cNvSpPr>
            <a:spLocks noGrp="1"/>
          </p:cNvSpPr>
          <p:nvPr>
            <p:ph idx="18"/>
          </p:nvPr>
        </p:nvSpPr>
        <p:spPr>
          <a:xfrm>
            <a:off x="304800" y="1188720"/>
            <a:ext cx="5577841"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84408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 Two Colum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A0BB27-DAEB-485C-B3E7-722792924CF6}"/>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2" name="Title 1"/>
          <p:cNvSpPr>
            <a:spLocks noGrp="1"/>
          </p:cNvSpPr>
          <p:nvPr>
            <p:ph type="title" hasCustomPrompt="1"/>
          </p:nvPr>
        </p:nvSpPr>
        <p:spPr/>
        <p:txBody>
          <a:bodyPr/>
          <a:lstStyle>
            <a:lvl1pPr>
              <a:defRPr cap="all" baseline="0">
                <a:solidFill>
                  <a:schemeClr val="bg1"/>
                </a:solidFill>
              </a:defRPr>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9" name="Content Placeholder 2">
            <a:extLst>
              <a:ext uri="{FF2B5EF4-FFF2-40B4-BE49-F238E27FC236}">
                <a16:creationId xmlns:a16="http://schemas.microsoft.com/office/drawing/2014/main" id="{221BD50C-2A34-4751-8DC6-53D9BC1DE340}"/>
              </a:ext>
            </a:extLst>
          </p:cNvPr>
          <p:cNvSpPr>
            <a:spLocks noGrp="1"/>
          </p:cNvSpPr>
          <p:nvPr>
            <p:ph idx="16"/>
          </p:nvPr>
        </p:nvSpPr>
        <p:spPr>
          <a:xfrm>
            <a:off x="6309360"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570A2484-FFFB-45E2-8DF3-40CD946D7B06}"/>
              </a:ext>
            </a:extLst>
          </p:cNvPr>
          <p:cNvSpPr>
            <a:spLocks noGrp="1"/>
          </p:cNvSpPr>
          <p:nvPr>
            <p:ph idx="18"/>
          </p:nvPr>
        </p:nvSpPr>
        <p:spPr>
          <a:xfrm>
            <a:off x="304801"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2695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Slide - Blu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bg1"/>
                </a:solidFill>
              </a:defRPr>
            </a:lvl1pPr>
          </a:lstStyle>
          <a:p>
            <a:r>
              <a:rPr lang="en-US" dirty="0"/>
              <a:t>SECTION TITLE</a:t>
            </a:r>
          </a:p>
        </p:txBody>
      </p:sp>
      <p:pic>
        <p:nvPicPr>
          <p:cNvPr id="8" name="Picture 7">
            <a:extLst>
              <a:ext uri="{FF2B5EF4-FFF2-40B4-BE49-F238E27FC236}">
                <a16:creationId xmlns:a16="http://schemas.microsoft.com/office/drawing/2014/main" id="{254BBCC8-D372-476D-9877-08BA50E037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20102759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Slide - Gray">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bg1"/>
                </a:solidFill>
              </a:defRPr>
            </a:lvl1pPr>
          </a:lstStyle>
          <a:p>
            <a:r>
              <a:rPr lang="en-US" dirty="0"/>
              <a:t>SECTION TITLE</a:t>
            </a:r>
          </a:p>
        </p:txBody>
      </p:sp>
      <p:pic>
        <p:nvPicPr>
          <p:cNvPr id="7" name="Picture 6">
            <a:extLst>
              <a:ext uri="{FF2B5EF4-FFF2-40B4-BE49-F238E27FC236}">
                <a16:creationId xmlns:a16="http://schemas.microsoft.com/office/drawing/2014/main" id="{F2076FDF-9266-4A52-BA27-F9AD2F5AC2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21948077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Slide - Whit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tx2"/>
                </a:solidFill>
              </a:defRPr>
            </a:lvl1pPr>
          </a:lstStyle>
          <a:p>
            <a:r>
              <a:rPr lang="en-US" dirty="0"/>
              <a:t>SECTION TITLE</a:t>
            </a:r>
          </a:p>
        </p:txBody>
      </p:sp>
      <p:pic>
        <p:nvPicPr>
          <p:cNvPr id="7" name="Picture 6">
            <a:extLst>
              <a:ext uri="{FF2B5EF4-FFF2-40B4-BE49-F238E27FC236}">
                <a16:creationId xmlns:a16="http://schemas.microsoft.com/office/drawing/2014/main" id="{373630F7-E681-4860-A923-DB1FEBFC83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2440241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amp; Content with Call 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799" y="457200"/>
            <a:ext cx="7863840" cy="1033271"/>
          </a:xfrm>
        </p:spPr>
        <p:txBody>
          <a:bodyPr lIns="91440" rIns="91440">
            <a:noAutofit/>
          </a:bodyPr>
          <a:lstStyle>
            <a:lvl1pPr>
              <a:defRPr sz="4000" spc="-150" baseline="0">
                <a:solidFill>
                  <a:schemeClr val="bg2"/>
                </a:solidFill>
              </a:defRPr>
            </a:lvl1pPr>
          </a:lstStyle>
          <a:p>
            <a:r>
              <a:rPr lang="en-US" dirty="0"/>
              <a:t>CLICK TO EDIT MASTER</a:t>
            </a:r>
          </a:p>
        </p:txBody>
      </p:sp>
      <p:sp>
        <p:nvSpPr>
          <p:cNvPr id="3" name="Content Placeholder 2"/>
          <p:cNvSpPr>
            <a:spLocks noGrp="1"/>
          </p:cNvSpPr>
          <p:nvPr>
            <p:ph idx="1"/>
          </p:nvPr>
        </p:nvSpPr>
        <p:spPr>
          <a:xfrm>
            <a:off x="304796" y="1490472"/>
            <a:ext cx="7863840" cy="4993455"/>
          </a:xfrm>
        </p:spPr>
        <p:txBody>
          <a:bodyPr/>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8534400" y="0"/>
            <a:ext cx="3657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Footer Placeholder 4"/>
          <p:cNvSpPr>
            <a:spLocks noGrp="1"/>
          </p:cNvSpPr>
          <p:nvPr>
            <p:ph type="ftr" sz="quarter" idx="3"/>
          </p:nvPr>
        </p:nvSpPr>
        <p:spPr>
          <a:xfrm>
            <a:off x="1824535"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3" name="Slide Number Placeholder 5"/>
          <p:cNvSpPr>
            <a:spLocks noGrp="1"/>
          </p:cNvSpPr>
          <p:nvPr>
            <p:ph type="sldNum" sz="quarter" idx="4"/>
          </p:nvPr>
        </p:nvSpPr>
        <p:spPr>
          <a:xfrm>
            <a:off x="7254236"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5" name="Content Placeholder 2"/>
          <p:cNvSpPr>
            <a:spLocks noGrp="1"/>
          </p:cNvSpPr>
          <p:nvPr>
            <p:ph idx="10"/>
          </p:nvPr>
        </p:nvSpPr>
        <p:spPr>
          <a:xfrm>
            <a:off x="8839200" y="1920241"/>
            <a:ext cx="3048000" cy="3651000"/>
          </a:xfrm>
        </p:spPr>
        <p:txBody>
          <a:bodyPr lIns="0" tIns="0" rIns="0" bIns="0">
            <a:normAutofit/>
          </a:bodyPr>
          <a:lstStyle>
            <a:lvl1pPr marL="0" indent="0">
              <a:lnSpc>
                <a:spcPct val="100000"/>
              </a:lnSpc>
              <a:spcAft>
                <a:spcPts val="200"/>
              </a:spcAft>
              <a:buNone/>
              <a:defRPr sz="1800">
                <a:solidFill>
                  <a:schemeClr val="bg1"/>
                </a:solidFill>
                <a:latin typeface="+mj-lt"/>
              </a:defRPr>
            </a:lvl1pPr>
            <a:lvl2pPr marL="342900" indent="0">
              <a:buNone/>
              <a:defRPr sz="3000">
                <a:solidFill>
                  <a:schemeClr val="bg1"/>
                </a:solidFill>
                <a:latin typeface="+mj-lt"/>
              </a:defRPr>
            </a:lvl2pPr>
            <a:lvl3pPr marL="685800" indent="0">
              <a:buNone/>
              <a:defRPr sz="3000">
                <a:solidFill>
                  <a:schemeClr val="bg1"/>
                </a:solidFill>
                <a:latin typeface="+mj-lt"/>
              </a:defRPr>
            </a:lvl3pPr>
            <a:lvl4pPr marL="1028700" indent="0">
              <a:buNone/>
              <a:defRPr sz="3000">
                <a:solidFill>
                  <a:schemeClr val="bg1"/>
                </a:solidFill>
                <a:latin typeface="+mj-lt"/>
              </a:defRPr>
            </a:lvl4pPr>
            <a:lvl5pPr marL="1371600" indent="0">
              <a:buNone/>
              <a:defRPr sz="3000">
                <a:solidFill>
                  <a:schemeClr val="bg1"/>
                </a:solidFill>
                <a:latin typeface="+mj-lt"/>
              </a:defRPr>
            </a:lvl5pPr>
          </a:lstStyle>
          <a:p>
            <a:pPr lvl="0"/>
            <a:r>
              <a:rPr lang="en-US"/>
              <a:t>Click to edit Master text styles</a:t>
            </a:r>
          </a:p>
        </p:txBody>
      </p:sp>
      <p:pic>
        <p:nvPicPr>
          <p:cNvPr id="19" name="Picture 18">
            <a:extLst>
              <a:ext uri="{FF2B5EF4-FFF2-40B4-BE49-F238E27FC236}">
                <a16:creationId xmlns:a16="http://schemas.microsoft.com/office/drawing/2014/main" id="{0484603A-A3EB-4630-B824-1594FECDB3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9200" y="1490955"/>
            <a:ext cx="632447" cy="243990"/>
          </a:xfrm>
          <a:prstGeom prst="rect">
            <a:avLst/>
          </a:prstGeom>
        </p:spPr>
      </p:pic>
      <p:pic>
        <p:nvPicPr>
          <p:cNvPr id="21" name="Content Placeholder 8">
            <a:extLst>
              <a:ext uri="{FF2B5EF4-FFF2-40B4-BE49-F238E27FC236}">
                <a16:creationId xmlns:a16="http://schemas.microsoft.com/office/drawing/2014/main" id="{69878A1A-F9BB-4106-AFCA-FE724A3AF5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7400" y="5884558"/>
            <a:ext cx="1371600" cy="744842"/>
          </a:xfrm>
          <a:prstGeom prst="rect">
            <a:avLst/>
          </a:prstGeom>
        </p:spPr>
      </p:pic>
      <p:sp>
        <p:nvSpPr>
          <p:cNvPr id="22" name="Date Placeholder 3">
            <a:extLst>
              <a:ext uri="{FF2B5EF4-FFF2-40B4-BE49-F238E27FC236}">
                <a16:creationId xmlns:a16="http://schemas.microsoft.com/office/drawing/2014/main" id="{0ED3CC33-4357-4EE0-9CB8-92F60D5DF128}"/>
              </a:ext>
            </a:extLst>
          </p:cNvPr>
          <p:cNvSpPr>
            <a:spLocks noGrp="1"/>
          </p:cNvSpPr>
          <p:nvPr>
            <p:ph type="dt" sz="half" idx="2"/>
          </p:nvPr>
        </p:nvSpPr>
        <p:spPr>
          <a:xfrm>
            <a:off x="304796"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Tree>
    <p:extLst>
      <p:ext uri="{BB962C8B-B14F-4D97-AF65-F5344CB8AC3E}">
        <p14:creationId xmlns:p14="http://schemas.microsoft.com/office/powerpoint/2010/main" val="2686816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Left Graphic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265BD02-115F-47F9-8BB7-9301C4689BF2}"/>
              </a:ext>
            </a:extLst>
          </p:cNvPr>
          <p:cNvSpPr/>
          <p:nvPr userDrawn="1"/>
        </p:nvSpPr>
        <p:spPr>
          <a:xfrm>
            <a:off x="4572000" y="1143000"/>
            <a:ext cx="7616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itle 1">
            <a:extLst>
              <a:ext uri="{FF2B5EF4-FFF2-40B4-BE49-F238E27FC236}">
                <a16:creationId xmlns:a16="http://schemas.microsoft.com/office/drawing/2014/main" id="{C2317542-466B-4C33-B536-40C988131EC3}"/>
              </a:ext>
            </a:extLst>
          </p:cNvPr>
          <p:cNvSpPr>
            <a:spLocks noGrp="1"/>
          </p:cNvSpPr>
          <p:nvPr>
            <p:ph type="title" hasCustomPrompt="1"/>
          </p:nvPr>
        </p:nvSpPr>
        <p:spPr>
          <a:xfrm>
            <a:off x="4572000" y="182881"/>
            <a:ext cx="7315200" cy="1033271"/>
          </a:xfrm>
        </p:spPr>
        <p:txBody>
          <a:bodyPr lIns="0" rIns="0">
            <a:noAutofit/>
          </a:bodyPr>
          <a:lstStyle>
            <a:lvl1pPr>
              <a:defRPr sz="4000" spc="-150" baseline="0">
                <a:solidFill>
                  <a:schemeClr val="tx2"/>
                </a:solidFill>
              </a:defRPr>
            </a:lvl1pPr>
          </a:lstStyle>
          <a:p>
            <a:r>
              <a:rPr lang="en-US" dirty="0"/>
              <a:t>CLICK TO EDIT MASTER</a:t>
            </a:r>
          </a:p>
        </p:txBody>
      </p:sp>
      <p:sp>
        <p:nvSpPr>
          <p:cNvPr id="20" name="Content Placeholder 2">
            <a:extLst>
              <a:ext uri="{FF2B5EF4-FFF2-40B4-BE49-F238E27FC236}">
                <a16:creationId xmlns:a16="http://schemas.microsoft.com/office/drawing/2014/main" id="{D10F24FA-DC24-4423-9F3E-791AF25819ED}"/>
              </a:ext>
            </a:extLst>
          </p:cNvPr>
          <p:cNvSpPr>
            <a:spLocks noGrp="1"/>
          </p:cNvSpPr>
          <p:nvPr>
            <p:ph idx="1"/>
          </p:nvPr>
        </p:nvSpPr>
        <p:spPr>
          <a:xfrm>
            <a:off x="457200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
            <a:extLst>
              <a:ext uri="{FF2B5EF4-FFF2-40B4-BE49-F238E27FC236}">
                <a16:creationId xmlns:a16="http://schemas.microsoft.com/office/drawing/2014/main" id="{24EDD153-DDEF-4510-BB71-ECF9A2B6F564}"/>
              </a:ext>
            </a:extLst>
          </p:cNvPr>
          <p:cNvSpPr>
            <a:spLocks noGrp="1"/>
          </p:cNvSpPr>
          <p:nvPr>
            <p:ph idx="11"/>
          </p:nvPr>
        </p:nvSpPr>
        <p:spPr>
          <a:xfrm>
            <a:off x="1" y="0"/>
            <a:ext cx="4297361" cy="6858000"/>
          </a:xfrm>
        </p:spPr>
        <p:txBody>
          <a:bodyPr/>
          <a:lstStyle>
            <a:lvl1pPr marL="0" indent="0">
              <a:buNone/>
              <a:defRPr/>
            </a:lvl1pPr>
          </a:lstStyle>
          <a:p>
            <a:pPr lvl="0"/>
            <a:r>
              <a:rPr lang="en-US"/>
              <a:t>Click to edit Master text styles</a:t>
            </a:r>
          </a:p>
        </p:txBody>
      </p:sp>
      <p:sp>
        <p:nvSpPr>
          <p:cNvPr id="14" name="Footer Placeholder 4">
            <a:extLst>
              <a:ext uri="{FF2B5EF4-FFF2-40B4-BE49-F238E27FC236}">
                <a16:creationId xmlns:a16="http://schemas.microsoft.com/office/drawing/2014/main" id="{DB1D3EF1-E9E7-4338-AA09-7E72658AA1C4}"/>
              </a:ext>
            </a:extLst>
          </p:cNvPr>
          <p:cNvSpPr>
            <a:spLocks noGrp="1"/>
          </p:cNvSpPr>
          <p:nvPr>
            <p:ph type="ftr" sz="quarter" idx="3"/>
          </p:nvPr>
        </p:nvSpPr>
        <p:spPr>
          <a:xfrm>
            <a:off x="6000299"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D7B86879-67D4-4E88-B65C-CF6E3E64008C}"/>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7" name="Date Placeholder 3">
            <a:extLst>
              <a:ext uri="{FF2B5EF4-FFF2-40B4-BE49-F238E27FC236}">
                <a16:creationId xmlns:a16="http://schemas.microsoft.com/office/drawing/2014/main" id="{ADF65CDD-D4B9-4357-86BE-83A799BC3F22}"/>
              </a:ext>
            </a:extLst>
          </p:cNvPr>
          <p:cNvSpPr>
            <a:spLocks noGrp="1"/>
          </p:cNvSpPr>
          <p:nvPr>
            <p:ph type="dt" sz="half" idx="2"/>
          </p:nvPr>
        </p:nvSpPr>
        <p:spPr>
          <a:xfrm>
            <a:off x="45720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Tree>
    <p:extLst>
      <p:ext uri="{BB962C8B-B14F-4D97-AF65-F5344CB8AC3E}">
        <p14:creationId xmlns:p14="http://schemas.microsoft.com/office/powerpoint/2010/main" val="32257294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ntent - Right Graph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16E807-90DB-436A-8EC0-E099494C881E}"/>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Content Placeholder 2">
            <a:extLst>
              <a:ext uri="{FF2B5EF4-FFF2-40B4-BE49-F238E27FC236}">
                <a16:creationId xmlns:a16="http://schemas.microsoft.com/office/drawing/2014/main" id="{41E51DE2-2537-4BD2-97A5-821C0305B97F}"/>
              </a:ext>
            </a:extLst>
          </p:cNvPr>
          <p:cNvSpPr>
            <a:spLocks noGrp="1"/>
          </p:cNvSpPr>
          <p:nvPr>
            <p:ph idx="13"/>
          </p:nvPr>
        </p:nvSpPr>
        <p:spPr>
          <a:xfrm>
            <a:off x="6248400" y="0"/>
            <a:ext cx="5943600" cy="6858000"/>
          </a:xfrm>
        </p:spPr>
        <p:txBody>
          <a:bodyPr/>
          <a:lstStyle>
            <a:lvl1pPr marL="0" indent="0">
              <a:buNone/>
              <a:defRPr/>
            </a:lvl1pPr>
          </a:lstStyle>
          <a:p>
            <a:pPr lvl="0"/>
            <a:r>
              <a:rPr lang="en-US"/>
              <a:t>Click to edit Master text styles</a:t>
            </a:r>
          </a:p>
        </p:txBody>
      </p:sp>
      <p:sp>
        <p:nvSpPr>
          <p:cNvPr id="8" name="Footer Placeholder 4">
            <a:extLst>
              <a:ext uri="{FF2B5EF4-FFF2-40B4-BE49-F238E27FC236}">
                <a16:creationId xmlns:a16="http://schemas.microsoft.com/office/drawing/2014/main" id="{B7873DDA-D8D4-4FE4-BD4D-98BE0AF0F40F}"/>
              </a:ext>
            </a:extLst>
          </p:cNvPr>
          <p:cNvSpPr>
            <a:spLocks noGrp="1"/>
          </p:cNvSpPr>
          <p:nvPr>
            <p:ph type="ftr" sz="quarter" idx="3"/>
          </p:nvPr>
        </p:nvSpPr>
        <p:spPr>
          <a:xfrm>
            <a:off x="1271639" y="6629400"/>
            <a:ext cx="438912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9" name="Slide Number Placeholder 5">
            <a:extLst>
              <a:ext uri="{FF2B5EF4-FFF2-40B4-BE49-F238E27FC236}">
                <a16:creationId xmlns:a16="http://schemas.microsoft.com/office/drawing/2014/main" id="{BB9C8BC3-155B-467A-BC87-BD890C60A90C}"/>
              </a:ext>
            </a:extLst>
          </p:cNvPr>
          <p:cNvSpPr>
            <a:spLocks noGrp="1"/>
          </p:cNvSpPr>
          <p:nvPr>
            <p:ph type="sldNum" sz="quarter" idx="4"/>
          </p:nvPr>
        </p:nvSpPr>
        <p:spPr>
          <a:xfrm>
            <a:off x="5725979" y="6629400"/>
            <a:ext cx="4572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0" name="Date Placeholder 3">
            <a:extLst>
              <a:ext uri="{FF2B5EF4-FFF2-40B4-BE49-F238E27FC236}">
                <a16:creationId xmlns:a16="http://schemas.microsoft.com/office/drawing/2014/main" id="{B80A4782-C225-4BCA-9E84-B171B7443CBE}"/>
              </a:ext>
            </a:extLst>
          </p:cNvPr>
          <p:cNvSpPr>
            <a:spLocks noGrp="1"/>
          </p:cNvSpPr>
          <p:nvPr>
            <p:ph type="dt" sz="half" idx="2"/>
          </p:nvPr>
        </p:nvSpPr>
        <p:spPr>
          <a:xfrm>
            <a:off x="21368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17" name="Content Placeholder 2">
            <a:extLst>
              <a:ext uri="{FF2B5EF4-FFF2-40B4-BE49-F238E27FC236}">
                <a16:creationId xmlns:a16="http://schemas.microsoft.com/office/drawing/2014/main" id="{4E42E80B-645E-47CB-9BE6-769885D5501E}"/>
              </a:ext>
            </a:extLst>
          </p:cNvPr>
          <p:cNvSpPr>
            <a:spLocks noGrp="1"/>
          </p:cNvSpPr>
          <p:nvPr>
            <p:ph idx="1" hasCustomPrompt="1"/>
          </p:nvPr>
        </p:nvSpPr>
        <p:spPr>
          <a:xfrm>
            <a:off x="457200" y="1828800"/>
            <a:ext cx="548640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8" name="Content Placeholder 2">
            <a:extLst>
              <a:ext uri="{FF2B5EF4-FFF2-40B4-BE49-F238E27FC236}">
                <a16:creationId xmlns:a16="http://schemas.microsoft.com/office/drawing/2014/main" id="{C58DA768-F42F-417E-919F-D3788F593E4A}"/>
              </a:ext>
            </a:extLst>
          </p:cNvPr>
          <p:cNvSpPr>
            <a:spLocks noGrp="1"/>
          </p:cNvSpPr>
          <p:nvPr>
            <p:ph idx="14" hasCustomPrompt="1"/>
          </p:nvPr>
        </p:nvSpPr>
        <p:spPr>
          <a:xfrm>
            <a:off x="457199" y="2194560"/>
            <a:ext cx="5486401" cy="3719352"/>
          </a:xfrm>
        </p:spPr>
        <p:txBody>
          <a:bodyPr lIns="0" rIns="0"/>
          <a:lstStyle>
            <a:lvl1pPr marL="342900" indent="-342900">
              <a:buFont typeface="Arial" panose="020B0604020202020204" pitchFamily="34" charset="0"/>
              <a:buChar char="•"/>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Tree>
    <p:extLst>
      <p:ext uri="{BB962C8B-B14F-4D97-AF65-F5344CB8AC3E}">
        <p14:creationId xmlns:p14="http://schemas.microsoft.com/office/powerpoint/2010/main" val="27416404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Right Graphic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55FFC2-C0B3-4612-BDBE-60F1344593B7}"/>
              </a:ext>
            </a:extLst>
          </p:cNvPr>
          <p:cNvSpPr/>
          <p:nvPr userDrawn="1"/>
        </p:nvSpPr>
        <p:spPr>
          <a:xfrm>
            <a:off x="0" y="1143000"/>
            <a:ext cx="752888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itle 1">
            <a:extLst>
              <a:ext uri="{FF2B5EF4-FFF2-40B4-BE49-F238E27FC236}">
                <a16:creationId xmlns:a16="http://schemas.microsoft.com/office/drawing/2014/main" id="{55B911FB-304C-45A7-8E97-80C98E464FEA}"/>
              </a:ext>
            </a:extLst>
          </p:cNvPr>
          <p:cNvSpPr>
            <a:spLocks noGrp="1"/>
          </p:cNvSpPr>
          <p:nvPr>
            <p:ph type="title" hasCustomPrompt="1"/>
          </p:nvPr>
        </p:nvSpPr>
        <p:spPr>
          <a:xfrm>
            <a:off x="213680" y="182881"/>
            <a:ext cx="7315200" cy="1033271"/>
          </a:xfrm>
        </p:spPr>
        <p:txBody>
          <a:bodyPr lIns="0" rIns="0">
            <a:noAutofit/>
          </a:bodyPr>
          <a:lstStyle>
            <a:lvl1pPr>
              <a:defRPr sz="4000" spc="-150" baseline="0">
                <a:solidFill>
                  <a:schemeClr val="tx2"/>
                </a:solidFill>
              </a:defRPr>
            </a:lvl1pPr>
          </a:lstStyle>
          <a:p>
            <a:r>
              <a:rPr lang="en-US" dirty="0"/>
              <a:t>CLICK TO EDIT MASTER</a:t>
            </a:r>
          </a:p>
        </p:txBody>
      </p:sp>
      <p:sp>
        <p:nvSpPr>
          <p:cNvPr id="18" name="Content Placeholder 2">
            <a:extLst>
              <a:ext uri="{FF2B5EF4-FFF2-40B4-BE49-F238E27FC236}">
                <a16:creationId xmlns:a16="http://schemas.microsoft.com/office/drawing/2014/main" id="{D36F2F7B-69FD-4A4A-BC41-140486C69CAD}"/>
              </a:ext>
            </a:extLst>
          </p:cNvPr>
          <p:cNvSpPr>
            <a:spLocks noGrp="1"/>
          </p:cNvSpPr>
          <p:nvPr>
            <p:ph idx="1"/>
          </p:nvPr>
        </p:nvSpPr>
        <p:spPr>
          <a:xfrm>
            <a:off x="21368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a:extLst>
              <a:ext uri="{FF2B5EF4-FFF2-40B4-BE49-F238E27FC236}">
                <a16:creationId xmlns:a16="http://schemas.microsoft.com/office/drawing/2014/main" id="{49FF7C4C-4711-4E64-B7A2-3B4F6DECEB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4" name="Footer Placeholder 4">
            <a:extLst>
              <a:ext uri="{FF2B5EF4-FFF2-40B4-BE49-F238E27FC236}">
                <a16:creationId xmlns:a16="http://schemas.microsoft.com/office/drawing/2014/main" id="{08A95B82-5544-43F1-BB29-E640BDF804EB}"/>
              </a:ext>
            </a:extLst>
          </p:cNvPr>
          <p:cNvSpPr>
            <a:spLocks noGrp="1"/>
          </p:cNvSpPr>
          <p:nvPr>
            <p:ph type="ftr" sz="quarter" idx="3"/>
          </p:nvPr>
        </p:nvSpPr>
        <p:spPr>
          <a:xfrm>
            <a:off x="1641979"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5" name="Slide Number Placeholder 5">
            <a:extLst>
              <a:ext uri="{FF2B5EF4-FFF2-40B4-BE49-F238E27FC236}">
                <a16:creationId xmlns:a16="http://schemas.microsoft.com/office/drawing/2014/main" id="{1619D4B3-2AEB-41E9-8988-17E45608C7D9}"/>
              </a:ext>
            </a:extLst>
          </p:cNvPr>
          <p:cNvSpPr>
            <a:spLocks noGrp="1"/>
          </p:cNvSpPr>
          <p:nvPr>
            <p:ph type="sldNum" sz="quarter" idx="4"/>
          </p:nvPr>
        </p:nvSpPr>
        <p:spPr>
          <a:xfrm>
            <a:off x="661448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6" name="Date Placeholder 3">
            <a:extLst>
              <a:ext uri="{FF2B5EF4-FFF2-40B4-BE49-F238E27FC236}">
                <a16:creationId xmlns:a16="http://schemas.microsoft.com/office/drawing/2014/main" id="{AE1B6633-4013-4068-B77C-2BD757FEEABA}"/>
              </a:ext>
            </a:extLst>
          </p:cNvPr>
          <p:cNvSpPr>
            <a:spLocks noGrp="1"/>
          </p:cNvSpPr>
          <p:nvPr>
            <p:ph type="dt" sz="half" idx="2"/>
          </p:nvPr>
        </p:nvSpPr>
        <p:spPr>
          <a:xfrm>
            <a:off x="21368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Tree>
    <p:extLst>
      <p:ext uri="{BB962C8B-B14F-4D97-AF65-F5344CB8AC3E}">
        <p14:creationId xmlns:p14="http://schemas.microsoft.com/office/powerpoint/2010/main" val="5553226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ull Graphic">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E9E4131-45F9-48A1-83B5-C847CB7EDBD2}"/>
              </a:ext>
            </a:extLst>
          </p:cNvPr>
          <p:cNvSpPr>
            <a:spLocks noGrp="1"/>
          </p:cNvSpPr>
          <p:nvPr>
            <p:ph idx="14"/>
          </p:nvPr>
        </p:nvSpPr>
        <p:spPr>
          <a:xfrm>
            <a:off x="0" y="0"/>
            <a:ext cx="12192000" cy="6858000"/>
          </a:xfrm>
        </p:spPr>
        <p:txBody>
          <a:bodyPr lIns="0" rIns="0"/>
          <a:lstStyle>
            <a:lvl1pPr marL="0" indent="0">
              <a:buFont typeface="Arial" panose="020B0604020202020204" pitchFamily="34" charse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 text styles</a:t>
            </a:r>
          </a:p>
        </p:txBody>
      </p:sp>
    </p:spTree>
    <p:extLst>
      <p:ext uri="{BB962C8B-B14F-4D97-AF65-F5344CB8AC3E}">
        <p14:creationId xmlns:p14="http://schemas.microsoft.com/office/powerpoint/2010/main" val="207866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sclaimer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3A011-F0A0-498A-BB8B-6D3D1B1294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76"/>
            <a:ext cx="12192000" cy="5105595"/>
          </a:xfrm>
          <a:prstGeom prst="rect">
            <a:avLst/>
          </a:prstGeom>
        </p:spPr>
      </p:pic>
      <p:sp>
        <p:nvSpPr>
          <p:cNvPr id="3" name="TextBox 2">
            <a:extLst>
              <a:ext uri="{FF2B5EF4-FFF2-40B4-BE49-F238E27FC236}">
                <a16:creationId xmlns:a16="http://schemas.microsoft.com/office/drawing/2014/main" id="{EA2CB8D0-7FF3-443A-AD8D-5CBF08420CA3}"/>
              </a:ext>
            </a:extLst>
          </p:cNvPr>
          <p:cNvSpPr txBox="1"/>
          <p:nvPr userDrawn="1"/>
        </p:nvSpPr>
        <p:spPr>
          <a:xfrm>
            <a:off x="900008" y="1500299"/>
            <a:ext cx="10972800" cy="2759410"/>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lang="en-US" sz="3200" b="0" i="0" u="none" strike="noStrike" baseline="30000" dirty="0">
                <a:solidFill>
                  <a:schemeClr val="bg1"/>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t>
            </a:r>
            <a:br>
              <a:rPr lang="en-US" sz="3200" b="0" i="0" u="none" strike="noStrike" baseline="30000" dirty="0">
                <a:solidFill>
                  <a:schemeClr val="bg1"/>
                </a:solidFill>
                <a:latin typeface="Tw Cen MT" panose="020B0602020104020603" pitchFamily="34" charset="0"/>
              </a:rPr>
            </a:br>
            <a:r>
              <a:rPr lang="en-US" sz="3200" b="0" i="0" u="none" strike="noStrike" baseline="30000" dirty="0">
                <a:solidFill>
                  <a:schemeClr val="bg1"/>
                </a:solidFill>
                <a:latin typeface="Tw Cen MT" panose="020B0602020104020603" pitchFamily="34" charset="0"/>
              </a:rPr>
              <a:t>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a:t>
            </a:r>
            <a:br>
              <a:rPr lang="en-US" sz="3200" b="0" i="0" u="none" strike="noStrike" baseline="30000" dirty="0">
                <a:solidFill>
                  <a:schemeClr val="bg1"/>
                </a:solidFill>
                <a:latin typeface="Tw Cen MT" panose="020B0602020104020603" pitchFamily="34" charset="0"/>
              </a:rPr>
            </a:br>
            <a:r>
              <a:rPr lang="en-US" sz="3200" b="0" i="0" u="none" strike="noStrike" baseline="30000" dirty="0">
                <a:solidFill>
                  <a:schemeClr val="bg1"/>
                </a:solidFill>
                <a:latin typeface="Tw Cen MT" panose="020B0602020104020603" pitchFamily="34" charset="0"/>
              </a:rPr>
              <a:t>can be submitted to your Eide Bailly representative, or to the presenter of this session. </a:t>
            </a:r>
          </a:p>
        </p:txBody>
      </p:sp>
      <p:sp>
        <p:nvSpPr>
          <p:cNvPr id="5" name="TextBox 4">
            <a:extLst>
              <a:ext uri="{FF2B5EF4-FFF2-40B4-BE49-F238E27FC236}">
                <a16:creationId xmlns:a16="http://schemas.microsoft.com/office/drawing/2014/main" id="{0C68D47B-6C40-4AFD-9234-F452B54360B5}"/>
              </a:ext>
            </a:extLst>
          </p:cNvPr>
          <p:cNvSpPr txBox="1"/>
          <p:nvPr userDrawn="1"/>
        </p:nvSpPr>
        <p:spPr>
          <a:xfrm>
            <a:off x="4851862" y="74131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dirty="0">
                <a:solidFill>
                  <a:schemeClr val="bg1"/>
                </a:solidFill>
                <a:latin typeface="Tw Cen MT" panose="020B0602020104020603" pitchFamily="34" charset="0"/>
              </a:rPr>
              <a:t>DISCLAIMER</a:t>
            </a:r>
          </a:p>
        </p:txBody>
      </p:sp>
      <p:pic>
        <p:nvPicPr>
          <p:cNvPr id="6" name="Picture 5" descr="A logo with blue text&#10;&#10;AI-generated content may be incorrect.">
            <a:extLst>
              <a:ext uri="{FF2B5EF4-FFF2-40B4-BE49-F238E27FC236}">
                <a16:creationId xmlns:a16="http://schemas.microsoft.com/office/drawing/2014/main" id="{EB264543-3A7A-8F22-C50F-A172B24D40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13284" y="5654351"/>
            <a:ext cx="1565432" cy="708793"/>
          </a:xfrm>
          <a:prstGeom prst="rect">
            <a:avLst/>
          </a:prstGeom>
        </p:spPr>
      </p:pic>
    </p:spTree>
    <p:extLst>
      <p:ext uri="{BB962C8B-B14F-4D97-AF65-F5344CB8AC3E}">
        <p14:creationId xmlns:p14="http://schemas.microsoft.com/office/powerpoint/2010/main" val="10679160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Numbered Content">
    <p:spTree>
      <p:nvGrpSpPr>
        <p:cNvPr id="1" name=""/>
        <p:cNvGrpSpPr/>
        <p:nvPr/>
      </p:nvGrpSpPr>
      <p:grpSpPr>
        <a:xfrm>
          <a:off x="0" y="0"/>
          <a:ext cx="0" cy="0"/>
          <a:chOff x="0" y="0"/>
          <a:chExt cx="0" cy="0"/>
        </a:xfrm>
      </p:grpSpPr>
      <p:sp>
        <p:nvSpPr>
          <p:cNvPr id="18" name="Content Placeholder 2"/>
          <p:cNvSpPr>
            <a:spLocks noGrp="1"/>
          </p:cNvSpPr>
          <p:nvPr>
            <p:ph idx="1" hasCustomPrompt="1"/>
          </p:nvPr>
        </p:nvSpPr>
        <p:spPr>
          <a:xfrm>
            <a:off x="975360" y="656489"/>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9" name="Rectangle 18"/>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Content Placeholder 2"/>
          <p:cNvSpPr>
            <a:spLocks noGrp="1"/>
          </p:cNvSpPr>
          <p:nvPr>
            <p:ph idx="13" hasCustomPrompt="1"/>
          </p:nvPr>
        </p:nvSpPr>
        <p:spPr>
          <a:xfrm>
            <a:off x="975360" y="1026918"/>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p:cNvSpPr>
            <a:spLocks noGrp="1"/>
          </p:cNvSpPr>
          <p:nvPr>
            <p:ph idx="14" hasCustomPrompt="1"/>
          </p:nvPr>
        </p:nvSpPr>
        <p:spPr>
          <a:xfrm>
            <a:off x="975360" y="2244970"/>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p:cNvSpPr>
            <a:spLocks noGrp="1"/>
          </p:cNvSpPr>
          <p:nvPr>
            <p:ph idx="15" hasCustomPrompt="1"/>
          </p:nvPr>
        </p:nvSpPr>
        <p:spPr>
          <a:xfrm>
            <a:off x="975360" y="2615399"/>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7" name="Content Placeholder 2"/>
          <p:cNvSpPr>
            <a:spLocks noGrp="1"/>
          </p:cNvSpPr>
          <p:nvPr>
            <p:ph idx="16" hasCustomPrompt="1"/>
          </p:nvPr>
        </p:nvSpPr>
        <p:spPr>
          <a:xfrm>
            <a:off x="975360" y="3846805"/>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p:cNvSpPr>
            <a:spLocks noGrp="1"/>
          </p:cNvSpPr>
          <p:nvPr>
            <p:ph idx="17" hasCustomPrompt="1"/>
          </p:nvPr>
        </p:nvSpPr>
        <p:spPr>
          <a:xfrm>
            <a:off x="975360" y="4217234"/>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9" name="Content Placeholder 2"/>
          <p:cNvSpPr>
            <a:spLocks noGrp="1"/>
          </p:cNvSpPr>
          <p:nvPr>
            <p:ph idx="18" hasCustomPrompt="1"/>
          </p:nvPr>
        </p:nvSpPr>
        <p:spPr>
          <a:xfrm>
            <a:off x="975360" y="5328189"/>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p:cNvSpPr>
            <a:spLocks noGrp="1"/>
          </p:cNvSpPr>
          <p:nvPr>
            <p:ph idx="19" hasCustomPrompt="1"/>
          </p:nvPr>
        </p:nvSpPr>
        <p:spPr>
          <a:xfrm>
            <a:off x="975360" y="5698618"/>
            <a:ext cx="8921029"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1" name="Date Placeholder 3">
            <a:extLst>
              <a:ext uri="{FF2B5EF4-FFF2-40B4-BE49-F238E27FC236}">
                <a16:creationId xmlns:a16="http://schemas.microsoft.com/office/drawing/2014/main" id="{3E5F7E4E-6FDF-4EB5-A29C-733410FC4E61}"/>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22" name="Footer Placeholder 4">
            <a:extLst>
              <a:ext uri="{FF2B5EF4-FFF2-40B4-BE49-F238E27FC236}">
                <a16:creationId xmlns:a16="http://schemas.microsoft.com/office/drawing/2014/main" id="{BE5096C0-1C15-4CAB-BA79-65911A8D3442}"/>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3" name="Slide Number Placeholder 5">
            <a:extLst>
              <a:ext uri="{FF2B5EF4-FFF2-40B4-BE49-F238E27FC236}">
                <a16:creationId xmlns:a16="http://schemas.microsoft.com/office/drawing/2014/main" id="{09C325D3-3B36-4D2F-81EB-8B03E4334BE6}"/>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31" name="Picture 30">
            <a:extLst>
              <a:ext uri="{FF2B5EF4-FFF2-40B4-BE49-F238E27FC236}">
                <a16:creationId xmlns:a16="http://schemas.microsoft.com/office/drawing/2014/main" id="{600A009B-6CEB-4B5A-8ABE-15226017AF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32642396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Numbered Content - Right Graphic - Header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B7DEEE-DAD9-48FA-B8F0-4DFC93A9FC35}"/>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Footer Placeholder 4">
            <a:extLst>
              <a:ext uri="{FF2B5EF4-FFF2-40B4-BE49-F238E27FC236}">
                <a16:creationId xmlns:a16="http://schemas.microsoft.com/office/drawing/2014/main" id="{FE7AD224-9B17-4681-9EAE-531E6C2BD288}"/>
              </a:ext>
            </a:extLst>
          </p:cNvPr>
          <p:cNvSpPr>
            <a:spLocks noGrp="1"/>
          </p:cNvSpPr>
          <p:nvPr>
            <p:ph type="ftr" sz="quarter" idx="3"/>
          </p:nvPr>
        </p:nvSpPr>
        <p:spPr>
          <a:xfrm>
            <a:off x="1463040" y="6629400"/>
            <a:ext cx="5029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8" name="Slide Number Placeholder 5">
            <a:extLst>
              <a:ext uri="{FF2B5EF4-FFF2-40B4-BE49-F238E27FC236}">
                <a16:creationId xmlns:a16="http://schemas.microsoft.com/office/drawing/2014/main" id="{4563C2AE-6B34-49DE-A40B-779CC4043DB9}"/>
              </a:ext>
            </a:extLst>
          </p:cNvPr>
          <p:cNvSpPr>
            <a:spLocks noGrp="1"/>
          </p:cNvSpPr>
          <p:nvPr>
            <p:ph type="sldNum" sz="quarter" idx="4"/>
          </p:nvPr>
        </p:nvSpPr>
        <p:spPr>
          <a:xfrm>
            <a:off x="658368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0" name="Content Placeholder 2">
            <a:extLst>
              <a:ext uri="{FF2B5EF4-FFF2-40B4-BE49-F238E27FC236}">
                <a16:creationId xmlns:a16="http://schemas.microsoft.com/office/drawing/2014/main" id="{BA0E8C55-E9E6-4DA4-9234-C887918836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1" name="Date Placeholder 3">
            <a:extLst>
              <a:ext uri="{FF2B5EF4-FFF2-40B4-BE49-F238E27FC236}">
                <a16:creationId xmlns:a16="http://schemas.microsoft.com/office/drawing/2014/main" id="{E2DAE9A9-E8EE-4137-9160-0391358B3DE2}"/>
              </a:ext>
            </a:extLst>
          </p:cNvPr>
          <p:cNvSpPr>
            <a:spLocks noGrp="1"/>
          </p:cNvSpPr>
          <p:nvPr>
            <p:ph type="dt" sz="half" idx="2"/>
          </p:nvPr>
        </p:nvSpPr>
        <p:spPr>
          <a:xfrm>
            <a:off x="456881"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23" name="Content Placeholder 2">
            <a:extLst>
              <a:ext uri="{FF2B5EF4-FFF2-40B4-BE49-F238E27FC236}">
                <a16:creationId xmlns:a16="http://schemas.microsoft.com/office/drawing/2014/main" id="{3232013B-5AF5-4AC7-9744-561CBCAB6F09}"/>
              </a:ext>
            </a:extLst>
          </p:cNvPr>
          <p:cNvSpPr>
            <a:spLocks noGrp="1"/>
          </p:cNvSpPr>
          <p:nvPr>
            <p:ph idx="1" hasCustomPrompt="1"/>
          </p:nvPr>
        </p:nvSpPr>
        <p:spPr>
          <a:xfrm>
            <a:off x="975360" y="656489"/>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4" name="Content Placeholder 2">
            <a:extLst>
              <a:ext uri="{FF2B5EF4-FFF2-40B4-BE49-F238E27FC236}">
                <a16:creationId xmlns:a16="http://schemas.microsoft.com/office/drawing/2014/main" id="{8C95AF84-DF33-499D-9936-C026C4E57ECB}"/>
              </a:ext>
            </a:extLst>
          </p:cNvPr>
          <p:cNvSpPr>
            <a:spLocks noGrp="1"/>
          </p:cNvSpPr>
          <p:nvPr>
            <p:ph idx="13" hasCustomPrompt="1"/>
          </p:nvPr>
        </p:nvSpPr>
        <p:spPr>
          <a:xfrm>
            <a:off x="975360" y="1026918"/>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a:extLst>
              <a:ext uri="{FF2B5EF4-FFF2-40B4-BE49-F238E27FC236}">
                <a16:creationId xmlns:a16="http://schemas.microsoft.com/office/drawing/2014/main" id="{6F705BC6-42D4-49AB-A79C-E8806E35B6D7}"/>
              </a:ext>
            </a:extLst>
          </p:cNvPr>
          <p:cNvSpPr>
            <a:spLocks noGrp="1"/>
          </p:cNvSpPr>
          <p:nvPr>
            <p:ph idx="14" hasCustomPrompt="1"/>
          </p:nvPr>
        </p:nvSpPr>
        <p:spPr>
          <a:xfrm>
            <a:off x="975360" y="2244970"/>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a:extLst>
              <a:ext uri="{FF2B5EF4-FFF2-40B4-BE49-F238E27FC236}">
                <a16:creationId xmlns:a16="http://schemas.microsoft.com/office/drawing/2014/main" id="{4ECAEF49-7445-41DA-BDC8-85C716901F2F}"/>
              </a:ext>
            </a:extLst>
          </p:cNvPr>
          <p:cNvSpPr>
            <a:spLocks noGrp="1"/>
          </p:cNvSpPr>
          <p:nvPr>
            <p:ph idx="15" hasCustomPrompt="1"/>
          </p:nvPr>
        </p:nvSpPr>
        <p:spPr>
          <a:xfrm>
            <a:off x="975360" y="2615399"/>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7" name="Content Placeholder 2">
            <a:extLst>
              <a:ext uri="{FF2B5EF4-FFF2-40B4-BE49-F238E27FC236}">
                <a16:creationId xmlns:a16="http://schemas.microsoft.com/office/drawing/2014/main" id="{2B08F23F-0993-4883-BCE2-B4699081302B}"/>
              </a:ext>
            </a:extLst>
          </p:cNvPr>
          <p:cNvSpPr>
            <a:spLocks noGrp="1"/>
          </p:cNvSpPr>
          <p:nvPr>
            <p:ph idx="16" hasCustomPrompt="1"/>
          </p:nvPr>
        </p:nvSpPr>
        <p:spPr>
          <a:xfrm>
            <a:off x="975360" y="3846805"/>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a:extLst>
              <a:ext uri="{FF2B5EF4-FFF2-40B4-BE49-F238E27FC236}">
                <a16:creationId xmlns:a16="http://schemas.microsoft.com/office/drawing/2014/main" id="{393DC392-EBD6-4A7B-9877-59A70AC464E6}"/>
              </a:ext>
            </a:extLst>
          </p:cNvPr>
          <p:cNvSpPr>
            <a:spLocks noGrp="1"/>
          </p:cNvSpPr>
          <p:nvPr>
            <p:ph idx="17" hasCustomPrompt="1"/>
          </p:nvPr>
        </p:nvSpPr>
        <p:spPr>
          <a:xfrm>
            <a:off x="975360" y="4217234"/>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9" name="Content Placeholder 2">
            <a:extLst>
              <a:ext uri="{FF2B5EF4-FFF2-40B4-BE49-F238E27FC236}">
                <a16:creationId xmlns:a16="http://schemas.microsoft.com/office/drawing/2014/main" id="{ECDA7CC5-D5FF-454B-9577-E07FC90EEA72}"/>
              </a:ext>
            </a:extLst>
          </p:cNvPr>
          <p:cNvSpPr>
            <a:spLocks noGrp="1"/>
          </p:cNvSpPr>
          <p:nvPr>
            <p:ph idx="18" hasCustomPrompt="1"/>
          </p:nvPr>
        </p:nvSpPr>
        <p:spPr>
          <a:xfrm>
            <a:off x="975360" y="5328189"/>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a:extLst>
              <a:ext uri="{FF2B5EF4-FFF2-40B4-BE49-F238E27FC236}">
                <a16:creationId xmlns:a16="http://schemas.microsoft.com/office/drawing/2014/main" id="{089E8D92-E218-4645-8C65-8151F60E8776}"/>
              </a:ext>
            </a:extLst>
          </p:cNvPr>
          <p:cNvSpPr>
            <a:spLocks noGrp="1"/>
          </p:cNvSpPr>
          <p:nvPr>
            <p:ph idx="19" hasCustomPrompt="1"/>
          </p:nvPr>
        </p:nvSpPr>
        <p:spPr>
          <a:xfrm>
            <a:off x="975360" y="5698618"/>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Tree>
    <p:extLst>
      <p:ext uri="{BB962C8B-B14F-4D97-AF65-F5344CB8AC3E}">
        <p14:creationId xmlns:p14="http://schemas.microsoft.com/office/powerpoint/2010/main" val="18762169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ree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25704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20928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26" name="Content Placeholder 9">
            <a:extLst>
              <a:ext uri="{FF2B5EF4-FFF2-40B4-BE49-F238E27FC236}">
                <a16:creationId xmlns:a16="http://schemas.microsoft.com/office/drawing/2014/main" id="{81B1EE3B-3674-4168-A362-0F967F31F736}"/>
              </a:ext>
            </a:extLst>
          </p:cNvPr>
          <p:cNvSpPr>
            <a:spLocks noGrp="1"/>
          </p:cNvSpPr>
          <p:nvPr>
            <p:ph idx="15"/>
          </p:nvPr>
        </p:nvSpPr>
        <p:spPr>
          <a:xfrm>
            <a:off x="304800"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7" name="Content Placeholder 9">
            <a:extLst>
              <a:ext uri="{FF2B5EF4-FFF2-40B4-BE49-F238E27FC236}">
                <a16:creationId xmlns:a16="http://schemas.microsoft.com/office/drawing/2014/main" id="{347EB440-42D1-4190-BDB9-C178F4DC3398}"/>
              </a:ext>
            </a:extLst>
          </p:cNvPr>
          <p:cNvSpPr>
            <a:spLocks noGrp="1"/>
          </p:cNvSpPr>
          <p:nvPr>
            <p:ph idx="16"/>
          </p:nvPr>
        </p:nvSpPr>
        <p:spPr>
          <a:xfrm>
            <a:off x="4257041"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8" name="Content Placeholder 9">
            <a:extLst>
              <a:ext uri="{FF2B5EF4-FFF2-40B4-BE49-F238E27FC236}">
                <a16:creationId xmlns:a16="http://schemas.microsoft.com/office/drawing/2014/main" id="{4B364FED-4307-44E9-A113-19E9BA150D2A}"/>
              </a:ext>
            </a:extLst>
          </p:cNvPr>
          <p:cNvSpPr>
            <a:spLocks noGrp="1"/>
          </p:cNvSpPr>
          <p:nvPr>
            <p:ph idx="17"/>
          </p:nvPr>
        </p:nvSpPr>
        <p:spPr>
          <a:xfrm>
            <a:off x="8209281" y="1086473"/>
            <a:ext cx="3677919"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19" name="Rectangle 18">
            <a:extLst>
              <a:ext uri="{FF2B5EF4-FFF2-40B4-BE49-F238E27FC236}">
                <a16:creationId xmlns:a16="http://schemas.microsoft.com/office/drawing/2014/main" id="{0752AA87-0548-4936-9CFE-F62CF4D13E91}"/>
              </a:ext>
            </a:extLst>
          </p:cNvPr>
          <p:cNvSpPr/>
          <p:nvPr userDrawn="1"/>
        </p:nvSpPr>
        <p:spPr>
          <a:xfrm>
            <a:off x="-1"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Date Placeholder 3">
            <a:extLst>
              <a:ext uri="{FF2B5EF4-FFF2-40B4-BE49-F238E27FC236}">
                <a16:creationId xmlns:a16="http://schemas.microsoft.com/office/drawing/2014/main" id="{73A7BBA4-453B-4655-B461-84F947C47192}"/>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21" name="Footer Placeholder 4">
            <a:extLst>
              <a:ext uri="{FF2B5EF4-FFF2-40B4-BE49-F238E27FC236}">
                <a16:creationId xmlns:a16="http://schemas.microsoft.com/office/drawing/2014/main" id="{611E31A4-604E-4EB9-BD90-78DCBA9F2C1E}"/>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2" name="Slide Number Placeholder 5">
            <a:extLst>
              <a:ext uri="{FF2B5EF4-FFF2-40B4-BE49-F238E27FC236}">
                <a16:creationId xmlns:a16="http://schemas.microsoft.com/office/drawing/2014/main" id="{285D5564-A431-4002-B949-3ABA71E8DFBE}"/>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15907001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ree Colored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257041" y="1615162"/>
            <a:ext cx="3657600" cy="475488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209281" y="1615162"/>
            <a:ext cx="3657600" cy="4754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19" name="Content Placeholder 9">
            <a:extLst>
              <a:ext uri="{FF2B5EF4-FFF2-40B4-BE49-F238E27FC236}">
                <a16:creationId xmlns:a16="http://schemas.microsoft.com/office/drawing/2014/main" id="{3EDAA1BF-37A4-4C44-A03A-353324912CA3}"/>
              </a:ext>
            </a:extLst>
          </p:cNvPr>
          <p:cNvSpPr>
            <a:spLocks noGrp="1"/>
          </p:cNvSpPr>
          <p:nvPr>
            <p:ph idx="15"/>
          </p:nvPr>
        </p:nvSpPr>
        <p:spPr>
          <a:xfrm>
            <a:off x="304800"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2" name="Content Placeholder 9">
            <a:extLst>
              <a:ext uri="{FF2B5EF4-FFF2-40B4-BE49-F238E27FC236}">
                <a16:creationId xmlns:a16="http://schemas.microsoft.com/office/drawing/2014/main" id="{2EB65CB4-8082-4D6B-A117-A853D735BE75}"/>
              </a:ext>
            </a:extLst>
          </p:cNvPr>
          <p:cNvSpPr>
            <a:spLocks noGrp="1"/>
          </p:cNvSpPr>
          <p:nvPr>
            <p:ph idx="16"/>
          </p:nvPr>
        </p:nvSpPr>
        <p:spPr>
          <a:xfrm>
            <a:off x="4257041"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6" name="Content Placeholder 9">
            <a:extLst>
              <a:ext uri="{FF2B5EF4-FFF2-40B4-BE49-F238E27FC236}">
                <a16:creationId xmlns:a16="http://schemas.microsoft.com/office/drawing/2014/main" id="{67DA97F0-796F-442F-A54A-668BE5647774}"/>
              </a:ext>
            </a:extLst>
          </p:cNvPr>
          <p:cNvSpPr>
            <a:spLocks noGrp="1"/>
          </p:cNvSpPr>
          <p:nvPr>
            <p:ph idx="17"/>
          </p:nvPr>
        </p:nvSpPr>
        <p:spPr>
          <a:xfrm>
            <a:off x="8209281" y="1086473"/>
            <a:ext cx="3677919"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0" name="Rectangle 19">
            <a:extLst>
              <a:ext uri="{FF2B5EF4-FFF2-40B4-BE49-F238E27FC236}">
                <a16:creationId xmlns:a16="http://schemas.microsoft.com/office/drawing/2014/main" id="{5843F7BB-1FD2-4447-B29B-4FA57A40EA5F}"/>
              </a:ext>
            </a:extLst>
          </p:cNvPr>
          <p:cNvSpPr/>
          <p:nvPr userDrawn="1"/>
        </p:nvSpPr>
        <p:spPr>
          <a:xfrm>
            <a:off x="-1"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Date Placeholder 3">
            <a:extLst>
              <a:ext uri="{FF2B5EF4-FFF2-40B4-BE49-F238E27FC236}">
                <a16:creationId xmlns:a16="http://schemas.microsoft.com/office/drawing/2014/main" id="{52A5DFED-16BB-48C7-9AD1-14FCBBEABA43}"/>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23" name="Footer Placeholder 4">
            <a:extLst>
              <a:ext uri="{FF2B5EF4-FFF2-40B4-BE49-F238E27FC236}">
                <a16:creationId xmlns:a16="http://schemas.microsoft.com/office/drawing/2014/main" id="{BDF1436C-ECB9-4F06-8C24-B3EAE20EC1C0}"/>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4" name="Slide Number Placeholder 5">
            <a:extLst>
              <a:ext uri="{FF2B5EF4-FFF2-40B4-BE49-F238E27FC236}">
                <a16:creationId xmlns:a16="http://schemas.microsoft.com/office/drawing/2014/main" id="{64FDEA3E-B21A-485A-B62F-1A15F73B0DD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3746643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3657600"/>
            <a:ext cx="109728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dirty="0"/>
              <a:t>QUESTIONS?</a:t>
            </a:r>
          </a:p>
        </p:txBody>
      </p:sp>
      <p:sp>
        <p:nvSpPr>
          <p:cNvPr id="6" name="Rectangle 5"/>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929672ED-BD30-4B8A-9574-CA6786D4AE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5797" y="685800"/>
            <a:ext cx="3200400" cy="2275380"/>
          </a:xfrm>
          <a:prstGeom prst="rect">
            <a:avLst/>
          </a:prstGeom>
        </p:spPr>
      </p:pic>
    </p:spTree>
    <p:extLst>
      <p:ext uri="{BB962C8B-B14F-4D97-AF65-F5344CB8AC3E}">
        <p14:creationId xmlns:p14="http://schemas.microsoft.com/office/powerpoint/2010/main" val="26693005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isclaimer -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5257801"/>
            <a:ext cx="10972800" cy="594360"/>
          </a:xfrm>
        </p:spPr>
        <p:txBody>
          <a:bodyPr wrap="square" tIns="0" bIns="0" anchor="ctr" anchorCtr="0">
            <a:noAutofit/>
          </a:bodyPr>
          <a:lstStyle>
            <a:lvl1pPr algn="ctr">
              <a:lnSpc>
                <a:spcPct val="100000"/>
              </a:lnSpc>
              <a:defRPr sz="5400" b="1" spc="-150" baseline="0">
                <a:solidFill>
                  <a:schemeClr val="tx2"/>
                </a:solidFill>
                <a:latin typeface="+mn-lt"/>
              </a:defRPr>
            </a:lvl1pPr>
          </a:lstStyle>
          <a:p>
            <a:r>
              <a:rPr lang="en-US" dirty="0"/>
              <a:t>QUESTIONS?</a:t>
            </a:r>
          </a:p>
        </p:txBody>
      </p:sp>
      <p:sp>
        <p:nvSpPr>
          <p:cNvPr id="9" name="Content Placeholder 2">
            <a:extLst>
              <a:ext uri="{FF2B5EF4-FFF2-40B4-BE49-F238E27FC236}">
                <a16:creationId xmlns:a16="http://schemas.microsoft.com/office/drawing/2014/main" id="{5B75559A-6736-4784-BEFD-8CEE49C16F74}"/>
              </a:ext>
            </a:extLst>
          </p:cNvPr>
          <p:cNvSpPr>
            <a:spLocks noGrp="1"/>
          </p:cNvSpPr>
          <p:nvPr>
            <p:ph idx="11"/>
          </p:nvPr>
        </p:nvSpPr>
        <p:spPr>
          <a:xfrm>
            <a:off x="0" y="5193"/>
            <a:ext cx="12192000" cy="5029200"/>
          </a:xfrm>
        </p:spPr>
        <p:txBody>
          <a:bodyPr/>
          <a:lstStyle>
            <a:lvl1pPr marL="0" indent="0">
              <a:buNone/>
              <a:defRPr/>
            </a:lvl1pPr>
          </a:lstStyle>
          <a:p>
            <a:pPr lvl="0"/>
            <a:r>
              <a:rPr lang="en-US"/>
              <a:t>Click to edit Master text styles</a:t>
            </a:r>
          </a:p>
        </p:txBody>
      </p:sp>
      <p:sp>
        <p:nvSpPr>
          <p:cNvPr id="6" name="Rectangle 5">
            <a:extLst>
              <a:ext uri="{FF2B5EF4-FFF2-40B4-BE49-F238E27FC236}">
                <a16:creationId xmlns:a16="http://schemas.microsoft.com/office/drawing/2014/main" id="{3BC8C5E5-42BC-47BA-8189-4DE91F7ED098}"/>
              </a:ext>
            </a:extLst>
          </p:cNvPr>
          <p:cNvSpPr/>
          <p:nvPr userDrawn="1"/>
        </p:nvSpPr>
        <p:spPr>
          <a:xfrm>
            <a:off x="0" y="5029200"/>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7025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hank You - Blue">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609600" y="544484"/>
            <a:ext cx="109728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dirty="0"/>
              <a:t>THANK YOU!</a:t>
            </a:r>
          </a:p>
        </p:txBody>
      </p:sp>
      <p:sp>
        <p:nvSpPr>
          <p:cNvPr id="11" name="Subtitle 3"/>
          <p:cNvSpPr>
            <a:spLocks noGrp="1"/>
          </p:cNvSpPr>
          <p:nvPr>
            <p:ph type="subTitle" idx="1"/>
          </p:nvPr>
        </p:nvSpPr>
        <p:spPr>
          <a:xfrm>
            <a:off x="609600" y="2743200"/>
            <a:ext cx="10972800" cy="1554480"/>
          </a:xfrm>
        </p:spPr>
        <p:txBody>
          <a:bodyPr>
            <a:noAutofit/>
          </a:bodyPr>
          <a:lstStyle>
            <a:lvl1pPr marL="0" indent="0" algn="ctr">
              <a:buNone/>
              <a:defRPr sz="1600" b="0">
                <a:latin typeface="+mn-lt"/>
              </a:defRPr>
            </a:lvl1pPr>
          </a:lstStyle>
          <a:p>
            <a:r>
              <a:rPr lang="en-US" sz="2000"/>
              <a:t>Click to edit Master subtitle style</a:t>
            </a:r>
            <a:endParaRPr lang="en-US" sz="2000" dirty="0"/>
          </a:p>
        </p:txBody>
      </p:sp>
      <p:sp>
        <p:nvSpPr>
          <p:cNvPr id="14" name="Rectangle 13">
            <a:extLst>
              <a:ext uri="{FF2B5EF4-FFF2-40B4-BE49-F238E27FC236}">
                <a16:creationId xmlns:a16="http://schemas.microsoft.com/office/drawing/2014/main" id="{4100FC63-46CB-49A9-932F-F9D9E5ECD675}"/>
              </a:ext>
            </a:extLst>
          </p:cNvPr>
          <p:cNvSpPr/>
          <p:nvPr userDrawn="1"/>
        </p:nvSpPr>
        <p:spPr>
          <a:xfrm>
            <a:off x="0" y="22860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a:extLst>
              <a:ext uri="{FF2B5EF4-FFF2-40B4-BE49-F238E27FC236}">
                <a16:creationId xmlns:a16="http://schemas.microsoft.com/office/drawing/2014/main" id="{27C45909-9F21-4404-8715-E3081C0754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53000" y="4800600"/>
            <a:ext cx="2286000" cy="1627967"/>
          </a:xfrm>
          <a:prstGeom prst="rect">
            <a:avLst/>
          </a:prstGeom>
        </p:spPr>
      </p:pic>
    </p:spTree>
    <p:extLst>
      <p:ext uri="{BB962C8B-B14F-4D97-AF65-F5344CB8AC3E}">
        <p14:creationId xmlns:p14="http://schemas.microsoft.com/office/powerpoint/2010/main" val="57424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6" name="Rectangle 5"/>
          <p:cNvSpPr/>
          <p:nvPr userDrawn="1"/>
        </p:nvSpPr>
        <p:spPr>
          <a:xfrm>
            <a:off x="0" y="41148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609600" y="2743200"/>
            <a:ext cx="109728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dirty="0"/>
              <a:t>THANK YOU!</a:t>
            </a:r>
          </a:p>
        </p:txBody>
      </p:sp>
      <p:sp>
        <p:nvSpPr>
          <p:cNvPr id="9" name="TextBox 8"/>
          <p:cNvSpPr txBox="1"/>
          <p:nvPr userDrawn="1"/>
        </p:nvSpPr>
        <p:spPr>
          <a:xfrm>
            <a:off x="609600" y="6375862"/>
            <a:ext cx="109728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accent1"/>
                </a:solidFill>
                <a:latin typeface="+mn-lt"/>
              </a:rPr>
              <a:t>eidebailly.com</a:t>
            </a:r>
          </a:p>
        </p:txBody>
      </p:sp>
      <p:sp>
        <p:nvSpPr>
          <p:cNvPr id="11" name="Subtitle 3"/>
          <p:cNvSpPr>
            <a:spLocks noGrp="1"/>
          </p:cNvSpPr>
          <p:nvPr>
            <p:ph type="subTitle" idx="1"/>
          </p:nvPr>
        </p:nvSpPr>
        <p:spPr>
          <a:xfrm>
            <a:off x="609600" y="4572001"/>
            <a:ext cx="10972800" cy="1446415"/>
          </a:xfrm>
        </p:spPr>
        <p:txBody>
          <a:bodyPr>
            <a:noAutofit/>
          </a:bodyPr>
          <a:lstStyle>
            <a:lvl1pPr marL="0" indent="0" algn="ctr">
              <a:buNone/>
              <a:defRPr sz="1600" b="0">
                <a:latin typeface="+mn-lt"/>
              </a:defRPr>
            </a:lvl1pPr>
          </a:lstStyle>
          <a:p>
            <a:r>
              <a:rPr lang="en-US" sz="2000"/>
              <a:t>Click to edit Master subtitle style</a:t>
            </a:r>
            <a:endParaRPr lang="en-US" sz="2000" dirty="0"/>
          </a:p>
        </p:txBody>
      </p:sp>
    </p:spTree>
    <p:extLst>
      <p:ext uri="{BB962C8B-B14F-4D97-AF65-F5344CB8AC3E}">
        <p14:creationId xmlns:p14="http://schemas.microsoft.com/office/powerpoint/2010/main" val="17445604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hank You - Photo">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09600" y="5166360"/>
            <a:ext cx="10972800" cy="914400"/>
          </a:xfrm>
        </p:spPr>
        <p:txBody>
          <a:bodyPr wrap="square" tIns="0" bIns="0" anchor="t" anchorCtr="0">
            <a:noAutofit/>
          </a:bodyPr>
          <a:lstStyle>
            <a:lvl1pPr algn="ctr">
              <a:lnSpc>
                <a:spcPct val="100000"/>
              </a:lnSpc>
              <a:defRPr sz="7200" b="1" spc="-150" baseline="0">
                <a:solidFill>
                  <a:schemeClr val="bg2"/>
                </a:solidFill>
                <a:latin typeface="+mn-lt"/>
              </a:defRPr>
            </a:lvl1pPr>
          </a:lstStyle>
          <a:p>
            <a:r>
              <a:rPr lang="en-US" dirty="0"/>
              <a:t>THANK YOU!</a:t>
            </a:r>
          </a:p>
        </p:txBody>
      </p:sp>
      <p:sp>
        <p:nvSpPr>
          <p:cNvPr id="9" name="TextBox 8"/>
          <p:cNvSpPr txBox="1"/>
          <p:nvPr userDrawn="1"/>
        </p:nvSpPr>
        <p:spPr>
          <a:xfrm>
            <a:off x="609600" y="6284422"/>
            <a:ext cx="109728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tx2"/>
                </a:solidFill>
                <a:latin typeface="+mn-lt"/>
              </a:rPr>
              <a:t>eidebailly.com</a:t>
            </a:r>
          </a:p>
        </p:txBody>
      </p:sp>
      <p:sp>
        <p:nvSpPr>
          <p:cNvPr id="10" name="Content Placeholder 2">
            <a:extLst>
              <a:ext uri="{FF2B5EF4-FFF2-40B4-BE49-F238E27FC236}">
                <a16:creationId xmlns:a16="http://schemas.microsoft.com/office/drawing/2014/main" id="{B673810B-70C9-42FD-BEE0-5A8B4673E704}"/>
              </a:ext>
            </a:extLst>
          </p:cNvPr>
          <p:cNvSpPr>
            <a:spLocks noGrp="1"/>
          </p:cNvSpPr>
          <p:nvPr>
            <p:ph idx="11"/>
          </p:nvPr>
        </p:nvSpPr>
        <p:spPr>
          <a:xfrm>
            <a:off x="0" y="5193"/>
            <a:ext cx="12192000" cy="5029200"/>
          </a:xfrm>
        </p:spPr>
        <p:txBody>
          <a:bodyPr/>
          <a:lstStyle>
            <a:lvl1pPr marL="0" indent="0">
              <a:buNone/>
              <a:defRPr/>
            </a:lvl1pPr>
          </a:lstStyle>
          <a:p>
            <a:pPr lvl="0"/>
            <a:r>
              <a:rPr lang="en-US"/>
              <a:t>Click to edit Master text styles</a:t>
            </a:r>
          </a:p>
        </p:txBody>
      </p:sp>
      <p:sp>
        <p:nvSpPr>
          <p:cNvPr id="11" name="Rectangle 10">
            <a:extLst>
              <a:ext uri="{FF2B5EF4-FFF2-40B4-BE49-F238E27FC236}">
                <a16:creationId xmlns:a16="http://schemas.microsoft.com/office/drawing/2014/main" id="{2EAFE54E-F714-468C-B271-88082969C30B}"/>
              </a:ext>
            </a:extLst>
          </p:cNvPr>
          <p:cNvSpPr/>
          <p:nvPr userDrawn="1"/>
        </p:nvSpPr>
        <p:spPr>
          <a:xfrm>
            <a:off x="0" y="5029200"/>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8184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hank You - Social Media">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61FD770-89CA-4F65-A4AA-0BA0124363CD}"/>
              </a:ext>
            </a:extLst>
          </p:cNvPr>
          <p:cNvSpPr txBox="1"/>
          <p:nvPr userDrawn="1"/>
        </p:nvSpPr>
        <p:spPr>
          <a:xfrm>
            <a:off x="4055292" y="6060274"/>
            <a:ext cx="4081417"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accent1"/>
                </a:solidFill>
                <a:latin typeface="+mn-lt"/>
              </a:rPr>
              <a:t>eidebailly.com</a:t>
            </a:r>
          </a:p>
        </p:txBody>
      </p:sp>
      <p:sp>
        <p:nvSpPr>
          <p:cNvPr id="13" name="TextBox 12">
            <a:extLst>
              <a:ext uri="{FF2B5EF4-FFF2-40B4-BE49-F238E27FC236}">
                <a16:creationId xmlns:a16="http://schemas.microsoft.com/office/drawing/2014/main" id="{83E034CA-B1F0-4435-A0E4-7CCCFDE2D509}"/>
              </a:ext>
            </a:extLst>
          </p:cNvPr>
          <p:cNvSpPr txBox="1"/>
          <p:nvPr userDrawn="1"/>
        </p:nvSpPr>
        <p:spPr>
          <a:xfrm>
            <a:off x="4368801" y="5073145"/>
            <a:ext cx="3454399" cy="4206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u="none" strike="noStrike" baseline="30000" dirty="0">
                <a:solidFill>
                  <a:schemeClr val="accent1"/>
                </a:solidFill>
                <a:latin typeface="+mn-lt"/>
              </a:rPr>
              <a:t>Find us online:</a:t>
            </a:r>
          </a:p>
        </p:txBody>
      </p:sp>
      <p:sp>
        <p:nvSpPr>
          <p:cNvPr id="7" name="Rectangle 6">
            <a:extLst>
              <a:ext uri="{FF2B5EF4-FFF2-40B4-BE49-F238E27FC236}">
                <a16:creationId xmlns:a16="http://schemas.microsoft.com/office/drawing/2014/main" id="{DC1F9A64-6AD3-4471-84F7-8D397A991664}"/>
              </a:ext>
            </a:extLst>
          </p:cNvPr>
          <p:cNvSpPr/>
          <p:nvPr userDrawn="1"/>
        </p:nvSpPr>
        <p:spPr>
          <a:xfrm>
            <a:off x="0" y="45720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a:extLst>
              <a:ext uri="{FF2B5EF4-FFF2-40B4-BE49-F238E27FC236}">
                <a16:creationId xmlns:a16="http://schemas.microsoft.com/office/drawing/2014/main" id="{AC808CF3-2685-4C43-B741-6CBA503899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2900" y="822960"/>
            <a:ext cx="3886200" cy="2762961"/>
          </a:xfrm>
          <a:prstGeom prst="rect">
            <a:avLst/>
          </a:prstGeom>
        </p:spPr>
      </p:pic>
      <p:pic>
        <p:nvPicPr>
          <p:cNvPr id="14" name="Picture 13">
            <a:extLst>
              <a:ext uri="{FF2B5EF4-FFF2-40B4-BE49-F238E27FC236}">
                <a16:creationId xmlns:a16="http://schemas.microsoft.com/office/drawing/2014/main" id="{3E5AFFF7-5020-40B1-B467-718C6CE6A3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0600" y="5394960"/>
            <a:ext cx="2590799" cy="558461"/>
          </a:xfrm>
          <a:prstGeom prst="rect">
            <a:avLst/>
          </a:prstGeom>
        </p:spPr>
      </p:pic>
    </p:spTree>
    <p:extLst>
      <p:ext uri="{BB962C8B-B14F-4D97-AF65-F5344CB8AC3E}">
        <p14:creationId xmlns:p14="http://schemas.microsoft.com/office/powerpoint/2010/main" val="1314877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lvl1pPr>
          </a:lstStyle>
          <a:p>
            <a:r>
              <a:rPr lang="en-US" dirty="0"/>
              <a:t>CLICK TO EDIT MASTER TITLE STYLE</a:t>
            </a:r>
          </a:p>
        </p:txBody>
      </p:sp>
      <p:sp>
        <p:nvSpPr>
          <p:cNvPr id="7" name="Text Placeholder 2">
            <a:extLst>
              <a:ext uri="{FF2B5EF4-FFF2-40B4-BE49-F238E27FC236}">
                <a16:creationId xmlns:a16="http://schemas.microsoft.com/office/drawing/2014/main" id="{E0327F50-180D-42EC-AEF7-4A84A9D72E61}"/>
              </a:ext>
            </a:extLst>
          </p:cNvPr>
          <p:cNvSpPr>
            <a:spLocks noGrp="1"/>
          </p:cNvSpPr>
          <p:nvPr>
            <p:ph idx="1"/>
          </p:nvPr>
        </p:nvSpPr>
        <p:spPr>
          <a:xfrm>
            <a:off x="304253" y="1188720"/>
            <a:ext cx="11582400" cy="5212080"/>
          </a:xfrm>
          <a:prstGeom prst="rect">
            <a:avLst/>
          </a:prstGeom>
        </p:spPr>
        <p:txBody>
          <a:bodyPr vert="horz" lIns="0" tIns="45720" rIns="0" bIns="45720" rtlCol="0">
            <a:normAutofit/>
          </a:bodyPr>
          <a:lstStyle>
            <a:lvl1pPr marL="342900" indent="-342900">
              <a:lnSpc>
                <a:spcPct val="150000"/>
              </a:lnSpc>
              <a:buFont typeface="Arial" panose="020B0604020202020204" pitchFamily="34" charset="0"/>
              <a:buChar char="•"/>
              <a:defRPr/>
            </a:lvl1pPr>
            <a:lvl2pPr marL="685800" indent="-342900">
              <a:lnSpc>
                <a:spcPct val="150000"/>
              </a:lnSpc>
              <a:buFont typeface="Arial" panose="020B0604020202020204" pitchFamily="34" charset="0"/>
              <a:buChar char="•"/>
              <a:defRPr/>
            </a:lvl2pPr>
            <a:lvl3pPr marL="971550" indent="-285750">
              <a:lnSpc>
                <a:spcPct val="150000"/>
              </a:lnSpc>
              <a:buFont typeface="Arial" panose="020B0604020202020204" pitchFamily="34" charset="0"/>
              <a:buChar char="•"/>
              <a:defRPr/>
            </a:lvl3pPr>
            <a:lvl4pPr marL="1314450" indent="-285750">
              <a:lnSpc>
                <a:spcPct val="150000"/>
              </a:lnSpc>
              <a:buFont typeface="Arial" panose="020B0604020202020204" pitchFamily="34" charset="0"/>
              <a:buChar char="•"/>
              <a:defRPr/>
            </a:lvl4pPr>
            <a:lvl5pPr marL="1657350" indent="-285750">
              <a:lnSpc>
                <a:spcPct val="15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43D98102-212C-4052-9953-C842E77FC847}"/>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10" name="Footer Placeholder 4">
            <a:extLst>
              <a:ext uri="{FF2B5EF4-FFF2-40B4-BE49-F238E27FC236}">
                <a16:creationId xmlns:a16="http://schemas.microsoft.com/office/drawing/2014/main" id="{6BBADDBD-A57A-4814-B061-94A210FDF6B0}"/>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1" name="Slide Number Placeholder 5">
            <a:extLst>
              <a:ext uri="{FF2B5EF4-FFF2-40B4-BE49-F238E27FC236}">
                <a16:creationId xmlns:a16="http://schemas.microsoft.com/office/drawing/2014/main" id="{1A0E33B3-C5BF-413C-8D6C-D397CB870DEE}"/>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5513817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1"/>
        <p:cNvGrpSpPr/>
        <p:nvPr/>
      </p:nvGrpSpPr>
      <p:grpSpPr>
        <a:xfrm>
          <a:off x="0" y="0"/>
          <a:ext cx="0" cy="0"/>
          <a:chOff x="0" y="0"/>
          <a:chExt cx="0" cy="0"/>
        </a:xfrm>
      </p:grpSpPr>
      <p:sp>
        <p:nvSpPr>
          <p:cNvPr id="22" name="Google Shape;22;p1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dirty="0">
              <a:ln>
                <a:noFill/>
              </a:ln>
              <a:solidFill>
                <a:srgbClr val="BDBBBA"/>
              </a:solidFill>
              <a:effectLst/>
              <a:uLnTx/>
              <a:uFillTx/>
              <a:latin typeface="Tw Cen MT" panose="020B0602020104020603" pitchFamily="34" charset="0"/>
              <a:ea typeface="+mn-ea"/>
              <a:cs typeface="+mn-cs"/>
            </a:endParaRPr>
          </a:p>
        </p:txBody>
      </p:sp>
      <p:sp>
        <p:nvSpPr>
          <p:cNvPr id="25" name="Google Shape;25;p1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dirty="0">
              <a:ln>
                <a:noFill/>
              </a:ln>
              <a:solidFill>
                <a:srgbClr val="BDBBBA"/>
              </a:solidFill>
              <a:effectLst/>
              <a:uLnTx/>
              <a:uFillTx/>
              <a:latin typeface="Tw Cen MT" panose="020B0602020104020603" pitchFamily="34" charset="0"/>
              <a:ea typeface="+mn-ea"/>
              <a:cs typeface="+mn-cs"/>
            </a:endParaRPr>
          </a:p>
        </p:txBody>
      </p:sp>
      <p:sp>
        <p:nvSpPr>
          <p:cNvPr id="26" name="Google Shape;26;p162"/>
          <p:cNvSpPr txBox="1">
            <a:spLocks noGrp="1"/>
          </p:cNvSpPr>
          <p:nvPr>
            <p:ph type="sldNum" idx="12"/>
          </p:nvPr>
        </p:nvSpPr>
        <p:spPr>
          <a:xfrm>
            <a:off x="3581400" y="633909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a:ln>
                  <a:noFill/>
                </a:ln>
                <a:solidFill>
                  <a:srgbClr val="BDBBBA"/>
                </a:solidFill>
                <a:effectLst/>
                <a:uLnTx/>
                <a:uFillTx/>
                <a:latin typeface="Tw Cen MT" panose="020B06020201040206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900" b="0" i="0" u="none" strike="noStrike" kern="1200" cap="none" spc="0" normalizeH="0" baseline="0" noProof="0" dirty="0">
              <a:ln>
                <a:noFill/>
              </a:ln>
              <a:solidFill>
                <a:srgbClr val="BDBBBA"/>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7242443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ver A">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8950" y="3976925"/>
            <a:ext cx="7353300" cy="332399"/>
          </a:xfrm>
        </p:spPr>
        <p:txBody>
          <a:bodyPr>
            <a:spAutoFit/>
          </a:bodyPr>
          <a:lstStyle>
            <a:lvl1pPr marL="0" indent="0" algn="l">
              <a:lnSpc>
                <a:spcPct val="90000"/>
              </a:lnSpc>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subtitle</a:t>
            </a:r>
          </a:p>
        </p:txBody>
      </p:sp>
      <p:sp>
        <p:nvSpPr>
          <p:cNvPr id="6" name="Presenter Name 3">
            <a:extLst>
              <a:ext uri="{FF2B5EF4-FFF2-40B4-BE49-F238E27FC236}">
                <a16:creationId xmlns:a16="http://schemas.microsoft.com/office/drawing/2014/main" id="{C04F57AA-54B2-45D6-A733-72203FE0CF7A}"/>
              </a:ext>
            </a:extLst>
          </p:cNvPr>
          <p:cNvSpPr>
            <a:spLocks noGrp="1"/>
          </p:cNvSpPr>
          <p:nvPr>
            <p:ph type="body" sz="quarter" idx="11" hasCustomPrompt="1"/>
          </p:nvPr>
        </p:nvSpPr>
        <p:spPr>
          <a:xfrm>
            <a:off x="488949" y="5670849"/>
            <a:ext cx="5120643" cy="287259"/>
          </a:xfrm>
        </p:spPr>
        <p:txBody>
          <a:bodyPr wrap="square">
            <a:spAutoFit/>
          </a:bodyPr>
          <a:lstStyle>
            <a:lvl1pPr marL="0" indent="0">
              <a:buNone/>
              <a:defRPr sz="1867"/>
            </a:lvl1pPr>
          </a:lstStyle>
          <a:p>
            <a:pPr lvl="0"/>
            <a:r>
              <a:rPr lang="en-US" dirty="0"/>
              <a:t>Presenter Name</a:t>
            </a:r>
          </a:p>
        </p:txBody>
      </p:sp>
      <p:sp>
        <p:nvSpPr>
          <p:cNvPr id="8" name="Presenter Info 4">
            <a:extLst>
              <a:ext uri="{FF2B5EF4-FFF2-40B4-BE49-F238E27FC236}">
                <a16:creationId xmlns:a16="http://schemas.microsoft.com/office/drawing/2014/main" id="{C2103BC2-100F-4A8E-85B0-54037B4529E7}"/>
              </a:ext>
            </a:extLst>
          </p:cNvPr>
          <p:cNvSpPr>
            <a:spLocks noGrp="1"/>
          </p:cNvSpPr>
          <p:nvPr>
            <p:ph type="body" sz="quarter" idx="12" hasCustomPrompt="1"/>
          </p:nvPr>
        </p:nvSpPr>
        <p:spPr>
          <a:xfrm>
            <a:off x="488949" y="5955099"/>
            <a:ext cx="5120643" cy="225703"/>
          </a:xfrm>
        </p:spPr>
        <p:txBody>
          <a:bodyPr wrap="square">
            <a:spAutoFit/>
          </a:bodyPr>
          <a:lstStyle>
            <a:lvl1pPr marL="0" indent="0">
              <a:buNone/>
              <a:defRPr sz="1467"/>
            </a:lvl1pPr>
          </a:lstStyle>
          <a:p>
            <a:pPr lvl="0"/>
            <a:r>
              <a:rPr lang="en-US" dirty="0"/>
              <a:t>Presenter Title | @socialmedia</a:t>
            </a:r>
          </a:p>
        </p:txBody>
      </p:sp>
      <p:sp>
        <p:nvSpPr>
          <p:cNvPr id="4" name="Title 3">
            <a:extLst>
              <a:ext uri="{FF2B5EF4-FFF2-40B4-BE49-F238E27FC236}">
                <a16:creationId xmlns:a16="http://schemas.microsoft.com/office/drawing/2014/main" id="{FDF33CCA-8B87-47DC-8089-42B74D56A63F}"/>
              </a:ext>
            </a:extLst>
          </p:cNvPr>
          <p:cNvSpPr>
            <a:spLocks noGrp="1"/>
          </p:cNvSpPr>
          <p:nvPr>
            <p:ph type="title" hasCustomPrompt="1"/>
          </p:nvPr>
        </p:nvSpPr>
        <p:spPr>
          <a:xfrm>
            <a:off x="491321" y="1577983"/>
            <a:ext cx="8316383" cy="2236509"/>
          </a:xfrm>
        </p:spPr>
        <p:txBody>
          <a:bodyPr anchor="b"/>
          <a:lstStyle>
            <a:lvl1pPr>
              <a:defRPr sz="5333"/>
            </a:lvl1pPr>
          </a:lstStyle>
          <a:p>
            <a:r>
              <a:rPr lang="en-US" dirty="0"/>
              <a:t>Presentation title </a:t>
            </a:r>
            <a:br>
              <a:rPr lang="en-US" dirty="0"/>
            </a:br>
            <a:r>
              <a:rPr lang="en-US" dirty="0"/>
              <a:t>extends to two </a:t>
            </a:r>
            <a:br>
              <a:rPr lang="en-US" dirty="0"/>
            </a:br>
            <a:r>
              <a:rPr lang="en-US" dirty="0"/>
              <a:t>or more lines</a:t>
            </a:r>
          </a:p>
        </p:txBody>
      </p:sp>
    </p:spTree>
    <p:extLst>
      <p:ext uri="{BB962C8B-B14F-4D97-AF65-F5344CB8AC3E}">
        <p14:creationId xmlns:p14="http://schemas.microsoft.com/office/powerpoint/2010/main" val="41026402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Divider A">
    <p:spTree>
      <p:nvGrpSpPr>
        <p:cNvPr id="1" name=""/>
        <p:cNvGrpSpPr/>
        <p:nvPr/>
      </p:nvGrpSpPr>
      <p:grpSpPr>
        <a:xfrm>
          <a:off x="0" y="0"/>
          <a:ext cx="0" cy="0"/>
          <a:chOff x="0" y="0"/>
          <a:chExt cx="0" cy="0"/>
        </a:xfrm>
      </p:grpSpPr>
      <p:sp>
        <p:nvSpPr>
          <p:cNvPr id="2" name="Title 1"/>
          <p:cNvSpPr>
            <a:spLocks noGrp="1"/>
          </p:cNvSpPr>
          <p:nvPr>
            <p:ph type="title"/>
          </p:nvPr>
        </p:nvSpPr>
        <p:spPr>
          <a:xfrm>
            <a:off x="4366591" y="2328672"/>
            <a:ext cx="7584133" cy="1478400"/>
          </a:xfrm>
        </p:spPr>
        <p:txBody>
          <a:bodyPr anchor="b"/>
          <a:lstStyle>
            <a:lvl1pPr>
              <a:lnSpc>
                <a:spcPct val="90000"/>
              </a:lnSpc>
              <a:defRPr sz="5333" b="1" i="0">
                <a:latin typeface="+mj-lt"/>
                <a:ea typeface="Inter" panose="02000503000000020004" pitchFamily="2" charset="0"/>
              </a:defRPr>
            </a:lvl1pPr>
          </a:lstStyle>
          <a:p>
            <a:r>
              <a:rPr lang="en-US"/>
              <a:t>Click to edit Master title style</a:t>
            </a:r>
            <a:endParaRPr lang="en-US" dirty="0"/>
          </a:p>
        </p:txBody>
      </p:sp>
      <p:sp>
        <p:nvSpPr>
          <p:cNvPr id="3" name="Text Placeholder 2"/>
          <p:cNvSpPr>
            <a:spLocks noGrp="1"/>
          </p:cNvSpPr>
          <p:nvPr>
            <p:ph type="body" idx="1"/>
          </p:nvPr>
        </p:nvSpPr>
        <p:spPr>
          <a:xfrm>
            <a:off x="4366591" y="3972202"/>
            <a:ext cx="7586133" cy="424732"/>
          </a:xfrm>
        </p:spPr>
        <p:txBody>
          <a:bodyPr>
            <a:spAutoFit/>
          </a:bodyPr>
          <a:lstStyle>
            <a:lvl1pPr marL="0" indent="0">
              <a:lnSpc>
                <a:spcPct val="90000"/>
              </a:lnSpc>
              <a:buNone/>
              <a:defRPr sz="2400">
                <a:solidFill>
                  <a:schemeClr val="tx1"/>
                </a:solidFill>
                <a:latin typeface="+mn-lt"/>
                <a:ea typeface="Inter" panose="02000503000000020004"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Picture Placeholder 13">
            <a:extLst>
              <a:ext uri="{FF2B5EF4-FFF2-40B4-BE49-F238E27FC236}">
                <a16:creationId xmlns:a16="http://schemas.microsoft.com/office/drawing/2014/main" id="{A6FAB897-C5E6-BB5C-425F-8414310A0261}"/>
              </a:ext>
            </a:extLst>
          </p:cNvPr>
          <p:cNvSpPr>
            <a:spLocks noGrp="1"/>
          </p:cNvSpPr>
          <p:nvPr>
            <p:ph type="pic" sz="quarter" idx="11"/>
          </p:nvPr>
        </p:nvSpPr>
        <p:spPr>
          <a:xfrm>
            <a:off x="11189" y="0"/>
            <a:ext cx="3937959" cy="6858000"/>
          </a:xfrm>
          <a:solidFill>
            <a:schemeClr val="accent5"/>
          </a:solidFill>
        </p:spPr>
        <p:txBody>
          <a:bodyPr/>
          <a:lstStyle>
            <a:lvl1pPr>
              <a:defRPr>
                <a:solidFill>
                  <a:schemeClr val="tx1">
                    <a:alpha val="0"/>
                  </a:schemeClr>
                </a:solidFill>
              </a:defRPr>
            </a:lvl1pPr>
          </a:lstStyle>
          <a:p>
            <a:r>
              <a:rPr lang="en-US"/>
              <a:t>Click icon to add picture</a:t>
            </a:r>
          </a:p>
        </p:txBody>
      </p:sp>
    </p:spTree>
    <p:extLst>
      <p:ext uri="{BB962C8B-B14F-4D97-AF65-F5344CB8AC3E}">
        <p14:creationId xmlns:p14="http://schemas.microsoft.com/office/powerpoint/2010/main" val="2525429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7111F5F3-AFD8-E01A-5797-0B88718FC6BC}"/>
              </a:ext>
            </a:extLst>
          </p:cNvPr>
          <p:cNvSpPr>
            <a:spLocks noGrp="1"/>
          </p:cNvSpPr>
          <p:nvPr>
            <p:ph type="pic" sz="quarter" idx="10"/>
          </p:nvPr>
        </p:nvSpPr>
        <p:spPr>
          <a:xfrm>
            <a:off x="0" y="0"/>
            <a:ext cx="12192001" cy="6858000"/>
          </a:xfrm>
          <a:solidFill>
            <a:schemeClr val="tx1"/>
          </a:solidFill>
        </p:spPr>
        <p:txBody>
          <a:bodyPr/>
          <a:lstStyle>
            <a:lvl1pPr>
              <a:defRPr>
                <a:solidFill>
                  <a:schemeClr val="tx1">
                    <a:alpha val="0"/>
                  </a:schemeClr>
                </a:solidFill>
              </a:defRPr>
            </a:lvl1pPr>
          </a:lstStyle>
          <a:p>
            <a:r>
              <a:rPr lang="en-US"/>
              <a:t>Click icon to add picture</a:t>
            </a:r>
          </a:p>
        </p:txBody>
      </p:sp>
      <p:sp>
        <p:nvSpPr>
          <p:cNvPr id="11" name="Title 1"/>
          <p:cNvSpPr>
            <a:spLocks noGrp="1"/>
          </p:cNvSpPr>
          <p:nvPr>
            <p:ph type="ctrTitle" hasCustomPrompt="1"/>
          </p:nvPr>
        </p:nvSpPr>
        <p:spPr>
          <a:xfrm>
            <a:off x="609600" y="4576451"/>
            <a:ext cx="10291763" cy="677108"/>
          </a:xfrm>
        </p:spPr>
        <p:txBody>
          <a:bodyPr wrap="square" tIns="0" bIns="0" anchor="b">
            <a:normAutofit/>
          </a:bodyPr>
          <a:lstStyle>
            <a:lvl1pPr algn="l">
              <a:lnSpc>
                <a:spcPct val="100000"/>
              </a:lnSpc>
              <a:defRPr sz="4400" b="1" cap="none" spc="-150" baseline="0">
                <a:solidFill>
                  <a:schemeClr val="bg1"/>
                </a:solidFill>
                <a:latin typeface="+mj-lt"/>
                <a:ea typeface="Inter" panose="02000503000000020004" pitchFamily="2" charset="0"/>
              </a:defRPr>
            </a:lvl1pPr>
          </a:lstStyle>
          <a:p>
            <a:r>
              <a:rPr lang="en-US" dirty="0"/>
              <a:t>Click to edit master title style</a:t>
            </a:r>
          </a:p>
        </p:txBody>
      </p:sp>
      <p:sp>
        <p:nvSpPr>
          <p:cNvPr id="12" name="Subtitle 2"/>
          <p:cNvSpPr>
            <a:spLocks noGrp="1"/>
          </p:cNvSpPr>
          <p:nvPr>
            <p:ph type="subTitle" idx="1"/>
          </p:nvPr>
        </p:nvSpPr>
        <p:spPr>
          <a:xfrm>
            <a:off x="609600" y="5335290"/>
            <a:ext cx="8748713" cy="604233"/>
          </a:xfrm>
        </p:spPr>
        <p:txBody>
          <a:bodyPr lIns="0" rIns="0">
            <a:noAutofit/>
          </a:bodyPr>
          <a:lstStyle>
            <a:lvl1pPr marL="0" indent="0" algn="l">
              <a:lnSpc>
                <a:spcPct val="100000"/>
              </a:lnSpc>
              <a:spcBef>
                <a:spcPts val="0"/>
              </a:spcBef>
              <a:buNone/>
              <a:defRPr sz="2000">
                <a:solidFill>
                  <a:schemeClr val="bg2"/>
                </a:solidFill>
                <a:latin typeface="+mn-lt"/>
                <a:ea typeface="Inter" panose="02000503000000020004"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Rectangle 1">
            <a:extLst>
              <a:ext uri="{FF2B5EF4-FFF2-40B4-BE49-F238E27FC236}">
                <a16:creationId xmlns:a16="http://schemas.microsoft.com/office/drawing/2014/main" id="{4E7500E3-D658-175D-7880-14C50C1C2181}"/>
              </a:ext>
            </a:extLst>
          </p:cNvPr>
          <p:cNvSpPr/>
          <p:nvPr/>
        </p:nvSpPr>
        <p:spPr>
          <a:xfrm>
            <a:off x="-679621" y="0"/>
            <a:ext cx="407773" cy="418346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3" name="Rectangle 2">
            <a:extLst>
              <a:ext uri="{FF2B5EF4-FFF2-40B4-BE49-F238E27FC236}">
                <a16:creationId xmlns:a16="http://schemas.microsoft.com/office/drawing/2014/main" id="{A1BB0659-B556-B2A0-8039-05BD40CEEF28}"/>
              </a:ext>
            </a:extLst>
          </p:cNvPr>
          <p:cNvSpPr/>
          <p:nvPr/>
        </p:nvSpPr>
        <p:spPr>
          <a:xfrm>
            <a:off x="-679621" y="2471351"/>
            <a:ext cx="407773" cy="278220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4" name="Rectangle 3">
            <a:extLst>
              <a:ext uri="{FF2B5EF4-FFF2-40B4-BE49-F238E27FC236}">
                <a16:creationId xmlns:a16="http://schemas.microsoft.com/office/drawing/2014/main" id="{82FC6D93-C910-A95E-D35B-4949C365D229}"/>
              </a:ext>
            </a:extLst>
          </p:cNvPr>
          <p:cNvSpPr/>
          <p:nvPr/>
        </p:nvSpPr>
        <p:spPr>
          <a:xfrm>
            <a:off x="-679621" y="4151870"/>
            <a:ext cx="407773" cy="19089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6" name="Rectangle 5">
            <a:extLst>
              <a:ext uri="{FF2B5EF4-FFF2-40B4-BE49-F238E27FC236}">
                <a16:creationId xmlns:a16="http://schemas.microsoft.com/office/drawing/2014/main" id="{7094CB6C-1A84-0DB8-F157-E0077F25C3D5}"/>
              </a:ext>
            </a:extLst>
          </p:cNvPr>
          <p:cNvSpPr/>
          <p:nvPr/>
        </p:nvSpPr>
        <p:spPr>
          <a:xfrm>
            <a:off x="-679621" y="5301048"/>
            <a:ext cx="407773" cy="155695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10" name="Body Level One…">
            <a:extLst>
              <a:ext uri="{FF2B5EF4-FFF2-40B4-BE49-F238E27FC236}">
                <a16:creationId xmlns:a16="http://schemas.microsoft.com/office/drawing/2014/main" id="{B9CA7392-8C1C-16EA-1B25-1C3F47376FFA}"/>
              </a:ext>
            </a:extLst>
          </p:cNvPr>
          <p:cNvSpPr txBox="1">
            <a:spLocks noGrp="1"/>
          </p:cNvSpPr>
          <p:nvPr>
            <p:ph type="body" sz="quarter" idx="11" hasCustomPrompt="1"/>
          </p:nvPr>
        </p:nvSpPr>
        <p:spPr>
          <a:xfrm>
            <a:off x="631662" y="1619007"/>
            <a:ext cx="5016925" cy="273579"/>
          </a:xfrm>
          <a:prstGeom prst="rect">
            <a:avLst/>
          </a:prstGeom>
        </p:spPr>
        <p:txBody>
          <a:bodyPr lIns="0" tIns="0" rIns="0" bIns="0" anchor="ctr" anchorCtr="0">
            <a:spAutoFit/>
          </a:bodyPr>
          <a:lstStyle>
            <a:lvl1pPr marL="0" indent="0">
              <a:lnSpc>
                <a:spcPts val="2133"/>
              </a:lnSpc>
              <a:spcBef>
                <a:spcPts val="0"/>
              </a:spcBef>
              <a:buClrTx/>
              <a:buSzTx/>
              <a:buFontTx/>
              <a:buNone/>
              <a:defRPr sz="2133" b="0" i="0" baseline="0">
                <a:solidFill>
                  <a:schemeClr val="bg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Slide label</a:t>
            </a:r>
          </a:p>
        </p:txBody>
      </p:sp>
      <p:sp>
        <p:nvSpPr>
          <p:cNvPr id="13" name="Body Level One…">
            <a:extLst>
              <a:ext uri="{FF2B5EF4-FFF2-40B4-BE49-F238E27FC236}">
                <a16:creationId xmlns:a16="http://schemas.microsoft.com/office/drawing/2014/main" id="{273ED5D1-DE7A-CBFA-73C3-84311CEB0E21}"/>
              </a:ext>
            </a:extLst>
          </p:cNvPr>
          <p:cNvSpPr txBox="1">
            <a:spLocks noGrp="1"/>
          </p:cNvSpPr>
          <p:nvPr>
            <p:ph type="body" sz="quarter" idx="13" hasCustomPrompt="1"/>
          </p:nvPr>
        </p:nvSpPr>
        <p:spPr>
          <a:xfrm>
            <a:off x="631927" y="6156117"/>
            <a:ext cx="1970204" cy="243144"/>
          </a:xfrm>
          <a:prstGeom prst="rect">
            <a:avLst/>
          </a:prstGeom>
        </p:spPr>
        <p:txBody>
          <a:bodyPr wrap="square" lIns="0" tIns="0" rIns="0" bIns="0" anchor="t" anchorCtr="0">
            <a:spAutoFit/>
          </a:bodyPr>
          <a:lstStyle>
            <a:lvl1pPr marL="0" indent="0">
              <a:lnSpc>
                <a:spcPts val="2133"/>
              </a:lnSpc>
              <a:spcBef>
                <a:spcPts val="0"/>
              </a:spcBef>
              <a:buClrTx/>
              <a:buSzTx/>
              <a:buFontTx/>
              <a:buNone/>
              <a:defRPr sz="1067" b="0" i="0" baseline="0">
                <a:solidFill>
                  <a:schemeClr val="bg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Presentation Date</a:t>
            </a:r>
          </a:p>
        </p:txBody>
      </p:sp>
      <p:pic>
        <p:nvPicPr>
          <p:cNvPr id="9" name="Picture 8" descr="A black and white logo&#10;&#10;AI-generated content may be incorrect.">
            <a:extLst>
              <a:ext uri="{FF2B5EF4-FFF2-40B4-BE49-F238E27FC236}">
                <a16:creationId xmlns:a16="http://schemas.microsoft.com/office/drawing/2014/main" id="{1EF33A94-2F44-BC51-FAB0-332FDB9642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8400" y="457200"/>
            <a:ext cx="1600200" cy="724387"/>
          </a:xfrm>
          <a:prstGeom prst="rect">
            <a:avLst/>
          </a:prstGeom>
        </p:spPr>
      </p:pic>
      <p:sp>
        <p:nvSpPr>
          <p:cNvPr id="5" name="Rectangle 4">
            <a:extLst>
              <a:ext uri="{FF2B5EF4-FFF2-40B4-BE49-F238E27FC236}">
                <a16:creationId xmlns:a16="http://schemas.microsoft.com/office/drawing/2014/main" id="{B4BF8E5E-10F7-DD25-A856-2DF57523F3AA}"/>
              </a:ext>
            </a:extLst>
          </p:cNvPr>
          <p:cNvSpPr/>
          <p:nvPr userDrawn="1"/>
        </p:nvSpPr>
        <p:spPr>
          <a:xfrm>
            <a:off x="-679621" y="0"/>
            <a:ext cx="407773" cy="418346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7" name="Rectangle 6">
            <a:extLst>
              <a:ext uri="{FF2B5EF4-FFF2-40B4-BE49-F238E27FC236}">
                <a16:creationId xmlns:a16="http://schemas.microsoft.com/office/drawing/2014/main" id="{74421886-637B-D142-3265-2E2B0D832BCF}"/>
              </a:ext>
            </a:extLst>
          </p:cNvPr>
          <p:cNvSpPr/>
          <p:nvPr userDrawn="1"/>
        </p:nvSpPr>
        <p:spPr>
          <a:xfrm>
            <a:off x="-679621" y="2471351"/>
            <a:ext cx="407773" cy="278220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14" name="Rectangle 13">
            <a:extLst>
              <a:ext uri="{FF2B5EF4-FFF2-40B4-BE49-F238E27FC236}">
                <a16:creationId xmlns:a16="http://schemas.microsoft.com/office/drawing/2014/main" id="{ADA9386E-6EDC-3DBA-8149-302EDB0C4753}"/>
              </a:ext>
            </a:extLst>
          </p:cNvPr>
          <p:cNvSpPr/>
          <p:nvPr userDrawn="1"/>
        </p:nvSpPr>
        <p:spPr>
          <a:xfrm>
            <a:off x="-679621" y="4151870"/>
            <a:ext cx="407773" cy="19089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15" name="Rectangle 14">
            <a:extLst>
              <a:ext uri="{FF2B5EF4-FFF2-40B4-BE49-F238E27FC236}">
                <a16:creationId xmlns:a16="http://schemas.microsoft.com/office/drawing/2014/main" id="{AE4ABEA5-69CC-AE80-3DCF-0AC03C89DFF4}"/>
              </a:ext>
            </a:extLst>
          </p:cNvPr>
          <p:cNvSpPr/>
          <p:nvPr userDrawn="1"/>
        </p:nvSpPr>
        <p:spPr>
          <a:xfrm>
            <a:off x="-679621" y="5301048"/>
            <a:ext cx="407773" cy="155695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pic>
        <p:nvPicPr>
          <p:cNvPr id="16" name="Picture 15" descr="A black and white logo&#10;&#10;AI-generated content may be incorrect.">
            <a:extLst>
              <a:ext uri="{FF2B5EF4-FFF2-40B4-BE49-F238E27FC236}">
                <a16:creationId xmlns:a16="http://schemas.microsoft.com/office/drawing/2014/main" id="{C8673897-A464-D1B2-ED27-12499458A4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0" y="457200"/>
            <a:ext cx="1600200" cy="724387"/>
          </a:xfrm>
          <a:prstGeom prst="rect">
            <a:avLst/>
          </a:prstGeom>
        </p:spPr>
      </p:pic>
    </p:spTree>
    <p:extLst>
      <p:ext uri="{BB962C8B-B14F-4D97-AF65-F5344CB8AC3E}">
        <p14:creationId xmlns:p14="http://schemas.microsoft.com/office/powerpoint/2010/main" val="18911014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Title Slide - Graphic">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38A8953-D3FE-4542-8C50-24486773F732}"/>
              </a:ext>
            </a:extLst>
          </p:cNvPr>
          <p:cNvSpPr>
            <a:spLocks noGrp="1"/>
          </p:cNvSpPr>
          <p:nvPr>
            <p:ph type="ctrTitle" hasCustomPrompt="1"/>
          </p:nvPr>
        </p:nvSpPr>
        <p:spPr>
          <a:xfrm>
            <a:off x="295370" y="5476973"/>
            <a:ext cx="9279470" cy="677108"/>
          </a:xfrm>
        </p:spPr>
        <p:txBody>
          <a:bodyPr wrap="square" tIns="0" bIns="0" anchor="b">
            <a:normAutofit/>
          </a:bodyPr>
          <a:lstStyle>
            <a:lvl1pPr algn="l">
              <a:lnSpc>
                <a:spcPct val="100000"/>
              </a:lnSpc>
              <a:defRPr sz="4000" b="1" cap="none" spc="-150" baseline="0">
                <a:solidFill>
                  <a:schemeClr val="tx2"/>
                </a:solidFill>
                <a:latin typeface="+mj-lt"/>
                <a:ea typeface="Inter" panose="02000503000000020004" pitchFamily="2" charset="0"/>
              </a:defRPr>
            </a:lvl1pPr>
          </a:lstStyle>
          <a:p>
            <a:r>
              <a:rPr lang="en-US" dirty="0"/>
              <a:t>Click to edit master title style</a:t>
            </a:r>
          </a:p>
        </p:txBody>
      </p:sp>
      <p:sp>
        <p:nvSpPr>
          <p:cNvPr id="10" name="Subtitle 2">
            <a:extLst>
              <a:ext uri="{FF2B5EF4-FFF2-40B4-BE49-F238E27FC236}">
                <a16:creationId xmlns:a16="http://schemas.microsoft.com/office/drawing/2014/main" id="{5611F31E-843E-420E-8A95-6900895E7522}"/>
              </a:ext>
            </a:extLst>
          </p:cNvPr>
          <p:cNvSpPr>
            <a:spLocks noGrp="1"/>
          </p:cNvSpPr>
          <p:nvPr>
            <p:ph type="subTitle" idx="1"/>
          </p:nvPr>
        </p:nvSpPr>
        <p:spPr>
          <a:xfrm>
            <a:off x="295370" y="6151420"/>
            <a:ext cx="9279467" cy="604233"/>
          </a:xfrm>
        </p:spPr>
        <p:txBody>
          <a:bodyPr lIns="0" rIns="0">
            <a:noAutofit/>
          </a:bodyPr>
          <a:lstStyle>
            <a:lvl1pPr marL="0" indent="0" algn="l">
              <a:lnSpc>
                <a:spcPct val="100000"/>
              </a:lnSpc>
              <a:spcBef>
                <a:spcPts val="0"/>
              </a:spcBef>
              <a:buNone/>
              <a:defRPr sz="2000">
                <a:solidFill>
                  <a:schemeClr val="bg2"/>
                </a:solidFill>
                <a:latin typeface="+mn-lt"/>
                <a:ea typeface="Inter" panose="02000503000000020004"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28271499-977A-785E-728E-5C01B4AFB3ED}"/>
              </a:ext>
            </a:extLst>
          </p:cNvPr>
          <p:cNvSpPr/>
          <p:nvPr/>
        </p:nvSpPr>
        <p:spPr>
          <a:xfrm>
            <a:off x="-679621" y="0"/>
            <a:ext cx="407773" cy="418346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6" name="Rectangle 5">
            <a:extLst>
              <a:ext uri="{FF2B5EF4-FFF2-40B4-BE49-F238E27FC236}">
                <a16:creationId xmlns:a16="http://schemas.microsoft.com/office/drawing/2014/main" id="{B8174AC3-7EAB-92FD-F9A3-0AED7FEC494E}"/>
              </a:ext>
            </a:extLst>
          </p:cNvPr>
          <p:cNvSpPr/>
          <p:nvPr/>
        </p:nvSpPr>
        <p:spPr>
          <a:xfrm>
            <a:off x="-679621" y="2471351"/>
            <a:ext cx="407773" cy="278220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8" name="Rectangle 7">
            <a:extLst>
              <a:ext uri="{FF2B5EF4-FFF2-40B4-BE49-F238E27FC236}">
                <a16:creationId xmlns:a16="http://schemas.microsoft.com/office/drawing/2014/main" id="{453D93A6-C102-96A2-B9C4-04289500E3E1}"/>
              </a:ext>
            </a:extLst>
          </p:cNvPr>
          <p:cNvSpPr/>
          <p:nvPr/>
        </p:nvSpPr>
        <p:spPr>
          <a:xfrm>
            <a:off x="-679621" y="4151870"/>
            <a:ext cx="407773" cy="19089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12" name="Rectangle 11">
            <a:extLst>
              <a:ext uri="{FF2B5EF4-FFF2-40B4-BE49-F238E27FC236}">
                <a16:creationId xmlns:a16="http://schemas.microsoft.com/office/drawing/2014/main" id="{BD1E5F92-AF00-4C4F-980E-F6774D7279BF}"/>
              </a:ext>
            </a:extLst>
          </p:cNvPr>
          <p:cNvSpPr/>
          <p:nvPr/>
        </p:nvSpPr>
        <p:spPr>
          <a:xfrm>
            <a:off x="-679621" y="5301048"/>
            <a:ext cx="407773" cy="155695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3" name="Picture Placeholder 2">
            <a:extLst>
              <a:ext uri="{FF2B5EF4-FFF2-40B4-BE49-F238E27FC236}">
                <a16:creationId xmlns:a16="http://schemas.microsoft.com/office/drawing/2014/main" id="{409F9DB2-42C1-FD86-82DC-A91F6769279C}"/>
              </a:ext>
            </a:extLst>
          </p:cNvPr>
          <p:cNvSpPr>
            <a:spLocks noGrp="1"/>
          </p:cNvSpPr>
          <p:nvPr>
            <p:ph type="pic" sz="quarter" idx="10"/>
          </p:nvPr>
        </p:nvSpPr>
        <p:spPr>
          <a:xfrm>
            <a:off x="1" y="0"/>
            <a:ext cx="12192000" cy="5300663"/>
          </a:xfrm>
          <a:solidFill>
            <a:schemeClr val="tx2"/>
          </a:solidFill>
        </p:spPr>
        <p:txBody>
          <a:bodyPr/>
          <a:lstStyle>
            <a:lvl1pPr marL="0" indent="0">
              <a:buNone/>
              <a:defRPr/>
            </a:lvl1pPr>
          </a:lstStyle>
          <a:p>
            <a:r>
              <a:rPr lang="en-US"/>
              <a:t>Click icon to add picture</a:t>
            </a:r>
            <a:endParaRPr lang="en-US" dirty="0"/>
          </a:p>
        </p:txBody>
      </p:sp>
      <p:pic>
        <p:nvPicPr>
          <p:cNvPr id="4" name="Picture 3">
            <a:extLst>
              <a:ext uri="{FF2B5EF4-FFF2-40B4-BE49-F238E27FC236}">
                <a16:creationId xmlns:a16="http://schemas.microsoft.com/office/drawing/2014/main" id="{CAFA790D-78D5-B449-674D-1840A734A0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061356" y="5745998"/>
            <a:ext cx="1594288" cy="724387"/>
          </a:xfrm>
          <a:prstGeom prst="rect">
            <a:avLst/>
          </a:prstGeom>
        </p:spPr>
      </p:pic>
      <p:sp>
        <p:nvSpPr>
          <p:cNvPr id="2" name="Rectangle 1">
            <a:extLst>
              <a:ext uri="{FF2B5EF4-FFF2-40B4-BE49-F238E27FC236}">
                <a16:creationId xmlns:a16="http://schemas.microsoft.com/office/drawing/2014/main" id="{3700BB37-233A-EC2C-4CDE-C6DD90B97CF1}"/>
              </a:ext>
            </a:extLst>
          </p:cNvPr>
          <p:cNvSpPr/>
          <p:nvPr userDrawn="1"/>
        </p:nvSpPr>
        <p:spPr>
          <a:xfrm>
            <a:off x="-679621" y="0"/>
            <a:ext cx="407773" cy="418346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7" name="Rectangle 6">
            <a:extLst>
              <a:ext uri="{FF2B5EF4-FFF2-40B4-BE49-F238E27FC236}">
                <a16:creationId xmlns:a16="http://schemas.microsoft.com/office/drawing/2014/main" id="{DFD66B86-C26B-8666-AB08-B83766895538}"/>
              </a:ext>
            </a:extLst>
          </p:cNvPr>
          <p:cNvSpPr/>
          <p:nvPr userDrawn="1"/>
        </p:nvSpPr>
        <p:spPr>
          <a:xfrm>
            <a:off x="-679621" y="2471351"/>
            <a:ext cx="407773" cy="278220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11" name="Rectangle 10">
            <a:extLst>
              <a:ext uri="{FF2B5EF4-FFF2-40B4-BE49-F238E27FC236}">
                <a16:creationId xmlns:a16="http://schemas.microsoft.com/office/drawing/2014/main" id="{C04345A1-ECF8-2B0A-7414-036DA65A372C}"/>
              </a:ext>
            </a:extLst>
          </p:cNvPr>
          <p:cNvSpPr/>
          <p:nvPr userDrawn="1"/>
        </p:nvSpPr>
        <p:spPr>
          <a:xfrm>
            <a:off x="-679621" y="4151870"/>
            <a:ext cx="407773" cy="19089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13" name="Rectangle 12">
            <a:extLst>
              <a:ext uri="{FF2B5EF4-FFF2-40B4-BE49-F238E27FC236}">
                <a16:creationId xmlns:a16="http://schemas.microsoft.com/office/drawing/2014/main" id="{B67683CF-6900-DA11-E5D6-33F5A5450CAF}"/>
              </a:ext>
            </a:extLst>
          </p:cNvPr>
          <p:cNvSpPr/>
          <p:nvPr userDrawn="1"/>
        </p:nvSpPr>
        <p:spPr>
          <a:xfrm>
            <a:off x="-679621" y="5301048"/>
            <a:ext cx="407773" cy="155695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pic>
        <p:nvPicPr>
          <p:cNvPr id="14" name="Picture 13">
            <a:extLst>
              <a:ext uri="{FF2B5EF4-FFF2-40B4-BE49-F238E27FC236}">
                <a16:creationId xmlns:a16="http://schemas.microsoft.com/office/drawing/2014/main" id="{D4BA6217-0557-A532-D3CD-33515CC941F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061356" y="5745998"/>
            <a:ext cx="1594288" cy="724387"/>
          </a:xfrm>
          <a:prstGeom prst="rect">
            <a:avLst/>
          </a:prstGeom>
        </p:spPr>
      </p:pic>
    </p:spTree>
    <p:extLst>
      <p:ext uri="{BB962C8B-B14F-4D97-AF65-F5344CB8AC3E}">
        <p14:creationId xmlns:p14="http://schemas.microsoft.com/office/powerpoint/2010/main" val="8028925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Title - Dark Image Left">
    <p:bg>
      <p:bgRef idx="1001">
        <a:schemeClr val="bg1"/>
      </p:bgRef>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D07DD7D-D32C-EF19-6CFE-0F7825647C46}"/>
              </a:ext>
            </a:extLst>
          </p:cNvPr>
          <p:cNvSpPr>
            <a:spLocks noGrp="1"/>
          </p:cNvSpPr>
          <p:nvPr>
            <p:ph type="pic" sz="quarter" idx="10"/>
          </p:nvPr>
        </p:nvSpPr>
        <p:spPr>
          <a:xfrm>
            <a:off x="6327381" y="0"/>
            <a:ext cx="5864620" cy="6858000"/>
          </a:xfrm>
          <a:solidFill>
            <a:schemeClr val="accent5"/>
          </a:solidFill>
        </p:spPr>
        <p:txBody>
          <a:bodyPr/>
          <a:lstStyle>
            <a:lvl1pPr>
              <a:defRPr>
                <a:solidFill>
                  <a:schemeClr val="tx1">
                    <a:alpha val="0"/>
                  </a:schemeClr>
                </a:solidFill>
              </a:defRPr>
            </a:lvl1pPr>
          </a:lstStyle>
          <a:p>
            <a:r>
              <a:rPr lang="en-US"/>
              <a:t>Click icon to add picture</a:t>
            </a:r>
          </a:p>
        </p:txBody>
      </p:sp>
      <p:sp>
        <p:nvSpPr>
          <p:cNvPr id="2" name="Title Text">
            <a:extLst>
              <a:ext uri="{FF2B5EF4-FFF2-40B4-BE49-F238E27FC236}">
                <a16:creationId xmlns:a16="http://schemas.microsoft.com/office/drawing/2014/main" id="{BAA97EF4-2133-6667-0348-C5E8DCB10D22}"/>
              </a:ext>
            </a:extLst>
          </p:cNvPr>
          <p:cNvSpPr txBox="1">
            <a:spLocks noGrp="1"/>
          </p:cNvSpPr>
          <p:nvPr>
            <p:ph type="title" hasCustomPrompt="1"/>
          </p:nvPr>
        </p:nvSpPr>
        <p:spPr>
          <a:xfrm>
            <a:off x="631662" y="2332874"/>
            <a:ext cx="5016927" cy="2600413"/>
          </a:xfrm>
          <a:prstGeom prst="rect">
            <a:avLst/>
          </a:prstGeom>
        </p:spPr>
        <p:txBody>
          <a:bodyPr lIns="0" tIns="0" rIns="0" bIns="0" anchor="t" anchorCtr="0">
            <a:noAutofit/>
          </a:bodyPr>
          <a:lstStyle>
            <a:lvl1pPr>
              <a:defRPr sz="3600">
                <a:solidFill>
                  <a:schemeClr val="tx1"/>
                </a:solidFill>
              </a:defRPr>
            </a:lvl1pPr>
          </a:lstStyle>
          <a:p>
            <a:r>
              <a:rPr lang="en-US" dirty="0"/>
              <a:t>Presentation title goes here</a:t>
            </a:r>
            <a:endParaRPr dirty="0"/>
          </a:p>
        </p:txBody>
      </p:sp>
      <p:sp>
        <p:nvSpPr>
          <p:cNvPr id="3" name="Body Level One…">
            <a:extLst>
              <a:ext uri="{FF2B5EF4-FFF2-40B4-BE49-F238E27FC236}">
                <a16:creationId xmlns:a16="http://schemas.microsoft.com/office/drawing/2014/main" id="{E85EB7E3-66E7-4C3E-C462-786E50169239}"/>
              </a:ext>
            </a:extLst>
          </p:cNvPr>
          <p:cNvSpPr txBox="1">
            <a:spLocks noGrp="1"/>
          </p:cNvSpPr>
          <p:nvPr>
            <p:ph type="body" sz="quarter" idx="1" hasCustomPrompt="1"/>
          </p:nvPr>
        </p:nvSpPr>
        <p:spPr>
          <a:xfrm>
            <a:off x="631662" y="1619007"/>
            <a:ext cx="5016925" cy="273579"/>
          </a:xfrm>
          <a:prstGeom prst="rect">
            <a:avLst/>
          </a:prstGeom>
        </p:spPr>
        <p:txBody>
          <a:bodyPr lIns="0" tIns="0" rIns="0" bIns="0" anchor="ctr" anchorCtr="0">
            <a:spAutoFit/>
          </a:bodyPr>
          <a:lstStyle>
            <a:lvl1pPr marL="0" indent="0">
              <a:lnSpc>
                <a:spcPts val="2133"/>
              </a:lnSpc>
              <a:spcBef>
                <a:spcPts val="0"/>
              </a:spcBef>
              <a:buClrTx/>
              <a:buSzTx/>
              <a:buFontTx/>
              <a:buNone/>
              <a:defRPr sz="2133"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Slide label</a:t>
            </a:r>
          </a:p>
        </p:txBody>
      </p:sp>
      <p:pic>
        <p:nvPicPr>
          <p:cNvPr id="12" name="Picture 14">
            <a:extLst>
              <a:ext uri="{FF2B5EF4-FFF2-40B4-BE49-F238E27FC236}">
                <a16:creationId xmlns:a16="http://schemas.microsoft.com/office/drawing/2014/main" id="{D65BAB79-33B2-07A0-51FD-0FD046400BF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28146" y="5347442"/>
            <a:ext cx="535636" cy="535636"/>
          </a:xfrm>
          <a:prstGeom prst="ellipse">
            <a:avLst/>
          </a:prstGeom>
          <a:ln w="12700">
            <a:miter lim="400000"/>
          </a:ln>
        </p:spPr>
      </p:pic>
      <p:sp>
        <p:nvSpPr>
          <p:cNvPr id="20" name="Body Level One…">
            <a:extLst>
              <a:ext uri="{FF2B5EF4-FFF2-40B4-BE49-F238E27FC236}">
                <a16:creationId xmlns:a16="http://schemas.microsoft.com/office/drawing/2014/main" id="{B444B79B-506B-BAF3-F1FC-0545D8E4C84C}"/>
              </a:ext>
            </a:extLst>
          </p:cNvPr>
          <p:cNvSpPr txBox="1">
            <a:spLocks noGrp="1"/>
          </p:cNvSpPr>
          <p:nvPr>
            <p:ph type="body" sz="quarter" idx="11" hasCustomPrompt="1"/>
          </p:nvPr>
        </p:nvSpPr>
        <p:spPr>
          <a:xfrm>
            <a:off x="1283139" y="5380659"/>
            <a:ext cx="1970204" cy="243144"/>
          </a:xfrm>
          <a:prstGeom prst="rect">
            <a:avLst/>
          </a:prstGeom>
        </p:spPr>
        <p:txBody>
          <a:bodyPr wrap="square" lIns="0" tIns="0" rIns="0" bIns="0" anchor="t" anchorCtr="0">
            <a:spAutoFit/>
          </a:bodyPr>
          <a:lstStyle>
            <a:lvl1pPr marL="0" indent="0">
              <a:lnSpc>
                <a:spcPts val="2133"/>
              </a:lnSpc>
              <a:spcBef>
                <a:spcPts val="0"/>
              </a:spcBef>
              <a:buClrTx/>
              <a:buSzTx/>
              <a:buFontTx/>
              <a:buNone/>
              <a:defRPr sz="12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Presenter Name</a:t>
            </a:r>
          </a:p>
        </p:txBody>
      </p:sp>
      <p:sp>
        <p:nvSpPr>
          <p:cNvPr id="21" name="Body Level One…">
            <a:extLst>
              <a:ext uri="{FF2B5EF4-FFF2-40B4-BE49-F238E27FC236}">
                <a16:creationId xmlns:a16="http://schemas.microsoft.com/office/drawing/2014/main" id="{BBE48C34-A19C-1CEB-C368-D9BE72B1BCDD}"/>
              </a:ext>
            </a:extLst>
          </p:cNvPr>
          <p:cNvSpPr txBox="1">
            <a:spLocks noGrp="1"/>
          </p:cNvSpPr>
          <p:nvPr>
            <p:ph type="body" sz="quarter" idx="12" hasCustomPrompt="1"/>
          </p:nvPr>
        </p:nvSpPr>
        <p:spPr>
          <a:xfrm>
            <a:off x="1283139" y="5591248"/>
            <a:ext cx="1970204" cy="243144"/>
          </a:xfrm>
          <a:prstGeom prst="rect">
            <a:avLst/>
          </a:prstGeom>
        </p:spPr>
        <p:txBody>
          <a:bodyPr wrap="square" lIns="0" tIns="0" rIns="0" bIns="0" anchor="t" anchorCtr="0">
            <a:spAutoFit/>
          </a:bodyPr>
          <a:lstStyle>
            <a:lvl1pPr marL="0" indent="0">
              <a:lnSpc>
                <a:spcPts val="2133"/>
              </a:lnSpc>
              <a:spcBef>
                <a:spcPts val="0"/>
              </a:spcBef>
              <a:buClrTx/>
              <a:buSzTx/>
              <a:buFontTx/>
              <a:buNone/>
              <a:defRPr sz="10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Presenter Title</a:t>
            </a:r>
          </a:p>
        </p:txBody>
      </p:sp>
      <p:sp>
        <p:nvSpPr>
          <p:cNvPr id="23" name="Body Level One…">
            <a:extLst>
              <a:ext uri="{FF2B5EF4-FFF2-40B4-BE49-F238E27FC236}">
                <a16:creationId xmlns:a16="http://schemas.microsoft.com/office/drawing/2014/main" id="{C8549742-887F-AE11-E2E3-983DAF6AF803}"/>
              </a:ext>
            </a:extLst>
          </p:cNvPr>
          <p:cNvSpPr txBox="1">
            <a:spLocks noGrp="1"/>
          </p:cNvSpPr>
          <p:nvPr>
            <p:ph type="body" sz="quarter" idx="13" hasCustomPrompt="1"/>
          </p:nvPr>
        </p:nvSpPr>
        <p:spPr>
          <a:xfrm>
            <a:off x="628146" y="6858000"/>
            <a:ext cx="1970204" cy="243144"/>
          </a:xfrm>
          <a:prstGeom prst="rect">
            <a:avLst/>
          </a:prstGeom>
        </p:spPr>
        <p:txBody>
          <a:bodyPr wrap="square" lIns="0" tIns="0" rIns="0" bIns="0" anchor="t" anchorCtr="0">
            <a:spAutoFit/>
          </a:bodyPr>
          <a:lstStyle>
            <a:lvl1pPr marL="0" indent="0">
              <a:lnSpc>
                <a:spcPts val="2133"/>
              </a:lnSpc>
              <a:spcBef>
                <a:spcPts val="0"/>
              </a:spcBef>
              <a:buClrTx/>
              <a:buSzTx/>
              <a:buFontTx/>
              <a:buNone/>
              <a:defRPr sz="1067" b="0" i="0" baseline="0">
                <a:solidFill>
                  <a:schemeClr val="tx1">
                    <a:alpha val="60000"/>
                  </a:schemeClr>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Presentation Date</a:t>
            </a:r>
          </a:p>
        </p:txBody>
      </p:sp>
      <p:sp>
        <p:nvSpPr>
          <p:cNvPr id="25" name="Picture Placeholder 24">
            <a:extLst>
              <a:ext uri="{FF2B5EF4-FFF2-40B4-BE49-F238E27FC236}">
                <a16:creationId xmlns:a16="http://schemas.microsoft.com/office/drawing/2014/main" id="{D73D9345-2F56-82B5-8DDF-B2C552B3CA11}"/>
              </a:ext>
            </a:extLst>
          </p:cNvPr>
          <p:cNvSpPr>
            <a:spLocks noGrp="1"/>
          </p:cNvSpPr>
          <p:nvPr>
            <p:ph type="pic" sz="quarter" idx="14"/>
          </p:nvPr>
        </p:nvSpPr>
        <p:spPr>
          <a:xfrm>
            <a:off x="628651" y="5346700"/>
            <a:ext cx="535516" cy="535517"/>
          </a:xfrm>
          <a:prstGeom prst="ellipse">
            <a:avLst/>
          </a:prstGeom>
          <a:solidFill>
            <a:schemeClr val="accent5"/>
          </a:solidFill>
          <a:ln w="9525">
            <a:solidFill>
              <a:schemeClr val="tx1"/>
            </a:solidFill>
          </a:ln>
        </p:spPr>
        <p:txBody>
          <a:bodyPr wrap="none">
            <a:noAutofit/>
          </a:bodyPr>
          <a:lstStyle>
            <a:lvl1pPr>
              <a:defRPr>
                <a:ln>
                  <a:noFill/>
                </a:ln>
                <a:noFill/>
              </a:defRPr>
            </a:lvl1pPr>
          </a:lstStyle>
          <a:p>
            <a:r>
              <a:rPr lang="en-US"/>
              <a:t>Click icon to add picture</a:t>
            </a:r>
            <a:endParaRPr lang="en-US" dirty="0"/>
          </a:p>
        </p:txBody>
      </p:sp>
      <p:sp>
        <p:nvSpPr>
          <p:cNvPr id="26" name="Body Level One…">
            <a:extLst>
              <a:ext uri="{FF2B5EF4-FFF2-40B4-BE49-F238E27FC236}">
                <a16:creationId xmlns:a16="http://schemas.microsoft.com/office/drawing/2014/main" id="{21469E3E-4402-3B40-5AE8-78D5B7BE7F6B}"/>
              </a:ext>
            </a:extLst>
          </p:cNvPr>
          <p:cNvSpPr txBox="1">
            <a:spLocks noGrp="1"/>
          </p:cNvSpPr>
          <p:nvPr>
            <p:ph type="body" sz="quarter" idx="15" hasCustomPrompt="1"/>
          </p:nvPr>
        </p:nvSpPr>
        <p:spPr>
          <a:xfrm>
            <a:off x="3943213" y="5380659"/>
            <a:ext cx="1970204" cy="243144"/>
          </a:xfrm>
          <a:prstGeom prst="rect">
            <a:avLst/>
          </a:prstGeom>
        </p:spPr>
        <p:txBody>
          <a:bodyPr wrap="square" lIns="0" tIns="0" rIns="0" bIns="0" anchor="t" anchorCtr="0">
            <a:spAutoFit/>
          </a:bodyPr>
          <a:lstStyle>
            <a:lvl1pPr marL="0" indent="0">
              <a:lnSpc>
                <a:spcPts val="2133"/>
              </a:lnSpc>
              <a:spcBef>
                <a:spcPts val="0"/>
              </a:spcBef>
              <a:buClrTx/>
              <a:buSzTx/>
              <a:buFontTx/>
              <a:buNone/>
              <a:defRPr sz="12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Presenter Name</a:t>
            </a:r>
          </a:p>
        </p:txBody>
      </p:sp>
      <p:sp>
        <p:nvSpPr>
          <p:cNvPr id="27" name="Body Level One…">
            <a:extLst>
              <a:ext uri="{FF2B5EF4-FFF2-40B4-BE49-F238E27FC236}">
                <a16:creationId xmlns:a16="http://schemas.microsoft.com/office/drawing/2014/main" id="{E3D1D5D5-4AE1-2A18-1B8F-BBD4BC716246}"/>
              </a:ext>
            </a:extLst>
          </p:cNvPr>
          <p:cNvSpPr txBox="1">
            <a:spLocks noGrp="1"/>
          </p:cNvSpPr>
          <p:nvPr>
            <p:ph type="body" sz="quarter" idx="16" hasCustomPrompt="1"/>
          </p:nvPr>
        </p:nvSpPr>
        <p:spPr>
          <a:xfrm>
            <a:off x="3943213" y="5591248"/>
            <a:ext cx="1970204" cy="243144"/>
          </a:xfrm>
          <a:prstGeom prst="rect">
            <a:avLst/>
          </a:prstGeom>
        </p:spPr>
        <p:txBody>
          <a:bodyPr wrap="square" lIns="0" tIns="0" rIns="0" bIns="0" anchor="t" anchorCtr="0">
            <a:spAutoFit/>
          </a:bodyPr>
          <a:lstStyle>
            <a:lvl1pPr marL="0" indent="0">
              <a:lnSpc>
                <a:spcPts val="2133"/>
              </a:lnSpc>
              <a:spcBef>
                <a:spcPts val="0"/>
              </a:spcBef>
              <a:buClrTx/>
              <a:buSzTx/>
              <a:buFontTx/>
              <a:buNone/>
              <a:defRPr sz="10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Presenter Title</a:t>
            </a:r>
          </a:p>
        </p:txBody>
      </p:sp>
      <p:sp>
        <p:nvSpPr>
          <p:cNvPr id="28" name="Picture Placeholder 24">
            <a:extLst>
              <a:ext uri="{FF2B5EF4-FFF2-40B4-BE49-F238E27FC236}">
                <a16:creationId xmlns:a16="http://schemas.microsoft.com/office/drawing/2014/main" id="{C6FF9433-4C1A-7F9B-98C5-050F4C289240}"/>
              </a:ext>
            </a:extLst>
          </p:cNvPr>
          <p:cNvSpPr>
            <a:spLocks noGrp="1"/>
          </p:cNvSpPr>
          <p:nvPr>
            <p:ph type="pic" sz="quarter" idx="17"/>
          </p:nvPr>
        </p:nvSpPr>
        <p:spPr>
          <a:xfrm>
            <a:off x="3288725" y="5346700"/>
            <a:ext cx="535516" cy="535517"/>
          </a:xfrm>
          <a:prstGeom prst="ellipse">
            <a:avLst/>
          </a:prstGeom>
          <a:solidFill>
            <a:schemeClr val="accent5"/>
          </a:solidFill>
          <a:ln w="9525">
            <a:solidFill>
              <a:schemeClr val="tx1"/>
            </a:solidFill>
          </a:ln>
        </p:spPr>
        <p:txBody>
          <a:bodyPr wrap="none">
            <a:noAutofit/>
          </a:bodyPr>
          <a:lstStyle>
            <a:lvl1pPr>
              <a:defRPr>
                <a:ln>
                  <a:noFill/>
                </a:ln>
                <a:no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3F3DBF28-15A8-9C1B-2870-A97EE1CC49C6}"/>
              </a:ext>
            </a:extLst>
          </p:cNvPr>
          <p:cNvSpPr/>
          <p:nvPr/>
        </p:nvSpPr>
        <p:spPr>
          <a:xfrm>
            <a:off x="-679621" y="0"/>
            <a:ext cx="407773" cy="418346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9" name="Rectangle 8">
            <a:extLst>
              <a:ext uri="{FF2B5EF4-FFF2-40B4-BE49-F238E27FC236}">
                <a16:creationId xmlns:a16="http://schemas.microsoft.com/office/drawing/2014/main" id="{19077BB3-2078-B61D-5E8A-1EBB43C9F12D}"/>
              </a:ext>
            </a:extLst>
          </p:cNvPr>
          <p:cNvSpPr/>
          <p:nvPr/>
        </p:nvSpPr>
        <p:spPr>
          <a:xfrm>
            <a:off x="-679621" y="2471351"/>
            <a:ext cx="407773" cy="278220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10" name="Rectangle 9">
            <a:extLst>
              <a:ext uri="{FF2B5EF4-FFF2-40B4-BE49-F238E27FC236}">
                <a16:creationId xmlns:a16="http://schemas.microsoft.com/office/drawing/2014/main" id="{CDBFB085-C74F-9208-5717-EDAEA406E000}"/>
              </a:ext>
            </a:extLst>
          </p:cNvPr>
          <p:cNvSpPr/>
          <p:nvPr/>
        </p:nvSpPr>
        <p:spPr>
          <a:xfrm>
            <a:off x="-679621" y="4151870"/>
            <a:ext cx="407773" cy="19089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11" name="Rectangle 10">
            <a:extLst>
              <a:ext uri="{FF2B5EF4-FFF2-40B4-BE49-F238E27FC236}">
                <a16:creationId xmlns:a16="http://schemas.microsoft.com/office/drawing/2014/main" id="{8659C5DA-4961-B48B-0477-AC4482658CA6}"/>
              </a:ext>
            </a:extLst>
          </p:cNvPr>
          <p:cNvSpPr/>
          <p:nvPr/>
        </p:nvSpPr>
        <p:spPr>
          <a:xfrm>
            <a:off x="-679621" y="5301048"/>
            <a:ext cx="407773" cy="155695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pic>
        <p:nvPicPr>
          <p:cNvPr id="5" name="Picture 4" descr="A logo with blue text&#10;&#10;AI-generated content may be incorrect.">
            <a:extLst>
              <a:ext uri="{FF2B5EF4-FFF2-40B4-BE49-F238E27FC236}">
                <a16:creationId xmlns:a16="http://schemas.microsoft.com/office/drawing/2014/main" id="{0322ECCA-E6AB-56AF-B65E-CFA3C02979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146" y="401251"/>
            <a:ext cx="1565432" cy="708793"/>
          </a:xfrm>
          <a:prstGeom prst="rect">
            <a:avLst/>
          </a:prstGeom>
        </p:spPr>
      </p:pic>
      <p:sp>
        <p:nvSpPr>
          <p:cNvPr id="4" name="Rectangle 3">
            <a:extLst>
              <a:ext uri="{FF2B5EF4-FFF2-40B4-BE49-F238E27FC236}">
                <a16:creationId xmlns:a16="http://schemas.microsoft.com/office/drawing/2014/main" id="{73D64E0F-0351-901A-E558-C0A0CDA229B2}"/>
              </a:ext>
            </a:extLst>
          </p:cNvPr>
          <p:cNvSpPr/>
          <p:nvPr userDrawn="1"/>
        </p:nvSpPr>
        <p:spPr>
          <a:xfrm>
            <a:off x="-679621" y="0"/>
            <a:ext cx="407773" cy="418346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6" name="Rectangle 5">
            <a:extLst>
              <a:ext uri="{FF2B5EF4-FFF2-40B4-BE49-F238E27FC236}">
                <a16:creationId xmlns:a16="http://schemas.microsoft.com/office/drawing/2014/main" id="{77CA92D4-DADE-CFD2-2169-C17E638DE21C}"/>
              </a:ext>
            </a:extLst>
          </p:cNvPr>
          <p:cNvSpPr/>
          <p:nvPr userDrawn="1"/>
        </p:nvSpPr>
        <p:spPr>
          <a:xfrm>
            <a:off x="-679621" y="2471351"/>
            <a:ext cx="407773" cy="278220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7" name="Rectangle 6">
            <a:extLst>
              <a:ext uri="{FF2B5EF4-FFF2-40B4-BE49-F238E27FC236}">
                <a16:creationId xmlns:a16="http://schemas.microsoft.com/office/drawing/2014/main" id="{8C64B654-75F4-BEEB-8D45-BE9A2CB9FE67}"/>
              </a:ext>
            </a:extLst>
          </p:cNvPr>
          <p:cNvSpPr/>
          <p:nvPr userDrawn="1"/>
        </p:nvSpPr>
        <p:spPr>
          <a:xfrm>
            <a:off x="-679621" y="4151870"/>
            <a:ext cx="407773" cy="19089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sp>
        <p:nvSpPr>
          <p:cNvPr id="13" name="Rectangle 12">
            <a:extLst>
              <a:ext uri="{FF2B5EF4-FFF2-40B4-BE49-F238E27FC236}">
                <a16:creationId xmlns:a16="http://schemas.microsoft.com/office/drawing/2014/main" id="{C99B7037-FD69-BD4D-406B-FC2441FBA216}"/>
              </a:ext>
            </a:extLst>
          </p:cNvPr>
          <p:cNvSpPr/>
          <p:nvPr userDrawn="1"/>
        </p:nvSpPr>
        <p:spPr>
          <a:xfrm>
            <a:off x="-679621" y="5301048"/>
            <a:ext cx="407773" cy="155695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00503000000020004" pitchFamily="2" charset="0"/>
            </a:endParaRPr>
          </a:p>
        </p:txBody>
      </p:sp>
      <p:pic>
        <p:nvPicPr>
          <p:cNvPr id="15" name="Picture 14" descr="A logo with blue text&#10;&#10;AI-generated content may be incorrect.">
            <a:extLst>
              <a:ext uri="{FF2B5EF4-FFF2-40B4-BE49-F238E27FC236}">
                <a16:creationId xmlns:a16="http://schemas.microsoft.com/office/drawing/2014/main" id="{FE329581-C15C-A8E8-A4CB-F6A14E236C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146" y="401251"/>
            <a:ext cx="1565432" cy="708793"/>
          </a:xfrm>
          <a:prstGeom prst="rect">
            <a:avLst/>
          </a:prstGeom>
        </p:spPr>
      </p:pic>
    </p:spTree>
    <p:extLst>
      <p:ext uri="{BB962C8B-B14F-4D97-AF65-F5344CB8AC3E}">
        <p14:creationId xmlns:p14="http://schemas.microsoft.com/office/powerpoint/2010/main" val="2963865360"/>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itle - Dark Image Right">
    <p:bg>
      <p:bgRef idx="1001">
        <a:schemeClr val="bg1"/>
      </p:bgRef>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D07DD7D-D32C-EF19-6CFE-0F7825647C46}"/>
              </a:ext>
            </a:extLst>
          </p:cNvPr>
          <p:cNvSpPr>
            <a:spLocks noGrp="1"/>
          </p:cNvSpPr>
          <p:nvPr>
            <p:ph type="pic" sz="quarter" idx="10"/>
          </p:nvPr>
        </p:nvSpPr>
        <p:spPr>
          <a:xfrm>
            <a:off x="11189" y="0"/>
            <a:ext cx="5864620" cy="6858000"/>
          </a:xfrm>
          <a:solidFill>
            <a:schemeClr val="accent5"/>
          </a:solidFill>
        </p:spPr>
        <p:txBody>
          <a:bodyPr/>
          <a:lstStyle>
            <a:lvl1pPr>
              <a:defRPr>
                <a:solidFill>
                  <a:schemeClr val="tx1">
                    <a:alpha val="0"/>
                  </a:schemeClr>
                </a:solidFill>
              </a:defRPr>
            </a:lvl1pPr>
          </a:lstStyle>
          <a:p>
            <a:r>
              <a:rPr lang="en-US"/>
              <a:t>Click icon to add picture</a:t>
            </a:r>
          </a:p>
        </p:txBody>
      </p:sp>
      <p:sp>
        <p:nvSpPr>
          <p:cNvPr id="9" name="Title Text">
            <a:extLst>
              <a:ext uri="{FF2B5EF4-FFF2-40B4-BE49-F238E27FC236}">
                <a16:creationId xmlns:a16="http://schemas.microsoft.com/office/drawing/2014/main" id="{2845D368-AAFE-F8A6-6D53-ED598326A3B8}"/>
              </a:ext>
            </a:extLst>
          </p:cNvPr>
          <p:cNvSpPr txBox="1">
            <a:spLocks noGrp="1"/>
          </p:cNvSpPr>
          <p:nvPr>
            <p:ph type="title" hasCustomPrompt="1"/>
          </p:nvPr>
        </p:nvSpPr>
        <p:spPr>
          <a:xfrm>
            <a:off x="6548695" y="2332874"/>
            <a:ext cx="5016927" cy="2600413"/>
          </a:xfrm>
          <a:prstGeom prst="rect">
            <a:avLst/>
          </a:prstGeom>
        </p:spPr>
        <p:txBody>
          <a:bodyPr lIns="0" tIns="0" rIns="0" bIns="0" anchor="t" anchorCtr="0">
            <a:noAutofit/>
          </a:bodyPr>
          <a:lstStyle>
            <a:lvl1pPr>
              <a:defRPr sz="3600">
                <a:solidFill>
                  <a:schemeClr val="tx1"/>
                </a:solidFill>
                <a:latin typeface="+mj-lt"/>
              </a:defRPr>
            </a:lvl1pPr>
          </a:lstStyle>
          <a:p>
            <a:r>
              <a:rPr lang="en-US" dirty="0"/>
              <a:t>Presentation title goes here</a:t>
            </a:r>
            <a:endParaRPr dirty="0"/>
          </a:p>
        </p:txBody>
      </p:sp>
      <p:sp>
        <p:nvSpPr>
          <p:cNvPr id="10" name="Body Level One…">
            <a:extLst>
              <a:ext uri="{FF2B5EF4-FFF2-40B4-BE49-F238E27FC236}">
                <a16:creationId xmlns:a16="http://schemas.microsoft.com/office/drawing/2014/main" id="{8D1A6E2A-F24A-5B57-D6F2-BC0CDD201F1A}"/>
              </a:ext>
            </a:extLst>
          </p:cNvPr>
          <p:cNvSpPr txBox="1">
            <a:spLocks noGrp="1"/>
          </p:cNvSpPr>
          <p:nvPr>
            <p:ph type="body" sz="quarter" idx="11" hasCustomPrompt="1"/>
          </p:nvPr>
        </p:nvSpPr>
        <p:spPr>
          <a:xfrm>
            <a:off x="6548695" y="1619007"/>
            <a:ext cx="5016925" cy="273579"/>
          </a:xfrm>
          <a:prstGeom prst="rect">
            <a:avLst/>
          </a:prstGeom>
        </p:spPr>
        <p:txBody>
          <a:bodyPr lIns="0" tIns="0" rIns="0" bIns="0" anchor="ctr" anchorCtr="0">
            <a:spAutoFit/>
          </a:bodyPr>
          <a:lstStyle>
            <a:lvl1pPr marL="0" indent="0">
              <a:lnSpc>
                <a:spcPts val="2133"/>
              </a:lnSpc>
              <a:spcBef>
                <a:spcPts val="0"/>
              </a:spcBef>
              <a:buClrTx/>
              <a:buSzTx/>
              <a:buFontTx/>
              <a:buNone/>
              <a:defRPr sz="2133"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Slide label</a:t>
            </a:r>
          </a:p>
        </p:txBody>
      </p:sp>
      <p:pic>
        <p:nvPicPr>
          <p:cNvPr id="11" name="Picture 14">
            <a:extLst>
              <a:ext uri="{FF2B5EF4-FFF2-40B4-BE49-F238E27FC236}">
                <a16:creationId xmlns:a16="http://schemas.microsoft.com/office/drawing/2014/main" id="{4246B072-4DAA-E70D-19A3-CE4F4A58CAF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548695" y="5347442"/>
            <a:ext cx="535636" cy="535636"/>
          </a:xfrm>
          <a:prstGeom prst="ellipse">
            <a:avLst/>
          </a:prstGeom>
          <a:ln w="12700">
            <a:miter lim="400000"/>
          </a:ln>
        </p:spPr>
      </p:pic>
      <p:sp>
        <p:nvSpPr>
          <p:cNvPr id="12" name="Body Level One…">
            <a:extLst>
              <a:ext uri="{FF2B5EF4-FFF2-40B4-BE49-F238E27FC236}">
                <a16:creationId xmlns:a16="http://schemas.microsoft.com/office/drawing/2014/main" id="{7F28152B-85BE-18E0-B951-0A174EC396E3}"/>
              </a:ext>
            </a:extLst>
          </p:cNvPr>
          <p:cNvSpPr txBox="1">
            <a:spLocks noGrp="1"/>
          </p:cNvSpPr>
          <p:nvPr>
            <p:ph type="body" sz="quarter" idx="12" hasCustomPrompt="1"/>
          </p:nvPr>
        </p:nvSpPr>
        <p:spPr>
          <a:xfrm>
            <a:off x="7203689" y="5380659"/>
            <a:ext cx="1970204" cy="243144"/>
          </a:xfrm>
          <a:prstGeom prst="rect">
            <a:avLst/>
          </a:prstGeom>
        </p:spPr>
        <p:txBody>
          <a:bodyPr wrap="square" lIns="0" tIns="0" rIns="0" bIns="0" anchor="t" anchorCtr="0">
            <a:spAutoFit/>
          </a:bodyPr>
          <a:lstStyle>
            <a:lvl1pPr marL="0" indent="0">
              <a:lnSpc>
                <a:spcPts val="2133"/>
              </a:lnSpc>
              <a:spcBef>
                <a:spcPts val="0"/>
              </a:spcBef>
              <a:buClrTx/>
              <a:buSzTx/>
              <a:buFontTx/>
              <a:buNone/>
              <a:defRPr sz="12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Presenter Name</a:t>
            </a:r>
          </a:p>
        </p:txBody>
      </p:sp>
      <p:sp>
        <p:nvSpPr>
          <p:cNvPr id="13" name="Body Level One…">
            <a:extLst>
              <a:ext uri="{FF2B5EF4-FFF2-40B4-BE49-F238E27FC236}">
                <a16:creationId xmlns:a16="http://schemas.microsoft.com/office/drawing/2014/main" id="{EF99EB42-3B68-C546-D450-2C40175D20CF}"/>
              </a:ext>
            </a:extLst>
          </p:cNvPr>
          <p:cNvSpPr txBox="1">
            <a:spLocks noGrp="1"/>
          </p:cNvSpPr>
          <p:nvPr>
            <p:ph type="body" sz="quarter" idx="13" hasCustomPrompt="1"/>
          </p:nvPr>
        </p:nvSpPr>
        <p:spPr>
          <a:xfrm>
            <a:off x="7203689" y="5591248"/>
            <a:ext cx="1970204" cy="243144"/>
          </a:xfrm>
          <a:prstGeom prst="rect">
            <a:avLst/>
          </a:prstGeom>
        </p:spPr>
        <p:txBody>
          <a:bodyPr wrap="square" lIns="0" tIns="0" rIns="0" bIns="0" anchor="t" anchorCtr="0">
            <a:spAutoFit/>
          </a:bodyPr>
          <a:lstStyle>
            <a:lvl1pPr marL="0" indent="0">
              <a:lnSpc>
                <a:spcPts val="2133"/>
              </a:lnSpc>
              <a:spcBef>
                <a:spcPts val="0"/>
              </a:spcBef>
              <a:buClrTx/>
              <a:buSzTx/>
              <a:buFontTx/>
              <a:buNone/>
              <a:defRPr sz="10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Presenter Title</a:t>
            </a:r>
          </a:p>
        </p:txBody>
      </p:sp>
      <p:sp>
        <p:nvSpPr>
          <p:cNvPr id="15" name="Body Level One…">
            <a:extLst>
              <a:ext uri="{FF2B5EF4-FFF2-40B4-BE49-F238E27FC236}">
                <a16:creationId xmlns:a16="http://schemas.microsoft.com/office/drawing/2014/main" id="{D1CF3B9E-5B0E-7A96-B24A-67972A4B2928}"/>
              </a:ext>
            </a:extLst>
          </p:cNvPr>
          <p:cNvSpPr txBox="1">
            <a:spLocks noGrp="1"/>
          </p:cNvSpPr>
          <p:nvPr>
            <p:ph type="body" sz="quarter" idx="14" hasCustomPrompt="1"/>
          </p:nvPr>
        </p:nvSpPr>
        <p:spPr>
          <a:xfrm>
            <a:off x="6552477" y="6156117"/>
            <a:ext cx="1970204" cy="243144"/>
          </a:xfrm>
          <a:prstGeom prst="rect">
            <a:avLst/>
          </a:prstGeom>
        </p:spPr>
        <p:txBody>
          <a:bodyPr wrap="square" lIns="0" tIns="0" rIns="0" bIns="0" anchor="t" anchorCtr="0">
            <a:spAutoFit/>
          </a:bodyPr>
          <a:lstStyle>
            <a:lvl1pPr marL="0" indent="0">
              <a:lnSpc>
                <a:spcPts val="2133"/>
              </a:lnSpc>
              <a:spcBef>
                <a:spcPts val="0"/>
              </a:spcBef>
              <a:buClrTx/>
              <a:buSzTx/>
              <a:buFontTx/>
              <a:buNone/>
              <a:defRPr sz="10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Presentation Date</a:t>
            </a:r>
          </a:p>
        </p:txBody>
      </p:sp>
      <p:sp>
        <p:nvSpPr>
          <p:cNvPr id="16" name="Picture Placeholder 24">
            <a:extLst>
              <a:ext uri="{FF2B5EF4-FFF2-40B4-BE49-F238E27FC236}">
                <a16:creationId xmlns:a16="http://schemas.microsoft.com/office/drawing/2014/main" id="{54C8F17F-65C4-526E-2756-848F03E78AC0}"/>
              </a:ext>
            </a:extLst>
          </p:cNvPr>
          <p:cNvSpPr>
            <a:spLocks noGrp="1"/>
          </p:cNvSpPr>
          <p:nvPr>
            <p:ph type="pic" sz="quarter" idx="15"/>
          </p:nvPr>
        </p:nvSpPr>
        <p:spPr>
          <a:xfrm>
            <a:off x="6549201" y="5346700"/>
            <a:ext cx="535516" cy="535517"/>
          </a:xfrm>
          <a:prstGeom prst="ellipse">
            <a:avLst/>
          </a:prstGeom>
          <a:solidFill>
            <a:schemeClr val="accent5"/>
          </a:solidFill>
          <a:ln w="9525">
            <a:solidFill>
              <a:schemeClr val="bg1"/>
            </a:solidFill>
          </a:ln>
        </p:spPr>
        <p:txBody>
          <a:bodyPr wrap="none">
            <a:noAutofit/>
          </a:bodyPr>
          <a:lstStyle>
            <a:lvl1pPr>
              <a:defRPr>
                <a:noFill/>
              </a:defRPr>
            </a:lvl1pPr>
          </a:lstStyle>
          <a:p>
            <a:r>
              <a:rPr lang="en-US"/>
              <a:t>Click icon to add picture</a:t>
            </a:r>
          </a:p>
        </p:txBody>
      </p:sp>
      <p:sp>
        <p:nvSpPr>
          <p:cNvPr id="17" name="Body Level One…">
            <a:extLst>
              <a:ext uri="{FF2B5EF4-FFF2-40B4-BE49-F238E27FC236}">
                <a16:creationId xmlns:a16="http://schemas.microsoft.com/office/drawing/2014/main" id="{DA029B41-43E4-6F82-D4B7-D6E81B4542D0}"/>
              </a:ext>
            </a:extLst>
          </p:cNvPr>
          <p:cNvSpPr txBox="1">
            <a:spLocks noGrp="1"/>
          </p:cNvSpPr>
          <p:nvPr>
            <p:ph type="body" sz="quarter" idx="16" hasCustomPrompt="1"/>
          </p:nvPr>
        </p:nvSpPr>
        <p:spPr>
          <a:xfrm>
            <a:off x="9863762" y="5380659"/>
            <a:ext cx="1970204" cy="243144"/>
          </a:xfrm>
          <a:prstGeom prst="rect">
            <a:avLst/>
          </a:prstGeom>
        </p:spPr>
        <p:txBody>
          <a:bodyPr wrap="square" lIns="0" tIns="0" rIns="0" bIns="0" anchor="t" anchorCtr="0">
            <a:spAutoFit/>
          </a:bodyPr>
          <a:lstStyle>
            <a:lvl1pPr marL="0" indent="0">
              <a:lnSpc>
                <a:spcPts val="2133"/>
              </a:lnSpc>
              <a:spcBef>
                <a:spcPts val="0"/>
              </a:spcBef>
              <a:buClrTx/>
              <a:buSzTx/>
              <a:buFontTx/>
              <a:buNone/>
              <a:defRPr sz="12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Presenter Name</a:t>
            </a:r>
          </a:p>
        </p:txBody>
      </p:sp>
      <p:sp>
        <p:nvSpPr>
          <p:cNvPr id="18" name="Body Level One…">
            <a:extLst>
              <a:ext uri="{FF2B5EF4-FFF2-40B4-BE49-F238E27FC236}">
                <a16:creationId xmlns:a16="http://schemas.microsoft.com/office/drawing/2014/main" id="{3C61B5A8-658E-479C-2374-088EEDA38B35}"/>
              </a:ext>
            </a:extLst>
          </p:cNvPr>
          <p:cNvSpPr txBox="1">
            <a:spLocks noGrp="1"/>
          </p:cNvSpPr>
          <p:nvPr>
            <p:ph type="body" sz="quarter" idx="17" hasCustomPrompt="1"/>
          </p:nvPr>
        </p:nvSpPr>
        <p:spPr>
          <a:xfrm>
            <a:off x="9863762" y="5591248"/>
            <a:ext cx="1970204" cy="243144"/>
          </a:xfrm>
          <a:prstGeom prst="rect">
            <a:avLst/>
          </a:prstGeom>
        </p:spPr>
        <p:txBody>
          <a:bodyPr wrap="square" lIns="0" tIns="0" rIns="0" bIns="0" anchor="t" anchorCtr="0">
            <a:spAutoFit/>
          </a:bodyPr>
          <a:lstStyle>
            <a:lvl1pPr marL="0" indent="0">
              <a:lnSpc>
                <a:spcPts val="2133"/>
              </a:lnSpc>
              <a:spcBef>
                <a:spcPts val="0"/>
              </a:spcBef>
              <a:buClrTx/>
              <a:buSzTx/>
              <a:buFontTx/>
              <a:buNone/>
              <a:defRPr sz="10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Presenter Title</a:t>
            </a:r>
          </a:p>
        </p:txBody>
      </p:sp>
      <p:sp>
        <p:nvSpPr>
          <p:cNvPr id="19" name="Picture Placeholder 24">
            <a:extLst>
              <a:ext uri="{FF2B5EF4-FFF2-40B4-BE49-F238E27FC236}">
                <a16:creationId xmlns:a16="http://schemas.microsoft.com/office/drawing/2014/main" id="{431369CA-874A-3B49-C703-E76BF2C0DAD1}"/>
              </a:ext>
            </a:extLst>
          </p:cNvPr>
          <p:cNvSpPr>
            <a:spLocks noGrp="1"/>
          </p:cNvSpPr>
          <p:nvPr>
            <p:ph type="pic" sz="quarter" idx="18"/>
          </p:nvPr>
        </p:nvSpPr>
        <p:spPr>
          <a:xfrm>
            <a:off x="9209274" y="5346700"/>
            <a:ext cx="535516" cy="535517"/>
          </a:xfrm>
          <a:prstGeom prst="ellipse">
            <a:avLst/>
          </a:prstGeom>
          <a:solidFill>
            <a:schemeClr val="accent5"/>
          </a:solidFill>
          <a:ln w="9525">
            <a:solidFill>
              <a:schemeClr val="bg1"/>
            </a:solidFill>
          </a:ln>
        </p:spPr>
        <p:txBody>
          <a:bodyPr wrap="none">
            <a:noAutofit/>
          </a:bodyPr>
          <a:lstStyle>
            <a:lvl1pPr>
              <a:defRPr>
                <a:noFill/>
              </a:defRPr>
            </a:lvl1pPr>
          </a:lstStyle>
          <a:p>
            <a:r>
              <a:rPr lang="en-US"/>
              <a:t>Click icon to add picture</a:t>
            </a:r>
          </a:p>
        </p:txBody>
      </p:sp>
      <p:pic>
        <p:nvPicPr>
          <p:cNvPr id="2" name="Picture 1" descr="A logo with blue text&#10;&#10;AI-generated content may be incorrect.">
            <a:extLst>
              <a:ext uri="{FF2B5EF4-FFF2-40B4-BE49-F238E27FC236}">
                <a16:creationId xmlns:a16="http://schemas.microsoft.com/office/drawing/2014/main" id="{9B5FE5BA-AD9B-0688-8B93-D010305E69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0188" y="401251"/>
            <a:ext cx="1565432" cy="708793"/>
          </a:xfrm>
          <a:prstGeom prst="rect">
            <a:avLst/>
          </a:prstGeom>
        </p:spPr>
      </p:pic>
      <p:pic>
        <p:nvPicPr>
          <p:cNvPr id="3" name="Picture 2" descr="A logo with blue text&#10;&#10;AI-generated content may be incorrect.">
            <a:extLst>
              <a:ext uri="{FF2B5EF4-FFF2-40B4-BE49-F238E27FC236}">
                <a16:creationId xmlns:a16="http://schemas.microsoft.com/office/drawing/2014/main" id="{C7E1047C-F96B-13B6-D911-51417D3A64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0188" y="401251"/>
            <a:ext cx="1565432" cy="708793"/>
          </a:xfrm>
          <a:prstGeom prst="rect">
            <a:avLst/>
          </a:prstGeom>
        </p:spPr>
      </p:pic>
    </p:spTree>
    <p:extLst>
      <p:ext uri="{BB962C8B-B14F-4D97-AF65-F5344CB8AC3E}">
        <p14:creationId xmlns:p14="http://schemas.microsoft.com/office/powerpoint/2010/main" val="2011708362"/>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White: Centered Title, Subheadline">
    <p:bg>
      <p:bgRef idx="1001">
        <a:schemeClr val="bg1"/>
      </p:bgRef>
    </p:bg>
    <p:spTree>
      <p:nvGrpSpPr>
        <p:cNvPr id="1" name=""/>
        <p:cNvGrpSpPr/>
        <p:nvPr/>
      </p:nvGrpSpPr>
      <p:grpSpPr>
        <a:xfrm>
          <a:off x="0" y="0"/>
          <a:ext cx="0" cy="0"/>
          <a:chOff x="0" y="0"/>
          <a:chExt cx="0" cy="0"/>
        </a:xfrm>
      </p:grpSpPr>
      <p:sp>
        <p:nvSpPr>
          <p:cNvPr id="6" name="Title Text">
            <a:extLst>
              <a:ext uri="{FF2B5EF4-FFF2-40B4-BE49-F238E27FC236}">
                <a16:creationId xmlns:a16="http://schemas.microsoft.com/office/drawing/2014/main" id="{BE3480B1-F7A0-874C-8C99-8DA728563FC2}"/>
              </a:ext>
            </a:extLst>
          </p:cNvPr>
          <p:cNvSpPr txBox="1">
            <a:spLocks noGrp="1"/>
          </p:cNvSpPr>
          <p:nvPr>
            <p:ph type="title" hasCustomPrompt="1"/>
          </p:nvPr>
        </p:nvSpPr>
        <p:spPr>
          <a:xfrm>
            <a:off x="1057983" y="2946961"/>
            <a:ext cx="10076032" cy="2166083"/>
          </a:xfrm>
          <a:prstGeom prst="rect">
            <a:avLst/>
          </a:prstGeom>
        </p:spPr>
        <p:txBody>
          <a:bodyPr lIns="0" tIns="0" rIns="0" bIns="0" anchor="t" anchorCtr="0">
            <a:noAutofit/>
          </a:bodyPr>
          <a:lstStyle>
            <a:lvl1pPr algn="ctr">
              <a:defRPr sz="5333">
                <a:solidFill>
                  <a:schemeClr val="tx1"/>
                </a:solidFill>
                <a:latin typeface="+mj-lt"/>
              </a:defRPr>
            </a:lvl1pPr>
          </a:lstStyle>
          <a:p>
            <a:r>
              <a:rPr dirty="0"/>
              <a:t>Title Text</a:t>
            </a:r>
          </a:p>
        </p:txBody>
      </p:sp>
      <p:sp>
        <p:nvSpPr>
          <p:cNvPr id="7" name="Body Level One…">
            <a:extLst>
              <a:ext uri="{FF2B5EF4-FFF2-40B4-BE49-F238E27FC236}">
                <a16:creationId xmlns:a16="http://schemas.microsoft.com/office/drawing/2014/main" id="{B4355756-B00E-744B-AA1F-19EBC5BB70E8}"/>
              </a:ext>
            </a:extLst>
          </p:cNvPr>
          <p:cNvSpPr txBox="1">
            <a:spLocks noGrp="1"/>
          </p:cNvSpPr>
          <p:nvPr>
            <p:ph type="body" sz="quarter" idx="1" hasCustomPrompt="1"/>
          </p:nvPr>
        </p:nvSpPr>
        <p:spPr>
          <a:xfrm>
            <a:off x="1057983" y="2271972"/>
            <a:ext cx="10076031" cy="476028"/>
          </a:xfrm>
          <a:prstGeom prst="rect">
            <a:avLst/>
          </a:prstGeom>
          <a:ln w="12700">
            <a:miter lim="400000"/>
          </a:ln>
        </p:spPr>
        <p:txBody>
          <a:bodyPr wrap="square" lIns="0" tIns="0" rIns="0" bIns="0">
            <a:spAutoFit/>
          </a:bodyPr>
          <a:lstStyle>
            <a:lvl1pPr marL="0" indent="0">
              <a:buNone/>
              <a:defRPr lang="en-US">
                <a:latin typeface="+mn-lt"/>
              </a:defRPr>
            </a:lvl1pPr>
          </a:lstStyle>
          <a:p>
            <a:pPr lvl="0" algn="ctr">
              <a:buClr>
                <a:schemeClr val="tx1"/>
              </a:buClr>
            </a:pPr>
            <a:r>
              <a:rPr lang="en-US" dirty="0"/>
              <a:t>Secondary Headline</a:t>
            </a:r>
          </a:p>
        </p:txBody>
      </p:sp>
    </p:spTree>
    <p:extLst>
      <p:ext uri="{BB962C8B-B14F-4D97-AF65-F5344CB8AC3E}">
        <p14:creationId xmlns:p14="http://schemas.microsoft.com/office/powerpoint/2010/main" val="3284313852"/>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White: Centered Title, Subheadline, Banner Image">
    <p:bg>
      <p:bgRef idx="1001">
        <a:schemeClr val="bg1"/>
      </p:bgRef>
    </p:bg>
    <p:spTree>
      <p:nvGrpSpPr>
        <p:cNvPr id="1" name=""/>
        <p:cNvGrpSpPr/>
        <p:nvPr/>
      </p:nvGrpSpPr>
      <p:grpSpPr>
        <a:xfrm>
          <a:off x="0" y="0"/>
          <a:ext cx="0" cy="0"/>
          <a:chOff x="0" y="0"/>
          <a:chExt cx="0" cy="0"/>
        </a:xfrm>
      </p:grpSpPr>
      <p:sp>
        <p:nvSpPr>
          <p:cNvPr id="6" name="Title Text">
            <a:extLst>
              <a:ext uri="{FF2B5EF4-FFF2-40B4-BE49-F238E27FC236}">
                <a16:creationId xmlns:a16="http://schemas.microsoft.com/office/drawing/2014/main" id="{BE3480B1-F7A0-874C-8C99-8DA728563FC2}"/>
              </a:ext>
            </a:extLst>
          </p:cNvPr>
          <p:cNvSpPr txBox="1">
            <a:spLocks noGrp="1"/>
          </p:cNvSpPr>
          <p:nvPr>
            <p:ph type="title" hasCustomPrompt="1"/>
          </p:nvPr>
        </p:nvSpPr>
        <p:spPr>
          <a:xfrm>
            <a:off x="1057983" y="3953640"/>
            <a:ext cx="10076032" cy="2166083"/>
          </a:xfrm>
          <a:prstGeom prst="rect">
            <a:avLst/>
          </a:prstGeom>
        </p:spPr>
        <p:txBody>
          <a:bodyPr lIns="0" tIns="0" rIns="0" bIns="0" anchor="t" anchorCtr="0">
            <a:noAutofit/>
          </a:bodyPr>
          <a:lstStyle>
            <a:lvl1pPr algn="ctr">
              <a:defRPr sz="5333">
                <a:solidFill>
                  <a:schemeClr val="tx1"/>
                </a:solidFill>
                <a:latin typeface="+mj-lt"/>
              </a:defRPr>
            </a:lvl1pPr>
          </a:lstStyle>
          <a:p>
            <a:r>
              <a:rPr dirty="0"/>
              <a:t>Title Text</a:t>
            </a:r>
          </a:p>
        </p:txBody>
      </p:sp>
      <p:sp>
        <p:nvSpPr>
          <p:cNvPr id="7" name="Body Level One…">
            <a:extLst>
              <a:ext uri="{FF2B5EF4-FFF2-40B4-BE49-F238E27FC236}">
                <a16:creationId xmlns:a16="http://schemas.microsoft.com/office/drawing/2014/main" id="{B4355756-B00E-744B-AA1F-19EBC5BB70E8}"/>
              </a:ext>
            </a:extLst>
          </p:cNvPr>
          <p:cNvSpPr txBox="1">
            <a:spLocks noGrp="1"/>
          </p:cNvSpPr>
          <p:nvPr>
            <p:ph type="body" sz="quarter" idx="1" hasCustomPrompt="1"/>
          </p:nvPr>
        </p:nvSpPr>
        <p:spPr>
          <a:xfrm>
            <a:off x="1057983" y="3278651"/>
            <a:ext cx="10076031" cy="476028"/>
          </a:xfrm>
          <a:prstGeom prst="rect">
            <a:avLst/>
          </a:prstGeom>
          <a:ln w="12700">
            <a:miter lim="400000"/>
          </a:ln>
        </p:spPr>
        <p:txBody>
          <a:bodyPr wrap="square" lIns="0" tIns="0" rIns="0" bIns="0">
            <a:spAutoFit/>
          </a:bodyPr>
          <a:lstStyle>
            <a:lvl1pPr marL="0" indent="0">
              <a:buNone/>
              <a:defRPr lang="en-US" dirty="0">
                <a:latin typeface="+mn-lt"/>
              </a:defRPr>
            </a:lvl1pPr>
          </a:lstStyle>
          <a:p>
            <a:pPr lvl="0" algn="ctr">
              <a:buClr>
                <a:schemeClr val="tx1"/>
              </a:buClr>
            </a:pPr>
            <a:r>
              <a:rPr lang="en-US"/>
              <a:t>Secondary Headline</a:t>
            </a:r>
          </a:p>
        </p:txBody>
      </p:sp>
      <p:sp>
        <p:nvSpPr>
          <p:cNvPr id="3" name="Picture Placeholder 13">
            <a:extLst>
              <a:ext uri="{FF2B5EF4-FFF2-40B4-BE49-F238E27FC236}">
                <a16:creationId xmlns:a16="http://schemas.microsoft.com/office/drawing/2014/main" id="{992FF596-7E60-2CC1-F3AE-14592C6EA380}"/>
              </a:ext>
            </a:extLst>
          </p:cNvPr>
          <p:cNvSpPr>
            <a:spLocks noGrp="1"/>
          </p:cNvSpPr>
          <p:nvPr>
            <p:ph type="pic" sz="quarter" idx="10"/>
          </p:nvPr>
        </p:nvSpPr>
        <p:spPr>
          <a:xfrm>
            <a:off x="11189" y="1"/>
            <a:ext cx="12180812" cy="2539068"/>
          </a:xfrm>
          <a:solidFill>
            <a:schemeClr val="accent5"/>
          </a:solidFill>
        </p:spPr>
        <p:txBody>
          <a:bodyPr/>
          <a:lstStyle>
            <a:lvl1pPr>
              <a:defRPr>
                <a:solidFill>
                  <a:schemeClr val="tx1">
                    <a:alpha val="0"/>
                  </a:schemeClr>
                </a:solidFill>
              </a:defRPr>
            </a:lvl1pPr>
          </a:lstStyle>
          <a:p>
            <a:r>
              <a:rPr lang="en-US"/>
              <a:t>Click icon to add picture</a:t>
            </a:r>
          </a:p>
        </p:txBody>
      </p:sp>
    </p:spTree>
    <p:extLst>
      <p:ext uri="{BB962C8B-B14F-4D97-AF65-F5344CB8AC3E}">
        <p14:creationId xmlns:p14="http://schemas.microsoft.com/office/powerpoint/2010/main" val="4131160208"/>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 Image Right">
    <p:bg>
      <p:bgRef idx="1001">
        <a:schemeClr val="bg1"/>
      </p:bgRef>
    </p:bg>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DA2FEDAC-66C3-F657-3721-EBAA134888C0}"/>
              </a:ext>
            </a:extLst>
          </p:cNvPr>
          <p:cNvSpPr>
            <a:spLocks noGrp="1"/>
          </p:cNvSpPr>
          <p:nvPr>
            <p:ph type="pic" sz="quarter" idx="10"/>
          </p:nvPr>
        </p:nvSpPr>
        <p:spPr>
          <a:xfrm>
            <a:off x="7818541" y="0"/>
            <a:ext cx="4373459" cy="6858000"/>
          </a:xfrm>
          <a:solidFill>
            <a:schemeClr val="accent5"/>
          </a:solidFill>
          <a:ln w="12700">
            <a:miter lim="400000"/>
          </a:ln>
        </p:spPr>
        <p:txBody>
          <a:bodyPr lIns="0" tIns="0" rIns="0" bIns="0">
            <a:noAutofit/>
          </a:bodyPr>
          <a:lstStyle>
            <a:lvl1pPr>
              <a:defRPr lang="en-US">
                <a:solidFill>
                  <a:schemeClr val="tx1">
                    <a:alpha val="0"/>
                  </a:schemeClr>
                </a:solidFill>
              </a:defRPr>
            </a:lvl1pPr>
          </a:lstStyle>
          <a:p>
            <a:pPr lvl="0"/>
            <a:r>
              <a:rPr lang="en-US"/>
              <a:t>Click icon to add picture</a:t>
            </a:r>
          </a:p>
        </p:txBody>
      </p:sp>
      <p:sp>
        <p:nvSpPr>
          <p:cNvPr id="7" name="Google Shape;947;p126">
            <a:extLst>
              <a:ext uri="{FF2B5EF4-FFF2-40B4-BE49-F238E27FC236}">
                <a16:creationId xmlns:a16="http://schemas.microsoft.com/office/drawing/2014/main" id="{DA4A1E0F-B960-3B5D-D565-9F3937E37D64}"/>
              </a:ext>
            </a:extLst>
          </p:cNvPr>
          <p:cNvSpPr txBox="1"/>
          <p:nvPr/>
        </p:nvSpPr>
        <p:spPr>
          <a:xfrm>
            <a:off x="812313" y="862937"/>
            <a:ext cx="599969" cy="97295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2000">
                <a:solidFill>
                  <a:srgbClr val="FFFFFF"/>
                </a:solidFill>
                <a:latin typeface="Montserrat Light"/>
                <a:ea typeface="Montserrat Light"/>
                <a:cs typeface="Montserrat Light"/>
                <a:sym typeface="Montserrat Light"/>
              </a:defRPr>
            </a:lvl1pPr>
          </a:lstStyle>
          <a:p>
            <a:pPr>
              <a:lnSpc>
                <a:spcPts val="7333"/>
              </a:lnSpc>
            </a:pPr>
            <a:r>
              <a:rPr lang="en-US" sz="8000" b="0" i="0" dirty="0">
                <a:solidFill>
                  <a:schemeClr val="accent1"/>
                </a:solidFill>
                <a:latin typeface="+mn-lt"/>
              </a:rPr>
              <a:t>“</a:t>
            </a:r>
            <a:endParaRPr sz="8000" b="0" i="0" dirty="0">
              <a:solidFill>
                <a:schemeClr val="accent1"/>
              </a:solidFill>
              <a:latin typeface="+mn-lt"/>
            </a:endParaRPr>
          </a:p>
        </p:txBody>
      </p:sp>
      <p:cxnSp>
        <p:nvCxnSpPr>
          <p:cNvPr id="8" name="Straight Connector 7">
            <a:extLst>
              <a:ext uri="{FF2B5EF4-FFF2-40B4-BE49-F238E27FC236}">
                <a16:creationId xmlns:a16="http://schemas.microsoft.com/office/drawing/2014/main" id="{064B6066-79CE-CB36-E745-FA623AF82310}"/>
              </a:ext>
            </a:extLst>
          </p:cNvPr>
          <p:cNvCxnSpPr/>
          <p:nvPr/>
        </p:nvCxnSpPr>
        <p:spPr>
          <a:xfrm>
            <a:off x="812312" y="5055905"/>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Body Level One…">
            <a:extLst>
              <a:ext uri="{FF2B5EF4-FFF2-40B4-BE49-F238E27FC236}">
                <a16:creationId xmlns:a16="http://schemas.microsoft.com/office/drawing/2014/main" id="{CE99A8C0-14C1-6F76-9A47-D84FBD2C5E69}"/>
              </a:ext>
            </a:extLst>
          </p:cNvPr>
          <p:cNvSpPr txBox="1">
            <a:spLocks noGrp="1"/>
          </p:cNvSpPr>
          <p:nvPr>
            <p:ph type="body" sz="quarter" idx="11" hasCustomPrompt="1"/>
          </p:nvPr>
        </p:nvSpPr>
        <p:spPr>
          <a:xfrm>
            <a:off x="812313" y="5667384"/>
            <a:ext cx="6063933" cy="255883"/>
          </a:xfrm>
          <a:prstGeom prst="rect">
            <a:avLst/>
          </a:prstGeom>
        </p:spPr>
        <p:txBody>
          <a:bodyPr lIns="0" tIns="0" rIns="0" bIns="0" anchor="t">
            <a:spAutoFit/>
          </a:bodyPr>
          <a:lstStyle>
            <a:lvl1pPr marL="0" indent="0" algn="l">
              <a:lnSpc>
                <a:spcPct val="100000"/>
              </a:lnSpc>
              <a:spcBef>
                <a:spcPts val="0"/>
              </a:spcBef>
              <a:buClrTx/>
              <a:buSzTx/>
              <a:buFontTx/>
              <a:buNone/>
              <a:defRPr sz="1600"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Title, Company</a:t>
            </a:r>
          </a:p>
        </p:txBody>
      </p:sp>
      <p:sp>
        <p:nvSpPr>
          <p:cNvPr id="11" name="Body Level One…">
            <a:extLst>
              <a:ext uri="{FF2B5EF4-FFF2-40B4-BE49-F238E27FC236}">
                <a16:creationId xmlns:a16="http://schemas.microsoft.com/office/drawing/2014/main" id="{7B1312DB-1552-70BD-8721-B0687BA14D04}"/>
              </a:ext>
            </a:extLst>
          </p:cNvPr>
          <p:cNvSpPr txBox="1">
            <a:spLocks noGrp="1"/>
          </p:cNvSpPr>
          <p:nvPr>
            <p:ph type="body" sz="quarter" idx="12" hasCustomPrompt="1"/>
          </p:nvPr>
        </p:nvSpPr>
        <p:spPr>
          <a:xfrm>
            <a:off x="812313" y="5304919"/>
            <a:ext cx="6063933" cy="287259"/>
          </a:xfrm>
          <a:prstGeom prst="rect">
            <a:avLst/>
          </a:prstGeom>
        </p:spPr>
        <p:txBody>
          <a:bodyPr lIns="0" tIns="0" rIns="0" bIns="0" anchor="t">
            <a:spAutoFit/>
          </a:bodyPr>
          <a:lstStyle>
            <a:lvl1pPr marL="0" indent="0" algn="l">
              <a:lnSpc>
                <a:spcPct val="100000"/>
              </a:lnSpc>
              <a:spcBef>
                <a:spcPts val="0"/>
              </a:spcBef>
              <a:buClrTx/>
              <a:buSzTx/>
              <a:buFontTx/>
              <a:buNone/>
              <a:defRPr sz="18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First Last Name</a:t>
            </a:r>
          </a:p>
        </p:txBody>
      </p:sp>
      <p:sp>
        <p:nvSpPr>
          <p:cNvPr id="12" name="Title Text">
            <a:extLst>
              <a:ext uri="{FF2B5EF4-FFF2-40B4-BE49-F238E27FC236}">
                <a16:creationId xmlns:a16="http://schemas.microsoft.com/office/drawing/2014/main" id="{64AA8980-14E5-5EF5-DE65-B8BCD34910AC}"/>
              </a:ext>
            </a:extLst>
          </p:cNvPr>
          <p:cNvSpPr txBox="1">
            <a:spLocks noGrp="1"/>
          </p:cNvSpPr>
          <p:nvPr>
            <p:ph type="title" hasCustomPrompt="1"/>
          </p:nvPr>
        </p:nvSpPr>
        <p:spPr>
          <a:xfrm>
            <a:off x="812312" y="1426597"/>
            <a:ext cx="6063933" cy="1643335"/>
          </a:xfrm>
          <a:prstGeom prst="rect">
            <a:avLst/>
          </a:prstGeom>
        </p:spPr>
        <p:txBody>
          <a:bodyPr anchor="t">
            <a:spAutoFit/>
          </a:bodyPr>
          <a:lstStyle>
            <a:lvl1pPr algn="l">
              <a:defRPr sz="3733">
                <a:solidFill>
                  <a:schemeClr val="tx1"/>
                </a:solidFill>
                <a:latin typeface="+mj-lt"/>
              </a:defRPr>
            </a:lvl1pPr>
          </a:lstStyle>
          <a:p>
            <a:r>
              <a:rPr lang="en-US" dirty="0"/>
              <a:t>Large pull quote goes here and wraps to multiple lines.</a:t>
            </a:r>
          </a:p>
        </p:txBody>
      </p:sp>
    </p:spTree>
    <p:extLst>
      <p:ext uri="{BB962C8B-B14F-4D97-AF65-F5344CB8AC3E}">
        <p14:creationId xmlns:p14="http://schemas.microsoft.com/office/powerpoint/2010/main" val="418170678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4CAAA0-345A-4EAB-9A61-C3ACAF81AB73}"/>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A807631A-7EEE-440F-9162-FC688177400A}"/>
              </a:ext>
            </a:extLst>
          </p:cNvPr>
          <p:cNvSpPr>
            <a:spLocks noGrp="1"/>
          </p:cNvSpPr>
          <p:nvPr>
            <p:ph idx="1"/>
          </p:nvPr>
        </p:nvSpPr>
        <p:spPr>
          <a:xfrm>
            <a:off x="304800" y="1188720"/>
            <a:ext cx="11582400" cy="5212080"/>
          </a:xfrm>
          <a:prstGeom prst="rect">
            <a:avLst/>
          </a:prstGeom>
        </p:spPr>
        <p:txBody>
          <a:bodyPr vert="horz" lIns="0" tIns="45720" rIns="0" bIns="45720" rtlCol="0">
            <a:normAutofit/>
          </a:bodyPr>
          <a:lstStyle>
            <a:lvl1pPr marL="342900" indent="-342900">
              <a:lnSpc>
                <a:spcPct val="150000"/>
              </a:lnSpc>
              <a:buFont typeface="Arial" panose="020B0604020202020204" pitchFamily="34" charset="0"/>
              <a:buChar char="•"/>
              <a:defRPr/>
            </a:lvl1pPr>
            <a:lvl2pPr marL="685800" indent="-342900">
              <a:lnSpc>
                <a:spcPct val="150000"/>
              </a:lnSpc>
              <a:buFont typeface="Arial" panose="020B0604020202020204" pitchFamily="34" charset="0"/>
              <a:buChar char="•"/>
              <a:defRPr/>
            </a:lvl2pPr>
            <a:lvl3pPr marL="971550" indent="-285750">
              <a:lnSpc>
                <a:spcPct val="150000"/>
              </a:lnSpc>
              <a:buFont typeface="Arial" panose="020B0604020202020204" pitchFamily="34" charset="0"/>
              <a:buChar char="•"/>
              <a:defRPr/>
            </a:lvl3pPr>
            <a:lvl4pPr marL="1314450" indent="-285750">
              <a:lnSpc>
                <a:spcPct val="150000"/>
              </a:lnSpc>
              <a:buFont typeface="Arial" panose="020B0604020202020204" pitchFamily="34" charset="0"/>
              <a:buChar char="•"/>
              <a:defRPr/>
            </a:lvl4pPr>
            <a:lvl5pPr marL="1657350" indent="-285750">
              <a:lnSpc>
                <a:spcPct val="15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15BE83BE-4245-46ED-8DF8-BC7BFD38716C}"/>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11" name="Footer Placeholder 4">
            <a:extLst>
              <a:ext uri="{FF2B5EF4-FFF2-40B4-BE49-F238E27FC236}">
                <a16:creationId xmlns:a16="http://schemas.microsoft.com/office/drawing/2014/main" id="{EB534BB8-26BD-49A4-9C35-E9AD6A59A463}"/>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3" name="Slide Number Placeholder 5">
            <a:extLst>
              <a:ext uri="{FF2B5EF4-FFF2-40B4-BE49-F238E27FC236}">
                <a16:creationId xmlns:a16="http://schemas.microsoft.com/office/drawing/2014/main" id="{9F9FA460-4457-4F62-B6E7-A64C0CA9476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9522651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ver A (Dark)">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95A9FF-A974-09C1-DAA5-EB886F223CE8}"/>
              </a:ext>
            </a:extLst>
          </p:cNvPr>
          <p:cNvSpPr/>
          <p:nvPr userDrawn="1"/>
        </p:nvSpPr>
        <p:spPr>
          <a:xfrm>
            <a:off x="0" y="0"/>
            <a:ext cx="12192000" cy="68580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488951" y="3976925"/>
            <a:ext cx="7353300" cy="424732"/>
          </a:xfrm>
        </p:spPr>
        <p:txBody>
          <a:bodyPr>
            <a:spAutoFit/>
          </a:bodyPr>
          <a:lstStyle>
            <a:lvl1pPr marL="0" indent="0" algn="l">
              <a:lnSpc>
                <a:spcPct val="90000"/>
              </a:lnSpc>
              <a:buNone/>
              <a:defRPr sz="2400">
                <a:solidFill>
                  <a:schemeClr val="bg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subtitle</a:t>
            </a:r>
          </a:p>
        </p:txBody>
      </p:sp>
      <p:sp>
        <p:nvSpPr>
          <p:cNvPr id="6" name="Presenter Name 3">
            <a:extLst>
              <a:ext uri="{FF2B5EF4-FFF2-40B4-BE49-F238E27FC236}">
                <a16:creationId xmlns:a16="http://schemas.microsoft.com/office/drawing/2014/main" id="{C04F57AA-54B2-45D6-A733-72203FE0CF7A}"/>
              </a:ext>
            </a:extLst>
          </p:cNvPr>
          <p:cNvSpPr>
            <a:spLocks noGrp="1"/>
          </p:cNvSpPr>
          <p:nvPr>
            <p:ph type="body" sz="quarter" idx="11" hasCustomPrompt="1"/>
          </p:nvPr>
        </p:nvSpPr>
        <p:spPr>
          <a:xfrm>
            <a:off x="488949" y="5670849"/>
            <a:ext cx="5120643" cy="478849"/>
          </a:xfrm>
        </p:spPr>
        <p:txBody>
          <a:bodyPr wrap="square">
            <a:spAutoFit/>
          </a:bodyPr>
          <a:lstStyle>
            <a:lvl1pPr marL="0" indent="0">
              <a:buNone/>
              <a:defRPr sz="1867">
                <a:solidFill>
                  <a:schemeClr val="bg1"/>
                </a:solidFill>
                <a:latin typeface="+mn-lt"/>
              </a:defRPr>
            </a:lvl1pPr>
          </a:lstStyle>
          <a:p>
            <a:pPr lvl="0"/>
            <a:r>
              <a:rPr lang="en-US" dirty="0"/>
              <a:t>Presenter Name</a:t>
            </a:r>
          </a:p>
        </p:txBody>
      </p:sp>
      <p:sp>
        <p:nvSpPr>
          <p:cNvPr id="8" name="Presenter Info 4">
            <a:extLst>
              <a:ext uri="{FF2B5EF4-FFF2-40B4-BE49-F238E27FC236}">
                <a16:creationId xmlns:a16="http://schemas.microsoft.com/office/drawing/2014/main" id="{C2103BC2-100F-4A8E-85B0-54037B4529E7}"/>
              </a:ext>
            </a:extLst>
          </p:cNvPr>
          <p:cNvSpPr>
            <a:spLocks noGrp="1"/>
          </p:cNvSpPr>
          <p:nvPr>
            <p:ph type="body" sz="quarter" idx="12" hasCustomPrompt="1"/>
          </p:nvPr>
        </p:nvSpPr>
        <p:spPr>
          <a:xfrm>
            <a:off x="488949" y="5955099"/>
            <a:ext cx="5120643" cy="225703"/>
          </a:xfrm>
        </p:spPr>
        <p:txBody>
          <a:bodyPr wrap="square">
            <a:spAutoFit/>
          </a:bodyPr>
          <a:lstStyle>
            <a:lvl1pPr marL="0" indent="0">
              <a:buNone/>
              <a:defRPr sz="1467">
                <a:solidFill>
                  <a:schemeClr val="bg1"/>
                </a:solidFill>
              </a:defRPr>
            </a:lvl1pPr>
          </a:lstStyle>
          <a:p>
            <a:pPr lvl="0"/>
            <a:r>
              <a:rPr lang="en-US"/>
              <a:t>Presenter Title | @socialmedia</a:t>
            </a:r>
          </a:p>
        </p:txBody>
      </p:sp>
      <p:sp>
        <p:nvSpPr>
          <p:cNvPr id="11" name="Title 3">
            <a:extLst>
              <a:ext uri="{FF2B5EF4-FFF2-40B4-BE49-F238E27FC236}">
                <a16:creationId xmlns:a16="http://schemas.microsoft.com/office/drawing/2014/main" id="{64006909-5EF8-413D-A854-0D96E076FE17}"/>
              </a:ext>
            </a:extLst>
          </p:cNvPr>
          <p:cNvSpPr>
            <a:spLocks noGrp="1"/>
          </p:cNvSpPr>
          <p:nvPr>
            <p:ph type="title" hasCustomPrompt="1"/>
          </p:nvPr>
        </p:nvSpPr>
        <p:spPr>
          <a:xfrm>
            <a:off x="491321" y="1577983"/>
            <a:ext cx="8316383" cy="2236509"/>
          </a:xfrm>
        </p:spPr>
        <p:txBody>
          <a:bodyPr anchor="b"/>
          <a:lstStyle>
            <a:lvl1pPr>
              <a:defRPr sz="5333">
                <a:solidFill>
                  <a:schemeClr val="bg1"/>
                </a:solidFill>
                <a:latin typeface="+mj-lt"/>
              </a:defRPr>
            </a:lvl1pPr>
          </a:lstStyle>
          <a:p>
            <a:r>
              <a:rPr lang="en-US" dirty="0"/>
              <a:t>Presentation title </a:t>
            </a:r>
            <a:br>
              <a:rPr lang="en-US" dirty="0"/>
            </a:br>
            <a:r>
              <a:rPr lang="en-US" dirty="0"/>
              <a:t>extends to two </a:t>
            </a:r>
            <a:br>
              <a:rPr lang="en-US" dirty="0"/>
            </a:br>
            <a:r>
              <a:rPr lang="en-US" dirty="0"/>
              <a:t>or more lines</a:t>
            </a:r>
          </a:p>
        </p:txBody>
      </p:sp>
      <p:pic>
        <p:nvPicPr>
          <p:cNvPr id="7" name="Picture 6">
            <a:extLst>
              <a:ext uri="{FF2B5EF4-FFF2-40B4-BE49-F238E27FC236}">
                <a16:creationId xmlns:a16="http://schemas.microsoft.com/office/drawing/2014/main" id="{C1077712-738C-786A-8333-7B4B5B6565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64240" y="6309360"/>
            <a:ext cx="914399" cy="415470"/>
          </a:xfrm>
          <a:prstGeom prst="rect">
            <a:avLst/>
          </a:prstGeom>
        </p:spPr>
      </p:pic>
    </p:spTree>
    <p:extLst>
      <p:ext uri="{BB962C8B-B14F-4D97-AF65-F5344CB8AC3E}">
        <p14:creationId xmlns:p14="http://schemas.microsoft.com/office/powerpoint/2010/main" val="29114221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B6C9B78-ED7A-C8F9-3B5F-DF7845F5091C}"/>
              </a:ext>
            </a:extLst>
          </p:cNvPr>
          <p:cNvSpPr>
            <a:spLocks noGrp="1"/>
          </p:cNvSpPr>
          <p:nvPr>
            <p:ph type="title" hasCustomPrompt="1"/>
          </p:nvPr>
        </p:nvSpPr>
        <p:spPr>
          <a:xfrm>
            <a:off x="304800" y="271"/>
            <a:ext cx="11582400" cy="914400"/>
          </a:xfrm>
        </p:spPr>
        <p:txBody>
          <a:bodyPr/>
          <a:lstStyle>
            <a:lvl1pPr>
              <a:defRPr cap="none" baseline="0"/>
            </a:lvl1pPr>
          </a:lstStyle>
          <a:p>
            <a:r>
              <a:rPr lang="en-US" dirty="0"/>
              <a:t>Click to edit master title style</a:t>
            </a:r>
          </a:p>
        </p:txBody>
      </p:sp>
    </p:spTree>
    <p:extLst>
      <p:ext uri="{BB962C8B-B14F-4D97-AF65-F5344CB8AC3E}">
        <p14:creationId xmlns:p14="http://schemas.microsoft.com/office/powerpoint/2010/main" val="23647110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E0327F50-180D-42EC-AEF7-4A84A9D72E61}"/>
              </a:ext>
            </a:extLst>
          </p:cNvPr>
          <p:cNvSpPr>
            <a:spLocks noGrp="1"/>
          </p:cNvSpPr>
          <p:nvPr>
            <p:ph idx="1"/>
          </p:nvPr>
        </p:nvSpPr>
        <p:spPr>
          <a:xfrm>
            <a:off x="304253" y="1188720"/>
            <a:ext cx="11582400" cy="5212080"/>
          </a:xfrm>
          <a:prstGeom prst="rect">
            <a:avLst/>
          </a:prstGeom>
        </p:spPr>
        <p:txBody>
          <a:bodyPr vert="horz" lIns="0" tIns="45720" rIns="0" bIns="45720" rtlCol="0">
            <a:normAutofit/>
          </a:bodyPr>
          <a:lstStyle>
            <a:lvl1pPr marL="342900" indent="-342900">
              <a:lnSpc>
                <a:spcPct val="150000"/>
              </a:lnSpc>
              <a:buFont typeface="Arial" panose="020B0604020202020204" pitchFamily="34" charset="0"/>
              <a:buChar char="•"/>
              <a:defRPr/>
            </a:lvl1pPr>
            <a:lvl2pPr marL="685800" indent="-342900">
              <a:lnSpc>
                <a:spcPct val="150000"/>
              </a:lnSpc>
              <a:buFont typeface="Arial" panose="020B0604020202020204" pitchFamily="34" charset="0"/>
              <a:buChar char="•"/>
              <a:defRPr/>
            </a:lvl2pPr>
            <a:lvl3pPr marL="971550" indent="-285750">
              <a:lnSpc>
                <a:spcPct val="150000"/>
              </a:lnSpc>
              <a:buFont typeface="Arial" panose="020B0604020202020204" pitchFamily="34" charset="0"/>
              <a:buChar char="•"/>
              <a:defRPr/>
            </a:lvl3pPr>
            <a:lvl4pPr marL="1314450" indent="-285750">
              <a:lnSpc>
                <a:spcPct val="150000"/>
              </a:lnSpc>
              <a:buFont typeface="Arial" panose="020B0604020202020204" pitchFamily="34" charset="0"/>
              <a:buChar char="•"/>
              <a:defRPr/>
            </a:lvl4pPr>
            <a:lvl5pPr marL="1657350" indent="-285750">
              <a:lnSpc>
                <a:spcPct val="15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1">
            <a:extLst>
              <a:ext uri="{FF2B5EF4-FFF2-40B4-BE49-F238E27FC236}">
                <a16:creationId xmlns:a16="http://schemas.microsoft.com/office/drawing/2014/main" id="{512BD5E5-3599-6085-D2E8-876152A321BA}"/>
              </a:ext>
            </a:extLst>
          </p:cNvPr>
          <p:cNvSpPr>
            <a:spLocks noGrp="1"/>
          </p:cNvSpPr>
          <p:nvPr>
            <p:ph type="title" hasCustomPrompt="1"/>
          </p:nvPr>
        </p:nvSpPr>
        <p:spPr>
          <a:xfrm>
            <a:off x="304800" y="271"/>
            <a:ext cx="11582400" cy="914400"/>
          </a:xfrm>
        </p:spPr>
        <p:txBody>
          <a:bodyPr/>
          <a:lstStyle>
            <a:lvl1pPr>
              <a:defRPr cap="none" baseline="0"/>
            </a:lvl1pPr>
          </a:lstStyle>
          <a:p>
            <a:r>
              <a:rPr lang="en-US" dirty="0"/>
              <a:t>Click to edit master title style</a:t>
            </a:r>
          </a:p>
        </p:txBody>
      </p:sp>
    </p:spTree>
    <p:extLst>
      <p:ext uri="{BB962C8B-B14F-4D97-AF65-F5344CB8AC3E}">
        <p14:creationId xmlns:p14="http://schemas.microsoft.com/office/powerpoint/2010/main" val="6965315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50E09302-A0C4-445D-BF16-53CD11E35311}"/>
              </a:ext>
            </a:extLst>
          </p:cNvPr>
          <p:cNvSpPr>
            <a:spLocks noGrp="1"/>
          </p:cNvSpPr>
          <p:nvPr>
            <p:ph type="body" sz="quarter" idx="13" hasCustomPrompt="1"/>
          </p:nvPr>
        </p:nvSpPr>
        <p:spPr>
          <a:xfrm>
            <a:off x="491320" y="1039285"/>
            <a:ext cx="11209360" cy="328295"/>
          </a:xfrm>
        </p:spPr>
        <p:txBody>
          <a:bodyPr wrap="square" tIns="0">
            <a:spAutoFit/>
          </a:bodyPr>
          <a:lstStyle>
            <a:lvl1pPr marL="0" indent="0">
              <a:buNone/>
              <a:defRPr sz="2133" b="1"/>
            </a:lvl1pPr>
          </a:lstStyle>
          <a:p>
            <a:pPr lvl="0"/>
            <a:r>
              <a:rPr lang="en-US"/>
              <a:t>Subtitle if needed</a:t>
            </a:r>
          </a:p>
        </p:txBody>
      </p:sp>
      <p:sp>
        <p:nvSpPr>
          <p:cNvPr id="5" name="Content Placeholder 2">
            <a:extLst>
              <a:ext uri="{FF2B5EF4-FFF2-40B4-BE49-F238E27FC236}">
                <a16:creationId xmlns:a16="http://schemas.microsoft.com/office/drawing/2014/main" id="{36D2746D-0340-4A15-96B1-30ACF62C6B8F}"/>
              </a:ext>
            </a:extLst>
          </p:cNvPr>
          <p:cNvSpPr>
            <a:spLocks noGrp="1"/>
          </p:cNvSpPr>
          <p:nvPr>
            <p:ph idx="1"/>
          </p:nvPr>
        </p:nvSpPr>
        <p:spPr>
          <a:xfrm>
            <a:off x="491320" y="1584960"/>
            <a:ext cx="1120936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B53F5FD0-33B7-4B22-B2E7-D7C5A3AD6937}"/>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405933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White + Underscore: Title, Subheadline w/ Content + Footer">
    <p:bg>
      <p:bgPr>
        <a:solidFill>
          <a:srgbClr val="FFFFFF"/>
        </a:solidFill>
        <a:effectLst/>
      </p:bgPr>
    </p:bg>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BDD07D32-7DB0-ECDA-15C4-0674E47C3A98}"/>
              </a:ext>
            </a:extLst>
          </p:cNvPr>
          <p:cNvSpPr txBox="1">
            <a:spLocks noGrp="1"/>
          </p:cNvSpPr>
          <p:nvPr>
            <p:ph type="title" hasCustomPrompt="1"/>
          </p:nvPr>
        </p:nvSpPr>
        <p:spPr>
          <a:xfrm>
            <a:off x="472716" y="466700"/>
            <a:ext cx="11305427" cy="498598"/>
          </a:xfrm>
          <a:prstGeom prst="rect">
            <a:avLst/>
          </a:prstGeom>
          <a:ln w="12700">
            <a:miter lim="400000"/>
          </a:ln>
        </p:spPr>
        <p:txBody>
          <a:bodyPr lIns="0" tIns="0" rIns="0" bIns="0">
            <a:spAutoFit/>
          </a:bodyPr>
          <a:lstStyle>
            <a:lvl1pPr>
              <a:defRPr>
                <a:latin typeface="+mj-lt"/>
              </a:defRPr>
            </a:lvl1pPr>
          </a:lstStyle>
          <a:p>
            <a:pPr lvl="0"/>
            <a:r>
              <a:rPr dirty="0"/>
              <a:t>Title Text</a:t>
            </a:r>
          </a:p>
        </p:txBody>
      </p:sp>
      <p:sp>
        <p:nvSpPr>
          <p:cNvPr id="3" name="Content Placeholder 3">
            <a:extLst>
              <a:ext uri="{FF2B5EF4-FFF2-40B4-BE49-F238E27FC236}">
                <a16:creationId xmlns:a16="http://schemas.microsoft.com/office/drawing/2014/main" id="{DE932C0C-B383-2BFC-691C-1D25268964BF}"/>
              </a:ext>
            </a:extLst>
          </p:cNvPr>
          <p:cNvSpPr>
            <a:spLocks noGrp="1"/>
          </p:cNvSpPr>
          <p:nvPr>
            <p:ph sz="quarter" idx="10"/>
          </p:nvPr>
        </p:nvSpPr>
        <p:spPr>
          <a:xfrm>
            <a:off x="472715" y="1212292"/>
            <a:ext cx="11305427" cy="488456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42859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Content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707007-53BF-9750-86B2-51F1A1051C59}"/>
              </a:ext>
            </a:extLst>
          </p:cNvPr>
          <p:cNvSpPr/>
          <p:nvPr userDrawn="1"/>
        </p:nvSpPr>
        <p:spPr>
          <a:xfrm>
            <a:off x="0" y="1"/>
            <a:ext cx="1219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Inter" panose="02000503000000020004" pitchFamily="2" charset="0"/>
              <a:ea typeface="+mn-ea"/>
              <a:cs typeface="+mn-cs"/>
            </a:endParaRPr>
          </a:p>
        </p:txBody>
      </p:sp>
      <p:sp>
        <p:nvSpPr>
          <p:cNvPr id="7" name="Rectangle 6">
            <a:extLst>
              <a:ext uri="{FF2B5EF4-FFF2-40B4-BE49-F238E27FC236}">
                <a16:creationId xmlns:a16="http://schemas.microsoft.com/office/drawing/2014/main" id="{704CAAA0-345A-4EAB-9A61-C3ACAF81AB73}"/>
              </a:ext>
            </a:extLst>
          </p:cNvPr>
          <p:cNvSpPr/>
          <p:nvPr/>
        </p:nvSpPr>
        <p:spPr>
          <a:xfrm>
            <a:off x="0" y="1"/>
            <a:ext cx="1219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Inter" panose="02000503000000020004" pitchFamily="2" charset="0"/>
              <a:ea typeface="+mn-ea"/>
              <a:cs typeface="+mn-cs"/>
            </a:endParaRPr>
          </a:p>
        </p:txBody>
      </p:sp>
      <p:sp>
        <p:nvSpPr>
          <p:cNvPr id="12" name="Title Placeholder 1"/>
          <p:cNvSpPr>
            <a:spLocks noGrp="1"/>
          </p:cNvSpPr>
          <p:nvPr>
            <p:ph type="title" hasCustomPrompt="1"/>
          </p:nvPr>
        </p:nvSpPr>
        <p:spPr>
          <a:xfrm>
            <a:off x="317679" y="64395"/>
            <a:ext cx="11582400" cy="914400"/>
          </a:xfrm>
          <a:prstGeom prst="rect">
            <a:avLst/>
          </a:prstGeom>
        </p:spPr>
        <p:txBody>
          <a:bodyPr vert="horz" lIns="0" tIns="45720" rIns="0" bIns="45720" rtlCol="0" anchor="ctr" anchorCtr="0">
            <a:normAutofit/>
          </a:bodyPr>
          <a:lstStyle>
            <a:lvl1pPr>
              <a:defRPr sz="3200" baseline="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A807631A-7EEE-440F-9162-FC688177400A}"/>
              </a:ext>
            </a:extLst>
          </p:cNvPr>
          <p:cNvSpPr>
            <a:spLocks noGrp="1"/>
          </p:cNvSpPr>
          <p:nvPr>
            <p:ph idx="1"/>
          </p:nvPr>
        </p:nvSpPr>
        <p:spPr>
          <a:xfrm>
            <a:off x="304800" y="1188720"/>
            <a:ext cx="11582400" cy="5212080"/>
          </a:xfrm>
          <a:prstGeom prst="rect">
            <a:avLst/>
          </a:prstGeom>
        </p:spPr>
        <p:txBody>
          <a:bodyPr vert="horz" lIns="0" tIns="45720" rIns="0" bIns="45720" rtlCol="0">
            <a:normAutofit/>
          </a:bodyPr>
          <a:lstStyle>
            <a:lvl1pPr marL="342900" indent="-342900">
              <a:lnSpc>
                <a:spcPct val="150000"/>
              </a:lnSpc>
              <a:buFont typeface="Arial" panose="020B0604020202020204" pitchFamily="34" charset="0"/>
              <a:buChar char="•"/>
              <a:defRPr/>
            </a:lvl1pPr>
            <a:lvl2pPr marL="685800" indent="-342900">
              <a:lnSpc>
                <a:spcPct val="150000"/>
              </a:lnSpc>
              <a:buFont typeface="Arial" panose="020B0604020202020204" pitchFamily="34" charset="0"/>
              <a:buChar char="•"/>
              <a:defRPr/>
            </a:lvl2pPr>
            <a:lvl3pPr marL="971550" indent="-285750">
              <a:lnSpc>
                <a:spcPct val="150000"/>
              </a:lnSpc>
              <a:buFont typeface="Arial" panose="020B0604020202020204" pitchFamily="34" charset="0"/>
              <a:buChar char="•"/>
              <a:defRPr/>
            </a:lvl3pPr>
            <a:lvl4pPr marL="1314450" indent="-285750">
              <a:lnSpc>
                <a:spcPct val="150000"/>
              </a:lnSpc>
              <a:buFont typeface="Arial" panose="020B0604020202020204" pitchFamily="34" charset="0"/>
              <a:buChar char="•"/>
              <a:defRPr/>
            </a:lvl4pPr>
            <a:lvl5pPr marL="1657350" indent="-285750">
              <a:lnSpc>
                <a:spcPct val="15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7156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Questions + Disclaimer_Endcar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696102"/>
            <a:ext cx="10972800" cy="914400"/>
          </a:xfrm>
        </p:spPr>
        <p:txBody>
          <a:bodyPr wrap="square" tIns="0" bIns="0" anchor="t" anchorCtr="0">
            <a:noAutofit/>
          </a:bodyPr>
          <a:lstStyle>
            <a:lvl1pPr algn="ctr">
              <a:lnSpc>
                <a:spcPct val="100000"/>
              </a:lnSpc>
              <a:defRPr sz="7200" b="1" spc="-150" baseline="0">
                <a:solidFill>
                  <a:schemeClr val="tx2"/>
                </a:solidFill>
                <a:latin typeface="+mj-lt"/>
                <a:ea typeface="Inter" panose="02000503000000020004" pitchFamily="2" charset="0"/>
              </a:defRPr>
            </a:lvl1pPr>
          </a:lstStyle>
          <a:p>
            <a:r>
              <a:rPr lang="en-US" dirty="0"/>
              <a:t>Questions?</a:t>
            </a:r>
          </a:p>
        </p:txBody>
      </p:sp>
      <p:sp>
        <p:nvSpPr>
          <p:cNvPr id="5" name="TextBox 4"/>
          <p:cNvSpPr txBox="1"/>
          <p:nvPr/>
        </p:nvSpPr>
        <p:spPr>
          <a:xfrm>
            <a:off x="370448" y="5715000"/>
            <a:ext cx="9531198" cy="7489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baseline="30000" dirty="0">
                <a:solidFill>
                  <a:srgbClr val="64666A"/>
                </a:solidFill>
                <a:latin typeface="+mn-lt"/>
              </a:rPr>
              <a:t>This presentation is presented with the understanding that the information contained does not constitute legal, accounting or other professional advice. It is not intended to be responsive to 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can be submitted to your Eide Bailly representative, or to the presenter of this session. </a:t>
            </a:r>
          </a:p>
        </p:txBody>
      </p:sp>
      <p:pic>
        <p:nvPicPr>
          <p:cNvPr id="3" name="Picture 2">
            <a:extLst>
              <a:ext uri="{FF2B5EF4-FFF2-40B4-BE49-F238E27FC236}">
                <a16:creationId xmlns:a16="http://schemas.microsoft.com/office/drawing/2014/main" id="{2CAFEF9E-5FCD-AAB1-0FF6-5A1970EF8EDA}"/>
              </a:ext>
            </a:extLst>
          </p:cNvPr>
          <p:cNvPicPr>
            <a:picLocks noChangeAspect="1"/>
          </p:cNvPicPr>
          <p:nvPr/>
        </p:nvPicPr>
        <p:blipFill>
          <a:blip r:embed="rId2"/>
          <a:stretch>
            <a:fillRect/>
          </a:stretch>
        </p:blipFill>
        <p:spPr>
          <a:xfrm>
            <a:off x="10287000" y="5713670"/>
            <a:ext cx="1514650" cy="685800"/>
          </a:xfrm>
          <a:prstGeom prst="rect">
            <a:avLst/>
          </a:prstGeom>
        </p:spPr>
      </p:pic>
      <p:pic>
        <p:nvPicPr>
          <p:cNvPr id="4" name="Picture 3">
            <a:extLst>
              <a:ext uri="{FF2B5EF4-FFF2-40B4-BE49-F238E27FC236}">
                <a16:creationId xmlns:a16="http://schemas.microsoft.com/office/drawing/2014/main" id="{8374F8D4-0015-147C-F7B5-50C927008097}"/>
              </a:ext>
            </a:extLst>
          </p:cNvPr>
          <p:cNvPicPr>
            <a:picLocks noChangeAspect="1"/>
          </p:cNvPicPr>
          <p:nvPr/>
        </p:nvPicPr>
        <p:blipFill>
          <a:blip r:embed="rId3"/>
          <a:stretch>
            <a:fillRect/>
          </a:stretch>
        </p:blipFill>
        <p:spPr>
          <a:xfrm>
            <a:off x="0" y="0"/>
            <a:ext cx="12192000" cy="2821614"/>
          </a:xfrm>
          <a:prstGeom prst="rect">
            <a:avLst/>
          </a:prstGeom>
        </p:spPr>
      </p:pic>
      <p:pic>
        <p:nvPicPr>
          <p:cNvPr id="7" name="Picture 6">
            <a:extLst>
              <a:ext uri="{FF2B5EF4-FFF2-40B4-BE49-F238E27FC236}">
                <a16:creationId xmlns:a16="http://schemas.microsoft.com/office/drawing/2014/main" id="{1F8785B4-BFC2-B827-6F36-51474B16A0CE}"/>
              </a:ext>
            </a:extLst>
          </p:cNvPr>
          <p:cNvPicPr>
            <a:picLocks noChangeAspect="1"/>
          </p:cNvPicPr>
          <p:nvPr userDrawn="1"/>
        </p:nvPicPr>
        <p:blipFill>
          <a:blip r:embed="rId2"/>
          <a:stretch>
            <a:fillRect/>
          </a:stretch>
        </p:blipFill>
        <p:spPr>
          <a:xfrm>
            <a:off x="10287000" y="5713670"/>
            <a:ext cx="1514650" cy="685800"/>
          </a:xfrm>
          <a:prstGeom prst="rect">
            <a:avLst/>
          </a:prstGeom>
        </p:spPr>
      </p:pic>
      <p:pic>
        <p:nvPicPr>
          <p:cNvPr id="8" name="Picture 7">
            <a:extLst>
              <a:ext uri="{FF2B5EF4-FFF2-40B4-BE49-F238E27FC236}">
                <a16:creationId xmlns:a16="http://schemas.microsoft.com/office/drawing/2014/main" id="{665BC176-69B3-1123-B8C8-7652BFEE5D4D}"/>
              </a:ext>
            </a:extLst>
          </p:cNvPr>
          <p:cNvPicPr>
            <a:picLocks noChangeAspect="1"/>
          </p:cNvPicPr>
          <p:nvPr userDrawn="1"/>
        </p:nvPicPr>
        <p:blipFill>
          <a:blip r:embed="rId3"/>
          <a:stretch>
            <a:fillRect/>
          </a:stretch>
        </p:blipFill>
        <p:spPr>
          <a:xfrm>
            <a:off x="0" y="0"/>
            <a:ext cx="12192000" cy="2821614"/>
          </a:xfrm>
          <a:prstGeom prst="rect">
            <a:avLst/>
          </a:prstGeom>
        </p:spPr>
      </p:pic>
    </p:spTree>
    <p:extLst>
      <p:ext uri="{BB962C8B-B14F-4D97-AF65-F5344CB8AC3E}">
        <p14:creationId xmlns:p14="http://schemas.microsoft.com/office/powerpoint/2010/main" val="18507818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ank You - Blu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3C82F8-991E-3924-9F13-D39F641F765F}"/>
              </a:ext>
            </a:extLst>
          </p:cNvPr>
          <p:cNvSpPr/>
          <p:nvPr userDrawn="1"/>
        </p:nvSpPr>
        <p:spPr>
          <a:xfrm>
            <a:off x="-189875" y="0"/>
            <a:ext cx="12381875" cy="7037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mn-lt"/>
            </a:endParaRPr>
          </a:p>
        </p:txBody>
      </p:sp>
      <p:pic>
        <p:nvPicPr>
          <p:cNvPr id="9" name="Picture 8">
            <a:extLst>
              <a:ext uri="{FF2B5EF4-FFF2-40B4-BE49-F238E27FC236}">
                <a16:creationId xmlns:a16="http://schemas.microsoft.com/office/drawing/2014/main" id="{47A6AF97-9702-A7EE-F85D-4F67C72DDCE4}"/>
              </a:ext>
            </a:extLst>
          </p:cNvPr>
          <p:cNvPicPr>
            <a:picLocks noChangeAspect="1"/>
          </p:cNvPicPr>
          <p:nvPr userDrawn="1"/>
        </p:nvPicPr>
        <p:blipFill>
          <a:blip r:embed="rId2"/>
          <a:stretch>
            <a:fillRect/>
          </a:stretch>
        </p:blipFill>
        <p:spPr>
          <a:xfrm rot="5400000">
            <a:off x="-2836666" y="2646791"/>
            <a:ext cx="7037884" cy="1744303"/>
          </a:xfrm>
          <a:prstGeom prst="rect">
            <a:avLst/>
          </a:prstGeom>
        </p:spPr>
      </p:pic>
      <p:pic>
        <p:nvPicPr>
          <p:cNvPr id="10" name="Picture 9" descr="A black and white logo&#10;&#10;AI-generated content may be incorrect.">
            <a:extLst>
              <a:ext uri="{FF2B5EF4-FFF2-40B4-BE49-F238E27FC236}">
                <a16:creationId xmlns:a16="http://schemas.microsoft.com/office/drawing/2014/main" id="{0BE3D407-6A1E-F24E-AC35-D29FD0EFB0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8400" y="457200"/>
            <a:ext cx="1600200" cy="724387"/>
          </a:xfrm>
          <a:prstGeom prst="rect">
            <a:avLst/>
          </a:prstGeom>
        </p:spPr>
      </p:pic>
      <p:sp>
        <p:nvSpPr>
          <p:cNvPr id="6" name="Presenter Name 3">
            <a:extLst>
              <a:ext uri="{FF2B5EF4-FFF2-40B4-BE49-F238E27FC236}">
                <a16:creationId xmlns:a16="http://schemas.microsoft.com/office/drawing/2014/main" id="{C04F57AA-54B2-45D6-A733-72203FE0CF7A}"/>
              </a:ext>
            </a:extLst>
          </p:cNvPr>
          <p:cNvSpPr>
            <a:spLocks noGrp="1"/>
          </p:cNvSpPr>
          <p:nvPr>
            <p:ph type="body" sz="quarter" idx="11" hasCustomPrompt="1"/>
          </p:nvPr>
        </p:nvSpPr>
        <p:spPr>
          <a:xfrm>
            <a:off x="7899401" y="5508621"/>
            <a:ext cx="4114800" cy="423449"/>
          </a:xfrm>
        </p:spPr>
        <p:txBody>
          <a:bodyPr wrap="square" anchor="ctr" anchorCtr="0">
            <a:spAutoFit/>
          </a:bodyPr>
          <a:lstStyle>
            <a:lvl1pPr marL="0" indent="0" algn="r">
              <a:buNone/>
              <a:defRPr sz="1600">
                <a:solidFill>
                  <a:schemeClr val="bg1"/>
                </a:solidFill>
                <a:latin typeface="+mn-lt"/>
              </a:defRPr>
            </a:lvl1pPr>
          </a:lstStyle>
          <a:p>
            <a:pPr lvl="0"/>
            <a:r>
              <a:rPr lang="en-US" dirty="0"/>
              <a:t>First Name + Last Name</a:t>
            </a:r>
          </a:p>
        </p:txBody>
      </p:sp>
      <p:sp>
        <p:nvSpPr>
          <p:cNvPr id="8" name="Presenter Info 4">
            <a:extLst>
              <a:ext uri="{FF2B5EF4-FFF2-40B4-BE49-F238E27FC236}">
                <a16:creationId xmlns:a16="http://schemas.microsoft.com/office/drawing/2014/main" id="{C2103BC2-100F-4A8E-85B0-54037B4529E7}"/>
              </a:ext>
            </a:extLst>
          </p:cNvPr>
          <p:cNvSpPr>
            <a:spLocks noGrp="1"/>
          </p:cNvSpPr>
          <p:nvPr>
            <p:ph type="body" sz="quarter" idx="12" hasCustomPrompt="1"/>
          </p:nvPr>
        </p:nvSpPr>
        <p:spPr>
          <a:xfrm>
            <a:off x="7899401" y="5824522"/>
            <a:ext cx="4114800" cy="396070"/>
          </a:xfrm>
        </p:spPr>
        <p:txBody>
          <a:bodyPr wrap="square" anchor="ctr" anchorCtr="0">
            <a:spAutoFit/>
          </a:bodyPr>
          <a:lstStyle>
            <a:lvl1pPr marL="0" indent="0" algn="r">
              <a:buNone/>
              <a:defRPr sz="1467">
                <a:solidFill>
                  <a:schemeClr val="bg1"/>
                </a:solidFill>
              </a:defRPr>
            </a:lvl1pPr>
          </a:lstStyle>
          <a:p>
            <a:pPr lvl="0"/>
            <a:r>
              <a:rPr lang="en-US" dirty="0"/>
              <a:t>Email Address</a:t>
            </a:r>
          </a:p>
        </p:txBody>
      </p:sp>
      <p:sp>
        <p:nvSpPr>
          <p:cNvPr id="25" name="Title 1">
            <a:extLst>
              <a:ext uri="{FF2B5EF4-FFF2-40B4-BE49-F238E27FC236}">
                <a16:creationId xmlns:a16="http://schemas.microsoft.com/office/drawing/2014/main" id="{83995158-4942-1B21-73B9-578B36EE561B}"/>
              </a:ext>
            </a:extLst>
          </p:cNvPr>
          <p:cNvSpPr txBox="1">
            <a:spLocks/>
          </p:cNvSpPr>
          <p:nvPr userDrawn="1"/>
        </p:nvSpPr>
        <p:spPr>
          <a:xfrm>
            <a:off x="7758496" y="6324600"/>
            <a:ext cx="4255407" cy="201801"/>
          </a:xfrm>
          <a:prstGeom prst="rect">
            <a:avLst/>
          </a:prstGeom>
        </p:spPr>
        <p:txBody>
          <a:bodyPr vert="horz" wrap="square" lIns="0" tIns="0" rIns="0" bIns="0" rtlCol="0" anchor="t" anchorCtr="0">
            <a:noAutofit/>
          </a:bodyPr>
          <a:lstStyle>
            <a:lvl1pPr algn="r" defTabSz="685800" rtl="0" eaLnBrk="1" latinLnBrk="0" hangingPunct="1">
              <a:lnSpc>
                <a:spcPct val="100000"/>
              </a:lnSpc>
              <a:spcBef>
                <a:spcPct val="0"/>
              </a:spcBef>
              <a:buNone/>
              <a:defRPr sz="7200" b="1" i="0" kern="1200" cap="none" spc="-150" baseline="0">
                <a:solidFill>
                  <a:schemeClr val="bg1"/>
                </a:solidFill>
                <a:latin typeface="Inter Black" panose="02000503000000020004" pitchFamily="2" charset="0"/>
                <a:ea typeface="Inter Black" panose="02000503000000020004" pitchFamily="2"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914400" rtl="0" eaLnBrk="1" fontAlgn="auto" latinLnBrk="0" hangingPunct="1">
              <a:lnSpc>
                <a:spcPts val="2000"/>
              </a:lnSpc>
              <a:spcBef>
                <a:spcPts val="0"/>
              </a:spcBef>
              <a:spcAft>
                <a:spcPts val="0"/>
              </a:spcAft>
              <a:buClrTx/>
              <a:buSzTx/>
              <a:buFontTx/>
              <a:buNone/>
              <a:tabLst/>
              <a:defRPr/>
            </a:pPr>
            <a:r>
              <a:rPr lang="en-US" sz="2400" b="1" i="0" u="none" strike="noStrike" spc="0" baseline="30000" dirty="0">
                <a:solidFill>
                  <a:schemeClr val="accent1"/>
                </a:solidFill>
                <a:latin typeface="+mn-lt"/>
                <a:ea typeface="Inter" panose="02000503000000020004" pitchFamily="2" charset="0"/>
              </a:rPr>
              <a:t>eidebailly.com</a:t>
            </a:r>
          </a:p>
        </p:txBody>
      </p:sp>
      <p:sp>
        <p:nvSpPr>
          <p:cNvPr id="2" name="TextBox 1">
            <a:extLst>
              <a:ext uri="{FF2B5EF4-FFF2-40B4-BE49-F238E27FC236}">
                <a16:creationId xmlns:a16="http://schemas.microsoft.com/office/drawing/2014/main" id="{C88B61E0-0FDF-B7A8-3028-37A022A96561}"/>
              </a:ext>
            </a:extLst>
          </p:cNvPr>
          <p:cNvSpPr txBox="1"/>
          <p:nvPr userDrawn="1"/>
        </p:nvSpPr>
        <p:spPr>
          <a:xfrm>
            <a:off x="7893363" y="4201807"/>
            <a:ext cx="4209738" cy="1200329"/>
          </a:xfrm>
          <a:prstGeom prst="rect">
            <a:avLst/>
          </a:prstGeom>
          <a:noFill/>
        </p:spPr>
        <p:txBody>
          <a:bodyPr wrap="square" rtlCol="0">
            <a:spAutoFit/>
          </a:bodyPr>
          <a:lstStyle/>
          <a:p>
            <a:pPr algn="r"/>
            <a:r>
              <a:rPr lang="en-US" sz="7200" b="1" dirty="0">
                <a:solidFill>
                  <a:schemeClr val="bg1"/>
                </a:solidFill>
                <a:latin typeface="+mj-lt"/>
              </a:rPr>
              <a:t>Thank you</a:t>
            </a:r>
          </a:p>
        </p:txBody>
      </p:sp>
    </p:spTree>
    <p:extLst>
      <p:ext uri="{BB962C8B-B14F-4D97-AF65-F5344CB8AC3E}">
        <p14:creationId xmlns:p14="http://schemas.microsoft.com/office/powerpoint/2010/main" val="1468824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34ABC4-6806-446E-2FB9-FE3DF5130E89}"/>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b="0" i="0" dirty="0">
              <a:latin typeface="Inter" panose="02000503000000020004" pitchFamily="2" charset="0"/>
            </a:endParaRPr>
          </a:p>
        </p:txBody>
      </p:sp>
      <p:sp>
        <p:nvSpPr>
          <p:cNvPr id="6" name="Rectangle 5"/>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b="0" i="0" dirty="0">
              <a:latin typeface="Inter" panose="02000503000000020004" pitchFamily="2" charset="0"/>
            </a:endParaRPr>
          </a:p>
        </p:txBody>
      </p:sp>
      <p:sp>
        <p:nvSpPr>
          <p:cNvPr id="2" name="Title 1"/>
          <p:cNvSpPr>
            <a:spLocks noGrp="1"/>
          </p:cNvSpPr>
          <p:nvPr>
            <p:ph type="title" hasCustomPrompt="1"/>
          </p:nvPr>
        </p:nvSpPr>
        <p:spPr>
          <a:xfrm>
            <a:off x="1828800" y="2274217"/>
            <a:ext cx="8534400" cy="1901858"/>
          </a:xfrm>
        </p:spPr>
        <p:txBody>
          <a:bodyPr anchor="t" anchorCtr="0">
            <a:normAutofit/>
          </a:bodyPr>
          <a:lstStyle>
            <a:lvl1pPr algn="ctr">
              <a:defRPr sz="7200" cap="none" baseline="0">
                <a:solidFill>
                  <a:schemeClr val="bg1"/>
                </a:solidFill>
                <a:latin typeface="+mj-lt"/>
              </a:defRPr>
            </a:lvl1pPr>
          </a:lstStyle>
          <a:p>
            <a:r>
              <a:rPr lang="en-US" dirty="0"/>
              <a:t>Section title</a:t>
            </a:r>
          </a:p>
        </p:txBody>
      </p:sp>
      <p:pic>
        <p:nvPicPr>
          <p:cNvPr id="4" name="Picture 3">
            <a:extLst>
              <a:ext uri="{FF2B5EF4-FFF2-40B4-BE49-F238E27FC236}">
                <a16:creationId xmlns:a16="http://schemas.microsoft.com/office/drawing/2014/main" id="{43DEDC0A-57F3-781B-AAAA-EF6D6AB49AF1}"/>
              </a:ext>
            </a:extLst>
          </p:cNvPr>
          <p:cNvPicPr>
            <a:picLocks noChangeAspect="1"/>
          </p:cNvPicPr>
          <p:nvPr/>
        </p:nvPicPr>
        <p:blipFill>
          <a:blip r:embed="rId2"/>
          <a:stretch>
            <a:fillRect/>
          </a:stretch>
        </p:blipFill>
        <p:spPr>
          <a:xfrm>
            <a:off x="-1" y="3836277"/>
            <a:ext cx="12191999" cy="3021724"/>
          </a:xfrm>
          <a:prstGeom prst="rect">
            <a:avLst/>
          </a:prstGeom>
        </p:spPr>
      </p:pic>
      <p:pic>
        <p:nvPicPr>
          <p:cNvPr id="5" name="Picture 4" descr="A black and white logo&#10;&#10;AI-generated content may be incorrect.">
            <a:extLst>
              <a:ext uri="{FF2B5EF4-FFF2-40B4-BE49-F238E27FC236}">
                <a16:creationId xmlns:a16="http://schemas.microsoft.com/office/drawing/2014/main" id="{BD96049D-D078-D00E-C626-22339B2C27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400" y="457200"/>
            <a:ext cx="1600200" cy="724387"/>
          </a:xfrm>
          <a:prstGeom prst="rect">
            <a:avLst/>
          </a:prstGeom>
        </p:spPr>
      </p:pic>
      <p:pic>
        <p:nvPicPr>
          <p:cNvPr id="7" name="Picture 6">
            <a:extLst>
              <a:ext uri="{FF2B5EF4-FFF2-40B4-BE49-F238E27FC236}">
                <a16:creationId xmlns:a16="http://schemas.microsoft.com/office/drawing/2014/main" id="{A2E72EE2-1351-5833-2F5E-A69E18D87A1E}"/>
              </a:ext>
            </a:extLst>
          </p:cNvPr>
          <p:cNvPicPr>
            <a:picLocks noChangeAspect="1"/>
          </p:cNvPicPr>
          <p:nvPr userDrawn="1"/>
        </p:nvPicPr>
        <p:blipFill>
          <a:blip r:embed="rId2"/>
          <a:stretch>
            <a:fillRect/>
          </a:stretch>
        </p:blipFill>
        <p:spPr>
          <a:xfrm>
            <a:off x="-1" y="3836277"/>
            <a:ext cx="12191999" cy="3021724"/>
          </a:xfrm>
          <a:prstGeom prst="rect">
            <a:avLst/>
          </a:prstGeom>
        </p:spPr>
      </p:pic>
      <p:pic>
        <p:nvPicPr>
          <p:cNvPr id="8" name="Picture 7" descr="A black and white logo&#10;&#10;AI-generated content may be incorrect.">
            <a:extLst>
              <a:ext uri="{FF2B5EF4-FFF2-40B4-BE49-F238E27FC236}">
                <a16:creationId xmlns:a16="http://schemas.microsoft.com/office/drawing/2014/main" id="{85FDC0C8-B7F2-E9C5-5620-231BB6494E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8400" y="457200"/>
            <a:ext cx="1600200" cy="724387"/>
          </a:xfrm>
          <a:prstGeom prst="rect">
            <a:avLst/>
          </a:prstGeom>
        </p:spPr>
      </p:pic>
    </p:spTree>
    <p:extLst>
      <p:ext uri="{BB962C8B-B14F-4D97-AF65-F5344CB8AC3E}">
        <p14:creationId xmlns:p14="http://schemas.microsoft.com/office/powerpoint/2010/main" val="4066362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Divider Slide - Vivid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4FA942-6F6E-23FA-490A-98DB97313D5D}"/>
              </a:ext>
            </a:extLst>
          </p:cNvPr>
          <p:cNvSpPr/>
          <p:nvPr userDrawn="1"/>
        </p:nvSpPr>
        <p:spPr>
          <a:xfrm>
            <a:off x="1"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Inter" panose="02000503000000020004" pitchFamily="2" charset="0"/>
            </a:endParaRPr>
          </a:p>
        </p:txBody>
      </p:sp>
      <p:pic>
        <p:nvPicPr>
          <p:cNvPr id="14" name="Picture 13">
            <a:extLst>
              <a:ext uri="{FF2B5EF4-FFF2-40B4-BE49-F238E27FC236}">
                <a16:creationId xmlns:a16="http://schemas.microsoft.com/office/drawing/2014/main" id="{331AE0A2-74E3-9C06-9EF5-E77DCBCF9FF6}"/>
              </a:ext>
            </a:extLst>
          </p:cNvPr>
          <p:cNvPicPr>
            <a:picLocks noChangeAspect="1"/>
          </p:cNvPicPr>
          <p:nvPr userDrawn="1"/>
        </p:nvPicPr>
        <p:blipFill>
          <a:blip r:embed="rId2"/>
          <a:stretch>
            <a:fillRect/>
          </a:stretch>
        </p:blipFill>
        <p:spPr>
          <a:xfrm>
            <a:off x="0" y="3836277"/>
            <a:ext cx="12191999" cy="3021724"/>
          </a:xfrm>
          <a:prstGeom prst="rect">
            <a:avLst/>
          </a:prstGeom>
          <a:solidFill>
            <a:schemeClr val="accent6"/>
          </a:solidFill>
        </p:spPr>
      </p:pic>
      <p:pic>
        <p:nvPicPr>
          <p:cNvPr id="15" name="Picture 14" descr="A black and white logo&#10;&#10;AI-generated content may be incorrect.">
            <a:extLst>
              <a:ext uri="{FF2B5EF4-FFF2-40B4-BE49-F238E27FC236}">
                <a16:creationId xmlns:a16="http://schemas.microsoft.com/office/drawing/2014/main" id="{2526B94D-5542-519C-4C73-6C83C36C4B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8401" y="457200"/>
            <a:ext cx="1600200" cy="724387"/>
          </a:xfrm>
          <a:prstGeom prst="rect">
            <a:avLst/>
          </a:prstGeom>
          <a:solidFill>
            <a:schemeClr val="accent6"/>
          </a:solidFill>
        </p:spPr>
      </p:pic>
      <p:sp>
        <p:nvSpPr>
          <p:cNvPr id="4" name="Title 1">
            <a:extLst>
              <a:ext uri="{FF2B5EF4-FFF2-40B4-BE49-F238E27FC236}">
                <a16:creationId xmlns:a16="http://schemas.microsoft.com/office/drawing/2014/main" id="{8744C335-072D-D8A9-853A-3008D3001C86}"/>
              </a:ext>
            </a:extLst>
          </p:cNvPr>
          <p:cNvSpPr>
            <a:spLocks noGrp="1"/>
          </p:cNvSpPr>
          <p:nvPr>
            <p:ph type="title" hasCustomPrompt="1"/>
          </p:nvPr>
        </p:nvSpPr>
        <p:spPr>
          <a:xfrm>
            <a:off x="1981679" y="2274217"/>
            <a:ext cx="8228644" cy="1901858"/>
          </a:xfrm>
        </p:spPr>
        <p:txBody>
          <a:bodyPr anchor="t" anchorCtr="0">
            <a:normAutofit/>
          </a:bodyPr>
          <a:lstStyle>
            <a:lvl1pPr algn="ctr">
              <a:defRPr sz="7200" cap="none" baseline="0">
                <a:solidFill>
                  <a:schemeClr val="bg1"/>
                </a:solidFill>
                <a:latin typeface="+mj-lt"/>
              </a:defRPr>
            </a:lvl1pPr>
          </a:lstStyle>
          <a:p>
            <a:r>
              <a:rPr lang="en-US" dirty="0"/>
              <a:t>Section title</a:t>
            </a:r>
          </a:p>
        </p:txBody>
      </p:sp>
      <p:pic>
        <p:nvPicPr>
          <p:cNvPr id="11" name="Picture 10">
            <a:extLst>
              <a:ext uri="{FF2B5EF4-FFF2-40B4-BE49-F238E27FC236}">
                <a16:creationId xmlns:a16="http://schemas.microsoft.com/office/drawing/2014/main" id="{26040C58-3D19-0209-838B-E4AB2D1221B1}"/>
              </a:ext>
            </a:extLst>
          </p:cNvPr>
          <p:cNvPicPr>
            <a:picLocks noChangeAspect="1"/>
          </p:cNvPicPr>
          <p:nvPr userDrawn="1"/>
        </p:nvPicPr>
        <p:blipFill>
          <a:blip r:embed="rId2"/>
          <a:stretch>
            <a:fillRect/>
          </a:stretch>
        </p:blipFill>
        <p:spPr>
          <a:xfrm>
            <a:off x="-1" y="3836277"/>
            <a:ext cx="12191999" cy="3021724"/>
          </a:xfrm>
          <a:prstGeom prst="rect">
            <a:avLst/>
          </a:prstGeom>
        </p:spPr>
      </p:pic>
      <p:pic>
        <p:nvPicPr>
          <p:cNvPr id="12" name="Picture 11" descr="A black and white logo&#10;&#10;AI-generated content may be incorrect.">
            <a:extLst>
              <a:ext uri="{FF2B5EF4-FFF2-40B4-BE49-F238E27FC236}">
                <a16:creationId xmlns:a16="http://schemas.microsoft.com/office/drawing/2014/main" id="{379C9877-E2EA-E4E2-706E-4DD35AAE41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8400" y="457200"/>
            <a:ext cx="1600200" cy="724387"/>
          </a:xfrm>
          <a:prstGeom prst="rect">
            <a:avLst/>
          </a:prstGeom>
        </p:spPr>
      </p:pic>
    </p:spTree>
    <p:extLst>
      <p:ext uri="{BB962C8B-B14F-4D97-AF65-F5344CB8AC3E}">
        <p14:creationId xmlns:p14="http://schemas.microsoft.com/office/powerpoint/2010/main" val="388504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3">
            <a:extLst>
              <a:ext uri="{FF2B5EF4-FFF2-40B4-BE49-F238E27FC236}">
                <a16:creationId xmlns:a16="http://schemas.microsoft.com/office/drawing/2014/main" id="{D20281F2-DD7D-4404-A57F-932E02292A1B}"/>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7" name="Footer Placeholder 4">
            <a:extLst>
              <a:ext uri="{FF2B5EF4-FFF2-40B4-BE49-F238E27FC236}">
                <a16:creationId xmlns:a16="http://schemas.microsoft.com/office/drawing/2014/main" id="{79476E70-D814-41E5-A8F6-1C340DB6A08C}"/>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8" name="Slide Number Placeholder 5">
            <a:extLst>
              <a:ext uri="{FF2B5EF4-FFF2-40B4-BE49-F238E27FC236}">
                <a16:creationId xmlns:a16="http://schemas.microsoft.com/office/drawing/2014/main" id="{C85A57CE-320D-46AA-B8AD-D8E9C1A40F28}"/>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1820710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ivider Slide -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9BF7A0-796F-A283-F322-2E2C8523427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b="0" i="0" dirty="0">
              <a:latin typeface="Inter" panose="02000503000000020004" pitchFamily="2" charset="0"/>
            </a:endParaRPr>
          </a:p>
        </p:txBody>
      </p:sp>
      <p:pic>
        <p:nvPicPr>
          <p:cNvPr id="2" name="Picture 1">
            <a:extLst>
              <a:ext uri="{FF2B5EF4-FFF2-40B4-BE49-F238E27FC236}">
                <a16:creationId xmlns:a16="http://schemas.microsoft.com/office/drawing/2014/main" id="{078E2273-3341-9606-6674-FCB71326DFDC}"/>
              </a:ext>
            </a:extLst>
          </p:cNvPr>
          <p:cNvPicPr>
            <a:picLocks noChangeAspect="1"/>
          </p:cNvPicPr>
          <p:nvPr/>
        </p:nvPicPr>
        <p:blipFill>
          <a:blip r:embed="rId2"/>
          <a:stretch>
            <a:fillRect/>
          </a:stretch>
        </p:blipFill>
        <p:spPr>
          <a:xfrm>
            <a:off x="0" y="3836277"/>
            <a:ext cx="12192000" cy="3021724"/>
          </a:xfrm>
          <a:prstGeom prst="rect">
            <a:avLst/>
          </a:prstGeom>
        </p:spPr>
      </p:pic>
      <p:pic>
        <p:nvPicPr>
          <p:cNvPr id="3" name="Picture 2">
            <a:extLst>
              <a:ext uri="{FF2B5EF4-FFF2-40B4-BE49-F238E27FC236}">
                <a16:creationId xmlns:a16="http://schemas.microsoft.com/office/drawing/2014/main" id="{E864B951-661C-8094-7391-2B65867B60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61356" y="457200"/>
            <a:ext cx="1594288" cy="724387"/>
          </a:xfrm>
          <a:prstGeom prst="rect">
            <a:avLst/>
          </a:prstGeom>
        </p:spPr>
      </p:pic>
      <p:pic>
        <p:nvPicPr>
          <p:cNvPr id="5" name="Picture 4">
            <a:extLst>
              <a:ext uri="{FF2B5EF4-FFF2-40B4-BE49-F238E27FC236}">
                <a16:creationId xmlns:a16="http://schemas.microsoft.com/office/drawing/2014/main" id="{3CF6E0D4-D7A6-EF8B-E5E7-59B233C7EADF}"/>
              </a:ext>
            </a:extLst>
          </p:cNvPr>
          <p:cNvPicPr>
            <a:picLocks noChangeAspect="1"/>
          </p:cNvPicPr>
          <p:nvPr userDrawn="1"/>
        </p:nvPicPr>
        <p:blipFill>
          <a:blip r:embed="rId2"/>
          <a:stretch>
            <a:fillRect/>
          </a:stretch>
        </p:blipFill>
        <p:spPr>
          <a:xfrm>
            <a:off x="0" y="3836277"/>
            <a:ext cx="12192000" cy="3021724"/>
          </a:xfrm>
          <a:prstGeom prst="rect">
            <a:avLst/>
          </a:prstGeom>
        </p:spPr>
      </p:pic>
      <p:pic>
        <p:nvPicPr>
          <p:cNvPr id="6" name="Picture 5">
            <a:extLst>
              <a:ext uri="{FF2B5EF4-FFF2-40B4-BE49-F238E27FC236}">
                <a16:creationId xmlns:a16="http://schemas.microsoft.com/office/drawing/2014/main" id="{3E6C1551-2CD7-17B3-DFB7-53F3062BDC3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061356" y="457200"/>
            <a:ext cx="1594288" cy="724387"/>
          </a:xfrm>
          <a:prstGeom prst="rect">
            <a:avLst/>
          </a:prstGeom>
        </p:spPr>
      </p:pic>
      <p:sp>
        <p:nvSpPr>
          <p:cNvPr id="8" name="Title 1">
            <a:extLst>
              <a:ext uri="{FF2B5EF4-FFF2-40B4-BE49-F238E27FC236}">
                <a16:creationId xmlns:a16="http://schemas.microsoft.com/office/drawing/2014/main" id="{E1A4FFFE-43EE-A565-E7B5-5432EF704320}"/>
              </a:ext>
            </a:extLst>
          </p:cNvPr>
          <p:cNvSpPr>
            <a:spLocks noGrp="1"/>
          </p:cNvSpPr>
          <p:nvPr>
            <p:ph type="title" hasCustomPrompt="1"/>
          </p:nvPr>
        </p:nvSpPr>
        <p:spPr>
          <a:xfrm>
            <a:off x="1981679" y="2274217"/>
            <a:ext cx="8228644" cy="1901858"/>
          </a:xfrm>
        </p:spPr>
        <p:txBody>
          <a:bodyPr anchor="t" anchorCtr="0">
            <a:normAutofit/>
          </a:bodyPr>
          <a:lstStyle>
            <a:lvl1pPr algn="ctr">
              <a:defRPr sz="7200" cap="none" baseline="0">
                <a:solidFill>
                  <a:schemeClr val="bg2"/>
                </a:solidFill>
                <a:latin typeface="+mj-lt"/>
              </a:defRPr>
            </a:lvl1pPr>
          </a:lstStyle>
          <a:p>
            <a:r>
              <a:rPr lang="en-US" dirty="0"/>
              <a:t>Section title</a:t>
            </a:r>
          </a:p>
        </p:txBody>
      </p:sp>
    </p:spTree>
    <p:extLst>
      <p:ext uri="{BB962C8B-B14F-4D97-AF65-F5344CB8AC3E}">
        <p14:creationId xmlns:p14="http://schemas.microsoft.com/office/powerpoint/2010/main" val="42567123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w/ Content + Feature Image">
    <p:spTree>
      <p:nvGrpSpPr>
        <p:cNvPr id="1" name=""/>
        <p:cNvGrpSpPr/>
        <p:nvPr/>
      </p:nvGrpSpPr>
      <p:grpSpPr>
        <a:xfrm>
          <a:off x="0" y="0"/>
          <a:ext cx="0" cy="0"/>
          <a:chOff x="0" y="0"/>
          <a:chExt cx="0" cy="0"/>
        </a:xfrm>
      </p:grpSpPr>
      <p:sp>
        <p:nvSpPr>
          <p:cNvPr id="139" name="Title Text"/>
          <p:cNvSpPr txBox="1">
            <a:spLocks noGrp="1"/>
          </p:cNvSpPr>
          <p:nvPr>
            <p:ph type="title" hasCustomPrompt="1"/>
          </p:nvPr>
        </p:nvSpPr>
        <p:spPr>
          <a:xfrm>
            <a:off x="462557" y="355964"/>
            <a:ext cx="6982392" cy="609334"/>
          </a:xfrm>
          <a:prstGeom prst="rect">
            <a:avLst/>
          </a:prstGeom>
        </p:spPr>
        <p:txBody>
          <a:bodyPr>
            <a:spAutoFit/>
          </a:bodyPr>
          <a:lstStyle>
            <a:lvl1pPr>
              <a:defRPr sz="3733">
                <a:solidFill>
                  <a:schemeClr val="tx1"/>
                </a:solidFill>
                <a:latin typeface="+mj-lt"/>
              </a:defRPr>
            </a:lvl1pPr>
          </a:lstStyle>
          <a:p>
            <a:r>
              <a:rPr lang="en-US" dirty="0"/>
              <a:t>Slide Title</a:t>
            </a:r>
            <a:endParaRPr dirty="0"/>
          </a:p>
        </p:txBody>
      </p:sp>
      <p:sp>
        <p:nvSpPr>
          <p:cNvPr id="2" name="Picture Placeholder 13">
            <a:extLst>
              <a:ext uri="{FF2B5EF4-FFF2-40B4-BE49-F238E27FC236}">
                <a16:creationId xmlns:a16="http://schemas.microsoft.com/office/drawing/2014/main" id="{DA2FEDAC-66C3-F657-3721-EBAA134888C0}"/>
              </a:ext>
            </a:extLst>
          </p:cNvPr>
          <p:cNvSpPr>
            <a:spLocks noGrp="1"/>
          </p:cNvSpPr>
          <p:nvPr>
            <p:ph type="pic" sz="quarter" idx="10"/>
          </p:nvPr>
        </p:nvSpPr>
        <p:spPr>
          <a:xfrm>
            <a:off x="7818541" y="0"/>
            <a:ext cx="4373459" cy="6858000"/>
          </a:xfrm>
          <a:solidFill>
            <a:schemeClr val="accent5"/>
          </a:solidFill>
        </p:spPr>
        <p:txBody>
          <a:bodyPr/>
          <a:lstStyle>
            <a:lvl1pPr>
              <a:defRPr>
                <a:solidFill>
                  <a:schemeClr val="tx1">
                    <a:alpha val="0"/>
                  </a:schemeClr>
                </a:solidFill>
              </a:defRPr>
            </a:lvl1pPr>
          </a:lstStyle>
          <a:p>
            <a:r>
              <a:rPr lang="en-US"/>
              <a:t>Click icon to add picture</a:t>
            </a:r>
          </a:p>
        </p:txBody>
      </p:sp>
      <p:sp>
        <p:nvSpPr>
          <p:cNvPr id="4" name="Content Placeholder 3">
            <a:extLst>
              <a:ext uri="{FF2B5EF4-FFF2-40B4-BE49-F238E27FC236}">
                <a16:creationId xmlns:a16="http://schemas.microsoft.com/office/drawing/2014/main" id="{843EED6A-50EA-D533-AA2F-CBD000308D89}"/>
              </a:ext>
            </a:extLst>
          </p:cNvPr>
          <p:cNvSpPr>
            <a:spLocks noGrp="1"/>
          </p:cNvSpPr>
          <p:nvPr>
            <p:ph sz="quarter" idx="12"/>
          </p:nvPr>
        </p:nvSpPr>
        <p:spPr>
          <a:xfrm>
            <a:off x="452693" y="1101796"/>
            <a:ext cx="6982392" cy="515161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91690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Label w/ Content + Feature Image">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DA2FEDAC-66C3-F657-3721-EBAA134888C0}"/>
              </a:ext>
            </a:extLst>
          </p:cNvPr>
          <p:cNvSpPr>
            <a:spLocks noGrp="1"/>
          </p:cNvSpPr>
          <p:nvPr>
            <p:ph type="pic" sz="quarter" idx="10"/>
          </p:nvPr>
        </p:nvSpPr>
        <p:spPr>
          <a:xfrm>
            <a:off x="7818541" y="0"/>
            <a:ext cx="4373459" cy="6858000"/>
          </a:xfrm>
          <a:solidFill>
            <a:schemeClr val="accent5"/>
          </a:solidFill>
        </p:spPr>
        <p:txBody>
          <a:bodyPr/>
          <a:lstStyle>
            <a:lvl1pPr>
              <a:defRPr>
                <a:solidFill>
                  <a:schemeClr val="tx1">
                    <a:alpha val="0"/>
                  </a:schemeClr>
                </a:solidFill>
                <a:latin typeface="+mn-lt"/>
              </a:defRPr>
            </a:lvl1pPr>
          </a:lstStyle>
          <a:p>
            <a:r>
              <a:rPr lang="en-US"/>
              <a:t>Click icon to add picture</a:t>
            </a:r>
          </a:p>
        </p:txBody>
      </p:sp>
      <p:sp>
        <p:nvSpPr>
          <p:cNvPr id="9" name="Content Placeholder 3">
            <a:extLst>
              <a:ext uri="{FF2B5EF4-FFF2-40B4-BE49-F238E27FC236}">
                <a16:creationId xmlns:a16="http://schemas.microsoft.com/office/drawing/2014/main" id="{DCB87B73-EDEE-AAF6-D7FB-3CE4FE7A33F1}"/>
              </a:ext>
            </a:extLst>
          </p:cNvPr>
          <p:cNvSpPr>
            <a:spLocks noGrp="1"/>
          </p:cNvSpPr>
          <p:nvPr>
            <p:ph sz="quarter" idx="12"/>
          </p:nvPr>
        </p:nvSpPr>
        <p:spPr>
          <a:xfrm>
            <a:off x="452693" y="1867668"/>
            <a:ext cx="6982392" cy="438573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Text">
            <a:extLst>
              <a:ext uri="{FF2B5EF4-FFF2-40B4-BE49-F238E27FC236}">
                <a16:creationId xmlns:a16="http://schemas.microsoft.com/office/drawing/2014/main" id="{41DFAAB8-CEAB-1B21-625F-C29D44230A21}"/>
              </a:ext>
            </a:extLst>
          </p:cNvPr>
          <p:cNvSpPr txBox="1">
            <a:spLocks noGrp="1"/>
          </p:cNvSpPr>
          <p:nvPr>
            <p:ph type="title" hasCustomPrompt="1"/>
          </p:nvPr>
        </p:nvSpPr>
        <p:spPr>
          <a:xfrm>
            <a:off x="462557" y="976412"/>
            <a:ext cx="6982392" cy="609334"/>
          </a:xfrm>
          <a:prstGeom prst="rect">
            <a:avLst/>
          </a:prstGeom>
        </p:spPr>
        <p:txBody>
          <a:bodyPr>
            <a:spAutoFit/>
          </a:bodyPr>
          <a:lstStyle>
            <a:lvl1pPr>
              <a:defRPr sz="3733">
                <a:solidFill>
                  <a:schemeClr val="tx1"/>
                </a:solidFill>
                <a:latin typeface="+mj-lt"/>
              </a:defRPr>
            </a:lvl1pPr>
          </a:lstStyle>
          <a:p>
            <a:r>
              <a:rPr lang="en-US" dirty="0"/>
              <a:t>Slide Title</a:t>
            </a:r>
            <a:endParaRPr dirty="0"/>
          </a:p>
        </p:txBody>
      </p:sp>
      <p:sp>
        <p:nvSpPr>
          <p:cNvPr id="11" name="Body Level One…">
            <a:extLst>
              <a:ext uri="{FF2B5EF4-FFF2-40B4-BE49-F238E27FC236}">
                <a16:creationId xmlns:a16="http://schemas.microsoft.com/office/drawing/2014/main" id="{D842B32C-F0D3-532C-458E-1AAD1D4EB5B3}"/>
              </a:ext>
            </a:extLst>
          </p:cNvPr>
          <p:cNvSpPr txBox="1">
            <a:spLocks noGrp="1"/>
          </p:cNvSpPr>
          <p:nvPr>
            <p:ph type="body" sz="quarter" idx="11" hasCustomPrompt="1"/>
          </p:nvPr>
        </p:nvSpPr>
        <p:spPr>
          <a:xfrm>
            <a:off x="462556" y="439171"/>
            <a:ext cx="6981112" cy="273579"/>
          </a:xfrm>
          <a:prstGeom prst="rect">
            <a:avLst/>
          </a:prstGeom>
        </p:spPr>
        <p:txBody>
          <a:bodyPr lIns="0" tIns="0" rIns="0" bIns="0" anchor="ctr" anchorCtr="0">
            <a:spAutoFit/>
          </a:bodyPr>
          <a:lstStyle>
            <a:lvl1pPr marL="0" indent="0">
              <a:lnSpc>
                <a:spcPts val="2133"/>
              </a:lnSpc>
              <a:spcBef>
                <a:spcPts val="0"/>
              </a:spcBef>
              <a:buClrTx/>
              <a:buSzTx/>
              <a:buFontTx/>
              <a:buNone/>
              <a:defRPr sz="18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Slide label</a:t>
            </a:r>
          </a:p>
        </p:txBody>
      </p:sp>
      <p:cxnSp>
        <p:nvCxnSpPr>
          <p:cNvPr id="12" name="Straight Connector 11">
            <a:extLst>
              <a:ext uri="{FF2B5EF4-FFF2-40B4-BE49-F238E27FC236}">
                <a16:creationId xmlns:a16="http://schemas.microsoft.com/office/drawing/2014/main" id="{41B0767A-A23D-3011-ED60-5F0126A157CC}"/>
              </a:ext>
            </a:extLst>
          </p:cNvPr>
          <p:cNvCxnSpPr/>
          <p:nvPr/>
        </p:nvCxnSpPr>
        <p:spPr>
          <a:xfrm>
            <a:off x="452693" y="859892"/>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3676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w/ Content + Image Right">
    <p:spTree>
      <p:nvGrpSpPr>
        <p:cNvPr id="1" name=""/>
        <p:cNvGrpSpPr/>
        <p:nvPr/>
      </p:nvGrpSpPr>
      <p:grpSpPr>
        <a:xfrm>
          <a:off x="0" y="0"/>
          <a:ext cx="0" cy="0"/>
          <a:chOff x="0" y="0"/>
          <a:chExt cx="0" cy="0"/>
        </a:xfrm>
      </p:grpSpPr>
      <p:sp>
        <p:nvSpPr>
          <p:cNvPr id="139" name="Title Text"/>
          <p:cNvSpPr txBox="1">
            <a:spLocks noGrp="1"/>
          </p:cNvSpPr>
          <p:nvPr>
            <p:ph type="title" hasCustomPrompt="1"/>
          </p:nvPr>
        </p:nvSpPr>
        <p:spPr>
          <a:xfrm>
            <a:off x="462558" y="466700"/>
            <a:ext cx="5498431" cy="498598"/>
          </a:xfrm>
          <a:prstGeom prst="rect">
            <a:avLst/>
          </a:prstGeom>
          <a:ln w="12700">
            <a:miter lim="400000"/>
          </a:ln>
        </p:spPr>
        <p:txBody>
          <a:bodyPr lIns="0" tIns="0" rIns="0" bIns="0">
            <a:spAutoFit/>
          </a:bodyPr>
          <a:lstStyle>
            <a:lvl1pPr>
              <a:defRPr>
                <a:solidFill>
                  <a:schemeClr val="tx1"/>
                </a:solidFill>
                <a:latin typeface="+mj-lt"/>
              </a:defRPr>
            </a:lvl1pPr>
          </a:lstStyle>
          <a:p>
            <a:pPr lvl="0"/>
            <a:r>
              <a:rPr lang="en-US" dirty="0"/>
              <a:t>Slide Title</a:t>
            </a:r>
            <a:endParaRPr dirty="0"/>
          </a:p>
        </p:txBody>
      </p:sp>
      <p:sp>
        <p:nvSpPr>
          <p:cNvPr id="3" name="Picture Placeholder 13">
            <a:extLst>
              <a:ext uri="{FF2B5EF4-FFF2-40B4-BE49-F238E27FC236}">
                <a16:creationId xmlns:a16="http://schemas.microsoft.com/office/drawing/2014/main" id="{F3084278-704B-0BAD-3168-F0A1551C0003}"/>
              </a:ext>
            </a:extLst>
          </p:cNvPr>
          <p:cNvSpPr>
            <a:spLocks noGrp="1"/>
          </p:cNvSpPr>
          <p:nvPr>
            <p:ph type="pic" sz="quarter" idx="10"/>
          </p:nvPr>
        </p:nvSpPr>
        <p:spPr>
          <a:xfrm>
            <a:off x="6319707" y="390781"/>
            <a:ext cx="5497420" cy="5552819"/>
          </a:xfrm>
          <a:solidFill>
            <a:schemeClr val="accent5"/>
          </a:solidFill>
        </p:spPr>
        <p:txBody>
          <a:bodyPr/>
          <a:lstStyle>
            <a:lvl1pPr>
              <a:defRPr>
                <a:solidFill>
                  <a:schemeClr val="tx1">
                    <a:alpha val="0"/>
                  </a:schemeClr>
                </a:solidFill>
                <a:latin typeface="+mn-lt"/>
              </a:defRPr>
            </a:lvl1pPr>
          </a:lstStyle>
          <a:p>
            <a:r>
              <a:rPr lang="en-US"/>
              <a:t>Click icon to add picture</a:t>
            </a:r>
          </a:p>
        </p:txBody>
      </p:sp>
      <p:sp>
        <p:nvSpPr>
          <p:cNvPr id="4" name="Content Placeholder 3">
            <a:extLst>
              <a:ext uri="{FF2B5EF4-FFF2-40B4-BE49-F238E27FC236}">
                <a16:creationId xmlns:a16="http://schemas.microsoft.com/office/drawing/2014/main" id="{1E255456-BF9F-48FF-B0FA-E001594E8FEC}"/>
              </a:ext>
            </a:extLst>
          </p:cNvPr>
          <p:cNvSpPr>
            <a:spLocks noGrp="1"/>
          </p:cNvSpPr>
          <p:nvPr>
            <p:ph sz="quarter" idx="12"/>
          </p:nvPr>
        </p:nvSpPr>
        <p:spPr>
          <a:xfrm>
            <a:off x="462557" y="1174045"/>
            <a:ext cx="5498431" cy="4769556"/>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4916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Label w/ Content + Image Right">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DA2FEDAC-66C3-F657-3721-EBAA134888C0}"/>
              </a:ext>
            </a:extLst>
          </p:cNvPr>
          <p:cNvSpPr>
            <a:spLocks noGrp="1"/>
          </p:cNvSpPr>
          <p:nvPr>
            <p:ph type="pic" sz="quarter" idx="10"/>
          </p:nvPr>
        </p:nvSpPr>
        <p:spPr>
          <a:xfrm>
            <a:off x="6901343" y="335392"/>
            <a:ext cx="4949340" cy="5546424"/>
          </a:xfrm>
          <a:solidFill>
            <a:schemeClr val="accent5"/>
          </a:solidFill>
        </p:spPr>
        <p:txBody>
          <a:bodyPr/>
          <a:lstStyle>
            <a:lvl1pPr>
              <a:defRPr>
                <a:solidFill>
                  <a:schemeClr val="tx1">
                    <a:alpha val="0"/>
                  </a:schemeClr>
                </a:solidFill>
                <a:latin typeface="+mn-lt"/>
              </a:defRPr>
            </a:lvl1pPr>
          </a:lstStyle>
          <a:p>
            <a:r>
              <a:rPr lang="en-US"/>
              <a:t>Click icon to add picture</a:t>
            </a:r>
          </a:p>
        </p:txBody>
      </p:sp>
      <p:sp>
        <p:nvSpPr>
          <p:cNvPr id="6" name="Content Placeholder 3">
            <a:extLst>
              <a:ext uri="{FF2B5EF4-FFF2-40B4-BE49-F238E27FC236}">
                <a16:creationId xmlns:a16="http://schemas.microsoft.com/office/drawing/2014/main" id="{1AB2DA7F-B9C6-86C4-250D-316939A1E462}"/>
              </a:ext>
            </a:extLst>
          </p:cNvPr>
          <p:cNvSpPr>
            <a:spLocks noGrp="1"/>
          </p:cNvSpPr>
          <p:nvPr>
            <p:ph sz="quarter" idx="12"/>
          </p:nvPr>
        </p:nvSpPr>
        <p:spPr>
          <a:xfrm>
            <a:off x="452694" y="1793783"/>
            <a:ext cx="6024929" cy="408803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Text">
            <a:extLst>
              <a:ext uri="{FF2B5EF4-FFF2-40B4-BE49-F238E27FC236}">
                <a16:creationId xmlns:a16="http://schemas.microsoft.com/office/drawing/2014/main" id="{9AF1F4AA-99E3-74CC-A6ED-68EBDEA375BB}"/>
              </a:ext>
            </a:extLst>
          </p:cNvPr>
          <p:cNvSpPr txBox="1">
            <a:spLocks noGrp="1"/>
          </p:cNvSpPr>
          <p:nvPr>
            <p:ph type="title" hasCustomPrompt="1"/>
          </p:nvPr>
        </p:nvSpPr>
        <p:spPr>
          <a:xfrm>
            <a:off x="462558" y="976412"/>
            <a:ext cx="6024929" cy="609334"/>
          </a:xfrm>
          <a:prstGeom prst="rect">
            <a:avLst/>
          </a:prstGeom>
        </p:spPr>
        <p:txBody>
          <a:bodyPr wrap="square">
            <a:spAutoFit/>
          </a:bodyPr>
          <a:lstStyle>
            <a:lvl1pPr>
              <a:defRPr sz="3733">
                <a:solidFill>
                  <a:schemeClr val="tx1"/>
                </a:solidFill>
                <a:latin typeface="+mj-lt"/>
              </a:defRPr>
            </a:lvl1pPr>
          </a:lstStyle>
          <a:p>
            <a:r>
              <a:rPr lang="en-US" dirty="0"/>
              <a:t>Slide Title</a:t>
            </a:r>
            <a:endParaRPr dirty="0"/>
          </a:p>
        </p:txBody>
      </p:sp>
      <p:sp>
        <p:nvSpPr>
          <p:cNvPr id="8" name="Body Level One…">
            <a:extLst>
              <a:ext uri="{FF2B5EF4-FFF2-40B4-BE49-F238E27FC236}">
                <a16:creationId xmlns:a16="http://schemas.microsoft.com/office/drawing/2014/main" id="{DF923986-D08E-E87C-B2B1-93CADA89C795}"/>
              </a:ext>
            </a:extLst>
          </p:cNvPr>
          <p:cNvSpPr txBox="1">
            <a:spLocks noGrp="1"/>
          </p:cNvSpPr>
          <p:nvPr>
            <p:ph type="body" sz="quarter" idx="11" hasCustomPrompt="1"/>
          </p:nvPr>
        </p:nvSpPr>
        <p:spPr>
          <a:xfrm>
            <a:off x="462557" y="439171"/>
            <a:ext cx="6023825" cy="273579"/>
          </a:xfrm>
          <a:prstGeom prst="rect">
            <a:avLst/>
          </a:prstGeom>
        </p:spPr>
        <p:txBody>
          <a:bodyPr wrap="square" lIns="0" tIns="0" rIns="0" bIns="0" anchor="ctr" anchorCtr="0">
            <a:spAutoFit/>
          </a:bodyPr>
          <a:lstStyle>
            <a:lvl1pPr marL="0" indent="0">
              <a:lnSpc>
                <a:spcPts val="2133"/>
              </a:lnSpc>
              <a:spcBef>
                <a:spcPts val="0"/>
              </a:spcBef>
              <a:buClrTx/>
              <a:buSzTx/>
              <a:buFontTx/>
              <a:buNone/>
              <a:defRPr sz="18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Slide label</a:t>
            </a:r>
          </a:p>
        </p:txBody>
      </p:sp>
      <p:cxnSp>
        <p:nvCxnSpPr>
          <p:cNvPr id="9" name="Straight Connector 8">
            <a:extLst>
              <a:ext uri="{FF2B5EF4-FFF2-40B4-BE49-F238E27FC236}">
                <a16:creationId xmlns:a16="http://schemas.microsoft.com/office/drawing/2014/main" id="{A8BDD252-C3DD-982F-AEE1-DDE845EA2987}"/>
              </a:ext>
            </a:extLst>
          </p:cNvPr>
          <p:cNvCxnSpPr/>
          <p:nvPr/>
        </p:nvCxnSpPr>
        <p:spPr>
          <a:xfrm>
            <a:off x="452693" y="859892"/>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348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w/ Content + Image Left">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F3084278-704B-0BAD-3168-F0A1551C0003}"/>
              </a:ext>
            </a:extLst>
          </p:cNvPr>
          <p:cNvSpPr>
            <a:spLocks noGrp="1"/>
          </p:cNvSpPr>
          <p:nvPr>
            <p:ph type="pic" sz="quarter" idx="10"/>
          </p:nvPr>
        </p:nvSpPr>
        <p:spPr>
          <a:xfrm>
            <a:off x="462561" y="390781"/>
            <a:ext cx="5497420" cy="5817072"/>
          </a:xfrm>
          <a:solidFill>
            <a:schemeClr val="accent5"/>
          </a:solidFill>
        </p:spPr>
        <p:txBody>
          <a:bodyPr/>
          <a:lstStyle>
            <a:lvl1pPr>
              <a:defRPr>
                <a:solidFill>
                  <a:schemeClr val="tx1">
                    <a:alpha val="0"/>
                  </a:schemeClr>
                </a:solidFill>
                <a:latin typeface="+mn-lt"/>
              </a:defRPr>
            </a:lvl1pPr>
          </a:lstStyle>
          <a:p>
            <a:r>
              <a:rPr lang="en-US"/>
              <a:t>Click icon to add picture</a:t>
            </a:r>
          </a:p>
        </p:txBody>
      </p:sp>
      <p:sp>
        <p:nvSpPr>
          <p:cNvPr id="139" name="Title Text"/>
          <p:cNvSpPr txBox="1">
            <a:spLocks noGrp="1"/>
          </p:cNvSpPr>
          <p:nvPr>
            <p:ph type="title" hasCustomPrompt="1"/>
          </p:nvPr>
        </p:nvSpPr>
        <p:spPr>
          <a:xfrm>
            <a:off x="6231010" y="355964"/>
            <a:ext cx="5498431" cy="609334"/>
          </a:xfrm>
          <a:prstGeom prst="rect">
            <a:avLst/>
          </a:prstGeom>
        </p:spPr>
        <p:txBody>
          <a:bodyPr>
            <a:spAutoFit/>
          </a:bodyPr>
          <a:lstStyle>
            <a:lvl1pPr>
              <a:defRPr sz="3733">
                <a:solidFill>
                  <a:schemeClr val="tx1"/>
                </a:solidFill>
                <a:latin typeface="+mj-lt"/>
              </a:defRPr>
            </a:lvl1pPr>
          </a:lstStyle>
          <a:p>
            <a:r>
              <a:rPr lang="en-US" dirty="0"/>
              <a:t>Slide Title</a:t>
            </a:r>
            <a:endParaRPr dirty="0"/>
          </a:p>
        </p:txBody>
      </p:sp>
      <p:sp>
        <p:nvSpPr>
          <p:cNvPr id="2" name="Content Placeholder 3">
            <a:extLst>
              <a:ext uri="{FF2B5EF4-FFF2-40B4-BE49-F238E27FC236}">
                <a16:creationId xmlns:a16="http://schemas.microsoft.com/office/drawing/2014/main" id="{18294913-A6FC-E62A-909A-7062DE7E40A3}"/>
              </a:ext>
            </a:extLst>
          </p:cNvPr>
          <p:cNvSpPr>
            <a:spLocks noGrp="1"/>
          </p:cNvSpPr>
          <p:nvPr>
            <p:ph sz="quarter" idx="12"/>
          </p:nvPr>
        </p:nvSpPr>
        <p:spPr>
          <a:xfrm>
            <a:off x="6240875" y="1201139"/>
            <a:ext cx="5498431" cy="495078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25515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Label w/ Content + Image Left">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DA2FEDAC-66C3-F657-3721-EBAA134888C0}"/>
              </a:ext>
            </a:extLst>
          </p:cNvPr>
          <p:cNvSpPr>
            <a:spLocks noGrp="1"/>
          </p:cNvSpPr>
          <p:nvPr>
            <p:ph type="pic" sz="quarter" idx="10"/>
          </p:nvPr>
        </p:nvSpPr>
        <p:spPr>
          <a:xfrm>
            <a:off x="452694" y="335391"/>
            <a:ext cx="4949340" cy="5894829"/>
          </a:xfrm>
          <a:solidFill>
            <a:schemeClr val="accent5"/>
          </a:solidFill>
        </p:spPr>
        <p:txBody>
          <a:bodyPr/>
          <a:lstStyle>
            <a:lvl1pPr>
              <a:defRPr>
                <a:solidFill>
                  <a:schemeClr val="tx1">
                    <a:alpha val="0"/>
                  </a:schemeClr>
                </a:solidFill>
                <a:latin typeface="+mn-lt"/>
              </a:defRPr>
            </a:lvl1pPr>
          </a:lstStyle>
          <a:p>
            <a:r>
              <a:rPr lang="en-US"/>
              <a:t>Click icon to add picture</a:t>
            </a:r>
          </a:p>
        </p:txBody>
      </p:sp>
      <p:sp>
        <p:nvSpPr>
          <p:cNvPr id="6" name="Content Placeholder 3">
            <a:extLst>
              <a:ext uri="{FF2B5EF4-FFF2-40B4-BE49-F238E27FC236}">
                <a16:creationId xmlns:a16="http://schemas.microsoft.com/office/drawing/2014/main" id="{EB7BFFAA-5019-E38B-7780-C1C229CE4D1B}"/>
              </a:ext>
            </a:extLst>
          </p:cNvPr>
          <p:cNvSpPr>
            <a:spLocks noGrp="1"/>
          </p:cNvSpPr>
          <p:nvPr>
            <p:ph sz="quarter" idx="12"/>
          </p:nvPr>
        </p:nvSpPr>
        <p:spPr>
          <a:xfrm>
            <a:off x="5714377" y="1819183"/>
            <a:ext cx="6024929" cy="441103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Text">
            <a:extLst>
              <a:ext uri="{FF2B5EF4-FFF2-40B4-BE49-F238E27FC236}">
                <a16:creationId xmlns:a16="http://schemas.microsoft.com/office/drawing/2014/main" id="{5A8550DE-C9A2-79E2-88EE-D41FFB098E8D}"/>
              </a:ext>
            </a:extLst>
          </p:cNvPr>
          <p:cNvSpPr txBox="1">
            <a:spLocks noGrp="1"/>
          </p:cNvSpPr>
          <p:nvPr>
            <p:ph type="title" hasCustomPrompt="1"/>
          </p:nvPr>
        </p:nvSpPr>
        <p:spPr>
          <a:xfrm>
            <a:off x="5714377" y="976412"/>
            <a:ext cx="6024928" cy="609334"/>
          </a:xfrm>
          <a:prstGeom prst="rect">
            <a:avLst/>
          </a:prstGeom>
        </p:spPr>
        <p:txBody>
          <a:bodyPr wrap="square">
            <a:spAutoFit/>
          </a:bodyPr>
          <a:lstStyle>
            <a:lvl1pPr>
              <a:defRPr sz="3733">
                <a:solidFill>
                  <a:schemeClr val="tx1"/>
                </a:solidFill>
                <a:latin typeface="+mj-lt"/>
              </a:defRPr>
            </a:lvl1pPr>
          </a:lstStyle>
          <a:p>
            <a:r>
              <a:rPr lang="en-US" dirty="0"/>
              <a:t>Slide Title</a:t>
            </a:r>
            <a:endParaRPr dirty="0"/>
          </a:p>
        </p:txBody>
      </p:sp>
      <p:sp>
        <p:nvSpPr>
          <p:cNvPr id="11" name="Body Level One…">
            <a:extLst>
              <a:ext uri="{FF2B5EF4-FFF2-40B4-BE49-F238E27FC236}">
                <a16:creationId xmlns:a16="http://schemas.microsoft.com/office/drawing/2014/main" id="{8E561054-5DD7-3B77-6701-62ADA74DC4E9}"/>
              </a:ext>
            </a:extLst>
          </p:cNvPr>
          <p:cNvSpPr txBox="1">
            <a:spLocks noGrp="1"/>
          </p:cNvSpPr>
          <p:nvPr>
            <p:ph type="body" sz="quarter" idx="11" hasCustomPrompt="1"/>
          </p:nvPr>
        </p:nvSpPr>
        <p:spPr>
          <a:xfrm>
            <a:off x="5714376" y="439171"/>
            <a:ext cx="6023824" cy="273579"/>
          </a:xfrm>
          <a:prstGeom prst="rect">
            <a:avLst/>
          </a:prstGeom>
        </p:spPr>
        <p:txBody>
          <a:bodyPr wrap="square" lIns="0" tIns="0" rIns="0" bIns="0" anchor="ctr" anchorCtr="0">
            <a:spAutoFit/>
          </a:bodyPr>
          <a:lstStyle>
            <a:lvl1pPr marL="0" indent="0">
              <a:lnSpc>
                <a:spcPts val="2133"/>
              </a:lnSpc>
              <a:spcBef>
                <a:spcPts val="0"/>
              </a:spcBef>
              <a:buClrTx/>
              <a:buSzTx/>
              <a:buFontTx/>
              <a:buNone/>
              <a:defRPr sz="18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Slide label</a:t>
            </a:r>
          </a:p>
        </p:txBody>
      </p:sp>
      <p:cxnSp>
        <p:nvCxnSpPr>
          <p:cNvPr id="12" name="Straight Connector 11">
            <a:extLst>
              <a:ext uri="{FF2B5EF4-FFF2-40B4-BE49-F238E27FC236}">
                <a16:creationId xmlns:a16="http://schemas.microsoft.com/office/drawing/2014/main" id="{309D4F5F-857D-93C2-9B40-1A2244D103B3}"/>
              </a:ext>
            </a:extLst>
          </p:cNvPr>
          <p:cNvCxnSpPr/>
          <p:nvPr/>
        </p:nvCxnSpPr>
        <p:spPr>
          <a:xfrm>
            <a:off x="5704513" y="859892"/>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6670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w/ 2 Column + Feature Image">
    <p:spTree>
      <p:nvGrpSpPr>
        <p:cNvPr id="1" name=""/>
        <p:cNvGrpSpPr/>
        <p:nvPr/>
      </p:nvGrpSpPr>
      <p:grpSpPr>
        <a:xfrm>
          <a:off x="0" y="0"/>
          <a:ext cx="0" cy="0"/>
          <a:chOff x="0" y="0"/>
          <a:chExt cx="0" cy="0"/>
        </a:xfrm>
      </p:grpSpPr>
      <p:pic>
        <p:nvPicPr>
          <p:cNvPr id="5" name="Picture Placeholder 6" descr="A building with solar panels on the roof&#10;&#10;Description automatically generated">
            <a:extLst>
              <a:ext uri="{FF2B5EF4-FFF2-40B4-BE49-F238E27FC236}">
                <a16:creationId xmlns:a16="http://schemas.microsoft.com/office/drawing/2014/main" id="{0F4CEA3C-DBE3-00D1-E70E-00FFAF85F2A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835876" y="0"/>
            <a:ext cx="4373459" cy="6858000"/>
          </a:xfrm>
          <a:prstGeom prst="rect">
            <a:avLst/>
          </a:prstGeom>
          <a:ln w="12700">
            <a:miter lim="400000"/>
          </a:ln>
          <a:extLst>
            <a:ext uri="{C572A759-6A51-4108-AA02-DFA0A04FC94B}">
              <ma14:wrappingTextBoxFlag xmlns:ma14="http://schemas.microsoft.com/office/mac/drawingml/2011/main" xmlns="" val="1"/>
            </a:ext>
          </a:extLst>
        </p:spPr>
      </p:pic>
      <p:sp>
        <p:nvSpPr>
          <p:cNvPr id="139" name="Title Text"/>
          <p:cNvSpPr txBox="1">
            <a:spLocks noGrp="1"/>
          </p:cNvSpPr>
          <p:nvPr>
            <p:ph type="title" hasCustomPrompt="1"/>
          </p:nvPr>
        </p:nvSpPr>
        <p:spPr>
          <a:xfrm>
            <a:off x="462557" y="378464"/>
            <a:ext cx="6982392" cy="609334"/>
          </a:xfrm>
          <a:prstGeom prst="rect">
            <a:avLst/>
          </a:prstGeom>
        </p:spPr>
        <p:txBody>
          <a:bodyPr>
            <a:spAutoFit/>
          </a:bodyPr>
          <a:lstStyle>
            <a:lvl1pPr>
              <a:defRPr sz="3733">
                <a:solidFill>
                  <a:schemeClr val="tx1"/>
                </a:solidFill>
                <a:latin typeface="+mj-lt"/>
              </a:defRPr>
            </a:lvl1pPr>
          </a:lstStyle>
          <a:p>
            <a:r>
              <a:rPr lang="en-US" dirty="0"/>
              <a:t>Slide Title</a:t>
            </a:r>
            <a:endParaRPr dirty="0"/>
          </a:p>
        </p:txBody>
      </p:sp>
      <p:sp>
        <p:nvSpPr>
          <p:cNvPr id="2" name="Picture Placeholder 13">
            <a:extLst>
              <a:ext uri="{FF2B5EF4-FFF2-40B4-BE49-F238E27FC236}">
                <a16:creationId xmlns:a16="http://schemas.microsoft.com/office/drawing/2014/main" id="{DA2FEDAC-66C3-F657-3721-EBAA134888C0}"/>
              </a:ext>
            </a:extLst>
          </p:cNvPr>
          <p:cNvSpPr>
            <a:spLocks noGrp="1"/>
          </p:cNvSpPr>
          <p:nvPr>
            <p:ph type="pic" sz="quarter" idx="10"/>
          </p:nvPr>
        </p:nvSpPr>
        <p:spPr>
          <a:xfrm>
            <a:off x="7818541" y="0"/>
            <a:ext cx="4373459" cy="6858000"/>
          </a:xfrm>
          <a:solidFill>
            <a:schemeClr val="accent5"/>
          </a:solidFill>
        </p:spPr>
        <p:txBody>
          <a:bodyPr/>
          <a:lstStyle>
            <a:lvl1pPr>
              <a:defRPr>
                <a:noFill/>
                <a:latin typeface="+mn-lt"/>
              </a:defRPr>
            </a:lvl1pPr>
          </a:lstStyle>
          <a:p>
            <a:r>
              <a:rPr lang="en-US"/>
              <a:t>Click icon to add picture</a:t>
            </a:r>
          </a:p>
        </p:txBody>
      </p:sp>
      <p:sp>
        <p:nvSpPr>
          <p:cNvPr id="3" name="Content Placeholder 3">
            <a:extLst>
              <a:ext uri="{FF2B5EF4-FFF2-40B4-BE49-F238E27FC236}">
                <a16:creationId xmlns:a16="http://schemas.microsoft.com/office/drawing/2014/main" id="{D9D19A10-FDDE-7D41-E856-6F9037935BC3}"/>
              </a:ext>
            </a:extLst>
          </p:cNvPr>
          <p:cNvSpPr>
            <a:spLocks noGrp="1"/>
          </p:cNvSpPr>
          <p:nvPr>
            <p:ph sz="quarter" idx="11"/>
          </p:nvPr>
        </p:nvSpPr>
        <p:spPr>
          <a:xfrm>
            <a:off x="472715" y="1196544"/>
            <a:ext cx="3330295" cy="494419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881A2E-EEF4-DB93-93BE-21E19C68872E}"/>
              </a:ext>
            </a:extLst>
          </p:cNvPr>
          <p:cNvSpPr>
            <a:spLocks noGrp="1"/>
          </p:cNvSpPr>
          <p:nvPr>
            <p:ph sz="quarter" idx="12"/>
          </p:nvPr>
        </p:nvSpPr>
        <p:spPr>
          <a:xfrm>
            <a:off x="4097319" y="1196505"/>
            <a:ext cx="3330295" cy="494331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50671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w/ Title, Label, 2 Columns + Feature Image">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DA2FEDAC-66C3-F657-3721-EBAA134888C0}"/>
              </a:ext>
            </a:extLst>
          </p:cNvPr>
          <p:cNvSpPr>
            <a:spLocks noGrp="1"/>
          </p:cNvSpPr>
          <p:nvPr>
            <p:ph type="pic" sz="quarter" idx="10"/>
          </p:nvPr>
        </p:nvSpPr>
        <p:spPr>
          <a:xfrm>
            <a:off x="7818541" y="0"/>
            <a:ext cx="4373459" cy="6858000"/>
          </a:xfrm>
          <a:solidFill>
            <a:schemeClr val="accent5"/>
          </a:solidFill>
        </p:spPr>
        <p:txBody>
          <a:bodyPr/>
          <a:lstStyle>
            <a:lvl1pPr>
              <a:defRPr>
                <a:solidFill>
                  <a:schemeClr val="tx1">
                    <a:alpha val="0"/>
                  </a:schemeClr>
                </a:solidFill>
                <a:latin typeface="+mn-lt"/>
              </a:defRPr>
            </a:lvl1pPr>
          </a:lstStyle>
          <a:p>
            <a:r>
              <a:rPr lang="en-US"/>
              <a:t>Click icon to add picture</a:t>
            </a:r>
          </a:p>
        </p:txBody>
      </p:sp>
      <p:sp>
        <p:nvSpPr>
          <p:cNvPr id="5" name="Content Placeholder 3">
            <a:extLst>
              <a:ext uri="{FF2B5EF4-FFF2-40B4-BE49-F238E27FC236}">
                <a16:creationId xmlns:a16="http://schemas.microsoft.com/office/drawing/2014/main" id="{BD551CC9-EF18-D96C-49C9-CE774AF36CD8}"/>
              </a:ext>
            </a:extLst>
          </p:cNvPr>
          <p:cNvSpPr>
            <a:spLocks noGrp="1"/>
          </p:cNvSpPr>
          <p:nvPr>
            <p:ph sz="quarter" idx="12"/>
          </p:nvPr>
        </p:nvSpPr>
        <p:spPr>
          <a:xfrm>
            <a:off x="472715" y="1811722"/>
            <a:ext cx="3330295" cy="428512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439C6209-579B-C506-986C-69310CB31263}"/>
              </a:ext>
            </a:extLst>
          </p:cNvPr>
          <p:cNvSpPr>
            <a:spLocks noGrp="1"/>
          </p:cNvSpPr>
          <p:nvPr>
            <p:ph sz="quarter" idx="13"/>
          </p:nvPr>
        </p:nvSpPr>
        <p:spPr>
          <a:xfrm>
            <a:off x="4097319" y="1811639"/>
            <a:ext cx="3330295" cy="428436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Text">
            <a:extLst>
              <a:ext uri="{FF2B5EF4-FFF2-40B4-BE49-F238E27FC236}">
                <a16:creationId xmlns:a16="http://schemas.microsoft.com/office/drawing/2014/main" id="{992CCC4D-C7BA-4FC0-9768-6D945ABFBF1A}"/>
              </a:ext>
            </a:extLst>
          </p:cNvPr>
          <p:cNvSpPr txBox="1">
            <a:spLocks noGrp="1"/>
          </p:cNvSpPr>
          <p:nvPr>
            <p:ph type="title" hasCustomPrompt="1"/>
          </p:nvPr>
        </p:nvSpPr>
        <p:spPr>
          <a:xfrm>
            <a:off x="462557" y="976412"/>
            <a:ext cx="6982392" cy="609334"/>
          </a:xfrm>
          <a:prstGeom prst="rect">
            <a:avLst/>
          </a:prstGeom>
        </p:spPr>
        <p:txBody>
          <a:bodyPr>
            <a:spAutoFit/>
          </a:bodyPr>
          <a:lstStyle>
            <a:lvl1pPr>
              <a:defRPr sz="3733">
                <a:solidFill>
                  <a:schemeClr val="tx1"/>
                </a:solidFill>
                <a:latin typeface="+mj-lt"/>
              </a:defRPr>
            </a:lvl1pPr>
          </a:lstStyle>
          <a:p>
            <a:r>
              <a:rPr lang="en-US" dirty="0"/>
              <a:t>Slide Title</a:t>
            </a:r>
            <a:endParaRPr dirty="0"/>
          </a:p>
        </p:txBody>
      </p:sp>
      <p:sp>
        <p:nvSpPr>
          <p:cNvPr id="13" name="Body Level One…">
            <a:extLst>
              <a:ext uri="{FF2B5EF4-FFF2-40B4-BE49-F238E27FC236}">
                <a16:creationId xmlns:a16="http://schemas.microsoft.com/office/drawing/2014/main" id="{7922EA8E-E227-0CA4-7C71-5379A65364CE}"/>
              </a:ext>
            </a:extLst>
          </p:cNvPr>
          <p:cNvSpPr txBox="1">
            <a:spLocks noGrp="1"/>
          </p:cNvSpPr>
          <p:nvPr>
            <p:ph type="body" sz="quarter" idx="11" hasCustomPrompt="1"/>
          </p:nvPr>
        </p:nvSpPr>
        <p:spPr>
          <a:xfrm>
            <a:off x="462556" y="439171"/>
            <a:ext cx="6981112" cy="273579"/>
          </a:xfrm>
          <a:prstGeom prst="rect">
            <a:avLst/>
          </a:prstGeom>
        </p:spPr>
        <p:txBody>
          <a:bodyPr lIns="0" tIns="0" rIns="0" bIns="0" anchor="ctr" anchorCtr="0">
            <a:spAutoFit/>
          </a:bodyPr>
          <a:lstStyle>
            <a:lvl1pPr marL="0" indent="0">
              <a:lnSpc>
                <a:spcPts val="2133"/>
              </a:lnSpc>
              <a:spcBef>
                <a:spcPts val="0"/>
              </a:spcBef>
              <a:buClrTx/>
              <a:buSzTx/>
              <a:buFontTx/>
              <a:buNone/>
              <a:defRPr sz="1867" b="0" i="0" baseline="0">
                <a:solidFill>
                  <a:schemeClr val="tx1"/>
                </a:solidFill>
                <a:latin typeface="+mn-lt"/>
                <a:ea typeface="+mn-ea"/>
                <a:cs typeface="+mn-cs"/>
                <a:sym typeface="Montserrat Regular"/>
              </a:defRPr>
            </a:lvl1pPr>
            <a:lvl2pPr marL="0" indent="795847">
              <a:spcBef>
                <a:spcPts val="0"/>
              </a:spcBef>
              <a:buClrTx/>
              <a:buSzTx/>
              <a:buFontTx/>
              <a:buNone/>
              <a:defRPr sz="2400">
                <a:solidFill>
                  <a:srgbClr val="FFFFFF"/>
                </a:solidFill>
                <a:latin typeface="+mn-lt"/>
                <a:ea typeface="+mn-ea"/>
                <a:cs typeface="+mn-cs"/>
                <a:sym typeface="Montserrat Regular"/>
              </a:defRPr>
            </a:lvl2pPr>
            <a:lvl3pPr marL="0" indent="1405432">
              <a:spcBef>
                <a:spcPts val="0"/>
              </a:spcBef>
              <a:buClrTx/>
              <a:buSzTx/>
              <a:buFontTx/>
              <a:buNone/>
              <a:defRPr sz="2400">
                <a:solidFill>
                  <a:srgbClr val="FFFFFF"/>
                </a:solidFill>
                <a:latin typeface="+mn-lt"/>
                <a:ea typeface="+mn-ea"/>
                <a:cs typeface="+mn-cs"/>
                <a:sym typeface="Montserrat Regular"/>
              </a:defRPr>
            </a:lvl3pPr>
            <a:lvl4pPr marL="0" indent="2048882">
              <a:spcBef>
                <a:spcPts val="0"/>
              </a:spcBef>
              <a:buClrTx/>
              <a:buSzTx/>
              <a:buFontTx/>
              <a:buNone/>
              <a:defRPr sz="2400">
                <a:solidFill>
                  <a:srgbClr val="FFFFFF"/>
                </a:solidFill>
                <a:latin typeface="+mn-lt"/>
                <a:ea typeface="+mn-ea"/>
                <a:cs typeface="+mn-cs"/>
                <a:sym typeface="Montserrat Regular"/>
              </a:defRPr>
            </a:lvl4pPr>
            <a:lvl5pPr marL="0" indent="2675400">
              <a:spcBef>
                <a:spcPts val="0"/>
              </a:spcBef>
              <a:buClrTx/>
              <a:buSzTx/>
              <a:buFontTx/>
              <a:buNone/>
              <a:defRPr sz="2400">
                <a:solidFill>
                  <a:srgbClr val="FFFFFF"/>
                </a:solidFill>
                <a:latin typeface="+mn-lt"/>
                <a:ea typeface="+mn-ea"/>
                <a:cs typeface="+mn-cs"/>
                <a:sym typeface="Montserrat Regular"/>
              </a:defRPr>
            </a:lvl5pPr>
          </a:lstStyle>
          <a:p>
            <a:r>
              <a:rPr lang="en-US" dirty="0"/>
              <a:t>Slide label</a:t>
            </a:r>
          </a:p>
        </p:txBody>
      </p:sp>
      <p:cxnSp>
        <p:nvCxnSpPr>
          <p:cNvPr id="14" name="Straight Connector 13">
            <a:extLst>
              <a:ext uri="{FF2B5EF4-FFF2-40B4-BE49-F238E27FC236}">
                <a16:creationId xmlns:a16="http://schemas.microsoft.com/office/drawing/2014/main" id="{2F86633A-6DE0-6571-CFBC-E570144C2028}"/>
              </a:ext>
            </a:extLst>
          </p:cNvPr>
          <p:cNvCxnSpPr/>
          <p:nvPr/>
        </p:nvCxnSpPr>
        <p:spPr>
          <a:xfrm>
            <a:off x="452693" y="859892"/>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4861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nd Content - 2 Column">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542688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02560BD-FF7E-43D5-95BA-1D2D492F2E93}"/>
              </a:ext>
            </a:extLst>
          </p:cNvPr>
          <p:cNvSpPr>
            <a:spLocks noGrp="1"/>
          </p:cNvSpPr>
          <p:nvPr>
            <p:ph idx="11"/>
          </p:nvPr>
        </p:nvSpPr>
        <p:spPr>
          <a:xfrm>
            <a:off x="6274053" y="1584960"/>
            <a:ext cx="542688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B6B8D3B-32FF-45CF-8B27-0FFD6F05C29C}"/>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27126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theme" Target="../theme/theme3.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image" Target="../media/image1.png"/><Relationship Id="rId8"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96.xml"/><Relationship Id="rId21" Type="http://schemas.openxmlformats.org/officeDocument/2006/relationships/slideLayout" Target="../slideLayouts/slideLayout91.xml"/><Relationship Id="rId42" Type="http://schemas.openxmlformats.org/officeDocument/2006/relationships/slideLayout" Target="../slideLayouts/slideLayout112.xml"/><Relationship Id="rId47" Type="http://schemas.openxmlformats.org/officeDocument/2006/relationships/slideLayout" Target="../slideLayouts/slideLayout117.xml"/><Relationship Id="rId63" Type="http://schemas.openxmlformats.org/officeDocument/2006/relationships/slideLayout" Target="../slideLayouts/slideLayout133.xml"/><Relationship Id="rId68" Type="http://schemas.openxmlformats.org/officeDocument/2006/relationships/slideLayout" Target="../slideLayouts/slideLayout138.xml"/><Relationship Id="rId84" Type="http://schemas.openxmlformats.org/officeDocument/2006/relationships/slideLayout" Target="../slideLayouts/slideLayout154.xml"/><Relationship Id="rId89" Type="http://schemas.openxmlformats.org/officeDocument/2006/relationships/slideLayout" Target="../slideLayouts/slideLayout159.xml"/><Relationship Id="rId16" Type="http://schemas.openxmlformats.org/officeDocument/2006/relationships/slideLayout" Target="../slideLayouts/slideLayout86.xml"/><Relationship Id="rId11" Type="http://schemas.openxmlformats.org/officeDocument/2006/relationships/slideLayout" Target="../slideLayouts/slideLayout81.xml"/><Relationship Id="rId32" Type="http://schemas.openxmlformats.org/officeDocument/2006/relationships/slideLayout" Target="../slideLayouts/slideLayout102.xml"/><Relationship Id="rId37" Type="http://schemas.openxmlformats.org/officeDocument/2006/relationships/slideLayout" Target="../slideLayouts/slideLayout107.xml"/><Relationship Id="rId53" Type="http://schemas.openxmlformats.org/officeDocument/2006/relationships/slideLayout" Target="../slideLayouts/slideLayout123.xml"/><Relationship Id="rId58" Type="http://schemas.openxmlformats.org/officeDocument/2006/relationships/slideLayout" Target="../slideLayouts/slideLayout128.xml"/><Relationship Id="rId74" Type="http://schemas.openxmlformats.org/officeDocument/2006/relationships/slideLayout" Target="../slideLayouts/slideLayout144.xml"/><Relationship Id="rId79" Type="http://schemas.openxmlformats.org/officeDocument/2006/relationships/slideLayout" Target="../slideLayouts/slideLayout149.xml"/><Relationship Id="rId102" Type="http://schemas.openxmlformats.org/officeDocument/2006/relationships/image" Target="../media/image21.png"/><Relationship Id="rId5" Type="http://schemas.openxmlformats.org/officeDocument/2006/relationships/slideLayout" Target="../slideLayouts/slideLayout75.xml"/><Relationship Id="rId90" Type="http://schemas.openxmlformats.org/officeDocument/2006/relationships/slideLayout" Target="../slideLayouts/slideLayout160.xml"/><Relationship Id="rId95" Type="http://schemas.openxmlformats.org/officeDocument/2006/relationships/slideLayout" Target="../slideLayouts/slideLayout165.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43" Type="http://schemas.openxmlformats.org/officeDocument/2006/relationships/slideLayout" Target="../slideLayouts/slideLayout113.xml"/><Relationship Id="rId48" Type="http://schemas.openxmlformats.org/officeDocument/2006/relationships/slideLayout" Target="../slideLayouts/slideLayout118.xml"/><Relationship Id="rId64" Type="http://schemas.openxmlformats.org/officeDocument/2006/relationships/slideLayout" Target="../slideLayouts/slideLayout134.xml"/><Relationship Id="rId69" Type="http://schemas.openxmlformats.org/officeDocument/2006/relationships/slideLayout" Target="../slideLayouts/slideLayout139.xml"/><Relationship Id="rId80" Type="http://schemas.openxmlformats.org/officeDocument/2006/relationships/slideLayout" Target="../slideLayouts/slideLayout150.xml"/><Relationship Id="rId85" Type="http://schemas.openxmlformats.org/officeDocument/2006/relationships/slideLayout" Target="../slideLayouts/slideLayout155.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38" Type="http://schemas.openxmlformats.org/officeDocument/2006/relationships/slideLayout" Target="../slideLayouts/slideLayout108.xml"/><Relationship Id="rId46" Type="http://schemas.openxmlformats.org/officeDocument/2006/relationships/slideLayout" Target="../slideLayouts/slideLayout116.xml"/><Relationship Id="rId59" Type="http://schemas.openxmlformats.org/officeDocument/2006/relationships/slideLayout" Target="../slideLayouts/slideLayout129.xml"/><Relationship Id="rId67" Type="http://schemas.openxmlformats.org/officeDocument/2006/relationships/slideLayout" Target="../slideLayouts/slideLayout137.xml"/><Relationship Id="rId20" Type="http://schemas.openxmlformats.org/officeDocument/2006/relationships/slideLayout" Target="../slideLayouts/slideLayout90.xml"/><Relationship Id="rId41" Type="http://schemas.openxmlformats.org/officeDocument/2006/relationships/slideLayout" Target="../slideLayouts/slideLayout111.xml"/><Relationship Id="rId54" Type="http://schemas.openxmlformats.org/officeDocument/2006/relationships/slideLayout" Target="../slideLayouts/slideLayout124.xml"/><Relationship Id="rId62" Type="http://schemas.openxmlformats.org/officeDocument/2006/relationships/slideLayout" Target="../slideLayouts/slideLayout132.xml"/><Relationship Id="rId70" Type="http://schemas.openxmlformats.org/officeDocument/2006/relationships/slideLayout" Target="../slideLayouts/slideLayout140.xml"/><Relationship Id="rId75" Type="http://schemas.openxmlformats.org/officeDocument/2006/relationships/slideLayout" Target="../slideLayouts/slideLayout145.xml"/><Relationship Id="rId83" Type="http://schemas.openxmlformats.org/officeDocument/2006/relationships/slideLayout" Target="../slideLayouts/slideLayout153.xml"/><Relationship Id="rId88" Type="http://schemas.openxmlformats.org/officeDocument/2006/relationships/slideLayout" Target="../slideLayouts/slideLayout158.xml"/><Relationship Id="rId91" Type="http://schemas.openxmlformats.org/officeDocument/2006/relationships/slideLayout" Target="../slideLayouts/slideLayout161.xml"/><Relationship Id="rId96" Type="http://schemas.openxmlformats.org/officeDocument/2006/relationships/slideLayout" Target="../slideLayouts/slideLayout16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slideLayout" Target="../slideLayouts/slideLayout106.xml"/><Relationship Id="rId49" Type="http://schemas.openxmlformats.org/officeDocument/2006/relationships/slideLayout" Target="../slideLayouts/slideLayout119.xml"/><Relationship Id="rId57" Type="http://schemas.openxmlformats.org/officeDocument/2006/relationships/slideLayout" Target="../slideLayouts/slideLayout127.xml"/><Relationship Id="rId10" Type="http://schemas.openxmlformats.org/officeDocument/2006/relationships/slideLayout" Target="../slideLayouts/slideLayout80.xml"/><Relationship Id="rId31" Type="http://schemas.openxmlformats.org/officeDocument/2006/relationships/slideLayout" Target="../slideLayouts/slideLayout101.xml"/><Relationship Id="rId44" Type="http://schemas.openxmlformats.org/officeDocument/2006/relationships/slideLayout" Target="../slideLayouts/slideLayout114.xml"/><Relationship Id="rId52" Type="http://schemas.openxmlformats.org/officeDocument/2006/relationships/slideLayout" Target="../slideLayouts/slideLayout122.xml"/><Relationship Id="rId60" Type="http://schemas.openxmlformats.org/officeDocument/2006/relationships/slideLayout" Target="../slideLayouts/slideLayout130.xml"/><Relationship Id="rId65" Type="http://schemas.openxmlformats.org/officeDocument/2006/relationships/slideLayout" Target="../slideLayouts/slideLayout135.xml"/><Relationship Id="rId73" Type="http://schemas.openxmlformats.org/officeDocument/2006/relationships/slideLayout" Target="../slideLayouts/slideLayout143.xml"/><Relationship Id="rId78" Type="http://schemas.openxmlformats.org/officeDocument/2006/relationships/slideLayout" Target="../slideLayouts/slideLayout148.xml"/><Relationship Id="rId81" Type="http://schemas.openxmlformats.org/officeDocument/2006/relationships/slideLayout" Target="../slideLayouts/slideLayout151.xml"/><Relationship Id="rId86" Type="http://schemas.openxmlformats.org/officeDocument/2006/relationships/slideLayout" Target="../slideLayouts/slideLayout156.xml"/><Relationship Id="rId94" Type="http://schemas.openxmlformats.org/officeDocument/2006/relationships/slideLayout" Target="../slideLayouts/slideLayout164.xml"/><Relationship Id="rId99" Type="http://schemas.openxmlformats.org/officeDocument/2006/relationships/slideLayout" Target="../slideLayouts/slideLayout169.xml"/><Relationship Id="rId101" Type="http://schemas.openxmlformats.org/officeDocument/2006/relationships/theme" Target="../theme/theme4.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9" Type="http://schemas.openxmlformats.org/officeDocument/2006/relationships/slideLayout" Target="../slideLayouts/slideLayout109.xml"/><Relationship Id="rId34" Type="http://schemas.openxmlformats.org/officeDocument/2006/relationships/slideLayout" Target="../slideLayouts/slideLayout104.xml"/><Relationship Id="rId50" Type="http://schemas.openxmlformats.org/officeDocument/2006/relationships/slideLayout" Target="../slideLayouts/slideLayout120.xml"/><Relationship Id="rId55" Type="http://schemas.openxmlformats.org/officeDocument/2006/relationships/slideLayout" Target="../slideLayouts/slideLayout125.xml"/><Relationship Id="rId76" Type="http://schemas.openxmlformats.org/officeDocument/2006/relationships/slideLayout" Target="../slideLayouts/slideLayout146.xml"/><Relationship Id="rId97" Type="http://schemas.openxmlformats.org/officeDocument/2006/relationships/slideLayout" Target="../slideLayouts/slideLayout167.xml"/><Relationship Id="rId7" Type="http://schemas.openxmlformats.org/officeDocument/2006/relationships/slideLayout" Target="../slideLayouts/slideLayout77.xml"/><Relationship Id="rId71" Type="http://schemas.openxmlformats.org/officeDocument/2006/relationships/slideLayout" Target="../slideLayouts/slideLayout141.xml"/><Relationship Id="rId92" Type="http://schemas.openxmlformats.org/officeDocument/2006/relationships/slideLayout" Target="../slideLayouts/slideLayout162.xml"/><Relationship Id="rId2" Type="http://schemas.openxmlformats.org/officeDocument/2006/relationships/slideLayout" Target="../slideLayouts/slideLayout72.xml"/><Relationship Id="rId29" Type="http://schemas.openxmlformats.org/officeDocument/2006/relationships/slideLayout" Target="../slideLayouts/slideLayout99.xml"/><Relationship Id="rId24" Type="http://schemas.openxmlformats.org/officeDocument/2006/relationships/slideLayout" Target="../slideLayouts/slideLayout94.xml"/><Relationship Id="rId40" Type="http://schemas.openxmlformats.org/officeDocument/2006/relationships/slideLayout" Target="../slideLayouts/slideLayout110.xml"/><Relationship Id="rId45" Type="http://schemas.openxmlformats.org/officeDocument/2006/relationships/slideLayout" Target="../slideLayouts/slideLayout115.xml"/><Relationship Id="rId66" Type="http://schemas.openxmlformats.org/officeDocument/2006/relationships/slideLayout" Target="../slideLayouts/slideLayout136.xml"/><Relationship Id="rId87" Type="http://schemas.openxmlformats.org/officeDocument/2006/relationships/slideLayout" Target="../slideLayouts/slideLayout157.xml"/><Relationship Id="rId61" Type="http://schemas.openxmlformats.org/officeDocument/2006/relationships/slideLayout" Target="../slideLayouts/slideLayout131.xml"/><Relationship Id="rId82" Type="http://schemas.openxmlformats.org/officeDocument/2006/relationships/slideLayout" Target="../slideLayouts/slideLayout152.xml"/><Relationship Id="rId19" Type="http://schemas.openxmlformats.org/officeDocument/2006/relationships/slideLayout" Target="../slideLayouts/slideLayout89.xml"/><Relationship Id="rId14" Type="http://schemas.openxmlformats.org/officeDocument/2006/relationships/slideLayout" Target="../slideLayouts/slideLayout84.xml"/><Relationship Id="rId30" Type="http://schemas.openxmlformats.org/officeDocument/2006/relationships/slideLayout" Target="../slideLayouts/slideLayout100.xml"/><Relationship Id="rId35" Type="http://schemas.openxmlformats.org/officeDocument/2006/relationships/slideLayout" Target="../slideLayouts/slideLayout105.xml"/><Relationship Id="rId56" Type="http://schemas.openxmlformats.org/officeDocument/2006/relationships/slideLayout" Target="../slideLayouts/slideLayout126.xml"/><Relationship Id="rId77" Type="http://schemas.openxmlformats.org/officeDocument/2006/relationships/slideLayout" Target="../slideLayouts/slideLayout147.xml"/><Relationship Id="rId100" Type="http://schemas.openxmlformats.org/officeDocument/2006/relationships/slideLayout" Target="../slideLayouts/slideLayout170.xml"/><Relationship Id="rId8" Type="http://schemas.openxmlformats.org/officeDocument/2006/relationships/slideLayout" Target="../slideLayouts/slideLayout78.xml"/><Relationship Id="rId51" Type="http://schemas.openxmlformats.org/officeDocument/2006/relationships/slideLayout" Target="../slideLayouts/slideLayout121.xml"/><Relationship Id="rId72" Type="http://schemas.openxmlformats.org/officeDocument/2006/relationships/slideLayout" Target="../slideLayouts/slideLayout142.xml"/><Relationship Id="rId93" Type="http://schemas.openxmlformats.org/officeDocument/2006/relationships/slideLayout" Target="../slideLayouts/slideLayout163.xml"/><Relationship Id="rId98" Type="http://schemas.openxmlformats.org/officeDocument/2006/relationships/slideLayout" Target="../slideLayouts/slideLayout168.xml"/><Relationship Id="rId3"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188720"/>
            <a:ext cx="11581853" cy="521208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AD81743-9004-4392-B470-7C1E5D9B11C0}"/>
              </a:ext>
            </a:extLst>
          </p:cNvPr>
          <p:cNvSpPr/>
          <p:nvPr userDrawn="1"/>
        </p:nvSpPr>
        <p:spPr>
          <a:xfrm>
            <a:off x="0"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Date Placeholder 3">
            <a:extLst>
              <a:ext uri="{FF2B5EF4-FFF2-40B4-BE49-F238E27FC236}">
                <a16:creationId xmlns:a16="http://schemas.microsoft.com/office/drawing/2014/main" id="{2A4A5682-9338-43C0-9446-EA2BFEB48CA2}"/>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15" name="Footer Placeholder 4">
            <a:extLst>
              <a:ext uri="{FF2B5EF4-FFF2-40B4-BE49-F238E27FC236}">
                <a16:creationId xmlns:a16="http://schemas.microsoft.com/office/drawing/2014/main" id="{C562BF9D-0D1F-453E-96F6-04FDD38274E1}"/>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6" name="Slide Number Placeholder 5">
            <a:extLst>
              <a:ext uri="{FF2B5EF4-FFF2-40B4-BE49-F238E27FC236}">
                <a16:creationId xmlns:a16="http://schemas.microsoft.com/office/drawing/2014/main" id="{39ACEB8F-EE40-433C-9017-9B3AADBEC311}"/>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4" name="Picture 3" descr="A logo with blue text&#10;&#10;AI-generated content may be incorrect.">
            <a:extLst>
              <a:ext uri="{FF2B5EF4-FFF2-40B4-BE49-F238E27FC236}">
                <a16:creationId xmlns:a16="http://schemas.microsoft.com/office/drawing/2014/main" id="{57708ED3-E126-35F1-429D-FF3ACAE7A5D0}"/>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0321221" y="5943600"/>
            <a:ext cx="1565432" cy="708793"/>
          </a:xfrm>
          <a:prstGeom prst="rect">
            <a:avLst/>
          </a:prstGeom>
        </p:spPr>
      </p:pic>
    </p:spTree>
    <p:extLst>
      <p:ext uri="{BB962C8B-B14F-4D97-AF65-F5344CB8AC3E}">
        <p14:creationId xmlns:p14="http://schemas.microsoft.com/office/powerpoint/2010/main" val="130772121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96" r:id="rId3"/>
    <p:sldLayoutId id="2147483778" r:id="rId4"/>
    <p:sldLayoutId id="2147483812" r:id="rId5"/>
    <p:sldLayoutId id="2147483813" r:id="rId6"/>
    <p:sldLayoutId id="2147483743" r:id="rId7"/>
    <p:sldLayoutId id="2147483807" r:id="rId8"/>
    <p:sldLayoutId id="2147483747" r:id="rId9"/>
    <p:sldLayoutId id="2147483808" r:id="rId10"/>
    <p:sldLayoutId id="2147483809" r:id="rId11"/>
    <p:sldLayoutId id="2147483810" r:id="rId12"/>
    <p:sldLayoutId id="2147483745" r:id="rId13"/>
    <p:sldLayoutId id="2147483811" r:id="rId14"/>
    <p:sldLayoutId id="2147483766" r:id="rId15"/>
    <p:sldLayoutId id="2147483765" r:id="rId16"/>
    <p:sldLayoutId id="2147483777" r:id="rId17"/>
    <p:sldLayoutId id="2147483758" r:id="rId18"/>
    <p:sldLayoutId id="2147483797" r:id="rId19"/>
    <p:sldLayoutId id="2147483800" r:id="rId20"/>
    <p:sldLayoutId id="2147483798" r:id="rId21"/>
    <p:sldLayoutId id="2147483799" r:id="rId22"/>
    <p:sldLayoutId id="2147483764" r:id="rId23"/>
    <p:sldLayoutId id="2147483801" r:id="rId24"/>
    <p:sldLayoutId id="2147483802" r:id="rId25"/>
    <p:sldLayoutId id="2147483806" r:id="rId26"/>
    <p:sldLayoutId id="2147483772" r:id="rId27"/>
    <p:sldLayoutId id="2147483803" r:id="rId28"/>
    <p:sldLayoutId id="2147483805" r:id="rId29"/>
    <p:sldLayoutId id="2147483774" r:id="rId30"/>
    <p:sldLayoutId id="2147483804" r:id="rId31"/>
    <p:sldLayoutId id="2147483775" r:id="rId32"/>
    <p:sldLayoutId id="2147483814" r:id="rId33"/>
  </p:sldLayoutIdLst>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280160"/>
            <a:ext cx="11582400" cy="52120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 y="914400"/>
            <a:ext cx="12192000" cy="100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Date Placeholder 3">
            <a:extLst>
              <a:ext uri="{FF2B5EF4-FFF2-40B4-BE49-F238E27FC236}">
                <a16:creationId xmlns:a16="http://schemas.microsoft.com/office/drawing/2014/main" id="{E21D13BC-9EEE-4806-A4A6-43C47AB198DA}"/>
              </a:ext>
            </a:extLst>
          </p:cNvPr>
          <p:cNvSpPr>
            <a:spLocks noGrp="1"/>
          </p:cNvSpPr>
          <p:nvPr>
            <p:ph type="dt" sz="half" idx="2"/>
          </p:nvPr>
        </p:nvSpPr>
        <p:spPr>
          <a:xfrm>
            <a:off x="304800" y="6629400"/>
            <a:ext cx="12192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11" name="Footer Placeholder 4">
            <a:extLst>
              <a:ext uri="{FF2B5EF4-FFF2-40B4-BE49-F238E27FC236}">
                <a16:creationId xmlns:a16="http://schemas.microsoft.com/office/drawing/2014/main" id="{99B2CDCA-06A6-4BE7-9A87-1692A8B51932}"/>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2" name="Slide Number Placeholder 5">
            <a:extLst>
              <a:ext uri="{FF2B5EF4-FFF2-40B4-BE49-F238E27FC236}">
                <a16:creationId xmlns:a16="http://schemas.microsoft.com/office/drawing/2014/main" id="{DA3FC31E-2B53-4935-A6BD-F34DDCAEB306}"/>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4" name="Picture 3" descr="A logo with blue text&#10;&#10;AI-generated content may be incorrect.">
            <a:extLst>
              <a:ext uri="{FF2B5EF4-FFF2-40B4-BE49-F238E27FC236}">
                <a16:creationId xmlns:a16="http://schemas.microsoft.com/office/drawing/2014/main" id="{892DED5B-3BB4-9E35-26F0-8E00867CEE6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21221" y="5943600"/>
            <a:ext cx="1565432" cy="708793"/>
          </a:xfrm>
          <a:prstGeom prst="rect">
            <a:avLst/>
          </a:prstGeom>
        </p:spPr>
      </p:pic>
    </p:spTree>
    <p:extLst>
      <p:ext uri="{BB962C8B-B14F-4D97-AF65-F5344CB8AC3E}">
        <p14:creationId xmlns:p14="http://schemas.microsoft.com/office/powerpoint/2010/main" val="343320277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94" r:id="rId3"/>
    <p:sldLayoutId id="2147483795" r:id="rId4"/>
  </p:sldLayoutIdLst>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188720"/>
            <a:ext cx="11581853" cy="521208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2AD81743-9004-4392-B470-7C1E5D9B11C0}"/>
              </a:ext>
            </a:extLst>
          </p:cNvPr>
          <p:cNvSpPr/>
          <p:nvPr userDrawn="1"/>
        </p:nvSpPr>
        <p:spPr>
          <a:xfrm>
            <a:off x="0"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Date Placeholder 3">
            <a:extLst>
              <a:ext uri="{FF2B5EF4-FFF2-40B4-BE49-F238E27FC236}">
                <a16:creationId xmlns:a16="http://schemas.microsoft.com/office/drawing/2014/main" id="{2A4A5682-9338-43C0-9446-EA2BFEB48CA2}"/>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5/13/2026</a:t>
            </a:fld>
            <a:endParaRPr lang="en-US" dirty="0"/>
          </a:p>
        </p:txBody>
      </p:sp>
      <p:sp>
        <p:nvSpPr>
          <p:cNvPr id="15" name="Footer Placeholder 4">
            <a:extLst>
              <a:ext uri="{FF2B5EF4-FFF2-40B4-BE49-F238E27FC236}">
                <a16:creationId xmlns:a16="http://schemas.microsoft.com/office/drawing/2014/main" id="{C562BF9D-0D1F-453E-96F6-04FDD38274E1}"/>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6" name="Slide Number Placeholder 5">
            <a:extLst>
              <a:ext uri="{FF2B5EF4-FFF2-40B4-BE49-F238E27FC236}">
                <a16:creationId xmlns:a16="http://schemas.microsoft.com/office/drawing/2014/main" id="{39ACEB8F-EE40-433C-9017-9B3AADBEC311}"/>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4" name="Picture 3" descr="A logo with blue text&#10;&#10;AI-generated content may be incorrect.">
            <a:extLst>
              <a:ext uri="{FF2B5EF4-FFF2-40B4-BE49-F238E27FC236}">
                <a16:creationId xmlns:a16="http://schemas.microsoft.com/office/drawing/2014/main" id="{3DB6E46D-B19D-6BB9-EAAA-D626158BF7B4}"/>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0321221" y="5943600"/>
            <a:ext cx="1565432" cy="708793"/>
          </a:xfrm>
          <a:prstGeom prst="rect">
            <a:avLst/>
          </a:prstGeom>
        </p:spPr>
      </p:pic>
    </p:spTree>
    <p:extLst>
      <p:ext uri="{BB962C8B-B14F-4D97-AF65-F5344CB8AC3E}">
        <p14:creationId xmlns:p14="http://schemas.microsoft.com/office/powerpoint/2010/main" val="163315209"/>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 id="2147483844" r:id="rId20"/>
    <p:sldLayoutId id="2147483845" r:id="rId21"/>
    <p:sldLayoutId id="2147483846" r:id="rId22"/>
    <p:sldLayoutId id="2147483847" r:id="rId23"/>
    <p:sldLayoutId id="2147483848" r:id="rId24"/>
    <p:sldLayoutId id="2147483849" r:id="rId25"/>
    <p:sldLayoutId id="2147483850" r:id="rId26"/>
    <p:sldLayoutId id="2147483851" r:id="rId27"/>
    <p:sldLayoutId id="2147483852" r:id="rId28"/>
    <p:sldLayoutId id="2147483853" r:id="rId29"/>
    <p:sldLayoutId id="2147483854" r:id="rId30"/>
    <p:sldLayoutId id="2147483855" r:id="rId31"/>
    <p:sldLayoutId id="2147483856" r:id="rId32"/>
    <p:sldLayoutId id="2147483857" r:id="rId33"/>
  </p:sldLayoutIdLst>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00000"/>
        </a:lnSpc>
        <a:spcBef>
          <a:spcPts val="0"/>
        </a:spcBef>
        <a:spcAft>
          <a:spcPts val="1200"/>
        </a:spcAft>
        <a:buFont typeface="Arial" panose="020B0604020202020204" pitchFamily="34" charset="0"/>
        <a:buChar char="•"/>
        <a:defRPr sz="2400" kern="1200" spc="0" baseline="0">
          <a:solidFill>
            <a:schemeClr val="tx2"/>
          </a:solidFill>
          <a:latin typeface="+mn-lt"/>
          <a:ea typeface="+mn-ea"/>
          <a:cs typeface="+mn-cs"/>
        </a:defRPr>
      </a:lvl1pPr>
      <a:lvl2pPr marL="685800" indent="-342900" algn="l" defTabSz="685800" rtl="0" eaLnBrk="1" latinLnBrk="0" hangingPunct="1">
        <a:lnSpc>
          <a:spcPct val="100000"/>
        </a:lnSpc>
        <a:spcBef>
          <a:spcPts val="0"/>
        </a:spcBef>
        <a:spcAft>
          <a:spcPts val="1200"/>
        </a:spcAft>
        <a:buFont typeface="Arial" panose="020B0604020202020204" pitchFamily="34" charset="0"/>
        <a:buChar char="•"/>
        <a:defRPr sz="2000" kern="1200" spc="0" baseline="0">
          <a:solidFill>
            <a:schemeClr val="tx2"/>
          </a:solidFill>
          <a:latin typeface="+mn-lt"/>
          <a:ea typeface="+mn-ea"/>
          <a:cs typeface="+mn-cs"/>
        </a:defRPr>
      </a:lvl2pPr>
      <a:lvl3pPr marL="971550" indent="-285750" algn="l" defTabSz="685800" rtl="0" eaLnBrk="1" latinLnBrk="0" hangingPunct="1">
        <a:lnSpc>
          <a:spcPct val="100000"/>
        </a:lnSpc>
        <a:spcBef>
          <a:spcPts val="0"/>
        </a:spcBef>
        <a:spcAft>
          <a:spcPts val="1200"/>
        </a:spcAft>
        <a:buFont typeface="Arial" panose="020B0604020202020204" pitchFamily="34" charset="0"/>
        <a:buChar char="•"/>
        <a:defRPr sz="1800" kern="1200" spc="0" baseline="0">
          <a:solidFill>
            <a:schemeClr val="tx2"/>
          </a:solidFill>
          <a:latin typeface="+mn-lt"/>
          <a:ea typeface="+mn-ea"/>
          <a:cs typeface="+mn-cs"/>
        </a:defRPr>
      </a:lvl3pPr>
      <a:lvl4pPr marL="1314450" indent="-285750" algn="l" defTabSz="685800" rtl="0" eaLnBrk="1" latinLnBrk="0" hangingPunct="1">
        <a:lnSpc>
          <a:spcPct val="100000"/>
        </a:lnSpc>
        <a:spcBef>
          <a:spcPts val="0"/>
        </a:spcBef>
        <a:spcAft>
          <a:spcPts val="1200"/>
        </a:spcAft>
        <a:buFont typeface="Arial" panose="020B0604020202020204" pitchFamily="34" charset="0"/>
        <a:buChar char="•"/>
        <a:defRPr sz="1600" kern="1200" spc="0" baseline="0">
          <a:solidFill>
            <a:schemeClr val="tx2"/>
          </a:solidFill>
          <a:latin typeface="+mn-lt"/>
          <a:ea typeface="+mn-ea"/>
          <a:cs typeface="+mn-cs"/>
        </a:defRPr>
      </a:lvl4pPr>
      <a:lvl5pPr marL="1657350" indent="-285750" algn="l" defTabSz="685800" rtl="0" eaLnBrk="1" latinLnBrk="0" hangingPunct="1">
        <a:lnSpc>
          <a:spcPct val="100000"/>
        </a:lnSpc>
        <a:spcBef>
          <a:spcPts val="0"/>
        </a:spcBef>
        <a:spcAft>
          <a:spcPts val="1200"/>
        </a:spcAft>
        <a:buFont typeface="Arial" panose="020B0604020202020204" pitchFamily="34" charset="0"/>
        <a:buChar char="•"/>
        <a:defRPr sz="1600" kern="1200" spc="0" baseline="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
            <a:ext cx="11582400" cy="848411"/>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188720"/>
            <a:ext cx="11581853" cy="521208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A blue and black logo&#10;&#10;AI-generated content may be incorrect.">
            <a:extLst>
              <a:ext uri="{FF2B5EF4-FFF2-40B4-BE49-F238E27FC236}">
                <a16:creationId xmlns:a16="http://schemas.microsoft.com/office/drawing/2014/main" id="{5EC8A33C-A0A1-CFEC-88AB-3ADB2C4E8E9A}"/>
              </a:ext>
            </a:extLst>
          </p:cNvPr>
          <p:cNvPicPr>
            <a:picLocks noChangeAspect="1"/>
          </p:cNvPicPr>
          <p:nvPr/>
        </p:nvPicPr>
        <p:blipFill>
          <a:blip r:embed="rId102" cstate="print">
            <a:extLst>
              <a:ext uri="{28A0092B-C50C-407E-A947-70E740481C1C}">
                <a14:useLocalDpi xmlns:a14="http://schemas.microsoft.com/office/drawing/2010/main" val="0"/>
              </a:ext>
            </a:extLst>
          </a:blip>
          <a:stretch>
            <a:fillRect/>
          </a:stretch>
        </p:blipFill>
        <p:spPr>
          <a:xfrm>
            <a:off x="11033083" y="6293146"/>
            <a:ext cx="1006243" cy="457200"/>
          </a:xfrm>
          <a:prstGeom prst="rect">
            <a:avLst/>
          </a:prstGeom>
        </p:spPr>
      </p:pic>
      <p:pic>
        <p:nvPicPr>
          <p:cNvPr id="5" name="Picture 4" descr="A blue and black logo&#10;&#10;AI-generated content may be incorrect.">
            <a:extLst>
              <a:ext uri="{FF2B5EF4-FFF2-40B4-BE49-F238E27FC236}">
                <a16:creationId xmlns:a16="http://schemas.microsoft.com/office/drawing/2014/main" id="{75890EDA-5BB4-E4F8-40EF-BF0F67A224A9}"/>
              </a:ext>
            </a:extLst>
          </p:cNvPr>
          <p:cNvPicPr>
            <a:picLocks noChangeAspect="1"/>
          </p:cNvPicPr>
          <p:nvPr userDrawn="1"/>
        </p:nvPicPr>
        <p:blipFill>
          <a:blip r:embed="rId102" cstate="print">
            <a:extLst>
              <a:ext uri="{28A0092B-C50C-407E-A947-70E740481C1C}">
                <a14:useLocalDpi xmlns:a14="http://schemas.microsoft.com/office/drawing/2010/main" val="0"/>
              </a:ext>
            </a:extLst>
          </a:blip>
          <a:stretch>
            <a:fillRect/>
          </a:stretch>
        </p:blipFill>
        <p:spPr>
          <a:xfrm>
            <a:off x="11033083" y="6293146"/>
            <a:ext cx="1006243" cy="457200"/>
          </a:xfrm>
          <a:prstGeom prst="rect">
            <a:avLst/>
          </a:prstGeom>
        </p:spPr>
      </p:pic>
    </p:spTree>
    <p:extLst>
      <p:ext uri="{BB962C8B-B14F-4D97-AF65-F5344CB8AC3E}">
        <p14:creationId xmlns:p14="http://schemas.microsoft.com/office/powerpoint/2010/main" val="1667314"/>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 id="2147483883" r:id="rId25"/>
    <p:sldLayoutId id="2147483884" r:id="rId26"/>
    <p:sldLayoutId id="2147483885" r:id="rId27"/>
    <p:sldLayoutId id="2147483886" r:id="rId28"/>
    <p:sldLayoutId id="2147483887" r:id="rId29"/>
    <p:sldLayoutId id="2147483888" r:id="rId30"/>
    <p:sldLayoutId id="2147483889" r:id="rId31"/>
    <p:sldLayoutId id="2147483890" r:id="rId32"/>
    <p:sldLayoutId id="2147483891" r:id="rId33"/>
    <p:sldLayoutId id="2147483892" r:id="rId34"/>
    <p:sldLayoutId id="2147483893" r:id="rId35"/>
    <p:sldLayoutId id="2147483894" r:id="rId36"/>
    <p:sldLayoutId id="2147483895" r:id="rId37"/>
    <p:sldLayoutId id="2147483896" r:id="rId38"/>
    <p:sldLayoutId id="2147483897" r:id="rId39"/>
    <p:sldLayoutId id="2147483898" r:id="rId40"/>
    <p:sldLayoutId id="2147483899" r:id="rId41"/>
    <p:sldLayoutId id="2147483900" r:id="rId42"/>
    <p:sldLayoutId id="2147483901" r:id="rId43"/>
    <p:sldLayoutId id="2147483902" r:id="rId44"/>
    <p:sldLayoutId id="2147483903" r:id="rId45"/>
    <p:sldLayoutId id="2147483904" r:id="rId46"/>
    <p:sldLayoutId id="2147483905" r:id="rId47"/>
    <p:sldLayoutId id="2147483906" r:id="rId48"/>
    <p:sldLayoutId id="2147483907" r:id="rId49"/>
    <p:sldLayoutId id="2147483908" r:id="rId50"/>
    <p:sldLayoutId id="2147483909" r:id="rId51"/>
    <p:sldLayoutId id="2147483910" r:id="rId52"/>
    <p:sldLayoutId id="2147483911" r:id="rId53"/>
    <p:sldLayoutId id="2147483912" r:id="rId54"/>
    <p:sldLayoutId id="2147483913" r:id="rId55"/>
    <p:sldLayoutId id="2147483914" r:id="rId56"/>
    <p:sldLayoutId id="2147483915" r:id="rId57"/>
    <p:sldLayoutId id="2147483916" r:id="rId58"/>
    <p:sldLayoutId id="2147483917" r:id="rId59"/>
    <p:sldLayoutId id="2147483918" r:id="rId60"/>
    <p:sldLayoutId id="2147483919" r:id="rId61"/>
    <p:sldLayoutId id="2147483920" r:id="rId62"/>
    <p:sldLayoutId id="2147483921" r:id="rId63"/>
    <p:sldLayoutId id="2147483922" r:id="rId64"/>
    <p:sldLayoutId id="2147483923" r:id="rId65"/>
    <p:sldLayoutId id="2147483924" r:id="rId66"/>
    <p:sldLayoutId id="2147483925" r:id="rId67"/>
    <p:sldLayoutId id="2147483926" r:id="rId68"/>
    <p:sldLayoutId id="2147483927" r:id="rId69"/>
    <p:sldLayoutId id="2147483928" r:id="rId70"/>
    <p:sldLayoutId id="2147483929" r:id="rId71"/>
    <p:sldLayoutId id="2147483930" r:id="rId72"/>
    <p:sldLayoutId id="2147483931" r:id="rId73"/>
    <p:sldLayoutId id="2147483932" r:id="rId74"/>
    <p:sldLayoutId id="2147483933" r:id="rId75"/>
    <p:sldLayoutId id="2147483934" r:id="rId76"/>
    <p:sldLayoutId id="2147483935" r:id="rId77"/>
    <p:sldLayoutId id="2147483936" r:id="rId78"/>
    <p:sldLayoutId id="2147483937" r:id="rId79"/>
    <p:sldLayoutId id="2147483938" r:id="rId80"/>
    <p:sldLayoutId id="2147483939" r:id="rId81"/>
    <p:sldLayoutId id="2147483940" r:id="rId82"/>
    <p:sldLayoutId id="2147483941" r:id="rId83"/>
    <p:sldLayoutId id="2147483942" r:id="rId84"/>
    <p:sldLayoutId id="2147483943" r:id="rId85"/>
    <p:sldLayoutId id="2147483944" r:id="rId86"/>
    <p:sldLayoutId id="2147483945" r:id="rId87"/>
    <p:sldLayoutId id="2147483946" r:id="rId88"/>
    <p:sldLayoutId id="2147483947" r:id="rId89"/>
    <p:sldLayoutId id="2147483948" r:id="rId90"/>
    <p:sldLayoutId id="2147483949" r:id="rId91"/>
    <p:sldLayoutId id="2147483950" r:id="rId92"/>
    <p:sldLayoutId id="2147483951" r:id="rId93"/>
    <p:sldLayoutId id="2147483952" r:id="rId94"/>
    <p:sldLayoutId id="2147483953" r:id="rId95"/>
    <p:sldLayoutId id="2147483954" r:id="rId96"/>
    <p:sldLayoutId id="2147483955" r:id="rId97"/>
    <p:sldLayoutId id="2147483956" r:id="rId98"/>
    <p:sldLayoutId id="2147483957" r:id="rId99"/>
    <p:sldLayoutId id="2147483958" r:id="rId100"/>
  </p:sldLayoutIdLst>
  <p:hf hdr="0" ftr="0" dt="0"/>
  <p:txStyles>
    <p:titleStyle>
      <a:lvl1pPr algn="l" defTabSz="685800" rtl="0" eaLnBrk="1" latinLnBrk="0" hangingPunct="1">
        <a:lnSpc>
          <a:spcPct val="90000"/>
        </a:lnSpc>
        <a:spcBef>
          <a:spcPct val="0"/>
        </a:spcBef>
        <a:buNone/>
        <a:defRPr sz="3600" b="1" kern="1200" cap="none" baseline="0">
          <a:solidFill>
            <a:schemeClr val="tx1"/>
          </a:solidFill>
          <a:latin typeface="+mj-lt"/>
          <a:ea typeface="Inter" panose="02000503000000020004" pitchFamily="2"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Inter" panose="02000503000000020004" pitchFamily="2" charset="0"/>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bg2"/>
          </a:solidFill>
          <a:latin typeface="+mn-lt"/>
          <a:ea typeface="Inter" panose="02000503000000020004" pitchFamily="2" charset="0"/>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bg2"/>
          </a:solidFill>
          <a:latin typeface="+mn-lt"/>
          <a:ea typeface="Inter" panose="02000503000000020004" pitchFamily="2" charset="0"/>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bg2"/>
          </a:solidFill>
          <a:latin typeface="+mn-lt"/>
          <a:ea typeface="Inter" panose="02000503000000020004" pitchFamily="2" charset="0"/>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bg2"/>
          </a:solidFill>
          <a:latin typeface="+mn-lt"/>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81.xml"/><Relationship Id="rId4" Type="http://schemas.openxmlformats.org/officeDocument/2006/relationships/image" Target="../media/image36.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gfoa.org/materials/general-fund-reserve-calculation-workshee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5.sv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58.sv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CCA89-81EE-2AEF-A8CD-60500C3BC633}"/>
              </a:ext>
            </a:extLst>
          </p:cNvPr>
          <p:cNvSpPr>
            <a:spLocks noGrp="1"/>
          </p:cNvSpPr>
          <p:nvPr>
            <p:ph type="ctrTitle"/>
          </p:nvPr>
        </p:nvSpPr>
        <p:spPr/>
        <p:txBody>
          <a:bodyPr>
            <a:normAutofit/>
          </a:bodyPr>
          <a:lstStyle/>
          <a:p>
            <a:r>
              <a:rPr lang="en-US" sz="3200" dirty="0"/>
              <a:t>Developing an Effective Framework of Financial Policies</a:t>
            </a:r>
          </a:p>
        </p:txBody>
      </p:sp>
      <p:sp>
        <p:nvSpPr>
          <p:cNvPr id="3" name="Subtitle 2">
            <a:extLst>
              <a:ext uri="{FF2B5EF4-FFF2-40B4-BE49-F238E27FC236}">
                <a16:creationId xmlns:a16="http://schemas.microsoft.com/office/drawing/2014/main" id="{CD21295A-89E8-6D72-1B9E-D8BF416CDA8C}"/>
              </a:ext>
            </a:extLst>
          </p:cNvPr>
          <p:cNvSpPr>
            <a:spLocks noGrp="1"/>
          </p:cNvSpPr>
          <p:nvPr>
            <p:ph type="subTitle" idx="1"/>
          </p:nvPr>
        </p:nvSpPr>
        <p:spPr/>
        <p:txBody>
          <a:bodyPr/>
          <a:lstStyle/>
          <a:p>
            <a:r>
              <a:rPr lang="en-US" dirty="0"/>
              <a:t>Colorado Government Finance Officers Association – May 14, 2026</a:t>
            </a:r>
          </a:p>
          <a:p>
            <a:endParaRPr lang="en-US" dirty="0"/>
          </a:p>
        </p:txBody>
      </p:sp>
      <p:sp>
        <p:nvSpPr>
          <p:cNvPr id="4" name="Picture Placeholder 3">
            <a:extLst>
              <a:ext uri="{FF2B5EF4-FFF2-40B4-BE49-F238E27FC236}">
                <a16:creationId xmlns:a16="http://schemas.microsoft.com/office/drawing/2014/main" id="{369E520B-B85B-964C-9F82-ED01E182CD65}"/>
              </a:ext>
            </a:extLst>
          </p:cNvPr>
          <p:cNvSpPr>
            <a:spLocks noGrp="1"/>
          </p:cNvSpPr>
          <p:nvPr>
            <p:ph type="pic" sz="quarter" idx="10"/>
          </p:nvPr>
        </p:nvSpPr>
        <p:spPr/>
        <p:txBody>
          <a:bodyPr/>
          <a:lstStyle/>
          <a:p>
            <a:endParaRPr lang="en-US"/>
          </a:p>
        </p:txBody>
      </p:sp>
      <p:pic>
        <p:nvPicPr>
          <p:cNvPr id="5" name="Picture Placeholder 5">
            <a:extLst>
              <a:ext uri="{FF2B5EF4-FFF2-40B4-BE49-F238E27FC236}">
                <a16:creationId xmlns:a16="http://schemas.microsoft.com/office/drawing/2014/main" id="{AE4D3E79-91A9-E529-FD7E-2A7F5CD11F79}"/>
              </a:ext>
            </a:extLst>
          </p:cNvPr>
          <p:cNvPicPr>
            <a:picLocks noChangeAspect="1"/>
          </p:cNvPicPr>
          <p:nvPr/>
        </p:nvPicPr>
        <p:blipFill>
          <a:blip r:embed="rId2" cstate="print">
            <a:extLst>
              <a:ext uri="{28A0092B-C50C-407E-A947-70E740481C1C}">
                <a14:useLocalDpi xmlns:a14="http://schemas.microsoft.com/office/drawing/2010/main" val="0"/>
              </a:ext>
            </a:extLst>
          </a:blip>
          <a:srcRect t="17428" b="17428"/>
          <a:stretch/>
        </p:blipFill>
        <p:spPr>
          <a:xfrm>
            <a:off x="-1" y="-1"/>
            <a:ext cx="12192000" cy="5300663"/>
          </a:xfrm>
          <a:prstGeom prst="rect">
            <a:avLst/>
          </a:prstGeom>
          <a:solidFill>
            <a:schemeClr val="tx2"/>
          </a:solidFill>
        </p:spPr>
      </p:pic>
    </p:spTree>
    <p:extLst>
      <p:ext uri="{BB962C8B-B14F-4D97-AF65-F5344CB8AC3E}">
        <p14:creationId xmlns:p14="http://schemas.microsoft.com/office/powerpoint/2010/main" val="3367302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Example: Purchasing Policy</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9038"/>
            <a:ext cx="5688376" cy="5478462"/>
          </a:xfrm>
        </p:spPr>
        <p:txBody>
          <a:bodyPr>
            <a:normAutofit/>
          </a:bodyPr>
          <a:lstStyle/>
          <a:p>
            <a:pPr>
              <a:lnSpc>
                <a:spcPct val="100000"/>
              </a:lnSpc>
              <a:spcAft>
                <a:spcPts val="1200"/>
              </a:spcAft>
            </a:pPr>
            <a:r>
              <a:rPr lang="en-US" sz="2400" dirty="0"/>
              <a:t>Depending on your agency type:</a:t>
            </a:r>
          </a:p>
          <a:p>
            <a:pPr lvl="1">
              <a:lnSpc>
                <a:spcPct val="100000"/>
              </a:lnSpc>
              <a:spcAft>
                <a:spcPts val="1200"/>
              </a:spcAft>
            </a:pPr>
            <a:r>
              <a:rPr lang="en-US" dirty="0">
                <a:solidFill>
                  <a:schemeClr val="tx2"/>
                </a:solidFill>
              </a:rPr>
              <a:t>Various components of the state law governing public contracts, government operations, water agencies, labor issues, etc. contain requirements that pertain to procurement.</a:t>
            </a:r>
          </a:p>
          <a:p>
            <a:pPr lvl="1">
              <a:lnSpc>
                <a:spcPct val="100000"/>
              </a:lnSpc>
              <a:spcAft>
                <a:spcPts val="1200"/>
              </a:spcAft>
            </a:pPr>
            <a:r>
              <a:rPr lang="en-US" dirty="0">
                <a:solidFill>
                  <a:schemeClr val="tx2"/>
                </a:solidFill>
              </a:rPr>
              <a:t>Some types of charter cities may have requirements in the City Charter that pertain to procurement.</a:t>
            </a:r>
          </a:p>
          <a:p>
            <a:pPr lvl="1">
              <a:lnSpc>
                <a:spcPct val="100000"/>
              </a:lnSpc>
              <a:spcAft>
                <a:spcPts val="1200"/>
              </a:spcAft>
            </a:pPr>
            <a:r>
              <a:rPr lang="en-US" dirty="0">
                <a:solidFill>
                  <a:schemeClr val="tx2"/>
                </a:solidFill>
              </a:rPr>
              <a:t>Ordinances or Resolutions of the governing body may contain procurement-related requirements.</a:t>
            </a:r>
          </a:p>
          <a:p>
            <a:pPr>
              <a:lnSpc>
                <a:spcPct val="100000"/>
              </a:lnSpc>
              <a:spcAft>
                <a:spcPts val="1200"/>
              </a:spcAft>
            </a:pPr>
            <a:r>
              <a:rPr lang="en-US" sz="2400" dirty="0"/>
              <a:t>One must have an understanding of the regulatory framework influencing a policy before drafting the policy to ensure that it is fully compliant.</a:t>
            </a:r>
          </a:p>
        </p:txBody>
      </p:sp>
      <p:pic>
        <p:nvPicPr>
          <p:cNvPr id="10" name="Graphic 9" descr="Loan with solid fill">
            <a:extLst>
              <a:ext uri="{FF2B5EF4-FFF2-40B4-BE49-F238E27FC236}">
                <a16:creationId xmlns:a16="http://schemas.microsoft.com/office/drawing/2014/main" id="{027EDFB2-CB0C-1317-00FB-96E80423BCB0}"/>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9512" b="8497"/>
          <a:stretch/>
        </p:blipFill>
        <p:spPr>
          <a:xfrm>
            <a:off x="6096000" y="1266939"/>
            <a:ext cx="5791200" cy="4748271"/>
          </a:xfrm>
          <a:prstGeom prst="rect">
            <a:avLst/>
          </a:prstGeom>
        </p:spPr>
      </p:pic>
    </p:spTree>
    <p:extLst>
      <p:ext uri="{BB962C8B-B14F-4D97-AF65-F5344CB8AC3E}">
        <p14:creationId xmlns:p14="http://schemas.microsoft.com/office/powerpoint/2010/main" val="1163079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p:txBody>
          <a:bodyPr/>
          <a:lstStyle/>
          <a:p>
            <a:r>
              <a:rPr lang="en-US" dirty="0"/>
              <a:t>Influences of Best Practices on Policy</a:t>
            </a:r>
          </a:p>
        </p:txBody>
      </p:sp>
    </p:spTree>
    <p:extLst>
      <p:ext uri="{BB962C8B-B14F-4D97-AF65-F5344CB8AC3E}">
        <p14:creationId xmlns:p14="http://schemas.microsoft.com/office/powerpoint/2010/main" val="1815487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What is a Best Practice?</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pPr>
              <a:lnSpc>
                <a:spcPct val="100000"/>
              </a:lnSpc>
              <a:spcAft>
                <a:spcPts val="1200"/>
              </a:spcAft>
            </a:pPr>
            <a:r>
              <a:rPr lang="en-US" sz="3200" dirty="0"/>
              <a:t>Best Practices identify specific policies and procedures that contribute to improved government management.</a:t>
            </a:r>
          </a:p>
          <a:p>
            <a:pPr>
              <a:lnSpc>
                <a:spcPct val="100000"/>
              </a:lnSpc>
              <a:spcAft>
                <a:spcPts val="1200"/>
              </a:spcAft>
            </a:pPr>
            <a:r>
              <a:rPr lang="en-US" sz="3200" dirty="0"/>
              <a:t>They aim to promote and facilitate positive change or recognize excellence rather than merely to codify current accepted practice.</a:t>
            </a:r>
          </a:p>
          <a:p>
            <a:pPr>
              <a:lnSpc>
                <a:spcPct val="100000"/>
              </a:lnSpc>
              <a:spcAft>
                <a:spcPts val="1200"/>
              </a:spcAft>
            </a:pPr>
            <a:r>
              <a:rPr lang="en-US" sz="3200" dirty="0"/>
              <a:t>Best Practices are typically codified and tailored to an agency’s specific situations through fiscal policies that guide effective financial management.</a:t>
            </a:r>
          </a:p>
        </p:txBody>
      </p:sp>
    </p:spTree>
    <p:extLst>
      <p:ext uri="{BB962C8B-B14F-4D97-AF65-F5344CB8AC3E}">
        <p14:creationId xmlns:p14="http://schemas.microsoft.com/office/powerpoint/2010/main" val="2400146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External Influences on Policy</a:t>
            </a:r>
          </a:p>
        </p:txBody>
      </p:sp>
      <p:pic>
        <p:nvPicPr>
          <p:cNvPr id="5" name="Google Shape;1165;p197">
            <a:extLst>
              <a:ext uri="{FF2B5EF4-FFF2-40B4-BE49-F238E27FC236}">
                <a16:creationId xmlns:a16="http://schemas.microsoft.com/office/drawing/2014/main" id="{933F99A1-C97D-7A01-1A4A-F62873E7A36B}"/>
              </a:ext>
            </a:extLst>
          </p:cNvPr>
          <p:cNvPicPr preferRelativeResize="0"/>
          <p:nvPr/>
        </p:nvPicPr>
        <p:blipFill rotWithShape="1">
          <a:blip r:embed="rId2" cstate="screen">
            <a:extLst>
              <a:ext uri="{28A0092B-C50C-407E-A947-70E740481C1C}">
                <a14:useLocalDpi xmlns:a14="http://schemas.microsoft.com/office/drawing/2010/main"/>
              </a:ext>
            </a:extLst>
          </a:blip>
          <a:srcRect/>
          <a:stretch/>
        </p:blipFill>
        <p:spPr>
          <a:xfrm>
            <a:off x="4195621" y="1172444"/>
            <a:ext cx="5985061" cy="5463306"/>
          </a:xfrm>
          <a:prstGeom prst="rect">
            <a:avLst/>
          </a:prstGeom>
          <a:noFill/>
        </p:spPr>
      </p:pic>
      <p:sp>
        <p:nvSpPr>
          <p:cNvPr id="8" name="Arrow: Down 7">
            <a:extLst>
              <a:ext uri="{FF2B5EF4-FFF2-40B4-BE49-F238E27FC236}">
                <a16:creationId xmlns:a16="http://schemas.microsoft.com/office/drawing/2014/main" id="{1D6D1C73-A1FB-F120-AA90-8CA244134F1D}"/>
              </a:ext>
            </a:extLst>
          </p:cNvPr>
          <p:cNvSpPr/>
          <p:nvPr/>
        </p:nvSpPr>
        <p:spPr>
          <a:xfrm rot="16200000">
            <a:off x="284399" y="1483590"/>
            <a:ext cx="3626823" cy="3890820"/>
          </a:xfrm>
          <a:prstGeom prst="downArrow">
            <a:avLst>
              <a:gd name="adj1" fmla="val 74793"/>
              <a:gd name="adj2" fmla="val 31285"/>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Tw Cen MT Condensed"/>
                <a:ea typeface="+mn-ea"/>
                <a:cs typeface="+mn-cs"/>
              </a:rPr>
              <a:t>GFOA Best Practices</a:t>
            </a:r>
          </a:p>
        </p:txBody>
      </p:sp>
    </p:spTree>
    <p:extLst>
      <p:ext uri="{BB962C8B-B14F-4D97-AF65-F5344CB8AC3E}">
        <p14:creationId xmlns:p14="http://schemas.microsoft.com/office/powerpoint/2010/main" val="1675563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lculator and a pen on a table&#10;&#10;AI-generated content may be incorrect.">
            <a:extLst>
              <a:ext uri="{FF2B5EF4-FFF2-40B4-BE49-F238E27FC236}">
                <a16:creationId xmlns:a16="http://schemas.microsoft.com/office/drawing/2014/main" id="{8768EEA5-4910-D895-0B1F-587C4FD1EE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21982" y="0"/>
            <a:ext cx="5670018" cy="6858000"/>
          </a:xfrm>
          <a:prstGeom prst="rect">
            <a:avLst/>
          </a:prstGeom>
        </p:spPr>
      </p:pic>
      <p:sp>
        <p:nvSpPr>
          <p:cNvPr id="11" name="Rectangle 10">
            <a:extLst>
              <a:ext uri="{FF2B5EF4-FFF2-40B4-BE49-F238E27FC236}">
                <a16:creationId xmlns:a16="http://schemas.microsoft.com/office/drawing/2014/main" id="{C148FF60-145D-5C9F-5A7B-6DEA4BF7F74C}"/>
              </a:ext>
            </a:extLst>
          </p:cNvPr>
          <p:cNvSpPr/>
          <p:nvPr/>
        </p:nvSpPr>
        <p:spPr>
          <a:xfrm>
            <a:off x="0" y="0"/>
            <a:ext cx="6521986"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0" y="165101"/>
            <a:ext cx="6521985" cy="1288973"/>
          </a:xfrm>
        </p:spPr>
        <p:txBody>
          <a:bodyPr>
            <a:normAutofit/>
          </a:bodyPr>
          <a:lstStyle/>
          <a:p>
            <a:pPr algn="ctr"/>
            <a:r>
              <a:rPr lang="en-US" dirty="0">
                <a:solidFill>
                  <a:schemeClr val="bg1"/>
                </a:solidFill>
              </a:rPr>
              <a:t>Example: GFOA Best Practices </a:t>
            </a:r>
            <a:br>
              <a:rPr lang="en-US" dirty="0">
                <a:solidFill>
                  <a:schemeClr val="bg1"/>
                </a:solidFill>
              </a:rPr>
            </a:br>
            <a:r>
              <a:rPr lang="en-US" dirty="0">
                <a:solidFill>
                  <a:schemeClr val="bg1"/>
                </a:solidFill>
              </a:rPr>
              <a:t>Focusing on Budgeting</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299290" y="1476260"/>
            <a:ext cx="5923402" cy="5172572"/>
          </a:xfrm>
        </p:spPr>
        <p:txBody>
          <a:bodyPr>
            <a:normAutofit/>
          </a:bodyPr>
          <a:lstStyle/>
          <a:p>
            <a:pPr>
              <a:lnSpc>
                <a:spcPct val="110000"/>
              </a:lnSpc>
              <a:spcAft>
                <a:spcPts val="1200"/>
              </a:spcAft>
            </a:pPr>
            <a:r>
              <a:rPr lang="en-US" dirty="0">
                <a:solidFill>
                  <a:schemeClr val="bg1"/>
                </a:solidFill>
              </a:rPr>
              <a:t>Strategic Planning and Performance Measures.</a:t>
            </a:r>
          </a:p>
          <a:p>
            <a:pPr>
              <a:lnSpc>
                <a:spcPct val="110000"/>
              </a:lnSpc>
              <a:spcAft>
                <a:spcPts val="1200"/>
              </a:spcAft>
            </a:pPr>
            <a:r>
              <a:rPr lang="en-US" dirty="0">
                <a:solidFill>
                  <a:schemeClr val="bg1"/>
                </a:solidFill>
              </a:rPr>
              <a:t>Long-Term Financial Planning.</a:t>
            </a:r>
          </a:p>
          <a:p>
            <a:pPr>
              <a:lnSpc>
                <a:spcPct val="110000"/>
              </a:lnSpc>
              <a:spcAft>
                <a:spcPts val="1200"/>
              </a:spcAft>
            </a:pPr>
            <a:r>
              <a:rPr lang="en-US" dirty="0">
                <a:solidFill>
                  <a:schemeClr val="bg1"/>
                </a:solidFill>
              </a:rPr>
              <a:t>Revenue-Related Best Practices.</a:t>
            </a:r>
          </a:p>
          <a:p>
            <a:pPr>
              <a:lnSpc>
                <a:spcPct val="110000"/>
              </a:lnSpc>
              <a:spcAft>
                <a:spcPts val="1200"/>
              </a:spcAft>
            </a:pPr>
            <a:r>
              <a:rPr lang="en-US" dirty="0">
                <a:solidFill>
                  <a:schemeClr val="bg1"/>
                </a:solidFill>
              </a:rPr>
              <a:t>Financial Forecasting in the Budget Preparation Process.</a:t>
            </a:r>
          </a:p>
          <a:p>
            <a:pPr>
              <a:lnSpc>
                <a:spcPct val="110000"/>
              </a:lnSpc>
              <a:spcAft>
                <a:spcPts val="1200"/>
              </a:spcAft>
            </a:pPr>
            <a:r>
              <a:rPr lang="en-US" dirty="0">
                <a:solidFill>
                  <a:schemeClr val="bg1"/>
                </a:solidFill>
              </a:rPr>
              <a:t>Effective Budgeting of Salary and wages.</a:t>
            </a:r>
          </a:p>
          <a:p>
            <a:pPr>
              <a:lnSpc>
                <a:spcPct val="110000"/>
              </a:lnSpc>
              <a:spcAft>
                <a:spcPts val="1200"/>
              </a:spcAft>
            </a:pPr>
            <a:r>
              <a:rPr lang="en-US" dirty="0">
                <a:solidFill>
                  <a:schemeClr val="bg1"/>
                </a:solidFill>
              </a:rPr>
              <a:t>Achieving a Structurally Balanced Budget.</a:t>
            </a:r>
          </a:p>
          <a:p>
            <a:pPr>
              <a:lnSpc>
                <a:spcPct val="110000"/>
              </a:lnSpc>
              <a:spcAft>
                <a:spcPts val="1200"/>
              </a:spcAft>
            </a:pPr>
            <a:r>
              <a:rPr lang="en-US" dirty="0">
                <a:solidFill>
                  <a:schemeClr val="bg1"/>
                </a:solidFill>
              </a:rPr>
              <a:t>Public Engagement in the Budget Process.</a:t>
            </a:r>
          </a:p>
          <a:p>
            <a:pPr>
              <a:lnSpc>
                <a:spcPct val="110000"/>
              </a:lnSpc>
              <a:spcAft>
                <a:spcPts val="1200"/>
              </a:spcAft>
            </a:pPr>
            <a:r>
              <a:rPr lang="en-US" dirty="0">
                <a:solidFill>
                  <a:schemeClr val="bg1"/>
                </a:solidFill>
              </a:rPr>
              <a:t>Budget Monitoring.</a:t>
            </a:r>
          </a:p>
          <a:p>
            <a:pPr>
              <a:lnSpc>
                <a:spcPct val="110000"/>
              </a:lnSpc>
              <a:spcAft>
                <a:spcPts val="1200"/>
              </a:spcAft>
            </a:pPr>
            <a:r>
              <a:rPr lang="en-US" dirty="0">
                <a:solidFill>
                  <a:schemeClr val="bg1"/>
                </a:solidFill>
              </a:rPr>
              <a:t>And more!</a:t>
            </a:r>
          </a:p>
        </p:txBody>
      </p:sp>
    </p:spTree>
    <p:extLst>
      <p:ext uri="{BB962C8B-B14F-4D97-AF65-F5344CB8AC3E}">
        <p14:creationId xmlns:p14="http://schemas.microsoft.com/office/powerpoint/2010/main" val="3225424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sym typeface="Arial"/>
              </a:rPr>
              <a:t>Example of Best Practice Structure</a:t>
            </a:r>
            <a:endParaRPr lang="en-US" dirty="0"/>
          </a:p>
        </p:txBody>
      </p:sp>
      <p:sp>
        <p:nvSpPr>
          <p:cNvPr id="7" name="Content Placeholder 6">
            <a:extLst>
              <a:ext uri="{FF2B5EF4-FFF2-40B4-BE49-F238E27FC236}">
                <a16:creationId xmlns:a16="http://schemas.microsoft.com/office/drawing/2014/main" id="{A2F3C7F6-8906-4F5A-5FD6-0B321C6A35EF}"/>
              </a:ext>
            </a:extLst>
          </p:cNvPr>
          <p:cNvSpPr>
            <a:spLocks noGrp="1"/>
          </p:cNvSpPr>
          <p:nvPr>
            <p:ph idx="1"/>
          </p:nvPr>
        </p:nvSpPr>
        <p:spPr>
          <a:xfrm>
            <a:off x="304800" y="3807915"/>
            <a:ext cx="11582400" cy="2720677"/>
          </a:xfrm>
        </p:spPr>
        <p:txBody>
          <a:bodyPr>
            <a:normAutofit/>
          </a:bodyPr>
          <a:lstStyle/>
          <a:p>
            <a:pPr lvl="0">
              <a:lnSpc>
                <a:spcPct val="100000"/>
              </a:lnSpc>
              <a:spcAft>
                <a:spcPts val="1200"/>
              </a:spcAft>
            </a:pPr>
            <a:r>
              <a:rPr lang="en-US" sz="2400" dirty="0">
                <a:sym typeface="Arial"/>
              </a:rPr>
              <a:t>Key policy statement, followed by explanatory detail covering required policy elements, internal controls, and reporting, which in this case includes:</a:t>
            </a:r>
          </a:p>
          <a:p>
            <a:pPr lvl="1">
              <a:lnSpc>
                <a:spcPct val="100000"/>
              </a:lnSpc>
              <a:spcAft>
                <a:spcPts val="600"/>
              </a:spcAft>
            </a:pPr>
            <a:r>
              <a:rPr lang="en-US" dirty="0">
                <a:solidFill>
                  <a:schemeClr val="tx2"/>
                </a:solidFill>
                <a:sym typeface="Arial"/>
              </a:rPr>
              <a:t>Personnel tracking system</a:t>
            </a:r>
          </a:p>
          <a:p>
            <a:pPr lvl="1">
              <a:lnSpc>
                <a:spcPct val="100000"/>
              </a:lnSpc>
              <a:spcAft>
                <a:spcPts val="600"/>
              </a:spcAft>
            </a:pPr>
            <a:r>
              <a:rPr lang="en-US" dirty="0">
                <a:solidFill>
                  <a:schemeClr val="tx2"/>
                </a:solidFill>
                <a:sym typeface="Arial"/>
              </a:rPr>
              <a:t>Vacancy adjustments</a:t>
            </a:r>
          </a:p>
          <a:p>
            <a:pPr lvl="1">
              <a:lnSpc>
                <a:spcPct val="100000"/>
              </a:lnSpc>
              <a:spcAft>
                <a:spcPts val="600"/>
              </a:spcAft>
            </a:pPr>
            <a:r>
              <a:rPr lang="en-US" dirty="0">
                <a:solidFill>
                  <a:schemeClr val="tx2"/>
                </a:solidFill>
                <a:sym typeface="Arial"/>
              </a:rPr>
              <a:t>Start dates</a:t>
            </a:r>
          </a:p>
          <a:p>
            <a:pPr lvl="1">
              <a:lnSpc>
                <a:spcPct val="100000"/>
              </a:lnSpc>
              <a:spcAft>
                <a:spcPts val="600"/>
              </a:spcAft>
            </a:pPr>
            <a:r>
              <a:rPr lang="en-US" dirty="0">
                <a:solidFill>
                  <a:schemeClr val="tx2"/>
                </a:solidFill>
                <a:sym typeface="Arial"/>
              </a:rPr>
              <a:t>Trends</a:t>
            </a:r>
          </a:p>
        </p:txBody>
      </p:sp>
      <p:sp>
        <p:nvSpPr>
          <p:cNvPr id="15" name="Google Shape;552;p29">
            <a:extLst>
              <a:ext uri="{FF2B5EF4-FFF2-40B4-BE49-F238E27FC236}">
                <a16:creationId xmlns:a16="http://schemas.microsoft.com/office/drawing/2014/main" id="{E1BCD9D4-BD0B-9CDD-E1CF-6E5D0C68762F}"/>
              </a:ext>
            </a:extLst>
          </p:cNvPr>
          <p:cNvSpPr txBox="1">
            <a:spLocks/>
          </p:cNvSpPr>
          <p:nvPr/>
        </p:nvSpPr>
        <p:spPr>
          <a:xfrm>
            <a:off x="481013" y="3752849"/>
            <a:ext cx="3290887" cy="2452687"/>
          </a:xfrm>
          <a:prstGeom prst="rect">
            <a:avLst/>
          </a:prstGeom>
        </p:spPr>
        <p:txBody>
          <a:bodyPr spcFirstLastPara="1" vert="horz"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
                <a:srgbClr val="FF0000"/>
              </a:buClr>
              <a:buSzPts val="3000"/>
              <a:buFont typeface="Arial"/>
              <a:buNone/>
              <a:tabLst/>
              <a:defRPr/>
            </a:pPr>
            <a:endParaRPr kumimoji="0" lang="en-US" sz="3600" b="0" i="0" u="none" strike="noStrike" kern="1200" cap="none" spc="0" normalizeH="0" baseline="0" noProof="0" dirty="0">
              <a:ln>
                <a:noFill/>
              </a:ln>
              <a:solidFill>
                <a:sysClr val="windowText" lastClr="000000"/>
              </a:solidFill>
              <a:effectLst/>
              <a:uLnTx/>
              <a:uFillTx/>
              <a:latin typeface="Aptos Display" panose="02110004020202020204"/>
              <a:ea typeface="+mj-ea"/>
              <a:cs typeface="+mj-cs"/>
            </a:endParaRPr>
          </a:p>
        </p:txBody>
      </p:sp>
      <p:pic>
        <p:nvPicPr>
          <p:cNvPr id="16" name="Picture 15">
            <a:extLst>
              <a:ext uri="{FF2B5EF4-FFF2-40B4-BE49-F238E27FC236}">
                <a16:creationId xmlns:a16="http://schemas.microsoft.com/office/drawing/2014/main" id="{F98A95D2-9C3E-43E8-B07E-26898D10DE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1237456"/>
            <a:ext cx="2095500" cy="2452687"/>
          </a:xfrm>
          <a:prstGeom prst="rect">
            <a:avLst/>
          </a:prstGeom>
        </p:spPr>
      </p:pic>
      <p:sp>
        <p:nvSpPr>
          <p:cNvPr id="12" name="TextBox 11">
            <a:extLst>
              <a:ext uri="{FF2B5EF4-FFF2-40B4-BE49-F238E27FC236}">
                <a16:creationId xmlns:a16="http://schemas.microsoft.com/office/drawing/2014/main" id="{319A23B0-D0B7-5B81-A00E-91A147E098A9}"/>
              </a:ext>
            </a:extLst>
          </p:cNvPr>
          <p:cNvSpPr txBox="1"/>
          <p:nvPr/>
        </p:nvSpPr>
        <p:spPr>
          <a:xfrm>
            <a:off x="2578100" y="1237456"/>
            <a:ext cx="9309100" cy="2431435"/>
          </a:xfrm>
          <a:prstGeom prst="rect">
            <a:avLst/>
          </a:prstGeom>
          <a:noFill/>
        </p:spPr>
        <p:txBody>
          <a:bodyPr wrap="square" rtlCol="0">
            <a:spAutoFit/>
          </a:bodyPr>
          <a:lstStyle/>
          <a:p>
            <a:pPr>
              <a:spcAft>
                <a:spcPts val="1200"/>
              </a:spcAft>
            </a:pPr>
            <a:r>
              <a:rPr lang="en-US" sz="3200" b="1" dirty="0">
                <a:solidFill>
                  <a:schemeClr val="tx2"/>
                </a:solidFill>
                <a:latin typeface="+mj-lt"/>
              </a:rPr>
              <a:t>BEST PRACTICES</a:t>
            </a:r>
          </a:p>
          <a:p>
            <a:pPr>
              <a:spcAft>
                <a:spcPts val="1200"/>
              </a:spcAft>
            </a:pPr>
            <a:r>
              <a:rPr lang="en-US" sz="2800" dirty="0">
                <a:solidFill>
                  <a:schemeClr val="tx2"/>
                </a:solidFill>
              </a:rPr>
              <a:t>Effective Budgeting of Salary and Wages</a:t>
            </a:r>
          </a:p>
          <a:p>
            <a:pPr>
              <a:spcAft>
                <a:spcPts val="1200"/>
              </a:spcAft>
            </a:pPr>
            <a:r>
              <a:rPr lang="en-US" sz="2400" dirty="0">
                <a:solidFill>
                  <a:schemeClr val="tx2"/>
                </a:solidFill>
              </a:rPr>
              <a:t>Every government should consider forecasting procedures that would result in more accurate expenditure projections, especially as they relate to personnel.</a:t>
            </a:r>
          </a:p>
        </p:txBody>
      </p:sp>
      <p:sp>
        <p:nvSpPr>
          <p:cNvPr id="22" name="TextBox 21">
            <a:extLst>
              <a:ext uri="{FF2B5EF4-FFF2-40B4-BE49-F238E27FC236}">
                <a16:creationId xmlns:a16="http://schemas.microsoft.com/office/drawing/2014/main" id="{EF2AC7EE-4059-EF82-777C-38B25D8BD2B9}"/>
              </a:ext>
            </a:extLst>
          </p:cNvPr>
          <p:cNvSpPr txBox="1"/>
          <p:nvPr/>
        </p:nvSpPr>
        <p:spPr>
          <a:xfrm>
            <a:off x="3870995" y="4696355"/>
            <a:ext cx="6096000" cy="1938992"/>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2000" dirty="0">
                <a:solidFill>
                  <a:schemeClr val="tx2"/>
                </a:solidFill>
                <a:sym typeface="Arial"/>
              </a:rPr>
              <a:t>Frozen or eliminated positions</a:t>
            </a:r>
            <a:endParaRPr lang="en-US" sz="2000" dirty="0">
              <a:solidFill>
                <a:schemeClr val="tx2"/>
              </a:solidFill>
            </a:endParaRPr>
          </a:p>
          <a:p>
            <a:pPr marL="285750" indent="-285750">
              <a:spcAft>
                <a:spcPts val="600"/>
              </a:spcAft>
              <a:buFont typeface="Arial" panose="020B0604020202020204" pitchFamily="34" charset="0"/>
              <a:buChar char="•"/>
            </a:pPr>
            <a:r>
              <a:rPr lang="en-US" sz="2000" dirty="0">
                <a:solidFill>
                  <a:schemeClr val="tx2"/>
                </a:solidFill>
                <a:sym typeface="Arial"/>
              </a:rPr>
              <a:t>Funded versus unfunded positions</a:t>
            </a:r>
          </a:p>
          <a:p>
            <a:pPr marL="285750" indent="-285750">
              <a:spcAft>
                <a:spcPts val="600"/>
              </a:spcAft>
              <a:buFont typeface="Arial" panose="020B0604020202020204" pitchFamily="34" charset="0"/>
              <a:buChar char="•"/>
            </a:pPr>
            <a:r>
              <a:rPr lang="en-US" sz="2000" dirty="0">
                <a:solidFill>
                  <a:schemeClr val="tx2"/>
                </a:solidFill>
                <a:sym typeface="Arial"/>
              </a:rPr>
              <a:t>Attrition</a:t>
            </a:r>
          </a:p>
          <a:p>
            <a:pPr marL="285750" indent="-285750">
              <a:spcAft>
                <a:spcPts val="600"/>
              </a:spcAft>
              <a:buFont typeface="Arial" panose="020B0604020202020204" pitchFamily="34" charset="0"/>
              <a:buChar char="•"/>
            </a:pPr>
            <a:r>
              <a:rPr lang="en-US" sz="2000" dirty="0">
                <a:solidFill>
                  <a:schemeClr val="tx2"/>
                </a:solidFill>
                <a:sym typeface="Arial"/>
              </a:rPr>
              <a:t>Inflation</a:t>
            </a:r>
          </a:p>
          <a:p>
            <a:pPr marL="285750" indent="-285750">
              <a:spcAft>
                <a:spcPts val="600"/>
              </a:spcAft>
              <a:buFont typeface="Arial" panose="020B0604020202020204" pitchFamily="34" charset="0"/>
              <a:buChar char="•"/>
            </a:pPr>
            <a:r>
              <a:rPr lang="en-US" sz="2000" dirty="0">
                <a:solidFill>
                  <a:schemeClr val="tx2"/>
                </a:solidFill>
                <a:sym typeface="Arial"/>
              </a:rPr>
              <a:t>And more</a:t>
            </a:r>
            <a:endParaRPr lang="en-US" dirty="0">
              <a:solidFill>
                <a:schemeClr val="tx2"/>
              </a:solidFill>
            </a:endParaRPr>
          </a:p>
        </p:txBody>
      </p:sp>
    </p:spTree>
    <p:extLst>
      <p:ext uri="{BB962C8B-B14F-4D97-AF65-F5344CB8AC3E}">
        <p14:creationId xmlns:p14="http://schemas.microsoft.com/office/powerpoint/2010/main" val="599987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 name="Picture 2" descr="A blue background with grid lines&#10;&#10;AI-generated content may be incorrect.">
            <a:extLst>
              <a:ext uri="{FF2B5EF4-FFF2-40B4-BE49-F238E27FC236}">
                <a16:creationId xmlns:a16="http://schemas.microsoft.com/office/drawing/2014/main" id="{E75A2A0B-9D40-2D30-A153-98B876F283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AF10D4C-8023-1B27-FB7B-B70C2BC0177E}"/>
              </a:ext>
            </a:extLst>
          </p:cNvPr>
          <p:cNvSpPr/>
          <p:nvPr/>
        </p:nvSpPr>
        <p:spPr>
          <a:xfrm>
            <a:off x="-190500" y="1346200"/>
            <a:ext cx="12560300" cy="4051300"/>
          </a:xfrm>
          <a:prstGeom prst="rect">
            <a:avLst/>
          </a:prstGeom>
          <a:solidFill>
            <a:schemeClr val="tx2"/>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oogle Shape;553;p29">
            <a:extLst>
              <a:ext uri="{FF2B5EF4-FFF2-40B4-BE49-F238E27FC236}">
                <a16:creationId xmlns:a16="http://schemas.microsoft.com/office/drawing/2014/main" id="{EF02D2A9-BE5C-33FC-CA70-9283A610E55F}"/>
              </a:ext>
            </a:extLst>
          </p:cNvPr>
          <p:cNvSpPr txBox="1">
            <a:spLocks noGrp="1"/>
          </p:cNvSpPr>
          <p:nvPr>
            <p:ph type="body" idx="1"/>
          </p:nvPr>
        </p:nvSpPr>
        <p:spPr>
          <a:xfrm>
            <a:off x="390248" y="1848083"/>
            <a:ext cx="11411504" cy="3161834"/>
          </a:xfrm>
          <a:prstGeom prst="rect">
            <a:avLst/>
          </a:prstGeom>
        </p:spPr>
        <p:txBody>
          <a:bodyPr spcFirstLastPara="1" vert="horz" lIns="91440" tIns="45720" rIns="91440" bIns="45720" rtlCol="0" anchorCtr="0">
            <a:normAutofit/>
          </a:bodyPr>
          <a:lstStyle/>
          <a:p>
            <a:pPr marL="0" indent="0" algn="ctr">
              <a:lnSpc>
                <a:spcPct val="100000"/>
              </a:lnSpc>
              <a:spcBef>
                <a:spcPts val="0"/>
              </a:spcBef>
              <a:spcAft>
                <a:spcPts val="1200"/>
              </a:spcAft>
              <a:buClrTx/>
              <a:buNone/>
            </a:pPr>
            <a:r>
              <a:rPr lang="en-US" sz="9600" b="1" dirty="0">
                <a:solidFill>
                  <a:schemeClr val="bg1"/>
                </a:solidFill>
                <a:latin typeface="+mj-lt"/>
                <a:ea typeface="+mj-ea"/>
                <a:cs typeface="+mj-cs"/>
              </a:rPr>
              <a:t>LEARN MORE</a:t>
            </a:r>
          </a:p>
          <a:p>
            <a:pPr marL="0" indent="0" algn="ctr">
              <a:lnSpc>
                <a:spcPct val="100000"/>
              </a:lnSpc>
              <a:spcBef>
                <a:spcPts val="0"/>
              </a:spcBef>
              <a:spcAft>
                <a:spcPts val="1200"/>
              </a:spcAft>
              <a:buClrTx/>
              <a:buNone/>
            </a:pPr>
            <a:r>
              <a:rPr lang="en-US" sz="5400" b="1" kern="1200" dirty="0">
                <a:solidFill>
                  <a:schemeClr val="bg1"/>
                </a:solidFill>
                <a:latin typeface="+mn-lt"/>
                <a:ea typeface="+mn-ea"/>
                <a:cs typeface="+mn-cs"/>
              </a:rPr>
              <a:t>https://www.gfoa.org/best-practices</a:t>
            </a:r>
            <a:endParaRPr lang="en-US" sz="5400" b="1" kern="1200" dirty="0">
              <a:solidFill>
                <a:schemeClr val="bg1"/>
              </a:solidFill>
              <a:latin typeface="+mn-lt"/>
              <a:ea typeface="+mn-ea"/>
              <a:cs typeface="+mn-cs"/>
              <a:sym typeface="Arial"/>
            </a:endParaRPr>
          </a:p>
        </p:txBody>
      </p:sp>
    </p:spTree>
    <p:extLst>
      <p:ext uri="{BB962C8B-B14F-4D97-AF65-F5344CB8AC3E}">
        <p14:creationId xmlns:p14="http://schemas.microsoft.com/office/powerpoint/2010/main" val="325361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a:xfrm>
            <a:off x="1828800" y="2057400"/>
            <a:ext cx="8534400" cy="4114800"/>
          </a:xfrm>
        </p:spPr>
        <p:txBody>
          <a:bodyPr/>
          <a:lstStyle/>
          <a:p>
            <a:r>
              <a:rPr lang="en-US" dirty="0"/>
              <a:t>Financial Policies Versus Financial Procedures</a:t>
            </a:r>
          </a:p>
        </p:txBody>
      </p:sp>
    </p:spTree>
    <p:extLst>
      <p:ext uri="{BB962C8B-B14F-4D97-AF65-F5344CB8AC3E}">
        <p14:creationId xmlns:p14="http://schemas.microsoft.com/office/powerpoint/2010/main" val="2488260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yellow and grey background with a white circle between them&#10;&#10;AI-generated content may be incorrect.">
            <a:extLst>
              <a:ext uri="{FF2B5EF4-FFF2-40B4-BE49-F238E27FC236}">
                <a16:creationId xmlns:a16="http://schemas.microsoft.com/office/drawing/2014/main" id="{93464119-15C9-F9F5-EE3D-7249AC47C6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57200"/>
            <a:ext cx="12192000" cy="3200400"/>
          </a:xfrm>
          <a:prstGeom prst="rect">
            <a:avLst/>
          </a:prstGeom>
        </p:spPr>
      </p:pic>
      <p:sp>
        <p:nvSpPr>
          <p:cNvPr id="13" name="Rectangle 12">
            <a:extLst>
              <a:ext uri="{FF2B5EF4-FFF2-40B4-BE49-F238E27FC236}">
                <a16:creationId xmlns:a16="http://schemas.microsoft.com/office/drawing/2014/main" id="{FF6EB39B-0C52-8253-6448-5CCD2A6689D7}"/>
              </a:ext>
            </a:extLst>
          </p:cNvPr>
          <p:cNvSpPr/>
          <p:nvPr/>
        </p:nvSpPr>
        <p:spPr>
          <a:xfrm>
            <a:off x="0" y="2743200"/>
            <a:ext cx="12192000" cy="41148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2971802"/>
            <a:ext cx="11582400" cy="3754452"/>
          </a:xfrm>
        </p:spPr>
        <p:txBody>
          <a:bodyPr>
            <a:normAutofit/>
          </a:bodyPr>
          <a:lstStyle/>
          <a:p>
            <a:pPr marL="457200" indent="-457200">
              <a:lnSpc>
                <a:spcPct val="100000"/>
              </a:lnSpc>
              <a:spcAft>
                <a:spcPts val="600"/>
              </a:spcAft>
            </a:pPr>
            <a:r>
              <a:rPr lang="en-US" sz="2800" b="1" dirty="0">
                <a:solidFill>
                  <a:schemeClr val="bg1"/>
                </a:solidFill>
              </a:rPr>
              <a:t>Policy:</a:t>
            </a:r>
            <a:r>
              <a:rPr lang="en-US" sz="2800" dirty="0">
                <a:solidFill>
                  <a:schemeClr val="bg1"/>
                </a:solidFill>
              </a:rPr>
              <a:t> </a:t>
            </a:r>
            <a:r>
              <a:rPr lang="en-US" sz="2800" i="1" dirty="0">
                <a:solidFill>
                  <a:schemeClr val="bg1"/>
                </a:solidFill>
              </a:rPr>
              <a:t>High-level and often have a board or council orientation:</a:t>
            </a:r>
          </a:p>
          <a:p>
            <a:pPr marL="914400" lvl="1" indent="-457200">
              <a:lnSpc>
                <a:spcPct val="100000"/>
              </a:lnSpc>
              <a:spcAft>
                <a:spcPts val="600"/>
              </a:spcAft>
            </a:pPr>
            <a:r>
              <a:rPr lang="en-US" sz="2400" dirty="0">
                <a:solidFill>
                  <a:schemeClr val="bg1"/>
                </a:solidFill>
              </a:rPr>
              <a:t>High level policy that is worthy of governing board’s limited time.</a:t>
            </a:r>
          </a:p>
          <a:p>
            <a:pPr marL="914400" lvl="1" indent="-457200">
              <a:lnSpc>
                <a:spcPct val="100000"/>
              </a:lnSpc>
              <a:spcAft>
                <a:spcPts val="600"/>
              </a:spcAft>
            </a:pPr>
            <a:r>
              <a:rPr lang="en-US" sz="2400" dirty="0">
                <a:solidFill>
                  <a:schemeClr val="bg1"/>
                </a:solidFill>
              </a:rPr>
              <a:t>Example: Reserve Policy.</a:t>
            </a:r>
          </a:p>
          <a:p>
            <a:pPr marL="457200" indent="-457200">
              <a:lnSpc>
                <a:spcPct val="100000"/>
              </a:lnSpc>
              <a:spcAft>
                <a:spcPts val="600"/>
              </a:spcAft>
            </a:pPr>
            <a:r>
              <a:rPr lang="en-US" sz="2800" b="1" dirty="0">
                <a:solidFill>
                  <a:schemeClr val="bg1"/>
                </a:solidFill>
              </a:rPr>
              <a:t>Procedure:</a:t>
            </a:r>
            <a:r>
              <a:rPr lang="en-US" sz="2800" dirty="0">
                <a:solidFill>
                  <a:schemeClr val="bg1"/>
                </a:solidFill>
              </a:rPr>
              <a:t>  </a:t>
            </a:r>
            <a:r>
              <a:rPr lang="en-US" sz="2800" i="1" dirty="0">
                <a:solidFill>
                  <a:schemeClr val="bg1"/>
                </a:solidFill>
              </a:rPr>
              <a:t>Detailed outline of how a policy is to be implemented:</a:t>
            </a:r>
          </a:p>
          <a:p>
            <a:pPr marL="914400" lvl="1" indent="-457200">
              <a:lnSpc>
                <a:spcPct val="100000"/>
              </a:lnSpc>
              <a:spcAft>
                <a:spcPts val="600"/>
              </a:spcAft>
            </a:pPr>
            <a:r>
              <a:rPr lang="en-US" sz="2400" dirty="0">
                <a:solidFill>
                  <a:schemeClr val="bg1"/>
                </a:solidFill>
              </a:rPr>
              <a:t>Is staff oriented.</a:t>
            </a:r>
          </a:p>
          <a:p>
            <a:pPr marL="914400" lvl="1" indent="-457200">
              <a:lnSpc>
                <a:spcPct val="100000"/>
              </a:lnSpc>
              <a:spcAft>
                <a:spcPts val="600"/>
              </a:spcAft>
            </a:pPr>
            <a:r>
              <a:rPr lang="en-US" sz="2400" dirty="0">
                <a:solidFill>
                  <a:schemeClr val="bg1"/>
                </a:solidFill>
              </a:rPr>
              <a:t>Item usually requires management decision making.</a:t>
            </a:r>
          </a:p>
          <a:p>
            <a:pPr marL="914400" lvl="1" indent="-457200">
              <a:lnSpc>
                <a:spcPct val="100000"/>
              </a:lnSpc>
              <a:spcAft>
                <a:spcPts val="600"/>
              </a:spcAft>
            </a:pPr>
            <a:r>
              <a:rPr lang="en-US" sz="2400" dirty="0">
                <a:solidFill>
                  <a:schemeClr val="bg1"/>
                </a:solidFill>
              </a:rPr>
              <a:t>Very detailed outline of how to implement the procedure.</a:t>
            </a:r>
          </a:p>
          <a:p>
            <a:pPr marL="914400" lvl="1" indent="-457200">
              <a:lnSpc>
                <a:spcPct val="100000"/>
              </a:lnSpc>
              <a:spcAft>
                <a:spcPts val="600"/>
              </a:spcAft>
            </a:pPr>
            <a:r>
              <a:rPr lang="en-US" sz="2400" dirty="0">
                <a:solidFill>
                  <a:schemeClr val="bg1"/>
                </a:solidFill>
              </a:rPr>
              <a:t>Example: Cash Handling Procedure.</a:t>
            </a:r>
          </a:p>
        </p:txBody>
      </p:sp>
      <p:cxnSp>
        <p:nvCxnSpPr>
          <p:cNvPr id="12" name="Straight Connector 11">
            <a:extLst>
              <a:ext uri="{FF2B5EF4-FFF2-40B4-BE49-F238E27FC236}">
                <a16:creationId xmlns:a16="http://schemas.microsoft.com/office/drawing/2014/main" id="{3ACD50D1-5367-A3BE-72EE-3010E37185FD}"/>
              </a:ext>
            </a:extLst>
          </p:cNvPr>
          <p:cNvCxnSpPr/>
          <p:nvPr/>
        </p:nvCxnSpPr>
        <p:spPr>
          <a:xfrm>
            <a:off x="0" y="2755900"/>
            <a:ext cx="12192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58654EB-082E-8866-1745-40540950E11D}"/>
              </a:ext>
            </a:extLst>
          </p:cNvPr>
          <p:cNvSpPr txBox="1"/>
          <p:nvPr/>
        </p:nvSpPr>
        <p:spPr>
          <a:xfrm rot="21327463">
            <a:off x="7137400" y="647867"/>
            <a:ext cx="3863975" cy="1015663"/>
          </a:xfrm>
          <a:prstGeom prst="rect">
            <a:avLst/>
          </a:prstGeom>
          <a:noFill/>
        </p:spPr>
        <p:txBody>
          <a:bodyPr wrap="square">
            <a:spAutoFit/>
          </a:bodyPr>
          <a:lstStyle/>
          <a:p>
            <a:pPr algn="ctr"/>
            <a:r>
              <a:rPr lang="en-US" sz="6000" b="1" dirty="0">
                <a:solidFill>
                  <a:schemeClr val="tx2"/>
                </a:solidFill>
                <a:latin typeface="+mj-lt"/>
              </a:rPr>
              <a:t>PROCEDURE</a:t>
            </a:r>
          </a:p>
        </p:txBody>
      </p:sp>
      <p:sp>
        <p:nvSpPr>
          <p:cNvPr id="17" name="TextBox 16">
            <a:extLst>
              <a:ext uri="{FF2B5EF4-FFF2-40B4-BE49-F238E27FC236}">
                <a16:creationId xmlns:a16="http://schemas.microsoft.com/office/drawing/2014/main" id="{9E0F5790-3836-01C0-470B-696DF48CC91D}"/>
              </a:ext>
            </a:extLst>
          </p:cNvPr>
          <p:cNvSpPr txBox="1"/>
          <p:nvPr/>
        </p:nvSpPr>
        <p:spPr>
          <a:xfrm rot="21332230">
            <a:off x="1190625" y="584368"/>
            <a:ext cx="3863975" cy="1015663"/>
          </a:xfrm>
          <a:prstGeom prst="rect">
            <a:avLst/>
          </a:prstGeom>
          <a:noFill/>
        </p:spPr>
        <p:txBody>
          <a:bodyPr wrap="square">
            <a:spAutoFit/>
          </a:bodyPr>
          <a:lstStyle/>
          <a:p>
            <a:pPr algn="ctr"/>
            <a:r>
              <a:rPr lang="en-US" sz="6000" b="1" dirty="0">
                <a:solidFill>
                  <a:schemeClr val="tx2"/>
                </a:solidFill>
                <a:latin typeface="+mj-lt"/>
              </a:rPr>
              <a:t>POLICY</a:t>
            </a:r>
          </a:p>
        </p:txBody>
      </p:sp>
    </p:spTree>
    <p:extLst>
      <p:ext uri="{BB962C8B-B14F-4D97-AF65-F5344CB8AC3E}">
        <p14:creationId xmlns:p14="http://schemas.microsoft.com/office/powerpoint/2010/main" val="4066036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Why Financial Policies?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9038"/>
            <a:ext cx="4876800" cy="5453062"/>
          </a:xfrm>
        </p:spPr>
        <p:txBody>
          <a:bodyPr>
            <a:normAutofit/>
          </a:bodyPr>
          <a:lstStyle/>
          <a:p>
            <a:pPr>
              <a:lnSpc>
                <a:spcPct val="100000"/>
              </a:lnSpc>
              <a:spcAft>
                <a:spcPts val="1200"/>
              </a:spcAft>
            </a:pPr>
            <a:r>
              <a:rPr lang="en-US" sz="2800" dirty="0"/>
              <a:t>Provide a framework within which to conduct financial management.</a:t>
            </a:r>
          </a:p>
          <a:p>
            <a:pPr>
              <a:lnSpc>
                <a:spcPct val="100000"/>
              </a:lnSpc>
              <a:spcAft>
                <a:spcPts val="1200"/>
              </a:spcAft>
            </a:pPr>
            <a:r>
              <a:rPr lang="en-US" sz="2800" dirty="0"/>
              <a:t>Ensure that no balls get dropped due to turnover.</a:t>
            </a:r>
          </a:p>
          <a:p>
            <a:pPr>
              <a:lnSpc>
                <a:spcPct val="100000"/>
              </a:lnSpc>
              <a:spcAft>
                <a:spcPts val="1200"/>
              </a:spcAft>
            </a:pPr>
            <a:r>
              <a:rPr lang="en-US" sz="2800" dirty="0"/>
              <a:t>If approved by the governing body, reinforce the importance of financial management to constituents.</a:t>
            </a:r>
          </a:p>
          <a:p>
            <a:pPr>
              <a:lnSpc>
                <a:spcPct val="100000"/>
              </a:lnSpc>
              <a:spcAft>
                <a:spcPts val="1200"/>
              </a:spcAft>
            </a:pPr>
            <a:r>
              <a:rPr lang="en-US" sz="2800" dirty="0"/>
              <a:t>Not having a policy </a:t>
            </a:r>
            <a:r>
              <a:rPr lang="en-US" sz="2800" dirty="0">
                <a:sym typeface="Wingdings" panose="05000000000000000000" pitchFamily="2" charset="2"/>
              </a:rPr>
              <a:t> </a:t>
            </a:r>
            <a:r>
              <a:rPr lang="en-US" sz="2800" dirty="0"/>
              <a:t>is a policy.</a:t>
            </a:r>
          </a:p>
        </p:txBody>
      </p:sp>
      <p:pic>
        <p:nvPicPr>
          <p:cNvPr id="12" name="Picture 11" descr="A person shrugging with her hands out&#10;&#10;AI-generated content may be incorrect.">
            <a:extLst>
              <a:ext uri="{FF2B5EF4-FFF2-40B4-BE49-F238E27FC236}">
                <a16:creationId xmlns:a16="http://schemas.microsoft.com/office/drawing/2014/main" id="{6B51092D-FB8E-7FDD-8865-E05AB654DC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56122" y="1189038"/>
            <a:ext cx="6153278" cy="4589462"/>
          </a:xfrm>
          <a:prstGeom prst="roundRect">
            <a:avLst/>
          </a:prstGeom>
          <a:ln w="38100">
            <a:solidFill>
              <a:schemeClr val="tx2"/>
            </a:solidFill>
          </a:ln>
        </p:spPr>
      </p:pic>
    </p:spTree>
    <p:extLst>
      <p:ext uri="{BB962C8B-B14F-4D97-AF65-F5344CB8AC3E}">
        <p14:creationId xmlns:p14="http://schemas.microsoft.com/office/powerpoint/2010/main" val="233573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2FACF5-90C2-4D11-B41A-C750DC5B2DF5}"/>
              </a:ext>
            </a:extLst>
          </p:cNvPr>
          <p:cNvSpPr>
            <a:spLocks noGrp="1"/>
          </p:cNvSpPr>
          <p:nvPr>
            <p:ph type="title"/>
          </p:nvPr>
        </p:nvSpPr>
        <p:spPr/>
        <p:txBody>
          <a:bodyPr/>
          <a:lstStyle/>
          <a:p>
            <a:r>
              <a:rPr lang="en-US" dirty="0"/>
              <a:t>Presenter</a:t>
            </a:r>
          </a:p>
        </p:txBody>
      </p:sp>
      <p:pic>
        <p:nvPicPr>
          <p:cNvPr id="18" name="Picture 17">
            <a:extLst>
              <a:ext uri="{FF2B5EF4-FFF2-40B4-BE49-F238E27FC236}">
                <a16:creationId xmlns:a16="http://schemas.microsoft.com/office/drawing/2014/main" id="{A46917CF-5336-499C-A7F1-FB07E19614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404979"/>
            <a:ext cx="12192000" cy="1371600"/>
          </a:xfrm>
          <a:prstGeom prst="rect">
            <a:avLst/>
          </a:prstGeom>
        </p:spPr>
      </p:pic>
      <p:sp>
        <p:nvSpPr>
          <p:cNvPr id="13" name="TextBox 12">
            <a:extLst>
              <a:ext uri="{FF2B5EF4-FFF2-40B4-BE49-F238E27FC236}">
                <a16:creationId xmlns:a16="http://schemas.microsoft.com/office/drawing/2014/main" id="{EA4DD525-B1ED-4185-996B-72B60007A943}"/>
              </a:ext>
            </a:extLst>
          </p:cNvPr>
          <p:cNvSpPr txBox="1"/>
          <p:nvPr/>
        </p:nvSpPr>
        <p:spPr>
          <a:xfrm>
            <a:off x="3505199" y="1404979"/>
            <a:ext cx="8229600" cy="13716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21920" rIns="121920" bIns="121920" numCol="1" spcCol="1270" anchor="ctr" anchorCtr="0">
            <a:noAutofit/>
          </a:bodyPr>
          <a:lstStyle/>
          <a:p>
            <a:pPr marL="0" marR="0" lvl="0" indent="0" algn="l" defTabSz="1422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Tw Cen MT"/>
                <a:ea typeface="+mn-ea"/>
                <a:cs typeface="+mn-cs"/>
              </a:rPr>
              <a:t>Scott Catlett</a:t>
            </a:r>
            <a:br>
              <a:rPr kumimoji="0" lang="en-US" sz="2000" b="0" i="0" u="none" strike="noStrike" kern="1200" cap="none" spc="0" normalizeH="0" baseline="0" noProof="0" dirty="0">
                <a:ln>
                  <a:noFill/>
                </a:ln>
                <a:solidFill>
                  <a:srgbClr val="FFFFFF"/>
                </a:solidFill>
                <a:effectLst/>
                <a:uLnTx/>
                <a:uFillTx/>
                <a:latin typeface="Tw Cen MT"/>
                <a:ea typeface="+mn-ea"/>
                <a:cs typeface="+mn-cs"/>
              </a:rPr>
            </a:br>
            <a:r>
              <a:rPr kumimoji="0" lang="en-US" sz="2000" b="0" i="0" u="none" strike="noStrike" kern="1200" cap="none" spc="0" normalizeH="0" baseline="0" noProof="0" dirty="0">
                <a:ln>
                  <a:noFill/>
                </a:ln>
                <a:solidFill>
                  <a:srgbClr val="FFFFFF"/>
                </a:solidFill>
                <a:effectLst/>
                <a:uLnTx/>
                <a:uFillTx/>
                <a:latin typeface="Tw Cen MT"/>
                <a:ea typeface="+mn-ea"/>
                <a:cs typeface="+mn-cs"/>
              </a:rPr>
              <a:t>Managing Director – Government Advisory Services</a:t>
            </a:r>
          </a:p>
          <a:p>
            <a:pPr marL="0" marR="0" lvl="0" indent="0" algn="l" defTabSz="1422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w Cen MT"/>
                <a:ea typeface="+mn-ea"/>
                <a:cs typeface="+mn-cs"/>
              </a:rPr>
              <a:t>Nashville, TN</a:t>
            </a:r>
          </a:p>
        </p:txBody>
      </p:sp>
      <p:pic>
        <p:nvPicPr>
          <p:cNvPr id="20" name="Picture 19" descr="Shape, icon&#10;&#10;Description automatically generated">
            <a:extLst>
              <a:ext uri="{FF2B5EF4-FFF2-40B4-BE49-F238E27FC236}">
                <a16:creationId xmlns:a16="http://schemas.microsoft.com/office/drawing/2014/main" id="{A30A7973-00F8-466C-A3C6-9205963660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675" y="1915666"/>
            <a:ext cx="914400" cy="350227"/>
          </a:xfrm>
          <a:prstGeom prst="rect">
            <a:avLst/>
          </a:prstGeom>
        </p:spPr>
      </p:pic>
      <p:pic>
        <p:nvPicPr>
          <p:cNvPr id="3" name="Picture Placeholder 2" descr="A person in a suit and tie&#10;&#10;AI-generated content may be incorrect.">
            <a:extLst>
              <a:ext uri="{FF2B5EF4-FFF2-40B4-BE49-F238E27FC236}">
                <a16:creationId xmlns:a16="http://schemas.microsoft.com/office/drawing/2014/main" id="{2DFEC640-FD4A-B0C6-710F-E519969DE28C}"/>
              </a:ext>
            </a:extLst>
          </p:cNvPr>
          <p:cNvPicPr>
            <a:picLocks noGrp="1" noChangeAspect="1"/>
          </p:cNvPicPr>
          <p:nvPr>
            <p:ph type="pic" sz="quarter" idx="4294967295"/>
          </p:nvPr>
        </p:nvPicPr>
        <p:blipFill>
          <a:blip r:embed="rId4" cstate="screen">
            <a:extLst>
              <a:ext uri="{28A0092B-C50C-407E-A947-70E740481C1C}">
                <a14:useLocalDpi xmlns:a14="http://schemas.microsoft.com/office/drawing/2010/main"/>
              </a:ext>
            </a:extLst>
          </a:blip>
          <a:srcRect/>
          <a:stretch>
            <a:fillRect/>
          </a:stretch>
        </p:blipFill>
        <p:spPr>
          <a:xfrm>
            <a:off x="1554163" y="1060315"/>
            <a:ext cx="1908175" cy="2070100"/>
          </a:xfrm>
          <a:solidFill>
            <a:schemeClr val="bg1"/>
          </a:solidFill>
          <a:ln>
            <a:solidFill>
              <a:schemeClr val="accent6"/>
            </a:solidFill>
          </a:ln>
        </p:spPr>
      </p:pic>
      <p:sp>
        <p:nvSpPr>
          <p:cNvPr id="5" name="Content Placeholder 2">
            <a:extLst>
              <a:ext uri="{FF2B5EF4-FFF2-40B4-BE49-F238E27FC236}">
                <a16:creationId xmlns:a16="http://schemas.microsoft.com/office/drawing/2014/main" id="{E1331C5C-4704-1E24-0559-5799D5D28C9A}"/>
              </a:ext>
            </a:extLst>
          </p:cNvPr>
          <p:cNvSpPr txBox="1">
            <a:spLocks/>
          </p:cNvSpPr>
          <p:nvPr/>
        </p:nvSpPr>
        <p:spPr>
          <a:xfrm>
            <a:off x="304800" y="3140030"/>
            <a:ext cx="11689404" cy="2997455"/>
          </a:xfrm>
          <a:prstGeom prst="rect">
            <a:avLst/>
          </a:prstGeom>
        </p:spPr>
        <p:txBody>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82751"/>
                </a:solidFill>
                <a:effectLst/>
                <a:uLnTx/>
                <a:uFillTx/>
                <a:latin typeface="Tw Cen MT"/>
                <a:ea typeface="+mn-ea"/>
                <a:cs typeface="+mn-cs"/>
              </a:rPr>
              <a:t>17 years as Budget Manager, Assistant Finance Director, and Finance Director for cities</a:t>
            </a:r>
          </a:p>
          <a:p>
            <a:pPr marL="685800" marR="0" lvl="1" indent="-342900" algn="l" defTabSz="6858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82751"/>
                </a:solidFill>
                <a:effectLst/>
                <a:uLnTx/>
                <a:uFillTx/>
                <a:latin typeface="Tw Cen MT"/>
                <a:ea typeface="+mn-ea"/>
                <a:cs typeface="+mn-cs"/>
              </a:rPr>
              <a:t>Populations ranging from 75,000 to 325,000 in urban and suburban settings</a:t>
            </a:r>
          </a:p>
          <a:p>
            <a:pPr marL="685800" marR="0" lvl="1" indent="-342900" algn="l" defTabSz="6858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82751"/>
                </a:solidFill>
                <a:effectLst/>
                <a:uLnTx/>
                <a:uFillTx/>
                <a:latin typeface="Tw Cen MT"/>
                <a:ea typeface="+mn-ea"/>
                <a:cs typeface="+mn-cs"/>
              </a:rPr>
              <a:t>Supervised from 6 to 60 Finance Department staff</a:t>
            </a:r>
          </a:p>
          <a:p>
            <a:pPr marL="685800" marR="0" lvl="1" indent="-342900" algn="l" defTabSz="6858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82751"/>
                </a:solidFill>
                <a:effectLst/>
                <a:uLnTx/>
                <a:uFillTx/>
                <a:latin typeface="Tw Cen MT"/>
                <a:ea typeface="+mn-ea"/>
                <a:cs typeface="+mn-cs"/>
              </a:rPr>
              <a:t>Managed budgets of $200 million to $1.2 billion and investment portfolios of $100 million to $600 million</a:t>
            </a:r>
          </a:p>
          <a:p>
            <a:pPr marL="342900" marR="0" lvl="0" indent="-342900" algn="l" defTabSz="6858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82751"/>
                </a:solidFill>
                <a:effectLst/>
                <a:uLnTx/>
                <a:uFillTx/>
                <a:latin typeface="Tw Cen MT"/>
                <a:ea typeface="+mn-ea"/>
                <a:cs typeface="+mn-cs"/>
              </a:rPr>
              <a:t>8 years providing advisory services for state and local governments throughout the US</a:t>
            </a:r>
          </a:p>
          <a:p>
            <a:pPr marL="685800" marR="0" lvl="1" indent="-342900" algn="l" defTabSz="6858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82751"/>
                </a:solidFill>
                <a:effectLst/>
                <a:uLnTx/>
                <a:uFillTx/>
                <a:latin typeface="Tw Cen MT"/>
                <a:ea typeface="+mn-ea"/>
                <a:cs typeface="+mn-cs"/>
              </a:rPr>
              <a:t>Primarily focused on financial management engagements – long-term financial planning, policy and procedures development, and organizational and operational assessments</a:t>
            </a:r>
          </a:p>
          <a:p>
            <a:pPr marL="342900" marR="0" lvl="0" indent="-342900" algn="l" defTabSz="6858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82751"/>
                </a:solidFill>
                <a:effectLst/>
                <a:uLnTx/>
                <a:uFillTx/>
                <a:latin typeface="Tw Cen MT"/>
                <a:ea typeface="+mn-ea"/>
                <a:cs typeface="+mn-cs"/>
              </a:rPr>
              <a:t>Adjunct professor teaching public sector financial management and instructor for GFOA and several state affiliates</a:t>
            </a:r>
          </a:p>
        </p:txBody>
      </p:sp>
    </p:spTree>
    <p:extLst>
      <p:ext uri="{BB962C8B-B14F-4D97-AF65-F5344CB8AC3E}">
        <p14:creationId xmlns:p14="http://schemas.microsoft.com/office/powerpoint/2010/main" val="3992745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Policy and Procedures Hierarchy</a:t>
            </a:r>
          </a:p>
        </p:txBody>
      </p:sp>
      <p:graphicFrame>
        <p:nvGraphicFramePr>
          <p:cNvPr id="11" name="Content Placeholder 10">
            <a:extLst>
              <a:ext uri="{FF2B5EF4-FFF2-40B4-BE49-F238E27FC236}">
                <a16:creationId xmlns:a16="http://schemas.microsoft.com/office/drawing/2014/main" id="{A107E42A-BEDB-6395-5AC9-CFD3694B0202}"/>
              </a:ext>
            </a:extLst>
          </p:cNvPr>
          <p:cNvGraphicFramePr>
            <a:graphicFrameLocks noGrp="1"/>
          </p:cNvGraphicFramePr>
          <p:nvPr>
            <p:ph idx="1"/>
            <p:extLst>
              <p:ext uri="{D42A27DB-BD31-4B8C-83A1-F6EECF244321}">
                <p14:modId xmlns:p14="http://schemas.microsoft.com/office/powerpoint/2010/main" val="1337052188"/>
              </p:ext>
            </p:extLst>
          </p:nvPr>
        </p:nvGraphicFramePr>
        <p:xfrm>
          <a:off x="304800" y="1189038"/>
          <a:ext cx="11582400" cy="4538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028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Determining The Right Place for Policies and procedures</a:t>
            </a:r>
          </a:p>
        </p:txBody>
      </p:sp>
      <p:graphicFrame>
        <p:nvGraphicFramePr>
          <p:cNvPr id="9" name="Content Placeholder 8">
            <a:extLst>
              <a:ext uri="{FF2B5EF4-FFF2-40B4-BE49-F238E27FC236}">
                <a16:creationId xmlns:a16="http://schemas.microsoft.com/office/drawing/2014/main" id="{C65E6BB5-891E-15CB-229F-E1F297E6EAE6}"/>
              </a:ext>
            </a:extLst>
          </p:cNvPr>
          <p:cNvGraphicFramePr>
            <a:graphicFrameLocks noGrp="1"/>
          </p:cNvGraphicFramePr>
          <p:nvPr>
            <p:ph idx="1"/>
            <p:extLst>
              <p:ext uri="{D42A27DB-BD31-4B8C-83A1-F6EECF244321}">
                <p14:modId xmlns:p14="http://schemas.microsoft.com/office/powerpoint/2010/main" val="2042199681"/>
              </p:ext>
            </p:extLst>
          </p:nvPr>
        </p:nvGraphicFramePr>
        <p:xfrm>
          <a:off x="304800" y="1189038"/>
          <a:ext cx="11582400" cy="4602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3338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FB47DA8-B8C4-AA36-75D6-A330C9EE6B88}"/>
              </a:ext>
            </a:extLst>
          </p:cNvPr>
          <p:cNvSpPr>
            <a:spLocks noGrp="1"/>
          </p:cNvSpPr>
          <p:nvPr>
            <p:ph type="title"/>
          </p:nvPr>
        </p:nvSpPr>
        <p:spPr>
          <a:xfrm>
            <a:off x="304800" y="0"/>
            <a:ext cx="11582400" cy="914400"/>
          </a:xfrm>
        </p:spPr>
        <p:txBody>
          <a:bodyPr>
            <a:normAutofit/>
          </a:bodyPr>
          <a:lstStyle/>
          <a:p>
            <a:r>
              <a:rPr lang="en-US" dirty="0"/>
              <a:t>EXAMPLE: BUDGET ADJUSTMENTS</a:t>
            </a:r>
          </a:p>
        </p:txBody>
      </p:sp>
      <p:graphicFrame>
        <p:nvGraphicFramePr>
          <p:cNvPr id="13" name="Content Placeholder 12">
            <a:extLst>
              <a:ext uri="{FF2B5EF4-FFF2-40B4-BE49-F238E27FC236}">
                <a16:creationId xmlns:a16="http://schemas.microsoft.com/office/drawing/2014/main" id="{DDA9D16B-248B-0999-0569-B36B3FD812FD}"/>
              </a:ext>
            </a:extLst>
          </p:cNvPr>
          <p:cNvGraphicFramePr>
            <a:graphicFrameLocks noGrp="1"/>
          </p:cNvGraphicFramePr>
          <p:nvPr>
            <p:ph idx="1"/>
            <p:extLst>
              <p:ext uri="{D42A27DB-BD31-4B8C-83A1-F6EECF244321}">
                <p14:modId xmlns:p14="http://schemas.microsoft.com/office/powerpoint/2010/main" val="219902323"/>
              </p:ext>
            </p:extLst>
          </p:nvPr>
        </p:nvGraphicFramePr>
        <p:xfrm>
          <a:off x="304800" y="1189038"/>
          <a:ext cx="11582400" cy="4691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5208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Example: Purchasing Policy Dollar Thresholds</a:t>
            </a:r>
          </a:p>
        </p:txBody>
      </p:sp>
      <p:graphicFrame>
        <p:nvGraphicFramePr>
          <p:cNvPr id="6" name="Content Placeholder 5">
            <a:extLst>
              <a:ext uri="{FF2B5EF4-FFF2-40B4-BE49-F238E27FC236}">
                <a16:creationId xmlns:a16="http://schemas.microsoft.com/office/drawing/2014/main" id="{5C667720-9769-CB66-AFD7-012FD8B2BD51}"/>
              </a:ext>
            </a:extLst>
          </p:cNvPr>
          <p:cNvGraphicFramePr>
            <a:graphicFrameLocks noGrp="1"/>
          </p:cNvGraphicFramePr>
          <p:nvPr>
            <p:ph idx="1"/>
            <p:extLst>
              <p:ext uri="{D42A27DB-BD31-4B8C-83A1-F6EECF244321}">
                <p14:modId xmlns:p14="http://schemas.microsoft.com/office/powerpoint/2010/main" val="3273998424"/>
              </p:ext>
            </p:extLst>
          </p:nvPr>
        </p:nvGraphicFramePr>
        <p:xfrm>
          <a:off x="304800" y="1189038"/>
          <a:ext cx="11582400" cy="4652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5485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Example: Utility Accounts Receivable and Billing</a:t>
            </a:r>
          </a:p>
        </p:txBody>
      </p:sp>
      <p:graphicFrame>
        <p:nvGraphicFramePr>
          <p:cNvPr id="6" name="Content Placeholder 5">
            <a:extLst>
              <a:ext uri="{FF2B5EF4-FFF2-40B4-BE49-F238E27FC236}">
                <a16:creationId xmlns:a16="http://schemas.microsoft.com/office/drawing/2014/main" id="{5A7682F5-E6CB-A118-092C-E9386382B5EB}"/>
              </a:ext>
            </a:extLst>
          </p:cNvPr>
          <p:cNvGraphicFramePr>
            <a:graphicFrameLocks noGrp="1"/>
          </p:cNvGraphicFramePr>
          <p:nvPr>
            <p:ph idx="1"/>
            <p:extLst>
              <p:ext uri="{D42A27DB-BD31-4B8C-83A1-F6EECF244321}">
                <p14:modId xmlns:p14="http://schemas.microsoft.com/office/powerpoint/2010/main" val="515428697"/>
              </p:ext>
            </p:extLst>
          </p:nvPr>
        </p:nvGraphicFramePr>
        <p:xfrm>
          <a:off x="304800" y="1189038"/>
          <a:ext cx="11582400" cy="4665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5314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Updating and Enforcing Policies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9038"/>
            <a:ext cx="7658100" cy="5211762"/>
          </a:xfrm>
        </p:spPr>
        <p:txBody>
          <a:bodyPr>
            <a:normAutofit fontScale="92500"/>
          </a:bodyPr>
          <a:lstStyle/>
          <a:p>
            <a:pPr>
              <a:lnSpc>
                <a:spcPct val="100000"/>
              </a:lnSpc>
              <a:spcAft>
                <a:spcPts val="1200"/>
              </a:spcAft>
            </a:pPr>
            <a:r>
              <a:rPr lang="en-US" sz="2800" dirty="0"/>
              <a:t>It’s not enough just to have policies, they must be followed and be updated / reviewed regularly.</a:t>
            </a:r>
          </a:p>
          <a:p>
            <a:pPr>
              <a:lnSpc>
                <a:spcPct val="100000"/>
              </a:lnSpc>
              <a:spcAft>
                <a:spcPts val="1200"/>
              </a:spcAft>
            </a:pPr>
            <a:r>
              <a:rPr lang="en-US" sz="2800" dirty="0"/>
              <a:t>Include penalties for failure to follow appropriate policies (e.g., failure to comply with the procurement </a:t>
            </a:r>
            <a:br>
              <a:rPr lang="en-US" sz="2800" dirty="0"/>
            </a:br>
            <a:r>
              <a:rPr lang="en-US" sz="2800" dirty="0"/>
              <a:t>or purchasing card policies will result in progressive discipline).</a:t>
            </a:r>
          </a:p>
          <a:p>
            <a:pPr>
              <a:lnSpc>
                <a:spcPct val="100000"/>
              </a:lnSpc>
              <a:spcAft>
                <a:spcPts val="1200"/>
              </a:spcAft>
            </a:pPr>
            <a:r>
              <a:rPr lang="en-US" sz="2800" dirty="0"/>
              <a:t>Incorporate a framework for routine review and update:</a:t>
            </a:r>
          </a:p>
          <a:p>
            <a:pPr lvl="1">
              <a:lnSpc>
                <a:spcPct val="100000"/>
              </a:lnSpc>
              <a:spcAft>
                <a:spcPts val="1200"/>
              </a:spcAft>
            </a:pPr>
            <a:r>
              <a:rPr lang="en-US" sz="2400" dirty="0">
                <a:solidFill>
                  <a:schemeClr val="tx2"/>
                </a:solidFill>
              </a:rPr>
              <a:t>Last updated dates.</a:t>
            </a:r>
          </a:p>
          <a:p>
            <a:pPr lvl="1">
              <a:lnSpc>
                <a:spcPct val="100000"/>
              </a:lnSpc>
              <a:spcAft>
                <a:spcPts val="1200"/>
              </a:spcAft>
            </a:pPr>
            <a:r>
              <a:rPr lang="en-US" sz="2400" dirty="0">
                <a:solidFill>
                  <a:schemeClr val="tx2"/>
                </a:solidFill>
              </a:rPr>
              <a:t>Next review dates.</a:t>
            </a:r>
          </a:p>
          <a:p>
            <a:pPr lvl="1">
              <a:lnSpc>
                <a:spcPct val="100000"/>
              </a:lnSpc>
              <a:spcAft>
                <a:spcPts val="1200"/>
              </a:spcAft>
            </a:pPr>
            <a:r>
              <a:rPr lang="en-US" sz="2400" dirty="0">
                <a:solidFill>
                  <a:schemeClr val="tx2"/>
                </a:solidFill>
              </a:rPr>
              <a:t>Assign an appropriate stakeholder responsibility for updates.</a:t>
            </a:r>
          </a:p>
        </p:txBody>
      </p:sp>
      <p:pic>
        <p:nvPicPr>
          <p:cNvPr id="10" name="Picture 9" descr="A blue folder with papers and check marks&#10;&#10;AI-generated content may be incorrect.">
            <a:extLst>
              <a:ext uri="{FF2B5EF4-FFF2-40B4-BE49-F238E27FC236}">
                <a16:creationId xmlns:a16="http://schemas.microsoft.com/office/drawing/2014/main" id="{BD56E0E9-8C63-AC8F-C42E-B3C60884DC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61300" y="1189038"/>
            <a:ext cx="3924300" cy="4642160"/>
          </a:xfrm>
          <a:prstGeom prst="rect">
            <a:avLst/>
          </a:prstGeom>
        </p:spPr>
      </p:pic>
    </p:spTree>
    <p:extLst>
      <p:ext uri="{BB962C8B-B14F-4D97-AF65-F5344CB8AC3E}">
        <p14:creationId xmlns:p14="http://schemas.microsoft.com/office/powerpoint/2010/main" val="1326796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gled shot of pen on a graph">
            <a:extLst>
              <a:ext uri="{FF2B5EF4-FFF2-40B4-BE49-F238E27FC236}">
                <a16:creationId xmlns:a16="http://schemas.microsoft.com/office/drawing/2014/main" id="{263258B3-F038-6B03-6151-C43DF5A96C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4BE96DEF-3925-D587-8459-3FD86AD4C2A0}"/>
              </a:ext>
            </a:extLst>
          </p:cNvPr>
          <p:cNvSpPr/>
          <p:nvPr/>
        </p:nvSpPr>
        <p:spPr>
          <a:xfrm>
            <a:off x="5156200" y="298450"/>
            <a:ext cx="6731000" cy="6261100"/>
          </a:xfrm>
          <a:prstGeom prst="roundRect">
            <a:avLst/>
          </a:prstGeom>
          <a:solidFill>
            <a:schemeClr val="tx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400" b="1" dirty="0">
                <a:latin typeface="+mj-lt"/>
              </a:rPr>
              <a:t>IMPACTS OF THE LACK </a:t>
            </a:r>
            <a:br>
              <a:rPr lang="en-US" sz="4400" b="1" dirty="0">
                <a:latin typeface="+mj-lt"/>
              </a:rPr>
            </a:br>
            <a:r>
              <a:rPr lang="en-US" sz="4400" b="1" dirty="0">
                <a:latin typeface="+mj-lt"/>
              </a:rPr>
              <a:t>OF FINANCIAL POLICIES</a:t>
            </a:r>
          </a:p>
          <a:p>
            <a:pPr marL="342900" indent="-342900">
              <a:lnSpc>
                <a:spcPct val="100000"/>
              </a:lnSpc>
              <a:spcAft>
                <a:spcPts val="1200"/>
              </a:spcAft>
              <a:buFont typeface="Arial" panose="020B0604020202020204" pitchFamily="34" charset="0"/>
              <a:buChar char="•"/>
            </a:pPr>
            <a:r>
              <a:rPr lang="en-US" sz="2400" dirty="0"/>
              <a:t>Lack of effective financial policies can result in inefficient financial management practices, increased risk, and the misalignment of financial operations with the overall mission of an organization.</a:t>
            </a:r>
          </a:p>
          <a:p>
            <a:pPr marL="342900" indent="-342900">
              <a:lnSpc>
                <a:spcPct val="100000"/>
              </a:lnSpc>
              <a:spcAft>
                <a:spcPts val="1200"/>
              </a:spcAft>
              <a:buFont typeface="Arial" panose="020B0604020202020204" pitchFamily="34" charset="0"/>
              <a:buChar char="•"/>
            </a:pPr>
            <a:r>
              <a:rPr lang="en-US" sz="2400" dirty="0"/>
              <a:t>At its best, finance works quietly in the background, contributing to the overall service delivery operations for a community.</a:t>
            </a:r>
          </a:p>
          <a:p>
            <a:pPr marL="342900" indent="-342900">
              <a:lnSpc>
                <a:spcPct val="100000"/>
              </a:lnSpc>
              <a:spcAft>
                <a:spcPts val="1200"/>
              </a:spcAft>
              <a:buFont typeface="Arial" panose="020B0604020202020204" pitchFamily="34" charset="0"/>
              <a:buChar char="•"/>
            </a:pPr>
            <a:r>
              <a:rPr lang="en-US" sz="2400" dirty="0"/>
              <a:t>But when things go wrong, financial administration failures are painfully visible.</a:t>
            </a:r>
            <a:endParaRPr lang="en-US" sz="2000" dirty="0"/>
          </a:p>
        </p:txBody>
      </p:sp>
    </p:spTree>
    <p:extLst>
      <p:ext uri="{BB962C8B-B14F-4D97-AF65-F5344CB8AC3E}">
        <p14:creationId xmlns:p14="http://schemas.microsoft.com/office/powerpoint/2010/main" val="3196130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a:xfrm>
            <a:off x="1828800" y="2057400"/>
            <a:ext cx="8534400" cy="4114800"/>
          </a:xfrm>
        </p:spPr>
        <p:txBody>
          <a:bodyPr/>
          <a:lstStyle/>
          <a:p>
            <a:r>
              <a:rPr lang="en-US" dirty="0"/>
              <a:t>Key Elements of Critical Policies and Questions To Ask</a:t>
            </a:r>
          </a:p>
        </p:txBody>
      </p:sp>
    </p:spTree>
    <p:extLst>
      <p:ext uri="{BB962C8B-B14F-4D97-AF65-F5344CB8AC3E}">
        <p14:creationId xmlns:p14="http://schemas.microsoft.com/office/powerpoint/2010/main" val="1569565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Reserve Policies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107305"/>
          </a:xfrm>
        </p:spPr>
        <p:txBody>
          <a:bodyPr>
            <a:normAutofit lnSpcReduction="10000"/>
          </a:bodyPr>
          <a:lstStyle/>
          <a:p>
            <a:pPr>
              <a:lnSpc>
                <a:spcPct val="100000"/>
              </a:lnSpc>
              <a:spcAft>
                <a:spcPts val="1200"/>
              </a:spcAft>
            </a:pPr>
            <a:r>
              <a:rPr lang="en-US" sz="3200" dirty="0"/>
              <a:t>Issue: Reserve policies either do not exist or reserve levels are not set based on the risk levels impacting the agency.</a:t>
            </a:r>
          </a:p>
          <a:p>
            <a:pPr>
              <a:lnSpc>
                <a:spcPct val="100000"/>
              </a:lnSpc>
              <a:spcAft>
                <a:spcPts val="1200"/>
              </a:spcAft>
            </a:pPr>
            <a:r>
              <a:rPr lang="en-US" sz="3200" dirty="0"/>
              <a:t>Potential problems: </a:t>
            </a:r>
          </a:p>
          <a:p>
            <a:pPr lvl="1">
              <a:lnSpc>
                <a:spcPct val="100000"/>
              </a:lnSpc>
              <a:spcAft>
                <a:spcPts val="1200"/>
              </a:spcAft>
            </a:pPr>
            <a:r>
              <a:rPr lang="en-US" sz="2800" dirty="0">
                <a:solidFill>
                  <a:schemeClr val="tx2"/>
                </a:solidFill>
              </a:rPr>
              <a:t>Reserve levels are too high, restricting resources that could be utilized for other purposes.</a:t>
            </a:r>
          </a:p>
          <a:p>
            <a:pPr lvl="1">
              <a:lnSpc>
                <a:spcPct val="100000"/>
              </a:lnSpc>
              <a:spcAft>
                <a:spcPts val="1200"/>
              </a:spcAft>
            </a:pPr>
            <a:r>
              <a:rPr lang="en-US" sz="2800" dirty="0">
                <a:solidFill>
                  <a:schemeClr val="tx2"/>
                </a:solidFill>
              </a:rPr>
              <a:t>Reserve levels are too low, putting the agency at risk in the event of a significant event or financial downturn.</a:t>
            </a:r>
          </a:p>
          <a:p>
            <a:pPr lvl="1">
              <a:lnSpc>
                <a:spcPct val="100000"/>
              </a:lnSpc>
              <a:spcAft>
                <a:spcPts val="1200"/>
              </a:spcAft>
            </a:pPr>
            <a:r>
              <a:rPr lang="en-US" sz="2800" dirty="0">
                <a:solidFill>
                  <a:schemeClr val="tx2"/>
                </a:solidFill>
              </a:rPr>
              <a:t>Reserves are not properly categorized.</a:t>
            </a:r>
          </a:p>
          <a:p>
            <a:pPr lvl="1">
              <a:lnSpc>
                <a:spcPct val="100000"/>
              </a:lnSpc>
              <a:spcAft>
                <a:spcPts val="1200"/>
              </a:spcAft>
            </a:pPr>
            <a:r>
              <a:rPr lang="en-US" sz="2800" dirty="0">
                <a:solidFill>
                  <a:schemeClr val="tx2"/>
                </a:solidFill>
              </a:rPr>
              <a:t>No risk analysis has been performed to determine appropriate reserve levels.</a:t>
            </a:r>
            <a:endParaRPr lang="en-US" sz="2400" dirty="0">
              <a:solidFill>
                <a:schemeClr val="tx2"/>
              </a:solidFill>
            </a:endParaRPr>
          </a:p>
        </p:txBody>
      </p:sp>
    </p:spTree>
    <p:extLst>
      <p:ext uri="{BB962C8B-B14F-4D97-AF65-F5344CB8AC3E}">
        <p14:creationId xmlns:p14="http://schemas.microsoft.com/office/powerpoint/2010/main" val="3416986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Reserve Policies – Questions To Ask</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478780"/>
          </a:xfrm>
        </p:spPr>
        <p:txBody>
          <a:bodyPr>
            <a:normAutofit/>
          </a:bodyPr>
          <a:lstStyle/>
          <a:p>
            <a:pPr>
              <a:lnSpc>
                <a:spcPct val="100000"/>
              </a:lnSpc>
              <a:spcAft>
                <a:spcPts val="1200"/>
              </a:spcAft>
            </a:pPr>
            <a:r>
              <a:rPr lang="en-US" sz="2800" dirty="0"/>
              <a:t>GFOA General Fund Reserve Calculation Worksheet:</a:t>
            </a:r>
          </a:p>
          <a:p>
            <a:pPr marL="0" indent="0" algn="ctr">
              <a:lnSpc>
                <a:spcPct val="100000"/>
              </a:lnSpc>
              <a:spcAft>
                <a:spcPts val="1200"/>
              </a:spcAft>
              <a:buNone/>
            </a:pPr>
            <a:r>
              <a:rPr lang="en-US" sz="2800" dirty="0">
                <a:hlinkClick r:id="rId2">
                  <a:extLst>
                    <a:ext uri="{A12FA001-AC4F-418D-AE19-62706E023703}">
                      <ahyp:hlinkClr xmlns:ahyp="http://schemas.microsoft.com/office/drawing/2018/hyperlinkcolor" val="tx"/>
                    </a:ext>
                  </a:extLst>
                </a:hlinkClick>
              </a:rPr>
              <a:t>https://www.gfoa.org/materials/general-fund-reserve-calculation-worksheet</a:t>
            </a:r>
            <a:r>
              <a:rPr lang="en-US" sz="2800" dirty="0"/>
              <a:t> </a:t>
            </a:r>
          </a:p>
          <a:p>
            <a:pPr>
              <a:lnSpc>
                <a:spcPct val="100000"/>
              </a:lnSpc>
              <a:spcAft>
                <a:spcPts val="1200"/>
              </a:spcAft>
            </a:pPr>
            <a:r>
              <a:rPr lang="en-US" sz="2800" dirty="0"/>
              <a:t>Evaluates an agency’s unique risks.</a:t>
            </a:r>
          </a:p>
          <a:p>
            <a:pPr>
              <a:lnSpc>
                <a:spcPct val="100000"/>
              </a:lnSpc>
              <a:spcAft>
                <a:spcPts val="1200"/>
              </a:spcAft>
            </a:pPr>
            <a:r>
              <a:rPr lang="en-US" sz="2800" dirty="0"/>
              <a:t>Numeric score places an agency into one of four risk categories:</a:t>
            </a:r>
          </a:p>
          <a:p>
            <a:pPr lvl="1">
              <a:lnSpc>
                <a:spcPct val="100000"/>
              </a:lnSpc>
              <a:spcAft>
                <a:spcPts val="1200"/>
              </a:spcAft>
            </a:pPr>
            <a:r>
              <a:rPr lang="en-US" sz="2400" dirty="0">
                <a:solidFill>
                  <a:schemeClr val="tx2"/>
                </a:solidFill>
              </a:rPr>
              <a:t>Minimal – minimum reserve level of two months of operations.</a:t>
            </a:r>
          </a:p>
          <a:p>
            <a:pPr lvl="1">
              <a:lnSpc>
                <a:spcPct val="100000"/>
              </a:lnSpc>
              <a:spcAft>
                <a:spcPts val="1200"/>
              </a:spcAft>
            </a:pPr>
            <a:r>
              <a:rPr lang="en-US" sz="2400" dirty="0">
                <a:solidFill>
                  <a:schemeClr val="tx2"/>
                </a:solidFill>
              </a:rPr>
              <a:t>Low to moderate – Level at or above the minimum based on peer benchmarking.</a:t>
            </a:r>
          </a:p>
          <a:p>
            <a:pPr lvl="1">
              <a:lnSpc>
                <a:spcPct val="100000"/>
              </a:lnSpc>
              <a:spcAft>
                <a:spcPts val="1200"/>
              </a:spcAft>
            </a:pPr>
            <a:r>
              <a:rPr lang="en-US" sz="2400" dirty="0">
                <a:solidFill>
                  <a:schemeClr val="tx2"/>
                </a:solidFill>
              </a:rPr>
              <a:t>Moderate to high – Higher level with more detailed analysis of risk exposure.</a:t>
            </a:r>
          </a:p>
          <a:p>
            <a:pPr lvl="1">
              <a:lnSpc>
                <a:spcPct val="100000"/>
              </a:lnSpc>
              <a:spcAft>
                <a:spcPts val="1200"/>
              </a:spcAft>
            </a:pPr>
            <a:r>
              <a:rPr lang="en-US" sz="2400" dirty="0">
                <a:solidFill>
                  <a:schemeClr val="tx2"/>
                </a:solidFill>
              </a:rPr>
              <a:t>High – Highest level with detailed analysis of risk exposure.</a:t>
            </a:r>
          </a:p>
          <a:p>
            <a:pPr>
              <a:lnSpc>
                <a:spcPct val="100000"/>
              </a:lnSpc>
              <a:spcAft>
                <a:spcPts val="1200"/>
              </a:spcAft>
            </a:pPr>
            <a:r>
              <a:rPr lang="en-US" sz="2800" dirty="0"/>
              <a:t>Local conditions may dictate the need for larger reserves.</a:t>
            </a:r>
            <a:endParaRPr lang="en-US" dirty="0"/>
          </a:p>
        </p:txBody>
      </p:sp>
    </p:spTree>
    <p:extLst>
      <p:ext uri="{BB962C8B-B14F-4D97-AF65-F5344CB8AC3E}">
        <p14:creationId xmlns:p14="http://schemas.microsoft.com/office/powerpoint/2010/main" val="3871531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chor="b">
            <a:normAutofit/>
          </a:bodyPr>
          <a:lstStyle/>
          <a:p>
            <a:r>
              <a:rPr lang="en-US" dirty="0"/>
              <a:t>Focus Areas for Today’s presentation</a:t>
            </a:r>
          </a:p>
        </p:txBody>
      </p:sp>
      <p:graphicFrame>
        <p:nvGraphicFramePr>
          <p:cNvPr id="6" name="Content Placeholder 2">
            <a:extLst>
              <a:ext uri="{FF2B5EF4-FFF2-40B4-BE49-F238E27FC236}">
                <a16:creationId xmlns:a16="http://schemas.microsoft.com/office/drawing/2014/main" id="{7D3BA225-0C23-2CD1-EDB3-F4F79CC04083}"/>
              </a:ext>
            </a:extLst>
          </p:cNvPr>
          <p:cNvGraphicFramePr>
            <a:graphicFrameLocks noGrp="1"/>
          </p:cNvGraphicFramePr>
          <p:nvPr>
            <p:ph idx="1"/>
          </p:nvPr>
        </p:nvGraphicFramePr>
        <p:xfrm>
          <a:off x="304800" y="1252220"/>
          <a:ext cx="11582400" cy="2585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a:extLst>
              <a:ext uri="{FF2B5EF4-FFF2-40B4-BE49-F238E27FC236}">
                <a16:creationId xmlns:a16="http://schemas.microsoft.com/office/drawing/2014/main" id="{0A7D5DC7-DFF2-5D09-9576-CA48E0D6FE5E}"/>
              </a:ext>
            </a:extLst>
          </p:cNvPr>
          <p:cNvGraphicFramePr>
            <a:graphicFrameLocks/>
          </p:cNvGraphicFramePr>
          <p:nvPr/>
        </p:nvGraphicFramePr>
        <p:xfrm>
          <a:off x="304800" y="3993931"/>
          <a:ext cx="11582400" cy="25852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7791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n on top of a stack of papers&#10;&#10;AI-generated content may be incorrect.">
            <a:extLst>
              <a:ext uri="{FF2B5EF4-FFF2-40B4-BE49-F238E27FC236}">
                <a16:creationId xmlns:a16="http://schemas.microsoft.com/office/drawing/2014/main" id="{FFEB09D6-61FE-66C7-14D9-2D7A67B4D5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12192000" cy="6858001"/>
          </a:xfrm>
          <a:prstGeom prst="rect">
            <a:avLst/>
          </a:prstGeom>
        </p:spPr>
      </p:pic>
      <p:sp>
        <p:nvSpPr>
          <p:cNvPr id="11" name="Rectangle: Rounded Corners 10">
            <a:extLst>
              <a:ext uri="{FF2B5EF4-FFF2-40B4-BE49-F238E27FC236}">
                <a16:creationId xmlns:a16="http://schemas.microsoft.com/office/drawing/2014/main" id="{F7A1A247-58BB-57BA-BE4A-A3BD8805D9B6}"/>
              </a:ext>
            </a:extLst>
          </p:cNvPr>
          <p:cNvSpPr/>
          <p:nvPr/>
        </p:nvSpPr>
        <p:spPr>
          <a:xfrm>
            <a:off x="6388101" y="257627"/>
            <a:ext cx="5549900" cy="6342743"/>
          </a:xfrm>
          <a:prstGeom prst="roundRect">
            <a:avLst/>
          </a:prstGeom>
          <a:solidFill>
            <a:schemeClr val="tx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latin typeface="+mj-lt"/>
              </a:rPr>
              <a:t>USING RESERVES </a:t>
            </a:r>
            <a:br>
              <a:rPr lang="en-US" sz="4000" b="1" dirty="0">
                <a:latin typeface="+mj-lt"/>
              </a:rPr>
            </a:br>
            <a:r>
              <a:rPr lang="en-US" sz="4000" b="1" dirty="0">
                <a:latin typeface="+mj-lt"/>
              </a:rPr>
              <a:t>FOR STABILIZATION</a:t>
            </a:r>
          </a:p>
          <a:p>
            <a:pPr marL="342900" indent="-342900">
              <a:spcAft>
                <a:spcPts val="1200"/>
              </a:spcAft>
              <a:buFont typeface="Arial" panose="020B0604020202020204" pitchFamily="34" charset="0"/>
              <a:buChar char="•"/>
            </a:pPr>
            <a:r>
              <a:rPr lang="en-US" sz="2400" dirty="0"/>
              <a:t>Describe how reserves fit into a “bridging” strategy.</a:t>
            </a:r>
          </a:p>
          <a:p>
            <a:pPr marL="342900" indent="-342900">
              <a:spcAft>
                <a:spcPts val="1200"/>
              </a:spcAft>
              <a:buFont typeface="Arial" panose="020B0604020202020204" pitchFamily="34" charset="0"/>
              <a:buChar char="•"/>
            </a:pPr>
            <a:r>
              <a:rPr lang="en-US" sz="2400" dirty="0"/>
              <a:t>Maintain a credible fund balance policy.</a:t>
            </a:r>
          </a:p>
          <a:p>
            <a:pPr marL="342900" indent="-342900">
              <a:spcAft>
                <a:spcPts val="1200"/>
              </a:spcAft>
              <a:buFont typeface="Arial" panose="020B0604020202020204" pitchFamily="34" charset="0"/>
              <a:buChar char="•"/>
            </a:pPr>
            <a:r>
              <a:rPr lang="en-US" sz="2400" dirty="0"/>
              <a:t>Distinguish between one-time and permanent decreases:</a:t>
            </a:r>
          </a:p>
          <a:p>
            <a:pPr marL="800100" lvl="1" indent="-342900">
              <a:spcAft>
                <a:spcPts val="1200"/>
              </a:spcAft>
              <a:buFont typeface="Arial" panose="020B0604020202020204" pitchFamily="34" charset="0"/>
              <a:buChar char="•"/>
            </a:pPr>
            <a:r>
              <a:rPr lang="en-US" sz="2000" dirty="0"/>
              <a:t>If one-time, how long will downturn last?</a:t>
            </a:r>
          </a:p>
          <a:p>
            <a:pPr marL="342900" indent="-342900">
              <a:spcAft>
                <a:spcPts val="1200"/>
              </a:spcAft>
              <a:buFont typeface="Arial" panose="020B0604020202020204" pitchFamily="34" charset="0"/>
              <a:buChar char="•"/>
            </a:pPr>
            <a:r>
              <a:rPr lang="en-US" sz="2400" dirty="0"/>
              <a:t>Develop a replenishment strategy:</a:t>
            </a:r>
          </a:p>
          <a:p>
            <a:pPr marL="800100" lvl="1" indent="-342900">
              <a:spcAft>
                <a:spcPts val="1200"/>
              </a:spcAft>
              <a:buFont typeface="Arial" panose="020B0604020202020204" pitchFamily="34" charset="0"/>
              <a:buChar char="•"/>
            </a:pPr>
            <a:r>
              <a:rPr lang="en-US" sz="2000" dirty="0"/>
              <a:t>How will it be replenished? </a:t>
            </a:r>
          </a:p>
          <a:p>
            <a:pPr marL="800100" lvl="1" indent="-342900">
              <a:spcAft>
                <a:spcPts val="1200"/>
              </a:spcAft>
              <a:buFont typeface="Arial" panose="020B0604020202020204" pitchFamily="34" charset="0"/>
              <a:buChar char="•"/>
            </a:pPr>
            <a:r>
              <a:rPr lang="en-US" sz="2000" dirty="0"/>
              <a:t>When will it be replenished?</a:t>
            </a:r>
            <a:endParaRPr lang="en-US" dirty="0"/>
          </a:p>
        </p:txBody>
      </p:sp>
    </p:spTree>
    <p:extLst>
      <p:ext uri="{BB962C8B-B14F-4D97-AF65-F5344CB8AC3E}">
        <p14:creationId xmlns:p14="http://schemas.microsoft.com/office/powerpoint/2010/main" val="2849285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Debt Management Policies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478780"/>
          </a:xfrm>
        </p:spPr>
        <p:txBody>
          <a:bodyPr>
            <a:normAutofit/>
          </a:bodyPr>
          <a:lstStyle/>
          <a:p>
            <a:pPr>
              <a:lnSpc>
                <a:spcPct val="110000"/>
              </a:lnSpc>
              <a:spcAft>
                <a:spcPts val="1200"/>
              </a:spcAft>
            </a:pPr>
            <a:r>
              <a:rPr lang="en-US" sz="2800" dirty="0"/>
              <a:t>Issue: Debt management practices may be inadequate, and requirements are always changing.</a:t>
            </a:r>
          </a:p>
          <a:p>
            <a:pPr>
              <a:lnSpc>
                <a:spcPct val="110000"/>
              </a:lnSpc>
              <a:spcAft>
                <a:spcPts val="1200"/>
              </a:spcAft>
            </a:pPr>
            <a:r>
              <a:rPr lang="en-US" sz="2800" dirty="0"/>
              <a:t>Potential problems: </a:t>
            </a:r>
          </a:p>
          <a:p>
            <a:pPr lvl="1">
              <a:lnSpc>
                <a:spcPct val="110000"/>
              </a:lnSpc>
              <a:spcAft>
                <a:spcPts val="1200"/>
              </a:spcAft>
            </a:pPr>
            <a:r>
              <a:rPr lang="en-US" sz="2400" dirty="0">
                <a:solidFill>
                  <a:schemeClr val="tx2"/>
                </a:solidFill>
              </a:rPr>
              <a:t>Late or unfiled disclosure and arbitrage reports.</a:t>
            </a:r>
          </a:p>
          <a:p>
            <a:pPr lvl="1">
              <a:lnSpc>
                <a:spcPct val="110000"/>
              </a:lnSpc>
              <a:spcAft>
                <a:spcPts val="1200"/>
              </a:spcAft>
            </a:pPr>
            <a:r>
              <a:rPr lang="en-US" sz="2400" dirty="0">
                <a:solidFill>
                  <a:schemeClr val="tx2"/>
                </a:solidFill>
              </a:rPr>
              <a:t>Failure to file material event notices.</a:t>
            </a:r>
          </a:p>
          <a:p>
            <a:pPr lvl="1">
              <a:lnSpc>
                <a:spcPct val="110000"/>
              </a:lnSpc>
              <a:spcAft>
                <a:spcPts val="1200"/>
              </a:spcAft>
            </a:pPr>
            <a:r>
              <a:rPr lang="en-US" sz="2400" dirty="0">
                <a:solidFill>
                  <a:schemeClr val="tx2"/>
                </a:solidFill>
              </a:rPr>
              <a:t>Lost investment earnings potential.</a:t>
            </a:r>
          </a:p>
          <a:p>
            <a:pPr lvl="1">
              <a:lnSpc>
                <a:spcPct val="110000"/>
              </a:lnSpc>
              <a:spcAft>
                <a:spcPts val="1200"/>
              </a:spcAft>
            </a:pPr>
            <a:r>
              <a:rPr lang="en-US" sz="2400" dirty="0">
                <a:solidFill>
                  <a:schemeClr val="tx2"/>
                </a:solidFill>
              </a:rPr>
              <a:t>Bond proceeds on hand for years.</a:t>
            </a:r>
          </a:p>
          <a:p>
            <a:pPr lvl="1">
              <a:lnSpc>
                <a:spcPct val="110000"/>
              </a:lnSpc>
              <a:spcAft>
                <a:spcPts val="1200"/>
              </a:spcAft>
            </a:pPr>
            <a:r>
              <a:rPr lang="en-US" sz="2400" dirty="0">
                <a:solidFill>
                  <a:schemeClr val="tx2"/>
                </a:solidFill>
              </a:rPr>
              <a:t>Inadequate recordkeeping for IRS audit purposes.</a:t>
            </a:r>
          </a:p>
          <a:p>
            <a:pPr lvl="1">
              <a:lnSpc>
                <a:spcPct val="110000"/>
              </a:lnSpc>
              <a:spcAft>
                <a:spcPts val="1200"/>
              </a:spcAft>
            </a:pPr>
            <a:r>
              <a:rPr lang="en-US" sz="2400" dirty="0">
                <a:solidFill>
                  <a:schemeClr val="tx2"/>
                </a:solidFill>
              </a:rPr>
              <a:t>Private activity issues.</a:t>
            </a:r>
            <a:endParaRPr lang="en-US" dirty="0">
              <a:solidFill>
                <a:schemeClr val="tx2"/>
              </a:solidFill>
            </a:endParaRPr>
          </a:p>
        </p:txBody>
      </p:sp>
    </p:spTree>
    <p:extLst>
      <p:ext uri="{BB962C8B-B14F-4D97-AF65-F5344CB8AC3E}">
        <p14:creationId xmlns:p14="http://schemas.microsoft.com/office/powerpoint/2010/main" val="2659593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Debt Management Policies – Related Questions to Ask</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pPr>
              <a:lnSpc>
                <a:spcPct val="110000"/>
              </a:lnSpc>
              <a:spcAft>
                <a:spcPts val="1200"/>
              </a:spcAft>
            </a:pPr>
            <a:r>
              <a:rPr lang="en-US" sz="2800" dirty="0"/>
              <a:t>Is there a comprehensive, frequently-updated debt management policy and clear procedures for staff to follow?</a:t>
            </a:r>
          </a:p>
          <a:p>
            <a:pPr>
              <a:lnSpc>
                <a:spcPct val="110000"/>
              </a:lnSpc>
              <a:spcAft>
                <a:spcPts val="1200"/>
              </a:spcAft>
            </a:pPr>
            <a:r>
              <a:rPr lang="en-US" sz="2800" dirty="0"/>
              <a:t>Who prepares disclosure and arbitrage reports and material event notices (or are they being prepared) and are they filed timely?</a:t>
            </a:r>
          </a:p>
          <a:p>
            <a:pPr>
              <a:lnSpc>
                <a:spcPct val="110000"/>
              </a:lnSpc>
              <a:spcAft>
                <a:spcPts val="1200"/>
              </a:spcAft>
            </a:pPr>
            <a:r>
              <a:rPr lang="en-US" sz="2800" dirty="0"/>
              <a:t>How are bond proceeds and reserve funds invested and how long have bond proceeds been on hand?</a:t>
            </a:r>
          </a:p>
          <a:p>
            <a:pPr>
              <a:lnSpc>
                <a:spcPct val="110000"/>
              </a:lnSpc>
              <a:spcAft>
                <a:spcPts val="1200"/>
              </a:spcAft>
            </a:pPr>
            <a:r>
              <a:rPr lang="en-US" sz="2800" dirty="0"/>
              <a:t>How long are records of bond proceeds expenditures kept?</a:t>
            </a:r>
          </a:p>
          <a:p>
            <a:pPr>
              <a:lnSpc>
                <a:spcPct val="110000"/>
              </a:lnSpc>
              <a:spcAft>
                <a:spcPts val="1200"/>
              </a:spcAft>
            </a:pPr>
            <a:r>
              <a:rPr lang="en-US" sz="2800" dirty="0"/>
              <a:t>Is a monitoring program in place to check for new private activity uses of bond-financed facilities?</a:t>
            </a:r>
          </a:p>
        </p:txBody>
      </p:sp>
    </p:spTree>
    <p:extLst>
      <p:ext uri="{BB962C8B-B14F-4D97-AF65-F5344CB8AC3E}">
        <p14:creationId xmlns:p14="http://schemas.microsoft.com/office/powerpoint/2010/main" val="1708996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6C6F95-357D-738C-B0C5-E48D81ACA63E}"/>
              </a:ext>
            </a:extLst>
          </p:cNvPr>
          <p:cNvSpPr/>
          <p:nvPr/>
        </p:nvSpPr>
        <p:spPr>
          <a:xfrm>
            <a:off x="0" y="0"/>
            <a:ext cx="6324600"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0" y="165100"/>
            <a:ext cx="6324600" cy="914400"/>
          </a:xfrm>
        </p:spPr>
        <p:txBody>
          <a:bodyPr>
            <a:normAutofit/>
          </a:bodyPr>
          <a:lstStyle/>
          <a:p>
            <a:pPr algn="ctr"/>
            <a:r>
              <a:rPr lang="en-US" sz="5400" dirty="0">
                <a:solidFill>
                  <a:schemeClr val="bg1"/>
                </a:solidFill>
              </a:rPr>
              <a:t>Investment Policies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266700" y="1079500"/>
            <a:ext cx="5791200" cy="5486400"/>
          </a:xfrm>
        </p:spPr>
        <p:txBody>
          <a:bodyPr>
            <a:normAutofit/>
          </a:bodyPr>
          <a:lstStyle/>
          <a:p>
            <a:pPr>
              <a:lnSpc>
                <a:spcPct val="100000"/>
              </a:lnSpc>
              <a:spcAft>
                <a:spcPts val="1200"/>
              </a:spcAft>
            </a:pPr>
            <a:r>
              <a:rPr lang="en-US" sz="2800" dirty="0">
                <a:solidFill>
                  <a:schemeClr val="bg1"/>
                </a:solidFill>
              </a:rPr>
              <a:t>Issue: Many agencies have out of date investment policies or do not optimally invest funds.</a:t>
            </a:r>
          </a:p>
          <a:p>
            <a:pPr>
              <a:lnSpc>
                <a:spcPct val="100000"/>
              </a:lnSpc>
              <a:spcAft>
                <a:spcPts val="1200"/>
              </a:spcAft>
            </a:pPr>
            <a:r>
              <a:rPr lang="en-US" sz="2800" dirty="0">
                <a:solidFill>
                  <a:schemeClr val="bg1"/>
                </a:solidFill>
              </a:rPr>
              <a:t>Potential problems: </a:t>
            </a:r>
          </a:p>
          <a:p>
            <a:pPr lvl="1">
              <a:lnSpc>
                <a:spcPct val="100000"/>
              </a:lnSpc>
              <a:spcAft>
                <a:spcPts val="1200"/>
              </a:spcAft>
            </a:pPr>
            <a:r>
              <a:rPr lang="en-US" sz="2400" dirty="0">
                <a:solidFill>
                  <a:schemeClr val="bg1"/>
                </a:solidFill>
              </a:rPr>
              <a:t>Unnecessary policy limitations.</a:t>
            </a:r>
          </a:p>
          <a:p>
            <a:pPr lvl="1">
              <a:lnSpc>
                <a:spcPct val="100000"/>
              </a:lnSpc>
              <a:spcAft>
                <a:spcPts val="1200"/>
              </a:spcAft>
            </a:pPr>
            <a:r>
              <a:rPr lang="en-US" sz="2400" dirty="0">
                <a:solidFill>
                  <a:schemeClr val="bg1"/>
                </a:solidFill>
              </a:rPr>
              <a:t>Inconsistency with state law or current practices.</a:t>
            </a:r>
          </a:p>
          <a:p>
            <a:pPr lvl="1">
              <a:lnSpc>
                <a:spcPct val="100000"/>
              </a:lnSpc>
              <a:spcAft>
                <a:spcPts val="1200"/>
              </a:spcAft>
            </a:pPr>
            <a:r>
              <a:rPr lang="en-US" sz="2400" dirty="0">
                <a:solidFill>
                  <a:schemeClr val="bg1"/>
                </a:solidFill>
              </a:rPr>
              <a:t>Inadequate reporting to Council or Board.</a:t>
            </a:r>
          </a:p>
          <a:p>
            <a:pPr lvl="1">
              <a:lnSpc>
                <a:spcPct val="100000"/>
              </a:lnSpc>
              <a:spcAft>
                <a:spcPts val="1200"/>
              </a:spcAft>
            </a:pPr>
            <a:r>
              <a:rPr lang="en-US" sz="2400" dirty="0">
                <a:solidFill>
                  <a:schemeClr val="bg1"/>
                </a:solidFill>
              </a:rPr>
              <a:t>No cash flow modeling / cash shortages.</a:t>
            </a:r>
          </a:p>
          <a:p>
            <a:pPr lvl="1">
              <a:lnSpc>
                <a:spcPct val="100000"/>
              </a:lnSpc>
              <a:spcAft>
                <a:spcPts val="1200"/>
              </a:spcAft>
            </a:pPr>
            <a:r>
              <a:rPr lang="en-US" sz="2400" dirty="0">
                <a:solidFill>
                  <a:schemeClr val="bg1"/>
                </a:solidFill>
              </a:rPr>
              <a:t>High bank or money market balances.</a:t>
            </a:r>
          </a:p>
          <a:p>
            <a:pPr lvl="1">
              <a:lnSpc>
                <a:spcPct val="100000"/>
              </a:lnSpc>
              <a:spcAft>
                <a:spcPts val="1200"/>
              </a:spcAft>
            </a:pPr>
            <a:r>
              <a:rPr lang="en-US" sz="2400" dirty="0">
                <a:solidFill>
                  <a:schemeClr val="bg1"/>
                </a:solidFill>
              </a:rPr>
              <a:t>Low interest earnings.</a:t>
            </a:r>
          </a:p>
        </p:txBody>
      </p:sp>
      <p:pic>
        <p:nvPicPr>
          <p:cNvPr id="7" name="Picture 6" descr="A stack of binders on a desk&#10;&#10;AI-generated content may be incorrect.">
            <a:extLst>
              <a:ext uri="{FF2B5EF4-FFF2-40B4-BE49-F238E27FC236}">
                <a16:creationId xmlns:a16="http://schemas.microsoft.com/office/drawing/2014/main" id="{BC869A63-B4B0-E6A3-8454-CE14A1D76C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24600" y="0"/>
            <a:ext cx="5867400" cy="6858000"/>
          </a:xfrm>
          <a:prstGeom prst="rect">
            <a:avLst/>
          </a:prstGeom>
        </p:spPr>
      </p:pic>
    </p:spTree>
    <p:extLst>
      <p:ext uri="{BB962C8B-B14F-4D97-AF65-F5344CB8AC3E}">
        <p14:creationId xmlns:p14="http://schemas.microsoft.com/office/powerpoint/2010/main" val="2696649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Investment Policies – Related Questions to Ask</a:t>
            </a:r>
          </a:p>
        </p:txBody>
      </p:sp>
      <p:graphicFrame>
        <p:nvGraphicFramePr>
          <p:cNvPr id="4" name="Content Placeholder 3">
            <a:extLst>
              <a:ext uri="{FF2B5EF4-FFF2-40B4-BE49-F238E27FC236}">
                <a16:creationId xmlns:a16="http://schemas.microsoft.com/office/drawing/2014/main" id="{B3223361-6ADD-0D06-AF6E-FF79261916D4}"/>
              </a:ext>
            </a:extLst>
          </p:cNvPr>
          <p:cNvGraphicFramePr>
            <a:graphicFrameLocks noGrp="1"/>
          </p:cNvGraphicFramePr>
          <p:nvPr>
            <p:ph idx="1"/>
            <p:extLst>
              <p:ext uri="{D42A27DB-BD31-4B8C-83A1-F6EECF244321}">
                <p14:modId xmlns:p14="http://schemas.microsoft.com/office/powerpoint/2010/main" val="2014563245"/>
              </p:ext>
            </p:extLst>
          </p:nvPr>
        </p:nvGraphicFramePr>
        <p:xfrm>
          <a:off x="304253" y="1188720"/>
          <a:ext cx="11582400" cy="4615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31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Procurement Policies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pPr>
              <a:lnSpc>
                <a:spcPct val="100000"/>
              </a:lnSpc>
              <a:spcAft>
                <a:spcPts val="1200"/>
              </a:spcAft>
            </a:pPr>
            <a:r>
              <a:rPr lang="en-US" sz="2800" dirty="0"/>
              <a:t>Issue: Failure to provide adequate oversight to the procurement process can result in violations of the law or internal policies and procedures.</a:t>
            </a:r>
          </a:p>
          <a:p>
            <a:pPr>
              <a:lnSpc>
                <a:spcPct val="100000"/>
              </a:lnSpc>
              <a:spcAft>
                <a:spcPts val="1200"/>
              </a:spcAft>
            </a:pPr>
            <a:r>
              <a:rPr lang="en-US" sz="2800" dirty="0"/>
              <a:t>Potential problems: </a:t>
            </a:r>
          </a:p>
          <a:p>
            <a:pPr lvl="1">
              <a:lnSpc>
                <a:spcPct val="100000"/>
              </a:lnSpc>
              <a:spcAft>
                <a:spcPts val="1200"/>
              </a:spcAft>
            </a:pPr>
            <a:r>
              <a:rPr lang="en-US" sz="2400" dirty="0">
                <a:solidFill>
                  <a:schemeClr val="tx2"/>
                </a:solidFill>
              </a:rPr>
              <a:t>Payment of invoices without a purchase order.</a:t>
            </a:r>
          </a:p>
          <a:p>
            <a:pPr lvl="1">
              <a:lnSpc>
                <a:spcPct val="100000"/>
              </a:lnSpc>
              <a:spcAft>
                <a:spcPts val="1200"/>
              </a:spcAft>
            </a:pPr>
            <a:r>
              <a:rPr lang="en-US" sz="2400" dirty="0">
                <a:solidFill>
                  <a:schemeClr val="tx2"/>
                </a:solidFill>
              </a:rPr>
              <a:t>Introduction of opportunities for fraud.</a:t>
            </a:r>
          </a:p>
          <a:p>
            <a:pPr lvl="1">
              <a:lnSpc>
                <a:spcPct val="100000"/>
              </a:lnSpc>
              <a:spcAft>
                <a:spcPts val="1200"/>
              </a:spcAft>
            </a:pPr>
            <a:r>
              <a:rPr lang="en-US" sz="2400" dirty="0">
                <a:solidFill>
                  <a:schemeClr val="tx2"/>
                </a:solidFill>
              </a:rPr>
              <a:t>Issues with adequacy of competitive selection.</a:t>
            </a:r>
          </a:p>
          <a:p>
            <a:pPr lvl="1">
              <a:lnSpc>
                <a:spcPct val="100000"/>
              </a:lnSpc>
              <a:spcAft>
                <a:spcPts val="1200"/>
              </a:spcAft>
            </a:pPr>
            <a:r>
              <a:rPr lang="en-US" sz="2400" dirty="0">
                <a:solidFill>
                  <a:schemeClr val="tx2"/>
                </a:solidFill>
              </a:rPr>
              <a:t>Splitting of purchases / unnecessarily low bid limits.</a:t>
            </a:r>
          </a:p>
          <a:p>
            <a:pPr lvl="1">
              <a:lnSpc>
                <a:spcPct val="100000"/>
              </a:lnSpc>
              <a:spcAft>
                <a:spcPts val="1200"/>
              </a:spcAft>
            </a:pPr>
            <a:r>
              <a:rPr lang="en-US" sz="2400" dirty="0">
                <a:solidFill>
                  <a:schemeClr val="tx2"/>
                </a:solidFill>
              </a:rPr>
              <a:t>Inadequate tracking of change orders.</a:t>
            </a:r>
          </a:p>
          <a:p>
            <a:pPr lvl="1">
              <a:lnSpc>
                <a:spcPct val="100000"/>
              </a:lnSpc>
              <a:spcAft>
                <a:spcPts val="1200"/>
              </a:spcAft>
            </a:pPr>
            <a:r>
              <a:rPr lang="en-US" sz="2400" dirty="0">
                <a:solidFill>
                  <a:schemeClr val="tx2"/>
                </a:solidFill>
              </a:rPr>
              <a:t>Exceeding Council or Board-authorized contract or change order limitations.</a:t>
            </a:r>
          </a:p>
        </p:txBody>
      </p:sp>
    </p:spTree>
    <p:extLst>
      <p:ext uri="{BB962C8B-B14F-4D97-AF65-F5344CB8AC3E}">
        <p14:creationId xmlns:p14="http://schemas.microsoft.com/office/powerpoint/2010/main" val="1714569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Procurement Policies – Related Questions to Ask</a:t>
            </a:r>
          </a:p>
        </p:txBody>
      </p:sp>
      <p:graphicFrame>
        <p:nvGraphicFramePr>
          <p:cNvPr id="4" name="Content Placeholder 3">
            <a:extLst>
              <a:ext uri="{FF2B5EF4-FFF2-40B4-BE49-F238E27FC236}">
                <a16:creationId xmlns:a16="http://schemas.microsoft.com/office/drawing/2014/main" id="{F2BDEA57-4E97-DEF3-0B47-162D9E84C7D3}"/>
              </a:ext>
            </a:extLst>
          </p:cNvPr>
          <p:cNvGraphicFramePr>
            <a:graphicFrameLocks noGrp="1"/>
          </p:cNvGraphicFramePr>
          <p:nvPr>
            <p:ph idx="1"/>
            <p:extLst>
              <p:ext uri="{D42A27DB-BD31-4B8C-83A1-F6EECF244321}">
                <p14:modId xmlns:p14="http://schemas.microsoft.com/office/powerpoint/2010/main" val="104382235"/>
              </p:ext>
            </p:extLst>
          </p:nvPr>
        </p:nvGraphicFramePr>
        <p:xfrm>
          <a:off x="304253" y="1188720"/>
          <a:ext cx="11582400" cy="4589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0331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Budget Administration Policies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pPr>
              <a:lnSpc>
                <a:spcPct val="100000"/>
              </a:lnSpc>
              <a:spcAft>
                <a:spcPts val="1200"/>
              </a:spcAft>
            </a:pPr>
            <a:r>
              <a:rPr lang="en-US" sz="2800" dirty="0"/>
              <a:t>Issue: Budget processes may be informal, inadequate, and/or inconsistent with regulatory requirements.</a:t>
            </a:r>
          </a:p>
          <a:p>
            <a:pPr>
              <a:lnSpc>
                <a:spcPct val="100000"/>
              </a:lnSpc>
              <a:spcAft>
                <a:spcPts val="1200"/>
              </a:spcAft>
            </a:pPr>
            <a:r>
              <a:rPr lang="en-US" sz="2800" dirty="0"/>
              <a:t>Potential problems: </a:t>
            </a:r>
          </a:p>
          <a:p>
            <a:pPr lvl="1">
              <a:lnSpc>
                <a:spcPct val="100000"/>
              </a:lnSpc>
              <a:spcAft>
                <a:spcPts val="1200"/>
              </a:spcAft>
            </a:pPr>
            <a:r>
              <a:rPr lang="en-US" sz="2400" dirty="0">
                <a:solidFill>
                  <a:schemeClr val="tx2"/>
                </a:solidFill>
              </a:rPr>
              <a:t>Budget transfers approved without proper authorization.</a:t>
            </a:r>
          </a:p>
          <a:p>
            <a:pPr lvl="1">
              <a:lnSpc>
                <a:spcPct val="100000"/>
              </a:lnSpc>
              <a:spcAft>
                <a:spcPts val="1200"/>
              </a:spcAft>
            </a:pPr>
            <a:r>
              <a:rPr lang="en-US" sz="2400" dirty="0">
                <a:solidFill>
                  <a:schemeClr val="tx2"/>
                </a:solidFill>
              </a:rPr>
              <a:t>Appropriations approved without proper authorization.</a:t>
            </a:r>
          </a:p>
          <a:p>
            <a:pPr lvl="1">
              <a:lnSpc>
                <a:spcPct val="100000"/>
              </a:lnSpc>
              <a:spcAft>
                <a:spcPts val="1200"/>
              </a:spcAft>
            </a:pPr>
            <a:r>
              <a:rPr lang="en-US" sz="2400" dirty="0">
                <a:solidFill>
                  <a:schemeClr val="tx2"/>
                </a:solidFill>
              </a:rPr>
              <a:t>Inadequate procedures for the management of budget carryovers / rebudgeting.</a:t>
            </a:r>
          </a:p>
          <a:p>
            <a:pPr lvl="1">
              <a:lnSpc>
                <a:spcPct val="100000"/>
              </a:lnSpc>
              <a:spcAft>
                <a:spcPts val="1200"/>
              </a:spcAft>
            </a:pPr>
            <a:r>
              <a:rPr lang="en-US" sz="2400" dirty="0">
                <a:solidFill>
                  <a:schemeClr val="tx2"/>
                </a:solidFill>
              </a:rPr>
              <a:t>Inadequate processes for evaluating budget enhancements.</a:t>
            </a:r>
          </a:p>
        </p:txBody>
      </p:sp>
    </p:spTree>
    <p:extLst>
      <p:ext uri="{BB962C8B-B14F-4D97-AF65-F5344CB8AC3E}">
        <p14:creationId xmlns:p14="http://schemas.microsoft.com/office/powerpoint/2010/main" val="1474373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fontScale="90000"/>
          </a:bodyPr>
          <a:lstStyle/>
          <a:p>
            <a:r>
              <a:rPr lang="en-US" dirty="0"/>
              <a:t>Budget Administration Policies – Related Questions to Ask</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054100"/>
            <a:ext cx="6299200" cy="5689600"/>
          </a:xfrm>
        </p:spPr>
        <p:txBody>
          <a:bodyPr>
            <a:normAutofit/>
          </a:bodyPr>
          <a:lstStyle/>
          <a:p>
            <a:pPr>
              <a:lnSpc>
                <a:spcPct val="100000"/>
              </a:lnSpc>
              <a:spcAft>
                <a:spcPts val="1200"/>
              </a:spcAft>
            </a:pPr>
            <a:r>
              <a:rPr lang="en-US" sz="2800" dirty="0"/>
              <a:t>Is the budget process well understood, formalized, and appropriate for the size and complexity of the agency?</a:t>
            </a:r>
          </a:p>
          <a:p>
            <a:pPr>
              <a:lnSpc>
                <a:spcPct val="100000"/>
              </a:lnSpc>
              <a:spcAft>
                <a:spcPts val="1200"/>
              </a:spcAft>
            </a:pPr>
            <a:r>
              <a:rPr lang="en-US" sz="2800" dirty="0"/>
              <a:t>Is a framework in place to evaluate requests for additional funding or budget transfers?</a:t>
            </a:r>
          </a:p>
          <a:p>
            <a:pPr>
              <a:lnSpc>
                <a:spcPct val="100000"/>
              </a:lnSpc>
              <a:spcAft>
                <a:spcPts val="1200"/>
              </a:spcAft>
            </a:pPr>
            <a:r>
              <a:rPr lang="en-US" sz="2800" dirty="0"/>
              <a:t>Are appropriate controls in place to prevent unauthorized appropriations or transfers?</a:t>
            </a:r>
          </a:p>
          <a:p>
            <a:pPr>
              <a:lnSpc>
                <a:spcPct val="100000"/>
              </a:lnSpc>
              <a:spcAft>
                <a:spcPts val="1200"/>
              </a:spcAft>
            </a:pPr>
            <a:r>
              <a:rPr lang="en-US" sz="2800" dirty="0"/>
              <a:t>Is a formalized process in place for the evaluation and approval of budget carryovers or rebudgeting?</a:t>
            </a:r>
          </a:p>
        </p:txBody>
      </p:sp>
      <p:pic>
        <p:nvPicPr>
          <p:cNvPr id="12" name="Graphic 11" descr="Piggy Bank with solid fill">
            <a:extLst>
              <a:ext uri="{FF2B5EF4-FFF2-40B4-BE49-F238E27FC236}">
                <a16:creationId xmlns:a16="http://schemas.microsoft.com/office/drawing/2014/main" id="{B4F26B02-05FA-1B55-CCA1-6EFC82A1B5F9}"/>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6274" t="15700" r="3806" b="14124"/>
          <a:stretch/>
        </p:blipFill>
        <p:spPr>
          <a:xfrm>
            <a:off x="6801819" y="1444625"/>
            <a:ext cx="5085381" cy="3968750"/>
          </a:xfrm>
          <a:prstGeom prst="rect">
            <a:avLst/>
          </a:prstGeom>
        </p:spPr>
      </p:pic>
    </p:spTree>
    <p:extLst>
      <p:ext uri="{BB962C8B-B14F-4D97-AF65-F5344CB8AC3E}">
        <p14:creationId xmlns:p14="http://schemas.microsoft.com/office/powerpoint/2010/main" val="1089242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hand holding money in front of a blue background&#10;&#10;AI-generated content may be incorrect.">
            <a:extLst>
              <a:ext uri="{FF2B5EF4-FFF2-40B4-BE49-F238E27FC236}">
                <a16:creationId xmlns:a16="http://schemas.microsoft.com/office/drawing/2014/main" id="{1ED5CA8A-BF3E-8A8A-B7C1-1A42C56A86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6096000" y="630238"/>
            <a:ext cx="5791200" cy="914400"/>
          </a:xfrm>
        </p:spPr>
        <p:txBody>
          <a:bodyPr>
            <a:normAutofit/>
          </a:bodyPr>
          <a:lstStyle/>
          <a:p>
            <a:pPr algn="ctr"/>
            <a:r>
              <a:rPr lang="en-US" dirty="0"/>
              <a:t>Cash Management Policies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6096000" y="1544638"/>
            <a:ext cx="5791200" cy="5008562"/>
          </a:xfrm>
        </p:spPr>
        <p:txBody>
          <a:bodyPr>
            <a:normAutofit/>
          </a:bodyPr>
          <a:lstStyle/>
          <a:p>
            <a:pPr>
              <a:lnSpc>
                <a:spcPct val="100000"/>
              </a:lnSpc>
              <a:spcAft>
                <a:spcPts val="1200"/>
              </a:spcAft>
            </a:pPr>
            <a:r>
              <a:rPr lang="en-US" sz="2800" dirty="0"/>
              <a:t>Issue: Controls over cash management may be inadequate or inconsistent across the agency.</a:t>
            </a:r>
          </a:p>
          <a:p>
            <a:pPr>
              <a:lnSpc>
                <a:spcPct val="100000"/>
              </a:lnSpc>
              <a:spcAft>
                <a:spcPts val="1200"/>
              </a:spcAft>
            </a:pPr>
            <a:r>
              <a:rPr lang="en-US" sz="2800" dirty="0"/>
              <a:t>Potential problems: </a:t>
            </a:r>
          </a:p>
          <a:p>
            <a:pPr lvl="1">
              <a:lnSpc>
                <a:spcPct val="100000"/>
              </a:lnSpc>
              <a:spcAft>
                <a:spcPts val="1200"/>
              </a:spcAft>
            </a:pPr>
            <a:r>
              <a:rPr lang="en-US" sz="2400" dirty="0">
                <a:solidFill>
                  <a:schemeClr val="tx2"/>
                </a:solidFill>
              </a:rPr>
              <a:t>Differing procedures at various points of payment.</a:t>
            </a:r>
          </a:p>
          <a:p>
            <a:pPr lvl="1">
              <a:lnSpc>
                <a:spcPct val="100000"/>
              </a:lnSpc>
              <a:spcAft>
                <a:spcPts val="1200"/>
              </a:spcAft>
            </a:pPr>
            <a:r>
              <a:rPr lang="en-US" sz="2400" dirty="0">
                <a:solidFill>
                  <a:schemeClr val="tx2"/>
                </a:solidFill>
              </a:rPr>
              <a:t>Inadequate review and approval of cash receipts reporting.</a:t>
            </a:r>
          </a:p>
          <a:p>
            <a:pPr lvl="1">
              <a:lnSpc>
                <a:spcPct val="100000"/>
              </a:lnSpc>
              <a:spcAft>
                <a:spcPts val="1200"/>
              </a:spcAft>
            </a:pPr>
            <a:r>
              <a:rPr lang="en-US" sz="2400" dirty="0">
                <a:solidFill>
                  <a:schemeClr val="tx2"/>
                </a:solidFill>
              </a:rPr>
              <a:t>Infrequent transfers, inadequate storage, or inappropriate deposit mechanisms for cash on hand.</a:t>
            </a:r>
          </a:p>
        </p:txBody>
      </p:sp>
    </p:spTree>
    <p:extLst>
      <p:ext uri="{BB962C8B-B14F-4D97-AF65-F5344CB8AC3E}">
        <p14:creationId xmlns:p14="http://schemas.microsoft.com/office/powerpoint/2010/main" val="435395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a:xfrm>
            <a:off x="1828800" y="2057400"/>
            <a:ext cx="8534400" cy="4114800"/>
          </a:xfrm>
        </p:spPr>
        <p:txBody>
          <a:bodyPr/>
          <a:lstStyle/>
          <a:p>
            <a:r>
              <a:rPr lang="en-US" dirty="0"/>
              <a:t>The Role of Policy in Financial Management</a:t>
            </a:r>
          </a:p>
        </p:txBody>
      </p:sp>
    </p:spTree>
    <p:extLst>
      <p:ext uri="{BB962C8B-B14F-4D97-AF65-F5344CB8AC3E}">
        <p14:creationId xmlns:p14="http://schemas.microsoft.com/office/powerpoint/2010/main" val="245871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Cash Management Policies – Related Questions to ASk</a:t>
            </a:r>
          </a:p>
        </p:txBody>
      </p:sp>
      <p:graphicFrame>
        <p:nvGraphicFramePr>
          <p:cNvPr id="4" name="Content Placeholder 3">
            <a:extLst>
              <a:ext uri="{FF2B5EF4-FFF2-40B4-BE49-F238E27FC236}">
                <a16:creationId xmlns:a16="http://schemas.microsoft.com/office/drawing/2014/main" id="{E928860D-8A24-9495-7464-2C897A80AC41}"/>
              </a:ext>
            </a:extLst>
          </p:cNvPr>
          <p:cNvGraphicFramePr>
            <a:graphicFrameLocks noGrp="1"/>
          </p:cNvGraphicFramePr>
          <p:nvPr>
            <p:ph idx="1"/>
            <p:extLst>
              <p:ext uri="{D42A27DB-BD31-4B8C-83A1-F6EECF244321}">
                <p14:modId xmlns:p14="http://schemas.microsoft.com/office/powerpoint/2010/main" val="2115674577"/>
              </p:ext>
            </p:extLst>
          </p:nvPr>
        </p:nvGraphicFramePr>
        <p:xfrm>
          <a:off x="304253" y="1188720"/>
          <a:ext cx="11582400" cy="4538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4149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Capital Asset and Inventory Policies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pPr>
              <a:lnSpc>
                <a:spcPct val="100000"/>
              </a:lnSpc>
              <a:spcAft>
                <a:spcPts val="1200"/>
              </a:spcAft>
            </a:pPr>
            <a:r>
              <a:rPr lang="en-US" sz="2800" dirty="0"/>
              <a:t>Issue: Capital assets may not be properly tracked or coded upon purchase or inventory may not be properly controlled.</a:t>
            </a:r>
          </a:p>
          <a:p>
            <a:pPr>
              <a:lnSpc>
                <a:spcPct val="100000"/>
              </a:lnSpc>
              <a:spcAft>
                <a:spcPts val="1200"/>
              </a:spcAft>
            </a:pPr>
            <a:r>
              <a:rPr lang="en-US" sz="2800" dirty="0"/>
              <a:t>Potential problems: </a:t>
            </a:r>
          </a:p>
          <a:p>
            <a:pPr lvl="1">
              <a:lnSpc>
                <a:spcPct val="100000"/>
              </a:lnSpc>
              <a:spcAft>
                <a:spcPts val="1200"/>
              </a:spcAft>
            </a:pPr>
            <a:r>
              <a:rPr lang="en-US" sz="2400" dirty="0">
                <a:solidFill>
                  <a:schemeClr val="tx2"/>
                </a:solidFill>
              </a:rPr>
              <a:t>Capital assets are recorded in operating expenditure accounts.</a:t>
            </a:r>
          </a:p>
          <a:p>
            <a:pPr lvl="1">
              <a:lnSpc>
                <a:spcPct val="100000"/>
              </a:lnSpc>
              <a:spcAft>
                <a:spcPts val="1200"/>
              </a:spcAft>
            </a:pPr>
            <a:r>
              <a:rPr lang="en-US" sz="2400" dirty="0">
                <a:solidFill>
                  <a:schemeClr val="tx2"/>
                </a:solidFill>
              </a:rPr>
              <a:t>Capital purchases are not adequately tracked and are missed.</a:t>
            </a:r>
          </a:p>
          <a:p>
            <a:pPr lvl="1">
              <a:lnSpc>
                <a:spcPct val="100000"/>
              </a:lnSpc>
              <a:spcAft>
                <a:spcPts val="1200"/>
              </a:spcAft>
            </a:pPr>
            <a:r>
              <a:rPr lang="en-US" sz="2400" dirty="0">
                <a:solidFill>
                  <a:schemeClr val="tx2"/>
                </a:solidFill>
              </a:rPr>
              <a:t>Inventory is not tracked or is expensed upon purchase.</a:t>
            </a:r>
          </a:p>
          <a:p>
            <a:pPr lvl="1">
              <a:lnSpc>
                <a:spcPct val="100000"/>
              </a:lnSpc>
              <a:spcAft>
                <a:spcPts val="1200"/>
              </a:spcAft>
            </a:pPr>
            <a:r>
              <a:rPr lang="en-US" sz="2400" dirty="0">
                <a:solidFill>
                  <a:schemeClr val="tx2"/>
                </a:solidFill>
              </a:rPr>
              <a:t>Inventory counts are infrequent and discrepancies are not reconciled.</a:t>
            </a:r>
          </a:p>
          <a:p>
            <a:pPr lvl="1">
              <a:lnSpc>
                <a:spcPct val="100000"/>
              </a:lnSpc>
              <a:spcAft>
                <a:spcPts val="1200"/>
              </a:spcAft>
            </a:pPr>
            <a:r>
              <a:rPr lang="en-US" sz="2400" dirty="0">
                <a:solidFill>
                  <a:schemeClr val="tx2"/>
                </a:solidFill>
              </a:rPr>
              <a:t>Asset disposal practices are not centralized.</a:t>
            </a:r>
          </a:p>
        </p:txBody>
      </p:sp>
    </p:spTree>
    <p:extLst>
      <p:ext uri="{BB962C8B-B14F-4D97-AF65-F5344CB8AC3E}">
        <p14:creationId xmlns:p14="http://schemas.microsoft.com/office/powerpoint/2010/main" val="500253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sz="3500" dirty="0"/>
              <a:t>Capital Asset and Inventory Policies – Related Questions to Ask</a:t>
            </a:r>
          </a:p>
        </p:txBody>
      </p:sp>
      <p:graphicFrame>
        <p:nvGraphicFramePr>
          <p:cNvPr id="6" name="Content Placeholder 5">
            <a:extLst>
              <a:ext uri="{FF2B5EF4-FFF2-40B4-BE49-F238E27FC236}">
                <a16:creationId xmlns:a16="http://schemas.microsoft.com/office/drawing/2014/main" id="{95CB4E6B-7B17-C6DB-D856-4091DC6ACD94}"/>
              </a:ext>
            </a:extLst>
          </p:cNvPr>
          <p:cNvGraphicFramePr>
            <a:graphicFrameLocks noGrp="1"/>
          </p:cNvGraphicFramePr>
          <p:nvPr>
            <p:ph idx="1"/>
            <p:extLst>
              <p:ext uri="{D42A27DB-BD31-4B8C-83A1-F6EECF244321}">
                <p14:modId xmlns:p14="http://schemas.microsoft.com/office/powerpoint/2010/main" val="2788504160"/>
              </p:ext>
            </p:extLst>
          </p:nvPr>
        </p:nvGraphicFramePr>
        <p:xfrm>
          <a:off x="304800" y="1189038"/>
          <a:ext cx="11582400" cy="4538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0449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Long-Term Financial Planning Policies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pPr>
              <a:lnSpc>
                <a:spcPct val="100000"/>
              </a:lnSpc>
              <a:spcAft>
                <a:spcPts val="1200"/>
              </a:spcAft>
            </a:pPr>
            <a:r>
              <a:rPr lang="en-US" sz="2800" dirty="0"/>
              <a:t>Issue: Long-term financial planning is not a priority or is conducted irregularly without significant updates considered during the budget process.</a:t>
            </a:r>
          </a:p>
          <a:p>
            <a:pPr>
              <a:lnSpc>
                <a:spcPct val="100000"/>
              </a:lnSpc>
              <a:spcAft>
                <a:spcPts val="1200"/>
              </a:spcAft>
            </a:pPr>
            <a:r>
              <a:rPr lang="en-US" sz="2800" dirty="0"/>
              <a:t>Potential problems: </a:t>
            </a:r>
          </a:p>
          <a:p>
            <a:pPr lvl="1">
              <a:lnSpc>
                <a:spcPct val="100000"/>
              </a:lnSpc>
              <a:spcAft>
                <a:spcPts val="1200"/>
              </a:spcAft>
            </a:pPr>
            <a:r>
              <a:rPr lang="en-US" sz="2400" dirty="0">
                <a:solidFill>
                  <a:schemeClr val="tx2"/>
                </a:solidFill>
              </a:rPr>
              <a:t>The impact of current financial decisions on the long-term financial plan is not considered.</a:t>
            </a:r>
          </a:p>
          <a:p>
            <a:pPr lvl="1">
              <a:lnSpc>
                <a:spcPct val="100000"/>
              </a:lnSpc>
              <a:spcAft>
                <a:spcPts val="1200"/>
              </a:spcAft>
            </a:pPr>
            <a:r>
              <a:rPr lang="en-US" sz="2400" dirty="0">
                <a:solidFill>
                  <a:schemeClr val="tx2"/>
                </a:solidFill>
              </a:rPr>
              <a:t>The long-term financial plan is infrequently updated and only when a triggering event occurs such as the issuance of debt.</a:t>
            </a:r>
          </a:p>
          <a:p>
            <a:pPr lvl="1">
              <a:lnSpc>
                <a:spcPct val="100000"/>
              </a:lnSpc>
              <a:spcAft>
                <a:spcPts val="1200"/>
              </a:spcAft>
            </a:pPr>
            <a:r>
              <a:rPr lang="en-US" sz="2400" dirty="0">
                <a:solidFill>
                  <a:schemeClr val="tx2"/>
                </a:solidFill>
              </a:rPr>
              <a:t>The long-term financial plan is an internal staff document.</a:t>
            </a:r>
            <a:endParaRPr lang="en-US" dirty="0">
              <a:solidFill>
                <a:schemeClr val="tx2"/>
              </a:solidFill>
            </a:endParaRPr>
          </a:p>
        </p:txBody>
      </p:sp>
    </p:spTree>
    <p:extLst>
      <p:ext uri="{BB962C8B-B14F-4D97-AF65-F5344CB8AC3E}">
        <p14:creationId xmlns:p14="http://schemas.microsoft.com/office/powerpoint/2010/main" val="2372162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sz="3500" dirty="0"/>
              <a:t>Long-Term Financial Planning Policies – Related Question to Ask</a:t>
            </a:r>
          </a:p>
        </p:txBody>
      </p:sp>
      <p:graphicFrame>
        <p:nvGraphicFramePr>
          <p:cNvPr id="6" name="Content Placeholder 5">
            <a:extLst>
              <a:ext uri="{FF2B5EF4-FFF2-40B4-BE49-F238E27FC236}">
                <a16:creationId xmlns:a16="http://schemas.microsoft.com/office/drawing/2014/main" id="{3E10230D-CFC4-E94B-E942-98C225546702}"/>
              </a:ext>
            </a:extLst>
          </p:cNvPr>
          <p:cNvGraphicFramePr>
            <a:graphicFrameLocks noGrp="1"/>
          </p:cNvGraphicFramePr>
          <p:nvPr>
            <p:ph idx="1"/>
            <p:extLst>
              <p:ext uri="{D42A27DB-BD31-4B8C-83A1-F6EECF244321}">
                <p14:modId xmlns:p14="http://schemas.microsoft.com/office/powerpoint/2010/main" val="1682384605"/>
              </p:ext>
            </p:extLst>
          </p:nvPr>
        </p:nvGraphicFramePr>
        <p:xfrm>
          <a:off x="304800" y="1189038"/>
          <a:ext cx="11582400" cy="4513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0304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Fraud, Waste, and Abuse Policies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pPr>
              <a:lnSpc>
                <a:spcPct val="100000"/>
              </a:lnSpc>
              <a:spcAft>
                <a:spcPts val="1200"/>
              </a:spcAft>
            </a:pPr>
            <a:r>
              <a:rPr lang="en-US" sz="2800" dirty="0"/>
              <a:t>Issue: The agency does not prioritize a culture of preventive controls relative to fraud, waste, and abuse.</a:t>
            </a:r>
          </a:p>
          <a:p>
            <a:pPr>
              <a:lnSpc>
                <a:spcPct val="100000"/>
              </a:lnSpc>
              <a:spcAft>
                <a:spcPts val="1200"/>
              </a:spcAft>
            </a:pPr>
            <a:r>
              <a:rPr lang="en-US" sz="2800" dirty="0"/>
              <a:t>Potential problems: </a:t>
            </a:r>
          </a:p>
          <a:p>
            <a:pPr lvl="1">
              <a:lnSpc>
                <a:spcPct val="100000"/>
              </a:lnSpc>
              <a:spcAft>
                <a:spcPts val="1200"/>
              </a:spcAft>
            </a:pPr>
            <a:r>
              <a:rPr lang="en-US" sz="2400" dirty="0">
                <a:solidFill>
                  <a:schemeClr val="tx2"/>
                </a:solidFill>
              </a:rPr>
              <a:t>Internal audits, spot counts, etc. are not regularly conducted.</a:t>
            </a:r>
          </a:p>
          <a:p>
            <a:pPr lvl="1">
              <a:lnSpc>
                <a:spcPct val="100000"/>
              </a:lnSpc>
              <a:spcAft>
                <a:spcPts val="1200"/>
              </a:spcAft>
            </a:pPr>
            <a:r>
              <a:rPr lang="en-US" sz="2400" dirty="0">
                <a:solidFill>
                  <a:schemeClr val="tx2"/>
                </a:solidFill>
              </a:rPr>
              <a:t>A fraud hotline or other reporting mechanism is not in place.</a:t>
            </a:r>
          </a:p>
          <a:p>
            <a:pPr lvl="1">
              <a:lnSpc>
                <a:spcPct val="100000"/>
              </a:lnSpc>
              <a:spcAft>
                <a:spcPts val="1200"/>
              </a:spcAft>
            </a:pPr>
            <a:r>
              <a:rPr lang="en-US" sz="2400" dirty="0">
                <a:solidFill>
                  <a:schemeClr val="tx2"/>
                </a:solidFill>
              </a:rPr>
              <a:t>A lack of appropriate definitions for what constitutes fraud, waste, or abuse results in grey areas.</a:t>
            </a:r>
          </a:p>
          <a:p>
            <a:pPr lvl="1">
              <a:lnSpc>
                <a:spcPct val="100000"/>
              </a:lnSpc>
              <a:spcAft>
                <a:spcPts val="1200"/>
              </a:spcAft>
            </a:pPr>
            <a:r>
              <a:rPr lang="en-US" sz="2400" dirty="0">
                <a:solidFill>
                  <a:schemeClr val="tx2"/>
                </a:solidFill>
              </a:rPr>
              <a:t>A lack of procurement and expenditure controls prevents detection of related fraud.</a:t>
            </a:r>
          </a:p>
        </p:txBody>
      </p:sp>
    </p:spTree>
    <p:extLst>
      <p:ext uri="{BB962C8B-B14F-4D97-AF65-F5344CB8AC3E}">
        <p14:creationId xmlns:p14="http://schemas.microsoft.com/office/powerpoint/2010/main" val="3711499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8F1A69-9A0E-D27D-85FC-F0000344819D}"/>
              </a:ext>
            </a:extLst>
          </p:cNvPr>
          <p:cNvSpPr/>
          <p:nvPr/>
        </p:nvSpPr>
        <p:spPr>
          <a:xfrm>
            <a:off x="10134600" y="5448300"/>
            <a:ext cx="1917700" cy="127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sz="3600" dirty="0"/>
              <a:t>Fraud, Waste, and Abuse Policies – Related Questions to Ask</a:t>
            </a:r>
            <a:endParaRPr lang="en-US" sz="3400" dirty="0"/>
          </a:p>
        </p:txBody>
      </p:sp>
      <p:graphicFrame>
        <p:nvGraphicFramePr>
          <p:cNvPr id="4" name="Content Placeholder 3">
            <a:extLst>
              <a:ext uri="{FF2B5EF4-FFF2-40B4-BE49-F238E27FC236}">
                <a16:creationId xmlns:a16="http://schemas.microsoft.com/office/drawing/2014/main" id="{A199FE4D-44E6-6090-5BE8-EA76A76DC7A8}"/>
              </a:ext>
            </a:extLst>
          </p:cNvPr>
          <p:cNvGraphicFramePr>
            <a:graphicFrameLocks noGrp="1"/>
          </p:cNvGraphicFramePr>
          <p:nvPr>
            <p:ph idx="1"/>
            <p:extLst>
              <p:ext uri="{D42A27DB-BD31-4B8C-83A1-F6EECF244321}">
                <p14:modId xmlns:p14="http://schemas.microsoft.com/office/powerpoint/2010/main" val="145122094"/>
              </p:ext>
            </p:extLst>
          </p:nvPr>
        </p:nvGraphicFramePr>
        <p:xfrm>
          <a:off x="304253" y="1188720"/>
          <a:ext cx="11582400" cy="5427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13895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Position Control Policies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9038"/>
            <a:ext cx="11582400" cy="4859337"/>
          </a:xfrm>
        </p:spPr>
        <p:txBody>
          <a:bodyPr>
            <a:normAutofit lnSpcReduction="10000"/>
          </a:bodyPr>
          <a:lstStyle/>
          <a:p>
            <a:pPr>
              <a:lnSpc>
                <a:spcPct val="100000"/>
              </a:lnSpc>
              <a:spcAft>
                <a:spcPts val="1200"/>
              </a:spcAft>
            </a:pPr>
            <a:r>
              <a:rPr lang="en-US" sz="2800" dirty="0"/>
              <a:t>Issue: Information provided by the HR Department is not sufficient or timely and impacts payroll operations.</a:t>
            </a:r>
          </a:p>
          <a:p>
            <a:pPr>
              <a:lnSpc>
                <a:spcPct val="100000"/>
              </a:lnSpc>
              <a:spcAft>
                <a:spcPts val="1200"/>
              </a:spcAft>
            </a:pPr>
            <a:r>
              <a:rPr lang="en-US" sz="2800" dirty="0"/>
              <a:t>Potential problems: </a:t>
            </a:r>
          </a:p>
          <a:p>
            <a:pPr lvl="1">
              <a:lnSpc>
                <a:spcPct val="100000"/>
              </a:lnSpc>
              <a:spcAft>
                <a:spcPts val="1200"/>
              </a:spcAft>
            </a:pPr>
            <a:r>
              <a:rPr lang="en-US" sz="2400" dirty="0">
                <a:solidFill>
                  <a:schemeClr val="tx2"/>
                </a:solidFill>
              </a:rPr>
              <a:t>Employees are paid after they have separated or are placed on leave.</a:t>
            </a:r>
          </a:p>
          <a:p>
            <a:pPr lvl="1">
              <a:lnSpc>
                <a:spcPct val="100000"/>
              </a:lnSpc>
              <a:spcAft>
                <a:spcPts val="1200"/>
              </a:spcAft>
            </a:pPr>
            <a:r>
              <a:rPr lang="en-US" sz="2400" dirty="0">
                <a:solidFill>
                  <a:schemeClr val="tx2"/>
                </a:solidFill>
              </a:rPr>
              <a:t>Merit increases, cost of living adjustments, or benefits adjustments are not processed timely.</a:t>
            </a:r>
          </a:p>
          <a:p>
            <a:pPr lvl="1">
              <a:lnSpc>
                <a:spcPct val="100000"/>
              </a:lnSpc>
              <a:spcAft>
                <a:spcPts val="1200"/>
              </a:spcAft>
            </a:pPr>
            <a:r>
              <a:rPr lang="en-US" sz="2400" dirty="0">
                <a:solidFill>
                  <a:schemeClr val="tx2"/>
                </a:solidFill>
              </a:rPr>
              <a:t>Employees are hired for which there are no funds budgeted.</a:t>
            </a:r>
          </a:p>
          <a:p>
            <a:pPr lvl="1">
              <a:lnSpc>
                <a:spcPct val="100000"/>
              </a:lnSpc>
              <a:spcAft>
                <a:spcPts val="1200"/>
              </a:spcAft>
            </a:pPr>
            <a:r>
              <a:rPr lang="en-US" sz="2400" dirty="0">
                <a:solidFill>
                  <a:schemeClr val="tx2"/>
                </a:solidFill>
              </a:rPr>
              <a:t>Retired annuitants or temporary employees are not properly tracked or reported to the pension system.</a:t>
            </a:r>
          </a:p>
          <a:p>
            <a:pPr lvl="1">
              <a:lnSpc>
                <a:spcPct val="100000"/>
              </a:lnSpc>
              <a:spcAft>
                <a:spcPts val="1200"/>
              </a:spcAft>
            </a:pPr>
            <a:r>
              <a:rPr lang="en-US" sz="2400" dirty="0">
                <a:solidFill>
                  <a:schemeClr val="tx2"/>
                </a:solidFill>
              </a:rPr>
              <a:t>Employee pay is inconsistent with approved schedules and/or is not periodically reviewed.</a:t>
            </a:r>
          </a:p>
        </p:txBody>
      </p:sp>
    </p:spTree>
    <p:extLst>
      <p:ext uri="{BB962C8B-B14F-4D97-AF65-F5344CB8AC3E}">
        <p14:creationId xmlns:p14="http://schemas.microsoft.com/office/powerpoint/2010/main" val="3384419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55FCCC-FB7E-0727-AB65-3F7EABF2035B}"/>
              </a:ext>
            </a:extLst>
          </p:cNvPr>
          <p:cNvSpPr/>
          <p:nvPr/>
        </p:nvSpPr>
        <p:spPr>
          <a:xfrm>
            <a:off x="10172700" y="5524500"/>
            <a:ext cx="1879600" cy="1206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Position Control Policies – Related Questions to Ask</a:t>
            </a:r>
          </a:p>
        </p:txBody>
      </p:sp>
      <p:graphicFrame>
        <p:nvGraphicFramePr>
          <p:cNvPr id="4" name="Content Placeholder 3">
            <a:extLst>
              <a:ext uri="{FF2B5EF4-FFF2-40B4-BE49-F238E27FC236}">
                <a16:creationId xmlns:a16="http://schemas.microsoft.com/office/drawing/2014/main" id="{0AB07362-06CA-8A2B-A23C-470E47618815}"/>
              </a:ext>
            </a:extLst>
          </p:cNvPr>
          <p:cNvGraphicFramePr>
            <a:graphicFrameLocks noGrp="1"/>
          </p:cNvGraphicFramePr>
          <p:nvPr>
            <p:ph idx="1"/>
            <p:extLst>
              <p:ext uri="{D42A27DB-BD31-4B8C-83A1-F6EECF244321}">
                <p14:modId xmlns:p14="http://schemas.microsoft.com/office/powerpoint/2010/main" val="2783824054"/>
              </p:ext>
            </p:extLst>
          </p:nvPr>
        </p:nvGraphicFramePr>
        <p:xfrm>
          <a:off x="304253" y="1188720"/>
          <a:ext cx="11582400" cy="5389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1020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a:xfrm>
            <a:off x="1828800" y="2057400"/>
            <a:ext cx="8534400" cy="4114800"/>
          </a:xfrm>
        </p:spPr>
        <p:txBody>
          <a:bodyPr/>
          <a:lstStyle/>
          <a:p>
            <a:r>
              <a:rPr lang="en-US" dirty="0"/>
              <a:t>Role of Internal Controls in Enforcing Policy</a:t>
            </a:r>
          </a:p>
        </p:txBody>
      </p:sp>
    </p:spTree>
    <p:extLst>
      <p:ext uri="{BB962C8B-B14F-4D97-AF65-F5344CB8AC3E}">
        <p14:creationId xmlns:p14="http://schemas.microsoft.com/office/powerpoint/2010/main" val="3409307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4" name="Picture 3" descr="A close-up of a faucet&#10;&#10;AI-generated content may be incorrect.">
            <a:extLst>
              <a:ext uri="{FF2B5EF4-FFF2-40B4-BE49-F238E27FC236}">
                <a16:creationId xmlns:a16="http://schemas.microsoft.com/office/drawing/2014/main" id="{28B186B7-6A93-5361-3B1C-69132F6FF2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8" y="-734"/>
            <a:ext cx="12188952" cy="6858734"/>
          </a:xfrm>
          <a:prstGeom prst="rect">
            <a:avLst/>
          </a:prstGeom>
        </p:spPr>
      </p:pic>
      <p:sp>
        <p:nvSpPr>
          <p:cNvPr id="336" name="Google Shape;336;p12"/>
          <p:cNvSpPr txBox="1">
            <a:spLocks noGrp="1"/>
          </p:cNvSpPr>
          <p:nvPr>
            <p:ph type="title"/>
          </p:nvPr>
        </p:nvSpPr>
        <p:spPr>
          <a:xfrm>
            <a:off x="304800" y="1917700"/>
            <a:ext cx="6159500" cy="1295400"/>
          </a:xfrm>
          <a:noFill/>
          <a:ln>
            <a:noFill/>
          </a:ln>
        </p:spPr>
        <p:txBody>
          <a:bodyPr spcFirstLastPara="1" wrap="square" lIns="91425" tIns="45700" rIns="91425" bIns="45700" anchor="ctr" anchorCtr="0">
            <a:normAutofit/>
          </a:bodyPr>
          <a:lstStyle/>
          <a:p>
            <a:pPr lvl="0" algn="ctr"/>
            <a:r>
              <a:rPr lang="en-US" sz="3600" dirty="0">
                <a:solidFill>
                  <a:schemeClr val="bg1"/>
                </a:solidFill>
                <a:sym typeface="Arial"/>
              </a:rPr>
              <a:t>Public Sector Financial Management Defined</a:t>
            </a:r>
            <a:endParaRPr lang="en-US" sz="3600" dirty="0">
              <a:solidFill>
                <a:schemeClr val="bg1"/>
              </a:solidFill>
            </a:endParaRPr>
          </a:p>
        </p:txBody>
      </p:sp>
      <p:sp>
        <p:nvSpPr>
          <p:cNvPr id="339" name="Google Shape;339;p12"/>
          <p:cNvSpPr txBox="1">
            <a:spLocks noGrp="1"/>
          </p:cNvSpPr>
          <p:nvPr>
            <p:ph idx="1"/>
          </p:nvPr>
        </p:nvSpPr>
        <p:spPr>
          <a:xfrm>
            <a:off x="304800" y="3073400"/>
            <a:ext cx="6159500" cy="3619500"/>
          </a:xfrm>
          <a:noFill/>
          <a:ln>
            <a:noFill/>
          </a:ln>
        </p:spPr>
        <p:txBody>
          <a:bodyPr spcFirstLastPara="1" wrap="square" lIns="91425" tIns="45700" rIns="91425" bIns="45700" anchor="t" anchorCtr="0">
            <a:normAutofit/>
          </a:bodyPr>
          <a:lstStyle/>
          <a:p>
            <a:pPr lvl="0">
              <a:lnSpc>
                <a:spcPct val="100000"/>
              </a:lnSpc>
              <a:spcAft>
                <a:spcPts val="600"/>
              </a:spcAft>
            </a:pPr>
            <a:r>
              <a:rPr lang="en-US" sz="2000" dirty="0">
                <a:solidFill>
                  <a:schemeClr val="bg1"/>
                </a:solidFill>
                <a:sym typeface="Arial"/>
              </a:rPr>
              <a:t>A system of policies, procedures, systems, and reports that facilitates a better understanding of and helps to ensure the long-term fiscal health of an agency.</a:t>
            </a:r>
            <a:endParaRPr lang="en-US" sz="2000" dirty="0">
              <a:solidFill>
                <a:schemeClr val="bg1"/>
              </a:solidFill>
            </a:endParaRPr>
          </a:p>
          <a:p>
            <a:pPr lvl="0">
              <a:lnSpc>
                <a:spcPct val="100000"/>
              </a:lnSpc>
              <a:spcAft>
                <a:spcPts val="600"/>
              </a:spcAft>
            </a:pPr>
            <a:r>
              <a:rPr lang="en-US" sz="2000" dirty="0">
                <a:solidFill>
                  <a:schemeClr val="bg1"/>
                </a:solidFill>
                <a:sym typeface="Arial"/>
              </a:rPr>
              <a:t>Finite resources are available to deliver a myriad of services.</a:t>
            </a:r>
            <a:endParaRPr lang="en-US" sz="2000" dirty="0">
              <a:solidFill>
                <a:schemeClr val="bg1"/>
              </a:solidFill>
            </a:endParaRPr>
          </a:p>
          <a:p>
            <a:pPr lvl="0">
              <a:lnSpc>
                <a:spcPct val="100000"/>
              </a:lnSpc>
              <a:spcAft>
                <a:spcPts val="600"/>
              </a:spcAft>
            </a:pPr>
            <a:r>
              <a:rPr lang="en-US" sz="2000" dirty="0">
                <a:solidFill>
                  <a:schemeClr val="bg1"/>
                </a:solidFill>
                <a:sym typeface="Arial"/>
              </a:rPr>
              <a:t>Poor financial management leads to:</a:t>
            </a:r>
            <a:endParaRPr lang="en-US" sz="2000" dirty="0">
              <a:solidFill>
                <a:schemeClr val="bg1"/>
              </a:solidFill>
            </a:endParaRPr>
          </a:p>
          <a:p>
            <a:pPr lvl="1">
              <a:lnSpc>
                <a:spcPct val="100000"/>
              </a:lnSpc>
              <a:spcAft>
                <a:spcPts val="600"/>
              </a:spcAft>
            </a:pPr>
            <a:r>
              <a:rPr lang="en-US" sz="1800" dirty="0">
                <a:solidFill>
                  <a:schemeClr val="bg1"/>
                </a:solidFill>
                <a:sym typeface="Arial"/>
              </a:rPr>
              <a:t>Wasted resources.</a:t>
            </a:r>
            <a:endParaRPr lang="en-US" sz="1800" dirty="0">
              <a:solidFill>
                <a:schemeClr val="bg1"/>
              </a:solidFill>
            </a:endParaRPr>
          </a:p>
          <a:p>
            <a:pPr lvl="1">
              <a:lnSpc>
                <a:spcPct val="100000"/>
              </a:lnSpc>
              <a:spcAft>
                <a:spcPts val="600"/>
              </a:spcAft>
            </a:pPr>
            <a:r>
              <a:rPr lang="en-US" sz="1800" dirty="0">
                <a:solidFill>
                  <a:schemeClr val="bg1"/>
                </a:solidFill>
                <a:sym typeface="Arial"/>
              </a:rPr>
              <a:t>Poor budgetary decisions.</a:t>
            </a:r>
            <a:endParaRPr lang="en-US" sz="1800" dirty="0">
              <a:solidFill>
                <a:schemeClr val="bg1"/>
              </a:solidFill>
            </a:endParaRPr>
          </a:p>
          <a:p>
            <a:pPr lvl="1">
              <a:lnSpc>
                <a:spcPct val="100000"/>
              </a:lnSpc>
              <a:spcAft>
                <a:spcPts val="600"/>
              </a:spcAft>
            </a:pPr>
            <a:r>
              <a:rPr lang="en-US" sz="1800" dirty="0">
                <a:solidFill>
                  <a:schemeClr val="bg1"/>
                </a:solidFill>
                <a:sym typeface="Arial"/>
              </a:rPr>
              <a:t>Unanticipated surpluses and deficits.</a:t>
            </a:r>
            <a:endParaRPr lang="en-US" sz="1800" dirty="0">
              <a:solidFill>
                <a:schemeClr val="bg1"/>
              </a:solidFill>
            </a:endParaRPr>
          </a:p>
          <a:p>
            <a:pPr lvl="1">
              <a:lnSpc>
                <a:spcPct val="100000"/>
              </a:lnSpc>
              <a:spcAft>
                <a:spcPts val="600"/>
              </a:spcAft>
            </a:pPr>
            <a:r>
              <a:rPr lang="en-US" sz="1800" dirty="0">
                <a:solidFill>
                  <a:schemeClr val="bg1"/>
                </a:solidFill>
                <a:sym typeface="Arial"/>
              </a:rPr>
              <a:t>Lack of understanding of future challenges.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What are Internal Controls?  The Technical Answer…</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pPr>
              <a:lnSpc>
                <a:spcPct val="100000"/>
              </a:lnSpc>
            </a:pPr>
            <a:r>
              <a:rPr lang="en-US" sz="2800" dirty="0"/>
              <a:t>Internal control is a process effected by an agency’s oversight body, management, and other key personnel that provides reasonable assurance of the achievement of objectives related to operations, reporting, and compliance.</a:t>
            </a:r>
          </a:p>
        </p:txBody>
      </p:sp>
      <p:pic>
        <p:nvPicPr>
          <p:cNvPr id="5" name="Picture 4">
            <a:extLst>
              <a:ext uri="{FF2B5EF4-FFF2-40B4-BE49-F238E27FC236}">
                <a16:creationId xmlns:a16="http://schemas.microsoft.com/office/drawing/2014/main" id="{D873B2A4-9E9A-69C0-EAE4-9705660B0E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6911"/>
          <a:stretch/>
        </p:blipFill>
        <p:spPr>
          <a:xfrm>
            <a:off x="359008" y="2679501"/>
            <a:ext cx="11473984" cy="2989461"/>
          </a:xfrm>
          <a:prstGeom prst="rect">
            <a:avLst/>
          </a:prstGeom>
        </p:spPr>
      </p:pic>
    </p:spTree>
    <p:extLst>
      <p:ext uri="{BB962C8B-B14F-4D97-AF65-F5344CB8AC3E}">
        <p14:creationId xmlns:p14="http://schemas.microsoft.com/office/powerpoint/2010/main" val="4190176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No, Really…What are Internal Controls?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p:txBody>
          <a:bodyPr>
            <a:normAutofit/>
          </a:bodyPr>
          <a:lstStyle/>
          <a:p>
            <a:pPr>
              <a:lnSpc>
                <a:spcPct val="100000"/>
              </a:lnSpc>
              <a:spcAft>
                <a:spcPts val="1200"/>
              </a:spcAft>
            </a:pPr>
            <a:r>
              <a:rPr lang="en-US" sz="3200" dirty="0"/>
              <a:t>At its simplest, internal control is a </a:t>
            </a:r>
            <a:r>
              <a:rPr lang="en-US" sz="3200" b="1" u="sng" dirty="0"/>
              <a:t>process</a:t>
            </a:r>
            <a:r>
              <a:rPr lang="en-US" sz="3200" dirty="0"/>
              <a:t>.</a:t>
            </a:r>
          </a:p>
          <a:p>
            <a:pPr>
              <a:lnSpc>
                <a:spcPct val="100000"/>
              </a:lnSpc>
              <a:spcAft>
                <a:spcPts val="1200"/>
              </a:spcAft>
            </a:pPr>
            <a:r>
              <a:rPr lang="en-US" sz="3200" dirty="0"/>
              <a:t>The goal of this process is to </a:t>
            </a:r>
            <a:r>
              <a:rPr lang="en-US" sz="3200" b="1" u="sng" dirty="0"/>
              <a:t>provide reasonable assurance</a:t>
            </a:r>
            <a:r>
              <a:rPr lang="en-US" sz="3200" dirty="0"/>
              <a:t> (not absolute assurance) that we can achieve our objectives related to operations, reporting, and compliance (and fraud prevention).</a:t>
            </a:r>
          </a:p>
          <a:p>
            <a:pPr>
              <a:lnSpc>
                <a:spcPct val="100000"/>
              </a:lnSpc>
              <a:spcAft>
                <a:spcPts val="1200"/>
              </a:spcAft>
            </a:pPr>
            <a:r>
              <a:rPr lang="en-US" sz="3200" dirty="0"/>
              <a:t>Internal controls are </a:t>
            </a:r>
            <a:r>
              <a:rPr lang="en-US" sz="3200" b="1" u="sng" dirty="0"/>
              <a:t>tools</a:t>
            </a:r>
            <a:r>
              <a:rPr lang="en-US" sz="3200" dirty="0"/>
              <a:t> to help management avoid problems like misappropriation of funds, non-compliance with rules and laws, operational failures, and inaccurate financial reporting.</a:t>
            </a:r>
          </a:p>
        </p:txBody>
      </p:sp>
    </p:spTree>
    <p:extLst>
      <p:ext uri="{BB962C8B-B14F-4D97-AF65-F5344CB8AC3E}">
        <p14:creationId xmlns:p14="http://schemas.microsoft.com/office/powerpoint/2010/main" val="3924794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Organizational Perception of Internal Controls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pPr>
              <a:lnSpc>
                <a:spcPct val="100000"/>
              </a:lnSpc>
              <a:spcAft>
                <a:spcPts val="1200"/>
              </a:spcAft>
            </a:pPr>
            <a:r>
              <a:rPr lang="en-US" sz="2400" dirty="0"/>
              <a:t>Some organizations treat internal controls as a tedious task that sits at the bottom of the to-do list.</a:t>
            </a:r>
          </a:p>
          <a:p>
            <a:pPr>
              <a:lnSpc>
                <a:spcPct val="100000"/>
              </a:lnSpc>
              <a:spcAft>
                <a:spcPts val="1200"/>
              </a:spcAft>
            </a:pPr>
            <a:r>
              <a:rPr lang="en-US" sz="2400" dirty="0"/>
              <a:t>Internal controls are a powerful tool to protect an organization’s interests and assets.</a:t>
            </a:r>
          </a:p>
          <a:p>
            <a:pPr>
              <a:lnSpc>
                <a:spcPct val="100000"/>
              </a:lnSpc>
              <a:spcAft>
                <a:spcPts val="1200"/>
              </a:spcAft>
            </a:pPr>
            <a:r>
              <a:rPr lang="en-US" sz="2400" dirty="0"/>
              <a:t>Effective internal controls help organizations ensure compliance with policies and procedures.</a:t>
            </a:r>
          </a:p>
          <a:p>
            <a:pPr>
              <a:lnSpc>
                <a:spcPct val="100000"/>
              </a:lnSpc>
              <a:spcAft>
                <a:spcPts val="1200"/>
              </a:spcAft>
            </a:pPr>
            <a:r>
              <a:rPr lang="en-US" sz="2400" dirty="0"/>
              <a:t>A well-designed internal control system can lead to more effective and efficient operations.</a:t>
            </a:r>
          </a:p>
          <a:p>
            <a:pPr>
              <a:lnSpc>
                <a:spcPct val="100000"/>
              </a:lnSpc>
              <a:spcAft>
                <a:spcPts val="1200"/>
              </a:spcAft>
            </a:pPr>
            <a:r>
              <a:rPr lang="en-US" sz="2400" dirty="0"/>
              <a:t>Allows organizations to identify and improve upon duplicate or unnecessary procedures and/or weaknesses in their systems and processes.</a:t>
            </a:r>
          </a:p>
          <a:p>
            <a:pPr>
              <a:lnSpc>
                <a:spcPct val="100000"/>
              </a:lnSpc>
              <a:spcAft>
                <a:spcPts val="1200"/>
              </a:spcAft>
            </a:pPr>
            <a:r>
              <a:rPr lang="en-US" sz="2400" dirty="0"/>
              <a:t>Organizations have internal controls to comply with applicable laws and regulations:</a:t>
            </a:r>
          </a:p>
          <a:p>
            <a:pPr lvl="1">
              <a:lnSpc>
                <a:spcPct val="100000"/>
              </a:lnSpc>
              <a:spcAft>
                <a:spcPts val="1200"/>
              </a:spcAft>
            </a:pPr>
            <a:r>
              <a:rPr lang="en-US" dirty="0">
                <a:solidFill>
                  <a:schemeClr val="tx2"/>
                </a:solidFill>
              </a:rPr>
              <a:t>Being on the wrong side of laws and regulations can be very expensive for organizations, both in terms of fines and judgments and in negative hits to the organization’s reputation.</a:t>
            </a:r>
          </a:p>
        </p:txBody>
      </p:sp>
    </p:spTree>
    <p:extLst>
      <p:ext uri="{BB962C8B-B14F-4D97-AF65-F5344CB8AC3E}">
        <p14:creationId xmlns:p14="http://schemas.microsoft.com/office/powerpoint/2010/main" val="34240854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Policy-Related Internal Control Best Practices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440680"/>
          </a:xfrm>
        </p:spPr>
        <p:txBody>
          <a:bodyPr>
            <a:normAutofit/>
          </a:bodyPr>
          <a:lstStyle/>
          <a:p>
            <a:pPr>
              <a:lnSpc>
                <a:spcPct val="100000"/>
              </a:lnSpc>
              <a:spcAft>
                <a:spcPts val="1200"/>
              </a:spcAft>
            </a:pPr>
            <a:r>
              <a:rPr lang="en-US" sz="2800" dirty="0"/>
              <a:t>Conduct an </a:t>
            </a:r>
            <a:r>
              <a:rPr lang="en-US" sz="2800" b="1" u="sng" dirty="0"/>
              <a:t>annual review</a:t>
            </a:r>
            <a:r>
              <a:rPr lang="en-US" sz="2800" dirty="0"/>
              <a:t> of controls, guidance, procedural documentation and process maps outlined in policies and procedures.</a:t>
            </a:r>
          </a:p>
          <a:p>
            <a:pPr>
              <a:lnSpc>
                <a:spcPct val="100000"/>
              </a:lnSpc>
              <a:spcAft>
                <a:spcPts val="1200"/>
              </a:spcAft>
            </a:pPr>
            <a:r>
              <a:rPr lang="en-US" sz="2800" dirty="0"/>
              <a:t>Ensure and regularly evaluate </a:t>
            </a:r>
            <a:r>
              <a:rPr lang="en-US" sz="2800" b="1" u="sng" dirty="0"/>
              <a:t>strict processes</a:t>
            </a:r>
            <a:r>
              <a:rPr lang="en-US" sz="2800" dirty="0"/>
              <a:t> surrounding delegated expenditure authority.</a:t>
            </a:r>
          </a:p>
          <a:p>
            <a:pPr>
              <a:lnSpc>
                <a:spcPct val="100000"/>
              </a:lnSpc>
              <a:spcAft>
                <a:spcPts val="1200"/>
              </a:spcAft>
            </a:pPr>
            <a:r>
              <a:rPr lang="en-US" sz="2800" dirty="0"/>
              <a:t>Conduct an </a:t>
            </a:r>
            <a:r>
              <a:rPr lang="en-US" sz="2800" b="1" u="sng" dirty="0"/>
              <a:t>annual review</a:t>
            </a:r>
            <a:r>
              <a:rPr lang="en-US" sz="2800" dirty="0"/>
              <a:t> of policies and procedures and develop related training materials.</a:t>
            </a:r>
          </a:p>
          <a:p>
            <a:pPr>
              <a:lnSpc>
                <a:spcPct val="100000"/>
              </a:lnSpc>
              <a:spcAft>
                <a:spcPts val="1200"/>
              </a:spcAft>
            </a:pPr>
            <a:r>
              <a:rPr lang="en-US" sz="2800" b="1" u="sng" dirty="0"/>
              <a:t>Test controls</a:t>
            </a:r>
            <a:r>
              <a:rPr lang="en-US" sz="2800" dirty="0"/>
              <a:t> frequently to ensure they are working as designed and adjust them based on results.</a:t>
            </a:r>
          </a:p>
          <a:p>
            <a:pPr>
              <a:lnSpc>
                <a:spcPct val="100000"/>
              </a:lnSpc>
              <a:spcAft>
                <a:spcPts val="1200"/>
              </a:spcAft>
            </a:pPr>
            <a:r>
              <a:rPr lang="en-US" sz="2800" b="1" u="sng" dirty="0"/>
              <a:t>Automate controls</a:t>
            </a:r>
            <a:r>
              <a:rPr lang="en-US" sz="2800" dirty="0"/>
              <a:t> to ensure compliance with policy and procedures when and where possible.</a:t>
            </a:r>
          </a:p>
        </p:txBody>
      </p:sp>
    </p:spTree>
    <p:extLst>
      <p:ext uri="{BB962C8B-B14F-4D97-AF65-F5344CB8AC3E}">
        <p14:creationId xmlns:p14="http://schemas.microsoft.com/office/powerpoint/2010/main" val="14665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Policy-Related Internal Control Examples</a:t>
            </a:r>
          </a:p>
        </p:txBody>
      </p:sp>
      <p:graphicFrame>
        <p:nvGraphicFramePr>
          <p:cNvPr id="11" name="Content Placeholder 10">
            <a:extLst>
              <a:ext uri="{FF2B5EF4-FFF2-40B4-BE49-F238E27FC236}">
                <a16:creationId xmlns:a16="http://schemas.microsoft.com/office/drawing/2014/main" id="{53C8F67F-5F7D-6B51-8592-8A4FD8090574}"/>
              </a:ext>
            </a:extLst>
          </p:cNvPr>
          <p:cNvGraphicFramePr>
            <a:graphicFrameLocks noGrp="1"/>
          </p:cNvGraphicFramePr>
          <p:nvPr>
            <p:ph idx="1"/>
          </p:nvPr>
        </p:nvGraphicFramePr>
        <p:xfrm>
          <a:off x="304800" y="1189038"/>
          <a:ext cx="11582400" cy="4818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053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Policy-Related Internal Control Examples</a:t>
            </a:r>
          </a:p>
        </p:txBody>
      </p:sp>
      <p:graphicFrame>
        <p:nvGraphicFramePr>
          <p:cNvPr id="9" name="Content Placeholder 8">
            <a:extLst>
              <a:ext uri="{FF2B5EF4-FFF2-40B4-BE49-F238E27FC236}">
                <a16:creationId xmlns:a16="http://schemas.microsoft.com/office/drawing/2014/main" id="{BF8522BA-6844-2FCE-F186-E50F2D822C8E}"/>
              </a:ext>
            </a:extLst>
          </p:cNvPr>
          <p:cNvGraphicFramePr>
            <a:graphicFrameLocks noGrp="1"/>
          </p:cNvGraphicFramePr>
          <p:nvPr>
            <p:ph idx="1"/>
          </p:nvPr>
        </p:nvGraphicFramePr>
        <p:xfrm>
          <a:off x="304800" y="1189038"/>
          <a:ext cx="11582400" cy="4779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86871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a:xfrm>
            <a:off x="1828800" y="2057400"/>
            <a:ext cx="8534400" cy="4114800"/>
          </a:xfrm>
        </p:spPr>
        <p:txBody>
          <a:bodyPr>
            <a:normAutofit/>
          </a:bodyPr>
          <a:lstStyle/>
          <a:p>
            <a:r>
              <a:rPr lang="en-US" dirty="0"/>
              <a:t>Get Started on Your Policy, Procedures, and Internal Controls Evaluation and Updates</a:t>
            </a:r>
          </a:p>
        </p:txBody>
      </p:sp>
    </p:spTree>
    <p:extLst>
      <p:ext uri="{BB962C8B-B14F-4D97-AF65-F5344CB8AC3E}">
        <p14:creationId xmlns:p14="http://schemas.microsoft.com/office/powerpoint/2010/main" val="17034633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What Next?</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9038"/>
            <a:ext cx="6299200" cy="5529262"/>
          </a:xfrm>
        </p:spPr>
        <p:txBody>
          <a:bodyPr>
            <a:normAutofit/>
          </a:bodyPr>
          <a:lstStyle/>
          <a:p>
            <a:pPr>
              <a:lnSpc>
                <a:spcPct val="100000"/>
              </a:lnSpc>
              <a:spcAft>
                <a:spcPts val="1200"/>
              </a:spcAft>
            </a:pPr>
            <a:r>
              <a:rPr lang="en-US" sz="2400" dirty="0"/>
              <a:t>Consult the GFOA best practices library.</a:t>
            </a:r>
          </a:p>
          <a:p>
            <a:pPr>
              <a:lnSpc>
                <a:spcPct val="100000"/>
              </a:lnSpc>
              <a:spcAft>
                <a:spcPts val="1200"/>
              </a:spcAft>
            </a:pPr>
            <a:r>
              <a:rPr lang="en-US" sz="2400" dirty="0"/>
              <a:t>Determine what the right balance between policy, procedures, and flexibility is for your agency.</a:t>
            </a:r>
          </a:p>
          <a:p>
            <a:pPr>
              <a:lnSpc>
                <a:spcPct val="100000"/>
              </a:lnSpc>
              <a:spcAft>
                <a:spcPts val="1200"/>
              </a:spcAft>
            </a:pPr>
            <a:r>
              <a:rPr lang="en-US" sz="2400" dirty="0"/>
              <a:t>Seek example policies and procedures from organizations with a strong policy framework.</a:t>
            </a:r>
          </a:p>
          <a:p>
            <a:pPr>
              <a:lnSpc>
                <a:spcPct val="100000"/>
              </a:lnSpc>
              <a:spcAft>
                <a:spcPts val="1200"/>
              </a:spcAft>
            </a:pPr>
            <a:r>
              <a:rPr lang="en-US" sz="2400" dirty="0"/>
              <a:t>Use your professional network, and engage experts when necessary or beneficial.</a:t>
            </a:r>
          </a:p>
          <a:p>
            <a:pPr>
              <a:lnSpc>
                <a:spcPct val="100000"/>
              </a:lnSpc>
              <a:spcAft>
                <a:spcPts val="1200"/>
              </a:spcAft>
            </a:pPr>
            <a:r>
              <a:rPr lang="en-US" sz="2400" dirty="0"/>
              <a:t>Develop a standard framework for your policy and procedures library.</a:t>
            </a:r>
          </a:p>
          <a:p>
            <a:pPr>
              <a:lnSpc>
                <a:spcPct val="100000"/>
              </a:lnSpc>
              <a:spcAft>
                <a:spcPts val="1200"/>
              </a:spcAft>
            </a:pPr>
            <a:r>
              <a:rPr lang="en-US" sz="2400" dirty="0"/>
              <a:t>Start with what’s most important, and build on that foundation as time permits.</a:t>
            </a:r>
          </a:p>
        </p:txBody>
      </p:sp>
      <p:pic>
        <p:nvPicPr>
          <p:cNvPr id="10" name="Graphic 9" descr="Badge Question Mark with solid fill">
            <a:extLst>
              <a:ext uri="{FF2B5EF4-FFF2-40B4-BE49-F238E27FC236}">
                <a16:creationId xmlns:a16="http://schemas.microsoft.com/office/drawing/2014/main" id="{18B70053-5D06-C5F6-4A99-DB380E8B5AD1}"/>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9108" t="8621" r="9260" b="8528"/>
          <a:stretch/>
        </p:blipFill>
        <p:spPr>
          <a:xfrm>
            <a:off x="6773373" y="1189038"/>
            <a:ext cx="4859827" cy="4932362"/>
          </a:xfrm>
          <a:prstGeom prst="ellipse">
            <a:avLst/>
          </a:prstGeom>
        </p:spPr>
      </p:pic>
    </p:spTree>
    <p:extLst>
      <p:ext uri="{BB962C8B-B14F-4D97-AF65-F5344CB8AC3E}">
        <p14:creationId xmlns:p14="http://schemas.microsoft.com/office/powerpoint/2010/main" val="6991304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light bulbs with a question mark on them&#10;&#10;Description automatically generated with medium confidence">
            <a:extLst>
              <a:ext uri="{FF2B5EF4-FFF2-40B4-BE49-F238E27FC236}">
                <a16:creationId xmlns:a16="http://schemas.microsoft.com/office/drawing/2014/main" id="{02EB79EE-7FAD-4AC6-8BF2-823046D2EE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AB0C4EC2-CBE1-4385-AFDF-E04484D1C8CF}"/>
              </a:ext>
            </a:extLst>
          </p:cNvPr>
          <p:cNvSpPr/>
          <p:nvPr/>
        </p:nvSpPr>
        <p:spPr>
          <a:xfrm>
            <a:off x="395925" y="392252"/>
            <a:ext cx="5052767" cy="1866507"/>
          </a:xfrm>
          <a:prstGeom prst="round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Tw Cen MT Condensed"/>
                <a:ea typeface="+mn-ea"/>
                <a:cs typeface="+mn-cs"/>
              </a:rPr>
              <a:t>QUESTIONS?</a:t>
            </a:r>
          </a:p>
        </p:txBody>
      </p:sp>
      <p:sp>
        <p:nvSpPr>
          <p:cNvPr id="2" name="Title 1">
            <a:extLst>
              <a:ext uri="{FF2B5EF4-FFF2-40B4-BE49-F238E27FC236}">
                <a16:creationId xmlns:a16="http://schemas.microsoft.com/office/drawing/2014/main" id="{D7E2DB0E-1198-214D-17DE-539CF6BE0AED}"/>
              </a:ext>
            </a:extLst>
          </p:cNvPr>
          <p:cNvSpPr>
            <a:spLocks noGrp="1"/>
          </p:cNvSpPr>
          <p:nvPr>
            <p:ph type="title"/>
          </p:nvPr>
        </p:nvSpPr>
        <p:spPr>
          <a:xfrm>
            <a:off x="395925" y="2620892"/>
            <a:ext cx="3881932" cy="494451"/>
          </a:xfrm>
        </p:spPr>
        <p:txBody>
          <a:bodyPr>
            <a:normAutofit/>
          </a:bodyPr>
          <a:lstStyle/>
          <a:p>
            <a:r>
              <a:rPr lang="en-US" sz="2400" b="1" dirty="0">
                <a:solidFill>
                  <a:schemeClr val="bg1"/>
                </a:solidFill>
                <a:latin typeface="+mn-lt"/>
                <a:cs typeface="Arial" panose="020B0604020202020204" pitchFamily="34" charset="0"/>
              </a:rPr>
              <a:t>Contact Information</a:t>
            </a:r>
          </a:p>
        </p:txBody>
      </p:sp>
      <p:sp>
        <p:nvSpPr>
          <p:cNvPr id="3" name="Text Placeholder 2">
            <a:extLst>
              <a:ext uri="{FF2B5EF4-FFF2-40B4-BE49-F238E27FC236}">
                <a16:creationId xmlns:a16="http://schemas.microsoft.com/office/drawing/2014/main" id="{2FEB3AEF-28B8-FFFC-15CE-C134AF27A582}"/>
              </a:ext>
            </a:extLst>
          </p:cNvPr>
          <p:cNvSpPr txBox="1">
            <a:spLocks/>
          </p:cNvSpPr>
          <p:nvPr/>
        </p:nvSpPr>
        <p:spPr>
          <a:xfrm>
            <a:off x="395925" y="3115343"/>
            <a:ext cx="4544924" cy="144486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w Cen MT"/>
                <a:ea typeface="+mn-ea"/>
                <a:cs typeface="Arial" panose="020B0604020202020204" pitchFamily="34" charset="0"/>
              </a:rPr>
              <a:t>Scott Catlett</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w Cen MT"/>
                <a:ea typeface="+mn-ea"/>
                <a:cs typeface="Arial" panose="020B0604020202020204" pitchFamily="34" charset="0"/>
              </a:rPr>
              <a:t>Managing Director – Government Advisory Services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w Cen MT"/>
                <a:ea typeface="+mn-ea"/>
                <a:cs typeface="Arial" panose="020B0604020202020204" pitchFamily="34" charset="0"/>
              </a:rPr>
              <a:t>Eide Bailly, LLP</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w Cen MT"/>
                <a:ea typeface="+mn-ea"/>
                <a:cs typeface="Arial" panose="020B0604020202020204" pitchFamily="34" charset="0"/>
              </a:rPr>
              <a:t>775-337-3941</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w Cen MT"/>
                <a:ea typeface="+mn-ea"/>
                <a:cs typeface="Arial" panose="020B0604020202020204" pitchFamily="34" charset="0"/>
              </a:rPr>
              <a:t>Email: scatlett@eidebailly.com </a:t>
            </a:r>
          </a:p>
        </p:txBody>
      </p:sp>
      <p:sp>
        <p:nvSpPr>
          <p:cNvPr id="4" name="TextBox 3">
            <a:extLst>
              <a:ext uri="{FF2B5EF4-FFF2-40B4-BE49-F238E27FC236}">
                <a16:creationId xmlns:a16="http://schemas.microsoft.com/office/drawing/2014/main" id="{953FB49C-3EE3-D7F3-4305-8EFF42BCB649}"/>
              </a:ext>
            </a:extLst>
          </p:cNvPr>
          <p:cNvSpPr txBox="1"/>
          <p:nvPr/>
        </p:nvSpPr>
        <p:spPr>
          <a:xfrm>
            <a:off x="395925" y="4922346"/>
            <a:ext cx="6001777" cy="12413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30000" noProof="0" dirty="0">
                <a:ln>
                  <a:noFill/>
                </a:ln>
                <a:solidFill>
                  <a:srgbClr val="FFFFFF"/>
                </a:solidFill>
                <a:effectLst/>
                <a:uLnTx/>
                <a:uFillTx/>
                <a:latin typeface="Tw Cen MT"/>
                <a:ea typeface="+mn-ea"/>
                <a:cs typeface="+mn-cs"/>
              </a:rPr>
              <a:t>This presentation is presented with the understanding that the information contained does not constitute legal, accounting, or other professional advice. It is not intended to be responsive to 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can be submitted to your Eide Bailly representative, or to the presenter of this session</a:t>
            </a:r>
            <a:r>
              <a:rPr kumimoji="0" lang="en-US" sz="1600" b="0" i="0" u="none" strike="noStrike" kern="1200" cap="none" spc="0" normalizeH="0" baseline="30000" noProof="0" dirty="0">
                <a:ln>
                  <a:noFill/>
                </a:ln>
                <a:solidFill>
                  <a:srgbClr val="64666A"/>
                </a:solidFill>
                <a:effectLst/>
                <a:uLnTx/>
                <a:uFillTx/>
                <a:latin typeface="Tw Cen MT"/>
                <a:ea typeface="+mn-ea"/>
                <a:cs typeface="+mn-cs"/>
              </a:rPr>
              <a:t>. </a:t>
            </a:r>
          </a:p>
        </p:txBody>
      </p:sp>
      <p:pic>
        <p:nvPicPr>
          <p:cNvPr id="8" name="Picture 7" descr="A logo with white text&#10;&#10;AI-generated content may be incorrect.">
            <a:extLst>
              <a:ext uri="{FF2B5EF4-FFF2-40B4-BE49-F238E27FC236}">
                <a16:creationId xmlns:a16="http://schemas.microsoft.com/office/drawing/2014/main" id="{6A6AE939-479A-F0ED-D3AD-BC038E598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925" y="6299945"/>
            <a:ext cx="914400" cy="415470"/>
          </a:xfrm>
          <a:prstGeom prst="rect">
            <a:avLst/>
          </a:prstGeom>
        </p:spPr>
      </p:pic>
    </p:spTree>
    <p:extLst>
      <p:ext uri="{BB962C8B-B14F-4D97-AF65-F5344CB8AC3E}">
        <p14:creationId xmlns:p14="http://schemas.microsoft.com/office/powerpoint/2010/main" val="3340243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0"/>
        <p:cNvGrpSpPr/>
        <p:nvPr/>
      </p:nvGrpSpPr>
      <p:grpSpPr>
        <a:xfrm>
          <a:off x="0" y="0"/>
          <a:ext cx="0" cy="0"/>
          <a:chOff x="0" y="0"/>
          <a:chExt cx="0" cy="0"/>
        </a:xfrm>
      </p:grpSpPr>
      <p:sp>
        <p:nvSpPr>
          <p:cNvPr id="13" name="Title 12">
            <a:extLst>
              <a:ext uri="{FF2B5EF4-FFF2-40B4-BE49-F238E27FC236}">
                <a16:creationId xmlns:a16="http://schemas.microsoft.com/office/drawing/2014/main" id="{D84C02C9-9F02-EDAE-65EF-499345C31907}"/>
              </a:ext>
            </a:extLst>
          </p:cNvPr>
          <p:cNvSpPr>
            <a:spLocks noGrp="1"/>
          </p:cNvSpPr>
          <p:nvPr>
            <p:ph type="title"/>
          </p:nvPr>
        </p:nvSpPr>
        <p:spPr/>
        <p:txBody>
          <a:bodyPr>
            <a:normAutofit/>
          </a:bodyPr>
          <a:lstStyle/>
          <a:p>
            <a:r>
              <a:rPr lang="en-US" dirty="0">
                <a:sym typeface="Arial"/>
              </a:rPr>
              <a:t>The Role of Policy in Financial Management</a:t>
            </a:r>
            <a:endParaRPr lang="en-US" dirty="0"/>
          </a:p>
        </p:txBody>
      </p:sp>
      <p:graphicFrame>
        <p:nvGraphicFramePr>
          <p:cNvPr id="14" name="Content Placeholder 13">
            <a:extLst>
              <a:ext uri="{FF2B5EF4-FFF2-40B4-BE49-F238E27FC236}">
                <a16:creationId xmlns:a16="http://schemas.microsoft.com/office/drawing/2014/main" id="{74792133-ADBD-94CF-7DA5-EC6A89B601FD}"/>
              </a:ext>
            </a:extLst>
          </p:cNvPr>
          <p:cNvGraphicFramePr>
            <a:graphicFrameLocks noGrp="1"/>
          </p:cNvGraphicFramePr>
          <p:nvPr>
            <p:ph idx="1"/>
          </p:nvPr>
        </p:nvGraphicFramePr>
        <p:xfrm>
          <a:off x="304800" y="1189038"/>
          <a:ext cx="11582400" cy="4894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556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Examples of Policies and Areas They Govern</a:t>
            </a:r>
          </a:p>
        </p:txBody>
      </p:sp>
      <p:graphicFrame>
        <p:nvGraphicFramePr>
          <p:cNvPr id="11" name="Google Shape;322;p8">
            <a:extLst>
              <a:ext uri="{FF2B5EF4-FFF2-40B4-BE49-F238E27FC236}">
                <a16:creationId xmlns:a16="http://schemas.microsoft.com/office/drawing/2014/main" id="{B3F378D3-AEAC-88EF-8626-7B4B0ADC49E2}"/>
              </a:ext>
            </a:extLst>
          </p:cNvPr>
          <p:cNvGraphicFramePr/>
          <p:nvPr>
            <p:extLst>
              <p:ext uri="{D42A27DB-BD31-4B8C-83A1-F6EECF244321}">
                <p14:modId xmlns:p14="http://schemas.microsoft.com/office/powerpoint/2010/main" val="1293816486"/>
              </p:ext>
            </p:extLst>
          </p:nvPr>
        </p:nvGraphicFramePr>
        <p:xfrm>
          <a:off x="304800" y="1185164"/>
          <a:ext cx="11582400" cy="4589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1413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p:txBody>
          <a:bodyPr/>
          <a:lstStyle/>
          <a:p>
            <a:r>
              <a:rPr lang="en-US" dirty="0"/>
              <a:t>External Influences on Policy</a:t>
            </a:r>
          </a:p>
        </p:txBody>
      </p:sp>
    </p:spTree>
    <p:extLst>
      <p:ext uri="{BB962C8B-B14F-4D97-AF65-F5344CB8AC3E}">
        <p14:creationId xmlns:p14="http://schemas.microsoft.com/office/powerpoint/2010/main" val="224853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External Influences on Policy</a:t>
            </a:r>
          </a:p>
        </p:txBody>
      </p:sp>
      <p:graphicFrame>
        <p:nvGraphicFramePr>
          <p:cNvPr id="17" name="Content Placeholder 16">
            <a:extLst>
              <a:ext uri="{FF2B5EF4-FFF2-40B4-BE49-F238E27FC236}">
                <a16:creationId xmlns:a16="http://schemas.microsoft.com/office/drawing/2014/main" id="{9EC2950C-097C-F1D4-E967-A2DA252354D7}"/>
              </a:ext>
            </a:extLst>
          </p:cNvPr>
          <p:cNvGraphicFramePr>
            <a:graphicFrameLocks noGrp="1"/>
          </p:cNvGraphicFramePr>
          <p:nvPr>
            <p:ph idx="1"/>
            <p:extLst>
              <p:ext uri="{D42A27DB-BD31-4B8C-83A1-F6EECF244321}">
                <p14:modId xmlns:p14="http://schemas.microsoft.com/office/powerpoint/2010/main" val="998459814"/>
              </p:ext>
            </p:extLst>
          </p:nvPr>
        </p:nvGraphicFramePr>
        <p:xfrm>
          <a:off x="304800" y="1189037"/>
          <a:ext cx="11582400" cy="4561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0695776"/>
      </p:ext>
    </p:extLst>
  </p:cSld>
  <p:clrMapOvr>
    <a:masterClrMapping/>
  </p:clrMapOvr>
</p:sld>
</file>

<file path=ppt/theme/theme1.xml><?xml version="1.0" encoding="utf-8"?>
<a:theme xmlns:a="http://schemas.openxmlformats.org/drawingml/2006/main" name="Eide Bailly">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de Bailly - Widescreen MASTER.pptx" id="{6F73A360-6305-46B0-A630-35D569B8C76F}" vid="{9D520F44-8822-4A79-BD92-C85FA0AA8BDE}"/>
    </a:ext>
  </a:extLst>
</a:theme>
</file>

<file path=ppt/theme/theme2.xml><?xml version="1.0" encoding="utf-8"?>
<a:theme xmlns:a="http://schemas.openxmlformats.org/drawingml/2006/main" name="Eide Bailly Financial Services">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de Bailly - Widescreen MASTER.pptx" id="{6F73A360-6305-46B0-A630-35D569B8C76F}" vid="{87062BD6-017E-4ACE-B9D1-1289F7592024}"/>
    </a:ext>
  </a:extLst>
</a:theme>
</file>

<file path=ppt/theme/theme3.xml><?xml version="1.0" encoding="utf-8"?>
<a:theme xmlns:a="http://schemas.openxmlformats.org/drawingml/2006/main" name="1_Eide Bailly">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de Bailly - Widescreen MASTER.pptx" id="{6F73A360-6305-46B0-A630-35D569B8C76F}" vid="{9D520F44-8822-4A79-BD92-C85FA0AA8BDE}"/>
    </a:ext>
  </a:extLst>
</a:theme>
</file>

<file path=ppt/theme/theme4.xml><?xml version="1.0" encoding="utf-8"?>
<a:theme xmlns:a="http://schemas.openxmlformats.org/drawingml/2006/main" name="EB-2025 - 25st">
  <a:themeElements>
    <a:clrScheme name="Eide Bailly - Word">
      <a:dk1>
        <a:srgbClr val="000000"/>
      </a:dk1>
      <a:lt1>
        <a:srgbClr val="FFFFFF"/>
      </a:lt1>
      <a:dk2>
        <a:srgbClr val="1E31B6"/>
      </a:dk2>
      <a:lt2>
        <a:srgbClr val="1E5CF0"/>
      </a:lt2>
      <a:accent1>
        <a:srgbClr val="FFFFFF"/>
      </a:accent1>
      <a:accent2>
        <a:srgbClr val="0E172D"/>
      </a:accent2>
      <a:accent3>
        <a:srgbClr val="F6F6F6"/>
      </a:accent3>
      <a:accent4>
        <a:srgbClr val="1E31B6"/>
      </a:accent4>
      <a:accent5>
        <a:srgbClr val="0F3378"/>
      </a:accent5>
      <a:accent6>
        <a:srgbClr val="6EDC82"/>
      </a:accent6>
      <a:hlink>
        <a:srgbClr val="0000FF"/>
      </a:hlink>
      <a:folHlink>
        <a:srgbClr val="6EDC82"/>
      </a:folHlink>
    </a:clrScheme>
    <a:fontScheme name="Eide Bailly - 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871150A4-3818-46AC-A0FD-78CB48466FF8}" vid="{A6C7C55D-C020-410A-A8F6-F5D343224E1D}"/>
    </a:ext>
  </a:extLst>
</a:theme>
</file>

<file path=ppt/theme/theme5.xml><?xml version="1.0" encoding="utf-8"?>
<a:theme xmlns:a="http://schemas.openxmlformats.org/drawingml/2006/main" name="Office Theme">
  <a:themeElements>
    <a:clrScheme name="Eide Bailly">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Eide Bailly">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41518</TotalTime>
  <Words>3559</Words>
  <Application>Microsoft Office PowerPoint</Application>
  <PresentationFormat>Widescreen</PresentationFormat>
  <Paragraphs>371</Paragraphs>
  <Slides>58</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58</vt:i4>
      </vt:variant>
    </vt:vector>
  </HeadingPairs>
  <TitlesOfParts>
    <vt:vector size="69" baseType="lpstr">
      <vt:lpstr>Aptos Display</vt:lpstr>
      <vt:lpstr>Arial</vt:lpstr>
      <vt:lpstr>Calibri</vt:lpstr>
      <vt:lpstr>Inter</vt:lpstr>
      <vt:lpstr>Tw Cen MT</vt:lpstr>
      <vt:lpstr>Tw Cen MT Condensed</vt:lpstr>
      <vt:lpstr>Wingdings</vt:lpstr>
      <vt:lpstr>Eide Bailly</vt:lpstr>
      <vt:lpstr>Eide Bailly Financial Services</vt:lpstr>
      <vt:lpstr>1_Eide Bailly</vt:lpstr>
      <vt:lpstr>EB-2025 - 25st</vt:lpstr>
      <vt:lpstr>Developing an Effective Framework of Financial Policies</vt:lpstr>
      <vt:lpstr>Presenter</vt:lpstr>
      <vt:lpstr>Focus Areas for Today’s presentation</vt:lpstr>
      <vt:lpstr>The Role of Policy in Financial Management</vt:lpstr>
      <vt:lpstr>Public Sector Financial Management Defined</vt:lpstr>
      <vt:lpstr>The Role of Policy in Financial Management</vt:lpstr>
      <vt:lpstr>Examples of Policies and Areas They Govern</vt:lpstr>
      <vt:lpstr>External Influences on Policy</vt:lpstr>
      <vt:lpstr>External Influences on Policy</vt:lpstr>
      <vt:lpstr>Example: Purchasing Policy</vt:lpstr>
      <vt:lpstr>Influences of Best Practices on Policy</vt:lpstr>
      <vt:lpstr>What is a Best Practice?</vt:lpstr>
      <vt:lpstr>External Influences on Policy</vt:lpstr>
      <vt:lpstr>Example: GFOA Best Practices  Focusing on Budgeting</vt:lpstr>
      <vt:lpstr>Example of Best Practice Structure</vt:lpstr>
      <vt:lpstr>PowerPoint Presentation</vt:lpstr>
      <vt:lpstr>Financial Policies Versus Financial Procedures</vt:lpstr>
      <vt:lpstr>PowerPoint Presentation</vt:lpstr>
      <vt:lpstr>Why Financial Policies?</vt:lpstr>
      <vt:lpstr>Policy and Procedures Hierarchy</vt:lpstr>
      <vt:lpstr>Determining The Right Place for Policies and procedures</vt:lpstr>
      <vt:lpstr>EXAMPLE: BUDGET ADJUSTMENTS</vt:lpstr>
      <vt:lpstr>Example: Purchasing Policy Dollar Thresholds</vt:lpstr>
      <vt:lpstr>Example: Utility Accounts Receivable and Billing</vt:lpstr>
      <vt:lpstr>Updating and Enforcing Policies</vt:lpstr>
      <vt:lpstr>PowerPoint Presentation</vt:lpstr>
      <vt:lpstr>Key Elements of Critical Policies and Questions To Ask</vt:lpstr>
      <vt:lpstr>Reserve Policies</vt:lpstr>
      <vt:lpstr>Reserve Policies – Questions To Ask</vt:lpstr>
      <vt:lpstr>PowerPoint Presentation</vt:lpstr>
      <vt:lpstr>Debt Management Policies</vt:lpstr>
      <vt:lpstr>Debt Management Policies – Related Questions to Ask</vt:lpstr>
      <vt:lpstr>Investment Policies</vt:lpstr>
      <vt:lpstr>Investment Policies – Related Questions to Ask</vt:lpstr>
      <vt:lpstr>Procurement Policies</vt:lpstr>
      <vt:lpstr>Procurement Policies – Related Questions to Ask</vt:lpstr>
      <vt:lpstr>Budget Administration Policies</vt:lpstr>
      <vt:lpstr>Budget Administration Policies – Related Questions to Ask</vt:lpstr>
      <vt:lpstr>Cash Management Policies</vt:lpstr>
      <vt:lpstr>Cash Management Policies – Related Questions to ASk</vt:lpstr>
      <vt:lpstr>Capital Asset and Inventory Policies</vt:lpstr>
      <vt:lpstr>Capital Asset and Inventory Policies – Related Questions to Ask</vt:lpstr>
      <vt:lpstr>Long-Term Financial Planning Policies</vt:lpstr>
      <vt:lpstr>Long-Term Financial Planning Policies – Related Question to Ask</vt:lpstr>
      <vt:lpstr>Fraud, Waste, and Abuse Policies</vt:lpstr>
      <vt:lpstr>Fraud, Waste, and Abuse Policies – Related Questions to Ask</vt:lpstr>
      <vt:lpstr>Position Control Policies</vt:lpstr>
      <vt:lpstr>Position Control Policies – Related Questions to Ask</vt:lpstr>
      <vt:lpstr>Role of Internal Controls in Enforcing Policy</vt:lpstr>
      <vt:lpstr>What are Internal Controls?  The Technical Answer…</vt:lpstr>
      <vt:lpstr>No, Really…What are Internal Controls?</vt:lpstr>
      <vt:lpstr>Organizational Perception of Internal Controls</vt:lpstr>
      <vt:lpstr>Policy-Related Internal Control Best Practices</vt:lpstr>
      <vt:lpstr>Policy-Related Internal Control Examples</vt:lpstr>
      <vt:lpstr>Policy-Related Internal Control Examples</vt:lpstr>
      <vt:lpstr>Get Started on Your Policy, Procedures, and Internal Controls Evaluation and Updates</vt:lpstr>
      <vt:lpstr>What Next?</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Tips &amp; Tricks  widescreen (16:9) Template</dc:title>
  <dc:creator>Scott Catlett</dc:creator>
  <cp:lastModifiedBy>Scott Catlett</cp:lastModifiedBy>
  <cp:revision>6</cp:revision>
  <dcterms:created xsi:type="dcterms:W3CDTF">2023-10-27T15:16:01Z</dcterms:created>
  <dcterms:modified xsi:type="dcterms:W3CDTF">2026-05-13T22:41:04Z</dcterms:modified>
</cp:coreProperties>
</file>