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159_CF992F48.xml" ContentType="application/vnd.ms-powerpoint.comment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ink/ink1.xml" ContentType="application/inkml+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9" r:id="rId4"/>
  </p:sldMasterIdLst>
  <p:notesMasterIdLst>
    <p:notesMasterId r:id="rId65"/>
  </p:notesMasterIdLst>
  <p:handoutMasterIdLst>
    <p:handoutMasterId r:id="rId66"/>
  </p:handoutMasterIdLst>
  <p:sldIdLst>
    <p:sldId id="272" r:id="rId5"/>
    <p:sldId id="4526" r:id="rId6"/>
    <p:sldId id="345" r:id="rId7"/>
    <p:sldId id="4328" r:id="rId8"/>
    <p:sldId id="1735" r:id="rId9"/>
    <p:sldId id="1892" r:id="rId10"/>
    <p:sldId id="2147483594" r:id="rId11"/>
    <p:sldId id="2167" r:id="rId12"/>
    <p:sldId id="2168" r:id="rId13"/>
    <p:sldId id="2147483595" r:id="rId14"/>
    <p:sldId id="2169" r:id="rId15"/>
    <p:sldId id="2147483596" r:id="rId16"/>
    <p:sldId id="2160" r:id="rId17"/>
    <p:sldId id="2147483540" r:id="rId18"/>
    <p:sldId id="2147483598" r:id="rId19"/>
    <p:sldId id="2147483620" r:id="rId20"/>
    <p:sldId id="2147483621" r:id="rId21"/>
    <p:sldId id="2147483622" r:id="rId22"/>
    <p:sldId id="2147483623" r:id="rId23"/>
    <p:sldId id="2147483599" r:id="rId24"/>
    <p:sldId id="2147483600" r:id="rId25"/>
    <p:sldId id="2147483601" r:id="rId26"/>
    <p:sldId id="2147483602" r:id="rId27"/>
    <p:sldId id="2161" r:id="rId28"/>
    <p:sldId id="2147483603" r:id="rId29"/>
    <p:sldId id="2147483624" r:id="rId30"/>
    <p:sldId id="2147483604" r:id="rId31"/>
    <p:sldId id="2147483605" r:id="rId32"/>
    <p:sldId id="2147483606" r:id="rId33"/>
    <p:sldId id="2164" r:id="rId34"/>
    <p:sldId id="2165" r:id="rId35"/>
    <p:sldId id="2147483539" r:id="rId36"/>
    <p:sldId id="2147483625" r:id="rId37"/>
    <p:sldId id="2147483626" r:id="rId38"/>
    <p:sldId id="2147483627" r:id="rId39"/>
    <p:sldId id="2147483628" r:id="rId40"/>
    <p:sldId id="2147483607" r:id="rId41"/>
    <p:sldId id="2147483608" r:id="rId42"/>
    <p:sldId id="2156" r:id="rId43"/>
    <p:sldId id="2147483609" r:id="rId44"/>
    <p:sldId id="2157" r:id="rId45"/>
    <p:sldId id="2158" r:id="rId46"/>
    <p:sldId id="2147483610" r:id="rId47"/>
    <p:sldId id="258" r:id="rId48"/>
    <p:sldId id="259" r:id="rId49"/>
    <p:sldId id="260" r:id="rId50"/>
    <p:sldId id="261" r:id="rId51"/>
    <p:sldId id="262" r:id="rId52"/>
    <p:sldId id="263" r:id="rId53"/>
    <p:sldId id="264" r:id="rId54"/>
    <p:sldId id="2147483542" r:id="rId55"/>
    <p:sldId id="2147483611" r:id="rId56"/>
    <p:sldId id="2147483612" r:id="rId57"/>
    <p:sldId id="2147483546" r:id="rId58"/>
    <p:sldId id="2147483613" r:id="rId59"/>
    <p:sldId id="2147483614" r:id="rId60"/>
    <p:sldId id="2147483615" r:id="rId61"/>
    <p:sldId id="2147483616" r:id="rId62"/>
    <p:sldId id="4527" r:id="rId63"/>
    <p:sldId id="4528" r:id="rId6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40F9A15-C9E1-09B8-F900-CEF7984F99BD}" name="James Ramsey" initials="JR" userId="S::jramsey@eidebailly.com::f76a1bcc-73e3-46f0-a805-1ae9868b14cf" providerId="AD"/>
  <p188:author id="{901C7920-3105-A557-33AC-8A1207DF8940}" name="Jen Lightfoot" initials="JL" userId="S::jlightfoot@eidebailly.com::7440deae-41a1-4c46-89a9-bc9b33fae647" providerId="AD"/>
  <p188:author id="{E0200B30-D967-3DD2-BAC1-EDD20881DB2C}" name="Ann Glenz" initials="AG" userId="S::aglenz@eidebailly.com::f776d290-4344-4f72-b3a7-266c1996ace3" providerId="AD"/>
  <p188:author id="{6BB6405B-E4BA-7D03-8E86-F87544A919A2}" name="Nathan Edelman" initials="NE" userId="S::nedelman@eidebailly.com::398bc38d-8ab0-434a-957b-1ef7e6c98de7" providerId="AD"/>
  <p188:author id="{AE8F2770-39D0-6697-7486-1B2ED3153586}" name="Krystal Elms" initials="KE" userId="S::kelms@eidebailly.com::6aac7197-760d-4dc1-b963-cdaeb0d224f9" providerId="AD"/>
  <p188:author id="{78010080-C219-A58B-4F78-2229B86DC5B9}" name="Rachel Mitchell" initials="RM" userId="S::rmitchell@eidebailly.com::5c8aeabf-765b-4269-ba85-8f5b457c5129" providerId="AD"/>
  <p188:author id="{F9C9B780-F14F-D796-3DD8-ED2B956772AF}" name="Amy DeGeorge" initials="AD" userId="S::adegeorge@eidebailly.com::37fa86b2-aa3b-488a-aa0e-bb42abb09de6" providerId="AD"/>
  <p188:author id="{982EF390-101D-83F6-66D6-27F8CCC238D9}" name="Sara Kurtz" initials="SK" userId="S::skurtz@eidebailly.com::63befe2c-5519-49f6-8f11-3f36e18a8008" providerId="AD"/>
  <p188:author id="{99ED9F9B-FBC9-AF60-DB5D-E0855B5F8B29}" name="Kate Loging" initials="KL" userId="S::kloging@eidebailly.com::291514ec-e51d-4d37-8680-1c6a725a67e8" providerId="AD"/>
  <p188:author id="{B939B1A1-FCA2-6C65-87C0-17A33B63DB1F}" name="Shelley Goodrich" initials="SG" userId="S::sgoodrich@eidebailly.com::47963342-0b6b-4a6b-9fff-475f7f8d8a0a" providerId="AD"/>
  <p188:author id="{3CA32EA6-2149-EE19-B86D-0AB7A98CAD2E}" name="Jamie Fay" initials="JF" userId="S::jfay@eidebailly.com::5d66f10b-275b-47f1-b8a1-3aa52ebe5c2d" providerId="AD"/>
  <p188:author id="{54EA27C4-92F1-5914-B39A-044BCA10F9D3}" name="Kristin O'Connor" initials="KO" userId="S::kloconnor@eidebailly.com::286918ef-aa4d-48bb-8ada-439d94ce222b" providerId="AD"/>
  <p188:author id="{9AA329CA-6E10-51DB-58D9-D82BB60E3F20}" name="Laura Schons" initials="LS" userId="S::lschons@eidebailly.com::f46f39ed-a041-4710-91c7-fc2cce6b0502" providerId="AD"/>
  <p188:author id="{ECF460CA-AF54-0E88-7E18-0631B00F34A7}" name="John Hansen" initials="JH" userId="S::jhansen@eidebailly.com::ef694eec-d7a3-461b-bda7-3be84cd2fdc8" providerId="AD"/>
  <p188:author id="{99E3D3CD-E6AF-9917-B1BB-A7FD534B6AAD}" name="Nannette Casady" initials="NC" userId="S::ncasady@eidebailly.com::6bc21c04-6c64-4332-ba76-3dba16c18c41" providerId="AD"/>
  <p188:author id="{BCC650CE-83E5-B56D-6AF7-FA4C5AD262DC}" name="Janeen Hathcock" initials="JH" userId="S::jhathcock@eidebailly.com::de81105f-cb7b-4416-964d-69ed0f421517" providerId="AD"/>
  <p188:author id="{A5BC68DE-103A-9F0E-FB4B-578E06303041}" name="Scot Phillips" initials="SP" userId="S::sphillips@eidebailly.com::d4baf5ca-a5af-4802-9e8b-7b5d57fa3470" providerId="AD"/>
  <p188:author id="{1E13DADF-0666-AA24-7C8F-FB375510D7E1}" name="Sara Kurtz" initials="SK" userId="S::SKurtz@eidebailly.com::63befe2c-5519-49f6-8f11-3f36e18a8008" providerId="AD"/>
  <p188:author id="{E6D09EF2-B77C-3DFD-83B5-F09067D94EA5}" name="David Peaden" initials="DP" userId="S::dpeaden@eidebailly.com::84b31591-54f9-41ac-9737-bfc2be87bfaf" providerId="AD"/>
  <p188:author id="{BABDE2F3-4FF1-0CFB-BA34-0CEA044CF354}" name="Gerry Boaz" initials="GB" userId="S::gboaz@eidebailly.com::7b69ab5f-282c-4a02-86ca-2f55520c5a0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 Kurtz" initials="SK" lastIdx="20" clrIdx="0">
    <p:extLst>
      <p:ext uri="{19B8F6BF-5375-455C-9EA6-DF929625EA0E}">
        <p15:presenceInfo xmlns:p15="http://schemas.microsoft.com/office/powerpoint/2012/main" userId="S::skurtz@eidebailly.com::63befe2c-5519-49f6-8f11-3f36e18a8008" providerId="AD"/>
      </p:ext>
    </p:extLst>
  </p:cmAuthor>
  <p:cmAuthor id="2" name="Nannette Casady" initials="NC" lastIdx="1" clrIdx="1">
    <p:extLst>
      <p:ext uri="{19B8F6BF-5375-455C-9EA6-DF929625EA0E}">
        <p15:presenceInfo xmlns:p15="http://schemas.microsoft.com/office/powerpoint/2012/main" userId="S::ncasady@eidebailly.com::6bc21c04-6c64-4332-ba76-3dba16c18c41" providerId="AD"/>
      </p:ext>
    </p:extLst>
  </p:cmAuthor>
  <p:cmAuthor id="3" name="Kristin O'Connor" initials="KO" lastIdx="1" clrIdx="2">
    <p:extLst>
      <p:ext uri="{19B8F6BF-5375-455C-9EA6-DF929625EA0E}">
        <p15:presenceInfo xmlns:p15="http://schemas.microsoft.com/office/powerpoint/2012/main" userId="S::kloconnor@eidebailly.com::286918ef-aa4d-48bb-8ada-439d94ce222b" providerId="AD"/>
      </p:ext>
    </p:extLst>
  </p:cmAuthor>
  <p:cmAuthor id="4" name="Ann Glenz" initials="AG" lastIdx="1" clrIdx="3">
    <p:extLst>
      <p:ext uri="{19B8F6BF-5375-455C-9EA6-DF929625EA0E}">
        <p15:presenceInfo xmlns:p15="http://schemas.microsoft.com/office/powerpoint/2012/main" userId="S::aglenz@eidebailly.com::f776d290-4344-4f72-b3a7-266c1996ac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D11"/>
    <a:srgbClr val="182751"/>
    <a:srgbClr val="88AAB4"/>
    <a:srgbClr val="F4EAF3"/>
    <a:srgbClr val="F2E7F0"/>
    <a:srgbClr val="0A5D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05303B-F5BB-45C4-8532-D73F7FE7FE04}" v="6" dt="2026-06-19T21:28:00.8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978" autoAdjust="0"/>
  </p:normalViewPr>
  <p:slideViewPr>
    <p:cSldViewPr snapToGrid="0">
      <p:cViewPr varScale="1">
        <p:scale>
          <a:sx n="99" d="100"/>
          <a:sy n="99" d="100"/>
        </p:scale>
        <p:origin x="102" y="96"/>
      </p:cViewPr>
      <p:guideLst/>
    </p:cSldViewPr>
  </p:slideViewPr>
  <p:notesTextViewPr>
    <p:cViewPr>
      <p:scale>
        <a:sx n="1" d="1"/>
        <a:sy n="1" d="1"/>
      </p:scale>
      <p:origin x="0" y="0"/>
    </p:cViewPr>
  </p:notesTextViewPr>
  <p:notesViewPr>
    <p:cSldViewPr snapToGrid="0">
      <p:cViewPr>
        <p:scale>
          <a:sx n="1" d="2"/>
          <a:sy n="1" d="2"/>
        </p:scale>
        <p:origin x="4476" y="90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74" Type="http://schemas.microsoft.com/office/2018/10/relationships/authors" Target="author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6/11/relationships/changesInfo" Target="changesInfos/changesInfo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73"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en Hathcock" userId="de81105f-cb7b-4416-964d-69ed0f421517" providerId="ADAL" clId="{0A7D06A3-10DC-461B-8B2D-CE10A2F0BAF5}"/>
    <pc:docChg chg="undo redo custSel addSld delSld modSld sldOrd">
      <pc:chgData name="Janeen Hathcock" userId="de81105f-cb7b-4416-964d-69ed0f421517" providerId="ADAL" clId="{0A7D06A3-10DC-461B-8B2D-CE10A2F0BAF5}" dt="2026-06-19T21:32:29.790" v="133" actId="1076"/>
      <pc:docMkLst>
        <pc:docMk/>
      </pc:docMkLst>
      <pc:sldChg chg="modSp mod">
        <pc:chgData name="Janeen Hathcock" userId="de81105f-cb7b-4416-964d-69ed0f421517" providerId="ADAL" clId="{0A7D06A3-10DC-461B-8B2D-CE10A2F0BAF5}" dt="2026-06-19T21:27:16.834" v="115" actId="20577"/>
        <pc:sldMkLst>
          <pc:docMk/>
          <pc:sldMk cId="1168373700" sldId="272"/>
        </pc:sldMkLst>
        <pc:spChg chg="mod">
          <ac:chgData name="Janeen Hathcock" userId="de81105f-cb7b-4416-964d-69ed0f421517" providerId="ADAL" clId="{0A7D06A3-10DC-461B-8B2D-CE10A2F0BAF5}" dt="2026-06-19T21:27:16.834" v="115" actId="20577"/>
          <ac:spMkLst>
            <pc:docMk/>
            <pc:sldMk cId="1168373700" sldId="272"/>
            <ac:spMk id="2" creationId="{C4DDFECD-DBAD-4983-BCC9-0DCA1CBE5568}"/>
          </ac:spMkLst>
        </pc:spChg>
        <pc:spChg chg="mod">
          <ac:chgData name="Janeen Hathcock" userId="de81105f-cb7b-4416-964d-69ed0f421517" providerId="ADAL" clId="{0A7D06A3-10DC-461B-8B2D-CE10A2F0BAF5}" dt="2026-06-19T21:26:56.962" v="93" actId="20577"/>
          <ac:spMkLst>
            <pc:docMk/>
            <pc:sldMk cId="1168373700" sldId="272"/>
            <ac:spMk id="7" creationId="{FD872FD0-20F6-4A83-8992-08E8B645FBDD}"/>
          </ac:spMkLst>
        </pc:spChg>
      </pc:sldChg>
      <pc:sldChg chg="modSp">
        <pc:chgData name="Janeen Hathcock" userId="de81105f-cb7b-4416-964d-69ed0f421517" providerId="ADAL" clId="{0A7D06A3-10DC-461B-8B2D-CE10A2F0BAF5}" dt="2026-06-19T21:28:00.807" v="121" actId="255"/>
        <pc:sldMkLst>
          <pc:docMk/>
          <pc:sldMk cId="159662720" sldId="4328"/>
        </pc:sldMkLst>
        <pc:graphicFrameChg chg="mod">
          <ac:chgData name="Janeen Hathcock" userId="de81105f-cb7b-4416-964d-69ed0f421517" providerId="ADAL" clId="{0A7D06A3-10DC-461B-8B2D-CE10A2F0BAF5}" dt="2026-06-19T21:28:00.807" v="121" actId="255"/>
          <ac:graphicFrameMkLst>
            <pc:docMk/>
            <pc:sldMk cId="159662720" sldId="4328"/>
            <ac:graphicFrameMk id="4" creationId="{AF3D0A02-EA77-09A4-8038-9AED53EF9DBB}"/>
          </ac:graphicFrameMkLst>
        </pc:graphicFrameChg>
      </pc:sldChg>
      <pc:sldChg chg="delSp modSp mod">
        <pc:chgData name="Janeen Hathcock" userId="de81105f-cb7b-4416-964d-69ed0f421517" providerId="ADAL" clId="{0A7D06A3-10DC-461B-8B2D-CE10A2F0BAF5}" dt="2026-06-19T21:32:29.790" v="133" actId="1076"/>
        <pc:sldMkLst>
          <pc:docMk/>
          <pc:sldMk cId="4224132077" sldId="4528"/>
        </pc:sldMkLst>
        <pc:spChg chg="del">
          <ac:chgData name="Janeen Hathcock" userId="de81105f-cb7b-4416-964d-69ed0f421517" providerId="ADAL" clId="{0A7D06A3-10DC-461B-8B2D-CE10A2F0BAF5}" dt="2026-06-19T21:32:20.140" v="130" actId="478"/>
          <ac:spMkLst>
            <pc:docMk/>
            <pc:sldMk cId="4224132077" sldId="4528"/>
            <ac:spMk id="16" creationId="{ACE8A9B4-338C-E6D3-3B45-93728F6093B6}"/>
          </ac:spMkLst>
        </pc:spChg>
        <pc:spChg chg="del">
          <ac:chgData name="Janeen Hathcock" userId="de81105f-cb7b-4416-964d-69ed0f421517" providerId="ADAL" clId="{0A7D06A3-10DC-461B-8B2D-CE10A2F0BAF5}" dt="2026-06-19T21:32:18.324" v="129" actId="478"/>
          <ac:spMkLst>
            <pc:docMk/>
            <pc:sldMk cId="4224132077" sldId="4528"/>
            <ac:spMk id="18" creationId="{524BFB0A-A5E2-6C8B-291D-4C215D4FF871}"/>
          </ac:spMkLst>
        </pc:spChg>
        <pc:spChg chg="del">
          <ac:chgData name="Janeen Hathcock" userId="de81105f-cb7b-4416-964d-69ed0f421517" providerId="ADAL" clId="{0A7D06A3-10DC-461B-8B2D-CE10A2F0BAF5}" dt="2026-06-19T21:32:16.591" v="128" actId="478"/>
          <ac:spMkLst>
            <pc:docMk/>
            <pc:sldMk cId="4224132077" sldId="4528"/>
            <ac:spMk id="22" creationId="{D9A8C8C9-EB94-CC93-F34E-6DFE7F30518E}"/>
          </ac:spMkLst>
        </pc:spChg>
        <pc:spChg chg="del">
          <ac:chgData name="Janeen Hathcock" userId="de81105f-cb7b-4416-964d-69ed0f421517" providerId="ADAL" clId="{0A7D06A3-10DC-461B-8B2D-CE10A2F0BAF5}" dt="2026-06-19T21:32:21.389" v="131" actId="478"/>
          <ac:spMkLst>
            <pc:docMk/>
            <pc:sldMk cId="4224132077" sldId="4528"/>
            <ac:spMk id="24" creationId="{7CC1223C-6FCA-DD99-40FA-BAD6BCD3D2CD}"/>
          </ac:spMkLst>
        </pc:spChg>
        <pc:spChg chg="mod">
          <ac:chgData name="Janeen Hathcock" userId="de81105f-cb7b-4416-964d-69ed0f421517" providerId="ADAL" clId="{0A7D06A3-10DC-461B-8B2D-CE10A2F0BAF5}" dt="2026-06-19T21:32:29.790" v="133" actId="1076"/>
          <ac:spMkLst>
            <pc:docMk/>
            <pc:sldMk cId="4224132077" sldId="4528"/>
            <ac:spMk id="25" creationId="{02E9C7E9-B003-3AC7-41F3-B1C4C6DF38BD}"/>
          </ac:spMkLst>
        </pc:spChg>
        <pc:spChg chg="del">
          <ac:chgData name="Janeen Hathcock" userId="de81105f-cb7b-4416-964d-69ed0f421517" providerId="ADAL" clId="{0A7D06A3-10DC-461B-8B2D-CE10A2F0BAF5}" dt="2026-06-19T21:32:22.719" v="132" actId="478"/>
          <ac:spMkLst>
            <pc:docMk/>
            <pc:sldMk cId="4224132077" sldId="4528"/>
            <ac:spMk id="29" creationId="{31A57FCE-75D0-BCBE-2899-3C30811037FD}"/>
          </ac:spMkLst>
        </pc:spChg>
      </pc:sldChg>
      <pc:sldChg chg="del">
        <pc:chgData name="Janeen Hathcock" userId="de81105f-cb7b-4416-964d-69ed0f421517" providerId="ADAL" clId="{0A7D06A3-10DC-461B-8B2D-CE10A2F0BAF5}" dt="2026-06-19T21:32:10.338" v="127" actId="47"/>
        <pc:sldMkLst>
          <pc:docMk/>
          <pc:sldMk cId="1456116640" sldId="4531"/>
        </pc:sldMkLst>
      </pc:sldChg>
      <pc:sldChg chg="del">
        <pc:chgData name="Janeen Hathcock" userId="de81105f-cb7b-4416-964d-69ed0f421517" providerId="ADAL" clId="{0A7D06A3-10DC-461B-8B2D-CE10A2F0BAF5}" dt="2026-06-19T21:32:10.338" v="127" actId="47"/>
        <pc:sldMkLst>
          <pc:docMk/>
          <pc:sldMk cId="3988916211" sldId="4532"/>
        </pc:sldMkLst>
      </pc:sldChg>
      <pc:sldChg chg="del">
        <pc:chgData name="Janeen Hathcock" userId="de81105f-cb7b-4416-964d-69ed0f421517" providerId="ADAL" clId="{0A7D06A3-10DC-461B-8B2D-CE10A2F0BAF5}" dt="2026-06-19T21:32:10.338" v="127" actId="47"/>
        <pc:sldMkLst>
          <pc:docMk/>
          <pc:sldMk cId="1880324495" sldId="4533"/>
        </pc:sldMkLst>
      </pc:sldChg>
      <pc:sldChg chg="del">
        <pc:chgData name="Janeen Hathcock" userId="de81105f-cb7b-4416-964d-69ed0f421517" providerId="ADAL" clId="{0A7D06A3-10DC-461B-8B2D-CE10A2F0BAF5}" dt="2026-06-19T21:32:10.338" v="127" actId="47"/>
        <pc:sldMkLst>
          <pc:docMk/>
          <pc:sldMk cId="3710837383" sldId="4534"/>
        </pc:sldMkLst>
      </pc:sldChg>
      <pc:sldChg chg="del">
        <pc:chgData name="Janeen Hathcock" userId="de81105f-cb7b-4416-964d-69ed0f421517" providerId="ADAL" clId="{0A7D06A3-10DC-461B-8B2D-CE10A2F0BAF5}" dt="2026-06-19T21:32:10.338" v="127" actId="47"/>
        <pc:sldMkLst>
          <pc:docMk/>
          <pc:sldMk cId="507413828" sldId="4535"/>
        </pc:sldMkLst>
      </pc:sldChg>
      <pc:sldChg chg="del">
        <pc:chgData name="Janeen Hathcock" userId="de81105f-cb7b-4416-964d-69ed0f421517" providerId="ADAL" clId="{0A7D06A3-10DC-461B-8B2D-CE10A2F0BAF5}" dt="2026-06-19T21:32:10.338" v="127" actId="47"/>
        <pc:sldMkLst>
          <pc:docMk/>
          <pc:sldMk cId="1352571076" sldId="4536"/>
        </pc:sldMkLst>
      </pc:sldChg>
      <pc:sldChg chg="del">
        <pc:chgData name="Janeen Hathcock" userId="de81105f-cb7b-4416-964d-69ed0f421517" providerId="ADAL" clId="{0A7D06A3-10DC-461B-8B2D-CE10A2F0BAF5}" dt="2026-06-19T21:32:10.338" v="127" actId="47"/>
        <pc:sldMkLst>
          <pc:docMk/>
          <pc:sldMk cId="2299848903" sldId="4537"/>
        </pc:sldMkLst>
      </pc:sldChg>
      <pc:sldChg chg="del">
        <pc:chgData name="Janeen Hathcock" userId="de81105f-cb7b-4416-964d-69ed0f421517" providerId="ADAL" clId="{0A7D06A3-10DC-461B-8B2D-CE10A2F0BAF5}" dt="2026-06-19T21:32:10.338" v="127" actId="47"/>
        <pc:sldMkLst>
          <pc:docMk/>
          <pc:sldMk cId="2585384999" sldId="4538"/>
        </pc:sldMkLst>
      </pc:sldChg>
      <pc:sldChg chg="del">
        <pc:chgData name="Janeen Hathcock" userId="de81105f-cb7b-4416-964d-69ed0f421517" providerId="ADAL" clId="{0A7D06A3-10DC-461B-8B2D-CE10A2F0BAF5}" dt="2026-06-19T21:32:10.338" v="127" actId="47"/>
        <pc:sldMkLst>
          <pc:docMk/>
          <pc:sldMk cId="1218864682" sldId="4539"/>
        </pc:sldMkLst>
      </pc:sldChg>
      <pc:sldChg chg="del">
        <pc:chgData name="Janeen Hathcock" userId="de81105f-cb7b-4416-964d-69ed0f421517" providerId="ADAL" clId="{0A7D06A3-10DC-461B-8B2D-CE10A2F0BAF5}" dt="2026-06-19T21:32:10.338" v="127" actId="47"/>
        <pc:sldMkLst>
          <pc:docMk/>
          <pc:sldMk cId="3252863067" sldId="4541"/>
        </pc:sldMkLst>
      </pc:sldChg>
      <pc:sldChg chg="del">
        <pc:chgData name="Janeen Hathcock" userId="de81105f-cb7b-4416-964d-69ed0f421517" providerId="ADAL" clId="{0A7D06A3-10DC-461B-8B2D-CE10A2F0BAF5}" dt="2026-06-19T21:32:10.338" v="127" actId="47"/>
        <pc:sldMkLst>
          <pc:docMk/>
          <pc:sldMk cId="195807843" sldId="4542"/>
        </pc:sldMkLst>
      </pc:sldChg>
      <pc:sldChg chg="del">
        <pc:chgData name="Janeen Hathcock" userId="de81105f-cb7b-4416-964d-69ed0f421517" providerId="ADAL" clId="{0A7D06A3-10DC-461B-8B2D-CE10A2F0BAF5}" dt="2026-06-19T21:32:10.338" v="127" actId="47"/>
        <pc:sldMkLst>
          <pc:docMk/>
          <pc:sldMk cId="2064289167" sldId="4543"/>
        </pc:sldMkLst>
      </pc:sldChg>
      <pc:sldChg chg="del">
        <pc:chgData name="Janeen Hathcock" userId="de81105f-cb7b-4416-964d-69ed0f421517" providerId="ADAL" clId="{0A7D06A3-10DC-461B-8B2D-CE10A2F0BAF5}" dt="2026-06-19T21:32:10.338" v="127" actId="47"/>
        <pc:sldMkLst>
          <pc:docMk/>
          <pc:sldMk cId="3801791082" sldId="4544"/>
        </pc:sldMkLst>
      </pc:sldChg>
      <pc:sldChg chg="del">
        <pc:chgData name="Janeen Hathcock" userId="de81105f-cb7b-4416-964d-69ed0f421517" providerId="ADAL" clId="{0A7D06A3-10DC-461B-8B2D-CE10A2F0BAF5}" dt="2026-06-19T21:32:10.338" v="127" actId="47"/>
        <pc:sldMkLst>
          <pc:docMk/>
          <pc:sldMk cId="2955073221" sldId="4545"/>
        </pc:sldMkLst>
      </pc:sldChg>
      <pc:sldChg chg="del">
        <pc:chgData name="Janeen Hathcock" userId="de81105f-cb7b-4416-964d-69ed0f421517" providerId="ADAL" clId="{0A7D06A3-10DC-461B-8B2D-CE10A2F0BAF5}" dt="2026-06-19T21:32:10.338" v="127" actId="47"/>
        <pc:sldMkLst>
          <pc:docMk/>
          <pc:sldMk cId="60684741" sldId="2147483530"/>
        </pc:sldMkLst>
      </pc:sldChg>
      <pc:sldChg chg="del">
        <pc:chgData name="Janeen Hathcock" userId="de81105f-cb7b-4416-964d-69ed0f421517" providerId="ADAL" clId="{0A7D06A3-10DC-461B-8B2D-CE10A2F0BAF5}" dt="2026-06-19T21:32:10.338" v="127" actId="47"/>
        <pc:sldMkLst>
          <pc:docMk/>
          <pc:sldMk cId="1691213736" sldId="2147483543"/>
        </pc:sldMkLst>
      </pc:sldChg>
      <pc:sldChg chg="del">
        <pc:chgData name="Janeen Hathcock" userId="de81105f-cb7b-4416-964d-69ed0f421517" providerId="ADAL" clId="{0A7D06A3-10DC-461B-8B2D-CE10A2F0BAF5}" dt="2026-06-19T21:32:10.338" v="127" actId="47"/>
        <pc:sldMkLst>
          <pc:docMk/>
          <pc:sldMk cId="1753043935" sldId="2147483544"/>
        </pc:sldMkLst>
      </pc:sldChg>
      <pc:sldChg chg="del">
        <pc:chgData name="Janeen Hathcock" userId="de81105f-cb7b-4416-964d-69ed0f421517" providerId="ADAL" clId="{0A7D06A3-10DC-461B-8B2D-CE10A2F0BAF5}" dt="2026-06-19T21:32:10.338" v="127" actId="47"/>
        <pc:sldMkLst>
          <pc:docMk/>
          <pc:sldMk cId="2949293162" sldId="2147483545"/>
        </pc:sldMkLst>
      </pc:sldChg>
      <pc:sldChg chg="del">
        <pc:chgData name="Janeen Hathcock" userId="de81105f-cb7b-4416-964d-69ed0f421517" providerId="ADAL" clId="{0A7D06A3-10DC-461B-8B2D-CE10A2F0BAF5}" dt="2026-06-19T21:32:10.338" v="127" actId="47"/>
        <pc:sldMkLst>
          <pc:docMk/>
          <pc:sldMk cId="2950176189" sldId="2147483547"/>
        </pc:sldMkLst>
      </pc:sldChg>
      <pc:sldChg chg="del">
        <pc:chgData name="Janeen Hathcock" userId="de81105f-cb7b-4416-964d-69ed0f421517" providerId="ADAL" clId="{0A7D06A3-10DC-461B-8B2D-CE10A2F0BAF5}" dt="2026-06-19T21:32:10.338" v="127" actId="47"/>
        <pc:sldMkLst>
          <pc:docMk/>
          <pc:sldMk cId="1091732616" sldId="2147483548"/>
        </pc:sldMkLst>
      </pc:sldChg>
      <pc:sldChg chg="del">
        <pc:chgData name="Janeen Hathcock" userId="de81105f-cb7b-4416-964d-69ed0f421517" providerId="ADAL" clId="{0A7D06A3-10DC-461B-8B2D-CE10A2F0BAF5}" dt="2026-06-19T21:32:10.338" v="127" actId="47"/>
        <pc:sldMkLst>
          <pc:docMk/>
          <pc:sldMk cId="3976430173" sldId="2147483549"/>
        </pc:sldMkLst>
      </pc:sldChg>
      <pc:sldChg chg="del">
        <pc:chgData name="Janeen Hathcock" userId="de81105f-cb7b-4416-964d-69ed0f421517" providerId="ADAL" clId="{0A7D06A3-10DC-461B-8B2D-CE10A2F0BAF5}" dt="2026-06-19T21:32:10.338" v="127" actId="47"/>
        <pc:sldMkLst>
          <pc:docMk/>
          <pc:sldMk cId="932257406" sldId="2147483550"/>
        </pc:sldMkLst>
      </pc:sldChg>
      <pc:sldChg chg="del">
        <pc:chgData name="Janeen Hathcock" userId="de81105f-cb7b-4416-964d-69ed0f421517" providerId="ADAL" clId="{0A7D06A3-10DC-461B-8B2D-CE10A2F0BAF5}" dt="2026-06-19T21:32:10.338" v="127" actId="47"/>
        <pc:sldMkLst>
          <pc:docMk/>
          <pc:sldMk cId="859472775" sldId="2147483551"/>
        </pc:sldMkLst>
      </pc:sldChg>
      <pc:sldChg chg="del">
        <pc:chgData name="Janeen Hathcock" userId="de81105f-cb7b-4416-964d-69ed0f421517" providerId="ADAL" clId="{0A7D06A3-10DC-461B-8B2D-CE10A2F0BAF5}" dt="2026-06-19T21:32:10.338" v="127" actId="47"/>
        <pc:sldMkLst>
          <pc:docMk/>
          <pc:sldMk cId="838212557" sldId="2147483552"/>
        </pc:sldMkLst>
      </pc:sldChg>
      <pc:sldChg chg="del">
        <pc:chgData name="Janeen Hathcock" userId="de81105f-cb7b-4416-964d-69ed0f421517" providerId="ADAL" clId="{0A7D06A3-10DC-461B-8B2D-CE10A2F0BAF5}" dt="2026-06-19T21:32:10.338" v="127" actId="47"/>
        <pc:sldMkLst>
          <pc:docMk/>
          <pc:sldMk cId="923764092" sldId="2147483553"/>
        </pc:sldMkLst>
      </pc:sldChg>
      <pc:sldChg chg="del">
        <pc:chgData name="Janeen Hathcock" userId="de81105f-cb7b-4416-964d-69ed0f421517" providerId="ADAL" clId="{0A7D06A3-10DC-461B-8B2D-CE10A2F0BAF5}" dt="2026-06-19T21:32:10.338" v="127" actId="47"/>
        <pc:sldMkLst>
          <pc:docMk/>
          <pc:sldMk cId="384047407" sldId="2147483554"/>
        </pc:sldMkLst>
      </pc:sldChg>
      <pc:sldChg chg="del">
        <pc:chgData name="Janeen Hathcock" userId="de81105f-cb7b-4416-964d-69ed0f421517" providerId="ADAL" clId="{0A7D06A3-10DC-461B-8B2D-CE10A2F0BAF5}" dt="2026-06-19T21:32:10.338" v="127" actId="47"/>
        <pc:sldMkLst>
          <pc:docMk/>
          <pc:sldMk cId="3867135251" sldId="2147483555"/>
        </pc:sldMkLst>
      </pc:sldChg>
      <pc:sldChg chg="del">
        <pc:chgData name="Janeen Hathcock" userId="de81105f-cb7b-4416-964d-69ed0f421517" providerId="ADAL" clId="{0A7D06A3-10DC-461B-8B2D-CE10A2F0BAF5}" dt="2026-06-19T21:32:10.338" v="127" actId="47"/>
        <pc:sldMkLst>
          <pc:docMk/>
          <pc:sldMk cId="1888202995" sldId="2147483556"/>
        </pc:sldMkLst>
      </pc:sldChg>
      <pc:sldChg chg="del">
        <pc:chgData name="Janeen Hathcock" userId="de81105f-cb7b-4416-964d-69ed0f421517" providerId="ADAL" clId="{0A7D06A3-10DC-461B-8B2D-CE10A2F0BAF5}" dt="2026-06-19T21:32:10.338" v="127" actId="47"/>
        <pc:sldMkLst>
          <pc:docMk/>
          <pc:sldMk cId="1599569823" sldId="2147483557"/>
        </pc:sldMkLst>
      </pc:sldChg>
      <pc:sldChg chg="del">
        <pc:chgData name="Janeen Hathcock" userId="de81105f-cb7b-4416-964d-69ed0f421517" providerId="ADAL" clId="{0A7D06A3-10DC-461B-8B2D-CE10A2F0BAF5}" dt="2026-06-19T21:32:10.338" v="127" actId="47"/>
        <pc:sldMkLst>
          <pc:docMk/>
          <pc:sldMk cId="3473155827" sldId="2147483558"/>
        </pc:sldMkLst>
      </pc:sldChg>
      <pc:sldChg chg="del">
        <pc:chgData name="Janeen Hathcock" userId="de81105f-cb7b-4416-964d-69ed0f421517" providerId="ADAL" clId="{0A7D06A3-10DC-461B-8B2D-CE10A2F0BAF5}" dt="2026-06-19T21:32:10.338" v="127" actId="47"/>
        <pc:sldMkLst>
          <pc:docMk/>
          <pc:sldMk cId="480890683" sldId="2147483559"/>
        </pc:sldMkLst>
      </pc:sldChg>
      <pc:sldChg chg="del">
        <pc:chgData name="Janeen Hathcock" userId="de81105f-cb7b-4416-964d-69ed0f421517" providerId="ADAL" clId="{0A7D06A3-10DC-461B-8B2D-CE10A2F0BAF5}" dt="2026-06-19T21:32:10.338" v="127" actId="47"/>
        <pc:sldMkLst>
          <pc:docMk/>
          <pc:sldMk cId="4219267027" sldId="2147483560"/>
        </pc:sldMkLst>
      </pc:sldChg>
      <pc:sldChg chg="del">
        <pc:chgData name="Janeen Hathcock" userId="de81105f-cb7b-4416-964d-69ed0f421517" providerId="ADAL" clId="{0A7D06A3-10DC-461B-8B2D-CE10A2F0BAF5}" dt="2026-06-19T21:32:10.338" v="127" actId="47"/>
        <pc:sldMkLst>
          <pc:docMk/>
          <pc:sldMk cId="2838208249" sldId="2147483561"/>
        </pc:sldMkLst>
      </pc:sldChg>
      <pc:sldChg chg="del">
        <pc:chgData name="Janeen Hathcock" userId="de81105f-cb7b-4416-964d-69ed0f421517" providerId="ADAL" clId="{0A7D06A3-10DC-461B-8B2D-CE10A2F0BAF5}" dt="2026-06-19T21:32:10.338" v="127" actId="47"/>
        <pc:sldMkLst>
          <pc:docMk/>
          <pc:sldMk cId="718813473" sldId="2147483562"/>
        </pc:sldMkLst>
      </pc:sldChg>
      <pc:sldChg chg="del">
        <pc:chgData name="Janeen Hathcock" userId="de81105f-cb7b-4416-964d-69ed0f421517" providerId="ADAL" clId="{0A7D06A3-10DC-461B-8B2D-CE10A2F0BAF5}" dt="2026-06-19T21:32:10.338" v="127" actId="47"/>
        <pc:sldMkLst>
          <pc:docMk/>
          <pc:sldMk cId="3909664241" sldId="2147483563"/>
        </pc:sldMkLst>
      </pc:sldChg>
      <pc:sldChg chg="del">
        <pc:chgData name="Janeen Hathcock" userId="de81105f-cb7b-4416-964d-69ed0f421517" providerId="ADAL" clId="{0A7D06A3-10DC-461B-8B2D-CE10A2F0BAF5}" dt="2026-06-19T21:32:10.338" v="127" actId="47"/>
        <pc:sldMkLst>
          <pc:docMk/>
          <pc:sldMk cId="2853424535" sldId="2147483564"/>
        </pc:sldMkLst>
      </pc:sldChg>
      <pc:sldChg chg="del">
        <pc:chgData name="Janeen Hathcock" userId="de81105f-cb7b-4416-964d-69ed0f421517" providerId="ADAL" clId="{0A7D06A3-10DC-461B-8B2D-CE10A2F0BAF5}" dt="2026-06-19T21:32:10.338" v="127" actId="47"/>
        <pc:sldMkLst>
          <pc:docMk/>
          <pc:sldMk cId="2040387871" sldId="2147483565"/>
        </pc:sldMkLst>
      </pc:sldChg>
      <pc:sldChg chg="del">
        <pc:chgData name="Janeen Hathcock" userId="de81105f-cb7b-4416-964d-69ed0f421517" providerId="ADAL" clId="{0A7D06A3-10DC-461B-8B2D-CE10A2F0BAF5}" dt="2026-06-19T21:32:10.338" v="127" actId="47"/>
        <pc:sldMkLst>
          <pc:docMk/>
          <pc:sldMk cId="2239922648" sldId="2147483566"/>
        </pc:sldMkLst>
      </pc:sldChg>
      <pc:sldChg chg="del">
        <pc:chgData name="Janeen Hathcock" userId="de81105f-cb7b-4416-964d-69ed0f421517" providerId="ADAL" clId="{0A7D06A3-10DC-461B-8B2D-CE10A2F0BAF5}" dt="2026-06-19T21:32:10.338" v="127" actId="47"/>
        <pc:sldMkLst>
          <pc:docMk/>
          <pc:sldMk cId="1468630405" sldId="2147483567"/>
        </pc:sldMkLst>
      </pc:sldChg>
      <pc:sldChg chg="del">
        <pc:chgData name="Janeen Hathcock" userId="de81105f-cb7b-4416-964d-69ed0f421517" providerId="ADAL" clId="{0A7D06A3-10DC-461B-8B2D-CE10A2F0BAF5}" dt="2026-06-19T21:32:10.338" v="127" actId="47"/>
        <pc:sldMkLst>
          <pc:docMk/>
          <pc:sldMk cId="112430590" sldId="2147483568"/>
        </pc:sldMkLst>
      </pc:sldChg>
      <pc:sldChg chg="del">
        <pc:chgData name="Janeen Hathcock" userId="de81105f-cb7b-4416-964d-69ed0f421517" providerId="ADAL" clId="{0A7D06A3-10DC-461B-8B2D-CE10A2F0BAF5}" dt="2026-06-19T21:32:10.338" v="127" actId="47"/>
        <pc:sldMkLst>
          <pc:docMk/>
          <pc:sldMk cId="2440064504" sldId="2147483569"/>
        </pc:sldMkLst>
      </pc:sldChg>
      <pc:sldChg chg="del">
        <pc:chgData name="Janeen Hathcock" userId="de81105f-cb7b-4416-964d-69ed0f421517" providerId="ADAL" clId="{0A7D06A3-10DC-461B-8B2D-CE10A2F0BAF5}" dt="2026-06-19T21:32:10.338" v="127" actId="47"/>
        <pc:sldMkLst>
          <pc:docMk/>
          <pc:sldMk cId="3787507238" sldId="2147483571"/>
        </pc:sldMkLst>
      </pc:sldChg>
      <pc:sldChg chg="del">
        <pc:chgData name="Janeen Hathcock" userId="de81105f-cb7b-4416-964d-69ed0f421517" providerId="ADAL" clId="{0A7D06A3-10DC-461B-8B2D-CE10A2F0BAF5}" dt="2026-06-19T21:32:10.338" v="127" actId="47"/>
        <pc:sldMkLst>
          <pc:docMk/>
          <pc:sldMk cId="2047361329" sldId="2147483574"/>
        </pc:sldMkLst>
      </pc:sldChg>
      <pc:sldChg chg="del">
        <pc:chgData name="Janeen Hathcock" userId="de81105f-cb7b-4416-964d-69ed0f421517" providerId="ADAL" clId="{0A7D06A3-10DC-461B-8B2D-CE10A2F0BAF5}" dt="2026-06-19T21:32:10.338" v="127" actId="47"/>
        <pc:sldMkLst>
          <pc:docMk/>
          <pc:sldMk cId="4009511191" sldId="2147483575"/>
        </pc:sldMkLst>
      </pc:sldChg>
      <pc:sldChg chg="del">
        <pc:chgData name="Janeen Hathcock" userId="de81105f-cb7b-4416-964d-69ed0f421517" providerId="ADAL" clId="{0A7D06A3-10DC-461B-8B2D-CE10A2F0BAF5}" dt="2026-06-19T21:32:10.338" v="127" actId="47"/>
        <pc:sldMkLst>
          <pc:docMk/>
          <pc:sldMk cId="2217236950" sldId="2147483576"/>
        </pc:sldMkLst>
      </pc:sldChg>
      <pc:sldChg chg="del">
        <pc:chgData name="Janeen Hathcock" userId="de81105f-cb7b-4416-964d-69ed0f421517" providerId="ADAL" clId="{0A7D06A3-10DC-461B-8B2D-CE10A2F0BAF5}" dt="2026-06-19T21:32:10.338" v="127" actId="47"/>
        <pc:sldMkLst>
          <pc:docMk/>
          <pc:sldMk cId="3897848758" sldId="2147483577"/>
        </pc:sldMkLst>
      </pc:sldChg>
      <pc:sldChg chg="del">
        <pc:chgData name="Janeen Hathcock" userId="de81105f-cb7b-4416-964d-69ed0f421517" providerId="ADAL" clId="{0A7D06A3-10DC-461B-8B2D-CE10A2F0BAF5}" dt="2026-06-19T21:32:10.338" v="127" actId="47"/>
        <pc:sldMkLst>
          <pc:docMk/>
          <pc:sldMk cId="3214973417" sldId="2147483578"/>
        </pc:sldMkLst>
      </pc:sldChg>
      <pc:sldChg chg="del">
        <pc:chgData name="Janeen Hathcock" userId="de81105f-cb7b-4416-964d-69ed0f421517" providerId="ADAL" clId="{0A7D06A3-10DC-461B-8B2D-CE10A2F0BAF5}" dt="2026-06-19T21:32:10.338" v="127" actId="47"/>
        <pc:sldMkLst>
          <pc:docMk/>
          <pc:sldMk cId="125482467" sldId="2147483579"/>
        </pc:sldMkLst>
      </pc:sldChg>
      <pc:sldChg chg="del">
        <pc:chgData name="Janeen Hathcock" userId="de81105f-cb7b-4416-964d-69ed0f421517" providerId="ADAL" clId="{0A7D06A3-10DC-461B-8B2D-CE10A2F0BAF5}" dt="2026-06-19T21:32:10.338" v="127" actId="47"/>
        <pc:sldMkLst>
          <pc:docMk/>
          <pc:sldMk cId="3327933906" sldId="2147483580"/>
        </pc:sldMkLst>
      </pc:sldChg>
      <pc:sldChg chg="del">
        <pc:chgData name="Janeen Hathcock" userId="de81105f-cb7b-4416-964d-69ed0f421517" providerId="ADAL" clId="{0A7D06A3-10DC-461B-8B2D-CE10A2F0BAF5}" dt="2026-06-19T21:32:10.338" v="127" actId="47"/>
        <pc:sldMkLst>
          <pc:docMk/>
          <pc:sldMk cId="4244943519" sldId="2147483581"/>
        </pc:sldMkLst>
      </pc:sldChg>
      <pc:sldChg chg="del">
        <pc:chgData name="Janeen Hathcock" userId="de81105f-cb7b-4416-964d-69ed0f421517" providerId="ADAL" clId="{0A7D06A3-10DC-461B-8B2D-CE10A2F0BAF5}" dt="2026-06-19T21:32:10.338" v="127" actId="47"/>
        <pc:sldMkLst>
          <pc:docMk/>
          <pc:sldMk cId="998737537" sldId="2147483582"/>
        </pc:sldMkLst>
      </pc:sldChg>
      <pc:sldChg chg="del">
        <pc:chgData name="Janeen Hathcock" userId="de81105f-cb7b-4416-964d-69ed0f421517" providerId="ADAL" clId="{0A7D06A3-10DC-461B-8B2D-CE10A2F0BAF5}" dt="2026-06-19T21:32:10.338" v="127" actId="47"/>
        <pc:sldMkLst>
          <pc:docMk/>
          <pc:sldMk cId="1429038312" sldId="2147483583"/>
        </pc:sldMkLst>
      </pc:sldChg>
      <pc:sldChg chg="del">
        <pc:chgData name="Janeen Hathcock" userId="de81105f-cb7b-4416-964d-69ed0f421517" providerId="ADAL" clId="{0A7D06A3-10DC-461B-8B2D-CE10A2F0BAF5}" dt="2026-06-19T21:32:10.338" v="127" actId="47"/>
        <pc:sldMkLst>
          <pc:docMk/>
          <pc:sldMk cId="1837021125" sldId="2147483584"/>
        </pc:sldMkLst>
      </pc:sldChg>
      <pc:sldChg chg="del">
        <pc:chgData name="Janeen Hathcock" userId="de81105f-cb7b-4416-964d-69ed0f421517" providerId="ADAL" clId="{0A7D06A3-10DC-461B-8B2D-CE10A2F0BAF5}" dt="2026-06-19T21:32:10.338" v="127" actId="47"/>
        <pc:sldMkLst>
          <pc:docMk/>
          <pc:sldMk cId="3059764017" sldId="2147483586"/>
        </pc:sldMkLst>
      </pc:sldChg>
      <pc:sldChg chg="del">
        <pc:chgData name="Janeen Hathcock" userId="de81105f-cb7b-4416-964d-69ed0f421517" providerId="ADAL" clId="{0A7D06A3-10DC-461B-8B2D-CE10A2F0BAF5}" dt="2026-06-19T21:32:10.338" v="127" actId="47"/>
        <pc:sldMkLst>
          <pc:docMk/>
          <pc:sldMk cId="31582377" sldId="2147483587"/>
        </pc:sldMkLst>
      </pc:sldChg>
      <pc:sldChg chg="del">
        <pc:chgData name="Janeen Hathcock" userId="de81105f-cb7b-4416-964d-69ed0f421517" providerId="ADAL" clId="{0A7D06A3-10DC-461B-8B2D-CE10A2F0BAF5}" dt="2026-06-19T21:32:10.338" v="127" actId="47"/>
        <pc:sldMkLst>
          <pc:docMk/>
          <pc:sldMk cId="1192701003" sldId="2147483588"/>
        </pc:sldMkLst>
      </pc:sldChg>
      <pc:sldChg chg="del">
        <pc:chgData name="Janeen Hathcock" userId="de81105f-cb7b-4416-964d-69ed0f421517" providerId="ADAL" clId="{0A7D06A3-10DC-461B-8B2D-CE10A2F0BAF5}" dt="2026-06-19T21:32:10.338" v="127" actId="47"/>
        <pc:sldMkLst>
          <pc:docMk/>
          <pc:sldMk cId="3839789425" sldId="2147483589"/>
        </pc:sldMkLst>
      </pc:sldChg>
      <pc:sldChg chg="del">
        <pc:chgData name="Janeen Hathcock" userId="de81105f-cb7b-4416-964d-69ed0f421517" providerId="ADAL" clId="{0A7D06A3-10DC-461B-8B2D-CE10A2F0BAF5}" dt="2026-06-19T21:32:10.338" v="127" actId="47"/>
        <pc:sldMkLst>
          <pc:docMk/>
          <pc:sldMk cId="3530770677" sldId="2147483590"/>
        </pc:sldMkLst>
      </pc:sldChg>
      <pc:sldChg chg="del">
        <pc:chgData name="Janeen Hathcock" userId="de81105f-cb7b-4416-964d-69ed0f421517" providerId="ADAL" clId="{0A7D06A3-10DC-461B-8B2D-CE10A2F0BAF5}" dt="2026-06-19T21:32:10.338" v="127" actId="47"/>
        <pc:sldMkLst>
          <pc:docMk/>
          <pc:sldMk cId="3352899539" sldId="2147483591"/>
        </pc:sldMkLst>
      </pc:sldChg>
      <pc:sldChg chg="del">
        <pc:chgData name="Janeen Hathcock" userId="de81105f-cb7b-4416-964d-69ed0f421517" providerId="ADAL" clId="{0A7D06A3-10DC-461B-8B2D-CE10A2F0BAF5}" dt="2026-06-19T21:32:10.338" v="127" actId="47"/>
        <pc:sldMkLst>
          <pc:docMk/>
          <pc:sldMk cId="4259493354" sldId="2147483592"/>
        </pc:sldMkLst>
      </pc:sldChg>
      <pc:sldChg chg="del">
        <pc:chgData name="Janeen Hathcock" userId="de81105f-cb7b-4416-964d-69ed0f421517" providerId="ADAL" clId="{0A7D06A3-10DC-461B-8B2D-CE10A2F0BAF5}" dt="2026-06-19T21:32:10.338" v="127" actId="47"/>
        <pc:sldMkLst>
          <pc:docMk/>
          <pc:sldMk cId="1430363237" sldId="2147483593"/>
        </pc:sldMkLst>
      </pc:sldChg>
      <pc:sldChg chg="del">
        <pc:chgData name="Janeen Hathcock" userId="de81105f-cb7b-4416-964d-69ed0f421517" providerId="ADAL" clId="{0A7D06A3-10DC-461B-8B2D-CE10A2F0BAF5}" dt="2026-06-19T21:28:11.886" v="122" actId="47"/>
        <pc:sldMkLst>
          <pc:docMk/>
          <pc:sldMk cId="397082653" sldId="2147483629"/>
        </pc:sldMkLst>
      </pc:sldChg>
      <pc:sldChg chg="del">
        <pc:chgData name="Janeen Hathcock" userId="de81105f-cb7b-4416-964d-69ed0f421517" providerId="ADAL" clId="{0A7D06A3-10DC-461B-8B2D-CE10A2F0BAF5}" dt="2026-06-19T21:28:11.886" v="122" actId="47"/>
        <pc:sldMkLst>
          <pc:docMk/>
          <pc:sldMk cId="2993598987" sldId="2147483630"/>
        </pc:sldMkLst>
      </pc:sldChg>
      <pc:sldChg chg="del">
        <pc:chgData name="Janeen Hathcock" userId="de81105f-cb7b-4416-964d-69ed0f421517" providerId="ADAL" clId="{0A7D06A3-10DC-461B-8B2D-CE10A2F0BAF5}" dt="2026-06-19T21:28:11.886" v="122" actId="47"/>
        <pc:sldMkLst>
          <pc:docMk/>
          <pc:sldMk cId="806885192" sldId="2147483631"/>
        </pc:sldMkLst>
      </pc:sldChg>
      <pc:sldChg chg="del">
        <pc:chgData name="Janeen Hathcock" userId="de81105f-cb7b-4416-964d-69ed0f421517" providerId="ADAL" clId="{0A7D06A3-10DC-461B-8B2D-CE10A2F0BAF5}" dt="2026-06-19T21:32:10.338" v="127" actId="47"/>
        <pc:sldMkLst>
          <pc:docMk/>
          <pc:sldMk cId="3903986899" sldId="2147483632"/>
        </pc:sldMkLst>
      </pc:sldChg>
      <pc:sldChg chg="del">
        <pc:chgData name="Janeen Hathcock" userId="de81105f-cb7b-4416-964d-69ed0f421517" providerId="ADAL" clId="{0A7D06A3-10DC-461B-8B2D-CE10A2F0BAF5}" dt="2026-06-19T21:32:10.338" v="127" actId="47"/>
        <pc:sldMkLst>
          <pc:docMk/>
          <pc:sldMk cId="3587003945" sldId="2147483634"/>
        </pc:sldMkLst>
      </pc:sldChg>
      <pc:sldChg chg="del">
        <pc:chgData name="Janeen Hathcock" userId="de81105f-cb7b-4416-964d-69ed0f421517" providerId="ADAL" clId="{0A7D06A3-10DC-461B-8B2D-CE10A2F0BAF5}" dt="2026-06-19T21:32:10.338" v="127" actId="47"/>
        <pc:sldMkLst>
          <pc:docMk/>
          <pc:sldMk cId="74747619" sldId="2147483635"/>
        </pc:sldMkLst>
      </pc:sldChg>
      <pc:sldChg chg="del">
        <pc:chgData name="Janeen Hathcock" userId="de81105f-cb7b-4416-964d-69ed0f421517" providerId="ADAL" clId="{0A7D06A3-10DC-461B-8B2D-CE10A2F0BAF5}" dt="2026-06-19T21:32:10.338" v="127" actId="47"/>
        <pc:sldMkLst>
          <pc:docMk/>
          <pc:sldMk cId="497882623" sldId="2147483636"/>
        </pc:sldMkLst>
      </pc:sldChg>
      <pc:sldChg chg="del">
        <pc:chgData name="Janeen Hathcock" userId="de81105f-cb7b-4416-964d-69ed0f421517" providerId="ADAL" clId="{0A7D06A3-10DC-461B-8B2D-CE10A2F0BAF5}" dt="2026-06-19T21:32:10.338" v="127" actId="47"/>
        <pc:sldMkLst>
          <pc:docMk/>
          <pc:sldMk cId="2555883067" sldId="2147483637"/>
        </pc:sldMkLst>
      </pc:sldChg>
      <pc:sldChg chg="del">
        <pc:chgData name="Janeen Hathcock" userId="de81105f-cb7b-4416-964d-69ed0f421517" providerId="ADAL" clId="{0A7D06A3-10DC-461B-8B2D-CE10A2F0BAF5}" dt="2026-06-19T21:32:10.338" v="127" actId="47"/>
        <pc:sldMkLst>
          <pc:docMk/>
          <pc:sldMk cId="2730793231" sldId="2147483638"/>
        </pc:sldMkLst>
      </pc:sldChg>
      <pc:sldChg chg="del">
        <pc:chgData name="Janeen Hathcock" userId="de81105f-cb7b-4416-964d-69ed0f421517" providerId="ADAL" clId="{0A7D06A3-10DC-461B-8B2D-CE10A2F0BAF5}" dt="2026-06-19T21:28:19.466" v="123" actId="47"/>
        <pc:sldMkLst>
          <pc:docMk/>
          <pc:sldMk cId="1712453077" sldId="2147483639"/>
        </pc:sldMkLst>
      </pc:sldChg>
      <pc:sldChg chg="del">
        <pc:chgData name="Janeen Hathcock" userId="de81105f-cb7b-4416-964d-69ed0f421517" providerId="ADAL" clId="{0A7D06A3-10DC-461B-8B2D-CE10A2F0BAF5}" dt="2026-06-19T21:28:29.794" v="124" actId="47"/>
        <pc:sldMkLst>
          <pc:docMk/>
          <pc:sldMk cId="2501691137" sldId="2147483640"/>
        </pc:sldMkLst>
      </pc:sldChg>
      <pc:sldChg chg="del">
        <pc:chgData name="Janeen Hathcock" userId="de81105f-cb7b-4416-964d-69ed0f421517" providerId="ADAL" clId="{0A7D06A3-10DC-461B-8B2D-CE10A2F0BAF5}" dt="2026-06-19T21:31:18.210" v="125" actId="47"/>
        <pc:sldMkLst>
          <pc:docMk/>
          <pc:sldMk cId="2890019982" sldId="2147483641"/>
        </pc:sldMkLst>
      </pc:sldChg>
      <pc:sldChg chg="del">
        <pc:chgData name="Janeen Hathcock" userId="de81105f-cb7b-4416-964d-69ed0f421517" providerId="ADAL" clId="{0A7D06A3-10DC-461B-8B2D-CE10A2F0BAF5}" dt="2026-06-19T21:31:46.820" v="126" actId="47"/>
        <pc:sldMkLst>
          <pc:docMk/>
          <pc:sldMk cId="4273562764" sldId="2147483642"/>
        </pc:sldMkLst>
      </pc:sldChg>
    </pc:docChg>
  </pc:docChgLst>
</pc:chgInfo>
</file>

<file path=ppt/comments/modernComment_159_CF992F48.xml><?xml version="1.0" encoding="utf-8"?>
<p188:cmLst xmlns:a="http://schemas.openxmlformats.org/drawingml/2006/main" xmlns:r="http://schemas.openxmlformats.org/officeDocument/2006/relationships" xmlns:p188="http://schemas.microsoft.com/office/powerpoint/2018/8/main">
  <p188:cm id="{8E2FE433-400E-45EA-93EB-60A1B0AC44ED}" authorId="{E6D09EF2-B77C-3DFD-83B5-F09067D94EA5}" status="resolved" created="2026-05-01T02:05:54.563" complete="100000">
    <pc:sldMkLst xmlns:pc="http://schemas.microsoft.com/office/powerpoint/2013/main/command">
      <pc:docMk/>
      <pc:sldMk cId="3482922824" sldId="345"/>
    </pc:sldMkLst>
    <p188:txBody>
      <a:bodyPr/>
      <a:lstStyle/>
      <a:p>
        <a:r>
          <a:rPr lang="en-US"/>
          <a:t>[@Rachel Mitchell] - Can you update these two presenter slides. Presenters should be: David Peaden, Janeen Hathcock (both already listed) and then Shelley Goodrich, John Hagen, Michaelyn Roelle-McGrand, and Kyle Bartle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128889-3555-4BF1-8522-A08F3D9CAA3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EBAF094-7087-4AA2-9445-EF1AEBD955C9}">
      <dgm:prSet/>
      <dgm:spPr>
        <a:solidFill>
          <a:schemeClr val="tx2"/>
        </a:solidFill>
      </dgm:spPr>
      <dgm:t>
        <a:bodyPr/>
        <a:lstStyle/>
        <a:p>
          <a:r>
            <a:rPr lang="en-US"/>
            <a:t>Accounting Standards Update</a:t>
          </a:r>
        </a:p>
      </dgm:t>
    </dgm:pt>
    <dgm:pt modelId="{BF4B804B-A38B-43A6-960F-426D017FB812}" type="parTrans" cxnId="{34AC9DBB-5A78-4BFC-8581-3C3CEE4F9DF6}">
      <dgm:prSet/>
      <dgm:spPr/>
      <dgm:t>
        <a:bodyPr/>
        <a:lstStyle/>
        <a:p>
          <a:endParaRPr lang="en-US"/>
        </a:p>
      </dgm:t>
    </dgm:pt>
    <dgm:pt modelId="{359B55A6-40F9-4106-85C6-183C93CC22E6}" type="sibTrans" cxnId="{34AC9DBB-5A78-4BFC-8581-3C3CEE4F9DF6}">
      <dgm:prSet/>
      <dgm:spPr/>
      <dgm:t>
        <a:bodyPr/>
        <a:lstStyle/>
        <a:p>
          <a:endParaRPr lang="en-US"/>
        </a:p>
      </dgm:t>
    </dgm:pt>
    <dgm:pt modelId="{3B4E59D6-10F8-41A2-8E93-A2A7E6BBB650}">
      <dgm:prSet custT="1"/>
      <dgm:spPr/>
      <dgm:t>
        <a:bodyPr/>
        <a:lstStyle/>
        <a:p>
          <a:r>
            <a:rPr lang="en-US" sz="3600" dirty="0"/>
            <a:t>GASB 103 – Financial Reporting Model Improvements</a:t>
          </a:r>
        </a:p>
      </dgm:t>
    </dgm:pt>
    <dgm:pt modelId="{09D54D50-C022-4F76-AE33-BAE55F933575}" type="parTrans" cxnId="{4DDFBE18-91AA-4ADC-8CAC-212003C8F279}">
      <dgm:prSet/>
      <dgm:spPr/>
      <dgm:t>
        <a:bodyPr/>
        <a:lstStyle/>
        <a:p>
          <a:endParaRPr lang="en-US"/>
        </a:p>
      </dgm:t>
    </dgm:pt>
    <dgm:pt modelId="{8D450EE7-B3CB-4D9F-977F-39240881765A}" type="sibTrans" cxnId="{4DDFBE18-91AA-4ADC-8CAC-212003C8F279}">
      <dgm:prSet/>
      <dgm:spPr/>
      <dgm:t>
        <a:bodyPr/>
        <a:lstStyle/>
        <a:p>
          <a:endParaRPr lang="en-US"/>
        </a:p>
      </dgm:t>
    </dgm:pt>
    <dgm:pt modelId="{AC805D9F-0423-40D7-B2C3-168A7876CF5B}">
      <dgm:prSet custT="1"/>
      <dgm:spPr/>
      <dgm:t>
        <a:bodyPr/>
        <a:lstStyle/>
        <a:p>
          <a:r>
            <a:rPr lang="en-US" sz="3600" dirty="0"/>
            <a:t>GASB 104 – Disclosure of Certain Capital Assets</a:t>
          </a:r>
        </a:p>
      </dgm:t>
    </dgm:pt>
    <dgm:pt modelId="{5D8799D4-6CA2-4C93-A1B2-7572538C98AB}" type="parTrans" cxnId="{D6E179F1-4490-4522-A8DE-75EEE981F0C4}">
      <dgm:prSet/>
      <dgm:spPr/>
      <dgm:t>
        <a:bodyPr/>
        <a:lstStyle/>
        <a:p>
          <a:endParaRPr lang="en-US"/>
        </a:p>
      </dgm:t>
    </dgm:pt>
    <dgm:pt modelId="{A54A69D8-F7B7-476D-80B9-0A1763CC7A70}" type="sibTrans" cxnId="{D6E179F1-4490-4522-A8DE-75EEE981F0C4}">
      <dgm:prSet/>
      <dgm:spPr/>
      <dgm:t>
        <a:bodyPr/>
        <a:lstStyle/>
        <a:p>
          <a:endParaRPr lang="en-US"/>
        </a:p>
      </dgm:t>
    </dgm:pt>
    <dgm:pt modelId="{E840ABBF-6B49-4D16-BE9B-D9A646604F74}">
      <dgm:prSet custT="1"/>
      <dgm:spPr/>
      <dgm:t>
        <a:bodyPr/>
        <a:lstStyle/>
        <a:p>
          <a:r>
            <a:rPr lang="en-US" sz="3600" dirty="0"/>
            <a:t>GASB 105 – Subsequent Events</a:t>
          </a:r>
        </a:p>
      </dgm:t>
    </dgm:pt>
    <dgm:pt modelId="{E45CFCEA-5067-4037-8637-B71042B3103C}" type="parTrans" cxnId="{EDBCA947-4824-4538-B655-D5B52CD35163}">
      <dgm:prSet/>
      <dgm:spPr/>
      <dgm:t>
        <a:bodyPr/>
        <a:lstStyle/>
        <a:p>
          <a:endParaRPr lang="en-US"/>
        </a:p>
      </dgm:t>
    </dgm:pt>
    <dgm:pt modelId="{1E914307-6D72-47B1-A387-C86A11FC2AC5}" type="sibTrans" cxnId="{EDBCA947-4824-4538-B655-D5B52CD35163}">
      <dgm:prSet/>
      <dgm:spPr/>
      <dgm:t>
        <a:bodyPr/>
        <a:lstStyle/>
        <a:p>
          <a:endParaRPr lang="en-US"/>
        </a:p>
      </dgm:t>
    </dgm:pt>
    <dgm:pt modelId="{524A45B1-B69B-4BD9-9E35-8600A2AA44C9}" type="pres">
      <dgm:prSet presAssocID="{50128889-3555-4BF1-8522-A08F3D9CAA33}" presName="linear" presStyleCnt="0">
        <dgm:presLayoutVars>
          <dgm:animLvl val="lvl"/>
          <dgm:resizeHandles val="exact"/>
        </dgm:presLayoutVars>
      </dgm:prSet>
      <dgm:spPr/>
    </dgm:pt>
    <dgm:pt modelId="{74E51E56-A2EF-4BFB-8843-29903CC17926}" type="pres">
      <dgm:prSet presAssocID="{BEBAF094-7087-4AA2-9445-EF1AEBD955C9}" presName="parentText" presStyleLbl="node1" presStyleIdx="0" presStyleCnt="1">
        <dgm:presLayoutVars>
          <dgm:chMax val="0"/>
          <dgm:bulletEnabled val="1"/>
        </dgm:presLayoutVars>
      </dgm:prSet>
      <dgm:spPr/>
    </dgm:pt>
    <dgm:pt modelId="{5AEBE42C-7B94-4010-BD3D-6718919F6CA8}" type="pres">
      <dgm:prSet presAssocID="{BEBAF094-7087-4AA2-9445-EF1AEBD955C9}" presName="childText" presStyleLbl="revTx" presStyleIdx="0" presStyleCnt="1">
        <dgm:presLayoutVars>
          <dgm:bulletEnabled val="1"/>
        </dgm:presLayoutVars>
      </dgm:prSet>
      <dgm:spPr/>
    </dgm:pt>
  </dgm:ptLst>
  <dgm:cxnLst>
    <dgm:cxn modelId="{29EF3916-A9C8-45B0-BDC8-75016576DD05}" type="presOf" srcId="{50128889-3555-4BF1-8522-A08F3D9CAA33}" destId="{524A45B1-B69B-4BD9-9E35-8600A2AA44C9}" srcOrd="0" destOrd="0" presId="urn:microsoft.com/office/officeart/2005/8/layout/vList2"/>
    <dgm:cxn modelId="{4DDFBE18-91AA-4ADC-8CAC-212003C8F279}" srcId="{BEBAF094-7087-4AA2-9445-EF1AEBD955C9}" destId="{3B4E59D6-10F8-41A2-8E93-A2A7E6BBB650}" srcOrd="0" destOrd="0" parTransId="{09D54D50-C022-4F76-AE33-BAE55F933575}" sibTransId="{8D450EE7-B3CB-4D9F-977F-39240881765A}"/>
    <dgm:cxn modelId="{EDBCA947-4824-4538-B655-D5B52CD35163}" srcId="{BEBAF094-7087-4AA2-9445-EF1AEBD955C9}" destId="{E840ABBF-6B49-4D16-BE9B-D9A646604F74}" srcOrd="2" destOrd="0" parTransId="{E45CFCEA-5067-4037-8637-B71042B3103C}" sibTransId="{1E914307-6D72-47B1-A387-C86A11FC2AC5}"/>
    <dgm:cxn modelId="{C8B22754-076F-45B6-A2EC-37A5D71A150A}" type="presOf" srcId="{AC805D9F-0423-40D7-B2C3-168A7876CF5B}" destId="{5AEBE42C-7B94-4010-BD3D-6718919F6CA8}" srcOrd="0" destOrd="1" presId="urn:microsoft.com/office/officeart/2005/8/layout/vList2"/>
    <dgm:cxn modelId="{B5BA36A6-1431-466E-BA0A-0C37F84A0A30}" type="presOf" srcId="{3B4E59D6-10F8-41A2-8E93-A2A7E6BBB650}" destId="{5AEBE42C-7B94-4010-BD3D-6718919F6CA8}" srcOrd="0" destOrd="0" presId="urn:microsoft.com/office/officeart/2005/8/layout/vList2"/>
    <dgm:cxn modelId="{34AC9DBB-5A78-4BFC-8581-3C3CEE4F9DF6}" srcId="{50128889-3555-4BF1-8522-A08F3D9CAA33}" destId="{BEBAF094-7087-4AA2-9445-EF1AEBD955C9}" srcOrd="0" destOrd="0" parTransId="{BF4B804B-A38B-43A6-960F-426D017FB812}" sibTransId="{359B55A6-40F9-4106-85C6-183C93CC22E6}"/>
    <dgm:cxn modelId="{70FCF8C3-4D1D-41EA-805D-C5BDDF136D06}" type="presOf" srcId="{E840ABBF-6B49-4D16-BE9B-D9A646604F74}" destId="{5AEBE42C-7B94-4010-BD3D-6718919F6CA8}" srcOrd="0" destOrd="2" presId="urn:microsoft.com/office/officeart/2005/8/layout/vList2"/>
    <dgm:cxn modelId="{D6E179F1-4490-4522-A8DE-75EEE981F0C4}" srcId="{BEBAF094-7087-4AA2-9445-EF1AEBD955C9}" destId="{AC805D9F-0423-40D7-B2C3-168A7876CF5B}" srcOrd="1" destOrd="0" parTransId="{5D8799D4-6CA2-4C93-A1B2-7572538C98AB}" sibTransId="{A54A69D8-F7B7-476D-80B9-0A1763CC7A70}"/>
    <dgm:cxn modelId="{D20103F5-3E4D-40DF-97F2-97637AD0E970}" type="presOf" srcId="{BEBAF094-7087-4AA2-9445-EF1AEBD955C9}" destId="{74E51E56-A2EF-4BFB-8843-29903CC17926}" srcOrd="0" destOrd="0" presId="urn:microsoft.com/office/officeart/2005/8/layout/vList2"/>
    <dgm:cxn modelId="{A043FBBD-6405-487A-9699-465CB5215D82}" type="presParOf" srcId="{524A45B1-B69B-4BD9-9E35-8600A2AA44C9}" destId="{74E51E56-A2EF-4BFB-8843-29903CC17926}" srcOrd="0" destOrd="0" presId="urn:microsoft.com/office/officeart/2005/8/layout/vList2"/>
    <dgm:cxn modelId="{66314206-B87A-46C3-8518-E41B8F0F541D}" type="presParOf" srcId="{524A45B1-B69B-4BD9-9E35-8600A2AA44C9}" destId="{5AEBE42C-7B94-4010-BD3D-6718919F6CA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A05604B-2645-4337-A9CD-03D9018612E9}" type="doc">
      <dgm:prSet loTypeId="urn:microsoft.com/office/officeart/2005/8/layout/hProcess9" loCatId="process" qsTypeId="urn:microsoft.com/office/officeart/2005/8/quickstyle/simple1" qsCatId="simple" csTypeId="urn:microsoft.com/office/officeart/2005/8/colors/accent1_2" csCatId="accent1" phldr="1"/>
      <dgm:spPr/>
      <dgm:t>
        <a:bodyPr/>
        <a:lstStyle/>
        <a:p>
          <a:endParaRPr lang="en-US"/>
        </a:p>
      </dgm:t>
    </dgm:pt>
    <dgm:pt modelId="{C7A8217A-DC3F-4ED4-9AF4-421264101CB8}">
      <dgm:prSet/>
      <dgm:spPr>
        <a:solidFill>
          <a:schemeClr val="tx2"/>
        </a:solidFill>
      </dgm:spPr>
      <dgm:t>
        <a:bodyPr/>
        <a:lstStyle/>
        <a:p>
          <a:r>
            <a:rPr lang="en-US" baseline="0"/>
            <a:t>Overview of the financial statements</a:t>
          </a:r>
          <a:endParaRPr lang="en-US"/>
        </a:p>
      </dgm:t>
    </dgm:pt>
    <dgm:pt modelId="{54F9B2A7-ACE2-48F5-8652-DA5000F96860}" type="parTrans" cxnId="{84EAD28F-EF4E-4ADB-B3D6-5428B0E58C5E}">
      <dgm:prSet/>
      <dgm:spPr/>
      <dgm:t>
        <a:bodyPr/>
        <a:lstStyle/>
        <a:p>
          <a:endParaRPr lang="en-US"/>
        </a:p>
      </dgm:t>
    </dgm:pt>
    <dgm:pt modelId="{E3393063-4267-4CA2-8FA8-0E3F585802E8}" type="sibTrans" cxnId="{84EAD28F-EF4E-4ADB-B3D6-5428B0E58C5E}">
      <dgm:prSet/>
      <dgm:spPr/>
      <dgm:t>
        <a:bodyPr/>
        <a:lstStyle/>
        <a:p>
          <a:endParaRPr lang="en-US"/>
        </a:p>
      </dgm:t>
    </dgm:pt>
    <dgm:pt modelId="{87AA8A95-69D1-4701-B215-C387DB7271A8}">
      <dgm:prSet/>
      <dgm:spPr>
        <a:solidFill>
          <a:schemeClr val="tx2"/>
        </a:solidFill>
      </dgm:spPr>
      <dgm:t>
        <a:bodyPr/>
        <a:lstStyle/>
        <a:p>
          <a:r>
            <a:rPr lang="en-US" baseline="0"/>
            <a:t>Financial summary</a:t>
          </a:r>
          <a:endParaRPr lang="en-US"/>
        </a:p>
      </dgm:t>
    </dgm:pt>
    <dgm:pt modelId="{6F3E253B-95F3-4A37-9A72-B554D3BFC7D5}" type="parTrans" cxnId="{98CD1888-11D1-4AF7-8050-F64CB80AE6C8}">
      <dgm:prSet/>
      <dgm:spPr/>
      <dgm:t>
        <a:bodyPr/>
        <a:lstStyle/>
        <a:p>
          <a:endParaRPr lang="en-US"/>
        </a:p>
      </dgm:t>
    </dgm:pt>
    <dgm:pt modelId="{94576433-DC0F-44C8-9A6F-1866C4786525}" type="sibTrans" cxnId="{98CD1888-11D1-4AF7-8050-F64CB80AE6C8}">
      <dgm:prSet/>
      <dgm:spPr/>
      <dgm:t>
        <a:bodyPr/>
        <a:lstStyle/>
        <a:p>
          <a:endParaRPr lang="en-US"/>
        </a:p>
      </dgm:t>
    </dgm:pt>
    <dgm:pt modelId="{10CAAA71-C98B-4C29-B56D-634E332EB49F}">
      <dgm:prSet/>
      <dgm:spPr>
        <a:solidFill>
          <a:schemeClr val="tx2"/>
        </a:solidFill>
      </dgm:spPr>
      <dgm:t>
        <a:bodyPr/>
        <a:lstStyle/>
        <a:p>
          <a:r>
            <a:rPr lang="en-US" baseline="0"/>
            <a:t>Detailed analyses</a:t>
          </a:r>
          <a:endParaRPr lang="en-US"/>
        </a:p>
      </dgm:t>
    </dgm:pt>
    <dgm:pt modelId="{B54EA6AE-2795-45D2-874A-ABC5C81304BB}" type="parTrans" cxnId="{73CDE12F-8456-4D50-AE82-69732292FC6A}">
      <dgm:prSet/>
      <dgm:spPr/>
      <dgm:t>
        <a:bodyPr/>
        <a:lstStyle/>
        <a:p>
          <a:endParaRPr lang="en-US"/>
        </a:p>
      </dgm:t>
    </dgm:pt>
    <dgm:pt modelId="{80F3CEA7-03FB-43D0-92DE-9BCA6BABAADD}" type="sibTrans" cxnId="{73CDE12F-8456-4D50-AE82-69732292FC6A}">
      <dgm:prSet/>
      <dgm:spPr/>
      <dgm:t>
        <a:bodyPr/>
        <a:lstStyle/>
        <a:p>
          <a:endParaRPr lang="en-US"/>
        </a:p>
      </dgm:t>
    </dgm:pt>
    <dgm:pt modelId="{FE74BFB0-57E2-4219-BABE-E94BE51D8C4E}">
      <dgm:prSet/>
      <dgm:spPr>
        <a:solidFill>
          <a:schemeClr val="tx2"/>
        </a:solidFill>
      </dgm:spPr>
      <dgm:t>
        <a:bodyPr/>
        <a:lstStyle/>
        <a:p>
          <a:r>
            <a:rPr lang="en-US" baseline="0"/>
            <a:t>Significant Capital Asset and Long-Term Financing Activity</a:t>
          </a:r>
          <a:endParaRPr lang="en-US"/>
        </a:p>
      </dgm:t>
    </dgm:pt>
    <dgm:pt modelId="{AA0D209F-E161-4E44-BB20-E112D22208F2}" type="parTrans" cxnId="{54682E0D-BC0D-43C3-A3F9-A7B0E4A2F759}">
      <dgm:prSet/>
      <dgm:spPr/>
      <dgm:t>
        <a:bodyPr/>
        <a:lstStyle/>
        <a:p>
          <a:endParaRPr lang="en-US"/>
        </a:p>
      </dgm:t>
    </dgm:pt>
    <dgm:pt modelId="{D9C30FB0-D3DB-4A72-99B8-959608BC1ADB}" type="sibTrans" cxnId="{54682E0D-BC0D-43C3-A3F9-A7B0E4A2F759}">
      <dgm:prSet/>
      <dgm:spPr/>
      <dgm:t>
        <a:bodyPr/>
        <a:lstStyle/>
        <a:p>
          <a:endParaRPr lang="en-US"/>
        </a:p>
      </dgm:t>
    </dgm:pt>
    <dgm:pt modelId="{CDFF19B4-259C-4784-B429-B4E3E7371CE0}">
      <dgm:prSet/>
      <dgm:spPr>
        <a:solidFill>
          <a:schemeClr val="tx2"/>
        </a:solidFill>
      </dgm:spPr>
      <dgm:t>
        <a:bodyPr/>
        <a:lstStyle/>
        <a:p>
          <a:r>
            <a:rPr lang="en-US" baseline="0"/>
            <a:t>Currently Known Facts, Decisions, or Conditions</a:t>
          </a:r>
          <a:endParaRPr lang="en-US"/>
        </a:p>
      </dgm:t>
    </dgm:pt>
    <dgm:pt modelId="{301835CE-BEBE-4C02-9F63-3D088B4D34CC}" type="parTrans" cxnId="{6846BA2A-5400-4EC3-91D1-95B89F935C8D}">
      <dgm:prSet/>
      <dgm:spPr/>
      <dgm:t>
        <a:bodyPr/>
        <a:lstStyle/>
        <a:p>
          <a:endParaRPr lang="en-US"/>
        </a:p>
      </dgm:t>
    </dgm:pt>
    <dgm:pt modelId="{DDE0D6A5-F3C3-4E3F-9A62-5F134972FD9F}" type="sibTrans" cxnId="{6846BA2A-5400-4EC3-91D1-95B89F935C8D}">
      <dgm:prSet/>
      <dgm:spPr/>
      <dgm:t>
        <a:bodyPr/>
        <a:lstStyle/>
        <a:p>
          <a:endParaRPr lang="en-US"/>
        </a:p>
      </dgm:t>
    </dgm:pt>
    <dgm:pt modelId="{FF975984-D85F-46D5-BCF5-5D5467156FD5}" type="pres">
      <dgm:prSet presAssocID="{5A05604B-2645-4337-A9CD-03D9018612E9}" presName="CompostProcess" presStyleCnt="0">
        <dgm:presLayoutVars>
          <dgm:dir/>
          <dgm:resizeHandles val="exact"/>
        </dgm:presLayoutVars>
      </dgm:prSet>
      <dgm:spPr/>
    </dgm:pt>
    <dgm:pt modelId="{4DF6F387-0240-4B86-BF8F-30C8C3C06C63}" type="pres">
      <dgm:prSet presAssocID="{5A05604B-2645-4337-A9CD-03D9018612E9}" presName="arrow" presStyleLbl="bgShp" presStyleIdx="0" presStyleCnt="1"/>
      <dgm:spPr>
        <a:solidFill>
          <a:schemeClr val="accent2">
            <a:lumMod val="10000"/>
            <a:lumOff val="90000"/>
          </a:schemeClr>
        </a:solidFill>
        <a:ln w="28575">
          <a:solidFill>
            <a:schemeClr val="tx2"/>
          </a:solidFill>
        </a:ln>
      </dgm:spPr>
    </dgm:pt>
    <dgm:pt modelId="{A6029E94-ED89-4CD4-95D1-8EA30A463432}" type="pres">
      <dgm:prSet presAssocID="{5A05604B-2645-4337-A9CD-03D9018612E9}" presName="linearProcess" presStyleCnt="0"/>
      <dgm:spPr/>
    </dgm:pt>
    <dgm:pt modelId="{CBA182B8-7C1B-48CC-8F90-DEDEA8CB9820}" type="pres">
      <dgm:prSet presAssocID="{C7A8217A-DC3F-4ED4-9AF4-421264101CB8}" presName="textNode" presStyleLbl="node1" presStyleIdx="0" presStyleCnt="5">
        <dgm:presLayoutVars>
          <dgm:bulletEnabled val="1"/>
        </dgm:presLayoutVars>
      </dgm:prSet>
      <dgm:spPr/>
    </dgm:pt>
    <dgm:pt modelId="{9C09CB63-6C5B-4CF4-8550-459C73513365}" type="pres">
      <dgm:prSet presAssocID="{E3393063-4267-4CA2-8FA8-0E3F585802E8}" presName="sibTrans" presStyleCnt="0"/>
      <dgm:spPr/>
    </dgm:pt>
    <dgm:pt modelId="{2F0BE909-0D4A-43E6-ACDD-9588EF4DA3F8}" type="pres">
      <dgm:prSet presAssocID="{87AA8A95-69D1-4701-B215-C387DB7271A8}" presName="textNode" presStyleLbl="node1" presStyleIdx="1" presStyleCnt="5">
        <dgm:presLayoutVars>
          <dgm:bulletEnabled val="1"/>
        </dgm:presLayoutVars>
      </dgm:prSet>
      <dgm:spPr/>
    </dgm:pt>
    <dgm:pt modelId="{15E29FDF-6445-4484-9E55-CBD5B91E3AE9}" type="pres">
      <dgm:prSet presAssocID="{94576433-DC0F-44C8-9A6F-1866C4786525}" presName="sibTrans" presStyleCnt="0"/>
      <dgm:spPr/>
    </dgm:pt>
    <dgm:pt modelId="{EED3C12C-43BB-46CB-A031-DE999A1248B5}" type="pres">
      <dgm:prSet presAssocID="{10CAAA71-C98B-4C29-B56D-634E332EB49F}" presName="textNode" presStyleLbl="node1" presStyleIdx="2" presStyleCnt="5">
        <dgm:presLayoutVars>
          <dgm:bulletEnabled val="1"/>
        </dgm:presLayoutVars>
      </dgm:prSet>
      <dgm:spPr/>
    </dgm:pt>
    <dgm:pt modelId="{CAD7B01D-09F8-4A90-9334-80F8ABB7F96F}" type="pres">
      <dgm:prSet presAssocID="{80F3CEA7-03FB-43D0-92DE-9BCA6BABAADD}" presName="sibTrans" presStyleCnt="0"/>
      <dgm:spPr/>
    </dgm:pt>
    <dgm:pt modelId="{2E604D2E-98E9-4ED9-B8C1-2CBAF5969823}" type="pres">
      <dgm:prSet presAssocID="{FE74BFB0-57E2-4219-BABE-E94BE51D8C4E}" presName="textNode" presStyleLbl="node1" presStyleIdx="3" presStyleCnt="5">
        <dgm:presLayoutVars>
          <dgm:bulletEnabled val="1"/>
        </dgm:presLayoutVars>
      </dgm:prSet>
      <dgm:spPr/>
    </dgm:pt>
    <dgm:pt modelId="{FD535F8C-2D96-4E82-AA3D-031BAB923F20}" type="pres">
      <dgm:prSet presAssocID="{D9C30FB0-D3DB-4A72-99B8-959608BC1ADB}" presName="sibTrans" presStyleCnt="0"/>
      <dgm:spPr/>
    </dgm:pt>
    <dgm:pt modelId="{CFE2EBEE-352E-49CC-8625-9F7A7ACE8FBE}" type="pres">
      <dgm:prSet presAssocID="{CDFF19B4-259C-4784-B429-B4E3E7371CE0}" presName="textNode" presStyleLbl="node1" presStyleIdx="4" presStyleCnt="5">
        <dgm:presLayoutVars>
          <dgm:bulletEnabled val="1"/>
        </dgm:presLayoutVars>
      </dgm:prSet>
      <dgm:spPr/>
    </dgm:pt>
  </dgm:ptLst>
  <dgm:cxnLst>
    <dgm:cxn modelId="{54682E0D-BC0D-43C3-A3F9-A7B0E4A2F759}" srcId="{5A05604B-2645-4337-A9CD-03D9018612E9}" destId="{FE74BFB0-57E2-4219-BABE-E94BE51D8C4E}" srcOrd="3" destOrd="0" parTransId="{AA0D209F-E161-4E44-BB20-E112D22208F2}" sibTransId="{D9C30FB0-D3DB-4A72-99B8-959608BC1ADB}"/>
    <dgm:cxn modelId="{6846BA2A-5400-4EC3-91D1-95B89F935C8D}" srcId="{5A05604B-2645-4337-A9CD-03D9018612E9}" destId="{CDFF19B4-259C-4784-B429-B4E3E7371CE0}" srcOrd="4" destOrd="0" parTransId="{301835CE-BEBE-4C02-9F63-3D088B4D34CC}" sibTransId="{DDE0D6A5-F3C3-4E3F-9A62-5F134972FD9F}"/>
    <dgm:cxn modelId="{73CDE12F-8456-4D50-AE82-69732292FC6A}" srcId="{5A05604B-2645-4337-A9CD-03D9018612E9}" destId="{10CAAA71-C98B-4C29-B56D-634E332EB49F}" srcOrd="2" destOrd="0" parTransId="{B54EA6AE-2795-45D2-874A-ABC5C81304BB}" sibTransId="{80F3CEA7-03FB-43D0-92DE-9BCA6BABAADD}"/>
    <dgm:cxn modelId="{CA7C3A45-EB46-40D1-8022-90CF626811EA}" type="presOf" srcId="{CDFF19B4-259C-4784-B429-B4E3E7371CE0}" destId="{CFE2EBEE-352E-49CC-8625-9F7A7ACE8FBE}" srcOrd="0" destOrd="0" presId="urn:microsoft.com/office/officeart/2005/8/layout/hProcess9"/>
    <dgm:cxn modelId="{D7968C45-12A5-4685-B3D4-F9B0C6D30FB7}" type="presOf" srcId="{5A05604B-2645-4337-A9CD-03D9018612E9}" destId="{FF975984-D85F-46D5-BCF5-5D5467156FD5}" srcOrd="0" destOrd="0" presId="urn:microsoft.com/office/officeart/2005/8/layout/hProcess9"/>
    <dgm:cxn modelId="{7554C078-574E-403F-A3FA-E3355E05E7B3}" type="presOf" srcId="{87AA8A95-69D1-4701-B215-C387DB7271A8}" destId="{2F0BE909-0D4A-43E6-ACDD-9588EF4DA3F8}" srcOrd="0" destOrd="0" presId="urn:microsoft.com/office/officeart/2005/8/layout/hProcess9"/>
    <dgm:cxn modelId="{98CD1888-11D1-4AF7-8050-F64CB80AE6C8}" srcId="{5A05604B-2645-4337-A9CD-03D9018612E9}" destId="{87AA8A95-69D1-4701-B215-C387DB7271A8}" srcOrd="1" destOrd="0" parTransId="{6F3E253B-95F3-4A37-9A72-B554D3BFC7D5}" sibTransId="{94576433-DC0F-44C8-9A6F-1866C4786525}"/>
    <dgm:cxn modelId="{D102D78C-AD71-4980-A1AB-1360F736F867}" type="presOf" srcId="{FE74BFB0-57E2-4219-BABE-E94BE51D8C4E}" destId="{2E604D2E-98E9-4ED9-B8C1-2CBAF5969823}" srcOrd="0" destOrd="0" presId="urn:microsoft.com/office/officeart/2005/8/layout/hProcess9"/>
    <dgm:cxn modelId="{84EAD28F-EF4E-4ADB-B3D6-5428B0E58C5E}" srcId="{5A05604B-2645-4337-A9CD-03D9018612E9}" destId="{C7A8217A-DC3F-4ED4-9AF4-421264101CB8}" srcOrd="0" destOrd="0" parTransId="{54F9B2A7-ACE2-48F5-8652-DA5000F96860}" sibTransId="{E3393063-4267-4CA2-8FA8-0E3F585802E8}"/>
    <dgm:cxn modelId="{9451D8E6-C935-40B6-ADBE-191D334D8D61}" type="presOf" srcId="{10CAAA71-C98B-4C29-B56D-634E332EB49F}" destId="{EED3C12C-43BB-46CB-A031-DE999A1248B5}" srcOrd="0" destOrd="0" presId="urn:microsoft.com/office/officeart/2005/8/layout/hProcess9"/>
    <dgm:cxn modelId="{DFB0D3FB-5211-431C-8E84-C9ECFBD8D366}" type="presOf" srcId="{C7A8217A-DC3F-4ED4-9AF4-421264101CB8}" destId="{CBA182B8-7C1B-48CC-8F90-DEDEA8CB9820}" srcOrd="0" destOrd="0" presId="urn:microsoft.com/office/officeart/2005/8/layout/hProcess9"/>
    <dgm:cxn modelId="{563301A8-0EE3-4532-B87F-4C180AF50636}" type="presParOf" srcId="{FF975984-D85F-46D5-BCF5-5D5467156FD5}" destId="{4DF6F387-0240-4B86-BF8F-30C8C3C06C63}" srcOrd="0" destOrd="0" presId="urn:microsoft.com/office/officeart/2005/8/layout/hProcess9"/>
    <dgm:cxn modelId="{67E9A9B4-CDA4-4B87-A8AA-EDC8AF3118B8}" type="presParOf" srcId="{FF975984-D85F-46D5-BCF5-5D5467156FD5}" destId="{A6029E94-ED89-4CD4-95D1-8EA30A463432}" srcOrd="1" destOrd="0" presId="urn:microsoft.com/office/officeart/2005/8/layout/hProcess9"/>
    <dgm:cxn modelId="{76C2B592-C98A-40CD-B912-EA99C914E814}" type="presParOf" srcId="{A6029E94-ED89-4CD4-95D1-8EA30A463432}" destId="{CBA182B8-7C1B-48CC-8F90-DEDEA8CB9820}" srcOrd="0" destOrd="0" presId="urn:microsoft.com/office/officeart/2005/8/layout/hProcess9"/>
    <dgm:cxn modelId="{021F2CDC-5FBD-47FF-A379-6E5EF57C4A6D}" type="presParOf" srcId="{A6029E94-ED89-4CD4-95D1-8EA30A463432}" destId="{9C09CB63-6C5B-4CF4-8550-459C73513365}" srcOrd="1" destOrd="0" presId="urn:microsoft.com/office/officeart/2005/8/layout/hProcess9"/>
    <dgm:cxn modelId="{7190F92C-236A-4BA9-B920-F272644555D1}" type="presParOf" srcId="{A6029E94-ED89-4CD4-95D1-8EA30A463432}" destId="{2F0BE909-0D4A-43E6-ACDD-9588EF4DA3F8}" srcOrd="2" destOrd="0" presId="urn:microsoft.com/office/officeart/2005/8/layout/hProcess9"/>
    <dgm:cxn modelId="{DECAEE56-7AF7-489F-AC4B-3A8ACE10F395}" type="presParOf" srcId="{A6029E94-ED89-4CD4-95D1-8EA30A463432}" destId="{15E29FDF-6445-4484-9E55-CBD5B91E3AE9}" srcOrd="3" destOrd="0" presId="urn:microsoft.com/office/officeart/2005/8/layout/hProcess9"/>
    <dgm:cxn modelId="{00CFB67F-FE6E-413D-AA91-4C3629D53600}" type="presParOf" srcId="{A6029E94-ED89-4CD4-95D1-8EA30A463432}" destId="{EED3C12C-43BB-46CB-A031-DE999A1248B5}" srcOrd="4" destOrd="0" presId="urn:microsoft.com/office/officeart/2005/8/layout/hProcess9"/>
    <dgm:cxn modelId="{E3719B85-9589-44A6-BF24-972970CE1953}" type="presParOf" srcId="{A6029E94-ED89-4CD4-95D1-8EA30A463432}" destId="{CAD7B01D-09F8-4A90-9334-80F8ABB7F96F}" srcOrd="5" destOrd="0" presId="urn:microsoft.com/office/officeart/2005/8/layout/hProcess9"/>
    <dgm:cxn modelId="{184F14D5-F1A6-4AB4-8BB0-4FDE5409F23D}" type="presParOf" srcId="{A6029E94-ED89-4CD4-95D1-8EA30A463432}" destId="{2E604D2E-98E9-4ED9-B8C1-2CBAF5969823}" srcOrd="6" destOrd="0" presId="urn:microsoft.com/office/officeart/2005/8/layout/hProcess9"/>
    <dgm:cxn modelId="{399CA2D7-696E-4DA5-8AD3-A577EB733B20}" type="presParOf" srcId="{A6029E94-ED89-4CD4-95D1-8EA30A463432}" destId="{FD535F8C-2D96-4E82-AA3D-031BAB923F20}" srcOrd="7" destOrd="0" presId="urn:microsoft.com/office/officeart/2005/8/layout/hProcess9"/>
    <dgm:cxn modelId="{9927ABE5-7CEF-41C6-A800-2BB639EE6F3E}" type="presParOf" srcId="{A6029E94-ED89-4CD4-95D1-8EA30A463432}" destId="{CFE2EBEE-352E-49CC-8625-9F7A7ACE8FBE}" srcOrd="8"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28391FE-5221-40BF-9487-0E1BE92B8CD7}"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F17D8A3-96C6-453D-B9B7-E862FB5E38C1}">
      <dgm:prSet custT="1"/>
      <dgm:spPr>
        <a:solidFill>
          <a:schemeClr val="tx2"/>
        </a:solidFill>
        <a:ln w="28575">
          <a:solidFill>
            <a:schemeClr val="tx2"/>
          </a:solidFill>
        </a:ln>
      </dgm:spPr>
      <dgm:t>
        <a:bodyPr/>
        <a:lstStyle/>
        <a:p>
          <a:r>
            <a:rPr lang="en-US" sz="4000" b="1" baseline="0" dirty="0">
              <a:latin typeface="+mj-lt"/>
            </a:rPr>
            <a:t>Capital Asset Activity</a:t>
          </a:r>
          <a:endParaRPr lang="en-US" sz="4000" b="1" dirty="0">
            <a:latin typeface="+mj-lt"/>
          </a:endParaRPr>
        </a:p>
      </dgm:t>
    </dgm:pt>
    <dgm:pt modelId="{CEDFFAF4-8338-4E15-A274-7FB78E1FDAB8}" type="parTrans" cxnId="{CCF7D4EB-A4B4-4309-B9D2-62BF844B8A3F}">
      <dgm:prSet/>
      <dgm:spPr/>
      <dgm:t>
        <a:bodyPr/>
        <a:lstStyle/>
        <a:p>
          <a:endParaRPr lang="en-US"/>
        </a:p>
      </dgm:t>
    </dgm:pt>
    <dgm:pt modelId="{4C3775FB-DB63-4BA3-BFCC-5BBE64D6FF31}" type="sibTrans" cxnId="{CCF7D4EB-A4B4-4309-B9D2-62BF844B8A3F}">
      <dgm:prSet/>
      <dgm:spPr/>
      <dgm:t>
        <a:bodyPr/>
        <a:lstStyle/>
        <a:p>
          <a:endParaRPr lang="en-US"/>
        </a:p>
      </dgm:t>
    </dgm:pt>
    <dgm:pt modelId="{1F9A3A40-97C1-45E1-AD9B-891ABD0067FF}">
      <dgm:prSet custT="1"/>
      <dgm:spPr>
        <a:solidFill>
          <a:schemeClr val="accent2">
            <a:lumMod val="10000"/>
            <a:lumOff val="90000"/>
            <a:alpha val="90000"/>
          </a:schemeClr>
        </a:solidFill>
        <a:ln w="28575">
          <a:solidFill>
            <a:schemeClr val="tx2"/>
          </a:solidFill>
        </a:ln>
      </dgm:spPr>
      <dgm:t>
        <a:bodyPr/>
        <a:lstStyle/>
        <a:p>
          <a:r>
            <a:rPr lang="en-US" sz="2400" baseline="0" dirty="0"/>
            <a:t>Include intangible capital assets.</a:t>
          </a:r>
          <a:endParaRPr lang="en-US" sz="2400" dirty="0"/>
        </a:p>
      </dgm:t>
    </dgm:pt>
    <dgm:pt modelId="{8D9FB9FF-888A-49D6-85CB-63769D1EE4BF}" type="parTrans" cxnId="{84A8A217-C059-49F9-8292-D28A0D5D0F1C}">
      <dgm:prSet/>
      <dgm:spPr/>
      <dgm:t>
        <a:bodyPr/>
        <a:lstStyle/>
        <a:p>
          <a:endParaRPr lang="en-US"/>
        </a:p>
      </dgm:t>
    </dgm:pt>
    <dgm:pt modelId="{B44714AE-695F-4835-9F9F-D964196932AE}" type="sibTrans" cxnId="{84A8A217-C059-49F9-8292-D28A0D5D0F1C}">
      <dgm:prSet/>
      <dgm:spPr/>
      <dgm:t>
        <a:bodyPr/>
        <a:lstStyle/>
        <a:p>
          <a:endParaRPr lang="en-US"/>
        </a:p>
      </dgm:t>
    </dgm:pt>
    <dgm:pt modelId="{988A1FE0-197F-4F4C-BFA2-AE03EDB6B06C}">
      <dgm:prSet custT="1"/>
      <dgm:spPr>
        <a:solidFill>
          <a:schemeClr val="accent2">
            <a:lumMod val="10000"/>
            <a:lumOff val="90000"/>
            <a:alpha val="90000"/>
          </a:schemeClr>
        </a:solidFill>
        <a:ln w="28575">
          <a:solidFill>
            <a:schemeClr val="tx2"/>
          </a:solidFill>
        </a:ln>
      </dgm:spPr>
      <dgm:t>
        <a:bodyPr/>
        <a:lstStyle/>
        <a:p>
          <a:r>
            <a:rPr lang="en-US" sz="2400" baseline="0" dirty="0"/>
            <a:t>Discussion of significant additions and disposals.</a:t>
          </a:r>
          <a:endParaRPr lang="en-US" sz="2400" dirty="0"/>
        </a:p>
      </dgm:t>
    </dgm:pt>
    <dgm:pt modelId="{1F33D4D1-050D-4CFA-82A7-C4DB4D1D2823}" type="parTrans" cxnId="{1422A261-01C1-4340-80E1-001FCC5E086E}">
      <dgm:prSet/>
      <dgm:spPr/>
      <dgm:t>
        <a:bodyPr/>
        <a:lstStyle/>
        <a:p>
          <a:endParaRPr lang="en-US"/>
        </a:p>
      </dgm:t>
    </dgm:pt>
    <dgm:pt modelId="{C92E72F3-1E4C-414E-A2CD-9955132D48F8}" type="sibTrans" cxnId="{1422A261-01C1-4340-80E1-001FCC5E086E}">
      <dgm:prSet/>
      <dgm:spPr/>
      <dgm:t>
        <a:bodyPr/>
        <a:lstStyle/>
        <a:p>
          <a:endParaRPr lang="en-US"/>
        </a:p>
      </dgm:t>
    </dgm:pt>
    <dgm:pt modelId="{202470F8-7C8A-4128-B607-DC0A7A1012D0}">
      <dgm:prSet custT="1"/>
      <dgm:spPr>
        <a:solidFill>
          <a:schemeClr val="accent2">
            <a:lumMod val="10000"/>
            <a:lumOff val="90000"/>
            <a:alpha val="90000"/>
          </a:schemeClr>
        </a:solidFill>
        <a:ln w="28575">
          <a:solidFill>
            <a:schemeClr val="tx2"/>
          </a:solidFill>
        </a:ln>
      </dgm:spPr>
      <dgm:t>
        <a:bodyPr/>
        <a:lstStyle/>
        <a:p>
          <a:r>
            <a:rPr lang="en-US" sz="2400" baseline="0" dirty="0"/>
            <a:t>Discussion of significant policy changes and economic factors.</a:t>
          </a:r>
          <a:endParaRPr lang="en-US" sz="2400" dirty="0"/>
        </a:p>
      </dgm:t>
    </dgm:pt>
    <dgm:pt modelId="{821874F3-56A1-46B7-A53B-3F92C9DBA224}" type="parTrans" cxnId="{2C14F84A-5C0B-4C6B-BECB-E8F9278D390C}">
      <dgm:prSet/>
      <dgm:spPr/>
      <dgm:t>
        <a:bodyPr/>
        <a:lstStyle/>
        <a:p>
          <a:endParaRPr lang="en-US"/>
        </a:p>
      </dgm:t>
    </dgm:pt>
    <dgm:pt modelId="{4DE8638A-9829-4D4C-B916-4A2D12748CE6}" type="sibTrans" cxnId="{2C14F84A-5C0B-4C6B-BECB-E8F9278D390C}">
      <dgm:prSet/>
      <dgm:spPr/>
      <dgm:t>
        <a:bodyPr/>
        <a:lstStyle/>
        <a:p>
          <a:endParaRPr lang="en-US"/>
        </a:p>
      </dgm:t>
    </dgm:pt>
    <dgm:pt modelId="{6260BE77-0D35-43DD-9ECB-38EFADB658CF}">
      <dgm:prSet custT="1"/>
      <dgm:spPr>
        <a:solidFill>
          <a:schemeClr val="accent2">
            <a:lumMod val="10000"/>
            <a:lumOff val="90000"/>
            <a:alpha val="90000"/>
          </a:schemeClr>
        </a:solidFill>
        <a:ln w="28575">
          <a:solidFill>
            <a:schemeClr val="tx2"/>
          </a:solidFill>
        </a:ln>
      </dgm:spPr>
      <dgm:t>
        <a:bodyPr/>
        <a:lstStyle/>
        <a:p>
          <a:r>
            <a:rPr lang="en-US" sz="2400" baseline="0" dirty="0"/>
            <a:t>Avoid duplication between the analyses and this component.</a:t>
          </a:r>
          <a:endParaRPr lang="en-US" sz="2400" dirty="0"/>
        </a:p>
      </dgm:t>
    </dgm:pt>
    <dgm:pt modelId="{0AC6770A-E107-4511-B28D-B942756A030C}" type="parTrans" cxnId="{84420013-C53B-4B95-93C3-23788243E37B}">
      <dgm:prSet/>
      <dgm:spPr/>
      <dgm:t>
        <a:bodyPr/>
        <a:lstStyle/>
        <a:p>
          <a:endParaRPr lang="en-US"/>
        </a:p>
      </dgm:t>
    </dgm:pt>
    <dgm:pt modelId="{C42AB547-5EFE-42D1-885F-47BDD9FFC8F4}" type="sibTrans" cxnId="{84420013-C53B-4B95-93C3-23788243E37B}">
      <dgm:prSet/>
      <dgm:spPr/>
      <dgm:t>
        <a:bodyPr/>
        <a:lstStyle/>
        <a:p>
          <a:endParaRPr lang="en-US"/>
        </a:p>
      </dgm:t>
    </dgm:pt>
    <dgm:pt modelId="{B822199A-442F-450D-B8B0-3FD2AF909222}">
      <dgm:prSet custT="1"/>
      <dgm:spPr>
        <a:solidFill>
          <a:schemeClr val="tx2"/>
        </a:solidFill>
        <a:ln w="28575">
          <a:solidFill>
            <a:schemeClr val="tx2"/>
          </a:solidFill>
        </a:ln>
      </dgm:spPr>
      <dgm:t>
        <a:bodyPr/>
        <a:lstStyle/>
        <a:p>
          <a:r>
            <a:rPr lang="en-US" sz="4000" b="1" baseline="0" dirty="0">
              <a:latin typeface="+mj-lt"/>
            </a:rPr>
            <a:t>Long-term Financing Activity</a:t>
          </a:r>
          <a:endParaRPr lang="en-US" sz="4000" b="1" dirty="0">
            <a:latin typeface="+mj-lt"/>
          </a:endParaRPr>
        </a:p>
      </dgm:t>
    </dgm:pt>
    <dgm:pt modelId="{C0FDB6CC-894B-4AF9-9B77-8BCD4BB897C4}" type="parTrans" cxnId="{9CA52A64-58AA-4AF7-9670-5255EDB048A9}">
      <dgm:prSet/>
      <dgm:spPr/>
      <dgm:t>
        <a:bodyPr/>
        <a:lstStyle/>
        <a:p>
          <a:endParaRPr lang="en-US"/>
        </a:p>
      </dgm:t>
    </dgm:pt>
    <dgm:pt modelId="{878551F6-7603-44A9-8D73-734DD534BDD8}" type="sibTrans" cxnId="{9CA52A64-58AA-4AF7-9670-5255EDB048A9}">
      <dgm:prSet/>
      <dgm:spPr/>
      <dgm:t>
        <a:bodyPr/>
        <a:lstStyle/>
        <a:p>
          <a:endParaRPr lang="en-US"/>
        </a:p>
      </dgm:t>
    </dgm:pt>
    <dgm:pt modelId="{D6ABA58C-2702-4CFC-85F7-E5D4BC3EAB2E}">
      <dgm:prSet custT="1"/>
      <dgm:spPr>
        <a:solidFill>
          <a:schemeClr val="accent2">
            <a:lumMod val="10000"/>
            <a:lumOff val="90000"/>
            <a:alpha val="90000"/>
          </a:schemeClr>
        </a:solidFill>
        <a:ln w="28575">
          <a:solidFill>
            <a:schemeClr val="tx2"/>
          </a:solidFill>
        </a:ln>
      </dgm:spPr>
      <dgm:t>
        <a:bodyPr/>
        <a:lstStyle/>
        <a:p>
          <a:r>
            <a:rPr lang="en-US" sz="2400" baseline="0" dirty="0"/>
            <a:t>Includes debt, leases, PPPs, and SBITAs.</a:t>
          </a:r>
          <a:endParaRPr lang="en-US" sz="2400" dirty="0"/>
        </a:p>
      </dgm:t>
    </dgm:pt>
    <dgm:pt modelId="{8D203A16-591E-456A-B659-E064D2924284}" type="parTrans" cxnId="{7EA6193F-BB46-4EE9-B316-9C0179D316DD}">
      <dgm:prSet/>
      <dgm:spPr/>
      <dgm:t>
        <a:bodyPr/>
        <a:lstStyle/>
        <a:p>
          <a:endParaRPr lang="en-US"/>
        </a:p>
      </dgm:t>
    </dgm:pt>
    <dgm:pt modelId="{7140C6DE-F258-4C33-808B-4E3A67F59BA4}" type="sibTrans" cxnId="{7EA6193F-BB46-4EE9-B316-9C0179D316DD}">
      <dgm:prSet/>
      <dgm:spPr/>
      <dgm:t>
        <a:bodyPr/>
        <a:lstStyle/>
        <a:p>
          <a:endParaRPr lang="en-US"/>
        </a:p>
      </dgm:t>
    </dgm:pt>
    <dgm:pt modelId="{6116E68F-6DF3-49CF-B323-1F079E3524F6}">
      <dgm:prSet custT="1"/>
      <dgm:spPr>
        <a:solidFill>
          <a:schemeClr val="accent2">
            <a:lumMod val="10000"/>
            <a:lumOff val="90000"/>
            <a:alpha val="90000"/>
          </a:schemeClr>
        </a:solidFill>
        <a:ln w="28575">
          <a:solidFill>
            <a:schemeClr val="tx2"/>
          </a:solidFill>
        </a:ln>
      </dgm:spPr>
      <dgm:t>
        <a:bodyPr/>
        <a:lstStyle/>
        <a:p>
          <a:r>
            <a:rPr lang="en-US" sz="2400" baseline="0" dirty="0"/>
            <a:t>Discuss new agreements, changes to credit rating, debt limit.</a:t>
          </a:r>
          <a:endParaRPr lang="en-US" sz="2400" dirty="0"/>
        </a:p>
      </dgm:t>
    </dgm:pt>
    <dgm:pt modelId="{F361EB86-0FC0-49F2-86D3-32361DC61E88}" type="parTrans" cxnId="{A0BE3F06-4712-418C-9753-A8B041F88A89}">
      <dgm:prSet/>
      <dgm:spPr/>
      <dgm:t>
        <a:bodyPr/>
        <a:lstStyle/>
        <a:p>
          <a:endParaRPr lang="en-US"/>
        </a:p>
      </dgm:t>
    </dgm:pt>
    <dgm:pt modelId="{2E3D4D6D-66AB-4CE9-BA71-F237553AC08D}" type="sibTrans" cxnId="{A0BE3F06-4712-418C-9753-A8B041F88A89}">
      <dgm:prSet/>
      <dgm:spPr/>
      <dgm:t>
        <a:bodyPr/>
        <a:lstStyle/>
        <a:p>
          <a:endParaRPr lang="en-US"/>
        </a:p>
      </dgm:t>
    </dgm:pt>
    <dgm:pt modelId="{8620B76D-F287-4EFD-B718-632014E2F0B5}">
      <dgm:prSet custT="1"/>
      <dgm:spPr>
        <a:solidFill>
          <a:schemeClr val="accent2">
            <a:lumMod val="10000"/>
            <a:lumOff val="90000"/>
            <a:alpha val="90000"/>
          </a:schemeClr>
        </a:solidFill>
        <a:ln w="28575">
          <a:solidFill>
            <a:schemeClr val="tx2"/>
          </a:solidFill>
        </a:ln>
      </dgm:spPr>
      <dgm:t>
        <a:bodyPr/>
        <a:lstStyle/>
        <a:p>
          <a:r>
            <a:rPr lang="en-US" sz="2400" baseline="0" dirty="0"/>
            <a:t>Discussion of significant policy changes and economic factors.</a:t>
          </a:r>
          <a:endParaRPr lang="en-US" sz="2400" dirty="0"/>
        </a:p>
      </dgm:t>
    </dgm:pt>
    <dgm:pt modelId="{3F3D1564-ADC8-49D8-B458-420E3776E4EF}" type="parTrans" cxnId="{1B7AF133-279C-4B00-AEB1-1AA73D283930}">
      <dgm:prSet/>
      <dgm:spPr/>
      <dgm:t>
        <a:bodyPr/>
        <a:lstStyle/>
        <a:p>
          <a:endParaRPr lang="en-US"/>
        </a:p>
      </dgm:t>
    </dgm:pt>
    <dgm:pt modelId="{8CCA7830-D377-444F-BCB5-8B537F29B727}" type="sibTrans" cxnId="{1B7AF133-279C-4B00-AEB1-1AA73D283930}">
      <dgm:prSet/>
      <dgm:spPr/>
      <dgm:t>
        <a:bodyPr/>
        <a:lstStyle/>
        <a:p>
          <a:endParaRPr lang="en-US"/>
        </a:p>
      </dgm:t>
    </dgm:pt>
    <dgm:pt modelId="{91E692B0-A5EF-4477-A6E7-3A067AF692A1}">
      <dgm:prSet custT="1"/>
      <dgm:spPr>
        <a:solidFill>
          <a:schemeClr val="accent2">
            <a:lumMod val="10000"/>
            <a:lumOff val="90000"/>
            <a:alpha val="90000"/>
          </a:schemeClr>
        </a:solidFill>
        <a:ln w="28575">
          <a:solidFill>
            <a:schemeClr val="tx2"/>
          </a:solidFill>
        </a:ln>
      </dgm:spPr>
      <dgm:t>
        <a:bodyPr/>
        <a:lstStyle/>
        <a:p>
          <a:r>
            <a:rPr lang="en-US" sz="2400" baseline="0" dirty="0"/>
            <a:t>Avoid duplication between the analyses and this component.</a:t>
          </a:r>
          <a:endParaRPr lang="en-US" sz="2400" dirty="0"/>
        </a:p>
      </dgm:t>
    </dgm:pt>
    <dgm:pt modelId="{A5564724-E67A-4081-8B9A-2A182B1CCD05}" type="parTrans" cxnId="{CE60AADE-3030-42EC-81E3-23189428185D}">
      <dgm:prSet/>
      <dgm:spPr/>
      <dgm:t>
        <a:bodyPr/>
        <a:lstStyle/>
        <a:p>
          <a:endParaRPr lang="en-US"/>
        </a:p>
      </dgm:t>
    </dgm:pt>
    <dgm:pt modelId="{3424D635-6623-4C29-AE40-F9BAB6A5D91F}" type="sibTrans" cxnId="{CE60AADE-3030-42EC-81E3-23189428185D}">
      <dgm:prSet/>
      <dgm:spPr/>
      <dgm:t>
        <a:bodyPr/>
        <a:lstStyle/>
        <a:p>
          <a:endParaRPr lang="en-US"/>
        </a:p>
      </dgm:t>
    </dgm:pt>
    <dgm:pt modelId="{FA5E47CF-99DC-46D8-9598-16FC279267D4}" type="pres">
      <dgm:prSet presAssocID="{B28391FE-5221-40BF-9487-0E1BE92B8CD7}" presName="Name0" presStyleCnt="0">
        <dgm:presLayoutVars>
          <dgm:dir/>
          <dgm:animLvl val="lvl"/>
          <dgm:resizeHandles val="exact"/>
        </dgm:presLayoutVars>
      </dgm:prSet>
      <dgm:spPr/>
    </dgm:pt>
    <dgm:pt modelId="{044EB10B-FCD4-4493-9F15-E73ED226F578}" type="pres">
      <dgm:prSet presAssocID="{2F17D8A3-96C6-453D-B9B7-E862FB5E38C1}" presName="composite" presStyleCnt="0"/>
      <dgm:spPr/>
    </dgm:pt>
    <dgm:pt modelId="{143CD612-DBC1-4138-A9A0-045F6DBDCDD9}" type="pres">
      <dgm:prSet presAssocID="{2F17D8A3-96C6-453D-B9B7-E862FB5E38C1}" presName="parTx" presStyleLbl="alignNode1" presStyleIdx="0" presStyleCnt="2">
        <dgm:presLayoutVars>
          <dgm:chMax val="0"/>
          <dgm:chPref val="0"/>
          <dgm:bulletEnabled val="1"/>
        </dgm:presLayoutVars>
      </dgm:prSet>
      <dgm:spPr/>
    </dgm:pt>
    <dgm:pt modelId="{86A4CA57-1FDD-4E68-B4C1-6DFE57784E07}" type="pres">
      <dgm:prSet presAssocID="{2F17D8A3-96C6-453D-B9B7-E862FB5E38C1}" presName="desTx" presStyleLbl="alignAccFollowNode1" presStyleIdx="0" presStyleCnt="2">
        <dgm:presLayoutVars>
          <dgm:bulletEnabled val="1"/>
        </dgm:presLayoutVars>
      </dgm:prSet>
      <dgm:spPr/>
    </dgm:pt>
    <dgm:pt modelId="{B87F4D32-1CFD-42A8-BB82-6EA6B78473D2}" type="pres">
      <dgm:prSet presAssocID="{4C3775FB-DB63-4BA3-BFCC-5BBE64D6FF31}" presName="space" presStyleCnt="0"/>
      <dgm:spPr/>
    </dgm:pt>
    <dgm:pt modelId="{C9674BBA-4457-44C5-ABDD-CB8577F3339A}" type="pres">
      <dgm:prSet presAssocID="{B822199A-442F-450D-B8B0-3FD2AF909222}" presName="composite" presStyleCnt="0"/>
      <dgm:spPr/>
    </dgm:pt>
    <dgm:pt modelId="{2EAAB720-1110-4695-9B43-2D42A5555927}" type="pres">
      <dgm:prSet presAssocID="{B822199A-442F-450D-B8B0-3FD2AF909222}" presName="parTx" presStyleLbl="alignNode1" presStyleIdx="1" presStyleCnt="2">
        <dgm:presLayoutVars>
          <dgm:chMax val="0"/>
          <dgm:chPref val="0"/>
          <dgm:bulletEnabled val="1"/>
        </dgm:presLayoutVars>
      </dgm:prSet>
      <dgm:spPr/>
    </dgm:pt>
    <dgm:pt modelId="{CB970863-9AEE-4D0E-AD7E-602DCB2B66A2}" type="pres">
      <dgm:prSet presAssocID="{B822199A-442F-450D-B8B0-3FD2AF909222}" presName="desTx" presStyleLbl="alignAccFollowNode1" presStyleIdx="1" presStyleCnt="2">
        <dgm:presLayoutVars>
          <dgm:bulletEnabled val="1"/>
        </dgm:presLayoutVars>
      </dgm:prSet>
      <dgm:spPr/>
    </dgm:pt>
  </dgm:ptLst>
  <dgm:cxnLst>
    <dgm:cxn modelId="{A0BE3F06-4712-418C-9753-A8B041F88A89}" srcId="{B822199A-442F-450D-B8B0-3FD2AF909222}" destId="{6116E68F-6DF3-49CF-B323-1F079E3524F6}" srcOrd="1" destOrd="0" parTransId="{F361EB86-0FC0-49F2-86D3-32361DC61E88}" sibTransId="{2E3D4D6D-66AB-4CE9-BA71-F237553AC08D}"/>
    <dgm:cxn modelId="{84420013-C53B-4B95-93C3-23788243E37B}" srcId="{2F17D8A3-96C6-453D-B9B7-E862FB5E38C1}" destId="{6260BE77-0D35-43DD-9ECB-38EFADB658CF}" srcOrd="3" destOrd="0" parTransId="{0AC6770A-E107-4511-B28D-B942756A030C}" sibTransId="{C42AB547-5EFE-42D1-885F-47BDD9FFC8F4}"/>
    <dgm:cxn modelId="{84A8A217-C059-49F9-8292-D28A0D5D0F1C}" srcId="{2F17D8A3-96C6-453D-B9B7-E862FB5E38C1}" destId="{1F9A3A40-97C1-45E1-AD9B-891ABD0067FF}" srcOrd="0" destOrd="0" parTransId="{8D9FB9FF-888A-49D6-85CB-63769D1EE4BF}" sibTransId="{B44714AE-695F-4835-9F9F-D964196932AE}"/>
    <dgm:cxn modelId="{1B7AF133-279C-4B00-AEB1-1AA73D283930}" srcId="{B822199A-442F-450D-B8B0-3FD2AF909222}" destId="{8620B76D-F287-4EFD-B718-632014E2F0B5}" srcOrd="2" destOrd="0" parTransId="{3F3D1564-ADC8-49D8-B458-420E3776E4EF}" sibTransId="{8CCA7830-D377-444F-BCB5-8B537F29B727}"/>
    <dgm:cxn modelId="{7EA6193F-BB46-4EE9-B316-9C0179D316DD}" srcId="{B822199A-442F-450D-B8B0-3FD2AF909222}" destId="{D6ABA58C-2702-4CFC-85F7-E5D4BC3EAB2E}" srcOrd="0" destOrd="0" parTransId="{8D203A16-591E-456A-B659-E064D2924284}" sibTransId="{7140C6DE-F258-4C33-808B-4E3A67F59BA4}"/>
    <dgm:cxn modelId="{1422A261-01C1-4340-80E1-001FCC5E086E}" srcId="{2F17D8A3-96C6-453D-B9B7-E862FB5E38C1}" destId="{988A1FE0-197F-4F4C-BFA2-AE03EDB6B06C}" srcOrd="1" destOrd="0" parTransId="{1F33D4D1-050D-4CFA-82A7-C4DB4D1D2823}" sibTransId="{C92E72F3-1E4C-414E-A2CD-9955132D48F8}"/>
    <dgm:cxn modelId="{9CA52A64-58AA-4AF7-9670-5255EDB048A9}" srcId="{B28391FE-5221-40BF-9487-0E1BE92B8CD7}" destId="{B822199A-442F-450D-B8B0-3FD2AF909222}" srcOrd="1" destOrd="0" parTransId="{C0FDB6CC-894B-4AF9-9B77-8BCD4BB897C4}" sibTransId="{878551F6-7603-44A9-8D73-734DD534BDD8}"/>
    <dgm:cxn modelId="{2C14F84A-5C0B-4C6B-BECB-E8F9278D390C}" srcId="{2F17D8A3-96C6-453D-B9B7-E862FB5E38C1}" destId="{202470F8-7C8A-4128-B607-DC0A7A1012D0}" srcOrd="2" destOrd="0" parTransId="{821874F3-56A1-46B7-A53B-3F92C9DBA224}" sibTransId="{4DE8638A-9829-4D4C-B916-4A2D12748CE6}"/>
    <dgm:cxn modelId="{A7BDC774-98B2-4029-9FD3-4CF6228C18FB}" type="presOf" srcId="{8620B76D-F287-4EFD-B718-632014E2F0B5}" destId="{CB970863-9AEE-4D0E-AD7E-602DCB2B66A2}" srcOrd="0" destOrd="2" presId="urn:microsoft.com/office/officeart/2005/8/layout/hList1"/>
    <dgm:cxn modelId="{D8F37356-A679-4B19-8DF3-0C59097415B2}" type="presOf" srcId="{B822199A-442F-450D-B8B0-3FD2AF909222}" destId="{2EAAB720-1110-4695-9B43-2D42A5555927}" srcOrd="0" destOrd="0" presId="urn:microsoft.com/office/officeart/2005/8/layout/hList1"/>
    <dgm:cxn modelId="{006EE67E-3075-4B50-904E-526385B72668}" type="presOf" srcId="{91E692B0-A5EF-4477-A6E7-3A067AF692A1}" destId="{CB970863-9AEE-4D0E-AD7E-602DCB2B66A2}" srcOrd="0" destOrd="3" presId="urn:microsoft.com/office/officeart/2005/8/layout/hList1"/>
    <dgm:cxn modelId="{58538D84-1ED7-4193-B892-067CEE09B67B}" type="presOf" srcId="{6116E68F-6DF3-49CF-B323-1F079E3524F6}" destId="{CB970863-9AEE-4D0E-AD7E-602DCB2B66A2}" srcOrd="0" destOrd="1" presId="urn:microsoft.com/office/officeart/2005/8/layout/hList1"/>
    <dgm:cxn modelId="{DB36B99B-80D7-4DCC-B034-4201E8D2F2DF}" type="presOf" srcId="{1F9A3A40-97C1-45E1-AD9B-891ABD0067FF}" destId="{86A4CA57-1FDD-4E68-B4C1-6DFE57784E07}" srcOrd="0" destOrd="0" presId="urn:microsoft.com/office/officeart/2005/8/layout/hList1"/>
    <dgm:cxn modelId="{518088AD-187C-4647-B13A-F60E2E18D090}" type="presOf" srcId="{D6ABA58C-2702-4CFC-85F7-E5D4BC3EAB2E}" destId="{CB970863-9AEE-4D0E-AD7E-602DCB2B66A2}" srcOrd="0" destOrd="0" presId="urn:microsoft.com/office/officeart/2005/8/layout/hList1"/>
    <dgm:cxn modelId="{3E0B9DBC-CAEE-4786-AFE0-2989A542607C}" type="presOf" srcId="{B28391FE-5221-40BF-9487-0E1BE92B8CD7}" destId="{FA5E47CF-99DC-46D8-9598-16FC279267D4}" srcOrd="0" destOrd="0" presId="urn:microsoft.com/office/officeart/2005/8/layout/hList1"/>
    <dgm:cxn modelId="{AB83CDC1-B55E-4CE1-B082-907CFB8536E9}" type="presOf" srcId="{2F17D8A3-96C6-453D-B9B7-E862FB5E38C1}" destId="{143CD612-DBC1-4138-A9A0-045F6DBDCDD9}" srcOrd="0" destOrd="0" presId="urn:microsoft.com/office/officeart/2005/8/layout/hList1"/>
    <dgm:cxn modelId="{CE60AADE-3030-42EC-81E3-23189428185D}" srcId="{B822199A-442F-450D-B8B0-3FD2AF909222}" destId="{91E692B0-A5EF-4477-A6E7-3A067AF692A1}" srcOrd="3" destOrd="0" parTransId="{A5564724-E67A-4081-8B9A-2A182B1CCD05}" sibTransId="{3424D635-6623-4C29-AE40-F9BAB6A5D91F}"/>
    <dgm:cxn modelId="{36C47CDF-D25F-4383-B3D2-87E2511F9126}" type="presOf" srcId="{6260BE77-0D35-43DD-9ECB-38EFADB658CF}" destId="{86A4CA57-1FDD-4E68-B4C1-6DFE57784E07}" srcOrd="0" destOrd="3" presId="urn:microsoft.com/office/officeart/2005/8/layout/hList1"/>
    <dgm:cxn modelId="{300902EB-C065-414D-850B-22985246FC8B}" type="presOf" srcId="{988A1FE0-197F-4F4C-BFA2-AE03EDB6B06C}" destId="{86A4CA57-1FDD-4E68-B4C1-6DFE57784E07}" srcOrd="0" destOrd="1" presId="urn:microsoft.com/office/officeart/2005/8/layout/hList1"/>
    <dgm:cxn modelId="{CCF7D4EB-A4B4-4309-B9D2-62BF844B8A3F}" srcId="{B28391FE-5221-40BF-9487-0E1BE92B8CD7}" destId="{2F17D8A3-96C6-453D-B9B7-E862FB5E38C1}" srcOrd="0" destOrd="0" parTransId="{CEDFFAF4-8338-4E15-A274-7FB78E1FDAB8}" sibTransId="{4C3775FB-DB63-4BA3-BFCC-5BBE64D6FF31}"/>
    <dgm:cxn modelId="{554943FD-D220-4EE4-8EF2-47BFB962F0FD}" type="presOf" srcId="{202470F8-7C8A-4128-B607-DC0A7A1012D0}" destId="{86A4CA57-1FDD-4E68-B4C1-6DFE57784E07}" srcOrd="0" destOrd="2" presId="urn:microsoft.com/office/officeart/2005/8/layout/hList1"/>
    <dgm:cxn modelId="{1B533F5D-3305-473B-B789-9BC878AA1E23}" type="presParOf" srcId="{FA5E47CF-99DC-46D8-9598-16FC279267D4}" destId="{044EB10B-FCD4-4493-9F15-E73ED226F578}" srcOrd="0" destOrd="0" presId="urn:microsoft.com/office/officeart/2005/8/layout/hList1"/>
    <dgm:cxn modelId="{B4D334C9-AEAC-46B4-93BD-7561272B067B}" type="presParOf" srcId="{044EB10B-FCD4-4493-9F15-E73ED226F578}" destId="{143CD612-DBC1-4138-A9A0-045F6DBDCDD9}" srcOrd="0" destOrd="0" presId="urn:microsoft.com/office/officeart/2005/8/layout/hList1"/>
    <dgm:cxn modelId="{C67BBE23-A0EF-4C16-8E44-5A1C92FD020F}" type="presParOf" srcId="{044EB10B-FCD4-4493-9F15-E73ED226F578}" destId="{86A4CA57-1FDD-4E68-B4C1-6DFE57784E07}" srcOrd="1" destOrd="0" presId="urn:microsoft.com/office/officeart/2005/8/layout/hList1"/>
    <dgm:cxn modelId="{B5065503-1383-4BC9-89E4-243848F3775C}" type="presParOf" srcId="{FA5E47CF-99DC-46D8-9598-16FC279267D4}" destId="{B87F4D32-1CFD-42A8-BB82-6EA6B78473D2}" srcOrd="1" destOrd="0" presId="urn:microsoft.com/office/officeart/2005/8/layout/hList1"/>
    <dgm:cxn modelId="{4A7B1808-AE5D-4B5F-B9F5-09C4E892EB2B}" type="presParOf" srcId="{FA5E47CF-99DC-46D8-9598-16FC279267D4}" destId="{C9674BBA-4457-44C5-ABDD-CB8577F3339A}" srcOrd="2" destOrd="0" presId="urn:microsoft.com/office/officeart/2005/8/layout/hList1"/>
    <dgm:cxn modelId="{EEB7638A-3813-413C-95F7-A2B2B0DE35F2}" type="presParOf" srcId="{C9674BBA-4457-44C5-ABDD-CB8577F3339A}" destId="{2EAAB720-1110-4695-9B43-2D42A5555927}" srcOrd="0" destOrd="0" presId="urn:microsoft.com/office/officeart/2005/8/layout/hList1"/>
    <dgm:cxn modelId="{A1D3AA08-0A3A-4F59-BC66-5D304673CBF7}" type="presParOf" srcId="{C9674BBA-4457-44C5-ABDD-CB8577F3339A}" destId="{CB970863-9AEE-4D0E-AD7E-602DCB2B66A2}"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C9511D3-E769-46AB-8793-FEA91AD5E13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D89F3D-563E-41DC-8514-6BCFB1D069A4}">
      <dgm:prSet phldrT="[Text]"/>
      <dgm:spPr>
        <a:solidFill>
          <a:schemeClr val="tx2"/>
        </a:solidFill>
      </dgm:spPr>
      <dgm:t>
        <a:bodyPr/>
        <a:lstStyle/>
        <a:p>
          <a:r>
            <a:rPr lang="en-US"/>
            <a:t>Operating</a:t>
          </a:r>
        </a:p>
      </dgm:t>
    </dgm:pt>
    <dgm:pt modelId="{EF47F428-1719-4826-B719-11BCA13237F6}" type="parTrans" cxnId="{00481C21-CE1E-419F-906B-38B64C5FF63D}">
      <dgm:prSet/>
      <dgm:spPr/>
      <dgm:t>
        <a:bodyPr/>
        <a:lstStyle/>
        <a:p>
          <a:endParaRPr lang="en-US"/>
        </a:p>
      </dgm:t>
    </dgm:pt>
    <dgm:pt modelId="{783AF5FA-BF79-46B6-996C-FC12E64B7B86}" type="sibTrans" cxnId="{00481C21-CE1E-419F-906B-38B64C5FF63D}">
      <dgm:prSet/>
      <dgm:spPr/>
      <dgm:t>
        <a:bodyPr/>
        <a:lstStyle/>
        <a:p>
          <a:endParaRPr lang="en-US"/>
        </a:p>
      </dgm:t>
    </dgm:pt>
    <dgm:pt modelId="{690DB459-9132-44FE-8839-EB5795D9FC3C}">
      <dgm:prSet phldrT="[Text]"/>
      <dgm:spPr>
        <a:solidFill>
          <a:schemeClr val="accent2">
            <a:lumMod val="10000"/>
            <a:lumOff val="90000"/>
            <a:alpha val="90000"/>
          </a:schemeClr>
        </a:solidFill>
        <a:ln>
          <a:solidFill>
            <a:schemeClr val="tx2">
              <a:alpha val="90000"/>
            </a:schemeClr>
          </a:solidFill>
        </a:ln>
      </dgm:spPr>
      <dgm:t>
        <a:bodyPr/>
        <a:lstStyle/>
        <a:p>
          <a:r>
            <a:rPr lang="en-US" dirty="0"/>
            <a:t>Activities other than nonoperating activities</a:t>
          </a:r>
        </a:p>
      </dgm:t>
    </dgm:pt>
    <dgm:pt modelId="{3BEFAFB9-C3EC-4014-9E37-1326F9471C3F}" type="parTrans" cxnId="{24CFB70B-6090-47A3-9BF5-33EA49E7F7B1}">
      <dgm:prSet/>
      <dgm:spPr/>
      <dgm:t>
        <a:bodyPr/>
        <a:lstStyle/>
        <a:p>
          <a:endParaRPr lang="en-US"/>
        </a:p>
      </dgm:t>
    </dgm:pt>
    <dgm:pt modelId="{A1F5C8D9-B7AB-4401-BE1C-A901D6D5695B}" type="sibTrans" cxnId="{24CFB70B-6090-47A3-9BF5-33EA49E7F7B1}">
      <dgm:prSet/>
      <dgm:spPr/>
      <dgm:t>
        <a:bodyPr/>
        <a:lstStyle/>
        <a:p>
          <a:endParaRPr lang="en-US"/>
        </a:p>
      </dgm:t>
    </dgm:pt>
    <dgm:pt modelId="{D6EA38C9-82C1-4FD6-A356-77967631CBB9}">
      <dgm:prSet phldrT="[Text]"/>
      <dgm:spPr>
        <a:solidFill>
          <a:schemeClr val="tx2"/>
        </a:solidFill>
      </dgm:spPr>
      <dgm:t>
        <a:bodyPr/>
        <a:lstStyle/>
        <a:p>
          <a:r>
            <a:rPr lang="en-US"/>
            <a:t>Nonoperating</a:t>
          </a:r>
        </a:p>
      </dgm:t>
    </dgm:pt>
    <dgm:pt modelId="{A511A350-038A-49E9-9656-5F026B26ACEB}" type="parTrans" cxnId="{A41BD4ED-9962-4A3A-827B-EA02BD7460F2}">
      <dgm:prSet/>
      <dgm:spPr/>
      <dgm:t>
        <a:bodyPr/>
        <a:lstStyle/>
        <a:p>
          <a:endParaRPr lang="en-US"/>
        </a:p>
      </dgm:t>
    </dgm:pt>
    <dgm:pt modelId="{EB91015F-821B-41CA-90E1-4BAE1FDF58CC}" type="sibTrans" cxnId="{A41BD4ED-9962-4A3A-827B-EA02BD7460F2}">
      <dgm:prSet/>
      <dgm:spPr/>
      <dgm:t>
        <a:bodyPr/>
        <a:lstStyle/>
        <a:p>
          <a:endParaRPr lang="en-US"/>
        </a:p>
      </dgm:t>
    </dgm:pt>
    <dgm:pt modelId="{FD693EF4-AD91-42EE-9419-873D6EACA096}">
      <dgm:prSet phldrT="[Text]"/>
      <dgm:spPr>
        <a:solidFill>
          <a:schemeClr val="accent2">
            <a:lumMod val="10000"/>
            <a:lumOff val="90000"/>
            <a:alpha val="90000"/>
          </a:schemeClr>
        </a:solidFill>
        <a:ln>
          <a:solidFill>
            <a:schemeClr val="tx2">
              <a:alpha val="90000"/>
            </a:schemeClr>
          </a:solidFill>
        </a:ln>
      </dgm:spPr>
      <dgm:t>
        <a:bodyPr/>
        <a:lstStyle/>
        <a:p>
          <a:r>
            <a:rPr lang="en-US" dirty="0"/>
            <a:t>Subsidies received and provided</a:t>
          </a:r>
        </a:p>
      </dgm:t>
    </dgm:pt>
    <dgm:pt modelId="{AA1052A1-58E0-4FD2-B4EE-1DDFCA482E81}" type="parTrans" cxnId="{4A025197-87BC-457F-8D87-DF7E3DDEE402}">
      <dgm:prSet/>
      <dgm:spPr/>
      <dgm:t>
        <a:bodyPr/>
        <a:lstStyle/>
        <a:p>
          <a:endParaRPr lang="en-US"/>
        </a:p>
      </dgm:t>
    </dgm:pt>
    <dgm:pt modelId="{66F31D4D-DC49-4F9B-9F0D-795820F635F7}" type="sibTrans" cxnId="{4A025197-87BC-457F-8D87-DF7E3DDEE402}">
      <dgm:prSet/>
      <dgm:spPr/>
      <dgm:t>
        <a:bodyPr/>
        <a:lstStyle/>
        <a:p>
          <a:endParaRPr lang="en-US"/>
        </a:p>
      </dgm:t>
    </dgm:pt>
    <dgm:pt modelId="{05797E82-C5DB-4421-ABC2-7DD882C8F083}">
      <dgm:prSet/>
      <dgm:spPr>
        <a:solidFill>
          <a:schemeClr val="accent2">
            <a:lumMod val="10000"/>
            <a:lumOff val="90000"/>
            <a:alpha val="90000"/>
          </a:schemeClr>
        </a:solidFill>
        <a:ln>
          <a:solidFill>
            <a:schemeClr val="tx2">
              <a:alpha val="90000"/>
            </a:schemeClr>
          </a:solidFill>
        </a:ln>
      </dgm:spPr>
      <dgm:t>
        <a:bodyPr/>
        <a:lstStyle/>
        <a:p>
          <a:r>
            <a:rPr lang="en-US"/>
            <a:t>Revenues and expenses of financing</a:t>
          </a:r>
        </a:p>
      </dgm:t>
    </dgm:pt>
    <dgm:pt modelId="{19C15EBF-EF8C-4D73-95CF-3EFA0C6C7CBC}" type="parTrans" cxnId="{CACC566F-2209-49A3-8868-B43C2E1344FB}">
      <dgm:prSet/>
      <dgm:spPr/>
      <dgm:t>
        <a:bodyPr/>
        <a:lstStyle/>
        <a:p>
          <a:endParaRPr lang="en-US"/>
        </a:p>
      </dgm:t>
    </dgm:pt>
    <dgm:pt modelId="{F1222CE6-4A5D-43FE-9897-CC15DFCC6582}" type="sibTrans" cxnId="{CACC566F-2209-49A3-8868-B43C2E1344FB}">
      <dgm:prSet/>
      <dgm:spPr/>
      <dgm:t>
        <a:bodyPr/>
        <a:lstStyle/>
        <a:p>
          <a:endParaRPr lang="en-US"/>
        </a:p>
      </dgm:t>
    </dgm:pt>
    <dgm:pt modelId="{A9E39332-C07D-4708-868C-480B0D46B6ED}">
      <dgm:prSet/>
      <dgm:spPr>
        <a:solidFill>
          <a:schemeClr val="accent2">
            <a:lumMod val="10000"/>
            <a:lumOff val="90000"/>
            <a:alpha val="90000"/>
          </a:schemeClr>
        </a:solidFill>
        <a:ln>
          <a:solidFill>
            <a:schemeClr val="tx2">
              <a:alpha val="90000"/>
            </a:schemeClr>
          </a:solidFill>
        </a:ln>
      </dgm:spPr>
      <dgm:t>
        <a:bodyPr/>
        <a:lstStyle/>
        <a:p>
          <a:r>
            <a:rPr lang="en-US"/>
            <a:t>Resources from the disposal of capital assets and inventory</a:t>
          </a:r>
        </a:p>
      </dgm:t>
    </dgm:pt>
    <dgm:pt modelId="{934FC371-5E7A-40D5-87A3-ED74920A9D79}" type="parTrans" cxnId="{EF31E234-8326-4C8C-8523-51EFD1DE4816}">
      <dgm:prSet/>
      <dgm:spPr/>
      <dgm:t>
        <a:bodyPr/>
        <a:lstStyle/>
        <a:p>
          <a:endParaRPr lang="en-US"/>
        </a:p>
      </dgm:t>
    </dgm:pt>
    <dgm:pt modelId="{6C4A8242-21D6-4EA0-9B89-75D9BF11B20B}" type="sibTrans" cxnId="{EF31E234-8326-4C8C-8523-51EFD1DE4816}">
      <dgm:prSet/>
      <dgm:spPr/>
      <dgm:t>
        <a:bodyPr/>
        <a:lstStyle/>
        <a:p>
          <a:endParaRPr lang="en-US"/>
        </a:p>
      </dgm:t>
    </dgm:pt>
    <dgm:pt modelId="{910DD6B0-AF56-4FF3-A2AF-2C03932A0903}">
      <dgm:prSet/>
      <dgm:spPr>
        <a:solidFill>
          <a:schemeClr val="accent2">
            <a:lumMod val="10000"/>
            <a:lumOff val="90000"/>
            <a:alpha val="90000"/>
          </a:schemeClr>
        </a:solidFill>
        <a:ln>
          <a:solidFill>
            <a:schemeClr val="tx2">
              <a:alpha val="90000"/>
            </a:schemeClr>
          </a:solidFill>
        </a:ln>
      </dgm:spPr>
      <dgm:t>
        <a:bodyPr/>
        <a:lstStyle/>
        <a:p>
          <a:r>
            <a:rPr lang="en-US"/>
            <a:t>Investment income and expenses</a:t>
          </a:r>
        </a:p>
      </dgm:t>
    </dgm:pt>
    <dgm:pt modelId="{2B3F38A6-8F9D-4888-962B-EFA7EB1406C6}" type="parTrans" cxnId="{2AA20D10-948B-4B3B-8BF4-9E5945EC0DD7}">
      <dgm:prSet/>
      <dgm:spPr/>
      <dgm:t>
        <a:bodyPr/>
        <a:lstStyle/>
        <a:p>
          <a:endParaRPr lang="en-US"/>
        </a:p>
      </dgm:t>
    </dgm:pt>
    <dgm:pt modelId="{413C4E1E-3D71-48BE-AA84-A097DD2F961D}" type="sibTrans" cxnId="{2AA20D10-948B-4B3B-8BF4-9E5945EC0DD7}">
      <dgm:prSet/>
      <dgm:spPr/>
      <dgm:t>
        <a:bodyPr/>
        <a:lstStyle/>
        <a:p>
          <a:endParaRPr lang="en-US"/>
        </a:p>
      </dgm:t>
    </dgm:pt>
    <dgm:pt modelId="{C0B10D42-9F88-4A7D-95FC-973DDE2ADD53}">
      <dgm:prSet/>
      <dgm:spPr>
        <a:solidFill>
          <a:schemeClr val="accent2">
            <a:lumMod val="10000"/>
            <a:lumOff val="90000"/>
            <a:alpha val="90000"/>
          </a:schemeClr>
        </a:solidFill>
        <a:ln>
          <a:solidFill>
            <a:schemeClr val="tx2">
              <a:alpha val="90000"/>
            </a:schemeClr>
          </a:solidFill>
        </a:ln>
      </dgm:spPr>
      <dgm:t>
        <a:bodyPr/>
        <a:lstStyle/>
        <a:p>
          <a:r>
            <a:rPr lang="en-US"/>
            <a:t>Contributions to permanent and term endowments</a:t>
          </a:r>
        </a:p>
      </dgm:t>
    </dgm:pt>
    <dgm:pt modelId="{340E64FE-A0D5-4481-8EE6-3A0AC98C4052}" type="parTrans" cxnId="{2C733A97-9865-4A0B-88C5-E10B94E4306D}">
      <dgm:prSet/>
      <dgm:spPr/>
      <dgm:t>
        <a:bodyPr/>
        <a:lstStyle/>
        <a:p>
          <a:endParaRPr lang="en-US"/>
        </a:p>
      </dgm:t>
    </dgm:pt>
    <dgm:pt modelId="{01535AAC-C2BE-4125-936B-58E468CB8B24}" type="sibTrans" cxnId="{2C733A97-9865-4A0B-88C5-E10B94E4306D}">
      <dgm:prSet/>
      <dgm:spPr/>
      <dgm:t>
        <a:bodyPr/>
        <a:lstStyle/>
        <a:p>
          <a:endParaRPr lang="en-US"/>
        </a:p>
      </dgm:t>
    </dgm:pt>
    <dgm:pt modelId="{A5B346F9-902E-45F5-BE95-D6F849CA691E}" type="pres">
      <dgm:prSet presAssocID="{3C9511D3-E769-46AB-8793-FEA91AD5E137}" presName="Name0" presStyleCnt="0">
        <dgm:presLayoutVars>
          <dgm:dir/>
          <dgm:animLvl val="lvl"/>
          <dgm:resizeHandles val="exact"/>
        </dgm:presLayoutVars>
      </dgm:prSet>
      <dgm:spPr/>
    </dgm:pt>
    <dgm:pt modelId="{0F73D2BE-4305-4BAD-B3B4-1E9D14AC5955}" type="pres">
      <dgm:prSet presAssocID="{E9D89F3D-563E-41DC-8514-6BCFB1D069A4}" presName="linNode" presStyleCnt="0"/>
      <dgm:spPr/>
    </dgm:pt>
    <dgm:pt modelId="{6C5B97C5-241F-4E1C-8483-FCC12942AD8A}" type="pres">
      <dgm:prSet presAssocID="{E9D89F3D-563E-41DC-8514-6BCFB1D069A4}" presName="parentText" presStyleLbl="node1" presStyleIdx="0" presStyleCnt="2">
        <dgm:presLayoutVars>
          <dgm:chMax val="1"/>
          <dgm:bulletEnabled val="1"/>
        </dgm:presLayoutVars>
      </dgm:prSet>
      <dgm:spPr/>
    </dgm:pt>
    <dgm:pt modelId="{466708F3-67CF-471F-9A64-FB232A3955CE}" type="pres">
      <dgm:prSet presAssocID="{E9D89F3D-563E-41DC-8514-6BCFB1D069A4}" presName="descendantText" presStyleLbl="alignAccFollowNode1" presStyleIdx="0" presStyleCnt="2">
        <dgm:presLayoutVars>
          <dgm:bulletEnabled val="1"/>
        </dgm:presLayoutVars>
      </dgm:prSet>
      <dgm:spPr/>
    </dgm:pt>
    <dgm:pt modelId="{288AEF7D-C787-4DC0-840F-EFC5AD5F1B89}" type="pres">
      <dgm:prSet presAssocID="{783AF5FA-BF79-46B6-996C-FC12E64B7B86}" presName="sp" presStyleCnt="0"/>
      <dgm:spPr/>
    </dgm:pt>
    <dgm:pt modelId="{72895431-32F0-4FB4-BE63-30067B42CA82}" type="pres">
      <dgm:prSet presAssocID="{D6EA38C9-82C1-4FD6-A356-77967631CBB9}" presName="linNode" presStyleCnt="0"/>
      <dgm:spPr/>
    </dgm:pt>
    <dgm:pt modelId="{0185401C-7773-4F5C-B206-213FE6EF8E3D}" type="pres">
      <dgm:prSet presAssocID="{D6EA38C9-82C1-4FD6-A356-77967631CBB9}" presName="parentText" presStyleLbl="node1" presStyleIdx="1" presStyleCnt="2">
        <dgm:presLayoutVars>
          <dgm:chMax val="1"/>
          <dgm:bulletEnabled val="1"/>
        </dgm:presLayoutVars>
      </dgm:prSet>
      <dgm:spPr/>
    </dgm:pt>
    <dgm:pt modelId="{F6631DD5-3FAC-4A2E-9764-48A0F0D3DA9B}" type="pres">
      <dgm:prSet presAssocID="{D6EA38C9-82C1-4FD6-A356-77967631CBB9}" presName="descendantText" presStyleLbl="alignAccFollowNode1" presStyleIdx="1" presStyleCnt="2">
        <dgm:presLayoutVars>
          <dgm:bulletEnabled val="1"/>
        </dgm:presLayoutVars>
      </dgm:prSet>
      <dgm:spPr/>
    </dgm:pt>
  </dgm:ptLst>
  <dgm:cxnLst>
    <dgm:cxn modelId="{24CFB70B-6090-47A3-9BF5-33EA49E7F7B1}" srcId="{E9D89F3D-563E-41DC-8514-6BCFB1D069A4}" destId="{690DB459-9132-44FE-8839-EB5795D9FC3C}" srcOrd="0" destOrd="0" parTransId="{3BEFAFB9-C3EC-4014-9E37-1326F9471C3F}" sibTransId="{A1F5C8D9-B7AB-4401-BE1C-A901D6D5695B}"/>
    <dgm:cxn modelId="{2AA20D10-948B-4B3B-8BF4-9E5945EC0DD7}" srcId="{D6EA38C9-82C1-4FD6-A356-77967631CBB9}" destId="{910DD6B0-AF56-4FF3-A2AF-2C03932A0903}" srcOrd="3" destOrd="0" parTransId="{2B3F38A6-8F9D-4888-962B-EFA7EB1406C6}" sibTransId="{413C4E1E-3D71-48BE-AA84-A097DD2F961D}"/>
    <dgm:cxn modelId="{00481C21-CE1E-419F-906B-38B64C5FF63D}" srcId="{3C9511D3-E769-46AB-8793-FEA91AD5E137}" destId="{E9D89F3D-563E-41DC-8514-6BCFB1D069A4}" srcOrd="0" destOrd="0" parTransId="{EF47F428-1719-4826-B719-11BCA13237F6}" sibTransId="{783AF5FA-BF79-46B6-996C-FC12E64B7B86}"/>
    <dgm:cxn modelId="{EF31E234-8326-4C8C-8523-51EFD1DE4816}" srcId="{D6EA38C9-82C1-4FD6-A356-77967631CBB9}" destId="{A9E39332-C07D-4708-868C-480B0D46B6ED}" srcOrd="2" destOrd="0" parTransId="{934FC371-5E7A-40D5-87A3-ED74920A9D79}" sibTransId="{6C4A8242-21D6-4EA0-9B89-75D9BF11B20B}"/>
    <dgm:cxn modelId="{E0D8C03B-A59D-463F-8644-605F1FA85A36}" type="presOf" srcId="{E9D89F3D-563E-41DC-8514-6BCFB1D069A4}" destId="{6C5B97C5-241F-4E1C-8483-FCC12942AD8A}" srcOrd="0" destOrd="0" presId="urn:microsoft.com/office/officeart/2005/8/layout/vList5"/>
    <dgm:cxn modelId="{B9386544-AAF1-4AAA-99F2-FBFBAC808E88}" type="presOf" srcId="{3C9511D3-E769-46AB-8793-FEA91AD5E137}" destId="{A5B346F9-902E-45F5-BE95-D6F849CA691E}" srcOrd="0" destOrd="0" presId="urn:microsoft.com/office/officeart/2005/8/layout/vList5"/>
    <dgm:cxn modelId="{5155276E-1E10-4449-8FDD-8FE09B819257}" type="presOf" srcId="{C0B10D42-9F88-4A7D-95FC-973DDE2ADD53}" destId="{F6631DD5-3FAC-4A2E-9764-48A0F0D3DA9B}" srcOrd="0" destOrd="4" presId="urn:microsoft.com/office/officeart/2005/8/layout/vList5"/>
    <dgm:cxn modelId="{CACC566F-2209-49A3-8868-B43C2E1344FB}" srcId="{D6EA38C9-82C1-4FD6-A356-77967631CBB9}" destId="{05797E82-C5DB-4421-ABC2-7DD882C8F083}" srcOrd="1" destOrd="0" parTransId="{19C15EBF-EF8C-4D73-95CF-3EFA0C6C7CBC}" sibTransId="{F1222CE6-4A5D-43FE-9897-CC15DFCC6582}"/>
    <dgm:cxn modelId="{18A5A76F-3787-43E1-B2B7-825BCC7FE690}" type="presOf" srcId="{FD693EF4-AD91-42EE-9419-873D6EACA096}" destId="{F6631DD5-3FAC-4A2E-9764-48A0F0D3DA9B}" srcOrd="0" destOrd="0" presId="urn:microsoft.com/office/officeart/2005/8/layout/vList5"/>
    <dgm:cxn modelId="{2C733A97-9865-4A0B-88C5-E10B94E4306D}" srcId="{D6EA38C9-82C1-4FD6-A356-77967631CBB9}" destId="{C0B10D42-9F88-4A7D-95FC-973DDE2ADD53}" srcOrd="4" destOrd="0" parTransId="{340E64FE-A0D5-4481-8EE6-3A0AC98C4052}" sibTransId="{01535AAC-C2BE-4125-936B-58E468CB8B24}"/>
    <dgm:cxn modelId="{4A025197-87BC-457F-8D87-DF7E3DDEE402}" srcId="{D6EA38C9-82C1-4FD6-A356-77967631CBB9}" destId="{FD693EF4-AD91-42EE-9419-873D6EACA096}" srcOrd="0" destOrd="0" parTransId="{AA1052A1-58E0-4FD2-B4EE-1DDFCA482E81}" sibTransId="{66F31D4D-DC49-4F9B-9F0D-795820F635F7}"/>
    <dgm:cxn modelId="{AD61A1A4-6277-4F96-8EA9-50A7135039D6}" type="presOf" srcId="{A9E39332-C07D-4708-868C-480B0D46B6ED}" destId="{F6631DD5-3FAC-4A2E-9764-48A0F0D3DA9B}" srcOrd="0" destOrd="2" presId="urn:microsoft.com/office/officeart/2005/8/layout/vList5"/>
    <dgm:cxn modelId="{31A886B2-E270-4497-9A41-1689AD3DFB2A}" type="presOf" srcId="{D6EA38C9-82C1-4FD6-A356-77967631CBB9}" destId="{0185401C-7773-4F5C-B206-213FE6EF8E3D}" srcOrd="0" destOrd="0" presId="urn:microsoft.com/office/officeart/2005/8/layout/vList5"/>
    <dgm:cxn modelId="{A821B0C1-C42B-4F56-8FAA-E3CD40690E97}" type="presOf" srcId="{05797E82-C5DB-4421-ABC2-7DD882C8F083}" destId="{F6631DD5-3FAC-4A2E-9764-48A0F0D3DA9B}" srcOrd="0" destOrd="1" presId="urn:microsoft.com/office/officeart/2005/8/layout/vList5"/>
    <dgm:cxn modelId="{A41BD4ED-9962-4A3A-827B-EA02BD7460F2}" srcId="{3C9511D3-E769-46AB-8793-FEA91AD5E137}" destId="{D6EA38C9-82C1-4FD6-A356-77967631CBB9}" srcOrd="1" destOrd="0" parTransId="{A511A350-038A-49E9-9656-5F026B26ACEB}" sibTransId="{EB91015F-821B-41CA-90E1-4BAE1FDF58CC}"/>
    <dgm:cxn modelId="{44DF95F8-1518-41F0-A689-BABA071962D7}" type="presOf" srcId="{910DD6B0-AF56-4FF3-A2AF-2C03932A0903}" destId="{F6631DD5-3FAC-4A2E-9764-48A0F0D3DA9B}" srcOrd="0" destOrd="3" presId="urn:microsoft.com/office/officeart/2005/8/layout/vList5"/>
    <dgm:cxn modelId="{5367F0F9-2A20-42C0-8AE8-92C3302072A0}" type="presOf" srcId="{690DB459-9132-44FE-8839-EB5795D9FC3C}" destId="{466708F3-67CF-471F-9A64-FB232A3955CE}" srcOrd="0" destOrd="0" presId="urn:microsoft.com/office/officeart/2005/8/layout/vList5"/>
    <dgm:cxn modelId="{FFEAF73F-D82E-4395-A535-C412704ED63C}" type="presParOf" srcId="{A5B346F9-902E-45F5-BE95-D6F849CA691E}" destId="{0F73D2BE-4305-4BAD-B3B4-1E9D14AC5955}" srcOrd="0" destOrd="0" presId="urn:microsoft.com/office/officeart/2005/8/layout/vList5"/>
    <dgm:cxn modelId="{7C2BB170-BD45-4533-8B37-61D95C641A46}" type="presParOf" srcId="{0F73D2BE-4305-4BAD-B3B4-1E9D14AC5955}" destId="{6C5B97C5-241F-4E1C-8483-FCC12942AD8A}" srcOrd="0" destOrd="0" presId="urn:microsoft.com/office/officeart/2005/8/layout/vList5"/>
    <dgm:cxn modelId="{AC5E1339-85F4-4A68-BDAA-DD2E983ED9F2}" type="presParOf" srcId="{0F73D2BE-4305-4BAD-B3B4-1E9D14AC5955}" destId="{466708F3-67CF-471F-9A64-FB232A3955CE}" srcOrd="1" destOrd="0" presId="urn:microsoft.com/office/officeart/2005/8/layout/vList5"/>
    <dgm:cxn modelId="{C2A9F89A-63C4-4032-B7D2-CB4F9C92773A}" type="presParOf" srcId="{A5B346F9-902E-45F5-BE95-D6F849CA691E}" destId="{288AEF7D-C787-4DC0-840F-EFC5AD5F1B89}" srcOrd="1" destOrd="0" presId="urn:microsoft.com/office/officeart/2005/8/layout/vList5"/>
    <dgm:cxn modelId="{96256700-6F2E-4EAB-8A43-754396AE1235}" type="presParOf" srcId="{A5B346F9-902E-45F5-BE95-D6F849CA691E}" destId="{72895431-32F0-4FB4-BE63-30067B42CA82}" srcOrd="2" destOrd="0" presId="urn:microsoft.com/office/officeart/2005/8/layout/vList5"/>
    <dgm:cxn modelId="{828206DE-FF94-4BC0-80EA-4A015EBF8A1B}" type="presParOf" srcId="{72895431-32F0-4FB4-BE63-30067B42CA82}" destId="{0185401C-7773-4F5C-B206-213FE6EF8E3D}" srcOrd="0" destOrd="0" presId="urn:microsoft.com/office/officeart/2005/8/layout/vList5"/>
    <dgm:cxn modelId="{9A57673D-5DAC-4A7A-9832-2EAC389ACC93}" type="presParOf" srcId="{72895431-32F0-4FB4-BE63-30067B42CA82}" destId="{F6631DD5-3FAC-4A2E-9764-48A0F0D3DA9B}"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C9511D3-E769-46AB-8793-FEA91AD5E13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D89F3D-563E-41DC-8514-6BCFB1D069A4}">
      <dgm:prSet phldrT="[Text]"/>
      <dgm:spPr>
        <a:solidFill>
          <a:schemeClr val="tx2"/>
        </a:solidFill>
      </dgm:spPr>
      <dgm:t>
        <a:bodyPr/>
        <a:lstStyle/>
        <a:p>
          <a:r>
            <a:rPr lang="en-US" b="1" dirty="0">
              <a:latin typeface="+mj-lt"/>
            </a:rPr>
            <a:t>Subsidies</a:t>
          </a:r>
        </a:p>
      </dgm:t>
    </dgm:pt>
    <dgm:pt modelId="{EF47F428-1719-4826-B719-11BCA13237F6}" type="parTrans" cxnId="{00481C21-CE1E-419F-906B-38B64C5FF63D}">
      <dgm:prSet/>
      <dgm:spPr/>
      <dgm:t>
        <a:bodyPr/>
        <a:lstStyle/>
        <a:p>
          <a:endParaRPr lang="en-US"/>
        </a:p>
      </dgm:t>
    </dgm:pt>
    <dgm:pt modelId="{783AF5FA-BF79-46B6-996C-FC12E64B7B86}" type="sibTrans" cxnId="{00481C21-CE1E-419F-906B-38B64C5FF63D}">
      <dgm:prSet/>
      <dgm:spPr/>
      <dgm:t>
        <a:bodyPr/>
        <a:lstStyle/>
        <a:p>
          <a:endParaRPr lang="en-US"/>
        </a:p>
      </dgm:t>
    </dgm:pt>
    <dgm:pt modelId="{690DB459-9132-44FE-8839-EB5795D9FC3C}">
      <dgm:prSet phldrT="[Text]"/>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dirty="0"/>
            <a:t>Resources received from another party or fund (1) for which the proprietary fund does not provide goods and services to the other party or fund and (2) that directly or indirectly keep the proprietary fund’s current or future fees and charges lower than they would be otherwise.</a:t>
          </a:r>
        </a:p>
      </dgm:t>
    </dgm:pt>
    <dgm:pt modelId="{3BEFAFB9-C3EC-4014-9E37-1326F9471C3F}" type="parTrans" cxnId="{24CFB70B-6090-47A3-9BF5-33EA49E7F7B1}">
      <dgm:prSet/>
      <dgm:spPr/>
      <dgm:t>
        <a:bodyPr/>
        <a:lstStyle/>
        <a:p>
          <a:endParaRPr lang="en-US"/>
        </a:p>
      </dgm:t>
    </dgm:pt>
    <dgm:pt modelId="{A1F5C8D9-B7AB-4401-BE1C-A901D6D5695B}" type="sibTrans" cxnId="{24CFB70B-6090-47A3-9BF5-33EA49E7F7B1}">
      <dgm:prSet/>
      <dgm:spPr/>
      <dgm:t>
        <a:bodyPr/>
        <a:lstStyle/>
        <a:p>
          <a:endParaRPr lang="en-US"/>
        </a:p>
      </dgm:t>
    </dgm:pt>
    <dgm:pt modelId="{81A7188D-3708-4BF0-B2DC-28F646ABAC9A}">
      <dgm:prSet/>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dirty="0"/>
            <a:t>Resources provided to another party or fund (1) for which the other party or fund does not provide goods and services to the proprietary fund and (2) that are recoverable through the proprietary fund’s current or future pricing policies.</a:t>
          </a:r>
        </a:p>
      </dgm:t>
    </dgm:pt>
    <dgm:pt modelId="{B122108A-45AB-44D3-9DD8-4921CABCB620}" type="parTrans" cxnId="{425DA75B-CD3D-4E1F-A50E-3F85F9962596}">
      <dgm:prSet/>
      <dgm:spPr/>
      <dgm:t>
        <a:bodyPr/>
        <a:lstStyle/>
        <a:p>
          <a:endParaRPr lang="en-US"/>
        </a:p>
      </dgm:t>
    </dgm:pt>
    <dgm:pt modelId="{299D98AB-38B3-49CE-8B2E-F722AB149FBD}" type="sibTrans" cxnId="{425DA75B-CD3D-4E1F-A50E-3F85F9962596}">
      <dgm:prSet/>
      <dgm:spPr/>
      <dgm:t>
        <a:bodyPr/>
        <a:lstStyle/>
        <a:p>
          <a:endParaRPr lang="en-US"/>
        </a:p>
      </dgm:t>
    </dgm:pt>
    <dgm:pt modelId="{C50D951D-B498-4639-83D4-E259EB84307C}">
      <dgm:prSet/>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dirty="0"/>
            <a:t>All other transfers.</a:t>
          </a:r>
        </a:p>
      </dgm:t>
    </dgm:pt>
    <dgm:pt modelId="{E7EF89D6-4EAD-4D07-A0E8-A54D0B822ADD}" type="parTrans" cxnId="{DAB2BC51-5A24-41F9-B210-F5522A5EBEC9}">
      <dgm:prSet/>
      <dgm:spPr/>
      <dgm:t>
        <a:bodyPr/>
        <a:lstStyle/>
        <a:p>
          <a:endParaRPr lang="en-US"/>
        </a:p>
      </dgm:t>
    </dgm:pt>
    <dgm:pt modelId="{FCFF5AC7-F1A7-4CB3-954A-98459F255C9F}" type="sibTrans" cxnId="{DAB2BC51-5A24-41F9-B210-F5522A5EBEC9}">
      <dgm:prSet/>
      <dgm:spPr/>
      <dgm:t>
        <a:bodyPr/>
        <a:lstStyle/>
        <a:p>
          <a:endParaRPr lang="en-US"/>
        </a:p>
      </dgm:t>
    </dgm:pt>
    <dgm:pt modelId="{A5B346F9-902E-45F5-BE95-D6F849CA691E}" type="pres">
      <dgm:prSet presAssocID="{3C9511D3-E769-46AB-8793-FEA91AD5E137}" presName="Name0" presStyleCnt="0">
        <dgm:presLayoutVars>
          <dgm:dir/>
          <dgm:animLvl val="lvl"/>
          <dgm:resizeHandles val="exact"/>
        </dgm:presLayoutVars>
      </dgm:prSet>
      <dgm:spPr/>
    </dgm:pt>
    <dgm:pt modelId="{0F73D2BE-4305-4BAD-B3B4-1E9D14AC5955}" type="pres">
      <dgm:prSet presAssocID="{E9D89F3D-563E-41DC-8514-6BCFB1D069A4}" presName="linNode" presStyleCnt="0"/>
      <dgm:spPr/>
    </dgm:pt>
    <dgm:pt modelId="{6C5B97C5-241F-4E1C-8483-FCC12942AD8A}" type="pres">
      <dgm:prSet presAssocID="{E9D89F3D-563E-41DC-8514-6BCFB1D069A4}" presName="parentText" presStyleLbl="node1" presStyleIdx="0" presStyleCnt="1">
        <dgm:presLayoutVars>
          <dgm:chMax val="1"/>
          <dgm:bulletEnabled val="1"/>
        </dgm:presLayoutVars>
      </dgm:prSet>
      <dgm:spPr/>
    </dgm:pt>
    <dgm:pt modelId="{466708F3-67CF-471F-9A64-FB232A3955CE}" type="pres">
      <dgm:prSet presAssocID="{E9D89F3D-563E-41DC-8514-6BCFB1D069A4}" presName="descendantText" presStyleLbl="alignAccFollowNode1" presStyleIdx="0" presStyleCnt="1">
        <dgm:presLayoutVars>
          <dgm:bulletEnabled val="1"/>
        </dgm:presLayoutVars>
      </dgm:prSet>
      <dgm:spPr/>
    </dgm:pt>
  </dgm:ptLst>
  <dgm:cxnLst>
    <dgm:cxn modelId="{4722D307-2AD8-45F6-9F00-B3835ECA7060}" type="presOf" srcId="{C50D951D-B498-4639-83D4-E259EB84307C}" destId="{466708F3-67CF-471F-9A64-FB232A3955CE}" srcOrd="0" destOrd="2" presId="urn:microsoft.com/office/officeart/2005/8/layout/vList5"/>
    <dgm:cxn modelId="{24CFB70B-6090-47A3-9BF5-33EA49E7F7B1}" srcId="{E9D89F3D-563E-41DC-8514-6BCFB1D069A4}" destId="{690DB459-9132-44FE-8839-EB5795D9FC3C}" srcOrd="0" destOrd="0" parTransId="{3BEFAFB9-C3EC-4014-9E37-1326F9471C3F}" sibTransId="{A1F5C8D9-B7AB-4401-BE1C-A901D6D5695B}"/>
    <dgm:cxn modelId="{00481C21-CE1E-419F-906B-38B64C5FF63D}" srcId="{3C9511D3-E769-46AB-8793-FEA91AD5E137}" destId="{E9D89F3D-563E-41DC-8514-6BCFB1D069A4}" srcOrd="0" destOrd="0" parTransId="{EF47F428-1719-4826-B719-11BCA13237F6}" sibTransId="{783AF5FA-BF79-46B6-996C-FC12E64B7B86}"/>
    <dgm:cxn modelId="{E0D8C03B-A59D-463F-8644-605F1FA85A36}" type="presOf" srcId="{E9D89F3D-563E-41DC-8514-6BCFB1D069A4}" destId="{6C5B97C5-241F-4E1C-8483-FCC12942AD8A}" srcOrd="0" destOrd="0" presId="urn:microsoft.com/office/officeart/2005/8/layout/vList5"/>
    <dgm:cxn modelId="{425DA75B-CD3D-4E1F-A50E-3F85F9962596}" srcId="{E9D89F3D-563E-41DC-8514-6BCFB1D069A4}" destId="{81A7188D-3708-4BF0-B2DC-28F646ABAC9A}" srcOrd="1" destOrd="0" parTransId="{B122108A-45AB-44D3-9DD8-4921CABCB620}" sibTransId="{299D98AB-38B3-49CE-8B2E-F722AB149FBD}"/>
    <dgm:cxn modelId="{B9386544-AAF1-4AAA-99F2-FBFBAC808E88}" type="presOf" srcId="{3C9511D3-E769-46AB-8793-FEA91AD5E137}" destId="{A5B346F9-902E-45F5-BE95-D6F849CA691E}" srcOrd="0" destOrd="0" presId="urn:microsoft.com/office/officeart/2005/8/layout/vList5"/>
    <dgm:cxn modelId="{DAB2BC51-5A24-41F9-B210-F5522A5EBEC9}" srcId="{E9D89F3D-563E-41DC-8514-6BCFB1D069A4}" destId="{C50D951D-B498-4639-83D4-E259EB84307C}" srcOrd="2" destOrd="0" parTransId="{E7EF89D6-4EAD-4D07-A0E8-A54D0B822ADD}" sibTransId="{FCFF5AC7-F1A7-4CB3-954A-98459F255C9F}"/>
    <dgm:cxn modelId="{36135CAE-4B86-44EB-803E-AE1905B9940B}" type="presOf" srcId="{81A7188D-3708-4BF0-B2DC-28F646ABAC9A}" destId="{466708F3-67CF-471F-9A64-FB232A3955CE}" srcOrd="0" destOrd="1" presId="urn:microsoft.com/office/officeart/2005/8/layout/vList5"/>
    <dgm:cxn modelId="{5367F0F9-2A20-42C0-8AE8-92C3302072A0}" type="presOf" srcId="{690DB459-9132-44FE-8839-EB5795D9FC3C}" destId="{466708F3-67CF-471F-9A64-FB232A3955CE}" srcOrd="0" destOrd="0" presId="urn:microsoft.com/office/officeart/2005/8/layout/vList5"/>
    <dgm:cxn modelId="{FFEAF73F-D82E-4395-A535-C412704ED63C}" type="presParOf" srcId="{A5B346F9-902E-45F5-BE95-D6F849CA691E}" destId="{0F73D2BE-4305-4BAD-B3B4-1E9D14AC5955}" srcOrd="0" destOrd="0" presId="urn:microsoft.com/office/officeart/2005/8/layout/vList5"/>
    <dgm:cxn modelId="{7C2BB170-BD45-4533-8B37-61D95C641A46}" type="presParOf" srcId="{0F73D2BE-4305-4BAD-B3B4-1E9D14AC5955}" destId="{6C5B97C5-241F-4E1C-8483-FCC12942AD8A}" srcOrd="0" destOrd="0" presId="urn:microsoft.com/office/officeart/2005/8/layout/vList5"/>
    <dgm:cxn modelId="{AC5E1339-85F4-4A68-BDAA-DD2E983ED9F2}" type="presParOf" srcId="{0F73D2BE-4305-4BAD-B3B4-1E9D14AC5955}" destId="{466708F3-67CF-471F-9A64-FB232A3955C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C9511D3-E769-46AB-8793-FEA91AD5E13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D89F3D-563E-41DC-8514-6BCFB1D069A4}">
      <dgm:prSet phldrT="[Text]"/>
      <dgm:spPr>
        <a:solidFill>
          <a:schemeClr val="tx2"/>
        </a:solidFill>
      </dgm:spPr>
      <dgm:t>
        <a:bodyPr/>
        <a:lstStyle/>
        <a:p>
          <a:r>
            <a:rPr lang="en-US" b="1">
              <a:latin typeface="+mj-lt"/>
            </a:rPr>
            <a:t>Unusual or Infrequent Items</a:t>
          </a:r>
        </a:p>
      </dgm:t>
    </dgm:pt>
    <dgm:pt modelId="{EF47F428-1719-4826-B719-11BCA13237F6}" type="parTrans" cxnId="{00481C21-CE1E-419F-906B-38B64C5FF63D}">
      <dgm:prSet/>
      <dgm:spPr/>
      <dgm:t>
        <a:bodyPr/>
        <a:lstStyle/>
        <a:p>
          <a:endParaRPr lang="en-US"/>
        </a:p>
      </dgm:t>
    </dgm:pt>
    <dgm:pt modelId="{783AF5FA-BF79-46B6-996C-FC12E64B7B86}" type="sibTrans" cxnId="{00481C21-CE1E-419F-906B-38B64C5FF63D}">
      <dgm:prSet/>
      <dgm:spPr/>
      <dgm:t>
        <a:bodyPr/>
        <a:lstStyle/>
        <a:p>
          <a:endParaRPr lang="en-US"/>
        </a:p>
      </dgm:t>
    </dgm:pt>
    <dgm:pt modelId="{690DB459-9132-44FE-8839-EB5795D9FC3C}">
      <dgm:prSet phldrT="[Text]" custT="1"/>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sz="2000" dirty="0"/>
            <a:t>Unusual in nature – the underlying event or transaction should possess a high degree of abnormality and be of a type clearly unrelated to, or only incidentally related to, the ordinary and typical activities of the government, taking into account the environment in which the government operates. (GASB 62 par. 46a)</a:t>
          </a:r>
        </a:p>
      </dgm:t>
    </dgm:pt>
    <dgm:pt modelId="{3BEFAFB9-C3EC-4014-9E37-1326F9471C3F}" type="parTrans" cxnId="{24CFB70B-6090-47A3-9BF5-33EA49E7F7B1}">
      <dgm:prSet/>
      <dgm:spPr/>
      <dgm:t>
        <a:bodyPr/>
        <a:lstStyle/>
        <a:p>
          <a:endParaRPr lang="en-US"/>
        </a:p>
      </dgm:t>
    </dgm:pt>
    <dgm:pt modelId="{A1F5C8D9-B7AB-4401-BE1C-A901D6D5695B}" type="sibTrans" cxnId="{24CFB70B-6090-47A3-9BF5-33EA49E7F7B1}">
      <dgm:prSet/>
      <dgm:spPr/>
      <dgm:t>
        <a:bodyPr/>
        <a:lstStyle/>
        <a:p>
          <a:endParaRPr lang="en-US"/>
        </a:p>
      </dgm:t>
    </dgm:pt>
    <dgm:pt modelId="{0D613D15-8A58-491A-8374-D363F746E84F}">
      <dgm:prSet custT="1"/>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sz="2000" dirty="0"/>
            <a:t>Infrequency of occurrence – the underlying event or transaction should be of a type that would not reasonably be expected to recur in the foreseeable future, taking into account the environment in which the government operates. (GASB 62 par. 46b)</a:t>
          </a:r>
        </a:p>
      </dgm:t>
    </dgm:pt>
    <dgm:pt modelId="{CFC6D0C1-F6ED-49FB-B7F5-E8BD781D2565}" type="parTrans" cxnId="{0C1F8EE4-28CA-4F4E-93BF-12E4C1E365C7}">
      <dgm:prSet/>
      <dgm:spPr/>
      <dgm:t>
        <a:bodyPr/>
        <a:lstStyle/>
        <a:p>
          <a:endParaRPr lang="en-US"/>
        </a:p>
      </dgm:t>
    </dgm:pt>
    <dgm:pt modelId="{AB2B2E4A-833C-4E1A-AF64-AA0AC6E90CDE}" type="sibTrans" cxnId="{0C1F8EE4-28CA-4F4E-93BF-12E4C1E365C7}">
      <dgm:prSet/>
      <dgm:spPr/>
      <dgm:t>
        <a:bodyPr/>
        <a:lstStyle/>
        <a:p>
          <a:endParaRPr lang="en-US"/>
        </a:p>
      </dgm:t>
    </dgm:pt>
    <dgm:pt modelId="{65562951-9FF3-42A2-B3EC-3AFFD39214D6}">
      <dgm:prSet custT="1"/>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sz="2000" dirty="0"/>
            <a:t>Further details in GASB 62 (par. 47 &amp; 48).</a:t>
          </a:r>
          <a:endParaRPr lang="en-US" sz="1900" dirty="0"/>
        </a:p>
      </dgm:t>
    </dgm:pt>
    <dgm:pt modelId="{9ACBAE44-465C-4DE1-9D02-EE92D95B7848}" type="parTrans" cxnId="{9F438344-E6D3-4B70-AA9F-22E1D3F2E002}">
      <dgm:prSet/>
      <dgm:spPr/>
      <dgm:t>
        <a:bodyPr/>
        <a:lstStyle/>
        <a:p>
          <a:endParaRPr lang="en-US"/>
        </a:p>
      </dgm:t>
    </dgm:pt>
    <dgm:pt modelId="{4BC1F407-0D9E-4B9B-8B3B-F570A147DD70}" type="sibTrans" cxnId="{9F438344-E6D3-4B70-AA9F-22E1D3F2E002}">
      <dgm:prSet/>
      <dgm:spPr/>
      <dgm:t>
        <a:bodyPr/>
        <a:lstStyle/>
        <a:p>
          <a:endParaRPr lang="en-US"/>
        </a:p>
      </dgm:t>
    </dgm:pt>
    <dgm:pt modelId="{A5B346F9-902E-45F5-BE95-D6F849CA691E}" type="pres">
      <dgm:prSet presAssocID="{3C9511D3-E769-46AB-8793-FEA91AD5E137}" presName="Name0" presStyleCnt="0">
        <dgm:presLayoutVars>
          <dgm:dir/>
          <dgm:animLvl val="lvl"/>
          <dgm:resizeHandles val="exact"/>
        </dgm:presLayoutVars>
      </dgm:prSet>
      <dgm:spPr/>
    </dgm:pt>
    <dgm:pt modelId="{0F73D2BE-4305-4BAD-B3B4-1E9D14AC5955}" type="pres">
      <dgm:prSet presAssocID="{E9D89F3D-563E-41DC-8514-6BCFB1D069A4}" presName="linNode" presStyleCnt="0"/>
      <dgm:spPr/>
    </dgm:pt>
    <dgm:pt modelId="{6C5B97C5-241F-4E1C-8483-FCC12942AD8A}" type="pres">
      <dgm:prSet presAssocID="{E9D89F3D-563E-41DC-8514-6BCFB1D069A4}" presName="parentText" presStyleLbl="node1" presStyleIdx="0" presStyleCnt="1">
        <dgm:presLayoutVars>
          <dgm:chMax val="1"/>
          <dgm:bulletEnabled val="1"/>
        </dgm:presLayoutVars>
      </dgm:prSet>
      <dgm:spPr/>
    </dgm:pt>
    <dgm:pt modelId="{466708F3-67CF-471F-9A64-FB232A3955CE}" type="pres">
      <dgm:prSet presAssocID="{E9D89F3D-563E-41DC-8514-6BCFB1D069A4}" presName="descendantText" presStyleLbl="alignAccFollowNode1" presStyleIdx="0" presStyleCnt="1">
        <dgm:presLayoutVars>
          <dgm:bulletEnabled val="1"/>
        </dgm:presLayoutVars>
      </dgm:prSet>
      <dgm:spPr/>
    </dgm:pt>
  </dgm:ptLst>
  <dgm:cxnLst>
    <dgm:cxn modelId="{24CFB70B-6090-47A3-9BF5-33EA49E7F7B1}" srcId="{E9D89F3D-563E-41DC-8514-6BCFB1D069A4}" destId="{690DB459-9132-44FE-8839-EB5795D9FC3C}" srcOrd="0" destOrd="0" parTransId="{3BEFAFB9-C3EC-4014-9E37-1326F9471C3F}" sibTransId="{A1F5C8D9-B7AB-4401-BE1C-A901D6D5695B}"/>
    <dgm:cxn modelId="{00481C21-CE1E-419F-906B-38B64C5FF63D}" srcId="{3C9511D3-E769-46AB-8793-FEA91AD5E137}" destId="{E9D89F3D-563E-41DC-8514-6BCFB1D069A4}" srcOrd="0" destOrd="0" parTransId="{EF47F428-1719-4826-B719-11BCA13237F6}" sibTransId="{783AF5FA-BF79-46B6-996C-FC12E64B7B86}"/>
    <dgm:cxn modelId="{40746A21-F063-4A11-B3A1-A45E61F6915D}" type="presOf" srcId="{0D613D15-8A58-491A-8374-D363F746E84F}" destId="{466708F3-67CF-471F-9A64-FB232A3955CE}" srcOrd="0" destOrd="1" presId="urn:microsoft.com/office/officeart/2005/8/layout/vList5"/>
    <dgm:cxn modelId="{E0D8C03B-A59D-463F-8644-605F1FA85A36}" type="presOf" srcId="{E9D89F3D-563E-41DC-8514-6BCFB1D069A4}" destId="{6C5B97C5-241F-4E1C-8483-FCC12942AD8A}" srcOrd="0" destOrd="0" presId="urn:microsoft.com/office/officeart/2005/8/layout/vList5"/>
    <dgm:cxn modelId="{B9386544-AAF1-4AAA-99F2-FBFBAC808E88}" type="presOf" srcId="{3C9511D3-E769-46AB-8793-FEA91AD5E137}" destId="{A5B346F9-902E-45F5-BE95-D6F849CA691E}" srcOrd="0" destOrd="0" presId="urn:microsoft.com/office/officeart/2005/8/layout/vList5"/>
    <dgm:cxn modelId="{9F438344-E6D3-4B70-AA9F-22E1D3F2E002}" srcId="{E9D89F3D-563E-41DC-8514-6BCFB1D069A4}" destId="{65562951-9FF3-42A2-B3EC-3AFFD39214D6}" srcOrd="2" destOrd="0" parTransId="{9ACBAE44-465C-4DE1-9D02-EE92D95B7848}" sibTransId="{4BC1F407-0D9E-4B9B-8B3B-F570A147DD70}"/>
    <dgm:cxn modelId="{33BE3155-255F-4280-828A-99F15DABA87A}" type="presOf" srcId="{65562951-9FF3-42A2-B3EC-3AFFD39214D6}" destId="{466708F3-67CF-471F-9A64-FB232A3955CE}" srcOrd="0" destOrd="2" presId="urn:microsoft.com/office/officeart/2005/8/layout/vList5"/>
    <dgm:cxn modelId="{0C1F8EE4-28CA-4F4E-93BF-12E4C1E365C7}" srcId="{E9D89F3D-563E-41DC-8514-6BCFB1D069A4}" destId="{0D613D15-8A58-491A-8374-D363F746E84F}" srcOrd="1" destOrd="0" parTransId="{CFC6D0C1-F6ED-49FB-B7F5-E8BD781D2565}" sibTransId="{AB2B2E4A-833C-4E1A-AF64-AA0AC6E90CDE}"/>
    <dgm:cxn modelId="{5367F0F9-2A20-42C0-8AE8-92C3302072A0}" type="presOf" srcId="{690DB459-9132-44FE-8839-EB5795D9FC3C}" destId="{466708F3-67CF-471F-9A64-FB232A3955CE}" srcOrd="0" destOrd="0" presId="urn:microsoft.com/office/officeart/2005/8/layout/vList5"/>
    <dgm:cxn modelId="{FFEAF73F-D82E-4395-A535-C412704ED63C}" type="presParOf" srcId="{A5B346F9-902E-45F5-BE95-D6F849CA691E}" destId="{0F73D2BE-4305-4BAD-B3B4-1E9D14AC5955}" srcOrd="0" destOrd="0" presId="urn:microsoft.com/office/officeart/2005/8/layout/vList5"/>
    <dgm:cxn modelId="{7C2BB170-BD45-4533-8B37-61D95C641A46}" type="presParOf" srcId="{0F73D2BE-4305-4BAD-B3B4-1E9D14AC5955}" destId="{6C5B97C5-241F-4E1C-8483-FCC12942AD8A}" srcOrd="0" destOrd="0" presId="urn:microsoft.com/office/officeart/2005/8/layout/vList5"/>
    <dgm:cxn modelId="{AC5E1339-85F4-4A68-BDAA-DD2E983ED9F2}" type="presParOf" srcId="{0F73D2BE-4305-4BAD-B3B4-1E9D14AC5955}" destId="{466708F3-67CF-471F-9A64-FB232A3955C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C9511D3-E769-46AB-8793-FEA91AD5E13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9D89F3D-563E-41DC-8514-6BCFB1D069A4}">
      <dgm:prSet phldrT="[Text]"/>
      <dgm:spPr>
        <a:solidFill>
          <a:schemeClr val="tx2"/>
        </a:solidFill>
      </dgm:spPr>
      <dgm:t>
        <a:bodyPr/>
        <a:lstStyle/>
        <a:p>
          <a:r>
            <a:rPr lang="en-US" b="1">
              <a:latin typeface="+mj-lt"/>
            </a:rPr>
            <a:t>Unusual or Infrequent Items</a:t>
          </a:r>
        </a:p>
      </dgm:t>
    </dgm:pt>
    <dgm:pt modelId="{EF47F428-1719-4826-B719-11BCA13237F6}" type="parTrans" cxnId="{00481C21-CE1E-419F-906B-38B64C5FF63D}">
      <dgm:prSet/>
      <dgm:spPr/>
      <dgm:t>
        <a:bodyPr/>
        <a:lstStyle/>
        <a:p>
          <a:endParaRPr lang="en-US"/>
        </a:p>
      </dgm:t>
    </dgm:pt>
    <dgm:pt modelId="{783AF5FA-BF79-46B6-996C-FC12E64B7B86}" type="sibTrans" cxnId="{00481C21-CE1E-419F-906B-38B64C5FF63D}">
      <dgm:prSet/>
      <dgm:spPr/>
      <dgm:t>
        <a:bodyPr/>
        <a:lstStyle/>
        <a:p>
          <a:endParaRPr lang="en-US"/>
        </a:p>
      </dgm:t>
    </dgm:pt>
    <dgm:pt modelId="{690DB459-9132-44FE-8839-EB5795D9FC3C}">
      <dgm:prSet phldrT="[Text]" custT="1"/>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sz="2400" dirty="0"/>
            <a:t>Separately present inflows and outflows of resources that are unusual in nature and/or infrequent in occurrence (replacing extraordinary and special items).</a:t>
          </a:r>
        </a:p>
      </dgm:t>
    </dgm:pt>
    <dgm:pt modelId="{3BEFAFB9-C3EC-4014-9E37-1326F9471C3F}" type="parTrans" cxnId="{24CFB70B-6090-47A3-9BF5-33EA49E7F7B1}">
      <dgm:prSet/>
      <dgm:spPr/>
      <dgm:t>
        <a:bodyPr/>
        <a:lstStyle/>
        <a:p>
          <a:endParaRPr lang="en-US"/>
        </a:p>
      </dgm:t>
    </dgm:pt>
    <dgm:pt modelId="{A1F5C8D9-B7AB-4401-BE1C-A901D6D5695B}" type="sibTrans" cxnId="{24CFB70B-6090-47A3-9BF5-33EA49E7F7B1}">
      <dgm:prSet/>
      <dgm:spPr/>
      <dgm:t>
        <a:bodyPr/>
        <a:lstStyle/>
        <a:p>
          <a:endParaRPr lang="en-US"/>
        </a:p>
      </dgm:t>
    </dgm:pt>
    <dgm:pt modelId="{51C1DF99-A477-4205-A0F6-EE5C31D51956}">
      <dgm:prSet custT="1"/>
      <dgm:spPr>
        <a:solidFill>
          <a:schemeClr val="accent2">
            <a:lumMod val="10000"/>
            <a:lumOff val="90000"/>
            <a:alpha val="90000"/>
          </a:schemeClr>
        </a:solidFill>
        <a:ln>
          <a:solidFill>
            <a:schemeClr val="tx2">
              <a:alpha val="90000"/>
            </a:schemeClr>
          </a:solidFill>
        </a:ln>
      </dgm:spPr>
      <dgm:t>
        <a:bodyPr/>
        <a:lstStyle/>
        <a:p>
          <a:pPr>
            <a:lnSpc>
              <a:spcPct val="100000"/>
            </a:lnSpc>
            <a:spcAft>
              <a:spcPts val="600"/>
            </a:spcAft>
          </a:pPr>
          <a:r>
            <a:rPr lang="en-US" sz="2400" dirty="0"/>
            <a:t>Disclose additional information about those inflows and outflows, including the programs, functions, or identifiable activities to which they are related and whether they are within the control of management.</a:t>
          </a:r>
        </a:p>
      </dgm:t>
    </dgm:pt>
    <dgm:pt modelId="{34DD7AA8-4678-41C4-8C3B-BBD86B8ABD23}" type="parTrans" cxnId="{B5CFEC2A-7ADF-4A2F-9C5A-B4AA15DD44CE}">
      <dgm:prSet/>
      <dgm:spPr/>
      <dgm:t>
        <a:bodyPr/>
        <a:lstStyle/>
        <a:p>
          <a:endParaRPr lang="en-US"/>
        </a:p>
      </dgm:t>
    </dgm:pt>
    <dgm:pt modelId="{1CEE5471-6DE6-4E6F-9650-8226F0666040}" type="sibTrans" cxnId="{B5CFEC2A-7ADF-4A2F-9C5A-B4AA15DD44CE}">
      <dgm:prSet/>
      <dgm:spPr/>
      <dgm:t>
        <a:bodyPr/>
        <a:lstStyle/>
        <a:p>
          <a:endParaRPr lang="en-US"/>
        </a:p>
      </dgm:t>
    </dgm:pt>
    <dgm:pt modelId="{A5B346F9-902E-45F5-BE95-D6F849CA691E}" type="pres">
      <dgm:prSet presAssocID="{3C9511D3-E769-46AB-8793-FEA91AD5E137}" presName="Name0" presStyleCnt="0">
        <dgm:presLayoutVars>
          <dgm:dir/>
          <dgm:animLvl val="lvl"/>
          <dgm:resizeHandles val="exact"/>
        </dgm:presLayoutVars>
      </dgm:prSet>
      <dgm:spPr/>
    </dgm:pt>
    <dgm:pt modelId="{0F73D2BE-4305-4BAD-B3B4-1E9D14AC5955}" type="pres">
      <dgm:prSet presAssocID="{E9D89F3D-563E-41DC-8514-6BCFB1D069A4}" presName="linNode" presStyleCnt="0"/>
      <dgm:spPr/>
    </dgm:pt>
    <dgm:pt modelId="{6C5B97C5-241F-4E1C-8483-FCC12942AD8A}" type="pres">
      <dgm:prSet presAssocID="{E9D89F3D-563E-41DC-8514-6BCFB1D069A4}" presName="parentText" presStyleLbl="node1" presStyleIdx="0" presStyleCnt="1">
        <dgm:presLayoutVars>
          <dgm:chMax val="1"/>
          <dgm:bulletEnabled val="1"/>
        </dgm:presLayoutVars>
      </dgm:prSet>
      <dgm:spPr/>
    </dgm:pt>
    <dgm:pt modelId="{466708F3-67CF-471F-9A64-FB232A3955CE}" type="pres">
      <dgm:prSet presAssocID="{E9D89F3D-563E-41DC-8514-6BCFB1D069A4}" presName="descendantText" presStyleLbl="alignAccFollowNode1" presStyleIdx="0" presStyleCnt="1">
        <dgm:presLayoutVars>
          <dgm:bulletEnabled val="1"/>
        </dgm:presLayoutVars>
      </dgm:prSet>
      <dgm:spPr/>
    </dgm:pt>
  </dgm:ptLst>
  <dgm:cxnLst>
    <dgm:cxn modelId="{24CFB70B-6090-47A3-9BF5-33EA49E7F7B1}" srcId="{E9D89F3D-563E-41DC-8514-6BCFB1D069A4}" destId="{690DB459-9132-44FE-8839-EB5795D9FC3C}" srcOrd="0" destOrd="0" parTransId="{3BEFAFB9-C3EC-4014-9E37-1326F9471C3F}" sibTransId="{A1F5C8D9-B7AB-4401-BE1C-A901D6D5695B}"/>
    <dgm:cxn modelId="{00481C21-CE1E-419F-906B-38B64C5FF63D}" srcId="{3C9511D3-E769-46AB-8793-FEA91AD5E137}" destId="{E9D89F3D-563E-41DC-8514-6BCFB1D069A4}" srcOrd="0" destOrd="0" parTransId="{EF47F428-1719-4826-B719-11BCA13237F6}" sibTransId="{783AF5FA-BF79-46B6-996C-FC12E64B7B86}"/>
    <dgm:cxn modelId="{B5CFEC2A-7ADF-4A2F-9C5A-B4AA15DD44CE}" srcId="{E9D89F3D-563E-41DC-8514-6BCFB1D069A4}" destId="{51C1DF99-A477-4205-A0F6-EE5C31D51956}" srcOrd="1" destOrd="0" parTransId="{34DD7AA8-4678-41C4-8C3B-BBD86B8ABD23}" sibTransId="{1CEE5471-6DE6-4E6F-9650-8226F0666040}"/>
    <dgm:cxn modelId="{E0D8C03B-A59D-463F-8644-605F1FA85A36}" type="presOf" srcId="{E9D89F3D-563E-41DC-8514-6BCFB1D069A4}" destId="{6C5B97C5-241F-4E1C-8483-FCC12942AD8A}" srcOrd="0" destOrd="0" presId="urn:microsoft.com/office/officeart/2005/8/layout/vList5"/>
    <dgm:cxn modelId="{B9386544-AAF1-4AAA-99F2-FBFBAC808E88}" type="presOf" srcId="{3C9511D3-E769-46AB-8793-FEA91AD5E137}" destId="{A5B346F9-902E-45F5-BE95-D6F849CA691E}" srcOrd="0" destOrd="0" presId="urn:microsoft.com/office/officeart/2005/8/layout/vList5"/>
    <dgm:cxn modelId="{2E2FD046-780C-4B9E-9503-2468CA27BA23}" type="presOf" srcId="{51C1DF99-A477-4205-A0F6-EE5C31D51956}" destId="{466708F3-67CF-471F-9A64-FB232A3955CE}" srcOrd="0" destOrd="1" presId="urn:microsoft.com/office/officeart/2005/8/layout/vList5"/>
    <dgm:cxn modelId="{5367F0F9-2A20-42C0-8AE8-92C3302072A0}" type="presOf" srcId="{690DB459-9132-44FE-8839-EB5795D9FC3C}" destId="{466708F3-67CF-471F-9A64-FB232A3955CE}" srcOrd="0" destOrd="0" presId="urn:microsoft.com/office/officeart/2005/8/layout/vList5"/>
    <dgm:cxn modelId="{FFEAF73F-D82E-4395-A535-C412704ED63C}" type="presParOf" srcId="{A5B346F9-902E-45F5-BE95-D6F849CA691E}" destId="{0F73D2BE-4305-4BAD-B3B4-1E9D14AC5955}" srcOrd="0" destOrd="0" presId="urn:microsoft.com/office/officeart/2005/8/layout/vList5"/>
    <dgm:cxn modelId="{7C2BB170-BD45-4533-8B37-61D95C641A46}" type="presParOf" srcId="{0F73D2BE-4305-4BAD-B3B4-1E9D14AC5955}" destId="{6C5B97C5-241F-4E1C-8483-FCC12942AD8A}" srcOrd="0" destOrd="0" presId="urn:microsoft.com/office/officeart/2005/8/layout/vList5"/>
    <dgm:cxn modelId="{AC5E1339-85F4-4A68-BDAA-DD2E983ED9F2}" type="presParOf" srcId="{0F73D2BE-4305-4BAD-B3B4-1E9D14AC5955}" destId="{466708F3-67CF-471F-9A64-FB232A3955CE}"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B772F6E-D0FF-4EF1-941C-E5E941DF367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2ABE0CE1-7BB1-4921-A815-BAD3EA67DD0A}">
      <dgm:prSet/>
      <dgm:spPr>
        <a:solidFill>
          <a:schemeClr val="tx2"/>
        </a:solidFill>
        <a:ln w="28575">
          <a:solidFill>
            <a:schemeClr val="tx2"/>
          </a:solidFill>
        </a:ln>
      </dgm:spPr>
      <dgm:t>
        <a:bodyPr/>
        <a:lstStyle/>
        <a:p>
          <a:r>
            <a:rPr lang="en-US" b="1" baseline="0" dirty="0">
              <a:latin typeface="+mj-lt"/>
            </a:rPr>
            <a:t>Example 1: Major disaster response at the statewide level</a:t>
          </a:r>
          <a:endParaRPr lang="en-US" b="1" dirty="0">
            <a:latin typeface="+mj-lt"/>
          </a:endParaRPr>
        </a:p>
      </dgm:t>
    </dgm:pt>
    <dgm:pt modelId="{2CD7EB7E-5AAF-4E4B-8E0A-CD462E6AD6CC}" type="parTrans" cxnId="{4661B8CB-740C-4A79-9F36-F425CE86DEBE}">
      <dgm:prSet/>
      <dgm:spPr/>
      <dgm:t>
        <a:bodyPr/>
        <a:lstStyle/>
        <a:p>
          <a:endParaRPr lang="en-US"/>
        </a:p>
      </dgm:t>
    </dgm:pt>
    <dgm:pt modelId="{71D4FB49-BFD4-447A-B3B3-431A430ED3E1}" type="sibTrans" cxnId="{4661B8CB-740C-4A79-9F36-F425CE86DEBE}">
      <dgm:prSet/>
      <dgm:spPr/>
      <dgm:t>
        <a:bodyPr/>
        <a:lstStyle/>
        <a:p>
          <a:endParaRPr lang="en-US"/>
        </a:p>
      </dgm:t>
    </dgm:pt>
    <dgm:pt modelId="{700F0B32-C427-438F-A60D-3470F6751970}">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Wildfire suppression, hurricane recovery, or flood mitigation.</a:t>
          </a:r>
          <a:endParaRPr lang="en-US" sz="2400" dirty="0"/>
        </a:p>
      </dgm:t>
    </dgm:pt>
    <dgm:pt modelId="{D72AE3F1-ECCA-4E11-AB2F-A3150036DA47}" type="parTrans" cxnId="{7A5DFB52-F850-475B-BB90-547A1DAF05B4}">
      <dgm:prSet/>
      <dgm:spPr/>
      <dgm:t>
        <a:bodyPr/>
        <a:lstStyle/>
        <a:p>
          <a:endParaRPr lang="en-US"/>
        </a:p>
      </dgm:t>
    </dgm:pt>
    <dgm:pt modelId="{63DE6273-6E37-43A4-90B3-6057048C4CDA}" type="sibTrans" cxnId="{7A5DFB52-F850-475B-BB90-547A1DAF05B4}">
      <dgm:prSet/>
      <dgm:spPr/>
      <dgm:t>
        <a:bodyPr/>
        <a:lstStyle/>
        <a:p>
          <a:endParaRPr lang="en-US"/>
        </a:p>
      </dgm:t>
    </dgm:pt>
    <dgm:pt modelId="{09927059-66C6-49A3-B4C7-2B38AAE173FA}">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Large one‑time federal reimbursements.</a:t>
          </a:r>
          <a:endParaRPr lang="en-US" sz="2400" dirty="0"/>
        </a:p>
      </dgm:t>
    </dgm:pt>
    <dgm:pt modelId="{24D6441D-FFB2-4776-ADDD-11ED8120AD2B}" type="parTrans" cxnId="{A3EF381E-1853-4282-8330-252872AAB57B}">
      <dgm:prSet/>
      <dgm:spPr/>
      <dgm:t>
        <a:bodyPr/>
        <a:lstStyle/>
        <a:p>
          <a:endParaRPr lang="en-US"/>
        </a:p>
      </dgm:t>
    </dgm:pt>
    <dgm:pt modelId="{EB43170F-2611-4120-A695-DF0A2561126C}" type="sibTrans" cxnId="{A3EF381E-1853-4282-8330-252872AAB57B}">
      <dgm:prSet/>
      <dgm:spPr/>
      <dgm:t>
        <a:bodyPr/>
        <a:lstStyle/>
        <a:p>
          <a:endParaRPr lang="en-US"/>
        </a:p>
      </dgm:t>
    </dgm:pt>
    <dgm:pt modelId="{47442EF4-F747-4E94-B9C9-499400E73C67}">
      <dgm:prSet/>
      <dgm:spPr>
        <a:solidFill>
          <a:schemeClr val="tx2"/>
        </a:solidFill>
        <a:ln w="28575">
          <a:solidFill>
            <a:schemeClr val="tx2"/>
          </a:solidFill>
        </a:ln>
      </dgm:spPr>
      <dgm:t>
        <a:bodyPr/>
        <a:lstStyle/>
        <a:p>
          <a:r>
            <a:rPr lang="en-US" b="1" baseline="0">
              <a:latin typeface="+mj-lt"/>
            </a:rPr>
            <a:t>Example 2: One‑time pension or benefit settlement</a:t>
          </a:r>
          <a:endParaRPr lang="en-US" b="1">
            <a:latin typeface="+mj-lt"/>
          </a:endParaRPr>
        </a:p>
      </dgm:t>
    </dgm:pt>
    <dgm:pt modelId="{EB9D22A4-0BF8-4690-A466-6F5F46275DD8}" type="parTrans" cxnId="{45871103-758E-4CA8-898A-7D8C75BC906B}">
      <dgm:prSet/>
      <dgm:spPr/>
      <dgm:t>
        <a:bodyPr/>
        <a:lstStyle/>
        <a:p>
          <a:endParaRPr lang="en-US"/>
        </a:p>
      </dgm:t>
    </dgm:pt>
    <dgm:pt modelId="{FE53357A-5EFE-445D-9C47-52A55C8217D0}" type="sibTrans" cxnId="{45871103-758E-4CA8-898A-7D8C75BC906B}">
      <dgm:prSet/>
      <dgm:spPr/>
      <dgm:t>
        <a:bodyPr/>
        <a:lstStyle/>
        <a:p>
          <a:endParaRPr lang="en-US"/>
        </a:p>
      </dgm:t>
    </dgm:pt>
    <dgm:pt modelId="{B1B9DEA2-C841-4CEC-A2FC-F4BD2B44015E}">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Settlement of litigation affecting retirement systems.</a:t>
          </a:r>
          <a:endParaRPr lang="en-US" sz="2400" dirty="0"/>
        </a:p>
      </dgm:t>
    </dgm:pt>
    <dgm:pt modelId="{D9148D36-116E-4A7A-BACB-A9C04B30D798}" type="parTrans" cxnId="{E9686AD7-EB8B-43C7-84CC-097AEE95434A}">
      <dgm:prSet/>
      <dgm:spPr/>
      <dgm:t>
        <a:bodyPr/>
        <a:lstStyle/>
        <a:p>
          <a:endParaRPr lang="en-US"/>
        </a:p>
      </dgm:t>
    </dgm:pt>
    <dgm:pt modelId="{7E554471-598B-41EC-A2B4-2696321C892D}" type="sibTrans" cxnId="{E9686AD7-EB8B-43C7-84CC-097AEE95434A}">
      <dgm:prSet/>
      <dgm:spPr/>
      <dgm:t>
        <a:bodyPr/>
        <a:lstStyle/>
        <a:p>
          <a:endParaRPr lang="en-US"/>
        </a:p>
      </dgm:t>
    </dgm:pt>
    <dgm:pt modelId="{685FB7A2-3572-46C0-B40D-F87D65540CF2}">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Not part of annual benefit funding.</a:t>
          </a:r>
          <a:endParaRPr lang="en-US" sz="2400" dirty="0"/>
        </a:p>
      </dgm:t>
    </dgm:pt>
    <dgm:pt modelId="{4C482DA6-1266-490E-90AB-21256BA0519F}" type="parTrans" cxnId="{E4879412-2689-45D8-A98D-2E148CBF5DC3}">
      <dgm:prSet/>
      <dgm:spPr/>
      <dgm:t>
        <a:bodyPr/>
        <a:lstStyle/>
        <a:p>
          <a:endParaRPr lang="en-US"/>
        </a:p>
      </dgm:t>
    </dgm:pt>
    <dgm:pt modelId="{C90FC532-3857-4340-BF2F-2B4B57C166ED}" type="sibTrans" cxnId="{E4879412-2689-45D8-A98D-2E148CBF5DC3}">
      <dgm:prSet/>
      <dgm:spPr/>
      <dgm:t>
        <a:bodyPr/>
        <a:lstStyle/>
        <a:p>
          <a:endParaRPr lang="en-US"/>
        </a:p>
      </dgm:t>
    </dgm:pt>
    <dgm:pt modelId="{A72E2BDC-F586-4293-937B-57CD8FBF3935}">
      <dgm:prSet/>
      <dgm:spPr>
        <a:solidFill>
          <a:schemeClr val="tx2"/>
        </a:solidFill>
        <a:ln w="28575">
          <a:solidFill>
            <a:schemeClr val="tx2"/>
          </a:solidFill>
        </a:ln>
      </dgm:spPr>
      <dgm:t>
        <a:bodyPr/>
        <a:lstStyle/>
        <a:p>
          <a:r>
            <a:rPr lang="en-US" b="1" baseline="0">
              <a:latin typeface="+mj-lt"/>
            </a:rPr>
            <a:t>Example 3: Emergency legislative actions</a:t>
          </a:r>
          <a:endParaRPr lang="en-US" b="1">
            <a:latin typeface="+mj-lt"/>
          </a:endParaRPr>
        </a:p>
      </dgm:t>
    </dgm:pt>
    <dgm:pt modelId="{BAFD32F7-B545-449A-A6EE-9EE7861879DE}" type="parTrans" cxnId="{F37AC152-C508-43B2-B89D-7390A77D7A14}">
      <dgm:prSet/>
      <dgm:spPr/>
      <dgm:t>
        <a:bodyPr/>
        <a:lstStyle/>
        <a:p>
          <a:endParaRPr lang="en-US"/>
        </a:p>
      </dgm:t>
    </dgm:pt>
    <dgm:pt modelId="{2D6F9A25-FC10-4CCD-95CC-20B487BC082D}" type="sibTrans" cxnId="{F37AC152-C508-43B2-B89D-7390A77D7A14}">
      <dgm:prSet/>
      <dgm:spPr/>
      <dgm:t>
        <a:bodyPr/>
        <a:lstStyle/>
        <a:p>
          <a:endParaRPr lang="en-US"/>
        </a:p>
      </dgm:t>
    </dgm:pt>
    <dgm:pt modelId="{DFD0FB28-2AB7-429E-BAF1-3DA93A443F71}">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One‑time appropriations or reversals tied to extraordinary events.</a:t>
          </a:r>
          <a:endParaRPr lang="en-US" sz="2400" dirty="0"/>
        </a:p>
      </dgm:t>
    </dgm:pt>
    <dgm:pt modelId="{CF40EFE9-D8D9-446B-BA96-AFC416B8DB6F}" type="parTrans" cxnId="{C3DB2F9B-2F59-4F67-B8F5-D46C1204A972}">
      <dgm:prSet/>
      <dgm:spPr/>
      <dgm:t>
        <a:bodyPr/>
        <a:lstStyle/>
        <a:p>
          <a:endParaRPr lang="en-US"/>
        </a:p>
      </dgm:t>
    </dgm:pt>
    <dgm:pt modelId="{571D36F8-C459-40EF-97A5-CAD898C64685}" type="sibTrans" cxnId="{C3DB2F9B-2F59-4F67-B8F5-D46C1204A972}">
      <dgm:prSet/>
      <dgm:spPr/>
      <dgm:t>
        <a:bodyPr/>
        <a:lstStyle/>
        <a:p>
          <a:endParaRPr lang="en-US"/>
        </a:p>
      </dgm:t>
    </dgm:pt>
    <dgm:pt modelId="{4FFED404-1365-4336-9782-638F5C7E89F2}" type="pres">
      <dgm:prSet presAssocID="{CB772F6E-D0FF-4EF1-941C-E5E941DF367C}" presName="Name0" presStyleCnt="0">
        <dgm:presLayoutVars>
          <dgm:dir/>
          <dgm:animLvl val="lvl"/>
          <dgm:resizeHandles val="exact"/>
        </dgm:presLayoutVars>
      </dgm:prSet>
      <dgm:spPr/>
    </dgm:pt>
    <dgm:pt modelId="{D5075027-3ED0-4117-A7C4-C1480DE9CA3B}" type="pres">
      <dgm:prSet presAssocID="{2ABE0CE1-7BB1-4921-A815-BAD3EA67DD0A}" presName="composite" presStyleCnt="0"/>
      <dgm:spPr/>
    </dgm:pt>
    <dgm:pt modelId="{D3D7225C-5581-480C-A6E8-BAE83EFC2164}" type="pres">
      <dgm:prSet presAssocID="{2ABE0CE1-7BB1-4921-A815-BAD3EA67DD0A}" presName="parTx" presStyleLbl="alignNode1" presStyleIdx="0" presStyleCnt="3">
        <dgm:presLayoutVars>
          <dgm:chMax val="0"/>
          <dgm:chPref val="0"/>
          <dgm:bulletEnabled val="1"/>
        </dgm:presLayoutVars>
      </dgm:prSet>
      <dgm:spPr/>
    </dgm:pt>
    <dgm:pt modelId="{7F6F3F8C-C2A8-4D9B-8BFE-D37C402CF77A}" type="pres">
      <dgm:prSet presAssocID="{2ABE0CE1-7BB1-4921-A815-BAD3EA67DD0A}" presName="desTx" presStyleLbl="alignAccFollowNode1" presStyleIdx="0" presStyleCnt="3">
        <dgm:presLayoutVars>
          <dgm:bulletEnabled val="1"/>
        </dgm:presLayoutVars>
      </dgm:prSet>
      <dgm:spPr/>
    </dgm:pt>
    <dgm:pt modelId="{7D458CF6-01BD-4C1D-A834-C0C4A04D4324}" type="pres">
      <dgm:prSet presAssocID="{71D4FB49-BFD4-447A-B3B3-431A430ED3E1}" presName="space" presStyleCnt="0"/>
      <dgm:spPr/>
    </dgm:pt>
    <dgm:pt modelId="{4DF1628F-15A9-4FA8-80AE-FAF31CACF864}" type="pres">
      <dgm:prSet presAssocID="{47442EF4-F747-4E94-B9C9-499400E73C67}" presName="composite" presStyleCnt="0"/>
      <dgm:spPr/>
    </dgm:pt>
    <dgm:pt modelId="{F74C3413-4BF9-4ACF-826D-9ECA598726A5}" type="pres">
      <dgm:prSet presAssocID="{47442EF4-F747-4E94-B9C9-499400E73C67}" presName="parTx" presStyleLbl="alignNode1" presStyleIdx="1" presStyleCnt="3">
        <dgm:presLayoutVars>
          <dgm:chMax val="0"/>
          <dgm:chPref val="0"/>
          <dgm:bulletEnabled val="1"/>
        </dgm:presLayoutVars>
      </dgm:prSet>
      <dgm:spPr/>
    </dgm:pt>
    <dgm:pt modelId="{026AFA3B-ABA8-445A-99E8-CFD401358854}" type="pres">
      <dgm:prSet presAssocID="{47442EF4-F747-4E94-B9C9-499400E73C67}" presName="desTx" presStyleLbl="alignAccFollowNode1" presStyleIdx="1" presStyleCnt="3">
        <dgm:presLayoutVars>
          <dgm:bulletEnabled val="1"/>
        </dgm:presLayoutVars>
      </dgm:prSet>
      <dgm:spPr/>
    </dgm:pt>
    <dgm:pt modelId="{EE779853-C104-4E73-97CD-1B7A2A1B5F4C}" type="pres">
      <dgm:prSet presAssocID="{FE53357A-5EFE-445D-9C47-52A55C8217D0}" presName="space" presStyleCnt="0"/>
      <dgm:spPr/>
    </dgm:pt>
    <dgm:pt modelId="{FDD0811E-2E06-42DB-A250-8B027485AF80}" type="pres">
      <dgm:prSet presAssocID="{A72E2BDC-F586-4293-937B-57CD8FBF3935}" presName="composite" presStyleCnt="0"/>
      <dgm:spPr/>
    </dgm:pt>
    <dgm:pt modelId="{375584FD-7AD3-4284-A4BE-7BD4A026C73D}" type="pres">
      <dgm:prSet presAssocID="{A72E2BDC-F586-4293-937B-57CD8FBF3935}" presName="parTx" presStyleLbl="alignNode1" presStyleIdx="2" presStyleCnt="3">
        <dgm:presLayoutVars>
          <dgm:chMax val="0"/>
          <dgm:chPref val="0"/>
          <dgm:bulletEnabled val="1"/>
        </dgm:presLayoutVars>
      </dgm:prSet>
      <dgm:spPr/>
    </dgm:pt>
    <dgm:pt modelId="{D255714D-6298-42D1-BD83-3E58482EB71D}" type="pres">
      <dgm:prSet presAssocID="{A72E2BDC-F586-4293-937B-57CD8FBF3935}" presName="desTx" presStyleLbl="alignAccFollowNode1" presStyleIdx="2" presStyleCnt="3">
        <dgm:presLayoutVars>
          <dgm:bulletEnabled val="1"/>
        </dgm:presLayoutVars>
      </dgm:prSet>
      <dgm:spPr/>
    </dgm:pt>
  </dgm:ptLst>
  <dgm:cxnLst>
    <dgm:cxn modelId="{45871103-758E-4CA8-898A-7D8C75BC906B}" srcId="{CB772F6E-D0FF-4EF1-941C-E5E941DF367C}" destId="{47442EF4-F747-4E94-B9C9-499400E73C67}" srcOrd="1" destOrd="0" parTransId="{EB9D22A4-0BF8-4690-A466-6F5F46275DD8}" sibTransId="{FE53357A-5EFE-445D-9C47-52A55C8217D0}"/>
    <dgm:cxn modelId="{E4879412-2689-45D8-A98D-2E148CBF5DC3}" srcId="{47442EF4-F747-4E94-B9C9-499400E73C67}" destId="{685FB7A2-3572-46C0-B40D-F87D65540CF2}" srcOrd="1" destOrd="0" parTransId="{4C482DA6-1266-490E-90AB-21256BA0519F}" sibTransId="{C90FC532-3857-4340-BF2F-2B4B57C166ED}"/>
    <dgm:cxn modelId="{A3EF381E-1853-4282-8330-252872AAB57B}" srcId="{2ABE0CE1-7BB1-4921-A815-BAD3EA67DD0A}" destId="{09927059-66C6-49A3-B4C7-2B38AAE173FA}" srcOrd="1" destOrd="0" parTransId="{24D6441D-FFB2-4776-ADDD-11ED8120AD2B}" sibTransId="{EB43170F-2611-4120-A695-DF0A2561126C}"/>
    <dgm:cxn modelId="{DB8B403E-5B2D-42C4-B484-6E2036245194}" type="presOf" srcId="{A72E2BDC-F586-4293-937B-57CD8FBF3935}" destId="{375584FD-7AD3-4284-A4BE-7BD4A026C73D}" srcOrd="0" destOrd="0" presId="urn:microsoft.com/office/officeart/2005/8/layout/hList1"/>
    <dgm:cxn modelId="{40FC6D3F-131E-4F1E-9D91-861AD3E40DF6}" type="presOf" srcId="{685FB7A2-3572-46C0-B40D-F87D65540CF2}" destId="{026AFA3B-ABA8-445A-99E8-CFD401358854}" srcOrd="0" destOrd="1" presId="urn:microsoft.com/office/officeart/2005/8/layout/hList1"/>
    <dgm:cxn modelId="{CFFCDE48-D4C8-46CC-9A38-F484AF6D7A10}" type="presOf" srcId="{DFD0FB28-2AB7-429E-BAF1-3DA93A443F71}" destId="{D255714D-6298-42D1-BD83-3E58482EB71D}" srcOrd="0" destOrd="0" presId="urn:microsoft.com/office/officeart/2005/8/layout/hList1"/>
    <dgm:cxn modelId="{F37AC152-C508-43B2-B89D-7390A77D7A14}" srcId="{CB772F6E-D0FF-4EF1-941C-E5E941DF367C}" destId="{A72E2BDC-F586-4293-937B-57CD8FBF3935}" srcOrd="2" destOrd="0" parTransId="{BAFD32F7-B545-449A-A6EE-9EE7861879DE}" sibTransId="{2D6F9A25-FC10-4CCD-95CC-20B487BC082D}"/>
    <dgm:cxn modelId="{7A5DFB52-F850-475B-BB90-547A1DAF05B4}" srcId="{2ABE0CE1-7BB1-4921-A815-BAD3EA67DD0A}" destId="{700F0B32-C427-438F-A60D-3470F6751970}" srcOrd="0" destOrd="0" parTransId="{D72AE3F1-ECCA-4E11-AB2F-A3150036DA47}" sibTransId="{63DE6273-6E37-43A4-90B3-6057048C4CDA}"/>
    <dgm:cxn modelId="{1D5FE176-B66C-4EC3-8E4B-CF61393334D9}" type="presOf" srcId="{CB772F6E-D0FF-4EF1-941C-E5E941DF367C}" destId="{4FFED404-1365-4336-9782-638F5C7E89F2}" srcOrd="0" destOrd="0" presId="urn:microsoft.com/office/officeart/2005/8/layout/hList1"/>
    <dgm:cxn modelId="{C3DB2F9B-2F59-4F67-B8F5-D46C1204A972}" srcId="{A72E2BDC-F586-4293-937B-57CD8FBF3935}" destId="{DFD0FB28-2AB7-429E-BAF1-3DA93A443F71}" srcOrd="0" destOrd="0" parTransId="{CF40EFE9-D8D9-446B-BA96-AFC416B8DB6F}" sibTransId="{571D36F8-C459-40EF-97A5-CAD898C64685}"/>
    <dgm:cxn modelId="{A07131B6-90D2-4269-84C0-995EB42B3D7C}" type="presOf" srcId="{2ABE0CE1-7BB1-4921-A815-BAD3EA67DD0A}" destId="{D3D7225C-5581-480C-A6E8-BAE83EFC2164}" srcOrd="0" destOrd="0" presId="urn:microsoft.com/office/officeart/2005/8/layout/hList1"/>
    <dgm:cxn modelId="{68B7F3BF-9640-4072-BA25-AEBFFE586168}" type="presOf" srcId="{09927059-66C6-49A3-B4C7-2B38AAE173FA}" destId="{7F6F3F8C-C2A8-4D9B-8BFE-D37C402CF77A}" srcOrd="0" destOrd="1" presId="urn:microsoft.com/office/officeart/2005/8/layout/hList1"/>
    <dgm:cxn modelId="{4661B8CB-740C-4A79-9F36-F425CE86DEBE}" srcId="{CB772F6E-D0FF-4EF1-941C-E5E941DF367C}" destId="{2ABE0CE1-7BB1-4921-A815-BAD3EA67DD0A}" srcOrd="0" destOrd="0" parTransId="{2CD7EB7E-5AAF-4E4B-8E0A-CD462E6AD6CC}" sibTransId="{71D4FB49-BFD4-447A-B3B3-431A430ED3E1}"/>
    <dgm:cxn modelId="{E9686AD7-EB8B-43C7-84CC-097AEE95434A}" srcId="{47442EF4-F747-4E94-B9C9-499400E73C67}" destId="{B1B9DEA2-C841-4CEC-A2FC-F4BD2B44015E}" srcOrd="0" destOrd="0" parTransId="{D9148D36-116E-4A7A-BACB-A9C04B30D798}" sibTransId="{7E554471-598B-41EC-A2B4-2696321C892D}"/>
    <dgm:cxn modelId="{1E939BE1-32B3-47C1-8CD4-D3215A9EEFA2}" type="presOf" srcId="{B1B9DEA2-C841-4CEC-A2FC-F4BD2B44015E}" destId="{026AFA3B-ABA8-445A-99E8-CFD401358854}" srcOrd="0" destOrd="0" presId="urn:microsoft.com/office/officeart/2005/8/layout/hList1"/>
    <dgm:cxn modelId="{AEA8DCEF-5B0D-47FC-9ACA-B4FB5D4978DD}" type="presOf" srcId="{47442EF4-F747-4E94-B9C9-499400E73C67}" destId="{F74C3413-4BF9-4ACF-826D-9ECA598726A5}" srcOrd="0" destOrd="0" presId="urn:microsoft.com/office/officeart/2005/8/layout/hList1"/>
    <dgm:cxn modelId="{246F55F3-7778-4AA2-9D0B-78B446522ED4}" type="presOf" srcId="{700F0B32-C427-438F-A60D-3470F6751970}" destId="{7F6F3F8C-C2A8-4D9B-8BFE-D37C402CF77A}" srcOrd="0" destOrd="0" presId="urn:microsoft.com/office/officeart/2005/8/layout/hList1"/>
    <dgm:cxn modelId="{9C22CD20-9198-46EE-9149-6664E94876FB}" type="presParOf" srcId="{4FFED404-1365-4336-9782-638F5C7E89F2}" destId="{D5075027-3ED0-4117-A7C4-C1480DE9CA3B}" srcOrd="0" destOrd="0" presId="urn:microsoft.com/office/officeart/2005/8/layout/hList1"/>
    <dgm:cxn modelId="{AB0EAFF2-B3A8-433D-8DF7-558FCF796CA9}" type="presParOf" srcId="{D5075027-3ED0-4117-A7C4-C1480DE9CA3B}" destId="{D3D7225C-5581-480C-A6E8-BAE83EFC2164}" srcOrd="0" destOrd="0" presId="urn:microsoft.com/office/officeart/2005/8/layout/hList1"/>
    <dgm:cxn modelId="{788A452C-402B-4823-93CC-2F26465C1B75}" type="presParOf" srcId="{D5075027-3ED0-4117-A7C4-C1480DE9CA3B}" destId="{7F6F3F8C-C2A8-4D9B-8BFE-D37C402CF77A}" srcOrd="1" destOrd="0" presId="urn:microsoft.com/office/officeart/2005/8/layout/hList1"/>
    <dgm:cxn modelId="{CFBD74CD-10E2-4144-BDFD-B51B332AC6E5}" type="presParOf" srcId="{4FFED404-1365-4336-9782-638F5C7E89F2}" destId="{7D458CF6-01BD-4C1D-A834-C0C4A04D4324}" srcOrd="1" destOrd="0" presId="urn:microsoft.com/office/officeart/2005/8/layout/hList1"/>
    <dgm:cxn modelId="{C73E3BEF-4018-4720-B5F6-DF8E1B4D9E29}" type="presParOf" srcId="{4FFED404-1365-4336-9782-638F5C7E89F2}" destId="{4DF1628F-15A9-4FA8-80AE-FAF31CACF864}" srcOrd="2" destOrd="0" presId="urn:microsoft.com/office/officeart/2005/8/layout/hList1"/>
    <dgm:cxn modelId="{62BA81FB-EDE2-40E1-8240-1E2730002890}" type="presParOf" srcId="{4DF1628F-15A9-4FA8-80AE-FAF31CACF864}" destId="{F74C3413-4BF9-4ACF-826D-9ECA598726A5}" srcOrd="0" destOrd="0" presId="urn:microsoft.com/office/officeart/2005/8/layout/hList1"/>
    <dgm:cxn modelId="{8211D295-F0B4-4CCA-AFCE-5D0D60D1D6F2}" type="presParOf" srcId="{4DF1628F-15A9-4FA8-80AE-FAF31CACF864}" destId="{026AFA3B-ABA8-445A-99E8-CFD401358854}" srcOrd="1" destOrd="0" presId="urn:microsoft.com/office/officeart/2005/8/layout/hList1"/>
    <dgm:cxn modelId="{FF8E23B9-D862-41F4-925A-A3EB026656D7}" type="presParOf" srcId="{4FFED404-1365-4336-9782-638F5C7E89F2}" destId="{EE779853-C104-4E73-97CD-1B7A2A1B5F4C}" srcOrd="3" destOrd="0" presId="urn:microsoft.com/office/officeart/2005/8/layout/hList1"/>
    <dgm:cxn modelId="{E2254A6B-8508-4777-A6E9-11D1891B45BB}" type="presParOf" srcId="{4FFED404-1365-4336-9782-638F5C7E89F2}" destId="{FDD0811E-2E06-42DB-A250-8B027485AF80}" srcOrd="4" destOrd="0" presId="urn:microsoft.com/office/officeart/2005/8/layout/hList1"/>
    <dgm:cxn modelId="{E6831603-25DF-418D-A44C-AF398827FB03}" type="presParOf" srcId="{FDD0811E-2E06-42DB-A250-8B027485AF80}" destId="{375584FD-7AD3-4284-A4BE-7BD4A026C73D}" srcOrd="0" destOrd="0" presId="urn:microsoft.com/office/officeart/2005/8/layout/hList1"/>
    <dgm:cxn modelId="{60B75564-8D57-4EB7-B0FA-4293019177AA}" type="presParOf" srcId="{FDD0811E-2E06-42DB-A250-8B027485AF80}" destId="{D255714D-6298-42D1-BD83-3E58482EB71D}"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8BD82A-B744-4D1C-A1A0-6F7C5A7A8162}"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87682CF8-ED25-4F16-8C59-A79FE6EF5052}">
      <dgm:prSet/>
      <dgm:spPr>
        <a:solidFill>
          <a:schemeClr val="tx2"/>
        </a:solidFill>
        <a:ln w="28575">
          <a:solidFill>
            <a:schemeClr val="tx2"/>
          </a:solidFill>
        </a:ln>
      </dgm:spPr>
      <dgm:t>
        <a:bodyPr/>
        <a:lstStyle/>
        <a:p>
          <a:r>
            <a:rPr lang="en-US" b="1" baseline="0" dirty="0">
              <a:latin typeface="+mj-lt"/>
            </a:rPr>
            <a:t>Example 1: Sudden infrastructure failure</a:t>
          </a:r>
          <a:endParaRPr lang="en-US" b="1" dirty="0">
            <a:latin typeface="+mj-lt"/>
          </a:endParaRPr>
        </a:p>
      </dgm:t>
    </dgm:pt>
    <dgm:pt modelId="{7CBEE380-97BB-4454-AAD4-D4B971E564E8}" type="parTrans" cxnId="{E9125078-7AC9-43F3-A53C-D7D078C0B7F2}">
      <dgm:prSet/>
      <dgm:spPr/>
      <dgm:t>
        <a:bodyPr/>
        <a:lstStyle/>
        <a:p>
          <a:endParaRPr lang="en-US"/>
        </a:p>
      </dgm:t>
    </dgm:pt>
    <dgm:pt modelId="{797E9D68-0E68-42C2-8F1E-D2A27AD46BC1}" type="sibTrans" cxnId="{E9125078-7AC9-43F3-A53C-D7D078C0B7F2}">
      <dgm:prSet/>
      <dgm:spPr/>
      <dgm:t>
        <a:bodyPr/>
        <a:lstStyle/>
        <a:p>
          <a:endParaRPr lang="en-US"/>
        </a:p>
      </dgm:t>
    </dgm:pt>
    <dgm:pt modelId="{6ADFD2E4-06F3-4102-8320-21377B5615B3}">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Dam breach, pipeline rupture, or treatment plant collapse.</a:t>
          </a:r>
          <a:endParaRPr lang="en-US" sz="2400" dirty="0"/>
        </a:p>
      </dgm:t>
    </dgm:pt>
    <dgm:pt modelId="{D5E7E331-F3EC-4EA1-A6B6-9317FCFCA9E8}" type="parTrans" cxnId="{5C1383B3-6798-4184-9346-25D164DB1BB4}">
      <dgm:prSet/>
      <dgm:spPr/>
      <dgm:t>
        <a:bodyPr/>
        <a:lstStyle/>
        <a:p>
          <a:endParaRPr lang="en-US"/>
        </a:p>
      </dgm:t>
    </dgm:pt>
    <dgm:pt modelId="{6CAB246C-B7E9-4F0C-A5FE-C2B4B48AEDAA}" type="sibTrans" cxnId="{5C1383B3-6798-4184-9346-25D164DB1BB4}">
      <dgm:prSet/>
      <dgm:spPr/>
      <dgm:t>
        <a:bodyPr/>
        <a:lstStyle/>
        <a:p>
          <a:endParaRPr lang="en-US"/>
        </a:p>
      </dgm:t>
    </dgm:pt>
    <dgm:pt modelId="{BC376F0C-92C1-445A-85EF-48CB75A23041}">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Emergency repairs and related aid.</a:t>
          </a:r>
          <a:endParaRPr lang="en-US" sz="2400" dirty="0"/>
        </a:p>
      </dgm:t>
    </dgm:pt>
    <dgm:pt modelId="{0DC3295C-695F-48CA-8DDC-97552FBEDCCD}" type="parTrans" cxnId="{2414A482-02DB-4A76-99A3-F2E9C6BAF67B}">
      <dgm:prSet/>
      <dgm:spPr/>
      <dgm:t>
        <a:bodyPr/>
        <a:lstStyle/>
        <a:p>
          <a:endParaRPr lang="en-US"/>
        </a:p>
      </dgm:t>
    </dgm:pt>
    <dgm:pt modelId="{B877A35F-303D-41C2-AA9C-052E4C9AD56B}" type="sibTrans" cxnId="{2414A482-02DB-4A76-99A3-F2E9C6BAF67B}">
      <dgm:prSet/>
      <dgm:spPr/>
      <dgm:t>
        <a:bodyPr/>
        <a:lstStyle/>
        <a:p>
          <a:endParaRPr lang="en-US"/>
        </a:p>
      </dgm:t>
    </dgm:pt>
    <dgm:pt modelId="{693ED259-7A60-463B-9C83-079632DD508B}">
      <dgm:prSet/>
      <dgm:spPr>
        <a:solidFill>
          <a:schemeClr val="tx2"/>
        </a:solidFill>
        <a:ln w="28575">
          <a:solidFill>
            <a:schemeClr val="tx2"/>
          </a:solidFill>
        </a:ln>
      </dgm:spPr>
      <dgm:t>
        <a:bodyPr/>
        <a:lstStyle/>
        <a:p>
          <a:r>
            <a:rPr lang="en-US" b="1" baseline="0">
              <a:latin typeface="+mj-lt"/>
            </a:rPr>
            <a:t>Example 2: Forced regulatory shutdown</a:t>
          </a:r>
          <a:endParaRPr lang="en-US" b="1">
            <a:latin typeface="+mj-lt"/>
          </a:endParaRPr>
        </a:p>
      </dgm:t>
    </dgm:pt>
    <dgm:pt modelId="{22A6B98F-300C-4E33-8935-A7AB84BDC3B9}" type="parTrans" cxnId="{B9F98A11-9727-415F-8D4A-47F147ED62C5}">
      <dgm:prSet/>
      <dgm:spPr/>
      <dgm:t>
        <a:bodyPr/>
        <a:lstStyle/>
        <a:p>
          <a:endParaRPr lang="en-US"/>
        </a:p>
      </dgm:t>
    </dgm:pt>
    <dgm:pt modelId="{BD2B4ECE-70EF-4B08-90E6-6228046214A1}" type="sibTrans" cxnId="{B9F98A11-9727-415F-8D4A-47F147ED62C5}">
      <dgm:prSet/>
      <dgm:spPr/>
      <dgm:t>
        <a:bodyPr/>
        <a:lstStyle/>
        <a:p>
          <a:endParaRPr lang="en-US"/>
        </a:p>
      </dgm:t>
    </dgm:pt>
    <dgm:pt modelId="{0A7B5090-39B8-43FD-93B8-AFBFEA81B8A5}">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a:t>Environmental authority orders immediate closure of operations.</a:t>
          </a:r>
          <a:endParaRPr lang="en-US" sz="2400"/>
        </a:p>
      </dgm:t>
    </dgm:pt>
    <dgm:pt modelId="{CF39FB78-566F-432C-A7AB-0D24641DC426}" type="parTrans" cxnId="{BCBAAAFD-F928-4CE9-B0CB-BD4641091DAC}">
      <dgm:prSet/>
      <dgm:spPr/>
      <dgm:t>
        <a:bodyPr/>
        <a:lstStyle/>
        <a:p>
          <a:endParaRPr lang="en-US"/>
        </a:p>
      </dgm:t>
    </dgm:pt>
    <dgm:pt modelId="{B0C421BD-2D0A-468C-B56E-1623882F77D9}" type="sibTrans" cxnId="{BCBAAAFD-F928-4CE9-B0CB-BD4641091DAC}">
      <dgm:prSet/>
      <dgm:spPr/>
      <dgm:t>
        <a:bodyPr/>
        <a:lstStyle/>
        <a:p>
          <a:endParaRPr lang="en-US"/>
        </a:p>
      </dgm:t>
    </dgm:pt>
    <dgm:pt modelId="{1412B6E7-4FA2-4295-8B60-37A30848EBC5}">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a:t>Write‑offs and remediation costs.</a:t>
          </a:r>
          <a:endParaRPr lang="en-US" sz="2400"/>
        </a:p>
      </dgm:t>
    </dgm:pt>
    <dgm:pt modelId="{84B5FE49-80E4-42C8-8FC9-1216B3A0A50F}" type="parTrans" cxnId="{0E8DE93D-9FE6-4FAD-99CE-9C0F4E7931E2}">
      <dgm:prSet/>
      <dgm:spPr/>
      <dgm:t>
        <a:bodyPr/>
        <a:lstStyle/>
        <a:p>
          <a:endParaRPr lang="en-US"/>
        </a:p>
      </dgm:t>
    </dgm:pt>
    <dgm:pt modelId="{48BC4B96-3D13-4035-8884-7175FD6AABFA}" type="sibTrans" cxnId="{0E8DE93D-9FE6-4FAD-99CE-9C0F4E7931E2}">
      <dgm:prSet/>
      <dgm:spPr/>
      <dgm:t>
        <a:bodyPr/>
        <a:lstStyle/>
        <a:p>
          <a:endParaRPr lang="en-US"/>
        </a:p>
      </dgm:t>
    </dgm:pt>
    <dgm:pt modelId="{70E917A4-15CE-44A9-8ED0-30C0B03D2782}">
      <dgm:prSet/>
      <dgm:spPr>
        <a:solidFill>
          <a:schemeClr val="tx2"/>
        </a:solidFill>
        <a:ln w="28575">
          <a:solidFill>
            <a:schemeClr val="tx2"/>
          </a:solidFill>
        </a:ln>
      </dgm:spPr>
      <dgm:t>
        <a:bodyPr/>
        <a:lstStyle/>
        <a:p>
          <a:r>
            <a:rPr lang="en-US" b="1" baseline="0">
              <a:latin typeface="+mj-lt"/>
            </a:rPr>
            <a:t>Example 3: Abandonment of a major capital project</a:t>
          </a:r>
          <a:endParaRPr lang="en-US" b="1">
            <a:latin typeface="+mj-lt"/>
          </a:endParaRPr>
        </a:p>
      </dgm:t>
    </dgm:pt>
    <dgm:pt modelId="{447E5881-8EB0-479D-94D4-E8F34C7D1FD5}" type="parTrans" cxnId="{708F56D1-C051-475E-93C5-8A2454742BD9}">
      <dgm:prSet/>
      <dgm:spPr/>
      <dgm:t>
        <a:bodyPr/>
        <a:lstStyle/>
        <a:p>
          <a:endParaRPr lang="en-US"/>
        </a:p>
      </dgm:t>
    </dgm:pt>
    <dgm:pt modelId="{81600E77-6AC7-4D28-B287-415833CC3586}" type="sibTrans" cxnId="{708F56D1-C051-475E-93C5-8A2454742BD9}">
      <dgm:prSet/>
      <dgm:spPr/>
      <dgm:t>
        <a:bodyPr/>
        <a:lstStyle/>
        <a:p>
          <a:endParaRPr lang="en-US"/>
        </a:p>
      </dgm:t>
    </dgm:pt>
    <dgm:pt modelId="{B3B1B3AF-202F-479B-8F4A-5B8C73D71F3E}">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a:t>Cancellation of a project after substantial costs incurred.</a:t>
          </a:r>
          <a:endParaRPr lang="en-US" sz="2400"/>
        </a:p>
      </dgm:t>
    </dgm:pt>
    <dgm:pt modelId="{05EFDCB3-26DB-42D4-AD66-05EEA2AD4FC5}" type="parTrans" cxnId="{B57D5505-031E-40E5-9897-54AD8D87C3A4}">
      <dgm:prSet/>
      <dgm:spPr/>
      <dgm:t>
        <a:bodyPr/>
        <a:lstStyle/>
        <a:p>
          <a:endParaRPr lang="en-US"/>
        </a:p>
      </dgm:t>
    </dgm:pt>
    <dgm:pt modelId="{53793CD5-0A67-44F6-8BFD-A5998DEB11A9}" type="sibTrans" cxnId="{B57D5505-031E-40E5-9897-54AD8D87C3A4}">
      <dgm:prSet/>
      <dgm:spPr/>
      <dgm:t>
        <a:bodyPr/>
        <a:lstStyle/>
        <a:p>
          <a:endParaRPr lang="en-US"/>
        </a:p>
      </dgm:t>
    </dgm:pt>
    <dgm:pt modelId="{1A15EF1F-7843-4817-940B-0929E6DD00D1}">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No expectation of recurrence.</a:t>
          </a:r>
          <a:endParaRPr lang="en-US" sz="2400" dirty="0"/>
        </a:p>
      </dgm:t>
    </dgm:pt>
    <dgm:pt modelId="{B44D59AA-E4E4-48AE-85ED-DE712CCEA852}" type="parTrans" cxnId="{7A735A5C-19D3-4636-A7C5-A8B2572E6F75}">
      <dgm:prSet/>
      <dgm:spPr/>
      <dgm:t>
        <a:bodyPr/>
        <a:lstStyle/>
        <a:p>
          <a:endParaRPr lang="en-US"/>
        </a:p>
      </dgm:t>
    </dgm:pt>
    <dgm:pt modelId="{8B8CAAC3-DBB4-4DA6-971A-31491C15AEBD}" type="sibTrans" cxnId="{7A735A5C-19D3-4636-A7C5-A8B2572E6F75}">
      <dgm:prSet/>
      <dgm:spPr/>
      <dgm:t>
        <a:bodyPr/>
        <a:lstStyle/>
        <a:p>
          <a:endParaRPr lang="en-US"/>
        </a:p>
      </dgm:t>
    </dgm:pt>
    <dgm:pt modelId="{979676B4-C839-4750-8D08-188809F338A3}" type="pres">
      <dgm:prSet presAssocID="{588BD82A-B744-4D1C-A1A0-6F7C5A7A8162}" presName="Name0" presStyleCnt="0">
        <dgm:presLayoutVars>
          <dgm:dir/>
          <dgm:animLvl val="lvl"/>
          <dgm:resizeHandles val="exact"/>
        </dgm:presLayoutVars>
      </dgm:prSet>
      <dgm:spPr/>
    </dgm:pt>
    <dgm:pt modelId="{A01FCAE1-634C-419C-967C-F0D5A2845960}" type="pres">
      <dgm:prSet presAssocID="{87682CF8-ED25-4F16-8C59-A79FE6EF5052}" presName="composite" presStyleCnt="0"/>
      <dgm:spPr/>
    </dgm:pt>
    <dgm:pt modelId="{0AB24127-3482-4854-91DE-8CC579856B8E}" type="pres">
      <dgm:prSet presAssocID="{87682CF8-ED25-4F16-8C59-A79FE6EF5052}" presName="parTx" presStyleLbl="alignNode1" presStyleIdx="0" presStyleCnt="3">
        <dgm:presLayoutVars>
          <dgm:chMax val="0"/>
          <dgm:chPref val="0"/>
          <dgm:bulletEnabled val="1"/>
        </dgm:presLayoutVars>
      </dgm:prSet>
      <dgm:spPr/>
    </dgm:pt>
    <dgm:pt modelId="{ECACD0AF-EE03-453B-95E0-6C47DEBDDEC4}" type="pres">
      <dgm:prSet presAssocID="{87682CF8-ED25-4F16-8C59-A79FE6EF5052}" presName="desTx" presStyleLbl="alignAccFollowNode1" presStyleIdx="0" presStyleCnt="3">
        <dgm:presLayoutVars>
          <dgm:bulletEnabled val="1"/>
        </dgm:presLayoutVars>
      </dgm:prSet>
      <dgm:spPr/>
    </dgm:pt>
    <dgm:pt modelId="{A7E0C6C0-41E5-40D1-8C6A-CC413477412E}" type="pres">
      <dgm:prSet presAssocID="{797E9D68-0E68-42C2-8F1E-D2A27AD46BC1}" presName="space" presStyleCnt="0"/>
      <dgm:spPr/>
    </dgm:pt>
    <dgm:pt modelId="{587C6E1F-72BD-4342-A9BE-388447296165}" type="pres">
      <dgm:prSet presAssocID="{693ED259-7A60-463B-9C83-079632DD508B}" presName="composite" presStyleCnt="0"/>
      <dgm:spPr/>
    </dgm:pt>
    <dgm:pt modelId="{9F83C94B-954C-4A50-AA59-C4B452D4BC15}" type="pres">
      <dgm:prSet presAssocID="{693ED259-7A60-463B-9C83-079632DD508B}" presName="parTx" presStyleLbl="alignNode1" presStyleIdx="1" presStyleCnt="3">
        <dgm:presLayoutVars>
          <dgm:chMax val="0"/>
          <dgm:chPref val="0"/>
          <dgm:bulletEnabled val="1"/>
        </dgm:presLayoutVars>
      </dgm:prSet>
      <dgm:spPr/>
    </dgm:pt>
    <dgm:pt modelId="{19AECCC3-9102-43AC-9EAF-BE4630CC4B6E}" type="pres">
      <dgm:prSet presAssocID="{693ED259-7A60-463B-9C83-079632DD508B}" presName="desTx" presStyleLbl="alignAccFollowNode1" presStyleIdx="1" presStyleCnt="3">
        <dgm:presLayoutVars>
          <dgm:bulletEnabled val="1"/>
        </dgm:presLayoutVars>
      </dgm:prSet>
      <dgm:spPr/>
    </dgm:pt>
    <dgm:pt modelId="{3E72692E-1226-4893-BF46-041B08F4D878}" type="pres">
      <dgm:prSet presAssocID="{BD2B4ECE-70EF-4B08-90E6-6228046214A1}" presName="space" presStyleCnt="0"/>
      <dgm:spPr/>
    </dgm:pt>
    <dgm:pt modelId="{5CF221C7-F897-43DD-A6DE-5E60125D24CC}" type="pres">
      <dgm:prSet presAssocID="{70E917A4-15CE-44A9-8ED0-30C0B03D2782}" presName="composite" presStyleCnt="0"/>
      <dgm:spPr/>
    </dgm:pt>
    <dgm:pt modelId="{0888DBF7-0940-4952-9CB3-46D47F3DD6A6}" type="pres">
      <dgm:prSet presAssocID="{70E917A4-15CE-44A9-8ED0-30C0B03D2782}" presName="parTx" presStyleLbl="alignNode1" presStyleIdx="2" presStyleCnt="3">
        <dgm:presLayoutVars>
          <dgm:chMax val="0"/>
          <dgm:chPref val="0"/>
          <dgm:bulletEnabled val="1"/>
        </dgm:presLayoutVars>
      </dgm:prSet>
      <dgm:spPr/>
    </dgm:pt>
    <dgm:pt modelId="{1233F073-0D67-4299-85EA-6CD8EDF9D86B}" type="pres">
      <dgm:prSet presAssocID="{70E917A4-15CE-44A9-8ED0-30C0B03D2782}" presName="desTx" presStyleLbl="alignAccFollowNode1" presStyleIdx="2" presStyleCnt="3">
        <dgm:presLayoutVars>
          <dgm:bulletEnabled val="1"/>
        </dgm:presLayoutVars>
      </dgm:prSet>
      <dgm:spPr/>
    </dgm:pt>
  </dgm:ptLst>
  <dgm:cxnLst>
    <dgm:cxn modelId="{2F177604-7706-46BF-846A-F6B8DA43155F}" type="presOf" srcId="{87682CF8-ED25-4F16-8C59-A79FE6EF5052}" destId="{0AB24127-3482-4854-91DE-8CC579856B8E}" srcOrd="0" destOrd="0" presId="urn:microsoft.com/office/officeart/2005/8/layout/hList1"/>
    <dgm:cxn modelId="{B57D5505-031E-40E5-9897-54AD8D87C3A4}" srcId="{70E917A4-15CE-44A9-8ED0-30C0B03D2782}" destId="{B3B1B3AF-202F-479B-8F4A-5B8C73D71F3E}" srcOrd="0" destOrd="0" parTransId="{05EFDCB3-26DB-42D4-AD66-05EEA2AD4FC5}" sibTransId="{53793CD5-0A67-44F6-8BFD-A5998DEB11A9}"/>
    <dgm:cxn modelId="{B9F98A11-9727-415F-8D4A-47F147ED62C5}" srcId="{588BD82A-B744-4D1C-A1A0-6F7C5A7A8162}" destId="{693ED259-7A60-463B-9C83-079632DD508B}" srcOrd="1" destOrd="0" parTransId="{22A6B98F-300C-4E33-8935-A7AB84BDC3B9}" sibTransId="{BD2B4ECE-70EF-4B08-90E6-6228046214A1}"/>
    <dgm:cxn modelId="{5D1FD922-44AF-490F-B896-886D604412E5}" type="presOf" srcId="{B3B1B3AF-202F-479B-8F4A-5B8C73D71F3E}" destId="{1233F073-0D67-4299-85EA-6CD8EDF9D86B}" srcOrd="0" destOrd="0" presId="urn:microsoft.com/office/officeart/2005/8/layout/hList1"/>
    <dgm:cxn modelId="{0E8DE93D-9FE6-4FAD-99CE-9C0F4E7931E2}" srcId="{693ED259-7A60-463B-9C83-079632DD508B}" destId="{1412B6E7-4FA2-4295-8B60-37A30848EBC5}" srcOrd="1" destOrd="0" parTransId="{84B5FE49-80E4-42C8-8FC9-1216B3A0A50F}" sibTransId="{48BC4B96-3D13-4035-8884-7175FD6AABFA}"/>
    <dgm:cxn modelId="{7A735A5C-19D3-4636-A7C5-A8B2572E6F75}" srcId="{70E917A4-15CE-44A9-8ED0-30C0B03D2782}" destId="{1A15EF1F-7843-4817-940B-0929E6DD00D1}" srcOrd="1" destOrd="0" parTransId="{B44D59AA-E4E4-48AE-85ED-DE712CCEA852}" sibTransId="{8B8CAAC3-DBB4-4DA6-971A-31491C15AEBD}"/>
    <dgm:cxn modelId="{F06B7D46-11ED-4A10-9852-B3853CDF99E5}" type="presOf" srcId="{588BD82A-B744-4D1C-A1A0-6F7C5A7A8162}" destId="{979676B4-C839-4750-8D08-188809F338A3}" srcOrd="0" destOrd="0" presId="urn:microsoft.com/office/officeart/2005/8/layout/hList1"/>
    <dgm:cxn modelId="{921FA446-68F0-476E-B96A-09A219035927}" type="presOf" srcId="{0A7B5090-39B8-43FD-93B8-AFBFEA81B8A5}" destId="{19AECCC3-9102-43AC-9EAF-BE4630CC4B6E}" srcOrd="0" destOrd="0" presId="urn:microsoft.com/office/officeart/2005/8/layout/hList1"/>
    <dgm:cxn modelId="{E9125078-7AC9-43F3-A53C-D7D078C0B7F2}" srcId="{588BD82A-B744-4D1C-A1A0-6F7C5A7A8162}" destId="{87682CF8-ED25-4F16-8C59-A79FE6EF5052}" srcOrd="0" destOrd="0" parTransId="{7CBEE380-97BB-4454-AAD4-D4B971E564E8}" sibTransId="{797E9D68-0E68-42C2-8F1E-D2A27AD46BC1}"/>
    <dgm:cxn modelId="{4316757D-2D3C-4F93-98EA-336579C04E27}" type="presOf" srcId="{BC376F0C-92C1-445A-85EF-48CB75A23041}" destId="{ECACD0AF-EE03-453B-95E0-6C47DEBDDEC4}" srcOrd="0" destOrd="1" presId="urn:microsoft.com/office/officeart/2005/8/layout/hList1"/>
    <dgm:cxn modelId="{2414A482-02DB-4A76-99A3-F2E9C6BAF67B}" srcId="{87682CF8-ED25-4F16-8C59-A79FE6EF5052}" destId="{BC376F0C-92C1-445A-85EF-48CB75A23041}" srcOrd="1" destOrd="0" parTransId="{0DC3295C-695F-48CA-8DDC-97552FBEDCCD}" sibTransId="{B877A35F-303D-41C2-AA9C-052E4C9AD56B}"/>
    <dgm:cxn modelId="{A010868A-6724-44FF-84B3-800EA07C390F}" type="presOf" srcId="{693ED259-7A60-463B-9C83-079632DD508B}" destId="{9F83C94B-954C-4A50-AA59-C4B452D4BC15}" srcOrd="0" destOrd="0" presId="urn:microsoft.com/office/officeart/2005/8/layout/hList1"/>
    <dgm:cxn modelId="{A16FC69A-A1E1-4169-9A1D-00CE9351487E}" type="presOf" srcId="{70E917A4-15CE-44A9-8ED0-30C0B03D2782}" destId="{0888DBF7-0940-4952-9CB3-46D47F3DD6A6}" srcOrd="0" destOrd="0" presId="urn:microsoft.com/office/officeart/2005/8/layout/hList1"/>
    <dgm:cxn modelId="{332FC0A8-F3C1-49E4-A4E5-E34841C3D9EE}" type="presOf" srcId="{6ADFD2E4-06F3-4102-8320-21377B5615B3}" destId="{ECACD0AF-EE03-453B-95E0-6C47DEBDDEC4}" srcOrd="0" destOrd="0" presId="urn:microsoft.com/office/officeart/2005/8/layout/hList1"/>
    <dgm:cxn modelId="{5C1383B3-6798-4184-9346-25D164DB1BB4}" srcId="{87682CF8-ED25-4F16-8C59-A79FE6EF5052}" destId="{6ADFD2E4-06F3-4102-8320-21377B5615B3}" srcOrd="0" destOrd="0" parTransId="{D5E7E331-F3EC-4EA1-A6B6-9317FCFCA9E8}" sibTransId="{6CAB246C-B7E9-4F0C-A5FE-C2B4B48AEDAA}"/>
    <dgm:cxn modelId="{E5761CC9-C525-4D59-BE84-58B19A421444}" type="presOf" srcId="{1412B6E7-4FA2-4295-8B60-37A30848EBC5}" destId="{19AECCC3-9102-43AC-9EAF-BE4630CC4B6E}" srcOrd="0" destOrd="1" presId="urn:microsoft.com/office/officeart/2005/8/layout/hList1"/>
    <dgm:cxn modelId="{708F56D1-C051-475E-93C5-8A2454742BD9}" srcId="{588BD82A-B744-4D1C-A1A0-6F7C5A7A8162}" destId="{70E917A4-15CE-44A9-8ED0-30C0B03D2782}" srcOrd="2" destOrd="0" parTransId="{447E5881-8EB0-479D-94D4-E8F34C7D1FD5}" sibTransId="{81600E77-6AC7-4D28-B287-415833CC3586}"/>
    <dgm:cxn modelId="{5A5CFCE8-B942-490D-B60C-5A0475042B90}" type="presOf" srcId="{1A15EF1F-7843-4817-940B-0929E6DD00D1}" destId="{1233F073-0D67-4299-85EA-6CD8EDF9D86B}" srcOrd="0" destOrd="1" presId="urn:microsoft.com/office/officeart/2005/8/layout/hList1"/>
    <dgm:cxn modelId="{BCBAAAFD-F928-4CE9-B0CB-BD4641091DAC}" srcId="{693ED259-7A60-463B-9C83-079632DD508B}" destId="{0A7B5090-39B8-43FD-93B8-AFBFEA81B8A5}" srcOrd="0" destOrd="0" parTransId="{CF39FB78-566F-432C-A7AB-0D24641DC426}" sibTransId="{B0C421BD-2D0A-468C-B56E-1623882F77D9}"/>
    <dgm:cxn modelId="{80F7E21D-D7BC-41EE-8D83-907BE1791107}" type="presParOf" srcId="{979676B4-C839-4750-8D08-188809F338A3}" destId="{A01FCAE1-634C-419C-967C-F0D5A2845960}" srcOrd="0" destOrd="0" presId="urn:microsoft.com/office/officeart/2005/8/layout/hList1"/>
    <dgm:cxn modelId="{F230D2BB-2841-4A0D-ABD0-0466A53AB490}" type="presParOf" srcId="{A01FCAE1-634C-419C-967C-F0D5A2845960}" destId="{0AB24127-3482-4854-91DE-8CC579856B8E}" srcOrd="0" destOrd="0" presId="urn:microsoft.com/office/officeart/2005/8/layout/hList1"/>
    <dgm:cxn modelId="{72B815A6-DAB1-48F3-AC86-D9BB0328473B}" type="presParOf" srcId="{A01FCAE1-634C-419C-967C-F0D5A2845960}" destId="{ECACD0AF-EE03-453B-95E0-6C47DEBDDEC4}" srcOrd="1" destOrd="0" presId="urn:microsoft.com/office/officeart/2005/8/layout/hList1"/>
    <dgm:cxn modelId="{23FA9612-A388-4CBB-96B6-F74F1D8BCBDC}" type="presParOf" srcId="{979676B4-C839-4750-8D08-188809F338A3}" destId="{A7E0C6C0-41E5-40D1-8C6A-CC413477412E}" srcOrd="1" destOrd="0" presId="urn:microsoft.com/office/officeart/2005/8/layout/hList1"/>
    <dgm:cxn modelId="{CC13B6B2-7517-4631-8DEC-F3A953FEF57C}" type="presParOf" srcId="{979676B4-C839-4750-8D08-188809F338A3}" destId="{587C6E1F-72BD-4342-A9BE-388447296165}" srcOrd="2" destOrd="0" presId="urn:microsoft.com/office/officeart/2005/8/layout/hList1"/>
    <dgm:cxn modelId="{034621C5-D148-4C23-94A3-DDC985271698}" type="presParOf" srcId="{587C6E1F-72BD-4342-A9BE-388447296165}" destId="{9F83C94B-954C-4A50-AA59-C4B452D4BC15}" srcOrd="0" destOrd="0" presId="urn:microsoft.com/office/officeart/2005/8/layout/hList1"/>
    <dgm:cxn modelId="{00A0DEBA-4FB9-421B-B8F3-B602AC0393DC}" type="presParOf" srcId="{587C6E1F-72BD-4342-A9BE-388447296165}" destId="{19AECCC3-9102-43AC-9EAF-BE4630CC4B6E}" srcOrd="1" destOrd="0" presId="urn:microsoft.com/office/officeart/2005/8/layout/hList1"/>
    <dgm:cxn modelId="{C6528F5A-C390-445A-A235-2F64B87FA10C}" type="presParOf" srcId="{979676B4-C839-4750-8D08-188809F338A3}" destId="{3E72692E-1226-4893-BF46-041B08F4D878}" srcOrd="3" destOrd="0" presId="urn:microsoft.com/office/officeart/2005/8/layout/hList1"/>
    <dgm:cxn modelId="{61001D97-6E19-4838-936A-2892FE29DCBC}" type="presParOf" srcId="{979676B4-C839-4750-8D08-188809F338A3}" destId="{5CF221C7-F897-43DD-A6DE-5E60125D24CC}" srcOrd="4" destOrd="0" presId="urn:microsoft.com/office/officeart/2005/8/layout/hList1"/>
    <dgm:cxn modelId="{FEDA82DD-AAA4-4631-8ED0-139741382820}" type="presParOf" srcId="{5CF221C7-F897-43DD-A6DE-5E60125D24CC}" destId="{0888DBF7-0940-4952-9CB3-46D47F3DD6A6}" srcOrd="0" destOrd="0" presId="urn:microsoft.com/office/officeart/2005/8/layout/hList1"/>
    <dgm:cxn modelId="{9CF57CE6-53E2-4210-83F0-45F1401009B7}" type="presParOf" srcId="{5CF221C7-F897-43DD-A6DE-5E60125D24CC}" destId="{1233F073-0D67-4299-85EA-6CD8EDF9D86B}"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8256260-AF50-4DF1-93E0-9B0D2AE64383}"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C149B6D-C910-4E37-8957-53D038E189ED}">
      <dgm:prSet/>
      <dgm:spPr>
        <a:solidFill>
          <a:schemeClr val="tx2"/>
        </a:solidFill>
        <a:ln w="28575">
          <a:solidFill>
            <a:schemeClr val="tx2"/>
          </a:solidFill>
        </a:ln>
      </dgm:spPr>
      <dgm:t>
        <a:bodyPr/>
        <a:lstStyle/>
        <a:p>
          <a:r>
            <a:rPr lang="en-US" b="1" baseline="0">
              <a:latin typeface="+mj-lt"/>
            </a:rPr>
            <a:t>Example 1: Natural disaster damage to schools</a:t>
          </a:r>
          <a:endParaRPr lang="en-US" b="1">
            <a:latin typeface="+mj-lt"/>
          </a:endParaRPr>
        </a:p>
      </dgm:t>
    </dgm:pt>
    <dgm:pt modelId="{259A5882-CB4D-4C0F-A42E-E37F3D8525EF}" type="parTrans" cxnId="{3074F1CE-3785-437E-AC4D-586D706A772A}">
      <dgm:prSet/>
      <dgm:spPr/>
      <dgm:t>
        <a:bodyPr/>
        <a:lstStyle/>
        <a:p>
          <a:endParaRPr lang="en-US"/>
        </a:p>
      </dgm:t>
    </dgm:pt>
    <dgm:pt modelId="{CC4DC4A6-5752-4C59-B288-059931A560FD}" type="sibTrans" cxnId="{3074F1CE-3785-437E-AC4D-586D706A772A}">
      <dgm:prSet/>
      <dgm:spPr/>
      <dgm:t>
        <a:bodyPr/>
        <a:lstStyle/>
        <a:p>
          <a:endParaRPr lang="en-US"/>
        </a:p>
      </dgm:t>
    </dgm:pt>
    <dgm:pt modelId="{B1D76679-A7B8-46DA-B155-71A31E28FA15}">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a:t>Flood, fire, or tornado destroys or severely damages facilities.</a:t>
          </a:r>
          <a:endParaRPr lang="en-US" sz="2400"/>
        </a:p>
      </dgm:t>
    </dgm:pt>
    <dgm:pt modelId="{CB8DB716-433B-47B4-9BE0-AAC92421B5E2}" type="parTrans" cxnId="{40FFB04D-6586-4F3E-8018-9A0947B364B3}">
      <dgm:prSet/>
      <dgm:spPr/>
      <dgm:t>
        <a:bodyPr/>
        <a:lstStyle/>
        <a:p>
          <a:endParaRPr lang="en-US"/>
        </a:p>
      </dgm:t>
    </dgm:pt>
    <dgm:pt modelId="{9B3792E0-0BA4-4792-998A-03D6611A760A}" type="sibTrans" cxnId="{40FFB04D-6586-4F3E-8018-9A0947B364B3}">
      <dgm:prSet/>
      <dgm:spPr/>
      <dgm:t>
        <a:bodyPr/>
        <a:lstStyle/>
        <a:p>
          <a:endParaRPr lang="en-US"/>
        </a:p>
      </dgm:t>
    </dgm:pt>
    <dgm:pt modelId="{AA838792-EAB1-4F4F-BBF4-1419F0FA851D}">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dirty="0"/>
            <a:t>Related grants and cleanup costs.</a:t>
          </a:r>
          <a:endParaRPr lang="en-US" sz="2400" dirty="0"/>
        </a:p>
      </dgm:t>
    </dgm:pt>
    <dgm:pt modelId="{A21CFF8A-07E8-4752-A2FB-EFB467C57AC9}" type="parTrans" cxnId="{42AC69E6-77DB-467F-BBE4-2AE423ADF3E1}">
      <dgm:prSet/>
      <dgm:spPr/>
      <dgm:t>
        <a:bodyPr/>
        <a:lstStyle/>
        <a:p>
          <a:endParaRPr lang="en-US"/>
        </a:p>
      </dgm:t>
    </dgm:pt>
    <dgm:pt modelId="{182F0F0D-A946-45C8-AE87-ABCD8CB6EBD8}" type="sibTrans" cxnId="{42AC69E6-77DB-467F-BBE4-2AE423ADF3E1}">
      <dgm:prSet/>
      <dgm:spPr/>
      <dgm:t>
        <a:bodyPr/>
        <a:lstStyle/>
        <a:p>
          <a:endParaRPr lang="en-US"/>
        </a:p>
      </dgm:t>
    </dgm:pt>
    <dgm:pt modelId="{61B468B2-6CDF-4BF1-B02A-AA8D3108E1AA}">
      <dgm:prSet/>
      <dgm:spPr>
        <a:solidFill>
          <a:schemeClr val="tx2"/>
        </a:solidFill>
        <a:ln w="28575">
          <a:solidFill>
            <a:schemeClr val="tx2"/>
          </a:solidFill>
        </a:ln>
      </dgm:spPr>
      <dgm:t>
        <a:bodyPr/>
        <a:lstStyle/>
        <a:p>
          <a:r>
            <a:rPr lang="en-US" b="1" baseline="0">
              <a:latin typeface="+mj-lt"/>
            </a:rPr>
            <a:t>Example 2: Abrupt enrollment‑driven closure</a:t>
          </a:r>
          <a:endParaRPr lang="en-US" b="1">
            <a:latin typeface="+mj-lt"/>
          </a:endParaRPr>
        </a:p>
      </dgm:t>
    </dgm:pt>
    <dgm:pt modelId="{EEB56B0E-7FDA-4B88-8FA0-5A5F074C7C86}" type="parTrans" cxnId="{A40B794D-0DAC-4D56-80C1-7A90B3A555DD}">
      <dgm:prSet/>
      <dgm:spPr/>
      <dgm:t>
        <a:bodyPr/>
        <a:lstStyle/>
        <a:p>
          <a:endParaRPr lang="en-US"/>
        </a:p>
      </dgm:t>
    </dgm:pt>
    <dgm:pt modelId="{114B0713-3D25-4B7C-84CE-35AB94EB5220}" type="sibTrans" cxnId="{A40B794D-0DAC-4D56-80C1-7A90B3A555DD}">
      <dgm:prSet/>
      <dgm:spPr/>
      <dgm:t>
        <a:bodyPr/>
        <a:lstStyle/>
        <a:p>
          <a:endParaRPr lang="en-US"/>
        </a:p>
      </dgm:t>
    </dgm:pt>
    <dgm:pt modelId="{4494EBA8-9259-4ACF-9B5E-CBC757CDAE22}">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a:t>Emergency closure of a school mid‑year.</a:t>
          </a:r>
          <a:endParaRPr lang="en-US" sz="2400"/>
        </a:p>
      </dgm:t>
    </dgm:pt>
    <dgm:pt modelId="{356943AD-DF11-4777-8A4D-6C9FCB801CFA}" type="parTrans" cxnId="{BC324B7C-82B6-407A-A99A-ED0D84D5EE61}">
      <dgm:prSet/>
      <dgm:spPr/>
      <dgm:t>
        <a:bodyPr/>
        <a:lstStyle/>
        <a:p>
          <a:endParaRPr lang="en-US"/>
        </a:p>
      </dgm:t>
    </dgm:pt>
    <dgm:pt modelId="{D1E5AE82-8765-42FF-8E02-00878015CF3D}" type="sibTrans" cxnId="{BC324B7C-82B6-407A-A99A-ED0D84D5EE61}">
      <dgm:prSet/>
      <dgm:spPr/>
      <dgm:t>
        <a:bodyPr/>
        <a:lstStyle/>
        <a:p>
          <a:endParaRPr lang="en-US"/>
        </a:p>
      </dgm:t>
    </dgm:pt>
    <dgm:pt modelId="{82B23011-FB7A-4972-B49A-DC5FB8028242}">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a:t>Large write‑offs of remaining assets.</a:t>
          </a:r>
          <a:endParaRPr lang="en-US" sz="2400"/>
        </a:p>
      </dgm:t>
    </dgm:pt>
    <dgm:pt modelId="{F5E47374-A0D5-4898-936E-E70F73C42007}" type="parTrans" cxnId="{B06593A4-B613-4AD4-9F2A-F1C1FFE2DC1F}">
      <dgm:prSet/>
      <dgm:spPr/>
      <dgm:t>
        <a:bodyPr/>
        <a:lstStyle/>
        <a:p>
          <a:endParaRPr lang="en-US"/>
        </a:p>
      </dgm:t>
    </dgm:pt>
    <dgm:pt modelId="{20BBF195-68D7-425A-A58F-5579C603AE6B}" type="sibTrans" cxnId="{B06593A4-B613-4AD4-9F2A-F1C1FFE2DC1F}">
      <dgm:prSet/>
      <dgm:spPr/>
      <dgm:t>
        <a:bodyPr/>
        <a:lstStyle/>
        <a:p>
          <a:endParaRPr lang="en-US"/>
        </a:p>
      </dgm:t>
    </dgm:pt>
    <dgm:pt modelId="{0FF8D743-4FDF-475C-8A58-4018AC7C3FCF}">
      <dgm:prSet/>
      <dgm:spPr>
        <a:solidFill>
          <a:schemeClr val="tx2"/>
        </a:solidFill>
        <a:ln w="28575">
          <a:solidFill>
            <a:schemeClr val="tx2"/>
          </a:solidFill>
        </a:ln>
      </dgm:spPr>
      <dgm:t>
        <a:bodyPr/>
        <a:lstStyle/>
        <a:p>
          <a:r>
            <a:rPr lang="en-US" b="1" baseline="0">
              <a:latin typeface="+mj-lt"/>
            </a:rPr>
            <a:t>Example 3: One‑time legal settlement</a:t>
          </a:r>
          <a:endParaRPr lang="en-US" b="1">
            <a:latin typeface="+mj-lt"/>
          </a:endParaRPr>
        </a:p>
      </dgm:t>
    </dgm:pt>
    <dgm:pt modelId="{351135F0-4B62-40AD-84FF-0EEB9ACEC31B}" type="parTrans" cxnId="{D2D672F3-D7C3-4A6B-8375-81EFC3A7D07F}">
      <dgm:prSet/>
      <dgm:spPr/>
      <dgm:t>
        <a:bodyPr/>
        <a:lstStyle/>
        <a:p>
          <a:endParaRPr lang="en-US"/>
        </a:p>
      </dgm:t>
    </dgm:pt>
    <dgm:pt modelId="{3CE0888B-1ABD-4A3C-94E4-B9D8D5C2BBC2}" type="sibTrans" cxnId="{D2D672F3-D7C3-4A6B-8375-81EFC3A7D07F}">
      <dgm:prSet/>
      <dgm:spPr/>
      <dgm:t>
        <a:bodyPr/>
        <a:lstStyle/>
        <a:p>
          <a:endParaRPr lang="en-US"/>
        </a:p>
      </dgm:t>
    </dgm:pt>
    <dgm:pt modelId="{9323134A-AAB7-4DC5-8C47-F8F4BDCBFE72}">
      <dgm:prSet custT="1"/>
      <dgm:spPr>
        <a:solidFill>
          <a:schemeClr val="accent2">
            <a:lumMod val="10000"/>
            <a:lumOff val="90000"/>
            <a:alpha val="90000"/>
          </a:schemeClr>
        </a:solidFill>
        <a:ln w="28575">
          <a:solidFill>
            <a:schemeClr val="tx2"/>
          </a:solidFill>
        </a:ln>
      </dgm:spPr>
      <dgm:t>
        <a:bodyPr/>
        <a:lstStyle/>
        <a:p>
          <a:pPr>
            <a:lnSpc>
              <a:spcPct val="100000"/>
            </a:lnSpc>
            <a:spcAft>
              <a:spcPts val="1200"/>
            </a:spcAft>
          </a:pPr>
          <a:r>
            <a:rPr lang="en-US" sz="2400" baseline="0"/>
            <a:t>Settlement related to historical claims or governance issues.</a:t>
          </a:r>
          <a:endParaRPr lang="en-US" sz="2400"/>
        </a:p>
      </dgm:t>
    </dgm:pt>
    <dgm:pt modelId="{3B579613-4A1C-4415-AA1C-A4B5AB493D3E}" type="parTrans" cxnId="{307511A2-7829-4A7B-B33F-B8F7E2E067D7}">
      <dgm:prSet/>
      <dgm:spPr/>
      <dgm:t>
        <a:bodyPr/>
        <a:lstStyle/>
        <a:p>
          <a:endParaRPr lang="en-US"/>
        </a:p>
      </dgm:t>
    </dgm:pt>
    <dgm:pt modelId="{5F54A32E-72C9-4005-AA85-51083861660E}" type="sibTrans" cxnId="{307511A2-7829-4A7B-B33F-B8F7E2E067D7}">
      <dgm:prSet/>
      <dgm:spPr/>
      <dgm:t>
        <a:bodyPr/>
        <a:lstStyle/>
        <a:p>
          <a:endParaRPr lang="en-US"/>
        </a:p>
      </dgm:t>
    </dgm:pt>
    <dgm:pt modelId="{E354513B-DD7F-4563-B196-4C69DAFDFC57}" type="pres">
      <dgm:prSet presAssocID="{C8256260-AF50-4DF1-93E0-9B0D2AE64383}" presName="Name0" presStyleCnt="0">
        <dgm:presLayoutVars>
          <dgm:dir/>
          <dgm:animLvl val="lvl"/>
          <dgm:resizeHandles val="exact"/>
        </dgm:presLayoutVars>
      </dgm:prSet>
      <dgm:spPr/>
    </dgm:pt>
    <dgm:pt modelId="{FDB5AF40-E27B-44BD-AEF2-D962DD09C5E9}" type="pres">
      <dgm:prSet presAssocID="{CC149B6D-C910-4E37-8957-53D038E189ED}" presName="composite" presStyleCnt="0"/>
      <dgm:spPr/>
    </dgm:pt>
    <dgm:pt modelId="{4BA6B648-2368-48A1-A906-43EBD547ACF3}" type="pres">
      <dgm:prSet presAssocID="{CC149B6D-C910-4E37-8957-53D038E189ED}" presName="parTx" presStyleLbl="alignNode1" presStyleIdx="0" presStyleCnt="3">
        <dgm:presLayoutVars>
          <dgm:chMax val="0"/>
          <dgm:chPref val="0"/>
          <dgm:bulletEnabled val="1"/>
        </dgm:presLayoutVars>
      </dgm:prSet>
      <dgm:spPr/>
    </dgm:pt>
    <dgm:pt modelId="{31F53364-F48F-45D3-A75D-97E38D3F9B42}" type="pres">
      <dgm:prSet presAssocID="{CC149B6D-C910-4E37-8957-53D038E189ED}" presName="desTx" presStyleLbl="alignAccFollowNode1" presStyleIdx="0" presStyleCnt="3">
        <dgm:presLayoutVars>
          <dgm:bulletEnabled val="1"/>
        </dgm:presLayoutVars>
      </dgm:prSet>
      <dgm:spPr/>
    </dgm:pt>
    <dgm:pt modelId="{DD0DCE0E-4236-4169-AFDE-304DF81D03ED}" type="pres">
      <dgm:prSet presAssocID="{CC4DC4A6-5752-4C59-B288-059931A560FD}" presName="space" presStyleCnt="0"/>
      <dgm:spPr/>
    </dgm:pt>
    <dgm:pt modelId="{F0C5AE2D-AF03-409F-BCD6-45CB53109512}" type="pres">
      <dgm:prSet presAssocID="{61B468B2-6CDF-4BF1-B02A-AA8D3108E1AA}" presName="composite" presStyleCnt="0"/>
      <dgm:spPr/>
    </dgm:pt>
    <dgm:pt modelId="{CB2603FD-5FA8-4777-B526-D54CB7314B9B}" type="pres">
      <dgm:prSet presAssocID="{61B468B2-6CDF-4BF1-B02A-AA8D3108E1AA}" presName="parTx" presStyleLbl="alignNode1" presStyleIdx="1" presStyleCnt="3">
        <dgm:presLayoutVars>
          <dgm:chMax val="0"/>
          <dgm:chPref val="0"/>
          <dgm:bulletEnabled val="1"/>
        </dgm:presLayoutVars>
      </dgm:prSet>
      <dgm:spPr/>
    </dgm:pt>
    <dgm:pt modelId="{5307D4E1-5364-45E3-A51F-6A8F01B329D0}" type="pres">
      <dgm:prSet presAssocID="{61B468B2-6CDF-4BF1-B02A-AA8D3108E1AA}" presName="desTx" presStyleLbl="alignAccFollowNode1" presStyleIdx="1" presStyleCnt="3">
        <dgm:presLayoutVars>
          <dgm:bulletEnabled val="1"/>
        </dgm:presLayoutVars>
      </dgm:prSet>
      <dgm:spPr/>
    </dgm:pt>
    <dgm:pt modelId="{BEC0618F-2685-4E3C-B71F-7E3EA0B56CE7}" type="pres">
      <dgm:prSet presAssocID="{114B0713-3D25-4B7C-84CE-35AB94EB5220}" presName="space" presStyleCnt="0"/>
      <dgm:spPr/>
    </dgm:pt>
    <dgm:pt modelId="{795DA83F-5708-4EBE-A46D-5C71BF765F64}" type="pres">
      <dgm:prSet presAssocID="{0FF8D743-4FDF-475C-8A58-4018AC7C3FCF}" presName="composite" presStyleCnt="0"/>
      <dgm:spPr/>
    </dgm:pt>
    <dgm:pt modelId="{E7CDB4DC-D435-4F5C-A535-F9E1D50A0D62}" type="pres">
      <dgm:prSet presAssocID="{0FF8D743-4FDF-475C-8A58-4018AC7C3FCF}" presName="parTx" presStyleLbl="alignNode1" presStyleIdx="2" presStyleCnt="3">
        <dgm:presLayoutVars>
          <dgm:chMax val="0"/>
          <dgm:chPref val="0"/>
          <dgm:bulletEnabled val="1"/>
        </dgm:presLayoutVars>
      </dgm:prSet>
      <dgm:spPr/>
    </dgm:pt>
    <dgm:pt modelId="{559C9377-545C-481F-9024-34C1CE10D70A}" type="pres">
      <dgm:prSet presAssocID="{0FF8D743-4FDF-475C-8A58-4018AC7C3FCF}" presName="desTx" presStyleLbl="alignAccFollowNode1" presStyleIdx="2" presStyleCnt="3">
        <dgm:presLayoutVars>
          <dgm:bulletEnabled val="1"/>
        </dgm:presLayoutVars>
      </dgm:prSet>
      <dgm:spPr/>
    </dgm:pt>
  </dgm:ptLst>
  <dgm:cxnLst>
    <dgm:cxn modelId="{88ABBC01-E7F7-4D88-BF74-2566E381D91E}" type="presOf" srcId="{9323134A-AAB7-4DC5-8C47-F8F4BDCBFE72}" destId="{559C9377-545C-481F-9024-34C1CE10D70A}" srcOrd="0" destOrd="0" presId="urn:microsoft.com/office/officeart/2005/8/layout/hList1"/>
    <dgm:cxn modelId="{13BFD801-512F-4DA2-A4BD-33F1C00AB7A3}" type="presOf" srcId="{AA838792-EAB1-4F4F-BBF4-1419F0FA851D}" destId="{31F53364-F48F-45D3-A75D-97E38D3F9B42}" srcOrd="0" destOrd="1" presId="urn:microsoft.com/office/officeart/2005/8/layout/hList1"/>
    <dgm:cxn modelId="{F91FCF0C-AEE0-4F32-8F29-273B1434D8BF}" type="presOf" srcId="{82B23011-FB7A-4972-B49A-DC5FB8028242}" destId="{5307D4E1-5364-45E3-A51F-6A8F01B329D0}" srcOrd="0" destOrd="1" presId="urn:microsoft.com/office/officeart/2005/8/layout/hList1"/>
    <dgm:cxn modelId="{92E33444-595E-45A9-82A1-19AEDFCFDE62}" type="presOf" srcId="{CC149B6D-C910-4E37-8957-53D038E189ED}" destId="{4BA6B648-2368-48A1-A906-43EBD547ACF3}" srcOrd="0" destOrd="0" presId="urn:microsoft.com/office/officeart/2005/8/layout/hList1"/>
    <dgm:cxn modelId="{A40B794D-0DAC-4D56-80C1-7A90B3A555DD}" srcId="{C8256260-AF50-4DF1-93E0-9B0D2AE64383}" destId="{61B468B2-6CDF-4BF1-B02A-AA8D3108E1AA}" srcOrd="1" destOrd="0" parTransId="{EEB56B0E-7FDA-4B88-8FA0-5A5F074C7C86}" sibTransId="{114B0713-3D25-4B7C-84CE-35AB94EB5220}"/>
    <dgm:cxn modelId="{40FFB04D-6586-4F3E-8018-9A0947B364B3}" srcId="{CC149B6D-C910-4E37-8957-53D038E189ED}" destId="{B1D76679-A7B8-46DA-B155-71A31E28FA15}" srcOrd="0" destOrd="0" parTransId="{CB8DB716-433B-47B4-9BE0-AAC92421B5E2}" sibTransId="{9B3792E0-0BA4-4792-998A-03D6611A760A}"/>
    <dgm:cxn modelId="{38ACF44E-AEDF-4BB4-B0F7-D4030AFA5B93}" type="presOf" srcId="{0FF8D743-4FDF-475C-8A58-4018AC7C3FCF}" destId="{E7CDB4DC-D435-4F5C-A535-F9E1D50A0D62}" srcOrd="0" destOrd="0" presId="urn:microsoft.com/office/officeart/2005/8/layout/hList1"/>
    <dgm:cxn modelId="{C962537A-E7E5-41CF-8040-A4A806B7E174}" type="presOf" srcId="{4494EBA8-9259-4ACF-9B5E-CBC757CDAE22}" destId="{5307D4E1-5364-45E3-A51F-6A8F01B329D0}" srcOrd="0" destOrd="0" presId="urn:microsoft.com/office/officeart/2005/8/layout/hList1"/>
    <dgm:cxn modelId="{BC324B7C-82B6-407A-A99A-ED0D84D5EE61}" srcId="{61B468B2-6CDF-4BF1-B02A-AA8D3108E1AA}" destId="{4494EBA8-9259-4ACF-9B5E-CBC757CDAE22}" srcOrd="0" destOrd="0" parTransId="{356943AD-DF11-4777-8A4D-6C9FCB801CFA}" sibTransId="{D1E5AE82-8765-42FF-8E02-00878015CF3D}"/>
    <dgm:cxn modelId="{5D7B898A-80DB-48A3-B92C-D1E671325876}" type="presOf" srcId="{61B468B2-6CDF-4BF1-B02A-AA8D3108E1AA}" destId="{CB2603FD-5FA8-4777-B526-D54CB7314B9B}" srcOrd="0" destOrd="0" presId="urn:microsoft.com/office/officeart/2005/8/layout/hList1"/>
    <dgm:cxn modelId="{307511A2-7829-4A7B-B33F-B8F7E2E067D7}" srcId="{0FF8D743-4FDF-475C-8A58-4018AC7C3FCF}" destId="{9323134A-AAB7-4DC5-8C47-F8F4BDCBFE72}" srcOrd="0" destOrd="0" parTransId="{3B579613-4A1C-4415-AA1C-A4B5AB493D3E}" sibTransId="{5F54A32E-72C9-4005-AA85-51083861660E}"/>
    <dgm:cxn modelId="{B06593A4-B613-4AD4-9F2A-F1C1FFE2DC1F}" srcId="{61B468B2-6CDF-4BF1-B02A-AA8D3108E1AA}" destId="{82B23011-FB7A-4972-B49A-DC5FB8028242}" srcOrd="1" destOrd="0" parTransId="{F5E47374-A0D5-4898-936E-E70F73C42007}" sibTransId="{20BBF195-68D7-425A-A58F-5579C603AE6B}"/>
    <dgm:cxn modelId="{074D38BF-AEE4-4112-BED3-40224E221238}" type="presOf" srcId="{B1D76679-A7B8-46DA-B155-71A31E28FA15}" destId="{31F53364-F48F-45D3-A75D-97E38D3F9B42}" srcOrd="0" destOrd="0" presId="urn:microsoft.com/office/officeart/2005/8/layout/hList1"/>
    <dgm:cxn modelId="{475B57CC-7D7D-4574-8896-E0E379125C75}" type="presOf" srcId="{C8256260-AF50-4DF1-93E0-9B0D2AE64383}" destId="{E354513B-DD7F-4563-B196-4C69DAFDFC57}" srcOrd="0" destOrd="0" presId="urn:microsoft.com/office/officeart/2005/8/layout/hList1"/>
    <dgm:cxn modelId="{3074F1CE-3785-437E-AC4D-586D706A772A}" srcId="{C8256260-AF50-4DF1-93E0-9B0D2AE64383}" destId="{CC149B6D-C910-4E37-8957-53D038E189ED}" srcOrd="0" destOrd="0" parTransId="{259A5882-CB4D-4C0F-A42E-E37F3D8525EF}" sibTransId="{CC4DC4A6-5752-4C59-B288-059931A560FD}"/>
    <dgm:cxn modelId="{42AC69E6-77DB-467F-BBE4-2AE423ADF3E1}" srcId="{CC149B6D-C910-4E37-8957-53D038E189ED}" destId="{AA838792-EAB1-4F4F-BBF4-1419F0FA851D}" srcOrd="1" destOrd="0" parTransId="{A21CFF8A-07E8-4752-A2FB-EFB467C57AC9}" sibTransId="{182F0F0D-A946-45C8-AE87-ABCD8CB6EBD8}"/>
    <dgm:cxn modelId="{D2D672F3-D7C3-4A6B-8375-81EFC3A7D07F}" srcId="{C8256260-AF50-4DF1-93E0-9B0D2AE64383}" destId="{0FF8D743-4FDF-475C-8A58-4018AC7C3FCF}" srcOrd="2" destOrd="0" parTransId="{351135F0-4B62-40AD-84FF-0EEB9ACEC31B}" sibTransId="{3CE0888B-1ABD-4A3C-94E4-B9D8D5C2BBC2}"/>
    <dgm:cxn modelId="{B770EA77-05CD-4E82-83C3-4DEC524CA56C}" type="presParOf" srcId="{E354513B-DD7F-4563-B196-4C69DAFDFC57}" destId="{FDB5AF40-E27B-44BD-AEF2-D962DD09C5E9}" srcOrd="0" destOrd="0" presId="urn:microsoft.com/office/officeart/2005/8/layout/hList1"/>
    <dgm:cxn modelId="{B945C7DC-A70B-45B1-B393-DE684ED9152B}" type="presParOf" srcId="{FDB5AF40-E27B-44BD-AEF2-D962DD09C5E9}" destId="{4BA6B648-2368-48A1-A906-43EBD547ACF3}" srcOrd="0" destOrd="0" presId="urn:microsoft.com/office/officeart/2005/8/layout/hList1"/>
    <dgm:cxn modelId="{581D707B-24E7-4D81-85FB-3B84A8FAF464}" type="presParOf" srcId="{FDB5AF40-E27B-44BD-AEF2-D962DD09C5E9}" destId="{31F53364-F48F-45D3-A75D-97E38D3F9B42}" srcOrd="1" destOrd="0" presId="urn:microsoft.com/office/officeart/2005/8/layout/hList1"/>
    <dgm:cxn modelId="{2247C1C3-D9E1-4BC8-ADDF-4FBEA59C98FE}" type="presParOf" srcId="{E354513B-DD7F-4563-B196-4C69DAFDFC57}" destId="{DD0DCE0E-4236-4169-AFDE-304DF81D03ED}" srcOrd="1" destOrd="0" presId="urn:microsoft.com/office/officeart/2005/8/layout/hList1"/>
    <dgm:cxn modelId="{669F0485-EEF8-45F4-9A60-4E3993910494}" type="presParOf" srcId="{E354513B-DD7F-4563-B196-4C69DAFDFC57}" destId="{F0C5AE2D-AF03-409F-BCD6-45CB53109512}" srcOrd="2" destOrd="0" presId="urn:microsoft.com/office/officeart/2005/8/layout/hList1"/>
    <dgm:cxn modelId="{C01F04E6-93B2-4726-AF9A-644F8272D2AF}" type="presParOf" srcId="{F0C5AE2D-AF03-409F-BCD6-45CB53109512}" destId="{CB2603FD-5FA8-4777-B526-D54CB7314B9B}" srcOrd="0" destOrd="0" presId="urn:microsoft.com/office/officeart/2005/8/layout/hList1"/>
    <dgm:cxn modelId="{58D0511F-38ED-4E9D-99A8-32E8DE0A20D8}" type="presParOf" srcId="{F0C5AE2D-AF03-409F-BCD6-45CB53109512}" destId="{5307D4E1-5364-45E3-A51F-6A8F01B329D0}" srcOrd="1" destOrd="0" presId="urn:microsoft.com/office/officeart/2005/8/layout/hList1"/>
    <dgm:cxn modelId="{0523433B-EADA-4244-8F1D-01660D03D830}" type="presParOf" srcId="{E354513B-DD7F-4563-B196-4C69DAFDFC57}" destId="{BEC0618F-2685-4E3C-B71F-7E3EA0B56CE7}" srcOrd="3" destOrd="0" presId="urn:microsoft.com/office/officeart/2005/8/layout/hList1"/>
    <dgm:cxn modelId="{148A16E3-15FE-4C42-BDEE-8EDABBE8FC32}" type="presParOf" srcId="{E354513B-DD7F-4563-B196-4C69DAFDFC57}" destId="{795DA83F-5708-4EBE-A46D-5C71BF765F64}" srcOrd="4" destOrd="0" presId="urn:microsoft.com/office/officeart/2005/8/layout/hList1"/>
    <dgm:cxn modelId="{F5922D09-B914-442B-92F6-8DFE4412970B}" type="presParOf" srcId="{795DA83F-5708-4EBE-A46D-5C71BF765F64}" destId="{E7CDB4DC-D435-4F5C-A535-F9E1D50A0D62}" srcOrd="0" destOrd="0" presId="urn:microsoft.com/office/officeart/2005/8/layout/hList1"/>
    <dgm:cxn modelId="{6C216A08-336E-4A8E-937D-2EB0B2715BB1}" type="presParOf" srcId="{795DA83F-5708-4EBE-A46D-5C71BF765F64}" destId="{559C9377-545C-481F-9024-34C1CE10D70A}"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78B6B25D-6A3B-4A5F-8C07-A8A478CECED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E7587EF9-8955-466D-8385-441E42469B88}">
      <dgm:prSet custT="1"/>
      <dgm:spPr>
        <a:solidFill>
          <a:schemeClr val="tx2"/>
        </a:solidFill>
      </dgm:spPr>
      <dgm:t>
        <a:bodyPr/>
        <a:lstStyle/>
        <a:p>
          <a:r>
            <a:rPr lang="en-US" sz="2400" baseline="0"/>
            <a:t>Capital assets to be classified as held for sale if:</a:t>
          </a:r>
          <a:endParaRPr lang="en-US" sz="2400"/>
        </a:p>
      </dgm:t>
    </dgm:pt>
    <dgm:pt modelId="{2A4A91A5-B59A-4440-9198-DC9C2D802088}" type="parTrans" cxnId="{9D566B8C-4631-4A40-B409-E065310466FB}">
      <dgm:prSet/>
      <dgm:spPr/>
      <dgm:t>
        <a:bodyPr/>
        <a:lstStyle/>
        <a:p>
          <a:endParaRPr lang="en-US"/>
        </a:p>
      </dgm:t>
    </dgm:pt>
    <dgm:pt modelId="{5253E5FF-EB3A-47CE-9E5B-C719CB5B83E7}" type="sibTrans" cxnId="{9D566B8C-4631-4A40-B409-E065310466FB}">
      <dgm:prSet/>
      <dgm:spPr/>
      <dgm:t>
        <a:bodyPr/>
        <a:lstStyle/>
        <a:p>
          <a:endParaRPr lang="en-US"/>
        </a:p>
      </dgm:t>
    </dgm:pt>
    <dgm:pt modelId="{5DD2F844-7897-4C43-90AB-088E306288ED}">
      <dgm:prSet custT="1"/>
      <dgm:spPr>
        <a:solidFill>
          <a:schemeClr val="accent2">
            <a:lumMod val="10000"/>
            <a:lumOff val="90000"/>
            <a:alpha val="90000"/>
          </a:schemeClr>
        </a:solidFill>
        <a:ln w="19050">
          <a:solidFill>
            <a:schemeClr val="tx2"/>
          </a:solidFill>
        </a:ln>
      </dgm:spPr>
      <dgm:t>
        <a:bodyPr/>
        <a:lstStyle/>
        <a:p>
          <a:pPr>
            <a:lnSpc>
              <a:spcPct val="100000"/>
            </a:lnSpc>
            <a:spcAft>
              <a:spcPts val="0"/>
            </a:spcAft>
          </a:pPr>
          <a:r>
            <a:rPr lang="en-US" sz="2000" baseline="0">
              <a:solidFill>
                <a:schemeClr val="tx2"/>
              </a:solidFill>
            </a:rPr>
            <a:t>The government has decided to pursue the sale of the asset.</a:t>
          </a:r>
          <a:endParaRPr lang="en-US" sz="2000">
            <a:solidFill>
              <a:schemeClr val="tx2"/>
            </a:solidFill>
          </a:endParaRPr>
        </a:p>
      </dgm:t>
    </dgm:pt>
    <dgm:pt modelId="{753802B5-D986-4FE2-A95F-0BA1357DB34D}" type="parTrans" cxnId="{BC5C29E9-E9D3-45C7-BAAA-7D9F0B392725}">
      <dgm:prSet/>
      <dgm:spPr/>
      <dgm:t>
        <a:bodyPr/>
        <a:lstStyle/>
        <a:p>
          <a:endParaRPr lang="en-US"/>
        </a:p>
      </dgm:t>
    </dgm:pt>
    <dgm:pt modelId="{FB9E646F-0508-46A9-9879-10DCECB4F7B7}" type="sibTrans" cxnId="{BC5C29E9-E9D3-45C7-BAAA-7D9F0B392725}">
      <dgm:prSet/>
      <dgm:spPr/>
      <dgm:t>
        <a:bodyPr/>
        <a:lstStyle/>
        <a:p>
          <a:endParaRPr lang="en-US"/>
        </a:p>
      </dgm:t>
    </dgm:pt>
    <dgm:pt modelId="{C95D18EB-56FB-4412-9B84-6D7097FFFCE6}">
      <dgm:prSet custT="1"/>
      <dgm:spPr>
        <a:solidFill>
          <a:schemeClr val="accent2">
            <a:lumMod val="10000"/>
            <a:lumOff val="90000"/>
            <a:alpha val="90000"/>
          </a:schemeClr>
        </a:solidFill>
        <a:ln w="19050">
          <a:solidFill>
            <a:schemeClr val="tx2"/>
          </a:solidFill>
        </a:ln>
      </dgm:spPr>
      <dgm:t>
        <a:bodyPr/>
        <a:lstStyle/>
        <a:p>
          <a:pPr>
            <a:lnSpc>
              <a:spcPct val="100000"/>
            </a:lnSpc>
            <a:spcAft>
              <a:spcPts val="0"/>
            </a:spcAft>
          </a:pPr>
          <a:r>
            <a:rPr lang="en-US" sz="2000" baseline="0">
              <a:solidFill>
                <a:schemeClr val="tx2"/>
              </a:solidFill>
            </a:rPr>
            <a:t>It is probable that the sale will be finalized within one year of the financial statement date.</a:t>
          </a:r>
          <a:endParaRPr lang="en-US" sz="2000">
            <a:solidFill>
              <a:schemeClr val="tx2"/>
            </a:solidFill>
          </a:endParaRPr>
        </a:p>
      </dgm:t>
    </dgm:pt>
    <dgm:pt modelId="{6AB70240-0A84-46ED-BCDE-716B6B6DFE59}" type="parTrans" cxnId="{FE8E41CC-6DE4-4B65-8E0C-D7331EDF2F04}">
      <dgm:prSet/>
      <dgm:spPr/>
      <dgm:t>
        <a:bodyPr/>
        <a:lstStyle/>
        <a:p>
          <a:endParaRPr lang="en-US"/>
        </a:p>
      </dgm:t>
    </dgm:pt>
    <dgm:pt modelId="{B2F753D8-52BC-42AA-8305-35A7C8034782}" type="sibTrans" cxnId="{FE8E41CC-6DE4-4B65-8E0C-D7331EDF2F04}">
      <dgm:prSet/>
      <dgm:spPr/>
      <dgm:t>
        <a:bodyPr/>
        <a:lstStyle/>
        <a:p>
          <a:endParaRPr lang="en-US"/>
        </a:p>
      </dgm:t>
    </dgm:pt>
    <dgm:pt modelId="{4A405351-DACC-4570-94CE-6711DCABB0ED}">
      <dgm:prSet custT="1"/>
      <dgm:spPr>
        <a:solidFill>
          <a:schemeClr val="tx2"/>
        </a:solidFill>
      </dgm:spPr>
      <dgm:t>
        <a:bodyPr/>
        <a:lstStyle/>
        <a:p>
          <a:r>
            <a:rPr lang="en-US" sz="2400" baseline="0"/>
            <a:t>Factors to consider if it is probable that the sale will occur within one year:</a:t>
          </a:r>
          <a:endParaRPr lang="en-US" sz="2400"/>
        </a:p>
      </dgm:t>
    </dgm:pt>
    <dgm:pt modelId="{2764BEA8-DBF6-4CD5-BCB6-E9E75CE2F821}" type="parTrans" cxnId="{06BC2C7B-3CEF-41AA-9B0E-C9BAF70FFFB0}">
      <dgm:prSet/>
      <dgm:spPr/>
      <dgm:t>
        <a:bodyPr/>
        <a:lstStyle/>
        <a:p>
          <a:endParaRPr lang="en-US"/>
        </a:p>
      </dgm:t>
    </dgm:pt>
    <dgm:pt modelId="{67884544-677E-444D-9D6E-1577A493B55D}" type="sibTrans" cxnId="{06BC2C7B-3CEF-41AA-9B0E-C9BAF70FFFB0}">
      <dgm:prSet/>
      <dgm:spPr/>
      <dgm:t>
        <a:bodyPr/>
        <a:lstStyle/>
        <a:p>
          <a:endParaRPr lang="en-US"/>
        </a:p>
      </dgm:t>
    </dgm:pt>
    <dgm:pt modelId="{8087D286-FF8E-44B8-980A-1D8EEFCB03BA}">
      <dgm:prSet custT="1"/>
      <dgm:spPr>
        <a:solidFill>
          <a:schemeClr val="accent2">
            <a:lumMod val="10000"/>
            <a:lumOff val="90000"/>
            <a:alpha val="90000"/>
          </a:schemeClr>
        </a:solidFill>
        <a:ln w="19050">
          <a:solidFill>
            <a:schemeClr val="tx2"/>
          </a:solidFill>
        </a:ln>
      </dgm:spPr>
      <dgm:t>
        <a:bodyPr/>
        <a:lstStyle/>
        <a:p>
          <a:pPr>
            <a:lnSpc>
              <a:spcPct val="100000"/>
            </a:lnSpc>
            <a:spcAft>
              <a:spcPts val="0"/>
            </a:spcAft>
          </a:pPr>
          <a:r>
            <a:rPr lang="en-US" sz="2000" baseline="0">
              <a:solidFill>
                <a:schemeClr val="tx2"/>
              </a:solidFill>
            </a:rPr>
            <a:t>Asset is available for immediate sale in its present condition.</a:t>
          </a:r>
          <a:endParaRPr lang="en-US" sz="2000">
            <a:solidFill>
              <a:schemeClr val="tx2"/>
            </a:solidFill>
          </a:endParaRPr>
        </a:p>
      </dgm:t>
    </dgm:pt>
    <dgm:pt modelId="{B1810ABB-4AB1-4B6B-BDF9-12B096BB4D06}" type="parTrans" cxnId="{BFB94B1F-A139-4BE1-A50C-269C2BE411A0}">
      <dgm:prSet/>
      <dgm:spPr/>
      <dgm:t>
        <a:bodyPr/>
        <a:lstStyle/>
        <a:p>
          <a:endParaRPr lang="en-US"/>
        </a:p>
      </dgm:t>
    </dgm:pt>
    <dgm:pt modelId="{58775E98-DC6F-49A0-BACE-51005842324A}" type="sibTrans" cxnId="{BFB94B1F-A139-4BE1-A50C-269C2BE411A0}">
      <dgm:prSet/>
      <dgm:spPr/>
      <dgm:t>
        <a:bodyPr/>
        <a:lstStyle/>
        <a:p>
          <a:endParaRPr lang="en-US"/>
        </a:p>
      </dgm:t>
    </dgm:pt>
    <dgm:pt modelId="{10F252E0-1381-4F01-B01E-193ECDEDACD2}">
      <dgm:prSet custT="1"/>
      <dgm:spPr>
        <a:solidFill>
          <a:schemeClr val="accent2">
            <a:lumMod val="10000"/>
            <a:lumOff val="90000"/>
            <a:alpha val="90000"/>
          </a:schemeClr>
        </a:solidFill>
        <a:ln w="19050">
          <a:solidFill>
            <a:schemeClr val="tx2"/>
          </a:solidFill>
        </a:ln>
      </dgm:spPr>
      <dgm:t>
        <a:bodyPr/>
        <a:lstStyle/>
        <a:p>
          <a:pPr>
            <a:lnSpc>
              <a:spcPct val="100000"/>
            </a:lnSpc>
            <a:spcAft>
              <a:spcPts val="0"/>
            </a:spcAft>
          </a:pPr>
          <a:r>
            <a:rPr lang="en-US" sz="2000" baseline="0" dirty="0">
              <a:solidFill>
                <a:schemeClr val="tx2"/>
              </a:solidFill>
            </a:rPr>
            <a:t>Active program to locate buyer has been initiated, may include being put out for bid.</a:t>
          </a:r>
          <a:endParaRPr lang="en-US" sz="2000" dirty="0">
            <a:solidFill>
              <a:schemeClr val="tx2"/>
            </a:solidFill>
          </a:endParaRPr>
        </a:p>
      </dgm:t>
    </dgm:pt>
    <dgm:pt modelId="{BF8A7903-F4AA-4DE5-A89F-0684C2545072}" type="parTrans" cxnId="{67F5D729-1C05-4208-9CF5-8ACE132A7118}">
      <dgm:prSet/>
      <dgm:spPr/>
      <dgm:t>
        <a:bodyPr/>
        <a:lstStyle/>
        <a:p>
          <a:endParaRPr lang="en-US"/>
        </a:p>
      </dgm:t>
    </dgm:pt>
    <dgm:pt modelId="{AEF62F8F-4507-42A9-B69E-7E4F017F0A24}" type="sibTrans" cxnId="{67F5D729-1C05-4208-9CF5-8ACE132A7118}">
      <dgm:prSet/>
      <dgm:spPr/>
      <dgm:t>
        <a:bodyPr/>
        <a:lstStyle/>
        <a:p>
          <a:endParaRPr lang="en-US"/>
        </a:p>
      </dgm:t>
    </dgm:pt>
    <dgm:pt modelId="{DAB43196-5A45-4680-917E-28920E36909C}">
      <dgm:prSet custT="1"/>
      <dgm:spPr>
        <a:solidFill>
          <a:schemeClr val="accent2">
            <a:lumMod val="10000"/>
            <a:lumOff val="90000"/>
            <a:alpha val="90000"/>
          </a:schemeClr>
        </a:solidFill>
        <a:ln w="19050">
          <a:solidFill>
            <a:schemeClr val="tx2"/>
          </a:solidFill>
        </a:ln>
      </dgm:spPr>
      <dgm:t>
        <a:bodyPr/>
        <a:lstStyle/>
        <a:p>
          <a:pPr>
            <a:lnSpc>
              <a:spcPct val="100000"/>
            </a:lnSpc>
            <a:spcAft>
              <a:spcPts val="0"/>
            </a:spcAft>
          </a:pPr>
          <a:r>
            <a:rPr lang="en-US" sz="2000" baseline="0">
              <a:solidFill>
                <a:schemeClr val="tx2"/>
              </a:solidFill>
            </a:rPr>
            <a:t>Market conditions for the type of asset.</a:t>
          </a:r>
          <a:endParaRPr lang="en-US" sz="2000">
            <a:solidFill>
              <a:schemeClr val="tx2"/>
            </a:solidFill>
          </a:endParaRPr>
        </a:p>
      </dgm:t>
    </dgm:pt>
    <dgm:pt modelId="{92DFC615-963B-4AA5-A0BD-1335CEEFF80E}" type="parTrans" cxnId="{B3346416-FA66-4046-A129-455F96AEB0F0}">
      <dgm:prSet/>
      <dgm:spPr/>
      <dgm:t>
        <a:bodyPr/>
        <a:lstStyle/>
        <a:p>
          <a:endParaRPr lang="en-US"/>
        </a:p>
      </dgm:t>
    </dgm:pt>
    <dgm:pt modelId="{95810F8F-C265-4E6A-8489-432EB857EF48}" type="sibTrans" cxnId="{B3346416-FA66-4046-A129-455F96AEB0F0}">
      <dgm:prSet/>
      <dgm:spPr/>
      <dgm:t>
        <a:bodyPr/>
        <a:lstStyle/>
        <a:p>
          <a:endParaRPr lang="en-US"/>
        </a:p>
      </dgm:t>
    </dgm:pt>
    <dgm:pt modelId="{84CDFBB7-8A24-42EE-A5A4-E161F073A845}">
      <dgm:prSet custT="1"/>
      <dgm:spPr>
        <a:solidFill>
          <a:schemeClr val="accent2">
            <a:lumMod val="10000"/>
            <a:lumOff val="90000"/>
            <a:alpha val="90000"/>
          </a:schemeClr>
        </a:solidFill>
        <a:ln w="19050">
          <a:solidFill>
            <a:schemeClr val="tx2"/>
          </a:solidFill>
        </a:ln>
      </dgm:spPr>
      <dgm:t>
        <a:bodyPr/>
        <a:lstStyle/>
        <a:p>
          <a:pPr>
            <a:lnSpc>
              <a:spcPct val="100000"/>
            </a:lnSpc>
            <a:spcAft>
              <a:spcPts val="0"/>
            </a:spcAft>
          </a:pPr>
          <a:r>
            <a:rPr lang="en-US" sz="2000" baseline="0">
              <a:solidFill>
                <a:schemeClr val="tx2"/>
              </a:solidFill>
            </a:rPr>
            <a:t>Regulatory approvals needed to sell the asset.</a:t>
          </a:r>
          <a:endParaRPr lang="en-US" sz="2000">
            <a:solidFill>
              <a:schemeClr val="tx2"/>
            </a:solidFill>
          </a:endParaRPr>
        </a:p>
      </dgm:t>
    </dgm:pt>
    <dgm:pt modelId="{D749D86C-27BB-45AA-A28B-8C12EFCDB006}" type="parTrans" cxnId="{37BD5041-A254-4565-B487-8AE1121A0F9B}">
      <dgm:prSet/>
      <dgm:spPr/>
      <dgm:t>
        <a:bodyPr/>
        <a:lstStyle/>
        <a:p>
          <a:endParaRPr lang="en-US"/>
        </a:p>
      </dgm:t>
    </dgm:pt>
    <dgm:pt modelId="{5CED303E-BF54-411A-93B6-0D3FB579EABD}" type="sibTrans" cxnId="{37BD5041-A254-4565-B487-8AE1121A0F9B}">
      <dgm:prSet/>
      <dgm:spPr/>
      <dgm:t>
        <a:bodyPr/>
        <a:lstStyle/>
        <a:p>
          <a:endParaRPr lang="en-US"/>
        </a:p>
      </dgm:t>
    </dgm:pt>
    <dgm:pt modelId="{DA01CD7E-75A5-4F62-8708-1C30865C0246}">
      <dgm:prSet custT="1"/>
      <dgm:spPr>
        <a:solidFill>
          <a:schemeClr val="tx2"/>
        </a:solidFill>
      </dgm:spPr>
      <dgm:t>
        <a:bodyPr/>
        <a:lstStyle/>
        <a:p>
          <a:r>
            <a:rPr lang="en-US" sz="2400" baseline="0"/>
            <a:t>No change to measurement.</a:t>
          </a:r>
          <a:endParaRPr lang="en-US" sz="2400"/>
        </a:p>
      </dgm:t>
    </dgm:pt>
    <dgm:pt modelId="{E2AE4D09-856E-47F7-B287-48172F0F2F6D}" type="parTrans" cxnId="{8F07723B-45B3-4A06-A675-5AE36B431707}">
      <dgm:prSet/>
      <dgm:spPr/>
      <dgm:t>
        <a:bodyPr/>
        <a:lstStyle/>
        <a:p>
          <a:endParaRPr lang="en-US"/>
        </a:p>
      </dgm:t>
    </dgm:pt>
    <dgm:pt modelId="{1EDAF51A-B52F-4CC6-B521-87DA9A0D793B}" type="sibTrans" cxnId="{8F07723B-45B3-4A06-A675-5AE36B431707}">
      <dgm:prSet/>
      <dgm:spPr/>
      <dgm:t>
        <a:bodyPr/>
        <a:lstStyle/>
        <a:p>
          <a:endParaRPr lang="en-US"/>
        </a:p>
      </dgm:t>
    </dgm:pt>
    <dgm:pt modelId="{89017BC7-3BB3-4663-8B52-64DA216F0916}" type="pres">
      <dgm:prSet presAssocID="{78B6B25D-6A3B-4A5F-8C07-A8A478CECED4}" presName="linear" presStyleCnt="0">
        <dgm:presLayoutVars>
          <dgm:dir/>
          <dgm:animLvl val="lvl"/>
          <dgm:resizeHandles val="exact"/>
        </dgm:presLayoutVars>
      </dgm:prSet>
      <dgm:spPr/>
    </dgm:pt>
    <dgm:pt modelId="{D104C816-A14E-4D0C-9345-33D8C535DD9F}" type="pres">
      <dgm:prSet presAssocID="{E7587EF9-8955-466D-8385-441E42469B88}" presName="parentLin" presStyleCnt="0"/>
      <dgm:spPr/>
    </dgm:pt>
    <dgm:pt modelId="{2F9AE7D6-C54A-4928-BF05-D3D332E10E80}" type="pres">
      <dgm:prSet presAssocID="{E7587EF9-8955-466D-8385-441E42469B88}" presName="parentLeftMargin" presStyleLbl="node1" presStyleIdx="0" presStyleCnt="3"/>
      <dgm:spPr/>
    </dgm:pt>
    <dgm:pt modelId="{4FA33FB1-573F-42B0-B16E-1AD2F611E147}" type="pres">
      <dgm:prSet presAssocID="{E7587EF9-8955-466D-8385-441E42469B88}" presName="parentText" presStyleLbl="node1" presStyleIdx="0" presStyleCnt="3" custScaleX="120676">
        <dgm:presLayoutVars>
          <dgm:chMax val="0"/>
          <dgm:bulletEnabled val="1"/>
        </dgm:presLayoutVars>
      </dgm:prSet>
      <dgm:spPr/>
    </dgm:pt>
    <dgm:pt modelId="{3D403175-CBA4-4280-8823-52E26DD753DE}" type="pres">
      <dgm:prSet presAssocID="{E7587EF9-8955-466D-8385-441E42469B88}" presName="negativeSpace" presStyleCnt="0"/>
      <dgm:spPr/>
    </dgm:pt>
    <dgm:pt modelId="{089B003F-0F7C-4B9A-888B-4A593BC0E36E}" type="pres">
      <dgm:prSet presAssocID="{E7587EF9-8955-466D-8385-441E42469B88}" presName="childText" presStyleLbl="conFgAcc1" presStyleIdx="0" presStyleCnt="3">
        <dgm:presLayoutVars>
          <dgm:bulletEnabled val="1"/>
        </dgm:presLayoutVars>
      </dgm:prSet>
      <dgm:spPr/>
    </dgm:pt>
    <dgm:pt modelId="{6CA1C281-990B-4E98-AC6F-73E2D7C7F328}" type="pres">
      <dgm:prSet presAssocID="{5253E5FF-EB3A-47CE-9E5B-C719CB5B83E7}" presName="spaceBetweenRectangles" presStyleCnt="0"/>
      <dgm:spPr/>
    </dgm:pt>
    <dgm:pt modelId="{FCB65834-796D-4167-81DB-3D03BC0A9D6C}" type="pres">
      <dgm:prSet presAssocID="{4A405351-DACC-4570-94CE-6711DCABB0ED}" presName="parentLin" presStyleCnt="0"/>
      <dgm:spPr/>
    </dgm:pt>
    <dgm:pt modelId="{29F92E82-41F5-4C2A-9E8B-2AF09D023BE2}" type="pres">
      <dgm:prSet presAssocID="{4A405351-DACC-4570-94CE-6711DCABB0ED}" presName="parentLeftMargin" presStyleLbl="node1" presStyleIdx="0" presStyleCnt="3"/>
      <dgm:spPr/>
    </dgm:pt>
    <dgm:pt modelId="{0AC7C1BD-818D-41F4-8706-5009620C1A4A}" type="pres">
      <dgm:prSet presAssocID="{4A405351-DACC-4570-94CE-6711DCABB0ED}" presName="parentText" presStyleLbl="node1" presStyleIdx="1" presStyleCnt="3" custScaleX="120676">
        <dgm:presLayoutVars>
          <dgm:chMax val="0"/>
          <dgm:bulletEnabled val="1"/>
        </dgm:presLayoutVars>
      </dgm:prSet>
      <dgm:spPr/>
    </dgm:pt>
    <dgm:pt modelId="{BF3E521D-F8B6-44D6-BAD4-682CF38648CE}" type="pres">
      <dgm:prSet presAssocID="{4A405351-DACC-4570-94CE-6711DCABB0ED}" presName="negativeSpace" presStyleCnt="0"/>
      <dgm:spPr/>
    </dgm:pt>
    <dgm:pt modelId="{6C15C467-BECA-45AD-B862-F6A16E21ED53}" type="pres">
      <dgm:prSet presAssocID="{4A405351-DACC-4570-94CE-6711DCABB0ED}" presName="childText" presStyleLbl="conFgAcc1" presStyleIdx="1" presStyleCnt="3">
        <dgm:presLayoutVars>
          <dgm:bulletEnabled val="1"/>
        </dgm:presLayoutVars>
      </dgm:prSet>
      <dgm:spPr/>
    </dgm:pt>
    <dgm:pt modelId="{B6ED746D-0BA1-4B35-9563-7DFEA294BA7D}" type="pres">
      <dgm:prSet presAssocID="{67884544-677E-444D-9D6E-1577A493B55D}" presName="spaceBetweenRectangles" presStyleCnt="0"/>
      <dgm:spPr/>
    </dgm:pt>
    <dgm:pt modelId="{F42AB7E3-B074-4D79-B34B-DB6B5ED0038E}" type="pres">
      <dgm:prSet presAssocID="{DA01CD7E-75A5-4F62-8708-1C30865C0246}" presName="parentLin" presStyleCnt="0"/>
      <dgm:spPr/>
    </dgm:pt>
    <dgm:pt modelId="{00A4E7B3-D99D-48C8-B80F-AF587DEA0334}" type="pres">
      <dgm:prSet presAssocID="{DA01CD7E-75A5-4F62-8708-1C30865C0246}" presName="parentLeftMargin" presStyleLbl="node1" presStyleIdx="1" presStyleCnt="3"/>
      <dgm:spPr/>
    </dgm:pt>
    <dgm:pt modelId="{91974EDF-B3EC-4E7D-A6FE-6FDB4DB7E1AD}" type="pres">
      <dgm:prSet presAssocID="{DA01CD7E-75A5-4F62-8708-1C30865C0246}" presName="parentText" presStyleLbl="node1" presStyleIdx="2" presStyleCnt="3" custScaleX="120676">
        <dgm:presLayoutVars>
          <dgm:chMax val="0"/>
          <dgm:bulletEnabled val="1"/>
        </dgm:presLayoutVars>
      </dgm:prSet>
      <dgm:spPr/>
    </dgm:pt>
    <dgm:pt modelId="{EF2C7A79-CAD3-4C79-AF30-CCB5FF97E77B}" type="pres">
      <dgm:prSet presAssocID="{DA01CD7E-75A5-4F62-8708-1C30865C0246}" presName="negativeSpace" presStyleCnt="0"/>
      <dgm:spPr/>
    </dgm:pt>
    <dgm:pt modelId="{F9D0175C-0E60-41AD-9391-FE3B91E5E35B}" type="pres">
      <dgm:prSet presAssocID="{DA01CD7E-75A5-4F62-8708-1C30865C0246}" presName="childText" presStyleLbl="conFgAcc1" presStyleIdx="2" presStyleCnt="3">
        <dgm:presLayoutVars>
          <dgm:bulletEnabled val="1"/>
        </dgm:presLayoutVars>
      </dgm:prSet>
      <dgm:spPr>
        <a:solidFill>
          <a:schemeClr val="accent2">
            <a:lumMod val="10000"/>
            <a:lumOff val="90000"/>
            <a:alpha val="90000"/>
          </a:schemeClr>
        </a:solidFill>
        <a:ln w="19050">
          <a:solidFill>
            <a:schemeClr val="tx2"/>
          </a:solidFill>
        </a:ln>
      </dgm:spPr>
    </dgm:pt>
  </dgm:ptLst>
  <dgm:cxnLst>
    <dgm:cxn modelId="{B3346416-FA66-4046-A129-455F96AEB0F0}" srcId="{4A405351-DACC-4570-94CE-6711DCABB0ED}" destId="{DAB43196-5A45-4680-917E-28920E36909C}" srcOrd="2" destOrd="0" parTransId="{92DFC615-963B-4AA5-A0BD-1335CEEFF80E}" sibTransId="{95810F8F-C265-4E6A-8489-432EB857EF48}"/>
    <dgm:cxn modelId="{BFB94B1F-A139-4BE1-A50C-269C2BE411A0}" srcId="{4A405351-DACC-4570-94CE-6711DCABB0ED}" destId="{8087D286-FF8E-44B8-980A-1D8EEFCB03BA}" srcOrd="0" destOrd="0" parTransId="{B1810ABB-4AB1-4B6B-BDF9-12B096BB4D06}" sibTransId="{58775E98-DC6F-49A0-BACE-51005842324A}"/>
    <dgm:cxn modelId="{6731E824-E101-437B-8AE3-FF9D78B9F740}" type="presOf" srcId="{E7587EF9-8955-466D-8385-441E42469B88}" destId="{4FA33FB1-573F-42B0-B16E-1AD2F611E147}" srcOrd="1" destOrd="0" presId="urn:microsoft.com/office/officeart/2005/8/layout/list1"/>
    <dgm:cxn modelId="{67F5D729-1C05-4208-9CF5-8ACE132A7118}" srcId="{4A405351-DACC-4570-94CE-6711DCABB0ED}" destId="{10F252E0-1381-4F01-B01E-193ECDEDACD2}" srcOrd="1" destOrd="0" parTransId="{BF8A7903-F4AA-4DE5-A89F-0684C2545072}" sibTransId="{AEF62F8F-4507-42A9-B69E-7E4F017F0A24}"/>
    <dgm:cxn modelId="{984B8538-8772-4D19-9F3B-6C5299604137}" type="presOf" srcId="{4A405351-DACC-4570-94CE-6711DCABB0ED}" destId="{0AC7C1BD-818D-41F4-8706-5009620C1A4A}" srcOrd="1" destOrd="0" presId="urn:microsoft.com/office/officeart/2005/8/layout/list1"/>
    <dgm:cxn modelId="{A7283A3B-650A-4444-8954-66AD7DBEA97D}" type="presOf" srcId="{DA01CD7E-75A5-4F62-8708-1C30865C0246}" destId="{91974EDF-B3EC-4E7D-A6FE-6FDB4DB7E1AD}" srcOrd="1" destOrd="0" presId="urn:microsoft.com/office/officeart/2005/8/layout/list1"/>
    <dgm:cxn modelId="{8F07723B-45B3-4A06-A675-5AE36B431707}" srcId="{78B6B25D-6A3B-4A5F-8C07-A8A478CECED4}" destId="{DA01CD7E-75A5-4F62-8708-1C30865C0246}" srcOrd="2" destOrd="0" parTransId="{E2AE4D09-856E-47F7-B287-48172F0F2F6D}" sibTransId="{1EDAF51A-B52F-4CC6-B521-87DA9A0D793B}"/>
    <dgm:cxn modelId="{108A995F-E9E3-40EE-B5C6-ADA4BCB66EC4}" type="presOf" srcId="{84CDFBB7-8A24-42EE-A5A4-E161F073A845}" destId="{6C15C467-BECA-45AD-B862-F6A16E21ED53}" srcOrd="0" destOrd="3" presId="urn:microsoft.com/office/officeart/2005/8/layout/list1"/>
    <dgm:cxn modelId="{37BD5041-A254-4565-B487-8AE1121A0F9B}" srcId="{4A405351-DACC-4570-94CE-6711DCABB0ED}" destId="{84CDFBB7-8A24-42EE-A5A4-E161F073A845}" srcOrd="3" destOrd="0" parTransId="{D749D86C-27BB-45AA-A28B-8C12EFCDB006}" sibTransId="{5CED303E-BF54-411A-93B6-0D3FB579EABD}"/>
    <dgm:cxn modelId="{ACB15F71-E262-41C9-9841-CF4DBABD1281}" type="presOf" srcId="{10F252E0-1381-4F01-B01E-193ECDEDACD2}" destId="{6C15C467-BECA-45AD-B862-F6A16E21ED53}" srcOrd="0" destOrd="1" presId="urn:microsoft.com/office/officeart/2005/8/layout/list1"/>
    <dgm:cxn modelId="{06BC2C7B-3CEF-41AA-9B0E-C9BAF70FFFB0}" srcId="{78B6B25D-6A3B-4A5F-8C07-A8A478CECED4}" destId="{4A405351-DACC-4570-94CE-6711DCABB0ED}" srcOrd="1" destOrd="0" parTransId="{2764BEA8-DBF6-4CD5-BCB6-E9E75CE2F821}" sibTransId="{67884544-677E-444D-9D6E-1577A493B55D}"/>
    <dgm:cxn modelId="{9D566B8C-4631-4A40-B409-E065310466FB}" srcId="{78B6B25D-6A3B-4A5F-8C07-A8A478CECED4}" destId="{E7587EF9-8955-466D-8385-441E42469B88}" srcOrd="0" destOrd="0" parTransId="{2A4A91A5-B59A-4440-9198-DC9C2D802088}" sibTransId="{5253E5FF-EB3A-47CE-9E5B-C719CB5B83E7}"/>
    <dgm:cxn modelId="{7F17A391-BB71-4F9D-AF3B-BAD35D7091E8}" type="presOf" srcId="{4A405351-DACC-4570-94CE-6711DCABB0ED}" destId="{29F92E82-41F5-4C2A-9E8B-2AF09D023BE2}" srcOrd="0" destOrd="0" presId="urn:microsoft.com/office/officeart/2005/8/layout/list1"/>
    <dgm:cxn modelId="{9A1F30A9-7629-46C2-96E8-AD165EBC579F}" type="presOf" srcId="{8087D286-FF8E-44B8-980A-1D8EEFCB03BA}" destId="{6C15C467-BECA-45AD-B862-F6A16E21ED53}" srcOrd="0" destOrd="0" presId="urn:microsoft.com/office/officeart/2005/8/layout/list1"/>
    <dgm:cxn modelId="{8B7C7EB3-5259-4685-8F9E-0D5E45C8ECBA}" type="presOf" srcId="{C95D18EB-56FB-4412-9B84-6D7097FFFCE6}" destId="{089B003F-0F7C-4B9A-888B-4A593BC0E36E}" srcOrd="0" destOrd="1" presId="urn:microsoft.com/office/officeart/2005/8/layout/list1"/>
    <dgm:cxn modelId="{D03CBBB3-A742-480F-B2F8-9F35814FA364}" type="presOf" srcId="{5DD2F844-7897-4C43-90AB-088E306288ED}" destId="{089B003F-0F7C-4B9A-888B-4A593BC0E36E}" srcOrd="0" destOrd="0" presId="urn:microsoft.com/office/officeart/2005/8/layout/list1"/>
    <dgm:cxn modelId="{C440C1B8-22A3-4274-86DF-1E6B83BCAA8E}" type="presOf" srcId="{78B6B25D-6A3B-4A5F-8C07-A8A478CECED4}" destId="{89017BC7-3BB3-4663-8B52-64DA216F0916}" srcOrd="0" destOrd="0" presId="urn:microsoft.com/office/officeart/2005/8/layout/list1"/>
    <dgm:cxn modelId="{FE8E41CC-6DE4-4B65-8E0C-D7331EDF2F04}" srcId="{E7587EF9-8955-466D-8385-441E42469B88}" destId="{C95D18EB-56FB-4412-9B84-6D7097FFFCE6}" srcOrd="1" destOrd="0" parTransId="{6AB70240-0A84-46ED-BCDE-716B6B6DFE59}" sibTransId="{B2F753D8-52BC-42AA-8305-35A7C8034782}"/>
    <dgm:cxn modelId="{B8B140CE-9FC3-4E12-954F-B33064175ED5}" type="presOf" srcId="{DA01CD7E-75A5-4F62-8708-1C30865C0246}" destId="{00A4E7B3-D99D-48C8-B80F-AF587DEA0334}" srcOrd="0" destOrd="0" presId="urn:microsoft.com/office/officeart/2005/8/layout/list1"/>
    <dgm:cxn modelId="{42742FD4-C955-4B31-926A-8E706AC9F15F}" type="presOf" srcId="{E7587EF9-8955-466D-8385-441E42469B88}" destId="{2F9AE7D6-C54A-4928-BF05-D3D332E10E80}" srcOrd="0" destOrd="0" presId="urn:microsoft.com/office/officeart/2005/8/layout/list1"/>
    <dgm:cxn modelId="{A30295E7-80A0-4D5A-81AB-8AA02604D6C4}" type="presOf" srcId="{DAB43196-5A45-4680-917E-28920E36909C}" destId="{6C15C467-BECA-45AD-B862-F6A16E21ED53}" srcOrd="0" destOrd="2" presId="urn:microsoft.com/office/officeart/2005/8/layout/list1"/>
    <dgm:cxn modelId="{BC5C29E9-E9D3-45C7-BAAA-7D9F0B392725}" srcId="{E7587EF9-8955-466D-8385-441E42469B88}" destId="{5DD2F844-7897-4C43-90AB-088E306288ED}" srcOrd="0" destOrd="0" parTransId="{753802B5-D986-4FE2-A95F-0BA1357DB34D}" sibTransId="{FB9E646F-0508-46A9-9879-10DCECB4F7B7}"/>
    <dgm:cxn modelId="{4D5B6915-5724-4DAC-BEB1-8108EC9CC50F}" type="presParOf" srcId="{89017BC7-3BB3-4663-8B52-64DA216F0916}" destId="{D104C816-A14E-4D0C-9345-33D8C535DD9F}" srcOrd="0" destOrd="0" presId="urn:microsoft.com/office/officeart/2005/8/layout/list1"/>
    <dgm:cxn modelId="{F7838F3C-E43C-4CE9-8B20-C31B56D0D6FA}" type="presParOf" srcId="{D104C816-A14E-4D0C-9345-33D8C535DD9F}" destId="{2F9AE7D6-C54A-4928-BF05-D3D332E10E80}" srcOrd="0" destOrd="0" presId="urn:microsoft.com/office/officeart/2005/8/layout/list1"/>
    <dgm:cxn modelId="{31C0F34B-605B-480B-9B00-27369E61AB6C}" type="presParOf" srcId="{D104C816-A14E-4D0C-9345-33D8C535DD9F}" destId="{4FA33FB1-573F-42B0-B16E-1AD2F611E147}" srcOrd="1" destOrd="0" presId="urn:microsoft.com/office/officeart/2005/8/layout/list1"/>
    <dgm:cxn modelId="{58C5007D-CDCB-4E31-A6FD-0F516D6AC777}" type="presParOf" srcId="{89017BC7-3BB3-4663-8B52-64DA216F0916}" destId="{3D403175-CBA4-4280-8823-52E26DD753DE}" srcOrd="1" destOrd="0" presId="urn:microsoft.com/office/officeart/2005/8/layout/list1"/>
    <dgm:cxn modelId="{99DBCFEE-D7F9-44CF-8CE3-2D9CC764525A}" type="presParOf" srcId="{89017BC7-3BB3-4663-8B52-64DA216F0916}" destId="{089B003F-0F7C-4B9A-888B-4A593BC0E36E}" srcOrd="2" destOrd="0" presId="urn:microsoft.com/office/officeart/2005/8/layout/list1"/>
    <dgm:cxn modelId="{3A3F2165-9262-4878-B46B-7302D522F764}" type="presParOf" srcId="{89017BC7-3BB3-4663-8B52-64DA216F0916}" destId="{6CA1C281-990B-4E98-AC6F-73E2D7C7F328}" srcOrd="3" destOrd="0" presId="urn:microsoft.com/office/officeart/2005/8/layout/list1"/>
    <dgm:cxn modelId="{B0EC30A1-633B-4A9C-8B1B-A7C9F3B5C9AF}" type="presParOf" srcId="{89017BC7-3BB3-4663-8B52-64DA216F0916}" destId="{FCB65834-796D-4167-81DB-3D03BC0A9D6C}" srcOrd="4" destOrd="0" presId="urn:microsoft.com/office/officeart/2005/8/layout/list1"/>
    <dgm:cxn modelId="{87193195-58C5-45EC-85D2-D6451321EBED}" type="presParOf" srcId="{FCB65834-796D-4167-81DB-3D03BC0A9D6C}" destId="{29F92E82-41F5-4C2A-9E8B-2AF09D023BE2}" srcOrd="0" destOrd="0" presId="urn:microsoft.com/office/officeart/2005/8/layout/list1"/>
    <dgm:cxn modelId="{2B3E8B16-7BF3-4801-B885-59B0ABC1F932}" type="presParOf" srcId="{FCB65834-796D-4167-81DB-3D03BC0A9D6C}" destId="{0AC7C1BD-818D-41F4-8706-5009620C1A4A}" srcOrd="1" destOrd="0" presId="urn:microsoft.com/office/officeart/2005/8/layout/list1"/>
    <dgm:cxn modelId="{D125B473-F85E-4914-931F-715FAC0981D7}" type="presParOf" srcId="{89017BC7-3BB3-4663-8B52-64DA216F0916}" destId="{BF3E521D-F8B6-44D6-BAD4-682CF38648CE}" srcOrd="5" destOrd="0" presId="urn:microsoft.com/office/officeart/2005/8/layout/list1"/>
    <dgm:cxn modelId="{4A9024A0-E987-46B6-A3FD-15FD14139918}" type="presParOf" srcId="{89017BC7-3BB3-4663-8B52-64DA216F0916}" destId="{6C15C467-BECA-45AD-B862-F6A16E21ED53}" srcOrd="6" destOrd="0" presId="urn:microsoft.com/office/officeart/2005/8/layout/list1"/>
    <dgm:cxn modelId="{63130877-2378-4CE9-A021-4F80720E1A24}" type="presParOf" srcId="{89017BC7-3BB3-4663-8B52-64DA216F0916}" destId="{B6ED746D-0BA1-4B35-9563-7DFEA294BA7D}" srcOrd="7" destOrd="0" presId="urn:microsoft.com/office/officeart/2005/8/layout/list1"/>
    <dgm:cxn modelId="{3126710C-F94A-40C9-9FCE-0F8BFFB43904}" type="presParOf" srcId="{89017BC7-3BB3-4663-8B52-64DA216F0916}" destId="{F42AB7E3-B074-4D79-B34B-DB6B5ED0038E}" srcOrd="8" destOrd="0" presId="urn:microsoft.com/office/officeart/2005/8/layout/list1"/>
    <dgm:cxn modelId="{636822D0-614E-4DCE-81A0-1B98ECB165FA}" type="presParOf" srcId="{F42AB7E3-B074-4D79-B34B-DB6B5ED0038E}" destId="{00A4E7B3-D99D-48C8-B80F-AF587DEA0334}" srcOrd="0" destOrd="0" presId="urn:microsoft.com/office/officeart/2005/8/layout/list1"/>
    <dgm:cxn modelId="{51ABA2DB-C32D-4C66-831D-57144F9593D8}" type="presParOf" srcId="{F42AB7E3-B074-4D79-B34B-DB6B5ED0038E}" destId="{91974EDF-B3EC-4E7D-A6FE-6FDB4DB7E1AD}" srcOrd="1" destOrd="0" presId="urn:microsoft.com/office/officeart/2005/8/layout/list1"/>
    <dgm:cxn modelId="{9999611E-6122-4BCE-B09B-F6F9CA76F4C3}" type="presParOf" srcId="{89017BC7-3BB3-4663-8B52-64DA216F0916}" destId="{EF2C7A79-CAD3-4C79-AF30-CCB5FF97E77B}" srcOrd="9" destOrd="0" presId="urn:microsoft.com/office/officeart/2005/8/layout/list1"/>
    <dgm:cxn modelId="{6193B4A7-569B-4CDB-8604-D0CE9D1E5D7E}" type="presParOf" srcId="{89017BC7-3BB3-4663-8B52-64DA216F0916}" destId="{F9D0175C-0E60-41AD-9391-FE3B91E5E35B}"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51E56-A2EF-4BFB-8843-29903CC17926}">
      <dsp:nvSpPr>
        <dsp:cNvPr id="0" name=""/>
        <dsp:cNvSpPr/>
      </dsp:nvSpPr>
      <dsp:spPr>
        <a:xfrm>
          <a:off x="0" y="821168"/>
          <a:ext cx="11582400" cy="1559025"/>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kern="1200"/>
            <a:t>Accounting Standards Update</a:t>
          </a:r>
        </a:p>
      </dsp:txBody>
      <dsp:txXfrm>
        <a:off x="76105" y="897273"/>
        <a:ext cx="11430190" cy="1406815"/>
      </dsp:txXfrm>
    </dsp:sp>
    <dsp:sp modelId="{5AEBE42C-7B94-4010-BD3D-6718919F6CA8}">
      <dsp:nvSpPr>
        <dsp:cNvPr id="0" name=""/>
        <dsp:cNvSpPr/>
      </dsp:nvSpPr>
      <dsp:spPr>
        <a:xfrm>
          <a:off x="0" y="2380193"/>
          <a:ext cx="11582400" cy="18500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67741" tIns="45720" rIns="256032" bIns="45720" numCol="1" spcCol="1270" anchor="t" anchorCtr="0">
          <a:noAutofit/>
        </a:bodyPr>
        <a:lstStyle/>
        <a:p>
          <a:pPr marL="285750" lvl="1" indent="-285750" algn="l" defTabSz="1600200">
            <a:lnSpc>
              <a:spcPct val="90000"/>
            </a:lnSpc>
            <a:spcBef>
              <a:spcPct val="0"/>
            </a:spcBef>
            <a:spcAft>
              <a:spcPct val="20000"/>
            </a:spcAft>
            <a:buChar char="•"/>
          </a:pPr>
          <a:r>
            <a:rPr lang="en-US" sz="3600" kern="1200" dirty="0"/>
            <a:t>GASB 103 – Financial Reporting Model Improvements</a:t>
          </a:r>
        </a:p>
        <a:p>
          <a:pPr marL="285750" lvl="1" indent="-285750" algn="l" defTabSz="1600200">
            <a:lnSpc>
              <a:spcPct val="90000"/>
            </a:lnSpc>
            <a:spcBef>
              <a:spcPct val="0"/>
            </a:spcBef>
            <a:spcAft>
              <a:spcPct val="20000"/>
            </a:spcAft>
            <a:buChar char="•"/>
          </a:pPr>
          <a:r>
            <a:rPr lang="en-US" sz="3600" kern="1200" dirty="0"/>
            <a:t>GASB 104 – Disclosure of Certain Capital Assets</a:t>
          </a:r>
        </a:p>
        <a:p>
          <a:pPr marL="285750" lvl="1" indent="-285750" algn="l" defTabSz="1600200">
            <a:lnSpc>
              <a:spcPct val="90000"/>
            </a:lnSpc>
            <a:spcBef>
              <a:spcPct val="0"/>
            </a:spcBef>
            <a:spcAft>
              <a:spcPct val="20000"/>
            </a:spcAft>
            <a:buChar char="•"/>
          </a:pPr>
          <a:r>
            <a:rPr lang="en-US" sz="3600" kern="1200" dirty="0"/>
            <a:t>GASB 105 – Subsequent Events</a:t>
          </a:r>
        </a:p>
      </dsp:txBody>
      <dsp:txXfrm>
        <a:off x="0" y="2380193"/>
        <a:ext cx="11582400" cy="18500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6F387-0240-4B86-BF8F-30C8C3C06C63}">
      <dsp:nvSpPr>
        <dsp:cNvPr id="0" name=""/>
        <dsp:cNvSpPr/>
      </dsp:nvSpPr>
      <dsp:spPr>
        <a:xfrm>
          <a:off x="868679" y="0"/>
          <a:ext cx="9845040" cy="5051424"/>
        </a:xfrm>
        <a:prstGeom prst="rightArrow">
          <a:avLst/>
        </a:prstGeom>
        <a:solidFill>
          <a:schemeClr val="accent2">
            <a:lumMod val="10000"/>
            <a:lumOff val="90000"/>
          </a:schemeClr>
        </a:solidFill>
        <a:ln w="28575">
          <a:solidFill>
            <a:schemeClr val="tx2"/>
          </a:solidFill>
        </a:ln>
        <a:effectLst/>
      </dsp:spPr>
      <dsp:style>
        <a:lnRef idx="0">
          <a:scrgbClr r="0" g="0" b="0"/>
        </a:lnRef>
        <a:fillRef idx="1">
          <a:scrgbClr r="0" g="0" b="0"/>
        </a:fillRef>
        <a:effectRef idx="0">
          <a:scrgbClr r="0" g="0" b="0"/>
        </a:effectRef>
        <a:fontRef idx="minor"/>
      </dsp:style>
    </dsp:sp>
    <dsp:sp modelId="{CBA182B8-7C1B-48CC-8F90-DEDEA8CB9820}">
      <dsp:nvSpPr>
        <dsp:cNvPr id="0" name=""/>
        <dsp:cNvSpPr/>
      </dsp:nvSpPr>
      <dsp:spPr>
        <a:xfrm>
          <a:off x="5089" y="1515427"/>
          <a:ext cx="2225426" cy="202057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Overview of the financial statements</a:t>
          </a:r>
          <a:endParaRPr lang="en-US" sz="2300" kern="1200"/>
        </a:p>
      </dsp:txBody>
      <dsp:txXfrm>
        <a:off x="103725" y="1614063"/>
        <a:ext cx="2028154" cy="1823298"/>
      </dsp:txXfrm>
    </dsp:sp>
    <dsp:sp modelId="{2F0BE909-0D4A-43E6-ACDD-9588EF4DA3F8}">
      <dsp:nvSpPr>
        <dsp:cNvPr id="0" name=""/>
        <dsp:cNvSpPr/>
      </dsp:nvSpPr>
      <dsp:spPr>
        <a:xfrm>
          <a:off x="2341788" y="1515427"/>
          <a:ext cx="2225426" cy="202057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Financial summary</a:t>
          </a:r>
          <a:endParaRPr lang="en-US" sz="2300" kern="1200"/>
        </a:p>
      </dsp:txBody>
      <dsp:txXfrm>
        <a:off x="2440424" y="1614063"/>
        <a:ext cx="2028154" cy="1823298"/>
      </dsp:txXfrm>
    </dsp:sp>
    <dsp:sp modelId="{EED3C12C-43BB-46CB-A031-DE999A1248B5}">
      <dsp:nvSpPr>
        <dsp:cNvPr id="0" name=""/>
        <dsp:cNvSpPr/>
      </dsp:nvSpPr>
      <dsp:spPr>
        <a:xfrm>
          <a:off x="4678486" y="1515427"/>
          <a:ext cx="2225426" cy="202057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Detailed analyses</a:t>
          </a:r>
          <a:endParaRPr lang="en-US" sz="2300" kern="1200"/>
        </a:p>
      </dsp:txBody>
      <dsp:txXfrm>
        <a:off x="4777122" y="1614063"/>
        <a:ext cx="2028154" cy="1823298"/>
      </dsp:txXfrm>
    </dsp:sp>
    <dsp:sp modelId="{2E604D2E-98E9-4ED9-B8C1-2CBAF5969823}">
      <dsp:nvSpPr>
        <dsp:cNvPr id="0" name=""/>
        <dsp:cNvSpPr/>
      </dsp:nvSpPr>
      <dsp:spPr>
        <a:xfrm>
          <a:off x="7015184" y="1515427"/>
          <a:ext cx="2225426" cy="202057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Significant Capital Asset and Long-Term Financing Activity</a:t>
          </a:r>
          <a:endParaRPr lang="en-US" sz="2300" kern="1200"/>
        </a:p>
      </dsp:txBody>
      <dsp:txXfrm>
        <a:off x="7113820" y="1614063"/>
        <a:ext cx="2028154" cy="1823298"/>
      </dsp:txXfrm>
    </dsp:sp>
    <dsp:sp modelId="{CFE2EBEE-352E-49CC-8625-9F7A7ACE8FBE}">
      <dsp:nvSpPr>
        <dsp:cNvPr id="0" name=""/>
        <dsp:cNvSpPr/>
      </dsp:nvSpPr>
      <dsp:spPr>
        <a:xfrm>
          <a:off x="9351883" y="1515427"/>
          <a:ext cx="2225426" cy="202057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baseline="0"/>
            <a:t>Currently Known Facts, Decisions, or Conditions</a:t>
          </a:r>
          <a:endParaRPr lang="en-US" sz="2300" kern="1200"/>
        </a:p>
      </dsp:txBody>
      <dsp:txXfrm>
        <a:off x="9450519" y="1614063"/>
        <a:ext cx="2028154" cy="182329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3CD612-DBC1-4138-A9A0-045F6DBDCDD9}">
      <dsp:nvSpPr>
        <dsp:cNvPr id="0" name=""/>
        <dsp:cNvSpPr/>
      </dsp:nvSpPr>
      <dsp:spPr>
        <a:xfrm>
          <a:off x="56" y="17966"/>
          <a:ext cx="5412283" cy="1814400"/>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baseline="0" dirty="0">
              <a:latin typeface="+mj-lt"/>
            </a:rPr>
            <a:t>Capital Asset Activity</a:t>
          </a:r>
          <a:endParaRPr lang="en-US" sz="4000" b="1" kern="1200" dirty="0">
            <a:latin typeface="+mj-lt"/>
          </a:endParaRPr>
        </a:p>
      </dsp:txBody>
      <dsp:txXfrm>
        <a:off x="56" y="17966"/>
        <a:ext cx="5412283" cy="1814400"/>
      </dsp:txXfrm>
    </dsp:sp>
    <dsp:sp modelId="{86A4CA57-1FDD-4E68-B4C1-6DFE57784E07}">
      <dsp:nvSpPr>
        <dsp:cNvPr id="0" name=""/>
        <dsp:cNvSpPr/>
      </dsp:nvSpPr>
      <dsp:spPr>
        <a:xfrm>
          <a:off x="56" y="1832366"/>
          <a:ext cx="5412283" cy="2853427"/>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baseline="0" dirty="0"/>
            <a:t>Include intangible capital assets.</a:t>
          </a:r>
          <a:endParaRPr lang="en-US" sz="2400" kern="1200" dirty="0"/>
        </a:p>
        <a:p>
          <a:pPr marL="228600" lvl="1" indent="-228600" algn="l" defTabSz="1066800">
            <a:lnSpc>
              <a:spcPct val="90000"/>
            </a:lnSpc>
            <a:spcBef>
              <a:spcPct val="0"/>
            </a:spcBef>
            <a:spcAft>
              <a:spcPct val="15000"/>
            </a:spcAft>
            <a:buChar char="•"/>
          </a:pPr>
          <a:r>
            <a:rPr lang="en-US" sz="2400" kern="1200" baseline="0" dirty="0"/>
            <a:t>Discussion of significant additions and disposals.</a:t>
          </a:r>
          <a:endParaRPr lang="en-US" sz="2400" kern="1200" dirty="0"/>
        </a:p>
        <a:p>
          <a:pPr marL="228600" lvl="1" indent="-228600" algn="l" defTabSz="1066800">
            <a:lnSpc>
              <a:spcPct val="90000"/>
            </a:lnSpc>
            <a:spcBef>
              <a:spcPct val="0"/>
            </a:spcBef>
            <a:spcAft>
              <a:spcPct val="15000"/>
            </a:spcAft>
            <a:buChar char="•"/>
          </a:pPr>
          <a:r>
            <a:rPr lang="en-US" sz="2400" kern="1200" baseline="0" dirty="0"/>
            <a:t>Discussion of significant policy changes and economic factors.</a:t>
          </a:r>
          <a:endParaRPr lang="en-US" sz="2400" kern="1200" dirty="0"/>
        </a:p>
        <a:p>
          <a:pPr marL="228600" lvl="1" indent="-228600" algn="l" defTabSz="1066800">
            <a:lnSpc>
              <a:spcPct val="90000"/>
            </a:lnSpc>
            <a:spcBef>
              <a:spcPct val="0"/>
            </a:spcBef>
            <a:spcAft>
              <a:spcPct val="15000"/>
            </a:spcAft>
            <a:buChar char="•"/>
          </a:pPr>
          <a:r>
            <a:rPr lang="en-US" sz="2400" kern="1200" baseline="0" dirty="0"/>
            <a:t>Avoid duplication between the analyses and this component.</a:t>
          </a:r>
          <a:endParaRPr lang="en-US" sz="2400" kern="1200" dirty="0"/>
        </a:p>
      </dsp:txBody>
      <dsp:txXfrm>
        <a:off x="56" y="1832366"/>
        <a:ext cx="5412283" cy="2853427"/>
      </dsp:txXfrm>
    </dsp:sp>
    <dsp:sp modelId="{2EAAB720-1110-4695-9B43-2D42A5555927}">
      <dsp:nvSpPr>
        <dsp:cNvPr id="0" name=""/>
        <dsp:cNvSpPr/>
      </dsp:nvSpPr>
      <dsp:spPr>
        <a:xfrm>
          <a:off x="6170059" y="17966"/>
          <a:ext cx="5412283" cy="1814400"/>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baseline="0" dirty="0">
              <a:latin typeface="+mj-lt"/>
            </a:rPr>
            <a:t>Long-term Financing Activity</a:t>
          </a:r>
          <a:endParaRPr lang="en-US" sz="4000" b="1" kern="1200" dirty="0">
            <a:latin typeface="+mj-lt"/>
          </a:endParaRPr>
        </a:p>
      </dsp:txBody>
      <dsp:txXfrm>
        <a:off x="6170059" y="17966"/>
        <a:ext cx="5412283" cy="1814400"/>
      </dsp:txXfrm>
    </dsp:sp>
    <dsp:sp modelId="{CB970863-9AEE-4D0E-AD7E-602DCB2B66A2}">
      <dsp:nvSpPr>
        <dsp:cNvPr id="0" name=""/>
        <dsp:cNvSpPr/>
      </dsp:nvSpPr>
      <dsp:spPr>
        <a:xfrm>
          <a:off x="6170059" y="1832366"/>
          <a:ext cx="5412283" cy="2853427"/>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baseline="0" dirty="0"/>
            <a:t>Includes debt, leases, PPPs, and SBITAs.</a:t>
          </a:r>
          <a:endParaRPr lang="en-US" sz="2400" kern="1200" dirty="0"/>
        </a:p>
        <a:p>
          <a:pPr marL="228600" lvl="1" indent="-228600" algn="l" defTabSz="1066800">
            <a:lnSpc>
              <a:spcPct val="90000"/>
            </a:lnSpc>
            <a:spcBef>
              <a:spcPct val="0"/>
            </a:spcBef>
            <a:spcAft>
              <a:spcPct val="15000"/>
            </a:spcAft>
            <a:buChar char="•"/>
          </a:pPr>
          <a:r>
            <a:rPr lang="en-US" sz="2400" kern="1200" baseline="0" dirty="0"/>
            <a:t>Discuss new agreements, changes to credit rating, debt limit.</a:t>
          </a:r>
          <a:endParaRPr lang="en-US" sz="2400" kern="1200" dirty="0"/>
        </a:p>
        <a:p>
          <a:pPr marL="228600" lvl="1" indent="-228600" algn="l" defTabSz="1066800">
            <a:lnSpc>
              <a:spcPct val="90000"/>
            </a:lnSpc>
            <a:spcBef>
              <a:spcPct val="0"/>
            </a:spcBef>
            <a:spcAft>
              <a:spcPct val="15000"/>
            </a:spcAft>
            <a:buChar char="•"/>
          </a:pPr>
          <a:r>
            <a:rPr lang="en-US" sz="2400" kern="1200" baseline="0" dirty="0"/>
            <a:t>Discussion of significant policy changes and economic factors.</a:t>
          </a:r>
          <a:endParaRPr lang="en-US" sz="2400" kern="1200" dirty="0"/>
        </a:p>
        <a:p>
          <a:pPr marL="228600" lvl="1" indent="-228600" algn="l" defTabSz="1066800">
            <a:lnSpc>
              <a:spcPct val="90000"/>
            </a:lnSpc>
            <a:spcBef>
              <a:spcPct val="0"/>
            </a:spcBef>
            <a:spcAft>
              <a:spcPct val="15000"/>
            </a:spcAft>
            <a:buChar char="•"/>
          </a:pPr>
          <a:r>
            <a:rPr lang="en-US" sz="2400" kern="1200" baseline="0" dirty="0"/>
            <a:t>Avoid duplication between the analyses and this component.</a:t>
          </a:r>
          <a:endParaRPr lang="en-US" sz="2400" kern="1200" dirty="0"/>
        </a:p>
      </dsp:txBody>
      <dsp:txXfrm>
        <a:off x="6170059" y="1832366"/>
        <a:ext cx="5412283" cy="285342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708F3-67CF-471F-9A64-FB232A3955CE}">
      <dsp:nvSpPr>
        <dsp:cNvPr id="0" name=""/>
        <dsp:cNvSpPr/>
      </dsp:nvSpPr>
      <dsp:spPr>
        <a:xfrm rot="5400000">
          <a:off x="7039102" y="-2660154"/>
          <a:ext cx="1673858" cy="7412736"/>
        </a:xfrm>
        <a:prstGeom prst="round2SameRect">
          <a:avLst/>
        </a:prstGeom>
        <a:solidFill>
          <a:schemeClr val="accent2">
            <a:lumMod val="10000"/>
            <a:lumOff val="90000"/>
            <a:alpha val="90000"/>
          </a:schemeClr>
        </a:solidFill>
        <a:ln w="1270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Activities other than nonoperating activities</a:t>
          </a:r>
        </a:p>
      </dsp:txBody>
      <dsp:txXfrm rot="-5400000">
        <a:off x="4169664" y="290995"/>
        <a:ext cx="7331025" cy="1510436"/>
      </dsp:txXfrm>
    </dsp:sp>
    <dsp:sp modelId="{6C5B97C5-241F-4E1C-8483-FCC12942AD8A}">
      <dsp:nvSpPr>
        <dsp:cNvPr id="0" name=""/>
        <dsp:cNvSpPr/>
      </dsp:nvSpPr>
      <dsp:spPr>
        <a:xfrm>
          <a:off x="0" y="52"/>
          <a:ext cx="4169664" cy="2092323"/>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marL="0" lvl="0" indent="0" algn="ctr" defTabSz="2089150">
            <a:lnSpc>
              <a:spcPct val="90000"/>
            </a:lnSpc>
            <a:spcBef>
              <a:spcPct val="0"/>
            </a:spcBef>
            <a:spcAft>
              <a:spcPct val="35000"/>
            </a:spcAft>
            <a:buNone/>
          </a:pPr>
          <a:r>
            <a:rPr lang="en-US" sz="4700" kern="1200"/>
            <a:t>Operating</a:t>
          </a:r>
        </a:p>
      </dsp:txBody>
      <dsp:txXfrm>
        <a:off x="102139" y="102191"/>
        <a:ext cx="3965386" cy="1888045"/>
      </dsp:txXfrm>
    </dsp:sp>
    <dsp:sp modelId="{F6631DD5-3FAC-4A2E-9764-48A0F0D3DA9B}">
      <dsp:nvSpPr>
        <dsp:cNvPr id="0" name=""/>
        <dsp:cNvSpPr/>
      </dsp:nvSpPr>
      <dsp:spPr>
        <a:xfrm rot="5400000">
          <a:off x="7039102" y="-463214"/>
          <a:ext cx="1673858" cy="7412736"/>
        </a:xfrm>
        <a:prstGeom prst="round2SameRect">
          <a:avLst/>
        </a:prstGeom>
        <a:solidFill>
          <a:schemeClr val="accent2">
            <a:lumMod val="10000"/>
            <a:lumOff val="90000"/>
            <a:alpha val="90000"/>
          </a:schemeClr>
        </a:solidFill>
        <a:ln w="1270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34290" rIns="68580" bIns="3429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Subsidies received and provided</a:t>
          </a:r>
        </a:p>
        <a:p>
          <a:pPr marL="171450" lvl="1" indent="-171450" algn="l" defTabSz="800100">
            <a:lnSpc>
              <a:spcPct val="90000"/>
            </a:lnSpc>
            <a:spcBef>
              <a:spcPct val="0"/>
            </a:spcBef>
            <a:spcAft>
              <a:spcPct val="15000"/>
            </a:spcAft>
            <a:buChar char="•"/>
          </a:pPr>
          <a:r>
            <a:rPr lang="en-US" sz="1800" kern="1200"/>
            <a:t>Revenues and expenses of financing</a:t>
          </a:r>
        </a:p>
        <a:p>
          <a:pPr marL="171450" lvl="1" indent="-171450" algn="l" defTabSz="800100">
            <a:lnSpc>
              <a:spcPct val="90000"/>
            </a:lnSpc>
            <a:spcBef>
              <a:spcPct val="0"/>
            </a:spcBef>
            <a:spcAft>
              <a:spcPct val="15000"/>
            </a:spcAft>
            <a:buChar char="•"/>
          </a:pPr>
          <a:r>
            <a:rPr lang="en-US" sz="1800" kern="1200"/>
            <a:t>Resources from the disposal of capital assets and inventory</a:t>
          </a:r>
        </a:p>
        <a:p>
          <a:pPr marL="171450" lvl="1" indent="-171450" algn="l" defTabSz="800100">
            <a:lnSpc>
              <a:spcPct val="90000"/>
            </a:lnSpc>
            <a:spcBef>
              <a:spcPct val="0"/>
            </a:spcBef>
            <a:spcAft>
              <a:spcPct val="15000"/>
            </a:spcAft>
            <a:buChar char="•"/>
          </a:pPr>
          <a:r>
            <a:rPr lang="en-US" sz="1800" kern="1200"/>
            <a:t>Investment income and expenses</a:t>
          </a:r>
        </a:p>
        <a:p>
          <a:pPr marL="171450" lvl="1" indent="-171450" algn="l" defTabSz="800100">
            <a:lnSpc>
              <a:spcPct val="90000"/>
            </a:lnSpc>
            <a:spcBef>
              <a:spcPct val="0"/>
            </a:spcBef>
            <a:spcAft>
              <a:spcPct val="15000"/>
            </a:spcAft>
            <a:buChar char="•"/>
          </a:pPr>
          <a:r>
            <a:rPr lang="en-US" sz="1800" kern="1200"/>
            <a:t>Contributions to permanent and term endowments</a:t>
          </a:r>
        </a:p>
      </dsp:txBody>
      <dsp:txXfrm rot="-5400000">
        <a:off x="4169664" y="2487935"/>
        <a:ext cx="7331025" cy="1510436"/>
      </dsp:txXfrm>
    </dsp:sp>
    <dsp:sp modelId="{0185401C-7773-4F5C-B206-213FE6EF8E3D}">
      <dsp:nvSpPr>
        <dsp:cNvPr id="0" name=""/>
        <dsp:cNvSpPr/>
      </dsp:nvSpPr>
      <dsp:spPr>
        <a:xfrm>
          <a:off x="0" y="2196991"/>
          <a:ext cx="4169664" cy="2092323"/>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89535" rIns="179070" bIns="89535" numCol="1" spcCol="1270" anchor="ctr" anchorCtr="0">
          <a:noAutofit/>
        </a:bodyPr>
        <a:lstStyle/>
        <a:p>
          <a:pPr marL="0" lvl="0" indent="0" algn="ctr" defTabSz="2089150">
            <a:lnSpc>
              <a:spcPct val="90000"/>
            </a:lnSpc>
            <a:spcBef>
              <a:spcPct val="0"/>
            </a:spcBef>
            <a:spcAft>
              <a:spcPct val="35000"/>
            </a:spcAft>
            <a:buNone/>
          </a:pPr>
          <a:r>
            <a:rPr lang="en-US" sz="4700" kern="1200"/>
            <a:t>Nonoperating</a:t>
          </a:r>
        </a:p>
      </dsp:txBody>
      <dsp:txXfrm>
        <a:off x="102139" y="2299130"/>
        <a:ext cx="3965386" cy="1888045"/>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708F3-67CF-471F-9A64-FB232A3955CE}">
      <dsp:nvSpPr>
        <dsp:cNvPr id="0" name=""/>
        <dsp:cNvSpPr/>
      </dsp:nvSpPr>
      <dsp:spPr>
        <a:xfrm rot="5400000">
          <a:off x="6017028" y="-1382613"/>
          <a:ext cx="3718007" cy="7412736"/>
        </a:xfrm>
        <a:prstGeom prst="round2SameRect">
          <a:avLst/>
        </a:prstGeom>
        <a:solidFill>
          <a:schemeClr val="accent2">
            <a:lumMod val="10000"/>
            <a:lumOff val="90000"/>
            <a:alpha val="90000"/>
          </a:schemeClr>
        </a:solidFill>
        <a:ln w="1270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6200" tIns="38100" rIns="76200" bIns="38100" numCol="1" spcCol="1270" anchor="ctr" anchorCtr="0">
          <a:noAutofit/>
        </a:bodyPr>
        <a:lstStyle/>
        <a:p>
          <a:pPr marL="228600" lvl="1" indent="-228600" algn="l" defTabSz="889000">
            <a:lnSpc>
              <a:spcPct val="100000"/>
            </a:lnSpc>
            <a:spcBef>
              <a:spcPct val="0"/>
            </a:spcBef>
            <a:spcAft>
              <a:spcPts val="600"/>
            </a:spcAft>
            <a:buChar char="•"/>
          </a:pPr>
          <a:r>
            <a:rPr lang="en-US" sz="2000" kern="1200" dirty="0"/>
            <a:t>Resources received from another party or fund (1) for which the proprietary fund does not provide goods and services to the other party or fund and (2) that directly or indirectly keep the proprietary fund’s current or future fees and charges lower than they would be otherwise.</a:t>
          </a:r>
        </a:p>
        <a:p>
          <a:pPr marL="228600" lvl="1" indent="-228600" algn="l" defTabSz="889000">
            <a:lnSpc>
              <a:spcPct val="100000"/>
            </a:lnSpc>
            <a:spcBef>
              <a:spcPct val="0"/>
            </a:spcBef>
            <a:spcAft>
              <a:spcPts val="600"/>
            </a:spcAft>
            <a:buChar char="•"/>
          </a:pPr>
          <a:r>
            <a:rPr lang="en-US" sz="2000" kern="1200" dirty="0"/>
            <a:t>Resources provided to another party or fund (1) for which the other party or fund does not provide goods and services to the proprietary fund and (2) that are recoverable through the proprietary fund’s current or future pricing policies.</a:t>
          </a:r>
        </a:p>
        <a:p>
          <a:pPr marL="228600" lvl="1" indent="-228600" algn="l" defTabSz="889000">
            <a:lnSpc>
              <a:spcPct val="100000"/>
            </a:lnSpc>
            <a:spcBef>
              <a:spcPct val="0"/>
            </a:spcBef>
            <a:spcAft>
              <a:spcPts val="600"/>
            </a:spcAft>
            <a:buChar char="•"/>
          </a:pPr>
          <a:r>
            <a:rPr lang="en-US" sz="2000" kern="1200" dirty="0"/>
            <a:t>All other transfers.</a:t>
          </a:r>
        </a:p>
      </dsp:txBody>
      <dsp:txXfrm rot="-5400000">
        <a:off x="4169664" y="646249"/>
        <a:ext cx="7231238" cy="3355011"/>
      </dsp:txXfrm>
    </dsp:sp>
    <dsp:sp modelId="{6C5B97C5-241F-4E1C-8483-FCC12942AD8A}">
      <dsp:nvSpPr>
        <dsp:cNvPr id="0" name=""/>
        <dsp:cNvSpPr/>
      </dsp:nvSpPr>
      <dsp:spPr>
        <a:xfrm>
          <a:off x="0" y="0"/>
          <a:ext cx="4169664" cy="4647509"/>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4790" tIns="112395" rIns="224790" bIns="112395" numCol="1" spcCol="1270" anchor="ctr" anchorCtr="0">
          <a:noAutofit/>
        </a:bodyPr>
        <a:lstStyle/>
        <a:p>
          <a:pPr marL="0" lvl="0" indent="0" algn="ctr" defTabSz="2622550">
            <a:lnSpc>
              <a:spcPct val="90000"/>
            </a:lnSpc>
            <a:spcBef>
              <a:spcPct val="0"/>
            </a:spcBef>
            <a:spcAft>
              <a:spcPct val="35000"/>
            </a:spcAft>
            <a:buNone/>
          </a:pPr>
          <a:r>
            <a:rPr lang="en-US" sz="5900" b="1" kern="1200" dirty="0">
              <a:latin typeface="+mj-lt"/>
            </a:rPr>
            <a:t>Subsidies</a:t>
          </a:r>
        </a:p>
      </dsp:txBody>
      <dsp:txXfrm>
        <a:off x="203546" y="203546"/>
        <a:ext cx="3762572" cy="424041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708F3-67CF-471F-9A64-FB232A3955CE}">
      <dsp:nvSpPr>
        <dsp:cNvPr id="0" name=""/>
        <dsp:cNvSpPr/>
      </dsp:nvSpPr>
      <dsp:spPr>
        <a:xfrm rot="5400000">
          <a:off x="5717591" y="-1005679"/>
          <a:ext cx="4316881" cy="7412736"/>
        </a:xfrm>
        <a:prstGeom prst="round2SameRect">
          <a:avLst/>
        </a:prstGeom>
        <a:solidFill>
          <a:schemeClr val="accent2">
            <a:lumMod val="10000"/>
            <a:lumOff val="90000"/>
            <a:alpha val="90000"/>
          </a:schemeClr>
        </a:solidFill>
        <a:ln w="1270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100000"/>
            </a:lnSpc>
            <a:spcBef>
              <a:spcPct val="0"/>
            </a:spcBef>
            <a:spcAft>
              <a:spcPts val="600"/>
            </a:spcAft>
            <a:buChar char="•"/>
          </a:pPr>
          <a:r>
            <a:rPr lang="en-US" sz="2000" kern="1200" dirty="0"/>
            <a:t>Unusual in nature – the underlying event or transaction should possess a high degree of abnormality and be of a type clearly unrelated to, or only incidentally related to, the ordinary and typical activities of the government, taking into account the environment in which the government operates. (GASB 62 par. 46a)</a:t>
          </a:r>
        </a:p>
        <a:p>
          <a:pPr marL="228600" lvl="1" indent="-228600" algn="l" defTabSz="889000">
            <a:lnSpc>
              <a:spcPct val="100000"/>
            </a:lnSpc>
            <a:spcBef>
              <a:spcPct val="0"/>
            </a:spcBef>
            <a:spcAft>
              <a:spcPts val="600"/>
            </a:spcAft>
            <a:buChar char="•"/>
          </a:pPr>
          <a:r>
            <a:rPr lang="en-US" sz="2000" kern="1200" dirty="0"/>
            <a:t>Infrequency of occurrence – the underlying event or transaction should be of a type that would not reasonably be expected to recur in the foreseeable future, taking into account the environment in which the government operates. (GASB 62 par. 46b)</a:t>
          </a:r>
        </a:p>
        <a:p>
          <a:pPr marL="228600" lvl="1" indent="-228600" algn="l" defTabSz="889000">
            <a:lnSpc>
              <a:spcPct val="100000"/>
            </a:lnSpc>
            <a:spcBef>
              <a:spcPct val="0"/>
            </a:spcBef>
            <a:spcAft>
              <a:spcPts val="600"/>
            </a:spcAft>
            <a:buChar char="•"/>
          </a:pPr>
          <a:r>
            <a:rPr lang="en-US" sz="2000" kern="1200" dirty="0"/>
            <a:t>Further details in GASB 62 (par. 47 &amp; 48).</a:t>
          </a:r>
          <a:endParaRPr lang="en-US" sz="1900" kern="1200" dirty="0"/>
        </a:p>
      </dsp:txBody>
      <dsp:txXfrm rot="-5400000">
        <a:off x="4169664" y="752982"/>
        <a:ext cx="7202003" cy="3895415"/>
      </dsp:txXfrm>
    </dsp:sp>
    <dsp:sp modelId="{6C5B97C5-241F-4E1C-8483-FCC12942AD8A}">
      <dsp:nvSpPr>
        <dsp:cNvPr id="0" name=""/>
        <dsp:cNvSpPr/>
      </dsp:nvSpPr>
      <dsp:spPr>
        <a:xfrm>
          <a:off x="0" y="2637"/>
          <a:ext cx="4169664" cy="5396102"/>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en-US" sz="5200" b="1" kern="1200">
              <a:latin typeface="+mj-lt"/>
            </a:rPr>
            <a:t>Unusual or Infrequent Items</a:t>
          </a:r>
        </a:p>
      </dsp:txBody>
      <dsp:txXfrm>
        <a:off x="203546" y="206183"/>
        <a:ext cx="3762572" cy="498901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6708F3-67CF-471F-9A64-FB232A3955CE}">
      <dsp:nvSpPr>
        <dsp:cNvPr id="0" name=""/>
        <dsp:cNvSpPr/>
      </dsp:nvSpPr>
      <dsp:spPr>
        <a:xfrm rot="5400000">
          <a:off x="5914616" y="-1252202"/>
          <a:ext cx="3922830" cy="7412736"/>
        </a:xfrm>
        <a:prstGeom prst="round2SameRect">
          <a:avLst/>
        </a:prstGeom>
        <a:solidFill>
          <a:schemeClr val="accent2">
            <a:lumMod val="10000"/>
            <a:lumOff val="90000"/>
            <a:alpha val="90000"/>
          </a:schemeClr>
        </a:solidFill>
        <a:ln w="12700" cap="flat" cmpd="sng" algn="ctr">
          <a:solidFill>
            <a:schemeClr val="tx2">
              <a:alpha val="9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100000"/>
            </a:lnSpc>
            <a:spcBef>
              <a:spcPct val="0"/>
            </a:spcBef>
            <a:spcAft>
              <a:spcPts val="600"/>
            </a:spcAft>
            <a:buChar char="•"/>
          </a:pPr>
          <a:r>
            <a:rPr lang="en-US" sz="2400" kern="1200" dirty="0"/>
            <a:t>Separately present inflows and outflows of resources that are unusual in nature and/or infrequent in occurrence (replacing extraordinary and special items).</a:t>
          </a:r>
        </a:p>
        <a:p>
          <a:pPr marL="228600" lvl="1" indent="-228600" algn="l" defTabSz="1066800">
            <a:lnSpc>
              <a:spcPct val="100000"/>
            </a:lnSpc>
            <a:spcBef>
              <a:spcPct val="0"/>
            </a:spcBef>
            <a:spcAft>
              <a:spcPts val="600"/>
            </a:spcAft>
            <a:buChar char="•"/>
          </a:pPr>
          <a:r>
            <a:rPr lang="en-US" sz="2400" kern="1200" dirty="0"/>
            <a:t>Disclose additional information about those inflows and outflows, including the programs, functions, or identifiable activities to which they are related and whether they are within the control of management.</a:t>
          </a:r>
        </a:p>
      </dsp:txBody>
      <dsp:txXfrm rot="-5400000">
        <a:off x="4169664" y="684247"/>
        <a:ext cx="7221239" cy="3539836"/>
      </dsp:txXfrm>
    </dsp:sp>
    <dsp:sp modelId="{6C5B97C5-241F-4E1C-8483-FCC12942AD8A}">
      <dsp:nvSpPr>
        <dsp:cNvPr id="0" name=""/>
        <dsp:cNvSpPr/>
      </dsp:nvSpPr>
      <dsp:spPr>
        <a:xfrm>
          <a:off x="0" y="2396"/>
          <a:ext cx="4169664" cy="4903537"/>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marL="0" lvl="0" indent="0" algn="ctr" defTabSz="2311400">
            <a:lnSpc>
              <a:spcPct val="90000"/>
            </a:lnSpc>
            <a:spcBef>
              <a:spcPct val="0"/>
            </a:spcBef>
            <a:spcAft>
              <a:spcPct val="35000"/>
            </a:spcAft>
            <a:buNone/>
          </a:pPr>
          <a:r>
            <a:rPr lang="en-US" sz="5200" b="1" kern="1200">
              <a:latin typeface="+mj-lt"/>
            </a:rPr>
            <a:t>Unusual or Infrequent Items</a:t>
          </a:r>
        </a:p>
      </dsp:txBody>
      <dsp:txXfrm>
        <a:off x="203546" y="205942"/>
        <a:ext cx="3762572" cy="449644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D7225C-5581-480C-A6E8-BAE83EFC2164}">
      <dsp:nvSpPr>
        <dsp:cNvPr id="0" name=""/>
        <dsp:cNvSpPr/>
      </dsp:nvSpPr>
      <dsp:spPr>
        <a:xfrm>
          <a:off x="3619" y="381857"/>
          <a:ext cx="3529012" cy="1346767"/>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baseline="0" dirty="0">
              <a:latin typeface="+mj-lt"/>
            </a:rPr>
            <a:t>Example 1: Major disaster response at the statewide level</a:t>
          </a:r>
          <a:endParaRPr lang="en-US" sz="2500" b="1" kern="1200" dirty="0">
            <a:latin typeface="+mj-lt"/>
          </a:endParaRPr>
        </a:p>
      </dsp:txBody>
      <dsp:txXfrm>
        <a:off x="3619" y="381857"/>
        <a:ext cx="3529012" cy="1346767"/>
      </dsp:txXfrm>
    </dsp:sp>
    <dsp:sp modelId="{7F6F3F8C-C2A8-4D9B-8BFE-D37C402CF77A}">
      <dsp:nvSpPr>
        <dsp:cNvPr id="0" name=""/>
        <dsp:cNvSpPr/>
      </dsp:nvSpPr>
      <dsp:spPr>
        <a:xfrm>
          <a:off x="3619" y="1728625"/>
          <a:ext cx="3529012" cy="2333250"/>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dirty="0"/>
            <a:t>Wildfire suppression, hurricane recovery, or flood mitigation.</a:t>
          </a:r>
          <a:endParaRPr lang="en-US" sz="2400" kern="1200" dirty="0"/>
        </a:p>
        <a:p>
          <a:pPr marL="228600" lvl="1" indent="-228600" algn="l" defTabSz="1066800">
            <a:lnSpc>
              <a:spcPct val="100000"/>
            </a:lnSpc>
            <a:spcBef>
              <a:spcPct val="0"/>
            </a:spcBef>
            <a:spcAft>
              <a:spcPts val="1200"/>
            </a:spcAft>
            <a:buChar char="•"/>
          </a:pPr>
          <a:r>
            <a:rPr lang="en-US" sz="2400" kern="1200" baseline="0" dirty="0"/>
            <a:t>Large one‑time federal reimbursements.</a:t>
          </a:r>
          <a:endParaRPr lang="en-US" sz="2400" kern="1200" dirty="0"/>
        </a:p>
      </dsp:txBody>
      <dsp:txXfrm>
        <a:off x="3619" y="1728625"/>
        <a:ext cx="3529012" cy="2333250"/>
      </dsp:txXfrm>
    </dsp:sp>
    <dsp:sp modelId="{F74C3413-4BF9-4ACF-826D-9ECA598726A5}">
      <dsp:nvSpPr>
        <dsp:cNvPr id="0" name=""/>
        <dsp:cNvSpPr/>
      </dsp:nvSpPr>
      <dsp:spPr>
        <a:xfrm>
          <a:off x="4026693" y="381857"/>
          <a:ext cx="3529012" cy="1346767"/>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baseline="0">
              <a:latin typeface="+mj-lt"/>
            </a:rPr>
            <a:t>Example 2: One‑time pension or benefit settlement</a:t>
          </a:r>
          <a:endParaRPr lang="en-US" sz="2500" b="1" kern="1200">
            <a:latin typeface="+mj-lt"/>
          </a:endParaRPr>
        </a:p>
      </dsp:txBody>
      <dsp:txXfrm>
        <a:off x="4026693" y="381857"/>
        <a:ext cx="3529012" cy="1346767"/>
      </dsp:txXfrm>
    </dsp:sp>
    <dsp:sp modelId="{026AFA3B-ABA8-445A-99E8-CFD401358854}">
      <dsp:nvSpPr>
        <dsp:cNvPr id="0" name=""/>
        <dsp:cNvSpPr/>
      </dsp:nvSpPr>
      <dsp:spPr>
        <a:xfrm>
          <a:off x="4026693" y="1728625"/>
          <a:ext cx="3529012" cy="2333250"/>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dirty="0"/>
            <a:t>Settlement of litigation affecting retirement systems.</a:t>
          </a:r>
          <a:endParaRPr lang="en-US" sz="2400" kern="1200" dirty="0"/>
        </a:p>
        <a:p>
          <a:pPr marL="228600" lvl="1" indent="-228600" algn="l" defTabSz="1066800">
            <a:lnSpc>
              <a:spcPct val="100000"/>
            </a:lnSpc>
            <a:spcBef>
              <a:spcPct val="0"/>
            </a:spcBef>
            <a:spcAft>
              <a:spcPts val="1200"/>
            </a:spcAft>
            <a:buChar char="•"/>
          </a:pPr>
          <a:r>
            <a:rPr lang="en-US" sz="2400" kern="1200" baseline="0" dirty="0"/>
            <a:t>Not part of annual benefit funding.</a:t>
          </a:r>
          <a:endParaRPr lang="en-US" sz="2400" kern="1200" dirty="0"/>
        </a:p>
      </dsp:txBody>
      <dsp:txXfrm>
        <a:off x="4026693" y="1728625"/>
        <a:ext cx="3529012" cy="2333250"/>
      </dsp:txXfrm>
    </dsp:sp>
    <dsp:sp modelId="{375584FD-7AD3-4284-A4BE-7BD4A026C73D}">
      <dsp:nvSpPr>
        <dsp:cNvPr id="0" name=""/>
        <dsp:cNvSpPr/>
      </dsp:nvSpPr>
      <dsp:spPr>
        <a:xfrm>
          <a:off x="8049768" y="381857"/>
          <a:ext cx="3529012" cy="1346767"/>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baseline="0">
              <a:latin typeface="+mj-lt"/>
            </a:rPr>
            <a:t>Example 3: Emergency legislative actions</a:t>
          </a:r>
          <a:endParaRPr lang="en-US" sz="2500" b="1" kern="1200">
            <a:latin typeface="+mj-lt"/>
          </a:endParaRPr>
        </a:p>
      </dsp:txBody>
      <dsp:txXfrm>
        <a:off x="8049768" y="381857"/>
        <a:ext cx="3529012" cy="1346767"/>
      </dsp:txXfrm>
    </dsp:sp>
    <dsp:sp modelId="{D255714D-6298-42D1-BD83-3E58482EB71D}">
      <dsp:nvSpPr>
        <dsp:cNvPr id="0" name=""/>
        <dsp:cNvSpPr/>
      </dsp:nvSpPr>
      <dsp:spPr>
        <a:xfrm>
          <a:off x="8049768" y="1728625"/>
          <a:ext cx="3529012" cy="2333250"/>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dirty="0"/>
            <a:t>One‑time appropriations or reversals tied to extraordinary events.</a:t>
          </a:r>
          <a:endParaRPr lang="en-US" sz="2400" kern="1200" dirty="0"/>
        </a:p>
      </dsp:txBody>
      <dsp:txXfrm>
        <a:off x="8049768" y="1728625"/>
        <a:ext cx="3529012" cy="233325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B24127-3482-4854-91DE-8CC579856B8E}">
      <dsp:nvSpPr>
        <dsp:cNvPr id="0" name=""/>
        <dsp:cNvSpPr/>
      </dsp:nvSpPr>
      <dsp:spPr>
        <a:xfrm>
          <a:off x="3619" y="468741"/>
          <a:ext cx="3529012" cy="1344065"/>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baseline="0" dirty="0">
              <a:latin typeface="+mj-lt"/>
            </a:rPr>
            <a:t>Example 1: Sudden infrastructure failure</a:t>
          </a:r>
          <a:endParaRPr lang="en-US" sz="2500" b="1" kern="1200" dirty="0">
            <a:latin typeface="+mj-lt"/>
          </a:endParaRPr>
        </a:p>
      </dsp:txBody>
      <dsp:txXfrm>
        <a:off x="3619" y="468741"/>
        <a:ext cx="3529012" cy="1344065"/>
      </dsp:txXfrm>
    </dsp:sp>
    <dsp:sp modelId="{ECACD0AF-EE03-453B-95E0-6C47DEBDDEC4}">
      <dsp:nvSpPr>
        <dsp:cNvPr id="0" name=""/>
        <dsp:cNvSpPr/>
      </dsp:nvSpPr>
      <dsp:spPr>
        <a:xfrm>
          <a:off x="3619" y="1812806"/>
          <a:ext cx="3529012" cy="2770734"/>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dirty="0"/>
            <a:t>Dam breach, pipeline rupture, or treatment plant collapse.</a:t>
          </a:r>
          <a:endParaRPr lang="en-US" sz="2400" kern="1200" dirty="0"/>
        </a:p>
        <a:p>
          <a:pPr marL="228600" lvl="1" indent="-228600" algn="l" defTabSz="1066800">
            <a:lnSpc>
              <a:spcPct val="100000"/>
            </a:lnSpc>
            <a:spcBef>
              <a:spcPct val="0"/>
            </a:spcBef>
            <a:spcAft>
              <a:spcPts val="1200"/>
            </a:spcAft>
            <a:buChar char="•"/>
          </a:pPr>
          <a:r>
            <a:rPr lang="en-US" sz="2400" kern="1200" baseline="0" dirty="0"/>
            <a:t>Emergency repairs and related aid.</a:t>
          </a:r>
          <a:endParaRPr lang="en-US" sz="2400" kern="1200" dirty="0"/>
        </a:p>
      </dsp:txBody>
      <dsp:txXfrm>
        <a:off x="3619" y="1812806"/>
        <a:ext cx="3529012" cy="2770734"/>
      </dsp:txXfrm>
    </dsp:sp>
    <dsp:sp modelId="{9F83C94B-954C-4A50-AA59-C4B452D4BC15}">
      <dsp:nvSpPr>
        <dsp:cNvPr id="0" name=""/>
        <dsp:cNvSpPr/>
      </dsp:nvSpPr>
      <dsp:spPr>
        <a:xfrm>
          <a:off x="4026693" y="468741"/>
          <a:ext cx="3529012" cy="1344065"/>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baseline="0">
              <a:latin typeface="+mj-lt"/>
            </a:rPr>
            <a:t>Example 2: Forced regulatory shutdown</a:t>
          </a:r>
          <a:endParaRPr lang="en-US" sz="2500" b="1" kern="1200">
            <a:latin typeface="+mj-lt"/>
          </a:endParaRPr>
        </a:p>
      </dsp:txBody>
      <dsp:txXfrm>
        <a:off x="4026693" y="468741"/>
        <a:ext cx="3529012" cy="1344065"/>
      </dsp:txXfrm>
    </dsp:sp>
    <dsp:sp modelId="{19AECCC3-9102-43AC-9EAF-BE4630CC4B6E}">
      <dsp:nvSpPr>
        <dsp:cNvPr id="0" name=""/>
        <dsp:cNvSpPr/>
      </dsp:nvSpPr>
      <dsp:spPr>
        <a:xfrm>
          <a:off x="4026693" y="1812806"/>
          <a:ext cx="3529012" cy="2770734"/>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a:t>Environmental authority orders immediate closure of operations.</a:t>
          </a:r>
          <a:endParaRPr lang="en-US" sz="2400" kern="1200"/>
        </a:p>
        <a:p>
          <a:pPr marL="228600" lvl="1" indent="-228600" algn="l" defTabSz="1066800">
            <a:lnSpc>
              <a:spcPct val="100000"/>
            </a:lnSpc>
            <a:spcBef>
              <a:spcPct val="0"/>
            </a:spcBef>
            <a:spcAft>
              <a:spcPts val="1200"/>
            </a:spcAft>
            <a:buChar char="•"/>
          </a:pPr>
          <a:r>
            <a:rPr lang="en-US" sz="2400" kern="1200" baseline="0"/>
            <a:t>Write‑offs and remediation costs.</a:t>
          </a:r>
          <a:endParaRPr lang="en-US" sz="2400" kern="1200"/>
        </a:p>
      </dsp:txBody>
      <dsp:txXfrm>
        <a:off x="4026693" y="1812806"/>
        <a:ext cx="3529012" cy="2770734"/>
      </dsp:txXfrm>
    </dsp:sp>
    <dsp:sp modelId="{0888DBF7-0940-4952-9CB3-46D47F3DD6A6}">
      <dsp:nvSpPr>
        <dsp:cNvPr id="0" name=""/>
        <dsp:cNvSpPr/>
      </dsp:nvSpPr>
      <dsp:spPr>
        <a:xfrm>
          <a:off x="8049768" y="468741"/>
          <a:ext cx="3529012" cy="1344065"/>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b="1" kern="1200" baseline="0">
              <a:latin typeface="+mj-lt"/>
            </a:rPr>
            <a:t>Example 3: Abandonment of a major capital project</a:t>
          </a:r>
          <a:endParaRPr lang="en-US" sz="2500" b="1" kern="1200">
            <a:latin typeface="+mj-lt"/>
          </a:endParaRPr>
        </a:p>
      </dsp:txBody>
      <dsp:txXfrm>
        <a:off x="8049768" y="468741"/>
        <a:ext cx="3529012" cy="1344065"/>
      </dsp:txXfrm>
    </dsp:sp>
    <dsp:sp modelId="{1233F073-0D67-4299-85EA-6CD8EDF9D86B}">
      <dsp:nvSpPr>
        <dsp:cNvPr id="0" name=""/>
        <dsp:cNvSpPr/>
      </dsp:nvSpPr>
      <dsp:spPr>
        <a:xfrm>
          <a:off x="8049768" y="1812806"/>
          <a:ext cx="3529012" cy="2770734"/>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a:t>Cancellation of a project after substantial costs incurred.</a:t>
          </a:r>
          <a:endParaRPr lang="en-US" sz="2400" kern="1200"/>
        </a:p>
        <a:p>
          <a:pPr marL="228600" lvl="1" indent="-228600" algn="l" defTabSz="1066800">
            <a:lnSpc>
              <a:spcPct val="100000"/>
            </a:lnSpc>
            <a:spcBef>
              <a:spcPct val="0"/>
            </a:spcBef>
            <a:spcAft>
              <a:spcPts val="1200"/>
            </a:spcAft>
            <a:buChar char="•"/>
          </a:pPr>
          <a:r>
            <a:rPr lang="en-US" sz="2400" kern="1200" baseline="0" dirty="0"/>
            <a:t>No expectation of recurrence.</a:t>
          </a:r>
          <a:endParaRPr lang="en-US" sz="2400" kern="1200" dirty="0"/>
        </a:p>
      </dsp:txBody>
      <dsp:txXfrm>
        <a:off x="8049768" y="1812806"/>
        <a:ext cx="3529012" cy="2770734"/>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A6B648-2368-48A1-A906-43EBD547ACF3}">
      <dsp:nvSpPr>
        <dsp:cNvPr id="0" name=""/>
        <dsp:cNvSpPr/>
      </dsp:nvSpPr>
      <dsp:spPr>
        <a:xfrm>
          <a:off x="3619" y="642304"/>
          <a:ext cx="3529012" cy="1411605"/>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b="1" kern="1200" baseline="0">
              <a:latin typeface="+mj-lt"/>
            </a:rPr>
            <a:t>Example 1: Natural disaster damage to schools</a:t>
          </a:r>
          <a:endParaRPr lang="en-US" sz="2600" b="1" kern="1200">
            <a:latin typeface="+mj-lt"/>
          </a:endParaRPr>
        </a:p>
      </dsp:txBody>
      <dsp:txXfrm>
        <a:off x="3619" y="642304"/>
        <a:ext cx="3529012" cy="1411605"/>
      </dsp:txXfrm>
    </dsp:sp>
    <dsp:sp modelId="{31F53364-F48F-45D3-A75D-97E38D3F9B42}">
      <dsp:nvSpPr>
        <dsp:cNvPr id="0" name=""/>
        <dsp:cNvSpPr/>
      </dsp:nvSpPr>
      <dsp:spPr>
        <a:xfrm>
          <a:off x="3619" y="2053910"/>
          <a:ext cx="3529012" cy="2355210"/>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a:t>Flood, fire, or tornado destroys or severely damages facilities.</a:t>
          </a:r>
          <a:endParaRPr lang="en-US" sz="2400" kern="1200"/>
        </a:p>
        <a:p>
          <a:pPr marL="228600" lvl="1" indent="-228600" algn="l" defTabSz="1066800">
            <a:lnSpc>
              <a:spcPct val="100000"/>
            </a:lnSpc>
            <a:spcBef>
              <a:spcPct val="0"/>
            </a:spcBef>
            <a:spcAft>
              <a:spcPts val="1200"/>
            </a:spcAft>
            <a:buChar char="•"/>
          </a:pPr>
          <a:r>
            <a:rPr lang="en-US" sz="2400" kern="1200" baseline="0" dirty="0"/>
            <a:t>Related grants and cleanup costs.</a:t>
          </a:r>
          <a:endParaRPr lang="en-US" sz="2400" kern="1200" dirty="0"/>
        </a:p>
      </dsp:txBody>
      <dsp:txXfrm>
        <a:off x="3619" y="2053910"/>
        <a:ext cx="3529012" cy="2355210"/>
      </dsp:txXfrm>
    </dsp:sp>
    <dsp:sp modelId="{CB2603FD-5FA8-4777-B526-D54CB7314B9B}">
      <dsp:nvSpPr>
        <dsp:cNvPr id="0" name=""/>
        <dsp:cNvSpPr/>
      </dsp:nvSpPr>
      <dsp:spPr>
        <a:xfrm>
          <a:off x="4026693" y="642304"/>
          <a:ext cx="3529012" cy="1411605"/>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b="1" kern="1200" baseline="0">
              <a:latin typeface="+mj-lt"/>
            </a:rPr>
            <a:t>Example 2: Abrupt enrollment‑driven closure</a:t>
          </a:r>
          <a:endParaRPr lang="en-US" sz="2600" b="1" kern="1200">
            <a:latin typeface="+mj-lt"/>
          </a:endParaRPr>
        </a:p>
      </dsp:txBody>
      <dsp:txXfrm>
        <a:off x="4026693" y="642304"/>
        <a:ext cx="3529012" cy="1411605"/>
      </dsp:txXfrm>
    </dsp:sp>
    <dsp:sp modelId="{5307D4E1-5364-45E3-A51F-6A8F01B329D0}">
      <dsp:nvSpPr>
        <dsp:cNvPr id="0" name=""/>
        <dsp:cNvSpPr/>
      </dsp:nvSpPr>
      <dsp:spPr>
        <a:xfrm>
          <a:off x="4026693" y="2053910"/>
          <a:ext cx="3529012" cy="2355210"/>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a:t>Emergency closure of a school mid‑year.</a:t>
          </a:r>
          <a:endParaRPr lang="en-US" sz="2400" kern="1200"/>
        </a:p>
        <a:p>
          <a:pPr marL="228600" lvl="1" indent="-228600" algn="l" defTabSz="1066800">
            <a:lnSpc>
              <a:spcPct val="100000"/>
            </a:lnSpc>
            <a:spcBef>
              <a:spcPct val="0"/>
            </a:spcBef>
            <a:spcAft>
              <a:spcPts val="1200"/>
            </a:spcAft>
            <a:buChar char="•"/>
          </a:pPr>
          <a:r>
            <a:rPr lang="en-US" sz="2400" kern="1200" baseline="0"/>
            <a:t>Large write‑offs of remaining assets.</a:t>
          </a:r>
          <a:endParaRPr lang="en-US" sz="2400" kern="1200"/>
        </a:p>
      </dsp:txBody>
      <dsp:txXfrm>
        <a:off x="4026693" y="2053910"/>
        <a:ext cx="3529012" cy="2355210"/>
      </dsp:txXfrm>
    </dsp:sp>
    <dsp:sp modelId="{E7CDB4DC-D435-4F5C-A535-F9E1D50A0D62}">
      <dsp:nvSpPr>
        <dsp:cNvPr id="0" name=""/>
        <dsp:cNvSpPr/>
      </dsp:nvSpPr>
      <dsp:spPr>
        <a:xfrm>
          <a:off x="8049768" y="642304"/>
          <a:ext cx="3529012" cy="1411605"/>
        </a:xfrm>
        <a:prstGeom prst="rect">
          <a:avLst/>
        </a:prstGeom>
        <a:solidFill>
          <a:schemeClr val="tx2"/>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US" sz="2600" b="1" kern="1200" baseline="0">
              <a:latin typeface="+mj-lt"/>
            </a:rPr>
            <a:t>Example 3: One‑time legal settlement</a:t>
          </a:r>
          <a:endParaRPr lang="en-US" sz="2600" b="1" kern="1200">
            <a:latin typeface="+mj-lt"/>
          </a:endParaRPr>
        </a:p>
      </dsp:txBody>
      <dsp:txXfrm>
        <a:off x="8049768" y="642304"/>
        <a:ext cx="3529012" cy="1411605"/>
      </dsp:txXfrm>
    </dsp:sp>
    <dsp:sp modelId="{559C9377-545C-481F-9024-34C1CE10D70A}">
      <dsp:nvSpPr>
        <dsp:cNvPr id="0" name=""/>
        <dsp:cNvSpPr/>
      </dsp:nvSpPr>
      <dsp:spPr>
        <a:xfrm>
          <a:off x="8049768" y="2053910"/>
          <a:ext cx="3529012" cy="2355210"/>
        </a:xfrm>
        <a:prstGeom prst="rect">
          <a:avLst/>
        </a:prstGeom>
        <a:solidFill>
          <a:schemeClr val="accent2">
            <a:lumMod val="10000"/>
            <a:lumOff val="90000"/>
            <a:alpha val="90000"/>
          </a:schemeClr>
        </a:solidFill>
        <a:ln w="28575"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100000"/>
            </a:lnSpc>
            <a:spcBef>
              <a:spcPct val="0"/>
            </a:spcBef>
            <a:spcAft>
              <a:spcPts val="1200"/>
            </a:spcAft>
            <a:buChar char="•"/>
          </a:pPr>
          <a:r>
            <a:rPr lang="en-US" sz="2400" kern="1200" baseline="0"/>
            <a:t>Settlement related to historical claims or governance issues.</a:t>
          </a:r>
          <a:endParaRPr lang="en-US" sz="2400" kern="1200"/>
        </a:p>
      </dsp:txBody>
      <dsp:txXfrm>
        <a:off x="8049768" y="2053910"/>
        <a:ext cx="3529012" cy="235521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9B003F-0F7C-4B9A-888B-4A593BC0E36E}">
      <dsp:nvSpPr>
        <dsp:cNvPr id="0" name=""/>
        <dsp:cNvSpPr/>
      </dsp:nvSpPr>
      <dsp:spPr>
        <a:xfrm>
          <a:off x="0" y="366184"/>
          <a:ext cx="11582400" cy="1267875"/>
        </a:xfrm>
        <a:prstGeom prst="rect">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8923" tIns="479044" rIns="898923" bIns="142240" numCol="1" spcCol="1270" anchor="t" anchorCtr="0">
          <a:noAutofit/>
        </a:bodyPr>
        <a:lstStyle/>
        <a:p>
          <a:pPr marL="228600" lvl="1" indent="-228600" algn="l" defTabSz="889000">
            <a:lnSpc>
              <a:spcPct val="100000"/>
            </a:lnSpc>
            <a:spcBef>
              <a:spcPct val="0"/>
            </a:spcBef>
            <a:spcAft>
              <a:spcPts val="0"/>
            </a:spcAft>
            <a:buChar char="•"/>
          </a:pPr>
          <a:r>
            <a:rPr lang="en-US" sz="2000" kern="1200" baseline="0">
              <a:solidFill>
                <a:schemeClr val="tx2"/>
              </a:solidFill>
            </a:rPr>
            <a:t>The government has decided to pursue the sale of the asset.</a:t>
          </a:r>
          <a:endParaRPr lang="en-US" sz="2000" kern="1200">
            <a:solidFill>
              <a:schemeClr val="tx2"/>
            </a:solidFill>
          </a:endParaRPr>
        </a:p>
        <a:p>
          <a:pPr marL="228600" lvl="1" indent="-228600" algn="l" defTabSz="889000">
            <a:lnSpc>
              <a:spcPct val="100000"/>
            </a:lnSpc>
            <a:spcBef>
              <a:spcPct val="0"/>
            </a:spcBef>
            <a:spcAft>
              <a:spcPts val="0"/>
            </a:spcAft>
            <a:buChar char="•"/>
          </a:pPr>
          <a:r>
            <a:rPr lang="en-US" sz="2000" kern="1200" baseline="0">
              <a:solidFill>
                <a:schemeClr val="tx2"/>
              </a:solidFill>
            </a:rPr>
            <a:t>It is probable that the sale will be finalized within one year of the financial statement date.</a:t>
          </a:r>
          <a:endParaRPr lang="en-US" sz="2000" kern="1200">
            <a:solidFill>
              <a:schemeClr val="tx2"/>
            </a:solidFill>
          </a:endParaRPr>
        </a:p>
      </dsp:txBody>
      <dsp:txXfrm>
        <a:off x="0" y="366184"/>
        <a:ext cx="11582400" cy="1267875"/>
      </dsp:txXfrm>
    </dsp:sp>
    <dsp:sp modelId="{4FA33FB1-573F-42B0-B16E-1AD2F611E147}">
      <dsp:nvSpPr>
        <dsp:cNvPr id="0" name=""/>
        <dsp:cNvSpPr/>
      </dsp:nvSpPr>
      <dsp:spPr>
        <a:xfrm>
          <a:off x="579120" y="26704"/>
          <a:ext cx="9784023" cy="67896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6451" tIns="0" rIns="306451" bIns="0" numCol="1" spcCol="1270" anchor="ctr" anchorCtr="0">
          <a:noAutofit/>
        </a:bodyPr>
        <a:lstStyle/>
        <a:p>
          <a:pPr marL="0" lvl="0" indent="0" algn="l" defTabSz="1066800">
            <a:lnSpc>
              <a:spcPct val="90000"/>
            </a:lnSpc>
            <a:spcBef>
              <a:spcPct val="0"/>
            </a:spcBef>
            <a:spcAft>
              <a:spcPct val="35000"/>
            </a:spcAft>
            <a:buNone/>
          </a:pPr>
          <a:r>
            <a:rPr lang="en-US" sz="2400" kern="1200" baseline="0"/>
            <a:t>Capital assets to be classified as held for sale if:</a:t>
          </a:r>
          <a:endParaRPr lang="en-US" sz="2400" kern="1200"/>
        </a:p>
      </dsp:txBody>
      <dsp:txXfrm>
        <a:off x="612264" y="59848"/>
        <a:ext cx="9717735" cy="612672"/>
      </dsp:txXfrm>
    </dsp:sp>
    <dsp:sp modelId="{6C15C467-BECA-45AD-B862-F6A16E21ED53}">
      <dsp:nvSpPr>
        <dsp:cNvPr id="0" name=""/>
        <dsp:cNvSpPr/>
      </dsp:nvSpPr>
      <dsp:spPr>
        <a:xfrm>
          <a:off x="0" y="2097740"/>
          <a:ext cx="11582400" cy="1883700"/>
        </a:xfrm>
        <a:prstGeom prst="rect">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8923" tIns="479044" rIns="898923" bIns="142240" numCol="1" spcCol="1270" anchor="t" anchorCtr="0">
          <a:noAutofit/>
        </a:bodyPr>
        <a:lstStyle/>
        <a:p>
          <a:pPr marL="228600" lvl="1" indent="-228600" algn="l" defTabSz="889000">
            <a:lnSpc>
              <a:spcPct val="100000"/>
            </a:lnSpc>
            <a:spcBef>
              <a:spcPct val="0"/>
            </a:spcBef>
            <a:spcAft>
              <a:spcPts val="0"/>
            </a:spcAft>
            <a:buChar char="•"/>
          </a:pPr>
          <a:r>
            <a:rPr lang="en-US" sz="2000" kern="1200" baseline="0">
              <a:solidFill>
                <a:schemeClr val="tx2"/>
              </a:solidFill>
            </a:rPr>
            <a:t>Asset is available for immediate sale in its present condition.</a:t>
          </a:r>
          <a:endParaRPr lang="en-US" sz="2000" kern="1200">
            <a:solidFill>
              <a:schemeClr val="tx2"/>
            </a:solidFill>
          </a:endParaRPr>
        </a:p>
        <a:p>
          <a:pPr marL="228600" lvl="1" indent="-228600" algn="l" defTabSz="889000">
            <a:lnSpc>
              <a:spcPct val="100000"/>
            </a:lnSpc>
            <a:spcBef>
              <a:spcPct val="0"/>
            </a:spcBef>
            <a:spcAft>
              <a:spcPts val="0"/>
            </a:spcAft>
            <a:buChar char="•"/>
          </a:pPr>
          <a:r>
            <a:rPr lang="en-US" sz="2000" kern="1200" baseline="0" dirty="0">
              <a:solidFill>
                <a:schemeClr val="tx2"/>
              </a:solidFill>
            </a:rPr>
            <a:t>Active program to locate buyer has been initiated, may include being put out for bid.</a:t>
          </a:r>
          <a:endParaRPr lang="en-US" sz="2000" kern="1200" dirty="0">
            <a:solidFill>
              <a:schemeClr val="tx2"/>
            </a:solidFill>
          </a:endParaRPr>
        </a:p>
        <a:p>
          <a:pPr marL="228600" lvl="1" indent="-228600" algn="l" defTabSz="889000">
            <a:lnSpc>
              <a:spcPct val="100000"/>
            </a:lnSpc>
            <a:spcBef>
              <a:spcPct val="0"/>
            </a:spcBef>
            <a:spcAft>
              <a:spcPts val="0"/>
            </a:spcAft>
            <a:buChar char="•"/>
          </a:pPr>
          <a:r>
            <a:rPr lang="en-US" sz="2000" kern="1200" baseline="0">
              <a:solidFill>
                <a:schemeClr val="tx2"/>
              </a:solidFill>
            </a:rPr>
            <a:t>Market conditions for the type of asset.</a:t>
          </a:r>
          <a:endParaRPr lang="en-US" sz="2000" kern="1200">
            <a:solidFill>
              <a:schemeClr val="tx2"/>
            </a:solidFill>
          </a:endParaRPr>
        </a:p>
        <a:p>
          <a:pPr marL="228600" lvl="1" indent="-228600" algn="l" defTabSz="889000">
            <a:lnSpc>
              <a:spcPct val="100000"/>
            </a:lnSpc>
            <a:spcBef>
              <a:spcPct val="0"/>
            </a:spcBef>
            <a:spcAft>
              <a:spcPts val="0"/>
            </a:spcAft>
            <a:buChar char="•"/>
          </a:pPr>
          <a:r>
            <a:rPr lang="en-US" sz="2000" kern="1200" baseline="0">
              <a:solidFill>
                <a:schemeClr val="tx2"/>
              </a:solidFill>
            </a:rPr>
            <a:t>Regulatory approvals needed to sell the asset.</a:t>
          </a:r>
          <a:endParaRPr lang="en-US" sz="2000" kern="1200">
            <a:solidFill>
              <a:schemeClr val="tx2"/>
            </a:solidFill>
          </a:endParaRPr>
        </a:p>
      </dsp:txBody>
      <dsp:txXfrm>
        <a:off x="0" y="2097740"/>
        <a:ext cx="11582400" cy="1883700"/>
      </dsp:txXfrm>
    </dsp:sp>
    <dsp:sp modelId="{0AC7C1BD-818D-41F4-8706-5009620C1A4A}">
      <dsp:nvSpPr>
        <dsp:cNvPr id="0" name=""/>
        <dsp:cNvSpPr/>
      </dsp:nvSpPr>
      <dsp:spPr>
        <a:xfrm>
          <a:off x="579120" y="1758259"/>
          <a:ext cx="9784023" cy="67896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6451" tIns="0" rIns="306451" bIns="0" numCol="1" spcCol="1270" anchor="ctr" anchorCtr="0">
          <a:noAutofit/>
        </a:bodyPr>
        <a:lstStyle/>
        <a:p>
          <a:pPr marL="0" lvl="0" indent="0" algn="l" defTabSz="1066800">
            <a:lnSpc>
              <a:spcPct val="90000"/>
            </a:lnSpc>
            <a:spcBef>
              <a:spcPct val="0"/>
            </a:spcBef>
            <a:spcAft>
              <a:spcPct val="35000"/>
            </a:spcAft>
            <a:buNone/>
          </a:pPr>
          <a:r>
            <a:rPr lang="en-US" sz="2400" kern="1200" baseline="0"/>
            <a:t>Factors to consider if it is probable that the sale will occur within one year:</a:t>
          </a:r>
          <a:endParaRPr lang="en-US" sz="2400" kern="1200"/>
        </a:p>
      </dsp:txBody>
      <dsp:txXfrm>
        <a:off x="612264" y="1791403"/>
        <a:ext cx="9717735" cy="612672"/>
      </dsp:txXfrm>
    </dsp:sp>
    <dsp:sp modelId="{F9D0175C-0E60-41AD-9391-FE3B91E5E35B}">
      <dsp:nvSpPr>
        <dsp:cNvPr id="0" name=""/>
        <dsp:cNvSpPr/>
      </dsp:nvSpPr>
      <dsp:spPr>
        <a:xfrm>
          <a:off x="0" y="4445120"/>
          <a:ext cx="11582400" cy="579600"/>
        </a:xfrm>
        <a:prstGeom prst="rect">
          <a:avLst/>
        </a:prstGeom>
        <a:solidFill>
          <a:schemeClr val="accent2">
            <a:lumMod val="10000"/>
            <a:lumOff val="90000"/>
            <a:alpha val="9000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dsp:style>
    </dsp:sp>
    <dsp:sp modelId="{91974EDF-B3EC-4E7D-A6FE-6FDB4DB7E1AD}">
      <dsp:nvSpPr>
        <dsp:cNvPr id="0" name=""/>
        <dsp:cNvSpPr/>
      </dsp:nvSpPr>
      <dsp:spPr>
        <a:xfrm>
          <a:off x="579120" y="4105640"/>
          <a:ext cx="9784023" cy="678960"/>
        </a:xfrm>
        <a:prstGeom prst="roundRect">
          <a:avLst/>
        </a:prstGeom>
        <a:solidFill>
          <a:schemeClr val="tx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6451" tIns="0" rIns="306451" bIns="0" numCol="1" spcCol="1270" anchor="ctr" anchorCtr="0">
          <a:noAutofit/>
        </a:bodyPr>
        <a:lstStyle/>
        <a:p>
          <a:pPr marL="0" lvl="0" indent="0" algn="l" defTabSz="1066800">
            <a:lnSpc>
              <a:spcPct val="90000"/>
            </a:lnSpc>
            <a:spcBef>
              <a:spcPct val="0"/>
            </a:spcBef>
            <a:spcAft>
              <a:spcPct val="35000"/>
            </a:spcAft>
            <a:buNone/>
          </a:pPr>
          <a:r>
            <a:rPr lang="en-US" sz="2400" kern="1200" baseline="0"/>
            <a:t>No change to measurement.</a:t>
          </a:r>
          <a:endParaRPr lang="en-US" sz="2400" kern="1200"/>
        </a:p>
      </dsp:txBody>
      <dsp:txXfrm>
        <a:off x="612264" y="4138784"/>
        <a:ext cx="9717735" cy="61267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7536" y="96012"/>
            <a:ext cx="3169920" cy="240030"/>
          </a:xfrm>
          <a:prstGeom prst="rect">
            <a:avLst/>
          </a:prstGeom>
        </p:spPr>
        <p:txBody>
          <a:bodyPr vert="horz" lIns="96653" tIns="48327" rIns="96653" bIns="48327" rtlCol="0"/>
          <a:lstStyle>
            <a:lvl1pPr algn="l">
              <a:defRPr sz="1200"/>
            </a:lvl1pPr>
          </a:lstStyle>
          <a:p>
            <a:endParaRPr lang="en-US" sz="900">
              <a:solidFill>
                <a:schemeClr val="accent1"/>
              </a:solidFill>
            </a:endParaRPr>
          </a:p>
        </p:txBody>
      </p:sp>
      <p:sp>
        <p:nvSpPr>
          <p:cNvPr id="3" name="Date Placeholder 2"/>
          <p:cNvSpPr>
            <a:spLocks noGrp="1"/>
          </p:cNvSpPr>
          <p:nvPr>
            <p:ph type="dt" sz="quarter" idx="1"/>
          </p:nvPr>
        </p:nvSpPr>
        <p:spPr>
          <a:xfrm>
            <a:off x="4096512" y="96012"/>
            <a:ext cx="3169920" cy="240030"/>
          </a:xfrm>
          <a:prstGeom prst="rect">
            <a:avLst/>
          </a:prstGeom>
        </p:spPr>
        <p:txBody>
          <a:bodyPr vert="horz" lIns="96653" tIns="48327" rIns="96653" bIns="48327" rtlCol="0"/>
          <a:lstStyle>
            <a:lvl1pPr algn="r">
              <a:defRPr sz="1200"/>
            </a:lvl1pPr>
          </a:lstStyle>
          <a:p>
            <a:fld id="{5109D85C-6806-4601-8914-E6B5119FB4C2}" type="datetimeFigureOut">
              <a:rPr lang="en-US" sz="900">
                <a:solidFill>
                  <a:schemeClr val="accent1"/>
                </a:solidFill>
              </a:rPr>
              <a:t>6/19/2026</a:t>
            </a:fld>
            <a:endParaRPr lang="en-US" sz="900">
              <a:solidFill>
                <a:schemeClr val="accent1"/>
              </a:solidFill>
            </a:endParaRPr>
          </a:p>
        </p:txBody>
      </p:sp>
      <p:sp>
        <p:nvSpPr>
          <p:cNvPr id="4" name="Footer Placeholder 3"/>
          <p:cNvSpPr>
            <a:spLocks noGrp="1"/>
          </p:cNvSpPr>
          <p:nvPr>
            <p:ph type="ftr" sz="quarter" idx="2"/>
          </p:nvPr>
        </p:nvSpPr>
        <p:spPr>
          <a:xfrm>
            <a:off x="97536" y="9313164"/>
            <a:ext cx="3169920" cy="240030"/>
          </a:xfrm>
          <a:prstGeom prst="rect">
            <a:avLst/>
          </a:prstGeom>
        </p:spPr>
        <p:txBody>
          <a:bodyPr vert="horz" lIns="96653" tIns="48327" rIns="96653" bIns="48327" rtlCol="0" anchor="b"/>
          <a:lstStyle>
            <a:lvl1pPr algn="l">
              <a:defRPr sz="1200"/>
            </a:lvl1pPr>
          </a:lstStyle>
          <a:p>
            <a:endParaRPr lang="en-US" sz="900">
              <a:solidFill>
                <a:schemeClr val="accent1"/>
              </a:solidFill>
            </a:endParaRPr>
          </a:p>
        </p:txBody>
      </p:sp>
      <p:sp>
        <p:nvSpPr>
          <p:cNvPr id="5" name="Slide Number Placeholder 4"/>
          <p:cNvSpPr>
            <a:spLocks noGrp="1"/>
          </p:cNvSpPr>
          <p:nvPr>
            <p:ph type="sldNum" sz="quarter" idx="3"/>
          </p:nvPr>
        </p:nvSpPr>
        <p:spPr>
          <a:xfrm>
            <a:off x="4096512" y="9313164"/>
            <a:ext cx="3169920" cy="240030"/>
          </a:xfrm>
          <a:prstGeom prst="rect">
            <a:avLst/>
          </a:prstGeom>
        </p:spPr>
        <p:txBody>
          <a:bodyPr vert="horz" lIns="96653" tIns="48327" rIns="96653" bIns="48327" rtlCol="0" anchor="b"/>
          <a:lstStyle>
            <a:lvl1pPr algn="r">
              <a:defRPr sz="1200"/>
            </a:lvl1pPr>
          </a:lstStyle>
          <a:p>
            <a:fld id="{065FDB04-5B51-478A-A894-EE4CBA93FE69}" type="slidenum">
              <a:rPr lang="en-US" sz="900">
                <a:solidFill>
                  <a:schemeClr val="accent1"/>
                </a:solidFill>
              </a:rPr>
              <a:t>‹#›</a:t>
            </a:fld>
            <a:endParaRPr lang="en-US" sz="900">
              <a:solidFill>
                <a:schemeClr val="accent1"/>
              </a:solidFill>
            </a:endParaRPr>
          </a:p>
        </p:txBody>
      </p:sp>
    </p:spTree>
    <p:extLst>
      <p:ext uri="{BB962C8B-B14F-4D97-AF65-F5344CB8AC3E}">
        <p14:creationId xmlns:p14="http://schemas.microsoft.com/office/powerpoint/2010/main" val="2948330634"/>
      </p:ext>
    </p:extLst>
  </p:cSld>
  <p:clrMap bg1="lt1" tx1="dk1" bg2="lt2" tx2="dk2" accent1="accent1" accent2="accent2" accent3="accent3" accent4="accent4" accent5="accent5" accent6="accent6" hlink="hlink" folHlink="folHlink"/>
  <p:hf sldNum="0" hdr="0" ftr="0" dt="0"/>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5-01T18:36:30.158"/>
    </inkml:context>
    <inkml:brush xml:id="br0">
      <inkml:brushProperty name="width" value="0.035" units="cm"/>
      <inkml:brushProperty name="height" value="0.035" units="cm"/>
    </inkml:brush>
  </inkml:definitions>
  <inkml:trace contextRef="#ctx0" brushRef="#br0">0 1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p:cNvSpPr>
            <a:spLocks noGrp="1"/>
          </p:cNvSpPr>
          <p:nvPr>
            <p:ph type="dt" sz="quarter" idx="1"/>
          </p:nvPr>
        </p:nvSpPr>
        <p:spPr>
          <a:xfrm>
            <a:off x="4096512" y="96012"/>
            <a:ext cx="3169920" cy="240030"/>
          </a:xfrm>
          <a:prstGeom prst="rect">
            <a:avLst/>
          </a:prstGeom>
        </p:spPr>
        <p:txBody>
          <a:bodyPr vert="horz" lIns="96653" tIns="48327" rIns="96653" bIns="48327" rtlCol="0"/>
          <a:lstStyle>
            <a:lvl1pPr algn="r">
              <a:defRPr sz="900">
                <a:solidFill>
                  <a:schemeClr val="accent1"/>
                </a:solidFill>
                <a:latin typeface="+mn-lt"/>
              </a:defRPr>
            </a:lvl1pPr>
          </a:lstStyle>
          <a:p>
            <a:fld id="{5109D85C-6806-4601-8914-E6B5119FB4C2}" type="datetimeFigureOut">
              <a:rPr lang="en-US" smtClean="0"/>
              <a:pPr/>
              <a:t>6/19/2026</a:t>
            </a:fld>
            <a:endParaRPr lang="en-US"/>
          </a:p>
        </p:txBody>
      </p:sp>
      <p:sp>
        <p:nvSpPr>
          <p:cNvPr id="9" name="Footer Placeholder 3"/>
          <p:cNvSpPr>
            <a:spLocks noGrp="1"/>
          </p:cNvSpPr>
          <p:nvPr>
            <p:ph type="ftr" sz="quarter" idx="4"/>
          </p:nvPr>
        </p:nvSpPr>
        <p:spPr>
          <a:xfrm>
            <a:off x="97536" y="9313164"/>
            <a:ext cx="3169920" cy="240030"/>
          </a:xfrm>
          <a:prstGeom prst="rect">
            <a:avLst/>
          </a:prstGeom>
        </p:spPr>
        <p:txBody>
          <a:bodyPr vert="horz" lIns="96653" tIns="48327" rIns="96653" bIns="48327" rtlCol="0" anchor="b"/>
          <a:lstStyle>
            <a:lvl1pPr algn="l">
              <a:defRPr sz="900">
                <a:solidFill>
                  <a:schemeClr val="accent1"/>
                </a:solidFill>
                <a:latin typeface="+mn-lt"/>
              </a:defRPr>
            </a:lvl1pPr>
          </a:lstStyle>
          <a:p>
            <a:endParaRPr lang="en-US"/>
          </a:p>
        </p:txBody>
      </p:sp>
      <p:sp>
        <p:nvSpPr>
          <p:cNvPr id="10" name="Slide Number Placeholder 4"/>
          <p:cNvSpPr>
            <a:spLocks noGrp="1"/>
          </p:cNvSpPr>
          <p:nvPr>
            <p:ph type="sldNum" sz="quarter" idx="5"/>
          </p:nvPr>
        </p:nvSpPr>
        <p:spPr>
          <a:xfrm>
            <a:off x="4096512" y="9313164"/>
            <a:ext cx="3169920" cy="240030"/>
          </a:xfrm>
          <a:prstGeom prst="rect">
            <a:avLst/>
          </a:prstGeom>
        </p:spPr>
        <p:txBody>
          <a:bodyPr vert="horz" lIns="96653" tIns="48327" rIns="96653" bIns="48327" rtlCol="0" anchor="b"/>
          <a:lstStyle>
            <a:lvl1pPr algn="r">
              <a:defRPr sz="900">
                <a:solidFill>
                  <a:schemeClr val="accent1"/>
                </a:solidFill>
                <a:latin typeface="+mn-lt"/>
              </a:defRPr>
            </a:lvl1pPr>
          </a:lstStyle>
          <a:p>
            <a:fld id="{065FDB04-5B51-478A-A894-EE4CBA93FE69}" type="slidenum">
              <a:rPr lang="en-US" smtClean="0"/>
              <a:pPr/>
              <a:t>‹#›</a:t>
            </a:fld>
            <a:endParaRPr lang="en-US"/>
          </a:p>
        </p:txBody>
      </p:sp>
      <p:sp>
        <p:nvSpPr>
          <p:cNvPr id="11" name="Header Placeholder 1"/>
          <p:cNvSpPr>
            <a:spLocks noGrp="1"/>
          </p:cNvSpPr>
          <p:nvPr>
            <p:ph type="hdr" sz="quarter"/>
          </p:nvPr>
        </p:nvSpPr>
        <p:spPr>
          <a:xfrm>
            <a:off x="97536" y="96012"/>
            <a:ext cx="3169920" cy="240030"/>
          </a:xfrm>
          <a:prstGeom prst="rect">
            <a:avLst/>
          </a:prstGeom>
        </p:spPr>
        <p:txBody>
          <a:bodyPr vert="horz" lIns="96653" tIns="48327" rIns="96653" bIns="48327" rtlCol="0"/>
          <a:lstStyle>
            <a:lvl1pPr algn="l">
              <a:defRPr sz="900">
                <a:solidFill>
                  <a:schemeClr val="accent1"/>
                </a:solidFill>
                <a:latin typeface="+mn-lt"/>
              </a:defRPr>
            </a:lvl1pPr>
          </a:lstStyle>
          <a:p>
            <a:endParaRPr lang="en-US"/>
          </a:p>
        </p:txBody>
      </p:sp>
    </p:spTree>
    <p:extLst>
      <p:ext uri="{BB962C8B-B14F-4D97-AF65-F5344CB8AC3E}">
        <p14:creationId xmlns:p14="http://schemas.microsoft.com/office/powerpoint/2010/main" val="346685116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11915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3301357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9347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GFOA comments being received regarding these changes – this is on their radar</a:t>
            </a:r>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7</a:t>
            </a:fld>
            <a:endParaRPr lang="en-US"/>
          </a:p>
        </p:txBody>
      </p:sp>
    </p:spTree>
    <p:extLst>
      <p:ext uri="{BB962C8B-B14F-4D97-AF65-F5344CB8AC3E}">
        <p14:creationId xmlns:p14="http://schemas.microsoft.com/office/powerpoint/2010/main" val="2625063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illustration in </a:t>
            </a:r>
            <a:r>
              <a:rPr lang="en-US"/>
              <a:t>the standard</a:t>
            </a:r>
            <a:endParaRPr lang="en-US" dirty="0"/>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8</a:t>
            </a:fld>
            <a:endParaRPr lang="en-US"/>
          </a:p>
        </p:txBody>
      </p:sp>
    </p:spTree>
    <p:extLst>
      <p:ext uri="{BB962C8B-B14F-4D97-AF65-F5344CB8AC3E}">
        <p14:creationId xmlns:p14="http://schemas.microsoft.com/office/powerpoint/2010/main" val="3144268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see it tries not to duplicate explanations </a:t>
            </a:r>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10</a:t>
            </a:fld>
            <a:endParaRPr lang="en-US"/>
          </a:p>
        </p:txBody>
      </p:sp>
    </p:spTree>
    <p:extLst>
      <p:ext uri="{BB962C8B-B14F-4D97-AF65-F5344CB8AC3E}">
        <p14:creationId xmlns:p14="http://schemas.microsoft.com/office/powerpoint/2010/main" val="20860595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Examples in the Illustration – continues to provide additional paragraphs describing each one of these points.</a:t>
            </a:r>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12</a:t>
            </a:fld>
            <a:endParaRPr lang="en-US"/>
          </a:p>
        </p:txBody>
      </p:sp>
    </p:spTree>
    <p:extLst>
      <p:ext uri="{BB962C8B-B14F-4D97-AF65-F5344CB8AC3E}">
        <p14:creationId xmlns:p14="http://schemas.microsoft.com/office/powerpoint/2010/main" val="3247215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Inter" panose="02000503000000020004" pitchFamily="2" charset="0"/>
                <a:ea typeface="+mn-ea"/>
                <a:cs typeface="+mn-cs"/>
              </a:rPr>
              <a:t>This is a frequent source of confusion for governing boards — especially when an enterprise fund reports positive operating income but negative operating cash flows. GASB is intentionally distinguishing economic results from cash liquidity.</a:t>
            </a:r>
          </a:p>
          <a:p>
            <a:endParaRPr lang="en-US" dirty="0"/>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20</a:t>
            </a:fld>
            <a:endParaRPr lang="en-US"/>
          </a:p>
        </p:txBody>
      </p:sp>
    </p:spTree>
    <p:extLst>
      <p:ext uri="{BB962C8B-B14F-4D97-AF65-F5344CB8AC3E}">
        <p14:creationId xmlns:p14="http://schemas.microsoft.com/office/powerpoint/2010/main" val="25997455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to remember - </a:t>
            </a:r>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25</a:t>
            </a:fld>
            <a:endParaRPr lang="en-US"/>
          </a:p>
        </p:txBody>
      </p:sp>
    </p:spTree>
    <p:extLst>
      <p:ext uri="{BB962C8B-B14F-4D97-AF65-F5344CB8AC3E}">
        <p14:creationId xmlns:p14="http://schemas.microsoft.com/office/powerpoint/2010/main" val="367863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168F3-7CE3-ACFF-0B6D-781E28C02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2687D-FF77-FC26-D6F9-A1747F8771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67DC49-249E-8040-95E5-51FE9AFBCDE1}"/>
              </a:ext>
            </a:extLst>
          </p:cNvPr>
          <p:cNvSpPr>
            <a:spLocks noGrp="1"/>
          </p:cNvSpPr>
          <p:nvPr>
            <p:ph type="body" idx="1"/>
          </p:nvPr>
        </p:nvSpPr>
        <p:spPr/>
        <p:txBody>
          <a:bodyPr/>
          <a:lstStyle/>
          <a:p>
            <a:r>
              <a:rPr lang="en-US" dirty="0"/>
              <a:t>Key points to remember - </a:t>
            </a:r>
          </a:p>
        </p:txBody>
      </p:sp>
      <p:sp>
        <p:nvSpPr>
          <p:cNvPr id="4" name="Footer Placeholder 3">
            <a:extLst>
              <a:ext uri="{FF2B5EF4-FFF2-40B4-BE49-F238E27FC236}">
                <a16:creationId xmlns:a16="http://schemas.microsoft.com/office/drawing/2014/main" id="{9884C9A9-3296-8FC2-9ABF-709689C9D17F}"/>
              </a:ext>
            </a:extLst>
          </p:cNvPr>
          <p:cNvSpPr>
            <a:spLocks noGrp="1"/>
          </p:cNvSpPr>
          <p:nvPr>
            <p:ph type="ftr" sz="quarter" idx="4"/>
          </p:nvPr>
        </p:nvSpPr>
        <p:spPr/>
        <p:txBody>
          <a:bodyPr/>
          <a:lstStyle/>
          <a:p>
            <a:r>
              <a:rPr lang="en-US"/>
              <a:t>SLIDE</a:t>
            </a:r>
          </a:p>
        </p:txBody>
      </p:sp>
      <p:sp>
        <p:nvSpPr>
          <p:cNvPr id="5" name="Slide Number Placeholder 4">
            <a:extLst>
              <a:ext uri="{FF2B5EF4-FFF2-40B4-BE49-F238E27FC236}">
                <a16:creationId xmlns:a16="http://schemas.microsoft.com/office/drawing/2014/main" id="{FFEB40CE-78BC-9A8E-7D0F-ED7EB6441B71}"/>
              </a:ext>
            </a:extLst>
          </p:cNvPr>
          <p:cNvSpPr>
            <a:spLocks noGrp="1"/>
          </p:cNvSpPr>
          <p:nvPr>
            <p:ph type="sldNum" sz="quarter" idx="5"/>
          </p:nvPr>
        </p:nvSpPr>
        <p:spPr/>
        <p:txBody>
          <a:bodyPr/>
          <a:lstStyle/>
          <a:p>
            <a:fld id="{065FDB04-5B51-478A-A894-EE4CBA93FE69}" type="slidenum">
              <a:rPr lang="en-US" smtClean="0"/>
              <a:pPr/>
              <a:t>26</a:t>
            </a:fld>
            <a:endParaRPr lang="en-US"/>
          </a:p>
        </p:txBody>
      </p:sp>
    </p:spTree>
    <p:extLst>
      <p:ext uri="{BB962C8B-B14F-4D97-AF65-F5344CB8AC3E}">
        <p14:creationId xmlns:p14="http://schemas.microsoft.com/office/powerpoint/2010/main" val="73496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Inter" panose="02000503000000020004" pitchFamily="2" charset="0"/>
              <a:ea typeface="+mn-ea"/>
              <a:cs typeface="+mn-cs"/>
            </a:endParaRPr>
          </a:p>
          <a:p>
            <a:endParaRPr lang="en-US" sz="1200" b="0" i="0" u="none" strike="noStrike" kern="1200" baseline="0" dirty="0">
              <a:solidFill>
                <a:schemeClr val="tx1"/>
              </a:solidFill>
              <a:latin typeface="Inter" panose="02000503000000020004" pitchFamily="2" charset="0"/>
              <a:ea typeface="+mn-ea"/>
              <a:cs typeface="+mn-cs"/>
            </a:endParaRPr>
          </a:p>
          <a:p>
            <a:r>
              <a:rPr lang="en-US" sz="1200" b="1" i="0" u="none" strike="noStrike" kern="1200" baseline="0" dirty="0">
                <a:solidFill>
                  <a:schemeClr val="tx1"/>
                </a:solidFill>
                <a:latin typeface="Inter" panose="02000503000000020004" pitchFamily="2" charset="0"/>
                <a:ea typeface="+mn-ea"/>
                <a:cs typeface="+mn-cs"/>
              </a:rPr>
              <a:t>History of the </a:t>
            </a:r>
            <a:r>
              <a:rPr lang="en-US" sz="1200" b="1" i="0" u="none" strike="noStrike" kern="1200" baseline="0" dirty="0" err="1">
                <a:solidFill>
                  <a:schemeClr val="tx1"/>
                </a:solidFill>
                <a:latin typeface="Inter" panose="02000503000000020004" pitchFamily="2" charset="0"/>
                <a:ea typeface="+mn-ea"/>
                <a:cs typeface="+mn-cs"/>
              </a:rPr>
              <a:t>project</a:t>
            </a:r>
            <a:r>
              <a:rPr lang="en-US" sz="1200" b="0" i="0" u="none" strike="noStrike" kern="1200" baseline="0" dirty="0" err="1">
                <a:solidFill>
                  <a:schemeClr val="tx1"/>
                </a:solidFill>
                <a:latin typeface="Inter" panose="02000503000000020004" pitchFamily="2" charset="0"/>
                <a:ea typeface="+mn-ea"/>
                <a:cs typeface="+mn-cs"/>
              </a:rPr>
              <a:t>Nonfinancial</a:t>
            </a:r>
            <a:r>
              <a:rPr lang="en-US" sz="1200" b="0" i="0" u="none" strike="noStrike" kern="1200" baseline="0" dirty="0">
                <a:solidFill>
                  <a:schemeClr val="tx1"/>
                </a:solidFill>
                <a:latin typeface="Inter" panose="02000503000000020004" pitchFamily="2" charset="0"/>
                <a:ea typeface="+mn-ea"/>
                <a:cs typeface="+mn-cs"/>
              </a:rPr>
              <a:t> Assets pre-agenda research started 2020</a:t>
            </a:r>
          </a:p>
          <a:p>
            <a:r>
              <a:rPr lang="en-US" sz="1200" b="0" i="0" u="none" strike="noStrike" kern="1200" baseline="0" dirty="0">
                <a:solidFill>
                  <a:schemeClr val="tx1"/>
                </a:solidFill>
                <a:latin typeface="Inter" panose="02000503000000020004" pitchFamily="2" charset="0"/>
                <a:ea typeface="+mn-ea"/>
                <a:cs typeface="+mn-cs"/>
              </a:rPr>
              <a:t>Classification of Nonfinancial Assets project started 2022</a:t>
            </a:r>
          </a:p>
          <a:p>
            <a:r>
              <a:rPr lang="en-US" sz="1200" b="0" i="0" u="none" strike="noStrike" kern="1200" baseline="0" dirty="0">
                <a:solidFill>
                  <a:schemeClr val="tx1"/>
                </a:solidFill>
                <a:latin typeface="Inter" panose="02000503000000020004" pitchFamily="2" charset="0"/>
                <a:ea typeface="+mn-ea"/>
                <a:cs typeface="+mn-cs"/>
              </a:rPr>
              <a:t>Response to RTU assets created by Statements 87, 94, and 96</a:t>
            </a:r>
          </a:p>
          <a:p>
            <a:r>
              <a:rPr lang="en-US" sz="1200" b="0" i="0" u="none" strike="noStrike" kern="1200" baseline="0" dirty="0">
                <a:solidFill>
                  <a:schemeClr val="tx1"/>
                </a:solidFill>
                <a:latin typeface="Inter" panose="02000503000000020004" pitchFamily="2" charset="0"/>
                <a:ea typeface="+mn-ea"/>
                <a:cs typeface="+mn-cs"/>
              </a:rPr>
              <a:t>Should certain types of assets continue to be reported as capital </a:t>
            </a:r>
            <a:r>
              <a:rPr lang="en-US" sz="1200" b="0" i="0" u="none" strike="noStrike" kern="1200" baseline="0" dirty="0" err="1">
                <a:solidFill>
                  <a:schemeClr val="tx1"/>
                </a:solidFill>
                <a:latin typeface="Inter" panose="02000503000000020004" pitchFamily="2" charset="0"/>
                <a:ea typeface="+mn-ea"/>
                <a:cs typeface="+mn-cs"/>
              </a:rPr>
              <a:t>assets?</a:t>
            </a:r>
            <a:r>
              <a:rPr lang="en-US" sz="1200" b="0" i="1" u="none" strike="noStrike" kern="1200" baseline="0" dirty="0" err="1">
                <a:solidFill>
                  <a:schemeClr val="tx1"/>
                </a:solidFill>
                <a:latin typeface="Inter" panose="02000503000000020004" pitchFamily="2" charset="0"/>
                <a:ea typeface="+mn-ea"/>
                <a:cs typeface="+mn-cs"/>
              </a:rPr>
              <a:t>If</a:t>
            </a:r>
            <a:r>
              <a:rPr lang="en-US" sz="1200" b="0" i="1" u="none" strike="noStrike" kern="1200" baseline="0" dirty="0">
                <a:solidFill>
                  <a:schemeClr val="tx1"/>
                </a:solidFill>
                <a:latin typeface="Inter" panose="02000503000000020004" pitchFamily="2" charset="0"/>
                <a:ea typeface="+mn-ea"/>
                <a:cs typeface="+mn-cs"/>
              </a:rPr>
              <a:t> not, what additional classifications are needed?</a:t>
            </a:r>
            <a:endParaRPr lang="en-US" sz="1200" b="0" i="0" u="none" strike="noStrike" kern="1200" baseline="0" dirty="0">
              <a:solidFill>
                <a:schemeClr val="tx1"/>
              </a:solidFill>
              <a:latin typeface="Inter" panose="02000503000000020004" pitchFamily="2" charset="0"/>
              <a:ea typeface="+mn-ea"/>
              <a:cs typeface="+mn-cs"/>
            </a:endParaRPr>
          </a:p>
          <a:p>
            <a:endParaRPr lang="en-US" sz="1200" b="0" i="0" u="none" strike="noStrike" kern="1200" baseline="0" dirty="0">
              <a:solidFill>
                <a:schemeClr val="tx1"/>
              </a:solidFill>
              <a:latin typeface="Inter" panose="02000503000000020004" pitchFamily="2" charset="0"/>
              <a:ea typeface="+mn-ea"/>
              <a:cs typeface="+mn-cs"/>
            </a:endParaRPr>
          </a:p>
          <a:p>
            <a:r>
              <a:rPr lang="en-US" sz="1200" b="0" i="0" u="none" strike="noStrike" kern="1200" baseline="0" dirty="0">
                <a:solidFill>
                  <a:schemeClr val="tx1"/>
                </a:solidFill>
                <a:latin typeface="Inter" panose="02000503000000020004" pitchFamily="2" charset="0"/>
                <a:ea typeface="+mn-ea"/>
                <a:cs typeface="+mn-cs"/>
              </a:rPr>
              <a:t>Result: more changes considered and rejected than actually </a:t>
            </a:r>
            <a:r>
              <a:rPr lang="en-US" sz="1200" b="0" i="0" u="none" strike="noStrike" kern="1200" baseline="0" dirty="0" err="1">
                <a:solidFill>
                  <a:schemeClr val="tx1"/>
                </a:solidFill>
                <a:latin typeface="Inter" panose="02000503000000020004" pitchFamily="2" charset="0"/>
                <a:ea typeface="+mn-ea"/>
                <a:cs typeface="+mn-cs"/>
              </a:rPr>
              <a:t>made</a:t>
            </a:r>
            <a:r>
              <a:rPr lang="en-US" sz="1200" b="0" i="1" u="none" strike="noStrike" kern="1200" baseline="0" dirty="0" err="1">
                <a:solidFill>
                  <a:schemeClr val="tx1"/>
                </a:solidFill>
                <a:latin typeface="Inter" panose="02000503000000020004" pitchFamily="2" charset="0"/>
                <a:ea typeface="+mn-ea"/>
                <a:cs typeface="+mn-cs"/>
              </a:rPr>
              <a:t>All</a:t>
            </a:r>
            <a:r>
              <a:rPr lang="en-US" sz="1200" b="0" i="1" u="none" strike="noStrike" kern="1200" baseline="0" dirty="0">
                <a:solidFill>
                  <a:schemeClr val="tx1"/>
                </a:solidFill>
                <a:latin typeface="Inter" panose="02000503000000020004" pitchFamily="2" charset="0"/>
                <a:ea typeface="+mn-ea"/>
                <a:cs typeface="+mn-cs"/>
              </a:rPr>
              <a:t> assets considered still reported as capital assets</a:t>
            </a:r>
            <a:endParaRPr lang="en-US" sz="1200" b="0" i="0" u="none" strike="noStrike" kern="1200" baseline="0" dirty="0">
              <a:solidFill>
                <a:schemeClr val="tx1"/>
              </a:solidFill>
              <a:latin typeface="Inter" panose="02000503000000020004" pitchFamily="2" charset="0"/>
              <a:ea typeface="+mn-ea"/>
              <a:cs typeface="+mn-cs"/>
            </a:endParaRPr>
          </a:p>
          <a:p>
            <a:r>
              <a:rPr lang="en-US" sz="1200" b="0" i="1" u="none" strike="noStrike" kern="1200" baseline="0" dirty="0">
                <a:solidFill>
                  <a:schemeClr val="tx1"/>
                </a:solidFill>
                <a:latin typeface="Inter" panose="02000503000000020004" pitchFamily="2" charset="0"/>
                <a:ea typeface="+mn-ea"/>
                <a:cs typeface="+mn-cs"/>
              </a:rPr>
              <a:t>No overarching definition of nonfinancial assets</a:t>
            </a:r>
            <a:endParaRPr lang="en-US" sz="1200" b="0" i="0" u="none" strike="noStrike" kern="1200" baseline="0" dirty="0">
              <a:solidFill>
                <a:schemeClr val="tx1"/>
              </a:solidFill>
              <a:latin typeface="Inter" panose="02000503000000020004" pitchFamily="2" charset="0"/>
              <a:ea typeface="+mn-ea"/>
              <a:cs typeface="+mn-cs"/>
            </a:endParaRPr>
          </a:p>
          <a:p>
            <a:endParaRPr lang="en-US" sz="1200" b="0" i="0" u="none" strike="noStrike" kern="1200" baseline="0" dirty="0">
              <a:solidFill>
                <a:schemeClr val="tx1"/>
              </a:solidFill>
              <a:latin typeface="Inter" panose="02000503000000020004" pitchFamily="2" charset="0"/>
              <a:ea typeface="+mn-ea"/>
              <a:cs typeface="+mn-cs"/>
            </a:endParaRPr>
          </a:p>
          <a:p>
            <a:endParaRPr lang="en-US" sz="1200" b="0" i="0" u="none" strike="noStrike" kern="1200" baseline="0" dirty="0">
              <a:solidFill>
                <a:schemeClr val="tx1"/>
              </a:solidFill>
              <a:latin typeface="Inter" panose="02000503000000020004" pitchFamily="2" charset="0"/>
              <a:ea typeface="+mn-ea"/>
              <a:cs typeface="+mn-cs"/>
            </a:endParaRPr>
          </a:p>
          <a:p>
            <a:endParaRPr lang="en-US" dirty="0"/>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39</a:t>
            </a:fld>
            <a:endParaRPr lang="en-US"/>
          </a:p>
        </p:txBody>
      </p:sp>
    </p:spTree>
    <p:extLst>
      <p:ext uri="{BB962C8B-B14F-4D97-AF65-F5344CB8AC3E}">
        <p14:creationId xmlns:p14="http://schemas.microsoft.com/office/powerpoint/2010/main" val="2374541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Inter" panose="02000503000000020004" pitchFamily="2" charset="0"/>
              <a:ea typeface="+mn-ea"/>
              <a:cs typeface="+mn-cs"/>
            </a:endParaRPr>
          </a:p>
          <a:p>
            <a:endParaRPr lang="en-US" sz="1200" b="0" i="0" u="none" strike="noStrike" kern="1200" baseline="0" dirty="0">
              <a:solidFill>
                <a:schemeClr val="tx1"/>
              </a:solidFill>
              <a:latin typeface="Inter" panose="02000503000000020004" pitchFamily="2" charset="0"/>
              <a:ea typeface="+mn-ea"/>
              <a:cs typeface="+mn-cs"/>
            </a:endParaRPr>
          </a:p>
          <a:p>
            <a:r>
              <a:rPr lang="en-US" sz="1200" b="1" i="0" u="none" strike="noStrike" kern="1200" baseline="0" dirty="0">
                <a:solidFill>
                  <a:schemeClr val="tx1"/>
                </a:solidFill>
                <a:latin typeface="Inter" panose="02000503000000020004" pitchFamily="2" charset="0"/>
                <a:ea typeface="+mn-ea"/>
                <a:cs typeface="+mn-cs"/>
              </a:rPr>
              <a:t>Intangible assets that represent the right to use a type of underlying asset should not be in same major class as owned assets of that type</a:t>
            </a:r>
            <a:endParaRPr lang="en-US" sz="1200" b="0" i="0" u="none" strike="noStrike" kern="1200" baseline="0" dirty="0">
              <a:solidFill>
                <a:schemeClr val="tx1"/>
              </a:solidFill>
              <a:latin typeface="Inter" panose="02000503000000020004" pitchFamily="2" charset="0"/>
              <a:ea typeface="+mn-ea"/>
              <a:cs typeface="+mn-cs"/>
            </a:endParaRPr>
          </a:p>
          <a:p>
            <a:endParaRPr lang="en-US" dirty="0"/>
          </a:p>
        </p:txBody>
      </p:sp>
      <p:sp>
        <p:nvSpPr>
          <p:cNvPr id="4" name="Footer Placeholder 3"/>
          <p:cNvSpPr>
            <a:spLocks noGrp="1"/>
          </p:cNvSpPr>
          <p:nvPr>
            <p:ph type="ftr" sz="quarter" idx="4"/>
          </p:nvPr>
        </p:nvSpPr>
        <p:spPr/>
        <p:txBody>
          <a:bodyPr/>
          <a:lstStyle/>
          <a:p>
            <a:r>
              <a:rPr lang="en-US"/>
              <a:t>SLIDE</a:t>
            </a:r>
          </a:p>
        </p:txBody>
      </p:sp>
      <p:sp>
        <p:nvSpPr>
          <p:cNvPr id="5" name="Slide Number Placeholder 4"/>
          <p:cNvSpPr>
            <a:spLocks noGrp="1"/>
          </p:cNvSpPr>
          <p:nvPr>
            <p:ph type="sldNum" sz="quarter" idx="5"/>
          </p:nvPr>
        </p:nvSpPr>
        <p:spPr/>
        <p:txBody>
          <a:bodyPr/>
          <a:lstStyle/>
          <a:p>
            <a:fld id="{065FDB04-5B51-478A-A894-EE4CBA93FE69}" type="slidenum">
              <a:rPr lang="en-US" smtClean="0"/>
              <a:pPr/>
              <a:t>41</a:t>
            </a:fld>
            <a:endParaRPr lang="en-US"/>
          </a:p>
        </p:txBody>
      </p:sp>
    </p:spTree>
    <p:extLst>
      <p:ext uri="{BB962C8B-B14F-4D97-AF65-F5344CB8AC3E}">
        <p14:creationId xmlns:p14="http://schemas.microsoft.com/office/powerpoint/2010/main" val="606916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a classic city fact pattern. The key pre‑GASB 104 issue wasn’t the accounting—it was visibility.</a:t>
            </a:r>
          </a:p>
          <a:p>
            <a:endParaRPr/>
          </a:p>
          <a:p>
            <a:r>
              <a:t>Before GASB 104, this building usually remained in Buildings and Improvements with limited narrative. Users could not easily see that the city was actively exiting the asset.</a:t>
            </a:r>
          </a:p>
          <a:p>
            <a:endParaRPr/>
          </a:p>
          <a:p>
            <a:r>
              <a:t>After GASB 104, once council approves the sale and closing within a year is probable, the city must disclose the held‑for‑sale building by major class, including historical cost and accumulated depreciation, and whether any debt is pledged as collateral.</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Counties often used broad language like “surplus properties awaiting disposition.” Pre‑GASB 104, that approach created diversity and made it hard for users to identify what was actually being sold.</a:t>
            </a:r>
          </a:p>
          <a:p>
            <a:endParaRPr/>
          </a:p>
          <a:p>
            <a:r>
              <a:t>Post‑GASB 104, once the decision + probable‑within‑one‑year criteria are met, the county must provide a quantified disclosure by major class—land separately from buildings—and address pledged collateral debt.</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DOT land is a great illustration of why GASB 104 matters.</a:t>
            </a:r>
          </a:p>
          <a:p>
            <a:endParaRPr/>
          </a:p>
          <a:p>
            <a:r>
              <a:t>Pre‑GASB 104, excess parcels often sat in Land for years with no clear disclosure that the DOT intended to sell them.</a:t>
            </a:r>
          </a:p>
          <a:p>
            <a:endParaRPr/>
          </a:p>
          <a:p>
            <a:r>
              <a:t>Post‑GASB 104, once the disposal plan is approved and closing within a year is probable, the DOT must identify the land as held for sale in the notes. Also, GASB 104 requires reassessment each year—if the sale stalls, it may no longer qualify.</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comparison table is the bridge between the examples and the note disclosure drafting.</a:t>
            </a:r>
          </a:p>
          <a:p>
            <a:endParaRPr/>
          </a:p>
          <a:p>
            <a:r>
              <a:t>Across all three scenarios, the accounting does not change. What changes is the requirement to explicitly identify held‑for‑sale assets once the criteria are met.</a:t>
            </a:r>
          </a:p>
          <a:p>
            <a:endParaRPr/>
          </a:p>
          <a:p>
            <a:r>
              <a:t>From an audit standpoint, the most common issues are (1) whether “probable within one year” is supported, (2) whether all approved sales were captured, and (3) whether the classification is reassessed if a sale is delayed.</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pre‑GASB 104 language is representative of what we often saw—generic and not very transparent.</a:t>
            </a:r>
          </a:p>
          <a:p>
            <a:endParaRPr/>
          </a:p>
          <a:p>
            <a:r>
              <a:t>The post‑GASB 104 draft adds the required elements: explicit identification as held for sale, the one‑year probability assertion, and the quantified disclosure by major class including historical cost and accumulated depreciation, plus pledged collateral debt disclosure.</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slide to emphasize the major‑class separation.</a:t>
            </a:r>
          </a:p>
          <a:p>
            <a:endParaRPr/>
          </a:p>
          <a:p>
            <a:r>
              <a:t>Post‑GASB 104, land and buildings should not be blended. Buildings need accumulated depreciation. And even if there is no pledged collateral debt, it is good practice to state that explicitly.</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example is where reassessment is an easy talking point.</a:t>
            </a:r>
          </a:p>
          <a:p>
            <a:endParaRPr/>
          </a:p>
          <a:p>
            <a:r>
              <a:t>DOTs often have parcels listed for sale that can drag on. GASB 104 requires reassessment each reporting period, so if a sale is no longer probable within one year, the asset should come out of the held‑for‑sale disclosure.</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Cover A">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488950" y="3976925"/>
            <a:ext cx="7353300" cy="332399"/>
          </a:xfrm>
        </p:spPr>
        <p:txBody>
          <a:bodyPr>
            <a:spAutoFit/>
          </a:bodyPr>
          <a:lstStyle>
            <a:lvl1pPr marL="0" indent="0" algn="l">
              <a:lnSpc>
                <a:spcPct val="90000"/>
              </a:lnSpc>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p>
        </p:txBody>
      </p:sp>
      <p:sp>
        <p:nvSpPr>
          <p:cNvPr id="6" name="Presenter Name 3">
            <a:extLst>
              <a:ext uri="{FF2B5EF4-FFF2-40B4-BE49-F238E27FC236}">
                <a16:creationId xmlns:a16="http://schemas.microsoft.com/office/drawing/2014/main" id="{C04F57AA-54B2-45D6-A733-72203FE0CF7A}"/>
              </a:ext>
            </a:extLst>
          </p:cNvPr>
          <p:cNvSpPr>
            <a:spLocks noGrp="1"/>
          </p:cNvSpPr>
          <p:nvPr>
            <p:ph type="body" sz="quarter" idx="11" hasCustomPrompt="1"/>
          </p:nvPr>
        </p:nvSpPr>
        <p:spPr>
          <a:xfrm>
            <a:off x="488949" y="5670849"/>
            <a:ext cx="5120643" cy="287259"/>
          </a:xfrm>
        </p:spPr>
        <p:txBody>
          <a:bodyPr wrap="square">
            <a:spAutoFit/>
          </a:bodyPr>
          <a:lstStyle>
            <a:lvl1pPr marL="0" indent="0">
              <a:buNone/>
              <a:defRPr sz="1867"/>
            </a:lvl1pPr>
          </a:lstStyle>
          <a:p>
            <a:pPr lvl="0"/>
            <a:r>
              <a:rPr lang="en-US"/>
              <a:t>Presenter Name</a:t>
            </a:r>
          </a:p>
        </p:txBody>
      </p:sp>
      <p:sp>
        <p:nvSpPr>
          <p:cNvPr id="8" name="Presenter Info 4">
            <a:extLst>
              <a:ext uri="{FF2B5EF4-FFF2-40B4-BE49-F238E27FC236}">
                <a16:creationId xmlns:a16="http://schemas.microsoft.com/office/drawing/2014/main" id="{C2103BC2-100F-4A8E-85B0-54037B4529E7}"/>
              </a:ext>
            </a:extLst>
          </p:cNvPr>
          <p:cNvSpPr>
            <a:spLocks noGrp="1"/>
          </p:cNvSpPr>
          <p:nvPr>
            <p:ph type="body" sz="quarter" idx="12" hasCustomPrompt="1"/>
          </p:nvPr>
        </p:nvSpPr>
        <p:spPr>
          <a:xfrm>
            <a:off x="488949" y="5955099"/>
            <a:ext cx="5120643" cy="225703"/>
          </a:xfrm>
        </p:spPr>
        <p:txBody>
          <a:bodyPr wrap="square">
            <a:spAutoFit/>
          </a:bodyPr>
          <a:lstStyle>
            <a:lvl1pPr marL="0" indent="0">
              <a:buNone/>
              <a:defRPr sz="1467"/>
            </a:lvl1pPr>
          </a:lstStyle>
          <a:p>
            <a:pPr lvl="0"/>
            <a:r>
              <a:rPr lang="en-US"/>
              <a:t>Presenter Title | @socialmedia</a:t>
            </a:r>
          </a:p>
        </p:txBody>
      </p:sp>
      <p:sp>
        <p:nvSpPr>
          <p:cNvPr id="4" name="Title 3">
            <a:extLst>
              <a:ext uri="{FF2B5EF4-FFF2-40B4-BE49-F238E27FC236}">
                <a16:creationId xmlns:a16="http://schemas.microsoft.com/office/drawing/2014/main" id="{FDF33CCA-8B87-47DC-8089-42B74D56A63F}"/>
              </a:ext>
            </a:extLst>
          </p:cNvPr>
          <p:cNvSpPr>
            <a:spLocks noGrp="1"/>
          </p:cNvSpPr>
          <p:nvPr>
            <p:ph type="title" hasCustomPrompt="1"/>
          </p:nvPr>
        </p:nvSpPr>
        <p:spPr>
          <a:xfrm>
            <a:off x="491321" y="1577983"/>
            <a:ext cx="8316383" cy="2236509"/>
          </a:xfrm>
        </p:spPr>
        <p:txBody>
          <a:bodyPr anchor="b"/>
          <a:lstStyle>
            <a:lvl1pPr>
              <a:defRPr sz="5333"/>
            </a:lvl1pPr>
          </a:lstStyle>
          <a:p>
            <a:r>
              <a:rPr lang="en-US"/>
              <a:t>Presentation title </a:t>
            </a:r>
            <a:br>
              <a:rPr lang="en-US"/>
            </a:br>
            <a:r>
              <a:rPr lang="en-US"/>
              <a:t>extends to two </a:t>
            </a:r>
            <a:br>
              <a:rPr lang="en-US"/>
            </a:br>
            <a:r>
              <a:rPr lang="en-US"/>
              <a:t>or more lines</a:t>
            </a:r>
          </a:p>
        </p:txBody>
      </p:sp>
      <p:sp>
        <p:nvSpPr>
          <p:cNvPr id="2" name="TextBox 1">
            <a:extLst>
              <a:ext uri="{FF2B5EF4-FFF2-40B4-BE49-F238E27FC236}">
                <a16:creationId xmlns:a16="http://schemas.microsoft.com/office/drawing/2014/main" id="{E0531745-CDBB-EBEF-F8FE-81FA7A3A1F06}"/>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213921316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A">
    <p:spTree>
      <p:nvGrpSpPr>
        <p:cNvPr id="1" name=""/>
        <p:cNvGrpSpPr/>
        <p:nvPr/>
      </p:nvGrpSpPr>
      <p:grpSpPr>
        <a:xfrm>
          <a:off x="0" y="0"/>
          <a:ext cx="0" cy="0"/>
          <a:chOff x="0" y="0"/>
          <a:chExt cx="0" cy="0"/>
        </a:xfrm>
      </p:grpSpPr>
      <p:sp>
        <p:nvSpPr>
          <p:cNvPr id="2" name="Title 1"/>
          <p:cNvSpPr>
            <a:spLocks noGrp="1"/>
          </p:cNvSpPr>
          <p:nvPr>
            <p:ph type="title"/>
          </p:nvPr>
        </p:nvSpPr>
        <p:spPr>
          <a:xfrm>
            <a:off x="4366591" y="2328672"/>
            <a:ext cx="7584133" cy="1478400"/>
          </a:xfrm>
        </p:spPr>
        <p:txBody>
          <a:bodyPr anchor="b"/>
          <a:lstStyle>
            <a:lvl1pPr>
              <a:lnSpc>
                <a:spcPct val="90000"/>
              </a:lnSpc>
              <a:defRPr sz="5333" b="1" i="0">
                <a:latin typeface="+mj-lt"/>
                <a:ea typeface="Inter" panose="02000503000000020004" pitchFamily="2" charset="0"/>
              </a:defRPr>
            </a:lvl1pPr>
          </a:lstStyle>
          <a:p>
            <a:r>
              <a:rPr lang="en-US"/>
              <a:t>Click to edit Master title style</a:t>
            </a:r>
          </a:p>
        </p:txBody>
      </p:sp>
      <p:sp>
        <p:nvSpPr>
          <p:cNvPr id="3" name="Text Placeholder 2"/>
          <p:cNvSpPr>
            <a:spLocks noGrp="1"/>
          </p:cNvSpPr>
          <p:nvPr>
            <p:ph type="body" idx="1"/>
          </p:nvPr>
        </p:nvSpPr>
        <p:spPr>
          <a:xfrm>
            <a:off x="4366591" y="3972202"/>
            <a:ext cx="7586133" cy="424732"/>
          </a:xfrm>
        </p:spPr>
        <p:txBody>
          <a:bodyPr>
            <a:spAutoFit/>
          </a:bodyPr>
          <a:lstStyle>
            <a:lvl1pPr marL="0" indent="0">
              <a:lnSpc>
                <a:spcPct val="90000"/>
              </a:lnSpc>
              <a:buNone/>
              <a:defRPr sz="2400">
                <a:solidFill>
                  <a:schemeClr val="tx1"/>
                </a:solidFill>
                <a:latin typeface="+mn-lt"/>
                <a:ea typeface="Inter" panose="02000503000000020004" pitchFamily="2"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Picture Placeholder 13">
            <a:extLst>
              <a:ext uri="{FF2B5EF4-FFF2-40B4-BE49-F238E27FC236}">
                <a16:creationId xmlns:a16="http://schemas.microsoft.com/office/drawing/2014/main" id="{A6FAB897-C5E6-BB5C-425F-8414310A0261}"/>
              </a:ext>
            </a:extLst>
          </p:cNvPr>
          <p:cNvSpPr>
            <a:spLocks noGrp="1"/>
          </p:cNvSpPr>
          <p:nvPr>
            <p:ph type="pic" sz="quarter" idx="11"/>
          </p:nvPr>
        </p:nvSpPr>
        <p:spPr>
          <a:xfrm>
            <a:off x="1" y="0"/>
            <a:ext cx="3949148"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5" name="TextBox 4">
            <a:extLst>
              <a:ext uri="{FF2B5EF4-FFF2-40B4-BE49-F238E27FC236}">
                <a16:creationId xmlns:a16="http://schemas.microsoft.com/office/drawing/2014/main" id="{F271DEE0-734A-0BEF-8125-4D1E44446656}"/>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3273177500"/>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8" name="Picture Placeholder 13">
            <a:extLst>
              <a:ext uri="{FF2B5EF4-FFF2-40B4-BE49-F238E27FC236}">
                <a16:creationId xmlns:a16="http://schemas.microsoft.com/office/drawing/2014/main" id="{7111F5F3-AFD8-E01A-5797-0B88718FC6BC}"/>
              </a:ext>
            </a:extLst>
          </p:cNvPr>
          <p:cNvSpPr>
            <a:spLocks noGrp="1"/>
          </p:cNvSpPr>
          <p:nvPr>
            <p:ph type="pic" sz="quarter" idx="10"/>
          </p:nvPr>
        </p:nvSpPr>
        <p:spPr>
          <a:xfrm>
            <a:off x="0" y="0"/>
            <a:ext cx="12192001"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11" name="Title 1"/>
          <p:cNvSpPr>
            <a:spLocks noGrp="1"/>
          </p:cNvSpPr>
          <p:nvPr>
            <p:ph type="ctrTitle" hasCustomPrompt="1"/>
          </p:nvPr>
        </p:nvSpPr>
        <p:spPr>
          <a:xfrm>
            <a:off x="609600" y="4576451"/>
            <a:ext cx="10291763" cy="677108"/>
          </a:xfrm>
        </p:spPr>
        <p:txBody>
          <a:bodyPr wrap="square" tIns="0" bIns="0" anchor="b">
            <a:normAutofit/>
          </a:bodyPr>
          <a:lstStyle>
            <a:lvl1pPr algn="l">
              <a:lnSpc>
                <a:spcPct val="100000"/>
              </a:lnSpc>
              <a:defRPr sz="4400" b="1" cap="none" spc="-150" baseline="0">
                <a:solidFill>
                  <a:schemeClr val="bg1"/>
                </a:solidFill>
                <a:latin typeface="+mj-lt"/>
                <a:ea typeface="Inter" panose="02000503000000020004" pitchFamily="2" charset="0"/>
              </a:defRPr>
            </a:lvl1pPr>
          </a:lstStyle>
          <a:p>
            <a:r>
              <a:rPr lang="en-US"/>
              <a:t>Click to edit master title style</a:t>
            </a:r>
          </a:p>
        </p:txBody>
      </p:sp>
      <p:sp>
        <p:nvSpPr>
          <p:cNvPr id="12" name="Subtitle 2"/>
          <p:cNvSpPr>
            <a:spLocks noGrp="1"/>
          </p:cNvSpPr>
          <p:nvPr>
            <p:ph type="subTitle" idx="1"/>
          </p:nvPr>
        </p:nvSpPr>
        <p:spPr>
          <a:xfrm>
            <a:off x="609600" y="5335290"/>
            <a:ext cx="8748713" cy="604233"/>
          </a:xfrm>
        </p:spPr>
        <p:txBody>
          <a:bodyPr lIns="0" rIns="0">
            <a:noAutofit/>
          </a:bodyPr>
          <a:lstStyle>
            <a:lvl1pPr marL="0" indent="0" algn="l">
              <a:lnSpc>
                <a:spcPct val="100000"/>
              </a:lnSpc>
              <a:spcBef>
                <a:spcPts val="0"/>
              </a:spcBef>
              <a:buNone/>
              <a:defRPr sz="2000">
                <a:solidFill>
                  <a:schemeClr val="bg2"/>
                </a:solidFill>
                <a:latin typeface="+mn-lt"/>
                <a:ea typeface="Inter" panose="02000503000000020004"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2" name="Rectangle 1">
            <a:extLst>
              <a:ext uri="{FF2B5EF4-FFF2-40B4-BE49-F238E27FC236}">
                <a16:creationId xmlns:a16="http://schemas.microsoft.com/office/drawing/2014/main" id="{4E7500E3-D658-175D-7880-14C50C1C2181}"/>
              </a:ext>
            </a:extLst>
          </p:cNvPr>
          <p:cNvSpPr/>
          <p:nvPr/>
        </p:nvSpPr>
        <p:spPr>
          <a:xfrm>
            <a:off x="-679621" y="0"/>
            <a:ext cx="407773" cy="4183466"/>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3" name="Rectangle 2">
            <a:extLst>
              <a:ext uri="{FF2B5EF4-FFF2-40B4-BE49-F238E27FC236}">
                <a16:creationId xmlns:a16="http://schemas.microsoft.com/office/drawing/2014/main" id="{A1BB0659-B556-B2A0-8039-05BD40CEEF28}"/>
              </a:ext>
            </a:extLst>
          </p:cNvPr>
          <p:cNvSpPr/>
          <p:nvPr/>
        </p:nvSpPr>
        <p:spPr>
          <a:xfrm>
            <a:off x="-679621" y="2471351"/>
            <a:ext cx="407773" cy="278220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4" name="Rectangle 3">
            <a:extLst>
              <a:ext uri="{FF2B5EF4-FFF2-40B4-BE49-F238E27FC236}">
                <a16:creationId xmlns:a16="http://schemas.microsoft.com/office/drawing/2014/main" id="{82FC6D93-C910-A95E-D35B-4949C365D229}"/>
              </a:ext>
            </a:extLst>
          </p:cNvPr>
          <p:cNvSpPr/>
          <p:nvPr/>
        </p:nvSpPr>
        <p:spPr>
          <a:xfrm>
            <a:off x="-679621" y="4151870"/>
            <a:ext cx="407773" cy="190896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6" name="Rectangle 5">
            <a:extLst>
              <a:ext uri="{FF2B5EF4-FFF2-40B4-BE49-F238E27FC236}">
                <a16:creationId xmlns:a16="http://schemas.microsoft.com/office/drawing/2014/main" id="{7094CB6C-1A84-0DB8-F157-E0077F25C3D5}"/>
              </a:ext>
            </a:extLst>
          </p:cNvPr>
          <p:cNvSpPr/>
          <p:nvPr/>
        </p:nvSpPr>
        <p:spPr>
          <a:xfrm>
            <a:off x="-679621" y="5301048"/>
            <a:ext cx="407773" cy="155695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10" name="Body Level One…">
            <a:extLst>
              <a:ext uri="{FF2B5EF4-FFF2-40B4-BE49-F238E27FC236}">
                <a16:creationId xmlns:a16="http://schemas.microsoft.com/office/drawing/2014/main" id="{B9CA7392-8C1C-16EA-1B25-1C3F47376FFA}"/>
              </a:ext>
            </a:extLst>
          </p:cNvPr>
          <p:cNvSpPr txBox="1">
            <a:spLocks noGrp="1"/>
          </p:cNvSpPr>
          <p:nvPr>
            <p:ph type="body" sz="quarter" idx="11" hasCustomPrompt="1"/>
          </p:nvPr>
        </p:nvSpPr>
        <p:spPr>
          <a:xfrm>
            <a:off x="631662" y="1619007"/>
            <a:ext cx="5016925" cy="273579"/>
          </a:xfrm>
          <a:prstGeom prst="rect">
            <a:avLst/>
          </a:prstGeom>
        </p:spPr>
        <p:txBody>
          <a:bodyPr lIns="0" tIns="0" rIns="0" bIns="0" anchor="ctr" anchorCtr="0">
            <a:spAutoFit/>
          </a:bodyPr>
          <a:lstStyle>
            <a:lvl1pPr marL="0" indent="0">
              <a:lnSpc>
                <a:spcPts val="2133"/>
              </a:lnSpc>
              <a:spcBef>
                <a:spcPts val="0"/>
              </a:spcBef>
              <a:buClrTx/>
              <a:buSzTx/>
              <a:buFontTx/>
              <a:buNone/>
              <a:defRPr sz="2133" b="0" i="0" baseline="0">
                <a:solidFill>
                  <a:schemeClr val="bg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Slide label</a:t>
            </a:r>
          </a:p>
        </p:txBody>
      </p:sp>
      <p:sp>
        <p:nvSpPr>
          <p:cNvPr id="13" name="Body Level One…">
            <a:extLst>
              <a:ext uri="{FF2B5EF4-FFF2-40B4-BE49-F238E27FC236}">
                <a16:creationId xmlns:a16="http://schemas.microsoft.com/office/drawing/2014/main" id="{273ED5D1-DE7A-CBFA-73C3-84311CEB0E21}"/>
              </a:ext>
            </a:extLst>
          </p:cNvPr>
          <p:cNvSpPr txBox="1">
            <a:spLocks noGrp="1"/>
          </p:cNvSpPr>
          <p:nvPr>
            <p:ph type="body" sz="quarter" idx="13" hasCustomPrompt="1"/>
          </p:nvPr>
        </p:nvSpPr>
        <p:spPr>
          <a:xfrm>
            <a:off x="631927" y="6156117"/>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accent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Presentation Date</a:t>
            </a:r>
          </a:p>
        </p:txBody>
      </p:sp>
      <p:pic>
        <p:nvPicPr>
          <p:cNvPr id="9" name="Picture 8" descr="A black and white logo&#10;&#10;AI-generated content may be incorrect.">
            <a:extLst>
              <a:ext uri="{FF2B5EF4-FFF2-40B4-BE49-F238E27FC236}">
                <a16:creationId xmlns:a16="http://schemas.microsoft.com/office/drawing/2014/main" id="{1EF33A94-2F44-BC51-FAB0-332FDB9642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58400" y="457200"/>
            <a:ext cx="1600200" cy="724387"/>
          </a:xfrm>
          <a:prstGeom prst="rect">
            <a:avLst/>
          </a:prstGeom>
        </p:spPr>
      </p:pic>
      <p:grpSp>
        <p:nvGrpSpPr>
          <p:cNvPr id="17" name="Group 16">
            <a:extLst>
              <a:ext uri="{FF2B5EF4-FFF2-40B4-BE49-F238E27FC236}">
                <a16:creationId xmlns:a16="http://schemas.microsoft.com/office/drawing/2014/main" id="{ED882D60-AC19-0EF6-A30E-7BE60C8875E9}"/>
              </a:ext>
            </a:extLst>
          </p:cNvPr>
          <p:cNvGrpSpPr/>
          <p:nvPr/>
        </p:nvGrpSpPr>
        <p:grpSpPr>
          <a:xfrm>
            <a:off x="-679621" y="0"/>
            <a:ext cx="407773" cy="6857999"/>
            <a:chOff x="-679621" y="0"/>
            <a:chExt cx="407773" cy="6857999"/>
          </a:xfrm>
        </p:grpSpPr>
        <p:sp>
          <p:nvSpPr>
            <p:cNvPr id="5" name="Rectangle 4">
              <a:extLst>
                <a:ext uri="{FF2B5EF4-FFF2-40B4-BE49-F238E27FC236}">
                  <a16:creationId xmlns:a16="http://schemas.microsoft.com/office/drawing/2014/main" id="{B4BF8E5E-10F7-DD25-A856-2DF57523F3AA}"/>
                </a:ext>
              </a:extLst>
            </p:cNvPr>
            <p:cNvSpPr/>
            <p:nvPr/>
          </p:nvSpPr>
          <p:spPr>
            <a:xfrm>
              <a:off x="-679621" y="0"/>
              <a:ext cx="407773" cy="2471351"/>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mj-lt"/>
              </a:endParaRPr>
            </a:p>
          </p:txBody>
        </p:sp>
        <p:sp>
          <p:nvSpPr>
            <p:cNvPr id="7" name="Rectangle 6">
              <a:extLst>
                <a:ext uri="{FF2B5EF4-FFF2-40B4-BE49-F238E27FC236}">
                  <a16:creationId xmlns:a16="http://schemas.microsoft.com/office/drawing/2014/main" id="{74421886-637B-D142-3265-2E2B0D832BCF}"/>
                </a:ext>
              </a:extLst>
            </p:cNvPr>
            <p:cNvSpPr/>
            <p:nvPr/>
          </p:nvSpPr>
          <p:spPr>
            <a:xfrm>
              <a:off x="-679621" y="2471351"/>
              <a:ext cx="407773" cy="1680519"/>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mj-lt"/>
              </a:endParaRPr>
            </a:p>
          </p:txBody>
        </p:sp>
        <p:sp>
          <p:nvSpPr>
            <p:cNvPr id="14" name="Rectangle 13">
              <a:extLst>
                <a:ext uri="{FF2B5EF4-FFF2-40B4-BE49-F238E27FC236}">
                  <a16:creationId xmlns:a16="http://schemas.microsoft.com/office/drawing/2014/main" id="{ADA9386E-6EDC-3DBA-8149-302EDB0C4753}"/>
                </a:ext>
              </a:extLst>
            </p:cNvPr>
            <p:cNvSpPr/>
            <p:nvPr/>
          </p:nvSpPr>
          <p:spPr>
            <a:xfrm>
              <a:off x="-679621" y="4151870"/>
              <a:ext cx="407773" cy="114917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mj-lt"/>
              </a:endParaRPr>
            </a:p>
          </p:txBody>
        </p:sp>
        <p:sp>
          <p:nvSpPr>
            <p:cNvPr id="15" name="Rectangle 14">
              <a:extLst>
                <a:ext uri="{FF2B5EF4-FFF2-40B4-BE49-F238E27FC236}">
                  <a16:creationId xmlns:a16="http://schemas.microsoft.com/office/drawing/2014/main" id="{AE4ABEA5-69CC-AE80-3DCF-0AC03C89DFF4}"/>
                </a:ext>
              </a:extLst>
            </p:cNvPr>
            <p:cNvSpPr/>
            <p:nvPr/>
          </p:nvSpPr>
          <p:spPr>
            <a:xfrm>
              <a:off x="-679621" y="5301048"/>
              <a:ext cx="407773" cy="1556951"/>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a:latin typeface="+mj-lt"/>
              </a:endParaRPr>
            </a:p>
          </p:txBody>
        </p:sp>
      </p:grpSp>
      <p:pic>
        <p:nvPicPr>
          <p:cNvPr id="16" name="Picture 15" descr="A black and white logo&#10;&#10;AI-generated content may be incorrect.">
            <a:extLst>
              <a:ext uri="{FF2B5EF4-FFF2-40B4-BE49-F238E27FC236}">
                <a16:creationId xmlns:a16="http://schemas.microsoft.com/office/drawing/2014/main" id="{C8673897-A464-D1B2-ED27-12499458A4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58400" y="457200"/>
            <a:ext cx="1600200" cy="724387"/>
          </a:xfrm>
          <a:prstGeom prst="rect">
            <a:avLst/>
          </a:prstGeom>
        </p:spPr>
      </p:pic>
      <p:sp>
        <p:nvSpPr>
          <p:cNvPr id="19" name="TextBox 18">
            <a:extLst>
              <a:ext uri="{FF2B5EF4-FFF2-40B4-BE49-F238E27FC236}">
                <a16:creationId xmlns:a16="http://schemas.microsoft.com/office/drawing/2014/main" id="{CEF3774F-0282-452C-7A9B-82AFD6F5F459}"/>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424867791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 Graphic">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738A8953-D3FE-4542-8C50-24486773F732}"/>
              </a:ext>
            </a:extLst>
          </p:cNvPr>
          <p:cNvSpPr>
            <a:spLocks noGrp="1"/>
          </p:cNvSpPr>
          <p:nvPr>
            <p:ph type="ctrTitle" hasCustomPrompt="1"/>
          </p:nvPr>
        </p:nvSpPr>
        <p:spPr>
          <a:xfrm>
            <a:off x="295370" y="5476973"/>
            <a:ext cx="9279470" cy="677108"/>
          </a:xfrm>
        </p:spPr>
        <p:txBody>
          <a:bodyPr wrap="square" tIns="0" bIns="0" anchor="b">
            <a:normAutofit/>
          </a:bodyPr>
          <a:lstStyle>
            <a:lvl1pPr algn="l">
              <a:lnSpc>
                <a:spcPct val="100000"/>
              </a:lnSpc>
              <a:defRPr sz="4000" b="1" cap="none" spc="-150" baseline="0">
                <a:solidFill>
                  <a:schemeClr val="tx2"/>
                </a:solidFill>
                <a:latin typeface="+mj-lt"/>
                <a:ea typeface="Inter" panose="02000503000000020004" pitchFamily="2" charset="0"/>
              </a:defRPr>
            </a:lvl1pPr>
          </a:lstStyle>
          <a:p>
            <a:r>
              <a:rPr lang="en-US"/>
              <a:t>Click to edit master title style</a:t>
            </a:r>
          </a:p>
        </p:txBody>
      </p:sp>
      <p:sp>
        <p:nvSpPr>
          <p:cNvPr id="10" name="Subtitle 2">
            <a:extLst>
              <a:ext uri="{FF2B5EF4-FFF2-40B4-BE49-F238E27FC236}">
                <a16:creationId xmlns:a16="http://schemas.microsoft.com/office/drawing/2014/main" id="{5611F31E-843E-420E-8A95-6900895E7522}"/>
              </a:ext>
            </a:extLst>
          </p:cNvPr>
          <p:cNvSpPr>
            <a:spLocks noGrp="1"/>
          </p:cNvSpPr>
          <p:nvPr>
            <p:ph type="subTitle" idx="1"/>
          </p:nvPr>
        </p:nvSpPr>
        <p:spPr>
          <a:xfrm>
            <a:off x="295370" y="6151420"/>
            <a:ext cx="9279467" cy="604233"/>
          </a:xfrm>
        </p:spPr>
        <p:txBody>
          <a:bodyPr lIns="0" rIns="0">
            <a:noAutofit/>
          </a:bodyPr>
          <a:lstStyle>
            <a:lvl1pPr marL="0" indent="0" algn="l">
              <a:lnSpc>
                <a:spcPct val="100000"/>
              </a:lnSpc>
              <a:spcBef>
                <a:spcPts val="0"/>
              </a:spcBef>
              <a:buNone/>
              <a:defRPr sz="2000">
                <a:solidFill>
                  <a:schemeClr val="bg2"/>
                </a:solidFill>
                <a:latin typeface="+mn-lt"/>
                <a:ea typeface="Inter" panose="02000503000000020004"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3" name="Picture Placeholder 2">
            <a:extLst>
              <a:ext uri="{FF2B5EF4-FFF2-40B4-BE49-F238E27FC236}">
                <a16:creationId xmlns:a16="http://schemas.microsoft.com/office/drawing/2014/main" id="{409F9DB2-42C1-FD86-82DC-A91F6769279C}"/>
              </a:ext>
            </a:extLst>
          </p:cNvPr>
          <p:cNvSpPr>
            <a:spLocks noGrp="1"/>
          </p:cNvSpPr>
          <p:nvPr>
            <p:ph type="pic" sz="quarter" idx="10"/>
          </p:nvPr>
        </p:nvSpPr>
        <p:spPr>
          <a:xfrm>
            <a:off x="1" y="0"/>
            <a:ext cx="12192000" cy="5300663"/>
          </a:xfrm>
          <a:solidFill>
            <a:schemeClr val="tx2"/>
          </a:solidFill>
        </p:spPr>
        <p:txBody>
          <a:bodyPr/>
          <a:lstStyle>
            <a:lvl1pPr marL="0" indent="0">
              <a:buNone/>
              <a:defRPr/>
            </a:lvl1pPr>
          </a:lstStyle>
          <a:p>
            <a:r>
              <a:rPr lang="en-US"/>
              <a:t>Click icon to add picture</a:t>
            </a:r>
          </a:p>
        </p:txBody>
      </p:sp>
      <p:pic>
        <p:nvPicPr>
          <p:cNvPr id="4" name="Picture 3">
            <a:extLst>
              <a:ext uri="{FF2B5EF4-FFF2-40B4-BE49-F238E27FC236}">
                <a16:creationId xmlns:a16="http://schemas.microsoft.com/office/drawing/2014/main" id="{CAFA790D-78D5-B449-674D-1840A734A086}"/>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061356" y="5745998"/>
            <a:ext cx="1594288" cy="724387"/>
          </a:xfrm>
          <a:prstGeom prst="rect">
            <a:avLst/>
          </a:prstGeom>
        </p:spPr>
      </p:pic>
      <p:pic>
        <p:nvPicPr>
          <p:cNvPr id="14" name="Picture 13">
            <a:extLst>
              <a:ext uri="{FF2B5EF4-FFF2-40B4-BE49-F238E27FC236}">
                <a16:creationId xmlns:a16="http://schemas.microsoft.com/office/drawing/2014/main" id="{D4BA6217-0557-A532-D3CD-33515CC941F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061356" y="5745998"/>
            <a:ext cx="1594288" cy="724387"/>
          </a:xfrm>
          <a:prstGeom prst="rect">
            <a:avLst/>
          </a:prstGeom>
        </p:spPr>
      </p:pic>
      <p:sp>
        <p:nvSpPr>
          <p:cNvPr id="5" name="TextBox 4">
            <a:extLst>
              <a:ext uri="{FF2B5EF4-FFF2-40B4-BE49-F238E27FC236}">
                <a16:creationId xmlns:a16="http://schemas.microsoft.com/office/drawing/2014/main" id="{5AB6540B-0A70-9D15-37F6-D2FA57014298}"/>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219874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 Dark Image Left">
    <p:bg>
      <p:bgRef idx="1001">
        <a:schemeClr val="bg1"/>
      </p:bgRef>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D07DD7D-D32C-EF19-6CFE-0F7825647C46}"/>
              </a:ext>
            </a:extLst>
          </p:cNvPr>
          <p:cNvSpPr>
            <a:spLocks noGrp="1"/>
          </p:cNvSpPr>
          <p:nvPr>
            <p:ph type="pic" sz="quarter" idx="10"/>
          </p:nvPr>
        </p:nvSpPr>
        <p:spPr>
          <a:xfrm>
            <a:off x="6327381" y="0"/>
            <a:ext cx="5864620"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2" name="Title Text">
            <a:extLst>
              <a:ext uri="{FF2B5EF4-FFF2-40B4-BE49-F238E27FC236}">
                <a16:creationId xmlns:a16="http://schemas.microsoft.com/office/drawing/2014/main" id="{BAA97EF4-2133-6667-0348-C5E8DCB10D22}"/>
              </a:ext>
            </a:extLst>
          </p:cNvPr>
          <p:cNvSpPr txBox="1">
            <a:spLocks noGrp="1"/>
          </p:cNvSpPr>
          <p:nvPr>
            <p:ph type="title" hasCustomPrompt="1"/>
          </p:nvPr>
        </p:nvSpPr>
        <p:spPr>
          <a:xfrm>
            <a:off x="631662" y="2332874"/>
            <a:ext cx="5016927" cy="2600413"/>
          </a:xfrm>
          <a:prstGeom prst="rect">
            <a:avLst/>
          </a:prstGeom>
        </p:spPr>
        <p:txBody>
          <a:bodyPr lIns="0" tIns="0" rIns="0" bIns="0" anchor="t" anchorCtr="0">
            <a:noAutofit/>
          </a:bodyPr>
          <a:lstStyle>
            <a:lvl1pPr>
              <a:defRPr sz="3600">
                <a:solidFill>
                  <a:schemeClr val="tx1"/>
                </a:solidFill>
              </a:defRPr>
            </a:lvl1pPr>
          </a:lstStyle>
          <a:p>
            <a:r>
              <a:rPr lang="en-US"/>
              <a:t>Presentation title goes here</a:t>
            </a:r>
            <a:endParaRPr/>
          </a:p>
        </p:txBody>
      </p:sp>
      <p:sp>
        <p:nvSpPr>
          <p:cNvPr id="3" name="Body Level One…">
            <a:extLst>
              <a:ext uri="{FF2B5EF4-FFF2-40B4-BE49-F238E27FC236}">
                <a16:creationId xmlns:a16="http://schemas.microsoft.com/office/drawing/2014/main" id="{E85EB7E3-66E7-4C3E-C462-786E50169239}"/>
              </a:ext>
            </a:extLst>
          </p:cNvPr>
          <p:cNvSpPr txBox="1">
            <a:spLocks noGrp="1"/>
          </p:cNvSpPr>
          <p:nvPr>
            <p:ph type="body" sz="quarter" idx="1" hasCustomPrompt="1"/>
          </p:nvPr>
        </p:nvSpPr>
        <p:spPr>
          <a:xfrm>
            <a:off x="631662" y="1619007"/>
            <a:ext cx="5016925" cy="273579"/>
          </a:xfrm>
          <a:prstGeom prst="rect">
            <a:avLst/>
          </a:prstGeom>
        </p:spPr>
        <p:txBody>
          <a:bodyPr lIns="0" tIns="0" rIns="0" bIns="0" anchor="ctr" anchorCtr="0">
            <a:spAutoFit/>
          </a:bodyPr>
          <a:lstStyle>
            <a:lvl1pPr marL="0" indent="0">
              <a:lnSpc>
                <a:spcPts val="2133"/>
              </a:lnSpc>
              <a:spcBef>
                <a:spcPts val="0"/>
              </a:spcBef>
              <a:buClrTx/>
              <a:buSzTx/>
              <a:buFontTx/>
              <a:buNone/>
              <a:defRPr sz="21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Slide label</a:t>
            </a:r>
          </a:p>
        </p:txBody>
      </p:sp>
      <p:pic>
        <p:nvPicPr>
          <p:cNvPr id="12" name="Picture 14">
            <a:extLst>
              <a:ext uri="{FF2B5EF4-FFF2-40B4-BE49-F238E27FC236}">
                <a16:creationId xmlns:a16="http://schemas.microsoft.com/office/drawing/2014/main" id="{D65BAB79-33B2-07A0-51FD-0FD046400BF0}"/>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28146" y="5347442"/>
            <a:ext cx="535636" cy="535636"/>
          </a:xfrm>
          <a:prstGeom prst="ellipse">
            <a:avLst/>
          </a:prstGeom>
          <a:ln w="12700">
            <a:miter lim="400000"/>
          </a:ln>
        </p:spPr>
      </p:pic>
      <p:sp>
        <p:nvSpPr>
          <p:cNvPr id="20" name="Body Level One…">
            <a:extLst>
              <a:ext uri="{FF2B5EF4-FFF2-40B4-BE49-F238E27FC236}">
                <a16:creationId xmlns:a16="http://schemas.microsoft.com/office/drawing/2014/main" id="{B444B79B-506B-BAF3-F1FC-0545D8E4C84C}"/>
              </a:ext>
            </a:extLst>
          </p:cNvPr>
          <p:cNvSpPr txBox="1">
            <a:spLocks noGrp="1"/>
          </p:cNvSpPr>
          <p:nvPr>
            <p:ph type="body" sz="quarter" idx="11" hasCustomPrompt="1"/>
          </p:nvPr>
        </p:nvSpPr>
        <p:spPr>
          <a:xfrm>
            <a:off x="1283139"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Name</a:t>
            </a:r>
          </a:p>
        </p:txBody>
      </p:sp>
      <p:sp>
        <p:nvSpPr>
          <p:cNvPr id="21" name="Body Level One…">
            <a:extLst>
              <a:ext uri="{FF2B5EF4-FFF2-40B4-BE49-F238E27FC236}">
                <a16:creationId xmlns:a16="http://schemas.microsoft.com/office/drawing/2014/main" id="{BBE48C34-A19C-1CEB-C368-D9BE72B1BCDD}"/>
              </a:ext>
            </a:extLst>
          </p:cNvPr>
          <p:cNvSpPr txBox="1">
            <a:spLocks noGrp="1"/>
          </p:cNvSpPr>
          <p:nvPr>
            <p:ph type="body" sz="quarter" idx="12" hasCustomPrompt="1"/>
          </p:nvPr>
        </p:nvSpPr>
        <p:spPr>
          <a:xfrm>
            <a:off x="1283139"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Title</a:t>
            </a:r>
          </a:p>
        </p:txBody>
      </p:sp>
      <p:sp>
        <p:nvSpPr>
          <p:cNvPr id="23" name="Body Level One…">
            <a:extLst>
              <a:ext uri="{FF2B5EF4-FFF2-40B4-BE49-F238E27FC236}">
                <a16:creationId xmlns:a16="http://schemas.microsoft.com/office/drawing/2014/main" id="{C8549742-887F-AE11-E2E3-983DAF6AF803}"/>
              </a:ext>
            </a:extLst>
          </p:cNvPr>
          <p:cNvSpPr txBox="1">
            <a:spLocks noGrp="1"/>
          </p:cNvSpPr>
          <p:nvPr>
            <p:ph type="body" sz="quarter" idx="13" hasCustomPrompt="1"/>
          </p:nvPr>
        </p:nvSpPr>
        <p:spPr>
          <a:xfrm>
            <a:off x="628146" y="6858000"/>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alpha val="60000"/>
                  </a:schemeClr>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Presentation Date</a:t>
            </a:r>
          </a:p>
        </p:txBody>
      </p:sp>
      <p:sp>
        <p:nvSpPr>
          <p:cNvPr id="25" name="Picture Placeholder 24">
            <a:extLst>
              <a:ext uri="{FF2B5EF4-FFF2-40B4-BE49-F238E27FC236}">
                <a16:creationId xmlns:a16="http://schemas.microsoft.com/office/drawing/2014/main" id="{D73D9345-2F56-82B5-8DDF-B2C552B3CA11}"/>
              </a:ext>
            </a:extLst>
          </p:cNvPr>
          <p:cNvSpPr>
            <a:spLocks noGrp="1"/>
          </p:cNvSpPr>
          <p:nvPr>
            <p:ph type="pic" sz="quarter" idx="14"/>
          </p:nvPr>
        </p:nvSpPr>
        <p:spPr>
          <a:xfrm>
            <a:off x="628651" y="5346700"/>
            <a:ext cx="535516" cy="535517"/>
          </a:xfrm>
          <a:prstGeom prst="ellipse">
            <a:avLst/>
          </a:prstGeom>
          <a:solidFill>
            <a:schemeClr val="tx2"/>
          </a:solidFill>
          <a:ln w="9525">
            <a:solidFill>
              <a:schemeClr val="tx1"/>
            </a:solidFill>
          </a:ln>
        </p:spPr>
        <p:txBody>
          <a:bodyPr wrap="none">
            <a:noAutofit/>
          </a:bodyPr>
          <a:lstStyle>
            <a:lvl1pPr>
              <a:defRPr>
                <a:ln>
                  <a:noFill/>
                </a:ln>
                <a:noFill/>
              </a:defRPr>
            </a:lvl1pPr>
          </a:lstStyle>
          <a:p>
            <a:r>
              <a:rPr lang="en-US"/>
              <a:t>Click icon to add picture</a:t>
            </a:r>
          </a:p>
        </p:txBody>
      </p:sp>
      <p:sp>
        <p:nvSpPr>
          <p:cNvPr id="26" name="Body Level One…">
            <a:extLst>
              <a:ext uri="{FF2B5EF4-FFF2-40B4-BE49-F238E27FC236}">
                <a16:creationId xmlns:a16="http://schemas.microsoft.com/office/drawing/2014/main" id="{21469E3E-4402-3B40-5AE8-78D5B7BE7F6B}"/>
              </a:ext>
            </a:extLst>
          </p:cNvPr>
          <p:cNvSpPr txBox="1">
            <a:spLocks noGrp="1"/>
          </p:cNvSpPr>
          <p:nvPr>
            <p:ph type="body" sz="quarter" idx="15" hasCustomPrompt="1"/>
          </p:nvPr>
        </p:nvSpPr>
        <p:spPr>
          <a:xfrm>
            <a:off x="3943213"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Name</a:t>
            </a:r>
          </a:p>
        </p:txBody>
      </p:sp>
      <p:sp>
        <p:nvSpPr>
          <p:cNvPr id="27" name="Body Level One…">
            <a:extLst>
              <a:ext uri="{FF2B5EF4-FFF2-40B4-BE49-F238E27FC236}">
                <a16:creationId xmlns:a16="http://schemas.microsoft.com/office/drawing/2014/main" id="{E3D1D5D5-4AE1-2A18-1B8F-BBD4BC716246}"/>
              </a:ext>
            </a:extLst>
          </p:cNvPr>
          <p:cNvSpPr txBox="1">
            <a:spLocks noGrp="1"/>
          </p:cNvSpPr>
          <p:nvPr>
            <p:ph type="body" sz="quarter" idx="16" hasCustomPrompt="1"/>
          </p:nvPr>
        </p:nvSpPr>
        <p:spPr>
          <a:xfrm>
            <a:off x="3943213"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Title</a:t>
            </a:r>
          </a:p>
        </p:txBody>
      </p:sp>
      <p:sp>
        <p:nvSpPr>
          <p:cNvPr id="28" name="Picture Placeholder 24">
            <a:extLst>
              <a:ext uri="{FF2B5EF4-FFF2-40B4-BE49-F238E27FC236}">
                <a16:creationId xmlns:a16="http://schemas.microsoft.com/office/drawing/2014/main" id="{C6FF9433-4C1A-7F9B-98C5-050F4C289240}"/>
              </a:ext>
            </a:extLst>
          </p:cNvPr>
          <p:cNvSpPr>
            <a:spLocks noGrp="1"/>
          </p:cNvSpPr>
          <p:nvPr>
            <p:ph type="pic" sz="quarter" idx="17"/>
          </p:nvPr>
        </p:nvSpPr>
        <p:spPr>
          <a:xfrm>
            <a:off x="3288725" y="5346700"/>
            <a:ext cx="535516" cy="535517"/>
          </a:xfrm>
          <a:prstGeom prst="ellipse">
            <a:avLst/>
          </a:prstGeom>
          <a:solidFill>
            <a:schemeClr val="tx2"/>
          </a:solidFill>
          <a:ln w="9525">
            <a:solidFill>
              <a:schemeClr val="tx1"/>
            </a:solidFill>
          </a:ln>
        </p:spPr>
        <p:txBody>
          <a:bodyPr wrap="none">
            <a:noAutofit/>
          </a:bodyPr>
          <a:lstStyle>
            <a:lvl1pPr>
              <a:defRPr>
                <a:ln>
                  <a:noFill/>
                </a:ln>
                <a:noFill/>
              </a:defRPr>
            </a:lvl1pPr>
          </a:lstStyle>
          <a:p>
            <a:r>
              <a:rPr lang="en-US"/>
              <a:t>Click icon to add picture</a:t>
            </a:r>
          </a:p>
        </p:txBody>
      </p:sp>
      <p:pic>
        <p:nvPicPr>
          <p:cNvPr id="5" name="Picture 4" descr="A logo with blue text&#10;&#10;AI-generated content may be incorrect.">
            <a:extLst>
              <a:ext uri="{FF2B5EF4-FFF2-40B4-BE49-F238E27FC236}">
                <a16:creationId xmlns:a16="http://schemas.microsoft.com/office/drawing/2014/main" id="{0322ECCA-E6AB-56AF-B65E-CFA3C02979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146" y="401251"/>
            <a:ext cx="1565432" cy="708793"/>
          </a:xfrm>
          <a:prstGeom prst="rect">
            <a:avLst/>
          </a:prstGeom>
        </p:spPr>
      </p:pic>
      <p:pic>
        <p:nvPicPr>
          <p:cNvPr id="15" name="Picture 14" descr="A logo with blue text&#10;&#10;AI-generated content may be incorrect.">
            <a:extLst>
              <a:ext uri="{FF2B5EF4-FFF2-40B4-BE49-F238E27FC236}">
                <a16:creationId xmlns:a16="http://schemas.microsoft.com/office/drawing/2014/main" id="{FE329581-C15C-A8E8-A4CB-F6A14E236CD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28146" y="401251"/>
            <a:ext cx="1565432" cy="708793"/>
          </a:xfrm>
          <a:prstGeom prst="rect">
            <a:avLst/>
          </a:prstGeom>
        </p:spPr>
      </p:pic>
      <p:sp>
        <p:nvSpPr>
          <p:cNvPr id="4" name="TextBox 3">
            <a:extLst>
              <a:ext uri="{FF2B5EF4-FFF2-40B4-BE49-F238E27FC236}">
                <a16:creationId xmlns:a16="http://schemas.microsoft.com/office/drawing/2014/main" id="{BEE633BA-5F12-2EFE-7716-DA6A20D54209}"/>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1814353843"/>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 Dark Image Right">
    <p:bg>
      <p:bgRef idx="1001">
        <a:schemeClr val="bg1"/>
      </p:bgRef>
    </p:bg>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D07DD7D-D32C-EF19-6CFE-0F7825647C46}"/>
              </a:ext>
            </a:extLst>
          </p:cNvPr>
          <p:cNvSpPr>
            <a:spLocks noGrp="1"/>
          </p:cNvSpPr>
          <p:nvPr>
            <p:ph type="pic" sz="quarter" idx="10"/>
          </p:nvPr>
        </p:nvSpPr>
        <p:spPr>
          <a:xfrm>
            <a:off x="11189" y="0"/>
            <a:ext cx="5864620"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9" name="Title Text">
            <a:extLst>
              <a:ext uri="{FF2B5EF4-FFF2-40B4-BE49-F238E27FC236}">
                <a16:creationId xmlns:a16="http://schemas.microsoft.com/office/drawing/2014/main" id="{2845D368-AAFE-F8A6-6D53-ED598326A3B8}"/>
              </a:ext>
            </a:extLst>
          </p:cNvPr>
          <p:cNvSpPr txBox="1">
            <a:spLocks noGrp="1"/>
          </p:cNvSpPr>
          <p:nvPr>
            <p:ph type="title" hasCustomPrompt="1"/>
          </p:nvPr>
        </p:nvSpPr>
        <p:spPr>
          <a:xfrm>
            <a:off x="6548695" y="2332874"/>
            <a:ext cx="5016927" cy="2600413"/>
          </a:xfrm>
          <a:prstGeom prst="rect">
            <a:avLst/>
          </a:prstGeom>
        </p:spPr>
        <p:txBody>
          <a:bodyPr lIns="0" tIns="0" rIns="0" bIns="0" anchor="t" anchorCtr="0">
            <a:noAutofit/>
          </a:bodyPr>
          <a:lstStyle>
            <a:lvl1pPr>
              <a:defRPr sz="3600">
                <a:solidFill>
                  <a:schemeClr val="tx1"/>
                </a:solidFill>
                <a:latin typeface="+mj-lt"/>
              </a:defRPr>
            </a:lvl1pPr>
          </a:lstStyle>
          <a:p>
            <a:r>
              <a:rPr lang="en-US"/>
              <a:t>Presentation title goes here</a:t>
            </a:r>
            <a:endParaRPr/>
          </a:p>
        </p:txBody>
      </p:sp>
      <p:sp>
        <p:nvSpPr>
          <p:cNvPr id="10" name="Body Level One…">
            <a:extLst>
              <a:ext uri="{FF2B5EF4-FFF2-40B4-BE49-F238E27FC236}">
                <a16:creationId xmlns:a16="http://schemas.microsoft.com/office/drawing/2014/main" id="{8D1A6E2A-F24A-5B57-D6F2-BC0CDD201F1A}"/>
              </a:ext>
            </a:extLst>
          </p:cNvPr>
          <p:cNvSpPr txBox="1">
            <a:spLocks noGrp="1"/>
          </p:cNvSpPr>
          <p:nvPr>
            <p:ph type="body" sz="quarter" idx="11" hasCustomPrompt="1"/>
          </p:nvPr>
        </p:nvSpPr>
        <p:spPr>
          <a:xfrm>
            <a:off x="6548695" y="1619007"/>
            <a:ext cx="5016925" cy="273579"/>
          </a:xfrm>
          <a:prstGeom prst="rect">
            <a:avLst/>
          </a:prstGeom>
        </p:spPr>
        <p:txBody>
          <a:bodyPr lIns="0" tIns="0" rIns="0" bIns="0" anchor="ctr" anchorCtr="0">
            <a:spAutoFit/>
          </a:bodyPr>
          <a:lstStyle>
            <a:lvl1pPr marL="0" indent="0">
              <a:lnSpc>
                <a:spcPts val="2133"/>
              </a:lnSpc>
              <a:spcBef>
                <a:spcPts val="0"/>
              </a:spcBef>
              <a:buClrTx/>
              <a:buSzTx/>
              <a:buFontTx/>
              <a:buNone/>
              <a:defRPr sz="21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Slide label</a:t>
            </a:r>
          </a:p>
        </p:txBody>
      </p:sp>
      <p:pic>
        <p:nvPicPr>
          <p:cNvPr id="11" name="Picture 14">
            <a:extLst>
              <a:ext uri="{FF2B5EF4-FFF2-40B4-BE49-F238E27FC236}">
                <a16:creationId xmlns:a16="http://schemas.microsoft.com/office/drawing/2014/main" id="{4246B072-4DAA-E70D-19A3-CE4F4A58CAF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48695" y="5347442"/>
            <a:ext cx="535636" cy="535636"/>
          </a:xfrm>
          <a:prstGeom prst="ellipse">
            <a:avLst/>
          </a:prstGeom>
          <a:ln w="12700">
            <a:miter lim="400000"/>
          </a:ln>
        </p:spPr>
      </p:pic>
      <p:sp>
        <p:nvSpPr>
          <p:cNvPr id="12" name="Body Level One…">
            <a:extLst>
              <a:ext uri="{FF2B5EF4-FFF2-40B4-BE49-F238E27FC236}">
                <a16:creationId xmlns:a16="http://schemas.microsoft.com/office/drawing/2014/main" id="{7F28152B-85BE-18E0-B951-0A174EC396E3}"/>
              </a:ext>
            </a:extLst>
          </p:cNvPr>
          <p:cNvSpPr txBox="1">
            <a:spLocks noGrp="1"/>
          </p:cNvSpPr>
          <p:nvPr>
            <p:ph type="body" sz="quarter" idx="12" hasCustomPrompt="1"/>
          </p:nvPr>
        </p:nvSpPr>
        <p:spPr>
          <a:xfrm>
            <a:off x="7203689"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Name</a:t>
            </a:r>
          </a:p>
        </p:txBody>
      </p:sp>
      <p:sp>
        <p:nvSpPr>
          <p:cNvPr id="13" name="Body Level One…">
            <a:extLst>
              <a:ext uri="{FF2B5EF4-FFF2-40B4-BE49-F238E27FC236}">
                <a16:creationId xmlns:a16="http://schemas.microsoft.com/office/drawing/2014/main" id="{EF99EB42-3B68-C546-D450-2C40175D20CF}"/>
              </a:ext>
            </a:extLst>
          </p:cNvPr>
          <p:cNvSpPr txBox="1">
            <a:spLocks noGrp="1"/>
          </p:cNvSpPr>
          <p:nvPr>
            <p:ph type="body" sz="quarter" idx="13" hasCustomPrompt="1"/>
          </p:nvPr>
        </p:nvSpPr>
        <p:spPr>
          <a:xfrm>
            <a:off x="7203689"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Title</a:t>
            </a:r>
          </a:p>
        </p:txBody>
      </p:sp>
      <p:sp>
        <p:nvSpPr>
          <p:cNvPr id="15" name="Body Level One…">
            <a:extLst>
              <a:ext uri="{FF2B5EF4-FFF2-40B4-BE49-F238E27FC236}">
                <a16:creationId xmlns:a16="http://schemas.microsoft.com/office/drawing/2014/main" id="{D1CF3B9E-5B0E-7A96-B24A-67972A4B2928}"/>
              </a:ext>
            </a:extLst>
          </p:cNvPr>
          <p:cNvSpPr txBox="1">
            <a:spLocks noGrp="1"/>
          </p:cNvSpPr>
          <p:nvPr>
            <p:ph type="body" sz="quarter" idx="14" hasCustomPrompt="1"/>
          </p:nvPr>
        </p:nvSpPr>
        <p:spPr>
          <a:xfrm>
            <a:off x="6552477" y="6156117"/>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Presentation Date</a:t>
            </a:r>
          </a:p>
        </p:txBody>
      </p:sp>
      <p:sp>
        <p:nvSpPr>
          <p:cNvPr id="16" name="Picture Placeholder 24">
            <a:extLst>
              <a:ext uri="{FF2B5EF4-FFF2-40B4-BE49-F238E27FC236}">
                <a16:creationId xmlns:a16="http://schemas.microsoft.com/office/drawing/2014/main" id="{54C8F17F-65C4-526E-2756-848F03E78AC0}"/>
              </a:ext>
            </a:extLst>
          </p:cNvPr>
          <p:cNvSpPr>
            <a:spLocks noGrp="1"/>
          </p:cNvSpPr>
          <p:nvPr>
            <p:ph type="pic" sz="quarter" idx="15"/>
          </p:nvPr>
        </p:nvSpPr>
        <p:spPr>
          <a:xfrm>
            <a:off x="6549201" y="5346700"/>
            <a:ext cx="535516" cy="535517"/>
          </a:xfrm>
          <a:prstGeom prst="ellipse">
            <a:avLst/>
          </a:prstGeom>
          <a:solidFill>
            <a:schemeClr val="tx2"/>
          </a:solidFill>
          <a:ln w="9525">
            <a:solidFill>
              <a:schemeClr val="bg1"/>
            </a:solidFill>
          </a:ln>
        </p:spPr>
        <p:txBody>
          <a:bodyPr wrap="none">
            <a:noAutofit/>
          </a:bodyPr>
          <a:lstStyle>
            <a:lvl1pPr>
              <a:defRPr>
                <a:noFill/>
              </a:defRPr>
            </a:lvl1pPr>
          </a:lstStyle>
          <a:p>
            <a:r>
              <a:rPr lang="en-US"/>
              <a:t>Click icon to add picture</a:t>
            </a:r>
          </a:p>
        </p:txBody>
      </p:sp>
      <p:sp>
        <p:nvSpPr>
          <p:cNvPr id="17" name="Body Level One…">
            <a:extLst>
              <a:ext uri="{FF2B5EF4-FFF2-40B4-BE49-F238E27FC236}">
                <a16:creationId xmlns:a16="http://schemas.microsoft.com/office/drawing/2014/main" id="{DA029B41-43E4-6F82-D4B7-D6E81B4542D0}"/>
              </a:ext>
            </a:extLst>
          </p:cNvPr>
          <p:cNvSpPr txBox="1">
            <a:spLocks noGrp="1"/>
          </p:cNvSpPr>
          <p:nvPr>
            <p:ph type="body" sz="quarter" idx="16" hasCustomPrompt="1"/>
          </p:nvPr>
        </p:nvSpPr>
        <p:spPr>
          <a:xfrm>
            <a:off x="9863762" y="5380659"/>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2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Name</a:t>
            </a:r>
          </a:p>
        </p:txBody>
      </p:sp>
      <p:sp>
        <p:nvSpPr>
          <p:cNvPr id="18" name="Body Level One…">
            <a:extLst>
              <a:ext uri="{FF2B5EF4-FFF2-40B4-BE49-F238E27FC236}">
                <a16:creationId xmlns:a16="http://schemas.microsoft.com/office/drawing/2014/main" id="{3C61B5A8-658E-479C-2374-088EEDA38B35}"/>
              </a:ext>
            </a:extLst>
          </p:cNvPr>
          <p:cNvSpPr txBox="1">
            <a:spLocks noGrp="1"/>
          </p:cNvSpPr>
          <p:nvPr>
            <p:ph type="body" sz="quarter" idx="17" hasCustomPrompt="1"/>
          </p:nvPr>
        </p:nvSpPr>
        <p:spPr>
          <a:xfrm>
            <a:off x="9863762" y="5591248"/>
            <a:ext cx="1970204" cy="243144"/>
          </a:xfrm>
          <a:prstGeom prst="rect">
            <a:avLst/>
          </a:prstGeom>
        </p:spPr>
        <p:txBody>
          <a:bodyPr wrap="square" lIns="0" tIns="0" rIns="0" bIns="0" anchor="t" anchorCtr="0">
            <a:spAutoFit/>
          </a:bodyPr>
          <a:lstStyle>
            <a:lvl1pPr marL="0" indent="0">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Presenter Title</a:t>
            </a:r>
          </a:p>
        </p:txBody>
      </p:sp>
      <p:sp>
        <p:nvSpPr>
          <p:cNvPr id="19" name="Picture Placeholder 24">
            <a:extLst>
              <a:ext uri="{FF2B5EF4-FFF2-40B4-BE49-F238E27FC236}">
                <a16:creationId xmlns:a16="http://schemas.microsoft.com/office/drawing/2014/main" id="{431369CA-874A-3B49-C703-E76BF2C0DAD1}"/>
              </a:ext>
            </a:extLst>
          </p:cNvPr>
          <p:cNvSpPr>
            <a:spLocks noGrp="1"/>
          </p:cNvSpPr>
          <p:nvPr>
            <p:ph type="pic" sz="quarter" idx="18"/>
          </p:nvPr>
        </p:nvSpPr>
        <p:spPr>
          <a:xfrm>
            <a:off x="9209274" y="5346700"/>
            <a:ext cx="535516" cy="535517"/>
          </a:xfrm>
          <a:prstGeom prst="ellipse">
            <a:avLst/>
          </a:prstGeom>
          <a:solidFill>
            <a:schemeClr val="tx2"/>
          </a:solidFill>
          <a:ln w="9525">
            <a:solidFill>
              <a:schemeClr val="bg1"/>
            </a:solidFill>
          </a:ln>
        </p:spPr>
        <p:txBody>
          <a:bodyPr wrap="none">
            <a:noAutofit/>
          </a:bodyPr>
          <a:lstStyle>
            <a:lvl1pPr>
              <a:defRPr>
                <a:noFill/>
              </a:defRPr>
            </a:lvl1pPr>
          </a:lstStyle>
          <a:p>
            <a:r>
              <a:rPr lang="en-US"/>
              <a:t>Click icon to add picture</a:t>
            </a:r>
          </a:p>
        </p:txBody>
      </p:sp>
      <p:pic>
        <p:nvPicPr>
          <p:cNvPr id="2" name="Picture 1" descr="A logo with blue text&#10;&#10;AI-generated content may be incorrect.">
            <a:extLst>
              <a:ext uri="{FF2B5EF4-FFF2-40B4-BE49-F238E27FC236}">
                <a16:creationId xmlns:a16="http://schemas.microsoft.com/office/drawing/2014/main" id="{9B5FE5BA-AD9B-0688-8B93-D010305E69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00188" y="401251"/>
            <a:ext cx="1565432" cy="708793"/>
          </a:xfrm>
          <a:prstGeom prst="rect">
            <a:avLst/>
          </a:prstGeom>
        </p:spPr>
      </p:pic>
      <p:pic>
        <p:nvPicPr>
          <p:cNvPr id="3" name="Picture 2" descr="A logo with blue text&#10;&#10;AI-generated content may be incorrect.">
            <a:extLst>
              <a:ext uri="{FF2B5EF4-FFF2-40B4-BE49-F238E27FC236}">
                <a16:creationId xmlns:a16="http://schemas.microsoft.com/office/drawing/2014/main" id="{C7E1047C-F96B-13B6-D911-51417D3A64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00188" y="401251"/>
            <a:ext cx="1565432" cy="708793"/>
          </a:xfrm>
          <a:prstGeom prst="rect">
            <a:avLst/>
          </a:prstGeom>
        </p:spPr>
      </p:pic>
      <p:sp>
        <p:nvSpPr>
          <p:cNvPr id="5" name="TextBox 4">
            <a:extLst>
              <a:ext uri="{FF2B5EF4-FFF2-40B4-BE49-F238E27FC236}">
                <a16:creationId xmlns:a16="http://schemas.microsoft.com/office/drawing/2014/main" id="{88F122B2-3879-0947-ED66-AAAF87EF3FE8}"/>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3184452432"/>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White: Centered Title, Subheadline">
    <p:bg>
      <p:bgRef idx="1001">
        <a:schemeClr val="bg1"/>
      </p:bgRef>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BE3480B1-F7A0-874C-8C99-8DA728563FC2}"/>
              </a:ext>
            </a:extLst>
          </p:cNvPr>
          <p:cNvSpPr txBox="1">
            <a:spLocks noGrp="1"/>
          </p:cNvSpPr>
          <p:nvPr>
            <p:ph type="title" hasCustomPrompt="1"/>
          </p:nvPr>
        </p:nvSpPr>
        <p:spPr>
          <a:xfrm>
            <a:off x="1057983" y="2946961"/>
            <a:ext cx="10076032" cy="2166083"/>
          </a:xfrm>
          <a:prstGeom prst="rect">
            <a:avLst/>
          </a:prstGeom>
        </p:spPr>
        <p:txBody>
          <a:bodyPr lIns="0" tIns="0" rIns="0" bIns="0" anchor="t" anchorCtr="0">
            <a:noAutofit/>
          </a:bodyPr>
          <a:lstStyle>
            <a:lvl1pPr algn="ctr">
              <a:defRPr sz="5333">
                <a:solidFill>
                  <a:schemeClr val="tx1"/>
                </a:solidFill>
                <a:latin typeface="+mj-lt"/>
              </a:defRPr>
            </a:lvl1pPr>
          </a:lstStyle>
          <a:p>
            <a:r>
              <a:t>Title Text</a:t>
            </a:r>
          </a:p>
        </p:txBody>
      </p:sp>
      <p:sp>
        <p:nvSpPr>
          <p:cNvPr id="7" name="Body Level One…">
            <a:extLst>
              <a:ext uri="{FF2B5EF4-FFF2-40B4-BE49-F238E27FC236}">
                <a16:creationId xmlns:a16="http://schemas.microsoft.com/office/drawing/2014/main" id="{B4355756-B00E-744B-AA1F-19EBC5BB70E8}"/>
              </a:ext>
            </a:extLst>
          </p:cNvPr>
          <p:cNvSpPr txBox="1">
            <a:spLocks noGrp="1"/>
          </p:cNvSpPr>
          <p:nvPr>
            <p:ph type="body" sz="quarter" idx="1" hasCustomPrompt="1"/>
          </p:nvPr>
        </p:nvSpPr>
        <p:spPr>
          <a:xfrm>
            <a:off x="1057983" y="2271972"/>
            <a:ext cx="10076031" cy="476028"/>
          </a:xfrm>
          <a:prstGeom prst="rect">
            <a:avLst/>
          </a:prstGeom>
          <a:ln w="12700">
            <a:miter lim="400000"/>
          </a:ln>
        </p:spPr>
        <p:txBody>
          <a:bodyPr wrap="square" lIns="0" tIns="0" rIns="0" bIns="0">
            <a:spAutoFit/>
          </a:bodyPr>
          <a:lstStyle>
            <a:lvl1pPr marL="0" indent="0">
              <a:buNone/>
              <a:defRPr lang="en-US">
                <a:latin typeface="+mn-lt"/>
              </a:defRPr>
            </a:lvl1pPr>
          </a:lstStyle>
          <a:p>
            <a:pPr lvl="0" algn="ctr">
              <a:buClr>
                <a:schemeClr val="tx1"/>
              </a:buClr>
            </a:pPr>
            <a:r>
              <a:rPr lang="en-US"/>
              <a:t>Secondary Headline</a:t>
            </a:r>
          </a:p>
        </p:txBody>
      </p:sp>
    </p:spTree>
    <p:extLst>
      <p:ext uri="{BB962C8B-B14F-4D97-AF65-F5344CB8AC3E}">
        <p14:creationId xmlns:p14="http://schemas.microsoft.com/office/powerpoint/2010/main" val="546494264"/>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White: Centered Title, Subheadline, Banner Image">
    <p:bg>
      <p:bgRef idx="1001">
        <a:schemeClr val="bg1"/>
      </p:bgRef>
    </p:bg>
    <p:spTree>
      <p:nvGrpSpPr>
        <p:cNvPr id="1" name=""/>
        <p:cNvGrpSpPr/>
        <p:nvPr/>
      </p:nvGrpSpPr>
      <p:grpSpPr>
        <a:xfrm>
          <a:off x="0" y="0"/>
          <a:ext cx="0" cy="0"/>
          <a:chOff x="0" y="0"/>
          <a:chExt cx="0" cy="0"/>
        </a:xfrm>
      </p:grpSpPr>
      <p:sp>
        <p:nvSpPr>
          <p:cNvPr id="6" name="Title Text">
            <a:extLst>
              <a:ext uri="{FF2B5EF4-FFF2-40B4-BE49-F238E27FC236}">
                <a16:creationId xmlns:a16="http://schemas.microsoft.com/office/drawing/2014/main" id="{BE3480B1-F7A0-874C-8C99-8DA728563FC2}"/>
              </a:ext>
            </a:extLst>
          </p:cNvPr>
          <p:cNvSpPr txBox="1">
            <a:spLocks noGrp="1"/>
          </p:cNvSpPr>
          <p:nvPr>
            <p:ph type="title" hasCustomPrompt="1"/>
          </p:nvPr>
        </p:nvSpPr>
        <p:spPr>
          <a:xfrm>
            <a:off x="1057983" y="3953640"/>
            <a:ext cx="10076032" cy="2166083"/>
          </a:xfrm>
          <a:prstGeom prst="rect">
            <a:avLst/>
          </a:prstGeom>
        </p:spPr>
        <p:txBody>
          <a:bodyPr lIns="0" tIns="0" rIns="0" bIns="0" anchor="t" anchorCtr="0">
            <a:noAutofit/>
          </a:bodyPr>
          <a:lstStyle>
            <a:lvl1pPr algn="ctr">
              <a:defRPr sz="5333">
                <a:solidFill>
                  <a:schemeClr val="tx1"/>
                </a:solidFill>
                <a:latin typeface="+mj-lt"/>
              </a:defRPr>
            </a:lvl1pPr>
          </a:lstStyle>
          <a:p>
            <a:r>
              <a:t>Title Text</a:t>
            </a:r>
          </a:p>
        </p:txBody>
      </p:sp>
      <p:sp>
        <p:nvSpPr>
          <p:cNvPr id="7" name="Body Level One…">
            <a:extLst>
              <a:ext uri="{FF2B5EF4-FFF2-40B4-BE49-F238E27FC236}">
                <a16:creationId xmlns:a16="http://schemas.microsoft.com/office/drawing/2014/main" id="{B4355756-B00E-744B-AA1F-19EBC5BB70E8}"/>
              </a:ext>
            </a:extLst>
          </p:cNvPr>
          <p:cNvSpPr txBox="1">
            <a:spLocks noGrp="1"/>
          </p:cNvSpPr>
          <p:nvPr>
            <p:ph type="body" sz="quarter" idx="1" hasCustomPrompt="1"/>
          </p:nvPr>
        </p:nvSpPr>
        <p:spPr>
          <a:xfrm>
            <a:off x="1057983" y="3278651"/>
            <a:ext cx="10076031" cy="353943"/>
          </a:xfrm>
          <a:prstGeom prst="rect">
            <a:avLst/>
          </a:prstGeom>
          <a:ln w="12700">
            <a:miter lim="400000"/>
          </a:ln>
        </p:spPr>
        <p:txBody>
          <a:bodyPr wrap="square" lIns="0" tIns="0" rIns="0" bIns="0">
            <a:spAutoFit/>
          </a:bodyPr>
          <a:lstStyle>
            <a:lvl1pPr marL="0" indent="0">
              <a:buNone/>
              <a:defRPr lang="en-US" dirty="0">
                <a:solidFill>
                  <a:schemeClr val="tx2"/>
                </a:solidFill>
                <a:latin typeface="+mn-lt"/>
              </a:defRPr>
            </a:lvl1pPr>
          </a:lstStyle>
          <a:p>
            <a:pPr lvl="0" algn="ctr">
              <a:buClr>
                <a:schemeClr val="tx1"/>
              </a:buClr>
            </a:pPr>
            <a:r>
              <a:rPr lang="en-US"/>
              <a:t>Secondary Headline</a:t>
            </a:r>
          </a:p>
        </p:txBody>
      </p:sp>
      <p:sp>
        <p:nvSpPr>
          <p:cNvPr id="3" name="Picture Placeholder 13">
            <a:extLst>
              <a:ext uri="{FF2B5EF4-FFF2-40B4-BE49-F238E27FC236}">
                <a16:creationId xmlns:a16="http://schemas.microsoft.com/office/drawing/2014/main" id="{992FF596-7E60-2CC1-F3AE-14592C6EA380}"/>
              </a:ext>
            </a:extLst>
          </p:cNvPr>
          <p:cNvSpPr>
            <a:spLocks noGrp="1"/>
          </p:cNvSpPr>
          <p:nvPr>
            <p:ph type="pic" sz="quarter" idx="10"/>
          </p:nvPr>
        </p:nvSpPr>
        <p:spPr>
          <a:xfrm>
            <a:off x="11189" y="1"/>
            <a:ext cx="12180812" cy="2539068"/>
          </a:xfrm>
          <a:solidFill>
            <a:schemeClr val="tx2"/>
          </a:solidFill>
        </p:spPr>
        <p:txBody>
          <a:bodyPr/>
          <a:lstStyle>
            <a:lvl1pPr>
              <a:defRPr>
                <a:solidFill>
                  <a:schemeClr val="tx1">
                    <a:alpha val="0"/>
                  </a:schemeClr>
                </a:solidFill>
              </a:defRPr>
            </a:lvl1pPr>
          </a:lstStyle>
          <a:p>
            <a:r>
              <a:rPr lang="en-US"/>
              <a:t>Click icon to add picture</a:t>
            </a:r>
          </a:p>
        </p:txBody>
      </p:sp>
    </p:spTree>
    <p:extLst>
      <p:ext uri="{BB962C8B-B14F-4D97-AF65-F5344CB8AC3E}">
        <p14:creationId xmlns:p14="http://schemas.microsoft.com/office/powerpoint/2010/main" val="766610027"/>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 Image Right">
    <p:bg>
      <p:bgRef idx="1001">
        <a:schemeClr val="bg1"/>
      </p:bgRef>
    </p:bg>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7" name="Google Shape;947;p126">
            <a:extLst>
              <a:ext uri="{FF2B5EF4-FFF2-40B4-BE49-F238E27FC236}">
                <a16:creationId xmlns:a16="http://schemas.microsoft.com/office/drawing/2014/main" id="{DA4A1E0F-B960-3B5D-D565-9F3937E37D64}"/>
              </a:ext>
            </a:extLst>
          </p:cNvPr>
          <p:cNvSpPr txBox="1"/>
          <p:nvPr/>
        </p:nvSpPr>
        <p:spPr>
          <a:xfrm>
            <a:off x="812313" y="862937"/>
            <a:ext cx="599969" cy="972959"/>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defRPr sz="2000">
                <a:solidFill>
                  <a:srgbClr val="FFFFFF"/>
                </a:solidFill>
                <a:latin typeface="Montserrat Light"/>
                <a:ea typeface="Montserrat Light"/>
                <a:cs typeface="Montserrat Light"/>
                <a:sym typeface="Montserrat Light"/>
              </a:defRPr>
            </a:lvl1pPr>
          </a:lstStyle>
          <a:p>
            <a:pPr>
              <a:lnSpc>
                <a:spcPts val="7333"/>
              </a:lnSpc>
            </a:pPr>
            <a:r>
              <a:rPr lang="en-US" sz="8000" b="0" i="0">
                <a:solidFill>
                  <a:schemeClr val="accent1"/>
                </a:solidFill>
                <a:latin typeface="+mn-lt"/>
              </a:rPr>
              <a:t>“</a:t>
            </a:r>
            <a:endParaRPr sz="8000" b="0" i="0">
              <a:solidFill>
                <a:schemeClr val="accent1"/>
              </a:solidFill>
              <a:latin typeface="+mn-lt"/>
            </a:endParaRPr>
          </a:p>
        </p:txBody>
      </p:sp>
      <p:cxnSp>
        <p:nvCxnSpPr>
          <p:cNvPr id="8" name="Straight Connector 7">
            <a:extLst>
              <a:ext uri="{FF2B5EF4-FFF2-40B4-BE49-F238E27FC236}">
                <a16:creationId xmlns:a16="http://schemas.microsoft.com/office/drawing/2014/main" id="{064B6066-79CE-CB36-E745-FA623AF82310}"/>
              </a:ext>
            </a:extLst>
          </p:cNvPr>
          <p:cNvCxnSpPr/>
          <p:nvPr/>
        </p:nvCxnSpPr>
        <p:spPr>
          <a:xfrm>
            <a:off x="812312" y="5055905"/>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0" name="Body Level One…">
            <a:extLst>
              <a:ext uri="{FF2B5EF4-FFF2-40B4-BE49-F238E27FC236}">
                <a16:creationId xmlns:a16="http://schemas.microsoft.com/office/drawing/2014/main" id="{CE99A8C0-14C1-6F76-9A47-D84FBD2C5E69}"/>
              </a:ext>
            </a:extLst>
          </p:cNvPr>
          <p:cNvSpPr txBox="1">
            <a:spLocks noGrp="1"/>
          </p:cNvSpPr>
          <p:nvPr>
            <p:ph type="body" sz="quarter" idx="11" hasCustomPrompt="1"/>
          </p:nvPr>
        </p:nvSpPr>
        <p:spPr>
          <a:xfrm>
            <a:off x="812313" y="5667384"/>
            <a:ext cx="6063933" cy="255883"/>
          </a:xfrm>
          <a:prstGeom prst="rect">
            <a:avLst/>
          </a:prstGeom>
        </p:spPr>
        <p:txBody>
          <a:bodyPr lIns="0" tIns="0" rIns="0" bIns="0" anchor="t">
            <a:spAutoFit/>
          </a:bodyPr>
          <a:lstStyle>
            <a:lvl1pPr marL="0" indent="0" algn="l">
              <a:lnSpc>
                <a:spcPct val="100000"/>
              </a:lnSpc>
              <a:spcBef>
                <a:spcPts val="0"/>
              </a:spcBef>
              <a:buClrTx/>
              <a:buSzTx/>
              <a:buFontTx/>
              <a:buNone/>
              <a:defRPr sz="1600"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1" name="Body Level One…">
            <a:extLst>
              <a:ext uri="{FF2B5EF4-FFF2-40B4-BE49-F238E27FC236}">
                <a16:creationId xmlns:a16="http://schemas.microsoft.com/office/drawing/2014/main" id="{7B1312DB-1552-70BD-8721-B0687BA14D04}"/>
              </a:ext>
            </a:extLst>
          </p:cNvPr>
          <p:cNvSpPr txBox="1">
            <a:spLocks noGrp="1"/>
          </p:cNvSpPr>
          <p:nvPr>
            <p:ph type="body" sz="quarter" idx="12" hasCustomPrompt="1"/>
          </p:nvPr>
        </p:nvSpPr>
        <p:spPr>
          <a:xfrm>
            <a:off x="812313" y="5304919"/>
            <a:ext cx="6063933" cy="287259"/>
          </a:xfrm>
          <a:prstGeom prst="rect">
            <a:avLst/>
          </a:prstGeom>
        </p:spPr>
        <p:txBody>
          <a:bodyPr lIns="0" tIns="0" rIns="0" bIns="0" anchor="t">
            <a:spAutoFit/>
          </a:bodyPr>
          <a:lstStyle>
            <a:lvl1pPr marL="0" indent="0" algn="l">
              <a:lnSpc>
                <a:spcPct val="100000"/>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12" name="Title Text">
            <a:extLst>
              <a:ext uri="{FF2B5EF4-FFF2-40B4-BE49-F238E27FC236}">
                <a16:creationId xmlns:a16="http://schemas.microsoft.com/office/drawing/2014/main" id="{64AA8980-14E5-5EF5-DE65-B8BCD34910AC}"/>
              </a:ext>
            </a:extLst>
          </p:cNvPr>
          <p:cNvSpPr txBox="1">
            <a:spLocks noGrp="1"/>
          </p:cNvSpPr>
          <p:nvPr>
            <p:ph type="title" hasCustomPrompt="1"/>
          </p:nvPr>
        </p:nvSpPr>
        <p:spPr>
          <a:xfrm>
            <a:off x="812312" y="1426597"/>
            <a:ext cx="6063933" cy="1643335"/>
          </a:xfrm>
          <a:prstGeom prst="rect">
            <a:avLst/>
          </a:prstGeom>
        </p:spPr>
        <p:txBody>
          <a:bodyPr anchor="t">
            <a:spAutoFit/>
          </a:bodyPr>
          <a:lstStyle>
            <a:lvl1pPr algn="l">
              <a:defRPr sz="3733">
                <a:solidFill>
                  <a:schemeClr val="tx1"/>
                </a:solidFill>
                <a:latin typeface="+mj-lt"/>
              </a:defRPr>
            </a:lvl1pPr>
          </a:lstStyle>
          <a:p>
            <a:r>
              <a:rPr lang="en-US"/>
              <a:t>Large pull quote goes here and wraps to multiple lines.</a:t>
            </a:r>
          </a:p>
        </p:txBody>
      </p:sp>
    </p:spTree>
    <p:extLst>
      <p:ext uri="{BB962C8B-B14F-4D97-AF65-F5344CB8AC3E}">
        <p14:creationId xmlns:p14="http://schemas.microsoft.com/office/powerpoint/2010/main" val="612377419"/>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ver A (Dark)">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95A9FF-A974-09C1-DAA5-EB886F223CE8}"/>
              </a:ext>
            </a:extLst>
          </p:cNvPr>
          <p:cNvSpPr/>
          <p:nvPr/>
        </p:nvSpPr>
        <p:spPr>
          <a:xfrm>
            <a:off x="0" y="0"/>
            <a:ext cx="12192000" cy="6858000"/>
          </a:xfrm>
          <a:prstGeom prst="rect">
            <a:avLst/>
          </a:prstGeom>
          <a:solidFill>
            <a:schemeClr val="tx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hasCustomPrompt="1"/>
          </p:nvPr>
        </p:nvSpPr>
        <p:spPr>
          <a:xfrm>
            <a:off x="488951" y="3976925"/>
            <a:ext cx="7353300" cy="424732"/>
          </a:xfrm>
        </p:spPr>
        <p:txBody>
          <a:bodyPr>
            <a:spAutoFit/>
          </a:bodyPr>
          <a:lstStyle>
            <a:lvl1pPr marL="0" indent="0" algn="l">
              <a:lnSpc>
                <a:spcPct val="90000"/>
              </a:lnSpc>
              <a:buNone/>
              <a:defRPr sz="2400">
                <a:solidFill>
                  <a:schemeClr val="bg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add subtitle</a:t>
            </a:r>
          </a:p>
        </p:txBody>
      </p:sp>
      <p:sp>
        <p:nvSpPr>
          <p:cNvPr id="6" name="Presenter Name 3">
            <a:extLst>
              <a:ext uri="{FF2B5EF4-FFF2-40B4-BE49-F238E27FC236}">
                <a16:creationId xmlns:a16="http://schemas.microsoft.com/office/drawing/2014/main" id="{C04F57AA-54B2-45D6-A733-72203FE0CF7A}"/>
              </a:ext>
            </a:extLst>
          </p:cNvPr>
          <p:cNvSpPr>
            <a:spLocks noGrp="1"/>
          </p:cNvSpPr>
          <p:nvPr>
            <p:ph type="body" sz="quarter" idx="11" hasCustomPrompt="1"/>
          </p:nvPr>
        </p:nvSpPr>
        <p:spPr>
          <a:xfrm>
            <a:off x="488949" y="5670849"/>
            <a:ext cx="5120643" cy="478849"/>
          </a:xfrm>
        </p:spPr>
        <p:txBody>
          <a:bodyPr wrap="square">
            <a:spAutoFit/>
          </a:bodyPr>
          <a:lstStyle>
            <a:lvl1pPr marL="0" indent="0">
              <a:buNone/>
              <a:defRPr sz="1867">
                <a:solidFill>
                  <a:schemeClr val="bg1"/>
                </a:solidFill>
                <a:latin typeface="+mn-lt"/>
              </a:defRPr>
            </a:lvl1pPr>
          </a:lstStyle>
          <a:p>
            <a:pPr lvl="0"/>
            <a:r>
              <a:rPr lang="en-US"/>
              <a:t>Presenter Name</a:t>
            </a:r>
          </a:p>
        </p:txBody>
      </p:sp>
      <p:sp>
        <p:nvSpPr>
          <p:cNvPr id="8" name="Presenter Info 4">
            <a:extLst>
              <a:ext uri="{FF2B5EF4-FFF2-40B4-BE49-F238E27FC236}">
                <a16:creationId xmlns:a16="http://schemas.microsoft.com/office/drawing/2014/main" id="{C2103BC2-100F-4A8E-85B0-54037B4529E7}"/>
              </a:ext>
            </a:extLst>
          </p:cNvPr>
          <p:cNvSpPr>
            <a:spLocks noGrp="1"/>
          </p:cNvSpPr>
          <p:nvPr>
            <p:ph type="body" sz="quarter" idx="12" hasCustomPrompt="1"/>
          </p:nvPr>
        </p:nvSpPr>
        <p:spPr>
          <a:xfrm>
            <a:off x="488949" y="5955099"/>
            <a:ext cx="5120643" cy="225703"/>
          </a:xfrm>
        </p:spPr>
        <p:txBody>
          <a:bodyPr wrap="square">
            <a:spAutoFit/>
          </a:bodyPr>
          <a:lstStyle>
            <a:lvl1pPr marL="0" indent="0">
              <a:buNone/>
              <a:defRPr sz="1467">
                <a:solidFill>
                  <a:schemeClr val="bg1"/>
                </a:solidFill>
              </a:defRPr>
            </a:lvl1pPr>
          </a:lstStyle>
          <a:p>
            <a:pPr lvl="0"/>
            <a:r>
              <a:rPr lang="en-US"/>
              <a:t>Presenter Title | @socialmedia</a:t>
            </a:r>
          </a:p>
        </p:txBody>
      </p:sp>
      <p:sp>
        <p:nvSpPr>
          <p:cNvPr id="11" name="Title 3">
            <a:extLst>
              <a:ext uri="{FF2B5EF4-FFF2-40B4-BE49-F238E27FC236}">
                <a16:creationId xmlns:a16="http://schemas.microsoft.com/office/drawing/2014/main" id="{64006909-5EF8-413D-A854-0D96E076FE17}"/>
              </a:ext>
            </a:extLst>
          </p:cNvPr>
          <p:cNvSpPr>
            <a:spLocks noGrp="1"/>
          </p:cNvSpPr>
          <p:nvPr>
            <p:ph type="title" hasCustomPrompt="1"/>
          </p:nvPr>
        </p:nvSpPr>
        <p:spPr>
          <a:xfrm>
            <a:off x="491321" y="1577983"/>
            <a:ext cx="8316383" cy="2236509"/>
          </a:xfrm>
        </p:spPr>
        <p:txBody>
          <a:bodyPr anchor="b"/>
          <a:lstStyle>
            <a:lvl1pPr>
              <a:defRPr sz="5333">
                <a:solidFill>
                  <a:schemeClr val="bg1"/>
                </a:solidFill>
                <a:latin typeface="+mj-lt"/>
              </a:defRPr>
            </a:lvl1pPr>
          </a:lstStyle>
          <a:p>
            <a:r>
              <a:rPr lang="en-US"/>
              <a:t>Presentation title </a:t>
            </a:r>
            <a:br>
              <a:rPr lang="en-US"/>
            </a:br>
            <a:r>
              <a:rPr lang="en-US"/>
              <a:t>extends to two </a:t>
            </a:r>
            <a:br>
              <a:rPr lang="en-US"/>
            </a:br>
            <a:r>
              <a:rPr lang="en-US"/>
              <a:t>or more lines</a:t>
            </a:r>
          </a:p>
        </p:txBody>
      </p:sp>
      <p:pic>
        <p:nvPicPr>
          <p:cNvPr id="7" name="Picture 6">
            <a:extLst>
              <a:ext uri="{FF2B5EF4-FFF2-40B4-BE49-F238E27FC236}">
                <a16:creationId xmlns:a16="http://schemas.microsoft.com/office/drawing/2014/main" id="{C1077712-738C-786A-8333-7B4B5B6565D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064240" y="6309360"/>
            <a:ext cx="914399" cy="415470"/>
          </a:xfrm>
          <a:prstGeom prst="rect">
            <a:avLst/>
          </a:prstGeom>
        </p:spPr>
      </p:pic>
      <p:sp>
        <p:nvSpPr>
          <p:cNvPr id="2" name="TextBox 1">
            <a:extLst>
              <a:ext uri="{FF2B5EF4-FFF2-40B4-BE49-F238E27FC236}">
                <a16:creationId xmlns:a16="http://schemas.microsoft.com/office/drawing/2014/main" id="{A3CCF99D-1C7D-5861-A5BA-4ACCA7709021}"/>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4116110808"/>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B6C9B78-ED7A-C8F9-3B5F-DF7845F5091C}"/>
              </a:ext>
            </a:extLst>
          </p:cNvPr>
          <p:cNvSpPr>
            <a:spLocks noGrp="1"/>
          </p:cNvSpPr>
          <p:nvPr>
            <p:ph type="title" hasCustomPrompt="1"/>
          </p:nvPr>
        </p:nvSpPr>
        <p:spPr>
          <a:xfrm>
            <a:off x="304800" y="271"/>
            <a:ext cx="11582400" cy="914400"/>
          </a:xfrm>
        </p:spPr>
        <p:txBody>
          <a:bodyPr/>
          <a:lstStyle>
            <a:lvl1pPr>
              <a:defRPr cap="none" baseline="0"/>
            </a:lvl1pPr>
          </a:lstStyle>
          <a:p>
            <a:r>
              <a:rPr lang="en-US"/>
              <a:t>Click to edit master title style</a:t>
            </a:r>
          </a:p>
        </p:txBody>
      </p:sp>
    </p:spTree>
    <p:extLst>
      <p:ext uri="{BB962C8B-B14F-4D97-AF65-F5344CB8AC3E}">
        <p14:creationId xmlns:p14="http://schemas.microsoft.com/office/powerpoint/2010/main" val="21008962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0327F50-180D-42EC-AEF7-4A84A9D72E61}"/>
              </a:ext>
            </a:extLst>
          </p:cNvPr>
          <p:cNvSpPr>
            <a:spLocks noGrp="1"/>
          </p:cNvSpPr>
          <p:nvPr>
            <p:ph idx="1"/>
          </p:nvPr>
        </p:nvSpPr>
        <p:spPr>
          <a:xfrm>
            <a:off x="304253" y="1188720"/>
            <a:ext cx="11582400" cy="5052282"/>
          </a:xfrm>
          <a:prstGeom prst="rect">
            <a:avLst/>
          </a:prstGeom>
        </p:spPr>
        <p:txBody>
          <a:bodyPr vert="horz" lIns="0" tIns="45720" rIns="0" bIns="45720" rtlCol="0">
            <a:normAutofit/>
          </a:bodyPr>
          <a:lstStyle>
            <a:lvl1pPr marL="342900" indent="-342900">
              <a:lnSpc>
                <a:spcPct val="100000"/>
              </a:lnSpc>
              <a:buFont typeface="Arial" panose="020B0604020202020204" pitchFamily="34" charset="0"/>
              <a:buChar char="•"/>
              <a:defRPr/>
            </a:lvl1pPr>
            <a:lvl2pPr marL="685800" indent="-342900">
              <a:lnSpc>
                <a:spcPct val="100000"/>
              </a:lnSpc>
              <a:buFont typeface="Arial" panose="020B0604020202020204" pitchFamily="34" charset="0"/>
              <a:buChar char="•"/>
              <a:defRPr/>
            </a:lvl2pPr>
            <a:lvl3pPr marL="971550" indent="-285750">
              <a:lnSpc>
                <a:spcPct val="100000"/>
              </a:lnSpc>
              <a:buFont typeface="Arial" panose="020B0604020202020204" pitchFamily="34" charset="0"/>
              <a:buChar char="•"/>
              <a:defRPr/>
            </a:lvl3pPr>
            <a:lvl4pPr marL="1314450" indent="-285750">
              <a:lnSpc>
                <a:spcPct val="100000"/>
              </a:lnSpc>
              <a:buFont typeface="Arial" panose="020B0604020202020204" pitchFamily="34" charset="0"/>
              <a:buChar char="•"/>
              <a:defRPr/>
            </a:lvl4pPr>
            <a:lvl5pPr marL="1657350" indent="-285750">
              <a:lnSpc>
                <a:spcPct val="10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1">
            <a:extLst>
              <a:ext uri="{FF2B5EF4-FFF2-40B4-BE49-F238E27FC236}">
                <a16:creationId xmlns:a16="http://schemas.microsoft.com/office/drawing/2014/main" id="{512BD5E5-3599-6085-D2E8-876152A321BA}"/>
              </a:ext>
            </a:extLst>
          </p:cNvPr>
          <p:cNvSpPr>
            <a:spLocks noGrp="1"/>
          </p:cNvSpPr>
          <p:nvPr>
            <p:ph type="title" hasCustomPrompt="1"/>
          </p:nvPr>
        </p:nvSpPr>
        <p:spPr>
          <a:xfrm>
            <a:off x="304800" y="271"/>
            <a:ext cx="11582400" cy="914400"/>
          </a:xfrm>
        </p:spPr>
        <p:txBody>
          <a:bodyPr/>
          <a:lstStyle>
            <a:lvl1pPr>
              <a:defRPr cap="none" baseline="0"/>
            </a:lvl1pPr>
          </a:lstStyle>
          <a:p>
            <a:r>
              <a:rPr lang="en-US"/>
              <a:t>Click to edit master title style</a:t>
            </a:r>
          </a:p>
        </p:txBody>
      </p:sp>
    </p:spTree>
    <p:extLst>
      <p:ext uri="{BB962C8B-B14F-4D97-AF65-F5344CB8AC3E}">
        <p14:creationId xmlns:p14="http://schemas.microsoft.com/office/powerpoint/2010/main" val="373181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50E09302-A0C4-445D-BF16-53CD11E35311}"/>
              </a:ext>
            </a:extLst>
          </p:cNvPr>
          <p:cNvSpPr>
            <a:spLocks noGrp="1"/>
          </p:cNvSpPr>
          <p:nvPr>
            <p:ph type="body" sz="quarter" idx="13" hasCustomPrompt="1"/>
          </p:nvPr>
        </p:nvSpPr>
        <p:spPr>
          <a:xfrm>
            <a:off x="491320" y="1039285"/>
            <a:ext cx="11209360" cy="328295"/>
          </a:xfrm>
        </p:spPr>
        <p:txBody>
          <a:bodyPr wrap="square" tIns="0">
            <a:spAutoFit/>
          </a:bodyPr>
          <a:lstStyle>
            <a:lvl1pPr marL="0" indent="0">
              <a:buNone/>
              <a:defRPr sz="2133" b="1"/>
            </a:lvl1pPr>
          </a:lstStyle>
          <a:p>
            <a:pPr lvl="0"/>
            <a:r>
              <a:rPr lang="en-US"/>
              <a:t>Subtitle if needed</a:t>
            </a:r>
          </a:p>
        </p:txBody>
      </p:sp>
      <p:sp>
        <p:nvSpPr>
          <p:cNvPr id="5" name="Content Placeholder 2">
            <a:extLst>
              <a:ext uri="{FF2B5EF4-FFF2-40B4-BE49-F238E27FC236}">
                <a16:creationId xmlns:a16="http://schemas.microsoft.com/office/drawing/2014/main" id="{36D2746D-0340-4A15-96B1-30ACF62C6B8F}"/>
              </a:ext>
            </a:extLst>
          </p:cNvPr>
          <p:cNvSpPr>
            <a:spLocks noGrp="1"/>
          </p:cNvSpPr>
          <p:nvPr>
            <p:ph idx="1"/>
          </p:nvPr>
        </p:nvSpPr>
        <p:spPr>
          <a:xfrm>
            <a:off x="491320" y="1584960"/>
            <a:ext cx="1120936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B53F5FD0-33B7-4B22-B2E7-D7C5A3AD6937}"/>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41681223"/>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hite + Underscore: Title, Subheadline w/ Content + Footer">
    <p:bg>
      <p:bgPr>
        <a:solidFill>
          <a:srgbClr val="FFFFFF"/>
        </a:solidFill>
        <a:effectLst/>
      </p:bgPr>
    </p:bg>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BDD07D32-7DB0-ECDA-15C4-0674E47C3A98}"/>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
        <p:nvSpPr>
          <p:cNvPr id="3" name="Content Placeholder 3">
            <a:extLst>
              <a:ext uri="{FF2B5EF4-FFF2-40B4-BE49-F238E27FC236}">
                <a16:creationId xmlns:a16="http://schemas.microsoft.com/office/drawing/2014/main" id="{DE932C0C-B383-2BFC-691C-1D25268964BF}"/>
              </a:ext>
            </a:extLst>
          </p:cNvPr>
          <p:cNvSpPr>
            <a:spLocks noGrp="1"/>
          </p:cNvSpPr>
          <p:nvPr>
            <p:ph sz="quarter" idx="10"/>
          </p:nvPr>
        </p:nvSpPr>
        <p:spPr>
          <a:xfrm>
            <a:off x="472715" y="1212292"/>
            <a:ext cx="11305427" cy="488456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3268800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and Content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7707007-53BF-9750-86B2-51F1A1051C59}"/>
              </a:ext>
            </a:extLst>
          </p:cNvPr>
          <p:cNvSpPr/>
          <p:nvPr/>
        </p:nvSpPr>
        <p:spPr>
          <a:xfrm>
            <a:off x="0" y="1"/>
            <a:ext cx="12192000"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Inter" panose="02000503000000020004" pitchFamily="2" charset="0"/>
              <a:ea typeface="+mn-ea"/>
              <a:cs typeface="+mn-cs"/>
            </a:endParaRPr>
          </a:p>
        </p:txBody>
      </p:sp>
      <p:sp>
        <p:nvSpPr>
          <p:cNvPr id="7" name="Rectangle 6">
            <a:extLst>
              <a:ext uri="{FF2B5EF4-FFF2-40B4-BE49-F238E27FC236}">
                <a16:creationId xmlns:a16="http://schemas.microsoft.com/office/drawing/2014/main" id="{704CAAA0-345A-4EAB-9A61-C3ACAF81AB73}"/>
              </a:ext>
            </a:extLst>
          </p:cNvPr>
          <p:cNvSpPr/>
          <p:nvPr/>
        </p:nvSpPr>
        <p:spPr>
          <a:xfrm>
            <a:off x="0"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Inter" panose="02000503000000020004" pitchFamily="2" charset="0"/>
              <a:ea typeface="+mn-ea"/>
              <a:cs typeface="+mn-cs"/>
            </a:endParaRPr>
          </a:p>
        </p:txBody>
      </p:sp>
      <p:sp>
        <p:nvSpPr>
          <p:cNvPr id="12" name="Title Placeholder 1"/>
          <p:cNvSpPr>
            <a:spLocks noGrp="1"/>
          </p:cNvSpPr>
          <p:nvPr>
            <p:ph type="title" hasCustomPrompt="1"/>
          </p:nvPr>
        </p:nvSpPr>
        <p:spPr>
          <a:xfrm>
            <a:off x="317679" y="64395"/>
            <a:ext cx="11582400" cy="914400"/>
          </a:xfrm>
          <a:prstGeom prst="rect">
            <a:avLst/>
          </a:prstGeom>
        </p:spPr>
        <p:txBody>
          <a:bodyPr vert="horz" lIns="0" tIns="45720" rIns="0" bIns="45720" rtlCol="0" anchor="ctr" anchorCtr="0">
            <a:normAutofit/>
          </a:bodyPr>
          <a:lstStyle>
            <a:lvl1pPr>
              <a:defRPr sz="3200" baseline="0">
                <a:solidFill>
                  <a:schemeClr val="bg1"/>
                </a:solidFill>
              </a:defRPr>
            </a:lvl1pPr>
          </a:lstStyle>
          <a:p>
            <a:r>
              <a:rPr lang="en-US"/>
              <a:t>Click to edit master title style</a:t>
            </a:r>
          </a:p>
        </p:txBody>
      </p:sp>
      <p:sp>
        <p:nvSpPr>
          <p:cNvPr id="8" name="Text Placeholder 2">
            <a:extLst>
              <a:ext uri="{FF2B5EF4-FFF2-40B4-BE49-F238E27FC236}">
                <a16:creationId xmlns:a16="http://schemas.microsoft.com/office/drawing/2014/main" id="{A807631A-7EEE-440F-9162-FC688177400A}"/>
              </a:ext>
            </a:extLst>
          </p:cNvPr>
          <p:cNvSpPr>
            <a:spLocks noGrp="1"/>
          </p:cNvSpPr>
          <p:nvPr>
            <p:ph idx="1"/>
          </p:nvPr>
        </p:nvSpPr>
        <p:spPr>
          <a:xfrm>
            <a:off x="304800" y="1188720"/>
            <a:ext cx="11582400" cy="5212080"/>
          </a:xfrm>
          <a:prstGeom prst="rect">
            <a:avLst/>
          </a:prstGeom>
        </p:spPr>
        <p:txBody>
          <a:bodyPr vert="horz" lIns="0" tIns="45720" rIns="0" bIns="45720" rtlCol="0">
            <a:normAutofit/>
          </a:bodyPr>
          <a:lstStyle>
            <a:lvl1pPr marL="342900" indent="-342900">
              <a:lnSpc>
                <a:spcPct val="100000"/>
              </a:lnSpc>
              <a:buFont typeface="Arial" panose="020B0604020202020204" pitchFamily="34" charset="0"/>
              <a:buChar char="•"/>
              <a:defRPr/>
            </a:lvl1pPr>
            <a:lvl2pPr marL="685800" indent="-342900">
              <a:lnSpc>
                <a:spcPct val="100000"/>
              </a:lnSpc>
              <a:buFont typeface="Arial" panose="020B0604020202020204" pitchFamily="34" charset="0"/>
              <a:buChar char="•"/>
              <a:defRPr/>
            </a:lvl2pPr>
            <a:lvl3pPr marL="971550" indent="-285750">
              <a:lnSpc>
                <a:spcPct val="100000"/>
              </a:lnSpc>
              <a:buFont typeface="Arial" panose="020B0604020202020204" pitchFamily="34" charset="0"/>
              <a:buChar char="•"/>
              <a:defRPr/>
            </a:lvl3pPr>
            <a:lvl4pPr marL="1314450" indent="-285750">
              <a:lnSpc>
                <a:spcPct val="100000"/>
              </a:lnSpc>
              <a:buFont typeface="Arial" panose="020B0604020202020204" pitchFamily="34" charset="0"/>
              <a:buChar char="•"/>
              <a:defRPr/>
            </a:lvl4pPr>
            <a:lvl5pPr marL="1657350" indent="-285750">
              <a:lnSpc>
                <a:spcPct val="100000"/>
              </a:lnSpc>
              <a:buFont typeface="Arial" panose="020B0604020202020204" pitchFamily="34" charset="0"/>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Rectangle 2">
            <a:extLst>
              <a:ext uri="{FF2B5EF4-FFF2-40B4-BE49-F238E27FC236}">
                <a16:creationId xmlns:a16="http://schemas.microsoft.com/office/drawing/2014/main" id="{BC8CED48-DC94-81B4-C7E8-B8D125198D1C}"/>
              </a:ext>
            </a:extLst>
          </p:cNvPr>
          <p:cNvSpPr/>
          <p:nvPr userDrawn="1"/>
        </p:nvSpPr>
        <p:spPr>
          <a:xfrm>
            <a:off x="-1"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Tw Cen MT Condensed"/>
              <a:ea typeface="+mn-ea"/>
              <a:cs typeface="+mn-cs"/>
            </a:endParaRPr>
          </a:p>
        </p:txBody>
      </p:sp>
    </p:spTree>
    <p:extLst>
      <p:ext uri="{BB962C8B-B14F-4D97-AF65-F5344CB8AC3E}">
        <p14:creationId xmlns:p14="http://schemas.microsoft.com/office/powerpoint/2010/main" val="26651767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Questions + Disclaimer_Endcar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09600" y="2696102"/>
            <a:ext cx="10972800" cy="914400"/>
          </a:xfrm>
        </p:spPr>
        <p:txBody>
          <a:bodyPr wrap="square" tIns="0" bIns="0" anchor="t" anchorCtr="0">
            <a:noAutofit/>
          </a:bodyPr>
          <a:lstStyle>
            <a:lvl1pPr algn="ctr">
              <a:lnSpc>
                <a:spcPct val="100000"/>
              </a:lnSpc>
              <a:defRPr sz="7200" b="1" spc="-150" baseline="0">
                <a:solidFill>
                  <a:schemeClr val="tx2"/>
                </a:solidFill>
                <a:latin typeface="+mj-lt"/>
                <a:ea typeface="Inter" panose="02000503000000020004" pitchFamily="2" charset="0"/>
              </a:defRPr>
            </a:lvl1pPr>
          </a:lstStyle>
          <a:p>
            <a:r>
              <a:rPr lang="en-US" dirty="0"/>
              <a:t>Questions?</a:t>
            </a:r>
          </a:p>
        </p:txBody>
      </p:sp>
      <p:sp>
        <p:nvSpPr>
          <p:cNvPr id="5" name="TextBox 4"/>
          <p:cNvSpPr txBox="1"/>
          <p:nvPr/>
        </p:nvSpPr>
        <p:spPr>
          <a:xfrm>
            <a:off x="370448" y="5715000"/>
            <a:ext cx="9531198" cy="7489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i="0" u="none" strike="noStrike" baseline="30000">
                <a:solidFill>
                  <a:srgbClr val="64666A"/>
                </a:solidFill>
                <a:latin typeface="+mn-lt"/>
              </a:rPr>
              <a:t>This presentation is presented with the understanding that the information contained does not constitute legal, accounting or other professional advice. It is not intended to be responsive to any individual situation or concerns, 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can be submitted to your Eide Bailly representative, or to the presenter of this session. </a:t>
            </a:r>
          </a:p>
        </p:txBody>
      </p:sp>
      <p:pic>
        <p:nvPicPr>
          <p:cNvPr id="3" name="Picture 2">
            <a:extLst>
              <a:ext uri="{FF2B5EF4-FFF2-40B4-BE49-F238E27FC236}">
                <a16:creationId xmlns:a16="http://schemas.microsoft.com/office/drawing/2014/main" id="{2CAFEF9E-5FCD-AAB1-0FF6-5A1970EF8EDA}"/>
              </a:ext>
            </a:extLst>
          </p:cNvPr>
          <p:cNvPicPr>
            <a:picLocks noChangeAspect="1"/>
          </p:cNvPicPr>
          <p:nvPr/>
        </p:nvPicPr>
        <p:blipFill>
          <a:blip r:embed="rId2"/>
          <a:stretch>
            <a:fillRect/>
          </a:stretch>
        </p:blipFill>
        <p:spPr>
          <a:xfrm>
            <a:off x="10287000" y="5713670"/>
            <a:ext cx="1514650" cy="685800"/>
          </a:xfrm>
          <a:prstGeom prst="rect">
            <a:avLst/>
          </a:prstGeom>
        </p:spPr>
      </p:pic>
      <p:pic>
        <p:nvPicPr>
          <p:cNvPr id="4" name="Picture 3">
            <a:extLst>
              <a:ext uri="{FF2B5EF4-FFF2-40B4-BE49-F238E27FC236}">
                <a16:creationId xmlns:a16="http://schemas.microsoft.com/office/drawing/2014/main" id="{8374F8D4-0015-147C-F7B5-50C927008097}"/>
              </a:ext>
            </a:extLst>
          </p:cNvPr>
          <p:cNvPicPr>
            <a:picLocks noChangeAspect="1"/>
          </p:cNvPicPr>
          <p:nvPr/>
        </p:nvPicPr>
        <p:blipFill>
          <a:blip r:embed="rId3"/>
          <a:srcRect b="8692"/>
          <a:stretch>
            <a:fillRect/>
          </a:stretch>
        </p:blipFill>
        <p:spPr>
          <a:xfrm>
            <a:off x="0" y="0"/>
            <a:ext cx="12192000" cy="2576345"/>
          </a:xfrm>
          <a:prstGeom prst="rect">
            <a:avLst/>
          </a:prstGeom>
        </p:spPr>
      </p:pic>
      <p:pic>
        <p:nvPicPr>
          <p:cNvPr id="7" name="Picture 6">
            <a:extLst>
              <a:ext uri="{FF2B5EF4-FFF2-40B4-BE49-F238E27FC236}">
                <a16:creationId xmlns:a16="http://schemas.microsoft.com/office/drawing/2014/main" id="{1F8785B4-BFC2-B827-6F36-51474B16A0CE}"/>
              </a:ext>
            </a:extLst>
          </p:cNvPr>
          <p:cNvPicPr>
            <a:picLocks noChangeAspect="1"/>
          </p:cNvPicPr>
          <p:nvPr/>
        </p:nvPicPr>
        <p:blipFill>
          <a:blip r:embed="rId2"/>
          <a:stretch>
            <a:fillRect/>
          </a:stretch>
        </p:blipFill>
        <p:spPr>
          <a:xfrm>
            <a:off x="10287000" y="5713670"/>
            <a:ext cx="1514650" cy="685800"/>
          </a:xfrm>
          <a:prstGeom prst="rect">
            <a:avLst/>
          </a:prstGeom>
        </p:spPr>
      </p:pic>
      <p:sp>
        <p:nvSpPr>
          <p:cNvPr id="9" name="TextBox 8">
            <a:extLst>
              <a:ext uri="{FF2B5EF4-FFF2-40B4-BE49-F238E27FC236}">
                <a16:creationId xmlns:a16="http://schemas.microsoft.com/office/drawing/2014/main" id="{D496381A-6323-E749-3081-1008E3B35BFD}"/>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211731461"/>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hank You - Blue">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43C82F8-991E-3924-9F13-D39F641F765F}"/>
              </a:ext>
            </a:extLst>
          </p:cNvPr>
          <p:cNvSpPr/>
          <p:nvPr/>
        </p:nvSpPr>
        <p:spPr>
          <a:xfrm>
            <a:off x="-189875" y="0"/>
            <a:ext cx="12381875" cy="70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n-lt"/>
            </a:endParaRPr>
          </a:p>
        </p:txBody>
      </p:sp>
      <p:pic>
        <p:nvPicPr>
          <p:cNvPr id="9" name="Picture 8">
            <a:extLst>
              <a:ext uri="{FF2B5EF4-FFF2-40B4-BE49-F238E27FC236}">
                <a16:creationId xmlns:a16="http://schemas.microsoft.com/office/drawing/2014/main" id="{47A6AF97-9702-A7EE-F85D-4F67C72DDCE4}"/>
              </a:ext>
            </a:extLst>
          </p:cNvPr>
          <p:cNvPicPr>
            <a:picLocks noChangeAspect="1"/>
          </p:cNvPicPr>
          <p:nvPr/>
        </p:nvPicPr>
        <p:blipFill>
          <a:blip r:embed="rId2"/>
          <a:stretch>
            <a:fillRect/>
          </a:stretch>
        </p:blipFill>
        <p:spPr>
          <a:xfrm rot="5400000">
            <a:off x="-2836666" y="2646791"/>
            <a:ext cx="7037884" cy="1744303"/>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0BE3D407-6A1E-F24E-AC35-D29FD0EFB0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8400" y="457200"/>
            <a:ext cx="1600200" cy="724387"/>
          </a:xfrm>
          <a:prstGeom prst="rect">
            <a:avLst/>
          </a:prstGeom>
        </p:spPr>
      </p:pic>
      <p:sp>
        <p:nvSpPr>
          <p:cNvPr id="6" name="Presenter Name 3">
            <a:extLst>
              <a:ext uri="{FF2B5EF4-FFF2-40B4-BE49-F238E27FC236}">
                <a16:creationId xmlns:a16="http://schemas.microsoft.com/office/drawing/2014/main" id="{C04F57AA-54B2-45D6-A733-72203FE0CF7A}"/>
              </a:ext>
            </a:extLst>
          </p:cNvPr>
          <p:cNvSpPr>
            <a:spLocks noGrp="1"/>
          </p:cNvSpPr>
          <p:nvPr>
            <p:ph type="body" sz="quarter" idx="11" hasCustomPrompt="1"/>
          </p:nvPr>
        </p:nvSpPr>
        <p:spPr>
          <a:xfrm>
            <a:off x="7899401" y="5508621"/>
            <a:ext cx="4114800" cy="423449"/>
          </a:xfrm>
        </p:spPr>
        <p:txBody>
          <a:bodyPr wrap="square" anchor="ctr" anchorCtr="0">
            <a:spAutoFit/>
          </a:bodyPr>
          <a:lstStyle>
            <a:lvl1pPr marL="0" indent="0" algn="r">
              <a:buNone/>
              <a:defRPr sz="1600">
                <a:solidFill>
                  <a:schemeClr val="bg1"/>
                </a:solidFill>
                <a:latin typeface="+mn-lt"/>
              </a:defRPr>
            </a:lvl1pPr>
          </a:lstStyle>
          <a:p>
            <a:pPr lvl="0"/>
            <a:r>
              <a:rPr lang="en-US"/>
              <a:t>First Name + Last Name</a:t>
            </a:r>
          </a:p>
        </p:txBody>
      </p:sp>
      <p:sp>
        <p:nvSpPr>
          <p:cNvPr id="8" name="Presenter Info 4">
            <a:extLst>
              <a:ext uri="{FF2B5EF4-FFF2-40B4-BE49-F238E27FC236}">
                <a16:creationId xmlns:a16="http://schemas.microsoft.com/office/drawing/2014/main" id="{C2103BC2-100F-4A8E-85B0-54037B4529E7}"/>
              </a:ext>
            </a:extLst>
          </p:cNvPr>
          <p:cNvSpPr>
            <a:spLocks noGrp="1"/>
          </p:cNvSpPr>
          <p:nvPr>
            <p:ph type="body" sz="quarter" idx="12" hasCustomPrompt="1"/>
          </p:nvPr>
        </p:nvSpPr>
        <p:spPr>
          <a:xfrm>
            <a:off x="7899401" y="5824522"/>
            <a:ext cx="4114800" cy="396070"/>
          </a:xfrm>
        </p:spPr>
        <p:txBody>
          <a:bodyPr wrap="square" anchor="ctr" anchorCtr="0">
            <a:spAutoFit/>
          </a:bodyPr>
          <a:lstStyle>
            <a:lvl1pPr marL="0" indent="0" algn="r">
              <a:buNone/>
              <a:defRPr sz="1467">
                <a:solidFill>
                  <a:schemeClr val="bg1"/>
                </a:solidFill>
              </a:defRPr>
            </a:lvl1pPr>
          </a:lstStyle>
          <a:p>
            <a:pPr lvl="0"/>
            <a:r>
              <a:rPr lang="en-US"/>
              <a:t>Email Address</a:t>
            </a:r>
          </a:p>
        </p:txBody>
      </p:sp>
      <p:sp>
        <p:nvSpPr>
          <p:cNvPr id="25" name="Title 1">
            <a:extLst>
              <a:ext uri="{FF2B5EF4-FFF2-40B4-BE49-F238E27FC236}">
                <a16:creationId xmlns:a16="http://schemas.microsoft.com/office/drawing/2014/main" id="{83995158-4942-1B21-73B9-578B36EE561B}"/>
              </a:ext>
            </a:extLst>
          </p:cNvPr>
          <p:cNvSpPr txBox="1">
            <a:spLocks/>
          </p:cNvSpPr>
          <p:nvPr/>
        </p:nvSpPr>
        <p:spPr>
          <a:xfrm>
            <a:off x="7758496" y="6324600"/>
            <a:ext cx="4255407" cy="201801"/>
          </a:xfrm>
          <a:prstGeom prst="rect">
            <a:avLst/>
          </a:prstGeom>
        </p:spPr>
        <p:txBody>
          <a:bodyPr vert="horz" wrap="square" lIns="0" tIns="0" rIns="0" bIns="0" rtlCol="0" anchor="t" anchorCtr="0">
            <a:noAutofit/>
          </a:bodyPr>
          <a:lstStyle>
            <a:lvl1pPr algn="r" defTabSz="685800" rtl="0" eaLnBrk="1" latinLnBrk="0" hangingPunct="1">
              <a:lnSpc>
                <a:spcPct val="100000"/>
              </a:lnSpc>
              <a:spcBef>
                <a:spcPct val="0"/>
              </a:spcBef>
              <a:buNone/>
              <a:defRPr sz="7200" b="1" i="0" kern="1200" cap="none" spc="-150" baseline="0">
                <a:solidFill>
                  <a:schemeClr val="bg1"/>
                </a:solidFill>
                <a:latin typeface="Inter Black" panose="02000503000000020004" pitchFamily="2" charset="0"/>
                <a:ea typeface="Inter Black" panose="02000503000000020004" pitchFamily="2"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r" defTabSz="914400" rtl="0" eaLnBrk="1" fontAlgn="auto" latinLnBrk="0" hangingPunct="1">
              <a:lnSpc>
                <a:spcPts val="2000"/>
              </a:lnSpc>
              <a:spcBef>
                <a:spcPts val="0"/>
              </a:spcBef>
              <a:spcAft>
                <a:spcPts val="0"/>
              </a:spcAft>
              <a:buClrTx/>
              <a:buSzTx/>
              <a:buFontTx/>
              <a:buNone/>
              <a:tabLst/>
              <a:defRPr/>
            </a:pPr>
            <a:r>
              <a:rPr lang="en-US" sz="2400" b="1" i="0" u="none" strike="noStrike" spc="0" baseline="30000">
                <a:solidFill>
                  <a:schemeClr val="accent1"/>
                </a:solidFill>
                <a:latin typeface="+mn-lt"/>
                <a:ea typeface="Inter" panose="02000503000000020004" pitchFamily="2" charset="0"/>
              </a:rPr>
              <a:t>eidebailly.com</a:t>
            </a:r>
          </a:p>
        </p:txBody>
      </p:sp>
      <p:sp>
        <p:nvSpPr>
          <p:cNvPr id="2" name="TextBox 1">
            <a:extLst>
              <a:ext uri="{FF2B5EF4-FFF2-40B4-BE49-F238E27FC236}">
                <a16:creationId xmlns:a16="http://schemas.microsoft.com/office/drawing/2014/main" id="{C88B61E0-0FDF-B7A8-3028-37A022A96561}"/>
              </a:ext>
            </a:extLst>
          </p:cNvPr>
          <p:cNvSpPr txBox="1"/>
          <p:nvPr/>
        </p:nvSpPr>
        <p:spPr>
          <a:xfrm>
            <a:off x="6649375" y="4201807"/>
            <a:ext cx="5453726" cy="1200329"/>
          </a:xfrm>
          <a:prstGeom prst="rect">
            <a:avLst/>
          </a:prstGeom>
          <a:noFill/>
        </p:spPr>
        <p:txBody>
          <a:bodyPr wrap="square" rtlCol="0">
            <a:spAutoFit/>
          </a:bodyPr>
          <a:lstStyle/>
          <a:p>
            <a:pPr algn="r"/>
            <a:r>
              <a:rPr lang="en-US" sz="7200" b="1">
                <a:solidFill>
                  <a:schemeClr val="bg1"/>
                </a:solidFill>
                <a:latin typeface="+mj-lt"/>
              </a:rPr>
              <a:t>Thank you</a:t>
            </a:r>
          </a:p>
        </p:txBody>
      </p:sp>
      <p:sp>
        <p:nvSpPr>
          <p:cNvPr id="4" name="TextBox 3">
            <a:extLst>
              <a:ext uri="{FF2B5EF4-FFF2-40B4-BE49-F238E27FC236}">
                <a16:creationId xmlns:a16="http://schemas.microsoft.com/office/drawing/2014/main" id="{78A29FB7-1AB4-2E93-1A51-8DF595E401B2}"/>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3378346370"/>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Divider Slide -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934ABC4-6806-446E-2FB9-FE3DF5130E89}"/>
              </a:ext>
            </a:extLst>
          </p:cNvPr>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a:latin typeface="Inter" panose="02000503000000020004" pitchFamily="2" charset="0"/>
            </a:endParaRPr>
          </a:p>
        </p:txBody>
      </p:sp>
      <p:sp>
        <p:nvSpPr>
          <p:cNvPr id="6" name="Rectangle 5"/>
          <p:cNvSpPr/>
          <p:nvPr/>
        </p:nvSpPr>
        <p:spPr>
          <a:xfrm>
            <a:off x="0" y="0"/>
            <a:ext cx="12192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a:latin typeface="Inter" panose="02000503000000020004" pitchFamily="2" charset="0"/>
            </a:endParaRPr>
          </a:p>
        </p:txBody>
      </p:sp>
      <p:sp>
        <p:nvSpPr>
          <p:cNvPr id="2" name="Title 1"/>
          <p:cNvSpPr>
            <a:spLocks noGrp="1"/>
          </p:cNvSpPr>
          <p:nvPr>
            <p:ph type="title" hasCustomPrompt="1"/>
          </p:nvPr>
        </p:nvSpPr>
        <p:spPr>
          <a:xfrm>
            <a:off x="1828800" y="2274217"/>
            <a:ext cx="8534400" cy="1901858"/>
          </a:xfrm>
        </p:spPr>
        <p:txBody>
          <a:bodyPr anchor="t" anchorCtr="0">
            <a:normAutofit/>
          </a:bodyPr>
          <a:lstStyle>
            <a:lvl1pPr algn="ctr">
              <a:defRPr sz="7200" cap="none" baseline="0">
                <a:solidFill>
                  <a:schemeClr val="bg1"/>
                </a:solidFill>
                <a:latin typeface="+mj-lt"/>
              </a:defRPr>
            </a:lvl1pPr>
          </a:lstStyle>
          <a:p>
            <a:r>
              <a:rPr lang="en-US"/>
              <a:t>Section title</a:t>
            </a:r>
          </a:p>
        </p:txBody>
      </p:sp>
      <p:pic>
        <p:nvPicPr>
          <p:cNvPr id="4" name="Picture 3">
            <a:extLst>
              <a:ext uri="{FF2B5EF4-FFF2-40B4-BE49-F238E27FC236}">
                <a16:creationId xmlns:a16="http://schemas.microsoft.com/office/drawing/2014/main" id="{43DEDC0A-57F3-781B-AAAA-EF6D6AB49AF1}"/>
              </a:ext>
            </a:extLst>
          </p:cNvPr>
          <p:cNvPicPr>
            <a:picLocks noChangeAspect="1"/>
          </p:cNvPicPr>
          <p:nvPr/>
        </p:nvPicPr>
        <p:blipFill>
          <a:blip r:embed="rId2"/>
          <a:stretch>
            <a:fillRect/>
          </a:stretch>
        </p:blipFill>
        <p:spPr>
          <a:xfrm>
            <a:off x="-1" y="3836277"/>
            <a:ext cx="12191999" cy="3021724"/>
          </a:xfrm>
          <a:prstGeom prst="rect">
            <a:avLst/>
          </a:prstGeom>
        </p:spPr>
      </p:pic>
      <p:pic>
        <p:nvPicPr>
          <p:cNvPr id="5" name="Picture 4" descr="A black and white logo&#10;&#10;AI-generated content may be incorrect.">
            <a:extLst>
              <a:ext uri="{FF2B5EF4-FFF2-40B4-BE49-F238E27FC236}">
                <a16:creationId xmlns:a16="http://schemas.microsoft.com/office/drawing/2014/main" id="{BD96049D-D078-D00E-C626-22339B2C273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8400" y="457200"/>
            <a:ext cx="1600200" cy="724387"/>
          </a:xfrm>
          <a:prstGeom prst="rect">
            <a:avLst/>
          </a:prstGeom>
        </p:spPr>
      </p:pic>
      <p:pic>
        <p:nvPicPr>
          <p:cNvPr id="7" name="Picture 6">
            <a:extLst>
              <a:ext uri="{FF2B5EF4-FFF2-40B4-BE49-F238E27FC236}">
                <a16:creationId xmlns:a16="http://schemas.microsoft.com/office/drawing/2014/main" id="{A2E72EE2-1351-5833-2F5E-A69E18D87A1E}"/>
              </a:ext>
            </a:extLst>
          </p:cNvPr>
          <p:cNvPicPr>
            <a:picLocks noChangeAspect="1"/>
          </p:cNvPicPr>
          <p:nvPr/>
        </p:nvPicPr>
        <p:blipFill>
          <a:blip r:embed="rId2"/>
          <a:stretch>
            <a:fillRect/>
          </a:stretch>
        </p:blipFill>
        <p:spPr>
          <a:xfrm>
            <a:off x="-1" y="3836277"/>
            <a:ext cx="12191999" cy="3021724"/>
          </a:xfrm>
          <a:prstGeom prst="rect">
            <a:avLst/>
          </a:prstGeom>
        </p:spPr>
      </p:pic>
      <p:pic>
        <p:nvPicPr>
          <p:cNvPr id="8" name="Picture 7" descr="A black and white logo&#10;&#10;AI-generated content may be incorrect.">
            <a:extLst>
              <a:ext uri="{FF2B5EF4-FFF2-40B4-BE49-F238E27FC236}">
                <a16:creationId xmlns:a16="http://schemas.microsoft.com/office/drawing/2014/main" id="{85FDC0C8-B7F2-E9C5-5620-231BB6494E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8400" y="457200"/>
            <a:ext cx="1600200" cy="724387"/>
          </a:xfrm>
          <a:prstGeom prst="rect">
            <a:avLst/>
          </a:prstGeom>
        </p:spPr>
      </p:pic>
      <p:sp>
        <p:nvSpPr>
          <p:cNvPr id="9" name="TextBox 8">
            <a:extLst>
              <a:ext uri="{FF2B5EF4-FFF2-40B4-BE49-F238E27FC236}">
                <a16:creationId xmlns:a16="http://schemas.microsoft.com/office/drawing/2014/main" id="{BF9B2B51-E04F-DFE3-96BA-AF31C692969B}"/>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872157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Divider Slide - Vivid Gree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114FA942-6F6E-23FA-490A-98DB97313D5D}"/>
              </a:ext>
            </a:extLst>
          </p:cNvPr>
          <p:cNvSpPr/>
          <p:nvPr/>
        </p:nvSpPr>
        <p:spPr>
          <a:xfrm>
            <a:off x="1"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pic>
        <p:nvPicPr>
          <p:cNvPr id="14" name="Picture 13">
            <a:extLst>
              <a:ext uri="{FF2B5EF4-FFF2-40B4-BE49-F238E27FC236}">
                <a16:creationId xmlns:a16="http://schemas.microsoft.com/office/drawing/2014/main" id="{331AE0A2-74E3-9C06-9EF5-E77DCBCF9FF6}"/>
              </a:ext>
            </a:extLst>
          </p:cNvPr>
          <p:cNvPicPr>
            <a:picLocks noChangeAspect="1"/>
          </p:cNvPicPr>
          <p:nvPr/>
        </p:nvPicPr>
        <p:blipFill>
          <a:blip r:embed="rId2"/>
          <a:stretch>
            <a:fillRect/>
          </a:stretch>
        </p:blipFill>
        <p:spPr>
          <a:xfrm>
            <a:off x="0" y="3836277"/>
            <a:ext cx="12191999" cy="3021724"/>
          </a:xfrm>
          <a:prstGeom prst="rect">
            <a:avLst/>
          </a:prstGeom>
          <a:solidFill>
            <a:schemeClr val="accent6"/>
          </a:solidFill>
        </p:spPr>
      </p:pic>
      <p:sp>
        <p:nvSpPr>
          <p:cNvPr id="4" name="Title 1">
            <a:extLst>
              <a:ext uri="{FF2B5EF4-FFF2-40B4-BE49-F238E27FC236}">
                <a16:creationId xmlns:a16="http://schemas.microsoft.com/office/drawing/2014/main" id="{8744C335-072D-D8A9-853A-3008D3001C86}"/>
              </a:ext>
            </a:extLst>
          </p:cNvPr>
          <p:cNvSpPr>
            <a:spLocks noGrp="1"/>
          </p:cNvSpPr>
          <p:nvPr>
            <p:ph type="title" hasCustomPrompt="1"/>
          </p:nvPr>
        </p:nvSpPr>
        <p:spPr>
          <a:xfrm>
            <a:off x="1981679" y="2274217"/>
            <a:ext cx="8228644" cy="1901858"/>
          </a:xfrm>
        </p:spPr>
        <p:txBody>
          <a:bodyPr anchor="t" anchorCtr="0">
            <a:normAutofit/>
          </a:bodyPr>
          <a:lstStyle>
            <a:lvl1pPr algn="ctr">
              <a:defRPr sz="7200" cap="none" baseline="0">
                <a:solidFill>
                  <a:schemeClr val="tx2"/>
                </a:solidFill>
                <a:latin typeface="+mj-lt"/>
              </a:defRPr>
            </a:lvl1pPr>
          </a:lstStyle>
          <a:p>
            <a:r>
              <a:rPr lang="en-US" dirty="0"/>
              <a:t>Section title</a:t>
            </a:r>
          </a:p>
        </p:txBody>
      </p:sp>
      <p:pic>
        <p:nvPicPr>
          <p:cNvPr id="11" name="Picture 10">
            <a:extLst>
              <a:ext uri="{FF2B5EF4-FFF2-40B4-BE49-F238E27FC236}">
                <a16:creationId xmlns:a16="http://schemas.microsoft.com/office/drawing/2014/main" id="{26040C58-3D19-0209-838B-E4AB2D1221B1}"/>
              </a:ext>
            </a:extLst>
          </p:cNvPr>
          <p:cNvPicPr>
            <a:picLocks noChangeAspect="1"/>
          </p:cNvPicPr>
          <p:nvPr/>
        </p:nvPicPr>
        <p:blipFill>
          <a:blip r:embed="rId2"/>
          <a:stretch>
            <a:fillRect/>
          </a:stretch>
        </p:blipFill>
        <p:spPr>
          <a:xfrm>
            <a:off x="-1" y="3730171"/>
            <a:ext cx="12191999" cy="3127830"/>
          </a:xfrm>
          <a:prstGeom prst="rect">
            <a:avLst/>
          </a:prstGeom>
          <a:solidFill>
            <a:schemeClr val="accent1"/>
          </a:solidFill>
        </p:spPr>
      </p:pic>
      <p:pic>
        <p:nvPicPr>
          <p:cNvPr id="2" name="Picture 1" descr="A black and white logo&#10;&#10;AI-generated content may be incorrect.">
            <a:extLst>
              <a:ext uri="{FF2B5EF4-FFF2-40B4-BE49-F238E27FC236}">
                <a16:creationId xmlns:a16="http://schemas.microsoft.com/office/drawing/2014/main" id="{75B1E548-E24A-5F26-E823-418512472D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8400" y="457200"/>
            <a:ext cx="1600200" cy="724387"/>
          </a:xfrm>
          <a:prstGeom prst="rect">
            <a:avLst/>
          </a:prstGeom>
        </p:spPr>
      </p:pic>
      <p:sp>
        <p:nvSpPr>
          <p:cNvPr id="5" name="TextBox 4">
            <a:extLst>
              <a:ext uri="{FF2B5EF4-FFF2-40B4-BE49-F238E27FC236}">
                <a16:creationId xmlns:a16="http://schemas.microsoft.com/office/drawing/2014/main" id="{59F8D676-1A20-2562-38A3-59DFF5F52705}"/>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3722281987"/>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Divider Slide - Whi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69BF7A0-796F-A283-F322-2E2C85234277}"/>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sz="1800" b="0" i="0">
              <a:latin typeface="Inter" panose="02000503000000020004" pitchFamily="2" charset="0"/>
            </a:endParaRPr>
          </a:p>
        </p:txBody>
      </p:sp>
      <p:pic>
        <p:nvPicPr>
          <p:cNvPr id="2" name="Picture 1">
            <a:extLst>
              <a:ext uri="{FF2B5EF4-FFF2-40B4-BE49-F238E27FC236}">
                <a16:creationId xmlns:a16="http://schemas.microsoft.com/office/drawing/2014/main" id="{078E2273-3341-9606-6674-FCB71326DFDC}"/>
              </a:ext>
            </a:extLst>
          </p:cNvPr>
          <p:cNvPicPr>
            <a:picLocks noChangeAspect="1"/>
          </p:cNvPicPr>
          <p:nvPr/>
        </p:nvPicPr>
        <p:blipFill>
          <a:blip r:embed="rId2"/>
          <a:stretch>
            <a:fillRect/>
          </a:stretch>
        </p:blipFill>
        <p:spPr>
          <a:xfrm>
            <a:off x="0" y="3836277"/>
            <a:ext cx="12192000" cy="3021724"/>
          </a:xfrm>
          <a:prstGeom prst="rect">
            <a:avLst/>
          </a:prstGeom>
        </p:spPr>
      </p:pic>
      <p:pic>
        <p:nvPicPr>
          <p:cNvPr id="3" name="Picture 2">
            <a:extLst>
              <a:ext uri="{FF2B5EF4-FFF2-40B4-BE49-F238E27FC236}">
                <a16:creationId xmlns:a16="http://schemas.microsoft.com/office/drawing/2014/main" id="{E864B951-661C-8094-7391-2B65867B603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61356" y="457200"/>
            <a:ext cx="1594288" cy="724387"/>
          </a:xfrm>
          <a:prstGeom prst="rect">
            <a:avLst/>
          </a:prstGeom>
        </p:spPr>
      </p:pic>
      <p:pic>
        <p:nvPicPr>
          <p:cNvPr id="5" name="Picture 4">
            <a:extLst>
              <a:ext uri="{FF2B5EF4-FFF2-40B4-BE49-F238E27FC236}">
                <a16:creationId xmlns:a16="http://schemas.microsoft.com/office/drawing/2014/main" id="{3CF6E0D4-D7A6-EF8B-E5E7-59B233C7EADF}"/>
              </a:ext>
            </a:extLst>
          </p:cNvPr>
          <p:cNvPicPr>
            <a:picLocks noChangeAspect="1"/>
          </p:cNvPicPr>
          <p:nvPr/>
        </p:nvPicPr>
        <p:blipFill>
          <a:blip r:embed="rId2"/>
          <a:stretch>
            <a:fillRect/>
          </a:stretch>
        </p:blipFill>
        <p:spPr>
          <a:xfrm>
            <a:off x="0" y="3836277"/>
            <a:ext cx="12192000" cy="3021724"/>
          </a:xfrm>
          <a:prstGeom prst="rect">
            <a:avLst/>
          </a:prstGeom>
        </p:spPr>
      </p:pic>
      <p:pic>
        <p:nvPicPr>
          <p:cNvPr id="6" name="Picture 5">
            <a:extLst>
              <a:ext uri="{FF2B5EF4-FFF2-40B4-BE49-F238E27FC236}">
                <a16:creationId xmlns:a16="http://schemas.microsoft.com/office/drawing/2014/main" id="{3E6C1551-2CD7-17B3-DFB7-53F3062BDC3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0061356" y="457200"/>
            <a:ext cx="1594288" cy="724387"/>
          </a:xfrm>
          <a:prstGeom prst="rect">
            <a:avLst/>
          </a:prstGeom>
        </p:spPr>
      </p:pic>
      <p:sp>
        <p:nvSpPr>
          <p:cNvPr id="8" name="Title 1">
            <a:extLst>
              <a:ext uri="{FF2B5EF4-FFF2-40B4-BE49-F238E27FC236}">
                <a16:creationId xmlns:a16="http://schemas.microsoft.com/office/drawing/2014/main" id="{E1A4FFFE-43EE-A565-E7B5-5432EF704320}"/>
              </a:ext>
            </a:extLst>
          </p:cNvPr>
          <p:cNvSpPr>
            <a:spLocks noGrp="1"/>
          </p:cNvSpPr>
          <p:nvPr>
            <p:ph type="title" hasCustomPrompt="1"/>
          </p:nvPr>
        </p:nvSpPr>
        <p:spPr>
          <a:xfrm>
            <a:off x="1981679" y="2274217"/>
            <a:ext cx="8228644" cy="1901858"/>
          </a:xfrm>
        </p:spPr>
        <p:txBody>
          <a:bodyPr anchor="t" anchorCtr="0">
            <a:normAutofit/>
          </a:bodyPr>
          <a:lstStyle>
            <a:lvl1pPr algn="ctr">
              <a:defRPr sz="7200" cap="none" baseline="0">
                <a:solidFill>
                  <a:schemeClr val="tx2"/>
                </a:solidFill>
                <a:latin typeface="+mj-lt"/>
              </a:defRPr>
            </a:lvl1pPr>
          </a:lstStyle>
          <a:p>
            <a:r>
              <a:rPr lang="en-US"/>
              <a:t>Section title</a:t>
            </a:r>
          </a:p>
        </p:txBody>
      </p:sp>
      <p:sp>
        <p:nvSpPr>
          <p:cNvPr id="10" name="TextBox 9">
            <a:extLst>
              <a:ext uri="{FF2B5EF4-FFF2-40B4-BE49-F238E27FC236}">
                <a16:creationId xmlns:a16="http://schemas.microsoft.com/office/drawing/2014/main" id="{0E823457-68CB-C044-1FF0-50CA1245413D}"/>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3228912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w/ Content + Feature Image">
    <p:spTree>
      <p:nvGrpSpPr>
        <p:cNvPr id="1" name=""/>
        <p:cNvGrpSpPr/>
        <p:nvPr/>
      </p:nvGrpSpPr>
      <p:grpSpPr>
        <a:xfrm>
          <a:off x="0" y="0"/>
          <a:ext cx="0" cy="0"/>
          <a:chOff x="0" y="0"/>
          <a:chExt cx="0" cy="0"/>
        </a:xfrm>
      </p:grpSpPr>
      <p:sp>
        <p:nvSpPr>
          <p:cNvPr id="139" name="Title Text"/>
          <p:cNvSpPr txBox="1">
            <a:spLocks noGrp="1"/>
          </p:cNvSpPr>
          <p:nvPr>
            <p:ph type="title" hasCustomPrompt="1"/>
          </p:nvPr>
        </p:nvSpPr>
        <p:spPr>
          <a:xfrm>
            <a:off x="462557" y="355964"/>
            <a:ext cx="6982392" cy="609334"/>
          </a:xfrm>
          <a:prstGeom prst="rect">
            <a:avLst/>
          </a:prstGeom>
        </p:spPr>
        <p:txBody>
          <a:bodyPr>
            <a:spAutoFit/>
          </a:bodyPr>
          <a:lstStyle>
            <a:lvl1pPr>
              <a:defRPr sz="3733">
                <a:solidFill>
                  <a:schemeClr val="tx1"/>
                </a:solidFill>
                <a:latin typeface="+mj-lt"/>
              </a:defRPr>
            </a:lvl1pPr>
          </a:lstStyle>
          <a:p>
            <a:r>
              <a:rPr lang="en-US"/>
              <a:t>Slide Title</a:t>
            </a:r>
            <a:endParaRPr/>
          </a:p>
        </p:txBody>
      </p:sp>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solidFill>
                  <a:schemeClr val="tx1">
                    <a:alpha val="0"/>
                  </a:schemeClr>
                </a:solidFill>
              </a:defRPr>
            </a:lvl1pPr>
          </a:lstStyle>
          <a:p>
            <a:r>
              <a:rPr lang="en-US"/>
              <a:t>Click icon to add picture</a:t>
            </a:r>
          </a:p>
        </p:txBody>
      </p:sp>
      <p:sp>
        <p:nvSpPr>
          <p:cNvPr id="4" name="Content Placeholder 3">
            <a:extLst>
              <a:ext uri="{FF2B5EF4-FFF2-40B4-BE49-F238E27FC236}">
                <a16:creationId xmlns:a16="http://schemas.microsoft.com/office/drawing/2014/main" id="{843EED6A-50EA-D533-AA2F-CBD000308D89}"/>
              </a:ext>
            </a:extLst>
          </p:cNvPr>
          <p:cNvSpPr>
            <a:spLocks noGrp="1"/>
          </p:cNvSpPr>
          <p:nvPr>
            <p:ph sz="quarter" idx="12"/>
          </p:nvPr>
        </p:nvSpPr>
        <p:spPr>
          <a:xfrm>
            <a:off x="452693" y="1101796"/>
            <a:ext cx="6982392" cy="515161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9304172"/>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Label w/ Content + Feature Image">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9" name="Content Placeholder 3">
            <a:extLst>
              <a:ext uri="{FF2B5EF4-FFF2-40B4-BE49-F238E27FC236}">
                <a16:creationId xmlns:a16="http://schemas.microsoft.com/office/drawing/2014/main" id="{DCB87B73-EDEE-AAF6-D7FB-3CE4FE7A33F1}"/>
              </a:ext>
            </a:extLst>
          </p:cNvPr>
          <p:cNvSpPr>
            <a:spLocks noGrp="1"/>
          </p:cNvSpPr>
          <p:nvPr>
            <p:ph sz="quarter" idx="12"/>
          </p:nvPr>
        </p:nvSpPr>
        <p:spPr>
          <a:xfrm>
            <a:off x="452693" y="1867668"/>
            <a:ext cx="6982392" cy="438573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Text">
            <a:extLst>
              <a:ext uri="{FF2B5EF4-FFF2-40B4-BE49-F238E27FC236}">
                <a16:creationId xmlns:a16="http://schemas.microsoft.com/office/drawing/2014/main" id="{41DFAAB8-CEAB-1B21-625F-C29D44230A21}"/>
              </a:ext>
            </a:extLst>
          </p:cNvPr>
          <p:cNvSpPr txBox="1">
            <a:spLocks noGrp="1"/>
          </p:cNvSpPr>
          <p:nvPr>
            <p:ph type="title" hasCustomPrompt="1"/>
          </p:nvPr>
        </p:nvSpPr>
        <p:spPr>
          <a:xfrm>
            <a:off x="462557" y="1047436"/>
            <a:ext cx="6982392" cy="609334"/>
          </a:xfrm>
          <a:prstGeom prst="rect">
            <a:avLst/>
          </a:prstGeom>
        </p:spPr>
        <p:txBody>
          <a:bodyPr>
            <a:spAutoFit/>
          </a:bodyPr>
          <a:lstStyle>
            <a:lvl1pPr>
              <a:defRPr sz="3733">
                <a:solidFill>
                  <a:schemeClr val="tx1"/>
                </a:solidFill>
                <a:latin typeface="+mj-lt"/>
              </a:defRPr>
            </a:lvl1pPr>
          </a:lstStyle>
          <a:p>
            <a:r>
              <a:rPr lang="en-US"/>
              <a:t>Slide Title</a:t>
            </a:r>
            <a:endParaRPr/>
          </a:p>
        </p:txBody>
      </p:sp>
      <p:sp>
        <p:nvSpPr>
          <p:cNvPr id="11" name="Body Level One…">
            <a:extLst>
              <a:ext uri="{FF2B5EF4-FFF2-40B4-BE49-F238E27FC236}">
                <a16:creationId xmlns:a16="http://schemas.microsoft.com/office/drawing/2014/main" id="{D842B32C-F0D3-532C-458E-1AAD1D4EB5B3}"/>
              </a:ext>
            </a:extLst>
          </p:cNvPr>
          <p:cNvSpPr txBox="1">
            <a:spLocks noGrp="1"/>
          </p:cNvSpPr>
          <p:nvPr>
            <p:ph type="body" sz="quarter" idx="11" hasCustomPrompt="1"/>
          </p:nvPr>
        </p:nvSpPr>
        <p:spPr>
          <a:xfrm>
            <a:off x="462556" y="439171"/>
            <a:ext cx="6981112" cy="273579"/>
          </a:xfrm>
          <a:prstGeom prst="rect">
            <a:avLst/>
          </a:prstGeom>
        </p:spPr>
        <p:txBody>
          <a:bodyPr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Slide label</a:t>
            </a:r>
          </a:p>
        </p:txBody>
      </p:sp>
      <p:cxnSp>
        <p:nvCxnSpPr>
          <p:cNvPr id="12" name="Straight Connector 11">
            <a:extLst>
              <a:ext uri="{FF2B5EF4-FFF2-40B4-BE49-F238E27FC236}">
                <a16:creationId xmlns:a16="http://schemas.microsoft.com/office/drawing/2014/main" id="{41B0767A-A23D-3011-ED60-5F0126A157CC}"/>
              </a:ext>
            </a:extLst>
          </p:cNvPr>
          <p:cNvCxnSpPr/>
          <p:nvPr/>
        </p:nvCxnSpPr>
        <p:spPr>
          <a:xfrm>
            <a:off x="45269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529981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w/ Content + Image Right">
    <p:spTree>
      <p:nvGrpSpPr>
        <p:cNvPr id="1" name=""/>
        <p:cNvGrpSpPr/>
        <p:nvPr/>
      </p:nvGrpSpPr>
      <p:grpSpPr>
        <a:xfrm>
          <a:off x="0" y="0"/>
          <a:ext cx="0" cy="0"/>
          <a:chOff x="0" y="0"/>
          <a:chExt cx="0" cy="0"/>
        </a:xfrm>
      </p:grpSpPr>
      <p:sp>
        <p:nvSpPr>
          <p:cNvPr id="139" name="Title Text"/>
          <p:cNvSpPr txBox="1">
            <a:spLocks noGrp="1"/>
          </p:cNvSpPr>
          <p:nvPr>
            <p:ph type="title" hasCustomPrompt="1"/>
          </p:nvPr>
        </p:nvSpPr>
        <p:spPr>
          <a:xfrm>
            <a:off x="462558" y="466700"/>
            <a:ext cx="5498431" cy="498598"/>
          </a:xfrm>
          <a:prstGeom prst="rect">
            <a:avLst/>
          </a:prstGeom>
          <a:ln w="12700">
            <a:miter lim="400000"/>
          </a:ln>
        </p:spPr>
        <p:txBody>
          <a:bodyPr lIns="0" tIns="0" rIns="0" bIns="0">
            <a:spAutoFit/>
          </a:bodyPr>
          <a:lstStyle>
            <a:lvl1pPr>
              <a:defRPr>
                <a:solidFill>
                  <a:schemeClr val="tx1"/>
                </a:solidFill>
                <a:latin typeface="+mj-lt"/>
              </a:defRPr>
            </a:lvl1pPr>
          </a:lstStyle>
          <a:p>
            <a:pPr lvl="0"/>
            <a:r>
              <a:rPr lang="en-US"/>
              <a:t>Slide Title</a:t>
            </a:r>
            <a:endParaRPr/>
          </a:p>
        </p:txBody>
      </p:sp>
      <p:sp>
        <p:nvSpPr>
          <p:cNvPr id="3" name="Picture Placeholder 13">
            <a:extLst>
              <a:ext uri="{FF2B5EF4-FFF2-40B4-BE49-F238E27FC236}">
                <a16:creationId xmlns:a16="http://schemas.microsoft.com/office/drawing/2014/main" id="{F3084278-704B-0BAD-3168-F0A1551C0003}"/>
              </a:ext>
            </a:extLst>
          </p:cNvPr>
          <p:cNvSpPr>
            <a:spLocks noGrp="1"/>
          </p:cNvSpPr>
          <p:nvPr>
            <p:ph type="pic" sz="quarter" idx="10"/>
          </p:nvPr>
        </p:nvSpPr>
        <p:spPr>
          <a:xfrm>
            <a:off x="6319707" y="390781"/>
            <a:ext cx="5497420" cy="5552819"/>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4" name="Content Placeholder 3">
            <a:extLst>
              <a:ext uri="{FF2B5EF4-FFF2-40B4-BE49-F238E27FC236}">
                <a16:creationId xmlns:a16="http://schemas.microsoft.com/office/drawing/2014/main" id="{1E255456-BF9F-48FF-B0FA-E001594E8FEC}"/>
              </a:ext>
            </a:extLst>
          </p:cNvPr>
          <p:cNvSpPr>
            <a:spLocks noGrp="1"/>
          </p:cNvSpPr>
          <p:nvPr>
            <p:ph sz="quarter" idx="12"/>
          </p:nvPr>
        </p:nvSpPr>
        <p:spPr>
          <a:xfrm>
            <a:off x="462557" y="1174045"/>
            <a:ext cx="5498431" cy="476955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834643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Label w/ Content + Image Right">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6901343" y="335392"/>
            <a:ext cx="4949340" cy="5546424"/>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6" name="Content Placeholder 3">
            <a:extLst>
              <a:ext uri="{FF2B5EF4-FFF2-40B4-BE49-F238E27FC236}">
                <a16:creationId xmlns:a16="http://schemas.microsoft.com/office/drawing/2014/main" id="{1AB2DA7F-B9C6-86C4-250D-316939A1E462}"/>
              </a:ext>
            </a:extLst>
          </p:cNvPr>
          <p:cNvSpPr>
            <a:spLocks noGrp="1"/>
          </p:cNvSpPr>
          <p:nvPr>
            <p:ph sz="quarter" idx="12"/>
          </p:nvPr>
        </p:nvSpPr>
        <p:spPr>
          <a:xfrm>
            <a:off x="452694" y="1793783"/>
            <a:ext cx="6024929" cy="408803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Text">
            <a:extLst>
              <a:ext uri="{FF2B5EF4-FFF2-40B4-BE49-F238E27FC236}">
                <a16:creationId xmlns:a16="http://schemas.microsoft.com/office/drawing/2014/main" id="{9AF1F4AA-99E3-74CC-A6ED-68EBDEA375BB}"/>
              </a:ext>
            </a:extLst>
          </p:cNvPr>
          <p:cNvSpPr txBox="1">
            <a:spLocks noGrp="1"/>
          </p:cNvSpPr>
          <p:nvPr>
            <p:ph type="title" hasCustomPrompt="1"/>
          </p:nvPr>
        </p:nvSpPr>
        <p:spPr>
          <a:xfrm>
            <a:off x="462558" y="1029680"/>
            <a:ext cx="6024929" cy="609334"/>
          </a:xfrm>
          <a:prstGeom prst="rect">
            <a:avLst/>
          </a:prstGeom>
        </p:spPr>
        <p:txBody>
          <a:bodyPr wrap="square">
            <a:spAutoFit/>
          </a:bodyPr>
          <a:lstStyle>
            <a:lvl1pPr>
              <a:defRPr sz="3733">
                <a:solidFill>
                  <a:schemeClr val="tx1"/>
                </a:solidFill>
                <a:latin typeface="+mj-lt"/>
              </a:defRPr>
            </a:lvl1pPr>
          </a:lstStyle>
          <a:p>
            <a:r>
              <a:rPr lang="en-US"/>
              <a:t>Slide Title</a:t>
            </a:r>
            <a:endParaRPr/>
          </a:p>
        </p:txBody>
      </p:sp>
      <p:sp>
        <p:nvSpPr>
          <p:cNvPr id="8" name="Body Level One…">
            <a:extLst>
              <a:ext uri="{FF2B5EF4-FFF2-40B4-BE49-F238E27FC236}">
                <a16:creationId xmlns:a16="http://schemas.microsoft.com/office/drawing/2014/main" id="{DF923986-D08E-E87C-B2B1-93CADA89C795}"/>
              </a:ext>
            </a:extLst>
          </p:cNvPr>
          <p:cNvSpPr txBox="1">
            <a:spLocks noGrp="1"/>
          </p:cNvSpPr>
          <p:nvPr>
            <p:ph type="body" sz="quarter" idx="11" hasCustomPrompt="1"/>
          </p:nvPr>
        </p:nvSpPr>
        <p:spPr>
          <a:xfrm>
            <a:off x="462557" y="439171"/>
            <a:ext cx="6023825" cy="273579"/>
          </a:xfrm>
          <a:prstGeom prst="rect">
            <a:avLst/>
          </a:prstGeom>
        </p:spPr>
        <p:txBody>
          <a:bodyPr wrap="square"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Slide label</a:t>
            </a:r>
          </a:p>
        </p:txBody>
      </p:sp>
      <p:cxnSp>
        <p:nvCxnSpPr>
          <p:cNvPr id="9" name="Straight Connector 8">
            <a:extLst>
              <a:ext uri="{FF2B5EF4-FFF2-40B4-BE49-F238E27FC236}">
                <a16:creationId xmlns:a16="http://schemas.microsoft.com/office/drawing/2014/main" id="{A8BDD252-C3DD-982F-AEE1-DDE845EA2987}"/>
              </a:ext>
            </a:extLst>
          </p:cNvPr>
          <p:cNvCxnSpPr/>
          <p:nvPr/>
        </p:nvCxnSpPr>
        <p:spPr>
          <a:xfrm>
            <a:off x="45269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2426636"/>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w/ Content + Image Left">
    <p:spTree>
      <p:nvGrpSpPr>
        <p:cNvPr id="1" name=""/>
        <p:cNvGrpSpPr/>
        <p:nvPr/>
      </p:nvGrpSpPr>
      <p:grpSpPr>
        <a:xfrm>
          <a:off x="0" y="0"/>
          <a:ext cx="0" cy="0"/>
          <a:chOff x="0" y="0"/>
          <a:chExt cx="0" cy="0"/>
        </a:xfrm>
      </p:grpSpPr>
      <p:sp>
        <p:nvSpPr>
          <p:cNvPr id="3" name="Picture Placeholder 13">
            <a:extLst>
              <a:ext uri="{FF2B5EF4-FFF2-40B4-BE49-F238E27FC236}">
                <a16:creationId xmlns:a16="http://schemas.microsoft.com/office/drawing/2014/main" id="{F3084278-704B-0BAD-3168-F0A1551C0003}"/>
              </a:ext>
            </a:extLst>
          </p:cNvPr>
          <p:cNvSpPr>
            <a:spLocks noGrp="1"/>
          </p:cNvSpPr>
          <p:nvPr>
            <p:ph type="pic" sz="quarter" idx="10"/>
          </p:nvPr>
        </p:nvSpPr>
        <p:spPr>
          <a:xfrm>
            <a:off x="462561" y="390781"/>
            <a:ext cx="5497420" cy="5817072"/>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139" name="Title Text"/>
          <p:cNvSpPr txBox="1">
            <a:spLocks noGrp="1"/>
          </p:cNvSpPr>
          <p:nvPr>
            <p:ph type="title" hasCustomPrompt="1"/>
          </p:nvPr>
        </p:nvSpPr>
        <p:spPr>
          <a:xfrm>
            <a:off x="6231010" y="355964"/>
            <a:ext cx="5498431" cy="609334"/>
          </a:xfrm>
          <a:prstGeom prst="rect">
            <a:avLst/>
          </a:prstGeom>
        </p:spPr>
        <p:txBody>
          <a:bodyPr>
            <a:spAutoFit/>
          </a:bodyPr>
          <a:lstStyle>
            <a:lvl1pPr>
              <a:defRPr sz="3733">
                <a:solidFill>
                  <a:schemeClr val="tx1"/>
                </a:solidFill>
                <a:latin typeface="+mj-lt"/>
              </a:defRPr>
            </a:lvl1pPr>
          </a:lstStyle>
          <a:p>
            <a:r>
              <a:rPr lang="en-US"/>
              <a:t>Slide Title</a:t>
            </a:r>
            <a:endParaRPr/>
          </a:p>
        </p:txBody>
      </p:sp>
      <p:sp>
        <p:nvSpPr>
          <p:cNvPr id="2" name="Content Placeholder 3">
            <a:extLst>
              <a:ext uri="{FF2B5EF4-FFF2-40B4-BE49-F238E27FC236}">
                <a16:creationId xmlns:a16="http://schemas.microsoft.com/office/drawing/2014/main" id="{18294913-A6FC-E62A-909A-7062DE7E40A3}"/>
              </a:ext>
            </a:extLst>
          </p:cNvPr>
          <p:cNvSpPr>
            <a:spLocks noGrp="1"/>
          </p:cNvSpPr>
          <p:nvPr>
            <p:ph sz="quarter" idx="12"/>
          </p:nvPr>
        </p:nvSpPr>
        <p:spPr>
          <a:xfrm>
            <a:off x="6240875" y="1201139"/>
            <a:ext cx="5498431" cy="495078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0621421"/>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Label w/ Content + Image Left">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452694" y="335391"/>
            <a:ext cx="4949340" cy="5894829"/>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6" name="Content Placeholder 3">
            <a:extLst>
              <a:ext uri="{FF2B5EF4-FFF2-40B4-BE49-F238E27FC236}">
                <a16:creationId xmlns:a16="http://schemas.microsoft.com/office/drawing/2014/main" id="{EB7BFFAA-5019-E38B-7780-C1C229CE4D1B}"/>
              </a:ext>
            </a:extLst>
          </p:cNvPr>
          <p:cNvSpPr>
            <a:spLocks noGrp="1"/>
          </p:cNvSpPr>
          <p:nvPr>
            <p:ph sz="quarter" idx="12"/>
          </p:nvPr>
        </p:nvSpPr>
        <p:spPr>
          <a:xfrm>
            <a:off x="5714377" y="1819183"/>
            <a:ext cx="6024929" cy="441103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Text">
            <a:extLst>
              <a:ext uri="{FF2B5EF4-FFF2-40B4-BE49-F238E27FC236}">
                <a16:creationId xmlns:a16="http://schemas.microsoft.com/office/drawing/2014/main" id="{5A8550DE-C9A2-79E2-88EE-D41FFB098E8D}"/>
              </a:ext>
            </a:extLst>
          </p:cNvPr>
          <p:cNvSpPr txBox="1">
            <a:spLocks noGrp="1"/>
          </p:cNvSpPr>
          <p:nvPr>
            <p:ph type="title" hasCustomPrompt="1"/>
          </p:nvPr>
        </p:nvSpPr>
        <p:spPr>
          <a:xfrm>
            <a:off x="5714377" y="976412"/>
            <a:ext cx="6024928" cy="609334"/>
          </a:xfrm>
          <a:prstGeom prst="rect">
            <a:avLst/>
          </a:prstGeom>
        </p:spPr>
        <p:txBody>
          <a:bodyPr wrap="square">
            <a:spAutoFit/>
          </a:bodyPr>
          <a:lstStyle>
            <a:lvl1pPr>
              <a:defRPr sz="3733">
                <a:solidFill>
                  <a:schemeClr val="tx1"/>
                </a:solidFill>
                <a:latin typeface="+mj-lt"/>
              </a:defRPr>
            </a:lvl1pPr>
          </a:lstStyle>
          <a:p>
            <a:r>
              <a:rPr lang="en-US"/>
              <a:t>Slide Title</a:t>
            </a:r>
            <a:endParaRPr/>
          </a:p>
        </p:txBody>
      </p:sp>
      <p:sp>
        <p:nvSpPr>
          <p:cNvPr id="11" name="Body Level One…">
            <a:extLst>
              <a:ext uri="{FF2B5EF4-FFF2-40B4-BE49-F238E27FC236}">
                <a16:creationId xmlns:a16="http://schemas.microsoft.com/office/drawing/2014/main" id="{8E561054-5DD7-3B77-6701-62ADA74DC4E9}"/>
              </a:ext>
            </a:extLst>
          </p:cNvPr>
          <p:cNvSpPr txBox="1">
            <a:spLocks noGrp="1"/>
          </p:cNvSpPr>
          <p:nvPr>
            <p:ph type="body" sz="quarter" idx="11" hasCustomPrompt="1"/>
          </p:nvPr>
        </p:nvSpPr>
        <p:spPr>
          <a:xfrm>
            <a:off x="5714376" y="439171"/>
            <a:ext cx="6023824" cy="273579"/>
          </a:xfrm>
          <a:prstGeom prst="rect">
            <a:avLst/>
          </a:prstGeom>
        </p:spPr>
        <p:txBody>
          <a:bodyPr wrap="square"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Slide label</a:t>
            </a:r>
          </a:p>
        </p:txBody>
      </p:sp>
      <p:cxnSp>
        <p:nvCxnSpPr>
          <p:cNvPr id="12" name="Straight Connector 11">
            <a:extLst>
              <a:ext uri="{FF2B5EF4-FFF2-40B4-BE49-F238E27FC236}">
                <a16:creationId xmlns:a16="http://schemas.microsoft.com/office/drawing/2014/main" id="{309D4F5F-857D-93C2-9B40-1A2244D103B3}"/>
              </a:ext>
            </a:extLst>
          </p:cNvPr>
          <p:cNvCxnSpPr/>
          <p:nvPr/>
        </p:nvCxnSpPr>
        <p:spPr>
          <a:xfrm>
            <a:off x="570451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590818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w/ 2 Column + Feature Image">
    <p:spTree>
      <p:nvGrpSpPr>
        <p:cNvPr id="1" name=""/>
        <p:cNvGrpSpPr/>
        <p:nvPr/>
      </p:nvGrpSpPr>
      <p:grpSpPr>
        <a:xfrm>
          <a:off x="0" y="0"/>
          <a:ext cx="0" cy="0"/>
          <a:chOff x="0" y="0"/>
          <a:chExt cx="0" cy="0"/>
        </a:xfrm>
      </p:grpSpPr>
      <p:pic>
        <p:nvPicPr>
          <p:cNvPr id="5" name="Picture Placeholder 6" descr="A building with solar panels on the roof&#10;&#10;Description automatically generated">
            <a:extLst>
              <a:ext uri="{FF2B5EF4-FFF2-40B4-BE49-F238E27FC236}">
                <a16:creationId xmlns:a16="http://schemas.microsoft.com/office/drawing/2014/main" id="{0F4CEA3C-DBE3-00D1-E70E-00FFAF85F2AF}"/>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7835876" y="0"/>
            <a:ext cx="4373459" cy="6858000"/>
          </a:xfrm>
          <a:prstGeom prst="rect">
            <a:avLst/>
          </a:prstGeom>
          <a:ln w="12700">
            <a:miter lim="400000"/>
          </a:ln>
          <a:extLst>
            <a:ext uri="{C572A759-6A51-4108-AA02-DFA0A04FC94B}">
              <ma14:wrappingTextBoxFlag xmlns:ma14="http://schemas.microsoft.com/office/mac/drawingml/2011/main" xmlns="" val="1"/>
            </a:ext>
          </a:extLst>
        </p:spPr>
      </p:pic>
      <p:sp>
        <p:nvSpPr>
          <p:cNvPr id="139" name="Title Text"/>
          <p:cNvSpPr txBox="1">
            <a:spLocks noGrp="1"/>
          </p:cNvSpPr>
          <p:nvPr>
            <p:ph type="title" hasCustomPrompt="1"/>
          </p:nvPr>
        </p:nvSpPr>
        <p:spPr>
          <a:xfrm>
            <a:off x="462557" y="378464"/>
            <a:ext cx="6982392" cy="609334"/>
          </a:xfrm>
          <a:prstGeom prst="rect">
            <a:avLst/>
          </a:prstGeom>
        </p:spPr>
        <p:txBody>
          <a:bodyPr>
            <a:spAutoFit/>
          </a:bodyPr>
          <a:lstStyle>
            <a:lvl1pPr>
              <a:defRPr sz="3733">
                <a:solidFill>
                  <a:schemeClr val="tx1"/>
                </a:solidFill>
                <a:latin typeface="+mj-lt"/>
              </a:defRPr>
            </a:lvl1pPr>
          </a:lstStyle>
          <a:p>
            <a:r>
              <a:rPr lang="en-US"/>
              <a:t>Slide Title</a:t>
            </a:r>
            <a:endParaRPr/>
          </a:p>
        </p:txBody>
      </p:sp>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noFill/>
                <a:latin typeface="+mn-lt"/>
              </a:defRPr>
            </a:lvl1pPr>
          </a:lstStyle>
          <a:p>
            <a:r>
              <a:rPr lang="en-US"/>
              <a:t>Click icon to add picture</a:t>
            </a:r>
          </a:p>
        </p:txBody>
      </p:sp>
      <p:sp>
        <p:nvSpPr>
          <p:cNvPr id="3" name="Content Placeholder 3">
            <a:extLst>
              <a:ext uri="{FF2B5EF4-FFF2-40B4-BE49-F238E27FC236}">
                <a16:creationId xmlns:a16="http://schemas.microsoft.com/office/drawing/2014/main" id="{D9D19A10-FDDE-7D41-E856-6F9037935BC3}"/>
              </a:ext>
            </a:extLst>
          </p:cNvPr>
          <p:cNvSpPr>
            <a:spLocks noGrp="1"/>
          </p:cNvSpPr>
          <p:nvPr>
            <p:ph sz="quarter" idx="11"/>
          </p:nvPr>
        </p:nvSpPr>
        <p:spPr>
          <a:xfrm>
            <a:off x="472715" y="1196544"/>
            <a:ext cx="3330295" cy="494419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3881A2E-EEF4-DB93-93BE-21E19C68872E}"/>
              </a:ext>
            </a:extLst>
          </p:cNvPr>
          <p:cNvSpPr>
            <a:spLocks noGrp="1"/>
          </p:cNvSpPr>
          <p:nvPr>
            <p:ph sz="quarter" idx="12"/>
          </p:nvPr>
        </p:nvSpPr>
        <p:spPr>
          <a:xfrm>
            <a:off x="4097319" y="1196505"/>
            <a:ext cx="3330295" cy="494331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03855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w/ Title, Label, 2 Columns + Feature Image">
    <p:spTree>
      <p:nvGrpSpPr>
        <p:cNvPr id="1" name=""/>
        <p:cNvGrpSpPr/>
        <p:nvPr/>
      </p:nvGrpSpPr>
      <p:grpSpPr>
        <a:xfrm>
          <a:off x="0" y="0"/>
          <a:ext cx="0" cy="0"/>
          <a:chOff x="0" y="0"/>
          <a:chExt cx="0" cy="0"/>
        </a:xfrm>
      </p:grpSpPr>
      <p:sp>
        <p:nvSpPr>
          <p:cNvPr id="2" name="Picture Placeholder 13">
            <a:extLst>
              <a:ext uri="{FF2B5EF4-FFF2-40B4-BE49-F238E27FC236}">
                <a16:creationId xmlns:a16="http://schemas.microsoft.com/office/drawing/2014/main" id="{DA2FEDAC-66C3-F657-3721-EBAA134888C0}"/>
              </a:ext>
            </a:extLst>
          </p:cNvPr>
          <p:cNvSpPr>
            <a:spLocks noGrp="1"/>
          </p:cNvSpPr>
          <p:nvPr>
            <p:ph type="pic" sz="quarter" idx="10"/>
          </p:nvPr>
        </p:nvSpPr>
        <p:spPr>
          <a:xfrm>
            <a:off x="7818541" y="0"/>
            <a:ext cx="4373459" cy="6858000"/>
          </a:xfrm>
          <a:solidFill>
            <a:schemeClr val="tx2"/>
          </a:solidFill>
        </p:spPr>
        <p:txBody>
          <a:bodyPr/>
          <a:lstStyle>
            <a:lvl1pPr>
              <a:defRPr>
                <a:solidFill>
                  <a:schemeClr val="tx1">
                    <a:alpha val="0"/>
                  </a:schemeClr>
                </a:solidFill>
                <a:latin typeface="+mn-lt"/>
              </a:defRPr>
            </a:lvl1pPr>
          </a:lstStyle>
          <a:p>
            <a:r>
              <a:rPr lang="en-US"/>
              <a:t>Click icon to add picture</a:t>
            </a:r>
          </a:p>
        </p:txBody>
      </p:sp>
      <p:sp>
        <p:nvSpPr>
          <p:cNvPr id="5" name="Content Placeholder 3">
            <a:extLst>
              <a:ext uri="{FF2B5EF4-FFF2-40B4-BE49-F238E27FC236}">
                <a16:creationId xmlns:a16="http://schemas.microsoft.com/office/drawing/2014/main" id="{BD551CC9-EF18-D96C-49C9-CE774AF36CD8}"/>
              </a:ext>
            </a:extLst>
          </p:cNvPr>
          <p:cNvSpPr>
            <a:spLocks noGrp="1"/>
          </p:cNvSpPr>
          <p:nvPr>
            <p:ph sz="quarter" idx="12"/>
          </p:nvPr>
        </p:nvSpPr>
        <p:spPr>
          <a:xfrm>
            <a:off x="472715" y="1811722"/>
            <a:ext cx="3330295" cy="428512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439C6209-579B-C506-986C-69310CB31263}"/>
              </a:ext>
            </a:extLst>
          </p:cNvPr>
          <p:cNvSpPr>
            <a:spLocks noGrp="1"/>
          </p:cNvSpPr>
          <p:nvPr>
            <p:ph sz="quarter" idx="13"/>
          </p:nvPr>
        </p:nvSpPr>
        <p:spPr>
          <a:xfrm>
            <a:off x="4097319" y="1811639"/>
            <a:ext cx="3330295" cy="428436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itle Text">
            <a:extLst>
              <a:ext uri="{FF2B5EF4-FFF2-40B4-BE49-F238E27FC236}">
                <a16:creationId xmlns:a16="http://schemas.microsoft.com/office/drawing/2014/main" id="{992CCC4D-C7BA-4FC0-9768-6D945ABFBF1A}"/>
              </a:ext>
            </a:extLst>
          </p:cNvPr>
          <p:cNvSpPr txBox="1">
            <a:spLocks noGrp="1"/>
          </p:cNvSpPr>
          <p:nvPr>
            <p:ph type="title" hasCustomPrompt="1"/>
          </p:nvPr>
        </p:nvSpPr>
        <p:spPr>
          <a:xfrm>
            <a:off x="462557" y="976412"/>
            <a:ext cx="6982392" cy="609334"/>
          </a:xfrm>
          <a:prstGeom prst="rect">
            <a:avLst/>
          </a:prstGeom>
        </p:spPr>
        <p:txBody>
          <a:bodyPr>
            <a:spAutoFit/>
          </a:bodyPr>
          <a:lstStyle>
            <a:lvl1pPr>
              <a:defRPr sz="3733">
                <a:solidFill>
                  <a:schemeClr val="tx1"/>
                </a:solidFill>
                <a:latin typeface="+mj-lt"/>
              </a:defRPr>
            </a:lvl1pPr>
          </a:lstStyle>
          <a:p>
            <a:r>
              <a:rPr lang="en-US"/>
              <a:t>Slide Title</a:t>
            </a:r>
            <a:endParaRPr/>
          </a:p>
        </p:txBody>
      </p:sp>
      <p:sp>
        <p:nvSpPr>
          <p:cNvPr id="13" name="Body Level One…">
            <a:extLst>
              <a:ext uri="{FF2B5EF4-FFF2-40B4-BE49-F238E27FC236}">
                <a16:creationId xmlns:a16="http://schemas.microsoft.com/office/drawing/2014/main" id="{7922EA8E-E227-0CA4-7C71-5379A65364CE}"/>
              </a:ext>
            </a:extLst>
          </p:cNvPr>
          <p:cNvSpPr txBox="1">
            <a:spLocks noGrp="1"/>
          </p:cNvSpPr>
          <p:nvPr>
            <p:ph type="body" sz="quarter" idx="11" hasCustomPrompt="1"/>
          </p:nvPr>
        </p:nvSpPr>
        <p:spPr>
          <a:xfrm>
            <a:off x="462556" y="439171"/>
            <a:ext cx="6981112" cy="273579"/>
          </a:xfrm>
          <a:prstGeom prst="rect">
            <a:avLst/>
          </a:prstGeom>
        </p:spPr>
        <p:txBody>
          <a:bodyPr lIns="0" tIns="0" rIns="0" bIns="0" anchor="ctr" anchorCtr="0">
            <a:spAutoFit/>
          </a:bodyPr>
          <a:lstStyle>
            <a:lvl1pPr marL="0" indent="0">
              <a:lnSpc>
                <a:spcPts val="2133"/>
              </a:lnSpc>
              <a:spcBef>
                <a:spcPts val="0"/>
              </a:spcBef>
              <a:buClrTx/>
              <a:buSzTx/>
              <a:buFontTx/>
              <a:buNone/>
              <a:defRPr sz="18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Slide label</a:t>
            </a:r>
          </a:p>
        </p:txBody>
      </p:sp>
      <p:cxnSp>
        <p:nvCxnSpPr>
          <p:cNvPr id="14" name="Straight Connector 13">
            <a:extLst>
              <a:ext uri="{FF2B5EF4-FFF2-40B4-BE49-F238E27FC236}">
                <a16:creationId xmlns:a16="http://schemas.microsoft.com/office/drawing/2014/main" id="{2F86633A-6DE0-6571-CFBC-E570144C2028}"/>
              </a:ext>
            </a:extLst>
          </p:cNvPr>
          <p:cNvCxnSpPr/>
          <p:nvPr/>
        </p:nvCxnSpPr>
        <p:spPr>
          <a:xfrm>
            <a:off x="452693" y="859892"/>
            <a:ext cx="12192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0861522"/>
      </p:ext>
    </p:extLst>
  </p:cSld>
  <p:clrMapOvr>
    <a:masterClrMapping/>
  </p:clrMapOvr>
  <p:hf sldNum="0"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ontent - 2 Column">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51F35BFC-45DA-41CB-B411-40026E11E6F4}"/>
              </a:ext>
            </a:extLst>
          </p:cNvPr>
          <p:cNvSpPr>
            <a:spLocks noGrp="1"/>
          </p:cNvSpPr>
          <p:nvPr>
            <p:ph idx="1"/>
          </p:nvPr>
        </p:nvSpPr>
        <p:spPr>
          <a:xfrm>
            <a:off x="491320" y="1584960"/>
            <a:ext cx="542688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2">
            <a:extLst>
              <a:ext uri="{FF2B5EF4-FFF2-40B4-BE49-F238E27FC236}">
                <a16:creationId xmlns:a16="http://schemas.microsoft.com/office/drawing/2014/main" id="{B02560BD-FF7E-43D5-95BA-1D2D492F2E93}"/>
              </a:ext>
            </a:extLst>
          </p:cNvPr>
          <p:cNvSpPr>
            <a:spLocks noGrp="1"/>
          </p:cNvSpPr>
          <p:nvPr>
            <p:ph idx="11"/>
          </p:nvPr>
        </p:nvSpPr>
        <p:spPr>
          <a:xfrm>
            <a:off x="6274053" y="1584960"/>
            <a:ext cx="542688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AB6B8D3B-32FF-45CF-8B27-0FFD6F05C29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014070614"/>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Image">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51F35BFC-45DA-41CB-B411-40026E11E6F4}"/>
              </a:ext>
            </a:extLst>
          </p:cNvPr>
          <p:cNvSpPr>
            <a:spLocks noGrp="1"/>
          </p:cNvSpPr>
          <p:nvPr>
            <p:ph idx="1"/>
          </p:nvPr>
        </p:nvSpPr>
        <p:spPr>
          <a:xfrm>
            <a:off x="491320" y="1584960"/>
            <a:ext cx="5426880"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a:extLst>
              <a:ext uri="{FF2B5EF4-FFF2-40B4-BE49-F238E27FC236}">
                <a16:creationId xmlns:a16="http://schemas.microsoft.com/office/drawing/2014/main" id="{E5AD3FD9-5B0C-46BE-A071-C012F798CB75}"/>
              </a:ext>
              <a:ext uri="{C183D7F6-B498-43B3-948B-1728B52AA6E4}">
                <adec:decorative xmlns:adec="http://schemas.microsoft.com/office/drawing/2017/decorative" val="1"/>
              </a:ext>
            </a:extLst>
          </p:cNvPr>
          <p:cNvSpPr>
            <a:spLocks noGrp="1"/>
          </p:cNvSpPr>
          <p:nvPr>
            <p:ph type="pic" sz="quarter" idx="11"/>
          </p:nvPr>
        </p:nvSpPr>
        <p:spPr>
          <a:xfrm>
            <a:off x="6273803" y="1598192"/>
            <a:ext cx="5427132" cy="4772128"/>
          </a:xfrm>
          <a:solidFill>
            <a:schemeClr val="bg1">
              <a:lumMod val="85000"/>
            </a:schemeClr>
          </a:solidFill>
        </p:spPr>
        <p:txBody>
          <a:bodyPr anchor="ctr"/>
          <a:lstStyle>
            <a:lvl1pPr marL="0" indent="0" algn="ctr">
              <a:buNone/>
              <a:defRPr/>
            </a:lvl1pPr>
          </a:lstStyle>
          <a:p>
            <a:r>
              <a:rPr lang="en-US"/>
              <a:t>Click icon to add picture</a:t>
            </a:r>
          </a:p>
        </p:txBody>
      </p:sp>
      <p:sp>
        <p:nvSpPr>
          <p:cNvPr id="9" name="Source Placeholder 4">
            <a:extLst>
              <a:ext uri="{FF2B5EF4-FFF2-40B4-BE49-F238E27FC236}">
                <a16:creationId xmlns:a16="http://schemas.microsoft.com/office/drawing/2014/main" id="{03FF4FC4-D5A3-4522-B317-5ACF8C2D3396}"/>
              </a:ext>
              <a:ext uri="{C183D7F6-B498-43B3-948B-1728B52AA6E4}">
                <adec:decorative xmlns:adec="http://schemas.microsoft.com/office/drawing/2017/decorative" val="1"/>
              </a:ext>
            </a:extLst>
          </p:cNvPr>
          <p:cNvSpPr>
            <a:spLocks noGrp="1"/>
          </p:cNvSpPr>
          <p:nvPr>
            <p:ph type="body" sz="quarter" idx="12" hasCustomPrompt="1"/>
          </p:nvPr>
        </p:nvSpPr>
        <p:spPr>
          <a:xfrm>
            <a:off x="6271684" y="6154876"/>
            <a:ext cx="5429251" cy="215444"/>
          </a:xfrm>
        </p:spPr>
        <p:txBody>
          <a:bodyPr wrap="square" lIns="73152" tIns="45720" rIns="73152" bIns="45720" anchor="b">
            <a:spAutoFit/>
          </a:bodyPr>
          <a:lstStyle>
            <a:lvl1pPr marL="0" indent="0">
              <a:buNone/>
              <a:defRPr sz="800">
                <a:solidFill>
                  <a:schemeClr val="bg1"/>
                </a:solidFill>
              </a:defRPr>
            </a:lvl1pPr>
            <a:lvl5pPr>
              <a:defRPr/>
            </a:lvl5pPr>
          </a:lstStyle>
          <a:p>
            <a:pPr lvl="0"/>
            <a:r>
              <a:rPr lang="en-US"/>
              <a:t>Image credit </a:t>
            </a:r>
          </a:p>
        </p:txBody>
      </p:sp>
      <p:sp>
        <p:nvSpPr>
          <p:cNvPr id="3" name="Title 2">
            <a:extLst>
              <a:ext uri="{FF2B5EF4-FFF2-40B4-BE49-F238E27FC236}">
                <a16:creationId xmlns:a16="http://schemas.microsoft.com/office/drawing/2014/main" id="{10A08727-C71E-42EA-9BA8-41D00FAA115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457831944"/>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Title + 2 Colum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4" y="1331381"/>
            <a:ext cx="5544988" cy="4765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233155" y="1331384"/>
            <a:ext cx="5544988" cy="47646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903551"/>
      </p:ext>
    </p:extLst>
  </p:cSld>
  <p:clrMapOvr>
    <a:masterClrMapping/>
  </p:clrMapOvr>
  <p:hf sldNum="0"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Title + 2 Columns w/ Ico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13812"/>
            <a:ext cx="5532272" cy="38830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273355" y="2213656"/>
            <a:ext cx="5532272" cy="38823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C21E5035-A18F-27D0-150E-BB781954DB19}"/>
              </a:ext>
            </a:extLst>
          </p:cNvPr>
          <p:cNvSpPr>
            <a:spLocks noGrp="1"/>
          </p:cNvSpPr>
          <p:nvPr>
            <p:ph type="pic" sz="quarter" idx="13"/>
          </p:nvPr>
        </p:nvSpPr>
        <p:spPr>
          <a:xfrm>
            <a:off x="472714" y="1304702"/>
            <a:ext cx="730444" cy="732647"/>
          </a:xfrm>
          <a:noFill/>
        </p:spPr>
        <p:txBody>
          <a:bodyPr/>
          <a:lstStyle>
            <a:lvl1pPr>
              <a:defRPr>
                <a:noFill/>
              </a:defRPr>
            </a:lvl1pPr>
          </a:lstStyle>
          <a:p>
            <a:r>
              <a:rPr lang="en-US"/>
              <a:t>Click icon to add picture</a:t>
            </a:r>
          </a:p>
        </p:txBody>
      </p:sp>
      <p:sp>
        <p:nvSpPr>
          <p:cNvPr id="7" name="Picture Placeholder 5">
            <a:extLst>
              <a:ext uri="{FF2B5EF4-FFF2-40B4-BE49-F238E27FC236}">
                <a16:creationId xmlns:a16="http://schemas.microsoft.com/office/drawing/2014/main" id="{BB2FC5F6-C671-477A-DC29-CF8F63529AE9}"/>
              </a:ext>
            </a:extLst>
          </p:cNvPr>
          <p:cNvSpPr>
            <a:spLocks noGrp="1"/>
          </p:cNvSpPr>
          <p:nvPr>
            <p:ph type="pic" sz="quarter" idx="14"/>
          </p:nvPr>
        </p:nvSpPr>
        <p:spPr>
          <a:xfrm>
            <a:off x="6263915" y="1304702"/>
            <a:ext cx="730444" cy="732647"/>
          </a:xfrm>
          <a:noFill/>
        </p:spPr>
        <p:txBody>
          <a:bodyPr/>
          <a:lstStyle>
            <a:lvl1pPr>
              <a:defRPr>
                <a:noFill/>
              </a:defRPr>
            </a:lvl1pPr>
          </a:lstStyle>
          <a:p>
            <a:r>
              <a:rPr lang="en-US"/>
              <a:t>Click icon to add picture</a:t>
            </a:r>
          </a:p>
        </p:txBody>
      </p:sp>
    </p:spTree>
    <p:extLst>
      <p:ext uri="{BB962C8B-B14F-4D97-AF65-F5344CB8AC3E}">
        <p14:creationId xmlns:p14="http://schemas.microsoft.com/office/powerpoint/2010/main" val="3046636842"/>
      </p:ext>
    </p:extLst>
  </p:cSld>
  <p:clrMapOvr>
    <a:masterClrMapping/>
  </p:clrMapOvr>
  <p:hf sldNum="0"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 2 Colum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4" y="1331381"/>
            <a:ext cx="5388388" cy="47654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330899" y="1331384"/>
            <a:ext cx="5388388" cy="476461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9E414B75-47B8-E013-D393-C18CAD10D935}"/>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2991669"/>
      </p:ext>
    </p:extLst>
  </p:cSld>
  <p:clrMapOvr>
    <a:masterClrMapping/>
  </p:clrMapOvr>
  <p:hf sldNum="0"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itle + 2 Columns w/ Ico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310063"/>
            <a:ext cx="5319075" cy="37867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401426" y="2309891"/>
            <a:ext cx="5319075" cy="378610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7" name="Straight Connector 6">
            <a:extLst>
              <a:ext uri="{FF2B5EF4-FFF2-40B4-BE49-F238E27FC236}">
                <a16:creationId xmlns:a16="http://schemas.microsoft.com/office/drawing/2014/main" id="{E6CE3D59-39F4-4486-D3A5-E766EE23F04D}"/>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9" name="Picture Placeholder 5">
            <a:extLst>
              <a:ext uri="{FF2B5EF4-FFF2-40B4-BE49-F238E27FC236}">
                <a16:creationId xmlns:a16="http://schemas.microsoft.com/office/drawing/2014/main" id="{FA848557-3CBB-3E5A-0E53-F55233F156FE}"/>
              </a:ext>
            </a:extLst>
          </p:cNvPr>
          <p:cNvSpPr>
            <a:spLocks noGrp="1"/>
          </p:cNvSpPr>
          <p:nvPr>
            <p:ph type="pic" sz="quarter" idx="13"/>
          </p:nvPr>
        </p:nvSpPr>
        <p:spPr>
          <a:xfrm>
            <a:off x="472713" y="1304702"/>
            <a:ext cx="5317859" cy="732647"/>
          </a:xfrm>
          <a:noFill/>
        </p:spPr>
        <p:txBody>
          <a:bodyPr/>
          <a:lstStyle/>
          <a:p>
            <a:r>
              <a:rPr lang="en-US"/>
              <a:t>Click icon to add picture</a:t>
            </a:r>
          </a:p>
        </p:txBody>
      </p:sp>
      <p:sp>
        <p:nvSpPr>
          <p:cNvPr id="10" name="Picture Placeholder 5">
            <a:extLst>
              <a:ext uri="{FF2B5EF4-FFF2-40B4-BE49-F238E27FC236}">
                <a16:creationId xmlns:a16="http://schemas.microsoft.com/office/drawing/2014/main" id="{60D48C6F-12EE-FD17-39DC-75BECA179F64}"/>
              </a:ext>
            </a:extLst>
          </p:cNvPr>
          <p:cNvSpPr>
            <a:spLocks noGrp="1"/>
          </p:cNvSpPr>
          <p:nvPr>
            <p:ph type="pic" sz="quarter" idx="14"/>
          </p:nvPr>
        </p:nvSpPr>
        <p:spPr>
          <a:xfrm>
            <a:off x="6408292" y="1304702"/>
            <a:ext cx="5317851" cy="732647"/>
          </a:xfrm>
          <a:noFill/>
        </p:spPr>
        <p:txBody>
          <a:bodyPr/>
          <a:lstStyle/>
          <a:p>
            <a:r>
              <a:rPr lang="en-US"/>
              <a:t>Click icon to add picture</a:t>
            </a:r>
          </a:p>
        </p:txBody>
      </p:sp>
    </p:spTree>
    <p:extLst>
      <p:ext uri="{BB962C8B-B14F-4D97-AF65-F5344CB8AC3E}">
        <p14:creationId xmlns:p14="http://schemas.microsoft.com/office/powerpoint/2010/main" val="145754358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 2 Columns w/ Stat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9E414B75-47B8-E013-D393-C18CAD10D935}"/>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7" name="Content Placeholder 3">
            <a:extLst>
              <a:ext uri="{FF2B5EF4-FFF2-40B4-BE49-F238E27FC236}">
                <a16:creationId xmlns:a16="http://schemas.microsoft.com/office/drawing/2014/main" id="{66ACA988-CFF5-0B60-BC13-07FD636C4913}"/>
              </a:ext>
            </a:extLst>
          </p:cNvPr>
          <p:cNvSpPr>
            <a:spLocks noGrp="1"/>
          </p:cNvSpPr>
          <p:nvPr>
            <p:ph sz="quarter" idx="10"/>
          </p:nvPr>
        </p:nvSpPr>
        <p:spPr>
          <a:xfrm>
            <a:off x="472714" y="3295485"/>
            <a:ext cx="5388372" cy="28013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879755E0-D34B-90FA-0C80-B715C0FBA7DC}"/>
              </a:ext>
            </a:extLst>
          </p:cNvPr>
          <p:cNvSpPr>
            <a:spLocks noGrp="1"/>
          </p:cNvSpPr>
          <p:nvPr>
            <p:ph sz="quarter" idx="13" hasCustomPrompt="1"/>
          </p:nvPr>
        </p:nvSpPr>
        <p:spPr>
          <a:xfrm>
            <a:off x="472714" y="883115"/>
            <a:ext cx="5388372" cy="1559658"/>
          </a:xfrm>
        </p:spPr>
        <p:txBody>
          <a:bodyPr anchor="b">
            <a:spAutoFit/>
          </a:bodyPr>
          <a:lstStyle>
            <a:lvl1pPr>
              <a:defRPr sz="7200" b="1"/>
            </a:lvl1pPr>
          </a:lstStyle>
          <a:p>
            <a:pPr lvl="0"/>
            <a:r>
              <a:rPr lang="en-US"/>
              <a:t>00%</a:t>
            </a:r>
          </a:p>
        </p:txBody>
      </p:sp>
      <p:sp>
        <p:nvSpPr>
          <p:cNvPr id="9" name="Content Placeholder 3">
            <a:extLst>
              <a:ext uri="{FF2B5EF4-FFF2-40B4-BE49-F238E27FC236}">
                <a16:creationId xmlns:a16="http://schemas.microsoft.com/office/drawing/2014/main" id="{ECD8A0C6-2F3D-F41D-1E79-8D09560F7DDB}"/>
              </a:ext>
            </a:extLst>
          </p:cNvPr>
          <p:cNvSpPr>
            <a:spLocks noGrp="1"/>
          </p:cNvSpPr>
          <p:nvPr>
            <p:ph sz="quarter" idx="16" hasCustomPrompt="1"/>
          </p:nvPr>
        </p:nvSpPr>
        <p:spPr>
          <a:xfrm>
            <a:off x="472714" y="2438750"/>
            <a:ext cx="5388372" cy="626189"/>
          </a:xfrm>
        </p:spPr>
        <p:txBody>
          <a:bodyPr/>
          <a:lstStyle>
            <a:lvl1pPr>
              <a:defRPr b="1"/>
            </a:lvl1pPr>
          </a:lstStyle>
          <a:p>
            <a:pPr lvl="0"/>
            <a:r>
              <a:rPr lang="en-US"/>
              <a:t>Label gives context to the above statistic</a:t>
            </a:r>
          </a:p>
        </p:txBody>
      </p:sp>
      <p:sp>
        <p:nvSpPr>
          <p:cNvPr id="10" name="Content Placeholder 3">
            <a:extLst>
              <a:ext uri="{FF2B5EF4-FFF2-40B4-BE49-F238E27FC236}">
                <a16:creationId xmlns:a16="http://schemas.microsoft.com/office/drawing/2014/main" id="{DBBD39B0-EB49-2F07-FF76-3EE985EE6F9B}"/>
              </a:ext>
            </a:extLst>
          </p:cNvPr>
          <p:cNvSpPr>
            <a:spLocks noGrp="1"/>
          </p:cNvSpPr>
          <p:nvPr>
            <p:ph sz="quarter" idx="17"/>
          </p:nvPr>
        </p:nvSpPr>
        <p:spPr>
          <a:xfrm>
            <a:off x="6387481" y="3295485"/>
            <a:ext cx="5388372" cy="28013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F042BC88-506F-6026-90DE-C92E85E5E978}"/>
              </a:ext>
            </a:extLst>
          </p:cNvPr>
          <p:cNvSpPr>
            <a:spLocks noGrp="1"/>
          </p:cNvSpPr>
          <p:nvPr>
            <p:ph sz="quarter" idx="18" hasCustomPrompt="1"/>
          </p:nvPr>
        </p:nvSpPr>
        <p:spPr>
          <a:xfrm>
            <a:off x="6387481" y="883115"/>
            <a:ext cx="5388372" cy="1559658"/>
          </a:xfrm>
        </p:spPr>
        <p:txBody>
          <a:bodyPr anchor="b">
            <a:spAutoFit/>
          </a:bodyPr>
          <a:lstStyle>
            <a:lvl1pPr>
              <a:defRPr sz="7200" b="1"/>
            </a:lvl1pPr>
          </a:lstStyle>
          <a:p>
            <a:pPr lvl="0"/>
            <a:r>
              <a:rPr lang="en-US"/>
              <a:t>00%</a:t>
            </a:r>
          </a:p>
        </p:txBody>
      </p:sp>
      <p:sp>
        <p:nvSpPr>
          <p:cNvPr id="12" name="Content Placeholder 3">
            <a:extLst>
              <a:ext uri="{FF2B5EF4-FFF2-40B4-BE49-F238E27FC236}">
                <a16:creationId xmlns:a16="http://schemas.microsoft.com/office/drawing/2014/main" id="{739871CF-B94F-22F1-B059-92D3D1C35E80}"/>
              </a:ext>
            </a:extLst>
          </p:cNvPr>
          <p:cNvSpPr>
            <a:spLocks noGrp="1"/>
          </p:cNvSpPr>
          <p:nvPr>
            <p:ph sz="quarter" idx="19" hasCustomPrompt="1"/>
          </p:nvPr>
        </p:nvSpPr>
        <p:spPr>
          <a:xfrm>
            <a:off x="6387481" y="2438750"/>
            <a:ext cx="5388372" cy="626189"/>
          </a:xfrm>
        </p:spPr>
        <p:txBody>
          <a:bodyPr/>
          <a:lstStyle>
            <a:lvl1pPr>
              <a:defRPr b="1"/>
            </a:lvl1pPr>
          </a:lstStyle>
          <a:p>
            <a:pPr lvl="0"/>
            <a:r>
              <a:rPr lang="en-US"/>
              <a:t>Label gives context to the above statistic</a:t>
            </a:r>
          </a:p>
        </p:txBody>
      </p:sp>
    </p:spTree>
    <p:extLst>
      <p:ext uri="{BB962C8B-B14F-4D97-AF65-F5344CB8AC3E}">
        <p14:creationId xmlns:p14="http://schemas.microsoft.com/office/powerpoint/2010/main" val="3722675363"/>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 2 Columns w/ Image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35639"/>
            <a:ext cx="5532272" cy="2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273355" y="3635229"/>
            <a:ext cx="5532272" cy="2460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4" y="1304701"/>
            <a:ext cx="5533804"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8" name="Picture Placeholder 5">
            <a:extLst>
              <a:ext uri="{FF2B5EF4-FFF2-40B4-BE49-F238E27FC236}">
                <a16:creationId xmlns:a16="http://schemas.microsoft.com/office/drawing/2014/main" id="{7FD239D0-8173-0C66-3E93-E3E53275B348}"/>
              </a:ext>
            </a:extLst>
          </p:cNvPr>
          <p:cNvSpPr>
            <a:spLocks noGrp="1"/>
          </p:cNvSpPr>
          <p:nvPr>
            <p:ph type="pic" sz="quarter" idx="14"/>
          </p:nvPr>
        </p:nvSpPr>
        <p:spPr>
          <a:xfrm>
            <a:off x="6244339" y="1304701"/>
            <a:ext cx="5533804"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Tree>
    <p:extLst>
      <p:ext uri="{BB962C8B-B14F-4D97-AF65-F5344CB8AC3E}">
        <p14:creationId xmlns:p14="http://schemas.microsoft.com/office/powerpoint/2010/main" val="2704092360"/>
      </p:ext>
    </p:extLst>
  </p:cSld>
  <p:clrMapOvr>
    <a:masterClrMapping/>
  </p:clrMapOvr>
  <p:hf sldNum="0"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 2 Columns w/ Image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p:spPr>
        <p:txBody>
          <a:bodyPr>
            <a:spAutoFit/>
          </a:bodyPr>
          <a:lstStyle>
            <a:lvl1pPr>
              <a:defRPr sz="3733">
                <a:solidFill>
                  <a:schemeClr val="tx1"/>
                </a:solidFill>
              </a:defRPr>
            </a:lvl1pPr>
          </a:lstStyle>
          <a:p>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12859"/>
            <a:ext cx="5319075" cy="2483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6401426" y="3612453"/>
            <a:ext cx="5319075" cy="2483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3" name="Picture Placeholder 5">
            <a:extLst>
              <a:ext uri="{FF2B5EF4-FFF2-40B4-BE49-F238E27FC236}">
                <a16:creationId xmlns:a16="http://schemas.microsoft.com/office/drawing/2014/main" id="{C2972371-8BA4-B379-AE3F-B6555F695276}"/>
              </a:ext>
            </a:extLst>
          </p:cNvPr>
          <p:cNvSpPr>
            <a:spLocks noGrp="1"/>
          </p:cNvSpPr>
          <p:nvPr>
            <p:ph type="pic" sz="quarter" idx="13"/>
          </p:nvPr>
        </p:nvSpPr>
        <p:spPr>
          <a:xfrm>
            <a:off x="472714" y="1304701"/>
            <a:ext cx="5332468"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8" name="Picture Placeholder 5">
            <a:extLst>
              <a:ext uri="{FF2B5EF4-FFF2-40B4-BE49-F238E27FC236}">
                <a16:creationId xmlns:a16="http://schemas.microsoft.com/office/drawing/2014/main" id="{23766477-A46A-92A7-908C-E5AB6497896A}"/>
              </a:ext>
            </a:extLst>
          </p:cNvPr>
          <p:cNvSpPr>
            <a:spLocks noGrp="1"/>
          </p:cNvSpPr>
          <p:nvPr>
            <p:ph type="pic" sz="quarter" idx="14"/>
          </p:nvPr>
        </p:nvSpPr>
        <p:spPr>
          <a:xfrm>
            <a:off x="6389749" y="1304701"/>
            <a:ext cx="5332468"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cxnSp>
        <p:nvCxnSpPr>
          <p:cNvPr id="7" name="Straight Connector 6">
            <a:extLst>
              <a:ext uri="{FF2B5EF4-FFF2-40B4-BE49-F238E27FC236}">
                <a16:creationId xmlns:a16="http://schemas.microsoft.com/office/drawing/2014/main" id="{E6CE3D59-39F4-4486-D3A5-E766EE23F04D}"/>
              </a:ext>
            </a:extLst>
          </p:cNvPr>
          <p:cNvCxnSpPr>
            <a:cxnSpLocks/>
          </p:cNvCxnSpPr>
          <p:nvPr/>
        </p:nvCxnSpPr>
        <p:spPr>
          <a:xfrm>
            <a:off x="6096000"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1380079970"/>
      </p:ext>
    </p:extLst>
  </p:cSld>
  <p:clrMapOvr>
    <a:masterClrMapping/>
  </p:clrMapOvr>
  <p:hf sldNum="0"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Header-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271"/>
            <a:ext cx="11582400" cy="914400"/>
          </a:xfrm>
        </p:spPr>
        <p:txBody>
          <a:bodyPr/>
          <a:lstStyle>
            <a:lvl1pPr>
              <a:defRPr cap="none" baseline="0">
                <a:latin typeface="+mj-lt"/>
              </a:defRPr>
            </a:lvl1pPr>
          </a:lstStyle>
          <a:p>
            <a:r>
              <a:rPr lang="en-US"/>
              <a:t>Click to edit master title style</a:t>
            </a:r>
          </a:p>
        </p:txBody>
      </p:sp>
      <p:sp>
        <p:nvSpPr>
          <p:cNvPr id="27" name="Content Placeholder 2">
            <a:extLst>
              <a:ext uri="{FF2B5EF4-FFF2-40B4-BE49-F238E27FC236}">
                <a16:creationId xmlns:a16="http://schemas.microsoft.com/office/drawing/2014/main" id="{DE370DF9-BEF8-4904-889E-D1D9233B54B9}"/>
              </a:ext>
            </a:extLst>
          </p:cNvPr>
          <p:cNvSpPr>
            <a:spLocks noGrp="1"/>
          </p:cNvSpPr>
          <p:nvPr>
            <p:ph idx="13" hasCustomPrompt="1"/>
          </p:nvPr>
        </p:nvSpPr>
        <p:spPr>
          <a:xfrm>
            <a:off x="304800" y="1135452"/>
            <a:ext cx="5577841" cy="548640"/>
          </a:xfrm>
        </p:spPr>
        <p:txBody>
          <a:bodyPr lIns="0" rIns="0" anchor="b" anchorCtr="0">
            <a:noAutofit/>
          </a:bodyPr>
          <a:lstStyle>
            <a:lvl1pPr marL="0" indent="0">
              <a:buNone/>
              <a:defRPr sz="28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dirty="0"/>
              <a:t>Click to Edit Master</a:t>
            </a:r>
          </a:p>
        </p:txBody>
      </p:sp>
      <p:sp>
        <p:nvSpPr>
          <p:cNvPr id="28" name="Content Placeholder 2">
            <a:extLst>
              <a:ext uri="{FF2B5EF4-FFF2-40B4-BE49-F238E27FC236}">
                <a16:creationId xmlns:a16="http://schemas.microsoft.com/office/drawing/2014/main" id="{E7A3D1B7-8F01-4900-BBA5-03C6A6497C48}"/>
              </a:ext>
            </a:extLst>
          </p:cNvPr>
          <p:cNvSpPr>
            <a:spLocks noGrp="1"/>
          </p:cNvSpPr>
          <p:nvPr>
            <p:ph idx="15" hasCustomPrompt="1"/>
          </p:nvPr>
        </p:nvSpPr>
        <p:spPr>
          <a:xfrm>
            <a:off x="6309360" y="1135452"/>
            <a:ext cx="5577840" cy="548640"/>
          </a:xfrm>
        </p:spPr>
        <p:txBody>
          <a:bodyPr lIns="0" rIns="0" anchor="b" anchorCtr="0">
            <a:noAutofit/>
          </a:bodyPr>
          <a:lstStyle>
            <a:lvl1pPr marL="0" indent="0">
              <a:buNone/>
              <a:defRPr sz="28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9" name="Content Placeholder 2">
            <a:extLst>
              <a:ext uri="{FF2B5EF4-FFF2-40B4-BE49-F238E27FC236}">
                <a16:creationId xmlns:a16="http://schemas.microsoft.com/office/drawing/2014/main" id="{D9F7378E-8F22-4629-8D42-7A2674CD07FD}"/>
              </a:ext>
            </a:extLst>
          </p:cNvPr>
          <p:cNvSpPr>
            <a:spLocks noGrp="1"/>
          </p:cNvSpPr>
          <p:nvPr>
            <p:ph idx="16"/>
          </p:nvPr>
        </p:nvSpPr>
        <p:spPr>
          <a:xfrm>
            <a:off x="6309360" y="1787965"/>
            <a:ext cx="5577840" cy="4572000"/>
          </a:xfrm>
        </p:spPr>
        <p:txBody>
          <a:bodyPr lIns="0" rIns="0"/>
          <a:lstStyle>
            <a:lvl1pPr marL="342900" indent="-342900">
              <a:lnSpc>
                <a:spcPct val="100000"/>
              </a:lnSpc>
              <a:buFont typeface="Arial" panose="020B0604020202020204" pitchFamily="34" charset="0"/>
              <a:buChar char="•"/>
              <a:defRPr b="0" i="0">
                <a:solidFill>
                  <a:schemeClr val="tx2"/>
                </a:solidFill>
                <a:latin typeface="+mn-lt"/>
              </a:defRPr>
            </a:lvl1pPr>
            <a:lvl2pPr marL="685800" indent="-342900">
              <a:lnSpc>
                <a:spcPct val="100000"/>
              </a:lnSpc>
              <a:buFont typeface="Arial" panose="020B0604020202020204" pitchFamily="34" charset="0"/>
              <a:buChar char="•"/>
              <a:defRPr b="0" i="0">
                <a:solidFill>
                  <a:schemeClr val="bg2"/>
                </a:solidFill>
                <a:latin typeface="+mn-lt"/>
              </a:defRPr>
            </a:lvl2pPr>
            <a:lvl3pPr marL="971550" indent="-285750">
              <a:lnSpc>
                <a:spcPct val="100000"/>
              </a:lnSpc>
              <a:buFont typeface="Arial" panose="020B0604020202020204" pitchFamily="34" charset="0"/>
              <a:buChar char="•"/>
              <a:defRPr b="0" i="0">
                <a:solidFill>
                  <a:schemeClr val="bg2"/>
                </a:solidFill>
                <a:latin typeface="+mn-lt"/>
              </a:defRPr>
            </a:lvl3pPr>
            <a:lvl4pPr marL="1314450" indent="-285750">
              <a:lnSpc>
                <a:spcPct val="100000"/>
              </a:lnSpc>
              <a:buFont typeface="Arial" panose="020B0604020202020204" pitchFamily="34" charset="0"/>
              <a:buChar char="•"/>
              <a:defRPr b="0" i="0">
                <a:solidFill>
                  <a:schemeClr val="bg2"/>
                </a:solidFill>
                <a:latin typeface="+mn-lt"/>
              </a:defRPr>
            </a:lvl4pPr>
            <a:lvl5pPr marL="1657350" indent="-285750">
              <a:lnSpc>
                <a:spcPct val="10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Content Placeholder 2">
            <a:extLst>
              <a:ext uri="{FF2B5EF4-FFF2-40B4-BE49-F238E27FC236}">
                <a16:creationId xmlns:a16="http://schemas.microsoft.com/office/drawing/2014/main" id="{32E4013B-530F-43B5-8348-89617F5A50DA}"/>
              </a:ext>
            </a:extLst>
          </p:cNvPr>
          <p:cNvSpPr>
            <a:spLocks noGrp="1"/>
          </p:cNvSpPr>
          <p:nvPr>
            <p:ph idx="17"/>
          </p:nvPr>
        </p:nvSpPr>
        <p:spPr>
          <a:xfrm>
            <a:off x="304800" y="1787965"/>
            <a:ext cx="5577841" cy="4572000"/>
          </a:xfrm>
        </p:spPr>
        <p:txBody>
          <a:bodyPr lIns="0" rIns="0"/>
          <a:lstStyle>
            <a:lvl1pPr marL="342900" indent="-342900">
              <a:lnSpc>
                <a:spcPct val="100000"/>
              </a:lnSpc>
              <a:buFont typeface="Arial" panose="020B0604020202020204" pitchFamily="34" charset="0"/>
              <a:buChar char="•"/>
              <a:defRPr b="0" i="0">
                <a:solidFill>
                  <a:schemeClr val="tx2"/>
                </a:solidFill>
                <a:latin typeface="+mn-lt"/>
              </a:defRPr>
            </a:lvl1pPr>
            <a:lvl2pPr marL="685800" indent="-342900">
              <a:lnSpc>
                <a:spcPct val="100000"/>
              </a:lnSpc>
              <a:buFont typeface="Arial" panose="020B0604020202020204" pitchFamily="34" charset="0"/>
              <a:buChar char="•"/>
              <a:defRPr b="0" i="0">
                <a:solidFill>
                  <a:schemeClr val="bg2"/>
                </a:solidFill>
                <a:latin typeface="+mn-lt"/>
              </a:defRPr>
            </a:lvl2pPr>
            <a:lvl3pPr marL="971550" indent="-285750">
              <a:lnSpc>
                <a:spcPct val="100000"/>
              </a:lnSpc>
              <a:buFont typeface="Arial" panose="020B0604020202020204" pitchFamily="34" charset="0"/>
              <a:buChar char="•"/>
              <a:defRPr b="0" i="0">
                <a:solidFill>
                  <a:schemeClr val="bg2"/>
                </a:solidFill>
                <a:latin typeface="+mn-lt"/>
              </a:defRPr>
            </a:lvl3pPr>
            <a:lvl4pPr marL="1314450" indent="-285750">
              <a:lnSpc>
                <a:spcPct val="100000"/>
              </a:lnSpc>
              <a:buFont typeface="Arial" panose="020B0604020202020204" pitchFamily="34" charset="0"/>
              <a:buChar char="•"/>
              <a:defRPr b="0" i="0">
                <a:solidFill>
                  <a:schemeClr val="bg2"/>
                </a:solidFill>
                <a:latin typeface="+mn-lt"/>
              </a:defRPr>
            </a:lvl4pPr>
            <a:lvl5pPr marL="1657350" indent="-285750">
              <a:lnSpc>
                <a:spcPct val="100000"/>
              </a:lnSpc>
              <a:buFont typeface="Arial" panose="020B0604020202020204" pitchFamily="34" charset="0"/>
              <a:buChar char="•"/>
              <a:defRPr b="0" i="0">
                <a:solidFill>
                  <a:schemeClr val="bg2"/>
                </a:solidFill>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71686464"/>
      </p:ext>
    </p:extLst>
  </p:cSld>
  <p:clrMapOvr>
    <a:masterClrMapping/>
  </p:clrMapOvr>
  <p:hf sldNum="0"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Header-Content - Two Column - Blue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FB56AA0-9597-9BB2-AC13-BBA02E340AED}"/>
              </a:ext>
            </a:extLst>
          </p:cNvPr>
          <p:cNvSpPr/>
          <p:nvPr/>
        </p:nvSpPr>
        <p:spPr>
          <a:xfrm>
            <a:off x="0"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Inter" panose="02000503000000020004" pitchFamily="2" charset="0"/>
              <a:ea typeface="+mn-ea"/>
              <a:cs typeface="+mn-cs"/>
            </a:endParaRPr>
          </a:p>
        </p:txBody>
      </p:sp>
      <p:sp>
        <p:nvSpPr>
          <p:cNvPr id="10" name="Rectangle 9">
            <a:extLst>
              <a:ext uri="{FF2B5EF4-FFF2-40B4-BE49-F238E27FC236}">
                <a16:creationId xmlns:a16="http://schemas.microsoft.com/office/drawing/2014/main" id="{8D3579DB-C3CB-4F03-8B7E-9E467F1C119E}"/>
              </a:ext>
            </a:extLst>
          </p:cNvPr>
          <p:cNvSpPr/>
          <p:nvPr/>
        </p:nvSpPr>
        <p:spPr>
          <a:xfrm>
            <a:off x="0"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Inter" panose="02000503000000020004" pitchFamily="2" charset="0"/>
              <a:ea typeface="+mn-ea"/>
              <a:cs typeface="+mn-cs"/>
            </a:endParaRPr>
          </a:p>
        </p:txBody>
      </p:sp>
      <p:sp>
        <p:nvSpPr>
          <p:cNvPr id="2" name="Title 1"/>
          <p:cNvSpPr>
            <a:spLocks noGrp="1"/>
          </p:cNvSpPr>
          <p:nvPr>
            <p:ph type="title" hasCustomPrompt="1"/>
          </p:nvPr>
        </p:nvSpPr>
        <p:spPr/>
        <p:txBody>
          <a:bodyPr/>
          <a:lstStyle>
            <a:lvl1pPr>
              <a:defRPr cap="none" baseline="0">
                <a:solidFill>
                  <a:schemeClr val="bg1"/>
                </a:solidFill>
              </a:defRPr>
            </a:lvl1pPr>
          </a:lstStyle>
          <a:p>
            <a:r>
              <a:rPr lang="en-US"/>
              <a:t>Click to edit master title style</a:t>
            </a:r>
          </a:p>
        </p:txBody>
      </p:sp>
      <p:sp>
        <p:nvSpPr>
          <p:cNvPr id="18" name="Content Placeholder 2">
            <a:extLst>
              <a:ext uri="{FF2B5EF4-FFF2-40B4-BE49-F238E27FC236}">
                <a16:creationId xmlns:a16="http://schemas.microsoft.com/office/drawing/2014/main" id="{67DF1748-31E2-4AC2-B9FF-8FE72F2D4B77}"/>
              </a:ext>
            </a:extLst>
          </p:cNvPr>
          <p:cNvSpPr>
            <a:spLocks noGrp="1"/>
          </p:cNvSpPr>
          <p:nvPr>
            <p:ph idx="13" hasCustomPrompt="1"/>
          </p:nvPr>
        </p:nvSpPr>
        <p:spPr>
          <a:xfrm>
            <a:off x="304800" y="1188720"/>
            <a:ext cx="5577841" cy="548640"/>
          </a:xfrm>
        </p:spPr>
        <p:txBody>
          <a:bodyPr lIns="0" rIns="0" anchor="b" anchorCtr="0"/>
          <a:lstStyle>
            <a:lvl1pPr marL="0" indent="0">
              <a:buNone/>
              <a:defRPr sz="24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19" name="Content Placeholder 2">
            <a:extLst>
              <a:ext uri="{FF2B5EF4-FFF2-40B4-BE49-F238E27FC236}">
                <a16:creationId xmlns:a16="http://schemas.microsoft.com/office/drawing/2014/main" id="{F8A5F76C-B573-454B-A9D8-4027BCEB6D5D}"/>
              </a:ext>
            </a:extLst>
          </p:cNvPr>
          <p:cNvSpPr>
            <a:spLocks noGrp="1"/>
          </p:cNvSpPr>
          <p:nvPr>
            <p:ph idx="15" hasCustomPrompt="1"/>
          </p:nvPr>
        </p:nvSpPr>
        <p:spPr>
          <a:xfrm>
            <a:off x="6309360" y="1188720"/>
            <a:ext cx="5577840" cy="548640"/>
          </a:xfrm>
        </p:spPr>
        <p:txBody>
          <a:bodyPr lIns="0" rIns="0" anchor="b" anchorCtr="0"/>
          <a:lstStyle>
            <a:lvl1pPr marL="0" indent="0">
              <a:buNone/>
              <a:defRPr sz="2400" b="1" i="0" cap="none"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0" name="Content Placeholder 2">
            <a:extLst>
              <a:ext uri="{FF2B5EF4-FFF2-40B4-BE49-F238E27FC236}">
                <a16:creationId xmlns:a16="http://schemas.microsoft.com/office/drawing/2014/main" id="{D8F20F21-99DA-4007-8CA6-BF22634A2DF4}"/>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2">
            <a:extLst>
              <a:ext uri="{FF2B5EF4-FFF2-40B4-BE49-F238E27FC236}">
                <a16:creationId xmlns:a16="http://schemas.microsoft.com/office/drawing/2014/main" id="{A20B0B0B-63BD-49D6-BB43-090487CE23D4}"/>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a:extLst>
              <a:ext uri="{FF2B5EF4-FFF2-40B4-BE49-F238E27FC236}">
                <a16:creationId xmlns:a16="http://schemas.microsoft.com/office/drawing/2014/main" id="{3B1D83F7-1C44-7425-DAC3-0C2432296281}"/>
              </a:ext>
            </a:extLst>
          </p:cNvPr>
          <p:cNvSpPr/>
          <p:nvPr userDrawn="1"/>
        </p:nvSpPr>
        <p:spPr>
          <a:xfrm>
            <a:off x="0" y="1"/>
            <a:ext cx="12192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Tw Cen MT Condensed"/>
              <a:ea typeface="+mn-ea"/>
              <a:cs typeface="+mn-cs"/>
            </a:endParaRPr>
          </a:p>
        </p:txBody>
      </p:sp>
    </p:spTree>
    <p:extLst>
      <p:ext uri="{BB962C8B-B14F-4D97-AF65-F5344CB8AC3E}">
        <p14:creationId xmlns:p14="http://schemas.microsoft.com/office/powerpoint/2010/main" val="7437136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and Content - Two Column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160020"/>
            <a:ext cx="11582400" cy="914400"/>
          </a:xfrm>
        </p:spPr>
        <p:txBody>
          <a:bodyPr anchor="ctr"/>
          <a:lstStyle>
            <a:lvl1pPr>
              <a:defRPr cap="none" baseline="0">
                <a:latin typeface="+mj-lt"/>
              </a:defRPr>
            </a:lvl1pPr>
          </a:lstStyle>
          <a:p>
            <a:r>
              <a:rPr lang="en-US"/>
              <a:t>Click to edit master title style</a:t>
            </a:r>
          </a:p>
        </p:txBody>
      </p:sp>
      <p:sp>
        <p:nvSpPr>
          <p:cNvPr id="10" name="Content Placeholder 2">
            <a:extLst>
              <a:ext uri="{FF2B5EF4-FFF2-40B4-BE49-F238E27FC236}">
                <a16:creationId xmlns:a16="http://schemas.microsoft.com/office/drawing/2014/main" id="{9BCB07CF-B1CA-41B3-A13C-59CE8941A69C}"/>
              </a:ext>
            </a:extLst>
          </p:cNvPr>
          <p:cNvSpPr>
            <a:spLocks noGrp="1"/>
          </p:cNvSpPr>
          <p:nvPr>
            <p:ph idx="16"/>
          </p:nvPr>
        </p:nvSpPr>
        <p:spPr>
          <a:xfrm>
            <a:off x="6309360" y="1188720"/>
            <a:ext cx="5577840"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F05A0A7-E253-42B3-9C76-D9E6258CA8F9}"/>
              </a:ext>
            </a:extLst>
          </p:cNvPr>
          <p:cNvSpPr>
            <a:spLocks noGrp="1"/>
          </p:cNvSpPr>
          <p:nvPr>
            <p:ph idx="18"/>
          </p:nvPr>
        </p:nvSpPr>
        <p:spPr>
          <a:xfrm>
            <a:off x="304800" y="1188720"/>
            <a:ext cx="5577841"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91168213"/>
      </p:ext>
    </p:extLst>
  </p:cSld>
  <p:clrMapOvr>
    <a:masterClrMapping/>
  </p:clrMapOvr>
  <p:hf sldNum="0"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and Content - Two Column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316524"/>
            <a:ext cx="11582400" cy="914400"/>
          </a:xfrm>
        </p:spPr>
        <p:txBody>
          <a:bodyPr anchor="ctr"/>
          <a:lstStyle>
            <a:lvl1pPr>
              <a:defRPr cap="none" baseline="0">
                <a:solidFill>
                  <a:schemeClr val="tx1"/>
                </a:solidFill>
                <a:latin typeface="+mj-lt"/>
              </a:defRPr>
            </a:lvl1pPr>
          </a:lstStyle>
          <a:p>
            <a:r>
              <a:rPr lang="en-US"/>
              <a:t>Click to edit master title style</a:t>
            </a:r>
          </a:p>
        </p:txBody>
      </p:sp>
      <p:sp>
        <p:nvSpPr>
          <p:cNvPr id="9" name="Content Placeholder 2">
            <a:extLst>
              <a:ext uri="{FF2B5EF4-FFF2-40B4-BE49-F238E27FC236}">
                <a16:creationId xmlns:a16="http://schemas.microsoft.com/office/drawing/2014/main" id="{221BD50C-2A34-4751-8DC6-53D9BC1DE340}"/>
              </a:ext>
            </a:extLst>
          </p:cNvPr>
          <p:cNvSpPr>
            <a:spLocks noGrp="1"/>
          </p:cNvSpPr>
          <p:nvPr>
            <p:ph idx="16"/>
          </p:nvPr>
        </p:nvSpPr>
        <p:spPr>
          <a:xfrm>
            <a:off x="6309360" y="1230924"/>
            <a:ext cx="5577840"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570A2484-FFFB-45E2-8DF3-40CD946D7B06}"/>
              </a:ext>
            </a:extLst>
          </p:cNvPr>
          <p:cNvSpPr>
            <a:spLocks noGrp="1"/>
          </p:cNvSpPr>
          <p:nvPr>
            <p:ph idx="18"/>
          </p:nvPr>
        </p:nvSpPr>
        <p:spPr>
          <a:xfrm>
            <a:off x="304801" y="1230924"/>
            <a:ext cx="5577840" cy="5212080"/>
          </a:xfrm>
        </p:spPr>
        <p:txBody>
          <a:bodyPr lIns="0" rIns="0"/>
          <a:lstStyle>
            <a:lvl1pPr marL="342900" indent="-342900">
              <a:lnSpc>
                <a:spcPct val="150000"/>
              </a:lnSpc>
              <a:buFont typeface="Arial" panose="020B0604020202020204" pitchFamily="34" charset="0"/>
              <a:buChar char="•"/>
              <a:defRPr b="0" i="0">
                <a:solidFill>
                  <a:schemeClr val="tx2"/>
                </a:solidFill>
                <a:latin typeface="+mn-lt"/>
              </a:defRPr>
            </a:lvl1pPr>
            <a:lvl2pPr marL="685800" indent="-342900">
              <a:lnSpc>
                <a:spcPct val="150000"/>
              </a:lnSpc>
              <a:buFont typeface="Arial" panose="020B0604020202020204" pitchFamily="34" charset="0"/>
              <a:buChar char="•"/>
              <a:defRPr b="0" i="0">
                <a:solidFill>
                  <a:schemeClr val="bg2"/>
                </a:solidFill>
                <a:latin typeface="+mn-lt"/>
              </a:defRPr>
            </a:lvl2pPr>
            <a:lvl3pPr marL="971550" indent="-285750">
              <a:lnSpc>
                <a:spcPct val="150000"/>
              </a:lnSpc>
              <a:buFont typeface="Arial" panose="020B0604020202020204" pitchFamily="34" charset="0"/>
              <a:buChar char="•"/>
              <a:defRPr b="0" i="0">
                <a:solidFill>
                  <a:schemeClr val="bg2"/>
                </a:solidFill>
                <a:latin typeface="+mn-lt"/>
              </a:defRPr>
            </a:lvl3pPr>
            <a:lvl4pPr marL="1314450" indent="-285750">
              <a:lnSpc>
                <a:spcPct val="150000"/>
              </a:lnSpc>
              <a:buFont typeface="Arial" panose="020B0604020202020204" pitchFamily="34" charset="0"/>
              <a:buChar char="•"/>
              <a:defRPr b="0" i="0">
                <a:solidFill>
                  <a:schemeClr val="bg2"/>
                </a:solidFill>
                <a:latin typeface="+mn-lt"/>
              </a:defRPr>
            </a:lvl4pPr>
            <a:lvl5pPr marL="1657350" indent="-285750">
              <a:lnSpc>
                <a:spcPct val="150000"/>
              </a:lnSpc>
              <a:buFont typeface="Arial" panose="020B0604020202020204" pitchFamily="34" charset="0"/>
              <a:buChar char="•"/>
              <a:defRPr b="0" i="0">
                <a:solidFill>
                  <a:schemeClr val="bg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31562150"/>
      </p:ext>
    </p:extLst>
  </p:cSld>
  <p:clrMapOvr>
    <a:masterClrMapping/>
  </p:clrMapOvr>
  <p:hf sldNum="0"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 3 Columns w/ Ico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45895"/>
            <a:ext cx="3474720" cy="38509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2245736"/>
            <a:ext cx="3474720" cy="38502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2245736"/>
            <a:ext cx="3474720" cy="38502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1" name="Straight Connector 10">
            <a:extLst>
              <a:ext uri="{FF2B5EF4-FFF2-40B4-BE49-F238E27FC236}">
                <a16:creationId xmlns:a16="http://schemas.microsoft.com/office/drawing/2014/main" id="{3AA89C8D-9BD3-A3C6-659C-38208AE31F8E}"/>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D90E0172-3450-0D00-5345-F4207B990E50}"/>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6" name="Picture Placeholder 5">
            <a:extLst>
              <a:ext uri="{FF2B5EF4-FFF2-40B4-BE49-F238E27FC236}">
                <a16:creationId xmlns:a16="http://schemas.microsoft.com/office/drawing/2014/main" id="{292F1ABA-3B22-0C59-BADD-38721451FED7}"/>
              </a:ext>
            </a:extLst>
          </p:cNvPr>
          <p:cNvSpPr>
            <a:spLocks noGrp="1"/>
          </p:cNvSpPr>
          <p:nvPr>
            <p:ph type="pic" sz="quarter" idx="13"/>
          </p:nvPr>
        </p:nvSpPr>
        <p:spPr>
          <a:xfrm>
            <a:off x="472713" y="1304702"/>
            <a:ext cx="3483463" cy="732647"/>
          </a:xfrm>
          <a:noFill/>
        </p:spPr>
        <p:txBody>
          <a:bodyPr/>
          <a:lstStyle>
            <a:lvl1pPr>
              <a:defRPr>
                <a:noFill/>
              </a:defRPr>
            </a:lvl1pPr>
          </a:lstStyle>
          <a:p>
            <a:r>
              <a:rPr lang="en-US"/>
              <a:t>Click icon to add picture</a:t>
            </a:r>
          </a:p>
        </p:txBody>
      </p:sp>
      <p:sp>
        <p:nvSpPr>
          <p:cNvPr id="17" name="Picture Placeholder 5">
            <a:extLst>
              <a:ext uri="{FF2B5EF4-FFF2-40B4-BE49-F238E27FC236}">
                <a16:creationId xmlns:a16="http://schemas.microsoft.com/office/drawing/2014/main" id="{B8EC8D8F-1801-322F-A37B-EAE5AD2806AC}"/>
              </a:ext>
            </a:extLst>
          </p:cNvPr>
          <p:cNvSpPr>
            <a:spLocks noGrp="1"/>
          </p:cNvSpPr>
          <p:nvPr>
            <p:ph type="pic" sz="quarter" idx="14"/>
          </p:nvPr>
        </p:nvSpPr>
        <p:spPr>
          <a:xfrm>
            <a:off x="4386986" y="1304702"/>
            <a:ext cx="3461187" cy="732647"/>
          </a:xfrm>
          <a:noFill/>
        </p:spPr>
        <p:txBody>
          <a:bodyPr/>
          <a:lstStyle>
            <a:lvl1pPr>
              <a:defRPr>
                <a:noFill/>
              </a:defRPr>
            </a:lvl1pPr>
          </a:lstStyle>
          <a:p>
            <a:r>
              <a:rPr lang="en-US"/>
              <a:t>Click icon to add picture</a:t>
            </a:r>
          </a:p>
        </p:txBody>
      </p:sp>
      <p:sp>
        <p:nvSpPr>
          <p:cNvPr id="18" name="Picture Placeholder 5">
            <a:extLst>
              <a:ext uri="{FF2B5EF4-FFF2-40B4-BE49-F238E27FC236}">
                <a16:creationId xmlns:a16="http://schemas.microsoft.com/office/drawing/2014/main" id="{C08CDBFB-4708-8444-0F2F-8B1D2275812C}"/>
              </a:ext>
            </a:extLst>
          </p:cNvPr>
          <p:cNvSpPr>
            <a:spLocks noGrp="1"/>
          </p:cNvSpPr>
          <p:nvPr>
            <p:ph type="pic" sz="quarter" idx="15"/>
          </p:nvPr>
        </p:nvSpPr>
        <p:spPr>
          <a:xfrm>
            <a:off x="8301261" y="1304702"/>
            <a:ext cx="3461186" cy="732647"/>
          </a:xfrm>
          <a:noFill/>
        </p:spPr>
        <p:txBody>
          <a:bodyPr/>
          <a:lstStyle>
            <a:lvl1pPr>
              <a:defRPr>
                <a:noFill/>
              </a:defRPr>
            </a:lvl1pPr>
          </a:lstStyle>
          <a:p>
            <a:r>
              <a:rPr lang="en-US"/>
              <a:t>Click icon to add picture</a:t>
            </a:r>
          </a:p>
        </p:txBody>
      </p:sp>
    </p:spTree>
    <p:extLst>
      <p:ext uri="{BB962C8B-B14F-4D97-AF65-F5344CB8AC3E}">
        <p14:creationId xmlns:p14="http://schemas.microsoft.com/office/powerpoint/2010/main" val="3552500031"/>
      </p:ext>
    </p:extLst>
  </p:cSld>
  <p:clrMapOvr>
    <a:masterClrMapping/>
  </p:clrMapOvr>
  <p:hf sldNum="0"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 3 Columns w/ Stats Green Divider">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295485"/>
            <a:ext cx="3474720" cy="28013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3295136"/>
            <a:ext cx="3474720" cy="2800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3295136"/>
            <a:ext cx="3474720" cy="2800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0" name="Content Placeholder 3">
            <a:extLst>
              <a:ext uri="{FF2B5EF4-FFF2-40B4-BE49-F238E27FC236}">
                <a16:creationId xmlns:a16="http://schemas.microsoft.com/office/drawing/2014/main" id="{622481E3-6541-AF0C-C8CB-8661EB91C534}"/>
              </a:ext>
            </a:extLst>
          </p:cNvPr>
          <p:cNvSpPr>
            <a:spLocks noGrp="1"/>
          </p:cNvSpPr>
          <p:nvPr>
            <p:ph sz="quarter" idx="13" hasCustomPrompt="1"/>
          </p:nvPr>
        </p:nvSpPr>
        <p:spPr>
          <a:xfrm>
            <a:off x="472715" y="1334777"/>
            <a:ext cx="3474720" cy="1087588"/>
          </a:xfrm>
        </p:spPr>
        <p:txBody>
          <a:bodyPr anchor="b"/>
          <a:lstStyle>
            <a:lvl1pPr>
              <a:defRPr sz="7200" b="1">
                <a:solidFill>
                  <a:schemeClr val="tx2"/>
                </a:solidFill>
                <a:latin typeface="+mj-lt"/>
              </a:defRPr>
            </a:lvl1pPr>
          </a:lstStyle>
          <a:p>
            <a:pPr lvl="0"/>
            <a:r>
              <a:rPr lang="en-US"/>
              <a:t>00%</a:t>
            </a:r>
          </a:p>
        </p:txBody>
      </p:sp>
      <p:sp>
        <p:nvSpPr>
          <p:cNvPr id="11" name="Content Placeholder 3">
            <a:extLst>
              <a:ext uri="{FF2B5EF4-FFF2-40B4-BE49-F238E27FC236}">
                <a16:creationId xmlns:a16="http://schemas.microsoft.com/office/drawing/2014/main" id="{6E5ABEE3-F719-1B0D-D883-A74751E817A9}"/>
              </a:ext>
            </a:extLst>
          </p:cNvPr>
          <p:cNvSpPr>
            <a:spLocks noGrp="1"/>
          </p:cNvSpPr>
          <p:nvPr>
            <p:ph sz="quarter" idx="14" hasCustomPrompt="1"/>
          </p:nvPr>
        </p:nvSpPr>
        <p:spPr>
          <a:xfrm>
            <a:off x="4388069" y="1334532"/>
            <a:ext cx="3474720" cy="1087393"/>
          </a:xfrm>
        </p:spPr>
        <p:txBody>
          <a:bodyPr anchor="b"/>
          <a:lstStyle>
            <a:lvl1pPr>
              <a:defRPr sz="7200" b="1">
                <a:solidFill>
                  <a:schemeClr val="tx2"/>
                </a:solidFill>
                <a:latin typeface="+mj-lt"/>
              </a:defRPr>
            </a:lvl1pPr>
          </a:lstStyle>
          <a:p>
            <a:pPr lvl="0"/>
            <a:r>
              <a:rPr lang="en-US"/>
              <a:t>00%</a:t>
            </a:r>
          </a:p>
        </p:txBody>
      </p:sp>
      <p:sp>
        <p:nvSpPr>
          <p:cNvPr id="12" name="Content Placeholder 3">
            <a:extLst>
              <a:ext uri="{FF2B5EF4-FFF2-40B4-BE49-F238E27FC236}">
                <a16:creationId xmlns:a16="http://schemas.microsoft.com/office/drawing/2014/main" id="{89A7B09C-57A7-49CB-C4A6-C86BDF381CD9}"/>
              </a:ext>
            </a:extLst>
          </p:cNvPr>
          <p:cNvSpPr>
            <a:spLocks noGrp="1"/>
          </p:cNvSpPr>
          <p:nvPr>
            <p:ph sz="quarter" idx="15" hasCustomPrompt="1"/>
          </p:nvPr>
        </p:nvSpPr>
        <p:spPr>
          <a:xfrm>
            <a:off x="8303423" y="1334532"/>
            <a:ext cx="3474720" cy="1087393"/>
          </a:xfrm>
        </p:spPr>
        <p:txBody>
          <a:bodyPr anchor="b"/>
          <a:lstStyle>
            <a:lvl1pPr>
              <a:defRPr sz="7200" b="1">
                <a:solidFill>
                  <a:schemeClr val="tx2"/>
                </a:solidFill>
                <a:latin typeface="+mj-lt"/>
              </a:defRPr>
            </a:lvl1pPr>
          </a:lstStyle>
          <a:p>
            <a:pPr lvl="0"/>
            <a:r>
              <a:rPr lang="en-US"/>
              <a:t>00%</a:t>
            </a:r>
          </a:p>
        </p:txBody>
      </p:sp>
      <p:sp>
        <p:nvSpPr>
          <p:cNvPr id="13" name="Content Placeholder 3">
            <a:extLst>
              <a:ext uri="{FF2B5EF4-FFF2-40B4-BE49-F238E27FC236}">
                <a16:creationId xmlns:a16="http://schemas.microsoft.com/office/drawing/2014/main" id="{A62484F4-5143-36BB-C12A-8C58AD9384BA}"/>
              </a:ext>
            </a:extLst>
          </p:cNvPr>
          <p:cNvSpPr>
            <a:spLocks noGrp="1"/>
          </p:cNvSpPr>
          <p:nvPr>
            <p:ph sz="quarter" idx="16" hasCustomPrompt="1"/>
          </p:nvPr>
        </p:nvSpPr>
        <p:spPr>
          <a:xfrm>
            <a:off x="472715" y="2438750"/>
            <a:ext cx="3474720" cy="626189"/>
          </a:xfrm>
        </p:spPr>
        <p:txBody>
          <a:bodyPr/>
          <a:lstStyle>
            <a:lvl1pPr>
              <a:defRPr b="1"/>
            </a:lvl1pPr>
          </a:lstStyle>
          <a:p>
            <a:pPr lvl="0"/>
            <a:r>
              <a:rPr lang="en-US"/>
              <a:t>Label gives context to the above statistic</a:t>
            </a:r>
          </a:p>
        </p:txBody>
      </p:sp>
      <p:sp>
        <p:nvSpPr>
          <p:cNvPr id="14" name="Content Placeholder 3">
            <a:extLst>
              <a:ext uri="{FF2B5EF4-FFF2-40B4-BE49-F238E27FC236}">
                <a16:creationId xmlns:a16="http://schemas.microsoft.com/office/drawing/2014/main" id="{F485A3BE-AAC2-A728-643B-609EBD6554B0}"/>
              </a:ext>
            </a:extLst>
          </p:cNvPr>
          <p:cNvSpPr>
            <a:spLocks noGrp="1"/>
          </p:cNvSpPr>
          <p:nvPr>
            <p:ph sz="quarter" idx="17" hasCustomPrompt="1"/>
          </p:nvPr>
        </p:nvSpPr>
        <p:spPr>
          <a:xfrm>
            <a:off x="4388069" y="2438400"/>
            <a:ext cx="3474720" cy="626077"/>
          </a:xfrm>
        </p:spPr>
        <p:txBody>
          <a:bodyPr/>
          <a:lstStyle>
            <a:lvl1pPr>
              <a:defRPr b="1"/>
            </a:lvl1pPr>
          </a:lstStyle>
          <a:p>
            <a:pPr lvl="0"/>
            <a:r>
              <a:rPr lang="en-US"/>
              <a:t>Label gives context to the above statistic</a:t>
            </a:r>
          </a:p>
        </p:txBody>
      </p:sp>
      <p:sp>
        <p:nvSpPr>
          <p:cNvPr id="15" name="Content Placeholder 3">
            <a:extLst>
              <a:ext uri="{FF2B5EF4-FFF2-40B4-BE49-F238E27FC236}">
                <a16:creationId xmlns:a16="http://schemas.microsoft.com/office/drawing/2014/main" id="{9AE86164-84E1-7BFD-F3FE-88430519EF45}"/>
              </a:ext>
            </a:extLst>
          </p:cNvPr>
          <p:cNvSpPr>
            <a:spLocks noGrp="1"/>
          </p:cNvSpPr>
          <p:nvPr>
            <p:ph sz="quarter" idx="18" hasCustomPrompt="1"/>
          </p:nvPr>
        </p:nvSpPr>
        <p:spPr>
          <a:xfrm>
            <a:off x="8303423" y="2438400"/>
            <a:ext cx="3474720" cy="626077"/>
          </a:xfrm>
        </p:spPr>
        <p:txBody>
          <a:bodyPr/>
          <a:lstStyle>
            <a:lvl1pPr>
              <a:defRPr b="1"/>
            </a:lvl1pPr>
          </a:lstStyle>
          <a:p>
            <a:pPr lvl="0"/>
            <a:r>
              <a:rPr lang="en-US"/>
              <a:t>Label gives context to the above statistic</a:t>
            </a:r>
          </a:p>
        </p:txBody>
      </p:sp>
    </p:spTree>
    <p:extLst>
      <p:ext uri="{BB962C8B-B14F-4D97-AF65-F5344CB8AC3E}">
        <p14:creationId xmlns:p14="http://schemas.microsoft.com/office/powerpoint/2010/main" val="3633064138"/>
      </p:ext>
    </p:extLst>
  </p:cSld>
  <p:clrMapOvr>
    <a:masterClrMapping/>
  </p:clrMapOvr>
  <p:hf sldNum="0"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itle + 3 Column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1331381"/>
            <a:ext cx="3474720" cy="476547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1331384"/>
            <a:ext cx="347472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1331384"/>
            <a:ext cx="347472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723776972"/>
      </p:ext>
    </p:extLst>
  </p:cSld>
  <p:clrMapOvr>
    <a:masterClrMapping/>
  </p:clrMapOvr>
  <p:hf sldNum="0"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itle + 3 Colum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1331381"/>
            <a:ext cx="3596640" cy="476547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27109" y="1331384"/>
            <a:ext cx="359664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181503" y="1331384"/>
            <a:ext cx="3596640" cy="4764617"/>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13340841"/>
      </p:ext>
    </p:extLst>
  </p:cSld>
  <p:clrMapOvr>
    <a:masterClrMapping/>
  </p:clrMapOvr>
  <p:hf sldNum="0"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Title + 3 Columns w/ Ico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45895"/>
            <a:ext cx="3596640" cy="3850956"/>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27109" y="2245736"/>
            <a:ext cx="3596640" cy="385026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181503" y="2245736"/>
            <a:ext cx="3596640" cy="3850265"/>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Picture Placeholder 5">
            <a:extLst>
              <a:ext uri="{FF2B5EF4-FFF2-40B4-BE49-F238E27FC236}">
                <a16:creationId xmlns:a16="http://schemas.microsoft.com/office/drawing/2014/main" id="{AAFA931F-E4B2-AFCE-5B18-EAA929DEDB88}"/>
              </a:ext>
            </a:extLst>
          </p:cNvPr>
          <p:cNvSpPr>
            <a:spLocks noGrp="1"/>
          </p:cNvSpPr>
          <p:nvPr>
            <p:ph type="pic" sz="quarter" idx="13"/>
          </p:nvPr>
        </p:nvSpPr>
        <p:spPr>
          <a:xfrm>
            <a:off x="472714" y="1304702"/>
            <a:ext cx="3596640" cy="732647"/>
          </a:xfrm>
          <a:noFill/>
        </p:spPr>
        <p:txBody>
          <a:bodyPr/>
          <a:lstStyle>
            <a:lvl1pPr>
              <a:defRPr>
                <a:noFill/>
                <a:latin typeface="+mn-lt"/>
              </a:defRPr>
            </a:lvl1pPr>
          </a:lstStyle>
          <a:p>
            <a:r>
              <a:rPr lang="en-US"/>
              <a:t>Click icon to add picture</a:t>
            </a:r>
          </a:p>
        </p:txBody>
      </p:sp>
      <p:sp>
        <p:nvSpPr>
          <p:cNvPr id="13" name="Picture Placeholder 5">
            <a:extLst>
              <a:ext uri="{FF2B5EF4-FFF2-40B4-BE49-F238E27FC236}">
                <a16:creationId xmlns:a16="http://schemas.microsoft.com/office/drawing/2014/main" id="{C0A140DD-529F-C910-326F-928D6624B976}"/>
              </a:ext>
            </a:extLst>
          </p:cNvPr>
          <p:cNvSpPr>
            <a:spLocks noGrp="1"/>
          </p:cNvSpPr>
          <p:nvPr>
            <p:ph type="pic" sz="quarter" idx="14"/>
          </p:nvPr>
        </p:nvSpPr>
        <p:spPr>
          <a:xfrm>
            <a:off x="4306777" y="1304702"/>
            <a:ext cx="3616971" cy="732647"/>
          </a:xfrm>
          <a:noFill/>
        </p:spPr>
        <p:txBody>
          <a:bodyPr/>
          <a:lstStyle>
            <a:lvl1pPr>
              <a:defRPr>
                <a:noFill/>
                <a:latin typeface="+mn-lt"/>
              </a:defRPr>
            </a:lvl1pPr>
          </a:lstStyle>
          <a:p>
            <a:r>
              <a:rPr lang="en-US"/>
              <a:t>Click icon to add picture</a:t>
            </a:r>
          </a:p>
        </p:txBody>
      </p:sp>
      <p:sp>
        <p:nvSpPr>
          <p:cNvPr id="14" name="Picture Placeholder 5">
            <a:extLst>
              <a:ext uri="{FF2B5EF4-FFF2-40B4-BE49-F238E27FC236}">
                <a16:creationId xmlns:a16="http://schemas.microsoft.com/office/drawing/2014/main" id="{AD7BCE3E-A865-6580-F560-01A1739B3D28}"/>
              </a:ext>
            </a:extLst>
          </p:cNvPr>
          <p:cNvSpPr>
            <a:spLocks noGrp="1"/>
          </p:cNvSpPr>
          <p:nvPr>
            <p:ph type="pic" sz="quarter" idx="15"/>
          </p:nvPr>
        </p:nvSpPr>
        <p:spPr>
          <a:xfrm>
            <a:off x="8172925" y="1304702"/>
            <a:ext cx="3596639" cy="732647"/>
          </a:xfrm>
          <a:noFill/>
        </p:spPr>
        <p:txBody>
          <a:bodyPr/>
          <a:lstStyle>
            <a:lvl1pPr>
              <a:defRPr>
                <a:noFill/>
                <a:latin typeface="+mn-lt"/>
              </a:defRPr>
            </a:lvl1pPr>
          </a:lstStyle>
          <a:p>
            <a:r>
              <a:rPr lang="en-US"/>
              <a:t>Click icon to add picture</a:t>
            </a:r>
          </a:p>
        </p:txBody>
      </p:sp>
    </p:spTree>
    <p:extLst>
      <p:ext uri="{BB962C8B-B14F-4D97-AF65-F5344CB8AC3E}">
        <p14:creationId xmlns:p14="http://schemas.microsoft.com/office/powerpoint/2010/main" val="2249316809"/>
      </p:ext>
    </p:extLst>
  </p:cSld>
  <p:clrMapOvr>
    <a:masterClrMapping/>
  </p:clrMapOvr>
  <p:hf sldNum="0"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itle + 3 Columns w/ Image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35639"/>
            <a:ext cx="3596640" cy="2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27109" y="3635229"/>
            <a:ext cx="3596640" cy="2460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181503" y="3635229"/>
            <a:ext cx="3596640" cy="24607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4" y="1304701"/>
            <a:ext cx="3597636"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8" name="Picture Placeholder 5">
            <a:extLst>
              <a:ext uri="{FF2B5EF4-FFF2-40B4-BE49-F238E27FC236}">
                <a16:creationId xmlns:a16="http://schemas.microsoft.com/office/drawing/2014/main" id="{7FD239D0-8173-0C66-3E93-E3E53275B348}"/>
              </a:ext>
            </a:extLst>
          </p:cNvPr>
          <p:cNvSpPr>
            <a:spLocks noGrp="1"/>
          </p:cNvSpPr>
          <p:nvPr>
            <p:ph type="pic" sz="quarter" idx="14"/>
          </p:nvPr>
        </p:nvSpPr>
        <p:spPr>
          <a:xfrm>
            <a:off x="4298094" y="1304701"/>
            <a:ext cx="3597636"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9" name="Picture Placeholder 5">
            <a:extLst>
              <a:ext uri="{FF2B5EF4-FFF2-40B4-BE49-F238E27FC236}">
                <a16:creationId xmlns:a16="http://schemas.microsoft.com/office/drawing/2014/main" id="{17B5598A-C30B-C961-B6DE-F657879FC46C}"/>
              </a:ext>
            </a:extLst>
          </p:cNvPr>
          <p:cNvSpPr>
            <a:spLocks noGrp="1"/>
          </p:cNvSpPr>
          <p:nvPr>
            <p:ph type="pic" sz="quarter" idx="15"/>
          </p:nvPr>
        </p:nvSpPr>
        <p:spPr>
          <a:xfrm>
            <a:off x="8179401" y="1304701"/>
            <a:ext cx="3597636"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Tree>
    <p:extLst>
      <p:ext uri="{BB962C8B-B14F-4D97-AF65-F5344CB8AC3E}">
        <p14:creationId xmlns:p14="http://schemas.microsoft.com/office/powerpoint/2010/main" val="332593002"/>
      </p:ext>
    </p:extLst>
  </p:cSld>
  <p:clrMapOvr>
    <a:masterClrMapping/>
  </p:clrMapOvr>
  <p:hf sldNum="0" hdr="0" ftr="0" dt="0"/>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itle + 3 Columns w/ Images Green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solidFill>
                  <a:schemeClr val="tx1"/>
                </a:solidFill>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612859"/>
            <a:ext cx="3474720" cy="24839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4388069" y="3612453"/>
            <a:ext cx="3474720" cy="2483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8303423" y="3612453"/>
            <a:ext cx="3474720" cy="2483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6" name="Straight Connector 5">
            <a:extLst>
              <a:ext uri="{FF2B5EF4-FFF2-40B4-BE49-F238E27FC236}">
                <a16:creationId xmlns:a16="http://schemas.microsoft.com/office/drawing/2014/main" id="{F1BDC730-D8EB-255C-1DC8-5B91C1B8EB82}"/>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9" name="Straight Connector 8">
            <a:extLst>
              <a:ext uri="{FF2B5EF4-FFF2-40B4-BE49-F238E27FC236}">
                <a16:creationId xmlns:a16="http://schemas.microsoft.com/office/drawing/2014/main" id="{18030953-038C-D54F-0B78-01D3C9B120F8}"/>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3" name="Picture Placeholder 5">
            <a:extLst>
              <a:ext uri="{FF2B5EF4-FFF2-40B4-BE49-F238E27FC236}">
                <a16:creationId xmlns:a16="http://schemas.microsoft.com/office/drawing/2014/main" id="{C2972371-8BA4-B379-AE3F-B6555F695276}"/>
              </a:ext>
            </a:extLst>
          </p:cNvPr>
          <p:cNvSpPr>
            <a:spLocks noGrp="1"/>
          </p:cNvSpPr>
          <p:nvPr>
            <p:ph type="pic" sz="quarter" idx="13"/>
          </p:nvPr>
        </p:nvSpPr>
        <p:spPr>
          <a:xfrm>
            <a:off x="472715" y="1304701"/>
            <a:ext cx="3483469"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8" name="Picture Placeholder 5">
            <a:extLst>
              <a:ext uri="{FF2B5EF4-FFF2-40B4-BE49-F238E27FC236}">
                <a16:creationId xmlns:a16="http://schemas.microsoft.com/office/drawing/2014/main" id="{23766477-A46A-92A7-908C-E5AB6497896A}"/>
              </a:ext>
            </a:extLst>
          </p:cNvPr>
          <p:cNvSpPr>
            <a:spLocks noGrp="1"/>
          </p:cNvSpPr>
          <p:nvPr>
            <p:ph type="pic" sz="quarter" idx="14"/>
          </p:nvPr>
        </p:nvSpPr>
        <p:spPr>
          <a:xfrm>
            <a:off x="4376392" y="1304701"/>
            <a:ext cx="3483469"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sp>
        <p:nvSpPr>
          <p:cNvPr id="10" name="Picture Placeholder 5">
            <a:extLst>
              <a:ext uri="{FF2B5EF4-FFF2-40B4-BE49-F238E27FC236}">
                <a16:creationId xmlns:a16="http://schemas.microsoft.com/office/drawing/2014/main" id="{258A0EBD-5979-BFAC-6881-D29958D4623B}"/>
              </a:ext>
            </a:extLst>
          </p:cNvPr>
          <p:cNvSpPr>
            <a:spLocks noGrp="1"/>
          </p:cNvSpPr>
          <p:nvPr>
            <p:ph type="pic" sz="quarter" idx="15"/>
          </p:nvPr>
        </p:nvSpPr>
        <p:spPr>
          <a:xfrm>
            <a:off x="8291255" y="1304701"/>
            <a:ext cx="3483469" cy="2124299"/>
          </a:xfrm>
          <a:solidFill>
            <a:schemeClr val="tx2"/>
          </a:solidFill>
          <a:ln w="12700">
            <a:miter lim="400000"/>
          </a:ln>
        </p:spPr>
        <p:txBody>
          <a:bodyPr lIns="0" tIns="0" rIns="0" bIns="0">
            <a:noAutofit/>
          </a:bodyPr>
          <a:lstStyle>
            <a:lvl1pPr>
              <a:defRPr lang="en-US">
                <a:solidFill>
                  <a:schemeClr val="tx1">
                    <a:alpha val="0"/>
                  </a:schemeClr>
                </a:solidFill>
              </a:defRPr>
            </a:lvl1pPr>
          </a:lstStyle>
          <a:p>
            <a:pPr lvl="0"/>
            <a:r>
              <a:rPr lang="en-US"/>
              <a:t>Click icon to add picture</a:t>
            </a:r>
          </a:p>
        </p:txBody>
      </p:sp>
      <p:cxnSp>
        <p:nvCxnSpPr>
          <p:cNvPr id="11" name="Straight Connector 10">
            <a:extLst>
              <a:ext uri="{FF2B5EF4-FFF2-40B4-BE49-F238E27FC236}">
                <a16:creationId xmlns:a16="http://schemas.microsoft.com/office/drawing/2014/main" id="{3AA89C8D-9BD3-A3C6-659C-38208AE31F8E}"/>
              </a:ext>
            </a:extLst>
          </p:cNvPr>
          <p:cNvCxnSpPr>
            <a:cxnSpLocks/>
          </p:cNvCxnSpPr>
          <p:nvPr/>
        </p:nvCxnSpPr>
        <p:spPr>
          <a:xfrm>
            <a:off x="4172125"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2" name="Straight Connector 11">
            <a:extLst>
              <a:ext uri="{FF2B5EF4-FFF2-40B4-BE49-F238E27FC236}">
                <a16:creationId xmlns:a16="http://schemas.microsoft.com/office/drawing/2014/main" id="{D90E0172-3450-0D00-5345-F4207B990E50}"/>
              </a:ext>
            </a:extLst>
          </p:cNvPr>
          <p:cNvCxnSpPr>
            <a:cxnSpLocks/>
          </p:cNvCxnSpPr>
          <p:nvPr/>
        </p:nvCxnSpPr>
        <p:spPr>
          <a:xfrm>
            <a:off x="8075801"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417248365"/>
      </p:ext>
    </p:extLst>
  </p:cSld>
  <p:clrMapOvr>
    <a:masterClrMapping/>
  </p:clrMapOvr>
  <p:hf sldNum="0" hdr="0" ftr="0" dt="0"/>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itle + 4 Column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0" name="Content Placeholder 3">
            <a:extLst>
              <a:ext uri="{FF2B5EF4-FFF2-40B4-BE49-F238E27FC236}">
                <a16:creationId xmlns:a16="http://schemas.microsoft.com/office/drawing/2014/main" id="{4578C28C-4D00-1CCA-05BB-FCB6024862CB}"/>
              </a:ext>
            </a:extLst>
          </p:cNvPr>
          <p:cNvSpPr>
            <a:spLocks noGrp="1"/>
          </p:cNvSpPr>
          <p:nvPr>
            <p:ph sz="quarter" idx="10"/>
          </p:nvPr>
        </p:nvSpPr>
        <p:spPr>
          <a:xfrm>
            <a:off x="472715" y="1331377"/>
            <a:ext cx="2558935" cy="4765475"/>
          </a:xfrm>
        </p:spPr>
        <p:txBody>
          <a:bodyPr/>
          <a:lstStyle>
            <a:lvl1pPr>
              <a:defRPr>
                <a:latin typeface="+mn-lt"/>
              </a:defRPr>
            </a:lvl1pPr>
            <a:lvl2pPr>
              <a:defRPr>
                <a:latin typeface="+mn-lt"/>
              </a:defRPr>
            </a:lvl2pPr>
            <a:lvl3pPr>
              <a:defRPr>
                <a:latin typeface="+mn-lt"/>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3">
            <a:extLst>
              <a:ext uri="{FF2B5EF4-FFF2-40B4-BE49-F238E27FC236}">
                <a16:creationId xmlns:a16="http://schemas.microsoft.com/office/drawing/2014/main" id="{21339648-0733-643F-FEE4-14EC248A1ED0}"/>
              </a:ext>
            </a:extLst>
          </p:cNvPr>
          <p:cNvSpPr>
            <a:spLocks noGrp="1"/>
          </p:cNvSpPr>
          <p:nvPr>
            <p:ph sz="quarter" idx="11"/>
          </p:nvPr>
        </p:nvSpPr>
        <p:spPr>
          <a:xfrm>
            <a:off x="3358179" y="1331381"/>
            <a:ext cx="2558935" cy="476462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a:extLst>
              <a:ext uri="{FF2B5EF4-FFF2-40B4-BE49-F238E27FC236}">
                <a16:creationId xmlns:a16="http://schemas.microsoft.com/office/drawing/2014/main" id="{744C8558-F2B4-0B0B-3FAA-46CA923DC69D}"/>
              </a:ext>
            </a:extLst>
          </p:cNvPr>
          <p:cNvSpPr>
            <a:spLocks noGrp="1"/>
          </p:cNvSpPr>
          <p:nvPr>
            <p:ph sz="quarter" idx="12"/>
          </p:nvPr>
        </p:nvSpPr>
        <p:spPr>
          <a:xfrm>
            <a:off x="6283851" y="1331381"/>
            <a:ext cx="2558935" cy="476462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3">
            <a:extLst>
              <a:ext uri="{FF2B5EF4-FFF2-40B4-BE49-F238E27FC236}">
                <a16:creationId xmlns:a16="http://schemas.microsoft.com/office/drawing/2014/main" id="{D2CB50F6-060F-09DD-B274-9D5763241303}"/>
              </a:ext>
            </a:extLst>
          </p:cNvPr>
          <p:cNvSpPr>
            <a:spLocks noGrp="1"/>
          </p:cNvSpPr>
          <p:nvPr>
            <p:ph sz="quarter" idx="16"/>
          </p:nvPr>
        </p:nvSpPr>
        <p:spPr>
          <a:xfrm>
            <a:off x="9170361" y="1331381"/>
            <a:ext cx="2558935" cy="476462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8" name="Straight Connector 17">
            <a:extLst>
              <a:ext uri="{FF2B5EF4-FFF2-40B4-BE49-F238E27FC236}">
                <a16:creationId xmlns:a16="http://schemas.microsoft.com/office/drawing/2014/main" id="{EE4B6DD0-2087-2674-B6E9-86D07F8645A1}"/>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2108129236"/>
      </p:ext>
    </p:extLst>
  </p:cSld>
  <p:clrMapOvr>
    <a:masterClrMapping/>
  </p:clrMapOvr>
  <p:hf sldNum="0" hdr="0" ft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 4 Columns w/ Icon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cxnSp>
        <p:nvCxnSpPr>
          <p:cNvPr id="16" name="Straight Connector 15">
            <a:extLst>
              <a:ext uri="{FF2B5EF4-FFF2-40B4-BE49-F238E27FC236}">
                <a16:creationId xmlns:a16="http://schemas.microsoft.com/office/drawing/2014/main" id="{5980077A-8E58-857F-CAE3-4533C1DDF5C0}"/>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450A0451-11B8-449D-B0AC-924009A00087}"/>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8" name="Content Placeholder 3">
            <a:extLst>
              <a:ext uri="{FF2B5EF4-FFF2-40B4-BE49-F238E27FC236}">
                <a16:creationId xmlns:a16="http://schemas.microsoft.com/office/drawing/2014/main" id="{1986E083-23EC-612B-BADD-E84A45DFBF8E}"/>
              </a:ext>
            </a:extLst>
          </p:cNvPr>
          <p:cNvSpPr>
            <a:spLocks noGrp="1"/>
          </p:cNvSpPr>
          <p:nvPr>
            <p:ph sz="quarter" idx="10"/>
          </p:nvPr>
        </p:nvSpPr>
        <p:spPr>
          <a:xfrm>
            <a:off x="472715" y="2213812"/>
            <a:ext cx="2558935" cy="388304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a:extLst>
              <a:ext uri="{FF2B5EF4-FFF2-40B4-BE49-F238E27FC236}">
                <a16:creationId xmlns:a16="http://schemas.microsoft.com/office/drawing/2014/main" id="{5AC7AAF1-B3F4-6C22-8F49-9265B44BDA92}"/>
              </a:ext>
            </a:extLst>
          </p:cNvPr>
          <p:cNvSpPr>
            <a:spLocks noGrp="1"/>
          </p:cNvSpPr>
          <p:nvPr>
            <p:ph sz="quarter" idx="11"/>
          </p:nvPr>
        </p:nvSpPr>
        <p:spPr>
          <a:xfrm>
            <a:off x="3358179" y="2213657"/>
            <a:ext cx="2558935" cy="388234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a:extLst>
              <a:ext uri="{FF2B5EF4-FFF2-40B4-BE49-F238E27FC236}">
                <a16:creationId xmlns:a16="http://schemas.microsoft.com/office/drawing/2014/main" id="{7C7351F7-2734-3E90-3DDC-0762C91EA27E}"/>
              </a:ext>
            </a:extLst>
          </p:cNvPr>
          <p:cNvSpPr>
            <a:spLocks noGrp="1"/>
          </p:cNvSpPr>
          <p:nvPr>
            <p:ph sz="quarter" idx="12"/>
          </p:nvPr>
        </p:nvSpPr>
        <p:spPr>
          <a:xfrm>
            <a:off x="6283851" y="2213657"/>
            <a:ext cx="2558935" cy="388234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a:extLst>
              <a:ext uri="{FF2B5EF4-FFF2-40B4-BE49-F238E27FC236}">
                <a16:creationId xmlns:a16="http://schemas.microsoft.com/office/drawing/2014/main" id="{7BE8E4E3-E17F-F5EE-5CED-66CD91763172}"/>
              </a:ext>
            </a:extLst>
          </p:cNvPr>
          <p:cNvSpPr>
            <a:spLocks noGrp="1"/>
          </p:cNvSpPr>
          <p:nvPr>
            <p:ph sz="quarter" idx="16"/>
          </p:nvPr>
        </p:nvSpPr>
        <p:spPr>
          <a:xfrm>
            <a:off x="9170361" y="2213657"/>
            <a:ext cx="2558935" cy="3882344"/>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2" name="Straight Connector 21">
            <a:extLst>
              <a:ext uri="{FF2B5EF4-FFF2-40B4-BE49-F238E27FC236}">
                <a16:creationId xmlns:a16="http://schemas.microsoft.com/office/drawing/2014/main" id="{FB76C53A-111B-EFD1-255A-06E799535EC3}"/>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3" name="Picture Placeholder 5">
            <a:extLst>
              <a:ext uri="{FF2B5EF4-FFF2-40B4-BE49-F238E27FC236}">
                <a16:creationId xmlns:a16="http://schemas.microsoft.com/office/drawing/2014/main" id="{258374EC-17A4-7D5B-8BD5-1AE95A358D20}"/>
              </a:ext>
            </a:extLst>
          </p:cNvPr>
          <p:cNvSpPr>
            <a:spLocks noGrp="1"/>
          </p:cNvSpPr>
          <p:nvPr>
            <p:ph type="pic" sz="quarter" idx="13"/>
          </p:nvPr>
        </p:nvSpPr>
        <p:spPr>
          <a:xfrm>
            <a:off x="472714" y="1304702"/>
            <a:ext cx="730444" cy="732647"/>
          </a:xfrm>
          <a:noFill/>
        </p:spPr>
        <p:txBody>
          <a:bodyPr/>
          <a:lstStyle>
            <a:lvl1pPr>
              <a:defRPr>
                <a:noFill/>
                <a:latin typeface="+mn-lt"/>
              </a:defRPr>
            </a:lvl1pPr>
          </a:lstStyle>
          <a:p>
            <a:r>
              <a:rPr lang="en-US"/>
              <a:t>Click icon to add picture</a:t>
            </a:r>
          </a:p>
        </p:txBody>
      </p:sp>
      <p:sp>
        <p:nvSpPr>
          <p:cNvPr id="4" name="Picture Placeholder 5">
            <a:extLst>
              <a:ext uri="{FF2B5EF4-FFF2-40B4-BE49-F238E27FC236}">
                <a16:creationId xmlns:a16="http://schemas.microsoft.com/office/drawing/2014/main" id="{6248D993-49C9-F166-5C8C-ECA10CF72787}"/>
              </a:ext>
            </a:extLst>
          </p:cNvPr>
          <p:cNvSpPr>
            <a:spLocks noGrp="1"/>
          </p:cNvSpPr>
          <p:nvPr>
            <p:ph type="pic" sz="quarter" idx="17"/>
          </p:nvPr>
        </p:nvSpPr>
        <p:spPr>
          <a:xfrm>
            <a:off x="3360293" y="1304702"/>
            <a:ext cx="730444" cy="732647"/>
          </a:xfrm>
          <a:noFill/>
        </p:spPr>
        <p:txBody>
          <a:bodyPr/>
          <a:lstStyle>
            <a:lvl1pPr>
              <a:defRPr>
                <a:noFill/>
                <a:latin typeface="+mn-lt"/>
              </a:defRPr>
            </a:lvl1pPr>
          </a:lstStyle>
          <a:p>
            <a:r>
              <a:rPr lang="en-US"/>
              <a:t>Click icon to add picture</a:t>
            </a:r>
          </a:p>
        </p:txBody>
      </p:sp>
      <p:sp>
        <p:nvSpPr>
          <p:cNvPr id="5" name="Picture Placeholder 5">
            <a:extLst>
              <a:ext uri="{FF2B5EF4-FFF2-40B4-BE49-F238E27FC236}">
                <a16:creationId xmlns:a16="http://schemas.microsoft.com/office/drawing/2014/main" id="{4880D229-3505-EACB-3138-9F2FB80F083F}"/>
              </a:ext>
            </a:extLst>
          </p:cNvPr>
          <p:cNvSpPr>
            <a:spLocks noGrp="1"/>
          </p:cNvSpPr>
          <p:nvPr>
            <p:ph type="pic" sz="quarter" idx="18"/>
          </p:nvPr>
        </p:nvSpPr>
        <p:spPr>
          <a:xfrm>
            <a:off x="6279957" y="1304702"/>
            <a:ext cx="730444" cy="732647"/>
          </a:xfrm>
          <a:noFill/>
        </p:spPr>
        <p:txBody>
          <a:bodyPr/>
          <a:lstStyle>
            <a:lvl1pPr>
              <a:defRPr>
                <a:noFill/>
                <a:latin typeface="+mn-lt"/>
              </a:defRPr>
            </a:lvl1pPr>
          </a:lstStyle>
          <a:p>
            <a:r>
              <a:rPr lang="en-US"/>
              <a:t>Click icon to add picture</a:t>
            </a:r>
          </a:p>
        </p:txBody>
      </p:sp>
      <p:sp>
        <p:nvSpPr>
          <p:cNvPr id="6" name="Picture Placeholder 5">
            <a:extLst>
              <a:ext uri="{FF2B5EF4-FFF2-40B4-BE49-F238E27FC236}">
                <a16:creationId xmlns:a16="http://schemas.microsoft.com/office/drawing/2014/main" id="{66E52132-3227-2CBA-E3BC-D130A58C73A3}"/>
              </a:ext>
            </a:extLst>
          </p:cNvPr>
          <p:cNvSpPr>
            <a:spLocks noGrp="1"/>
          </p:cNvSpPr>
          <p:nvPr>
            <p:ph type="pic" sz="quarter" idx="19"/>
          </p:nvPr>
        </p:nvSpPr>
        <p:spPr>
          <a:xfrm>
            <a:off x="9167535" y="1304702"/>
            <a:ext cx="730444" cy="732647"/>
          </a:xfrm>
          <a:noFill/>
        </p:spPr>
        <p:txBody>
          <a:bodyPr/>
          <a:lstStyle>
            <a:lvl1pPr>
              <a:defRPr>
                <a:noFill/>
                <a:latin typeface="+mn-lt"/>
              </a:defRPr>
            </a:lvl1pPr>
          </a:lstStyle>
          <a:p>
            <a:r>
              <a:rPr lang="en-US"/>
              <a:t>Click icon to add picture</a:t>
            </a:r>
          </a:p>
        </p:txBody>
      </p:sp>
    </p:spTree>
    <p:extLst>
      <p:ext uri="{BB962C8B-B14F-4D97-AF65-F5344CB8AC3E}">
        <p14:creationId xmlns:p14="http://schemas.microsoft.com/office/powerpoint/2010/main" val="1447995681"/>
      </p:ext>
    </p:extLst>
  </p:cSld>
  <p:clrMapOvr>
    <a:masterClrMapping/>
  </p:clrMapOvr>
  <p:hf sldNum="0" hdr="0" ft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 4 Columns w/ Stat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cxnSp>
        <p:nvCxnSpPr>
          <p:cNvPr id="3" name="Straight Connector 2">
            <a:extLst>
              <a:ext uri="{FF2B5EF4-FFF2-40B4-BE49-F238E27FC236}">
                <a16:creationId xmlns:a16="http://schemas.microsoft.com/office/drawing/2014/main" id="{A7ADAC2C-1575-810F-7C04-CDC0C23BDC82}"/>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8" name="Straight Connector 7">
            <a:extLst>
              <a:ext uri="{FF2B5EF4-FFF2-40B4-BE49-F238E27FC236}">
                <a16:creationId xmlns:a16="http://schemas.microsoft.com/office/drawing/2014/main" id="{792B066C-8AC3-3CEA-E623-29A0C755465C}"/>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8" name="Straight Connector 17">
            <a:extLst>
              <a:ext uri="{FF2B5EF4-FFF2-40B4-BE49-F238E27FC236}">
                <a16:creationId xmlns:a16="http://schemas.microsoft.com/office/drawing/2014/main" id="{EE4B6DD0-2087-2674-B6E9-86D07F8645A1}"/>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4" name="Content Placeholder 3">
            <a:extLst>
              <a:ext uri="{FF2B5EF4-FFF2-40B4-BE49-F238E27FC236}">
                <a16:creationId xmlns:a16="http://schemas.microsoft.com/office/drawing/2014/main" id="{D71B1DC3-C3EF-9AE0-DCD0-37E230D008F5}"/>
              </a:ext>
            </a:extLst>
          </p:cNvPr>
          <p:cNvSpPr>
            <a:spLocks noGrp="1"/>
          </p:cNvSpPr>
          <p:nvPr>
            <p:ph sz="quarter" idx="10"/>
          </p:nvPr>
        </p:nvSpPr>
        <p:spPr>
          <a:xfrm>
            <a:off x="472715"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538F7632-8C2A-893F-D98E-D609F78DF89E}"/>
              </a:ext>
            </a:extLst>
          </p:cNvPr>
          <p:cNvSpPr>
            <a:spLocks noGrp="1"/>
          </p:cNvSpPr>
          <p:nvPr>
            <p:ph sz="quarter" idx="13" hasCustomPrompt="1"/>
          </p:nvPr>
        </p:nvSpPr>
        <p:spPr>
          <a:xfrm>
            <a:off x="472715" y="1334777"/>
            <a:ext cx="2591759" cy="1087588"/>
          </a:xfrm>
        </p:spPr>
        <p:txBody>
          <a:bodyPr/>
          <a:lstStyle>
            <a:lvl1pPr>
              <a:defRPr sz="6400" b="1">
                <a:latin typeface="+mj-lt"/>
              </a:defRPr>
            </a:lvl1pPr>
          </a:lstStyle>
          <a:p>
            <a:pPr lvl="0"/>
            <a:r>
              <a:rPr lang="en-US"/>
              <a:t>00%</a:t>
            </a:r>
          </a:p>
        </p:txBody>
      </p:sp>
      <p:sp>
        <p:nvSpPr>
          <p:cNvPr id="6" name="Content Placeholder 3">
            <a:extLst>
              <a:ext uri="{FF2B5EF4-FFF2-40B4-BE49-F238E27FC236}">
                <a16:creationId xmlns:a16="http://schemas.microsoft.com/office/drawing/2014/main" id="{A2650FE8-E048-0F38-2B59-BD7732982BD8}"/>
              </a:ext>
            </a:extLst>
          </p:cNvPr>
          <p:cNvSpPr>
            <a:spLocks noGrp="1"/>
          </p:cNvSpPr>
          <p:nvPr>
            <p:ph sz="quarter" idx="16" hasCustomPrompt="1"/>
          </p:nvPr>
        </p:nvSpPr>
        <p:spPr>
          <a:xfrm>
            <a:off x="472715" y="2438750"/>
            <a:ext cx="2591759" cy="626189"/>
          </a:xfrm>
        </p:spPr>
        <p:txBody>
          <a:bodyPr/>
          <a:lstStyle>
            <a:lvl1pPr>
              <a:defRPr sz="1600" b="1">
                <a:latin typeface="+mn-lt"/>
              </a:defRPr>
            </a:lvl1pPr>
          </a:lstStyle>
          <a:p>
            <a:pPr lvl="0"/>
            <a:r>
              <a:rPr lang="en-US"/>
              <a:t>Label gives context to the above statistic</a:t>
            </a:r>
          </a:p>
        </p:txBody>
      </p:sp>
      <p:sp>
        <p:nvSpPr>
          <p:cNvPr id="7" name="Content Placeholder 3">
            <a:extLst>
              <a:ext uri="{FF2B5EF4-FFF2-40B4-BE49-F238E27FC236}">
                <a16:creationId xmlns:a16="http://schemas.microsoft.com/office/drawing/2014/main" id="{0C353AD6-61A3-740E-3844-548C700AF274}"/>
              </a:ext>
            </a:extLst>
          </p:cNvPr>
          <p:cNvSpPr>
            <a:spLocks noGrp="1"/>
          </p:cNvSpPr>
          <p:nvPr>
            <p:ph sz="quarter" idx="17"/>
          </p:nvPr>
        </p:nvSpPr>
        <p:spPr>
          <a:xfrm>
            <a:off x="3355958"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858C48ED-7162-BD9A-5C37-B7C5B53F39AA}"/>
              </a:ext>
            </a:extLst>
          </p:cNvPr>
          <p:cNvSpPr>
            <a:spLocks noGrp="1"/>
          </p:cNvSpPr>
          <p:nvPr>
            <p:ph sz="quarter" idx="18" hasCustomPrompt="1"/>
          </p:nvPr>
        </p:nvSpPr>
        <p:spPr>
          <a:xfrm>
            <a:off x="3355958" y="1334777"/>
            <a:ext cx="2591759" cy="1087588"/>
          </a:xfrm>
        </p:spPr>
        <p:txBody>
          <a:bodyPr/>
          <a:lstStyle>
            <a:lvl1pPr>
              <a:defRPr sz="6400" b="1">
                <a:latin typeface="+mj-lt"/>
              </a:defRPr>
            </a:lvl1pPr>
          </a:lstStyle>
          <a:p>
            <a:pPr lvl="0"/>
            <a:r>
              <a:rPr lang="en-US"/>
              <a:t>00%</a:t>
            </a:r>
          </a:p>
        </p:txBody>
      </p:sp>
      <p:sp>
        <p:nvSpPr>
          <p:cNvPr id="14" name="Content Placeholder 3">
            <a:extLst>
              <a:ext uri="{FF2B5EF4-FFF2-40B4-BE49-F238E27FC236}">
                <a16:creationId xmlns:a16="http://schemas.microsoft.com/office/drawing/2014/main" id="{01CBEF4C-C184-4E8F-C33F-441145CEF70F}"/>
              </a:ext>
            </a:extLst>
          </p:cNvPr>
          <p:cNvSpPr>
            <a:spLocks noGrp="1"/>
          </p:cNvSpPr>
          <p:nvPr>
            <p:ph sz="quarter" idx="19" hasCustomPrompt="1"/>
          </p:nvPr>
        </p:nvSpPr>
        <p:spPr>
          <a:xfrm>
            <a:off x="3355958" y="2438750"/>
            <a:ext cx="2591759" cy="626189"/>
          </a:xfrm>
        </p:spPr>
        <p:txBody>
          <a:bodyPr/>
          <a:lstStyle>
            <a:lvl1pPr>
              <a:defRPr sz="1600" b="1">
                <a:latin typeface="+mn-lt"/>
              </a:defRPr>
            </a:lvl1pPr>
          </a:lstStyle>
          <a:p>
            <a:pPr lvl="0"/>
            <a:r>
              <a:rPr lang="en-US"/>
              <a:t>Label gives context to the above statistic</a:t>
            </a:r>
          </a:p>
        </p:txBody>
      </p:sp>
      <p:sp>
        <p:nvSpPr>
          <p:cNvPr id="15" name="Content Placeholder 3">
            <a:extLst>
              <a:ext uri="{FF2B5EF4-FFF2-40B4-BE49-F238E27FC236}">
                <a16:creationId xmlns:a16="http://schemas.microsoft.com/office/drawing/2014/main" id="{A1469F44-4BFA-DD1D-6122-AEEDAAF01306}"/>
              </a:ext>
            </a:extLst>
          </p:cNvPr>
          <p:cNvSpPr>
            <a:spLocks noGrp="1"/>
          </p:cNvSpPr>
          <p:nvPr>
            <p:ph sz="quarter" idx="20"/>
          </p:nvPr>
        </p:nvSpPr>
        <p:spPr>
          <a:xfrm>
            <a:off x="6255677"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3">
            <a:extLst>
              <a:ext uri="{FF2B5EF4-FFF2-40B4-BE49-F238E27FC236}">
                <a16:creationId xmlns:a16="http://schemas.microsoft.com/office/drawing/2014/main" id="{9ABAB51C-CAEC-2872-4FD1-8F6A8F553119}"/>
              </a:ext>
            </a:extLst>
          </p:cNvPr>
          <p:cNvSpPr>
            <a:spLocks noGrp="1"/>
          </p:cNvSpPr>
          <p:nvPr>
            <p:ph sz="quarter" idx="21" hasCustomPrompt="1"/>
          </p:nvPr>
        </p:nvSpPr>
        <p:spPr>
          <a:xfrm>
            <a:off x="6255677" y="1334777"/>
            <a:ext cx="2591759" cy="1087588"/>
          </a:xfrm>
        </p:spPr>
        <p:txBody>
          <a:bodyPr/>
          <a:lstStyle>
            <a:lvl1pPr>
              <a:defRPr sz="6400" b="1">
                <a:latin typeface="+mj-lt"/>
              </a:defRPr>
            </a:lvl1pPr>
          </a:lstStyle>
          <a:p>
            <a:pPr lvl="0"/>
            <a:r>
              <a:rPr lang="en-US"/>
              <a:t>00%</a:t>
            </a:r>
          </a:p>
        </p:txBody>
      </p:sp>
      <p:sp>
        <p:nvSpPr>
          <p:cNvPr id="17" name="Content Placeholder 3">
            <a:extLst>
              <a:ext uri="{FF2B5EF4-FFF2-40B4-BE49-F238E27FC236}">
                <a16:creationId xmlns:a16="http://schemas.microsoft.com/office/drawing/2014/main" id="{BF071E9A-F198-10D0-A92D-61025213D4F3}"/>
              </a:ext>
            </a:extLst>
          </p:cNvPr>
          <p:cNvSpPr>
            <a:spLocks noGrp="1"/>
          </p:cNvSpPr>
          <p:nvPr>
            <p:ph sz="quarter" idx="22" hasCustomPrompt="1"/>
          </p:nvPr>
        </p:nvSpPr>
        <p:spPr>
          <a:xfrm>
            <a:off x="6255677" y="2438750"/>
            <a:ext cx="2591759" cy="626189"/>
          </a:xfrm>
        </p:spPr>
        <p:txBody>
          <a:bodyPr/>
          <a:lstStyle>
            <a:lvl1pPr>
              <a:defRPr sz="1600" b="1">
                <a:latin typeface="+mn-lt"/>
              </a:defRPr>
            </a:lvl1pPr>
          </a:lstStyle>
          <a:p>
            <a:pPr lvl="0"/>
            <a:r>
              <a:rPr lang="en-US"/>
              <a:t>Label gives context to the above statistic</a:t>
            </a:r>
          </a:p>
        </p:txBody>
      </p:sp>
      <p:sp>
        <p:nvSpPr>
          <p:cNvPr id="19" name="Content Placeholder 3">
            <a:extLst>
              <a:ext uri="{FF2B5EF4-FFF2-40B4-BE49-F238E27FC236}">
                <a16:creationId xmlns:a16="http://schemas.microsoft.com/office/drawing/2014/main" id="{A5CB891A-78A4-BC0B-1F75-25407C4ACC3B}"/>
              </a:ext>
            </a:extLst>
          </p:cNvPr>
          <p:cNvSpPr>
            <a:spLocks noGrp="1"/>
          </p:cNvSpPr>
          <p:nvPr>
            <p:ph sz="quarter" idx="23"/>
          </p:nvPr>
        </p:nvSpPr>
        <p:spPr>
          <a:xfrm>
            <a:off x="9171871" y="3295485"/>
            <a:ext cx="2591759" cy="2801367"/>
          </a:xfrm>
        </p:spPr>
        <p:txBody>
          <a:bodyPr/>
          <a:lstStyle>
            <a:lvl1pPr>
              <a:defRPr sz="1600">
                <a:latin typeface="+mn-lt"/>
              </a:defRPr>
            </a:lvl1pPr>
            <a:lvl2pPr>
              <a:defRPr sz="1600">
                <a:latin typeface="+mn-lt"/>
              </a:defRPr>
            </a:lvl2pPr>
            <a:lvl3pPr>
              <a:defRPr sz="1600">
                <a:latin typeface="+mn-lt"/>
              </a:defRPr>
            </a:lvl3pPr>
            <a:lvl4pPr>
              <a:defRPr sz="16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a:extLst>
              <a:ext uri="{FF2B5EF4-FFF2-40B4-BE49-F238E27FC236}">
                <a16:creationId xmlns:a16="http://schemas.microsoft.com/office/drawing/2014/main" id="{AC4AD00B-689D-A19B-F5D6-1961025B1D4D}"/>
              </a:ext>
            </a:extLst>
          </p:cNvPr>
          <p:cNvSpPr>
            <a:spLocks noGrp="1"/>
          </p:cNvSpPr>
          <p:nvPr>
            <p:ph sz="quarter" idx="24" hasCustomPrompt="1"/>
          </p:nvPr>
        </p:nvSpPr>
        <p:spPr>
          <a:xfrm>
            <a:off x="9171871" y="1334777"/>
            <a:ext cx="2591759" cy="1087588"/>
          </a:xfrm>
        </p:spPr>
        <p:txBody>
          <a:bodyPr/>
          <a:lstStyle>
            <a:lvl1pPr>
              <a:defRPr sz="6400" b="1">
                <a:latin typeface="+mj-lt"/>
              </a:defRPr>
            </a:lvl1pPr>
          </a:lstStyle>
          <a:p>
            <a:pPr lvl="0"/>
            <a:r>
              <a:rPr lang="en-US"/>
              <a:t>00%</a:t>
            </a:r>
          </a:p>
        </p:txBody>
      </p:sp>
      <p:sp>
        <p:nvSpPr>
          <p:cNvPr id="21" name="Content Placeholder 3">
            <a:extLst>
              <a:ext uri="{FF2B5EF4-FFF2-40B4-BE49-F238E27FC236}">
                <a16:creationId xmlns:a16="http://schemas.microsoft.com/office/drawing/2014/main" id="{37E1E802-C25C-DE14-C943-AEB154CFCD69}"/>
              </a:ext>
            </a:extLst>
          </p:cNvPr>
          <p:cNvSpPr>
            <a:spLocks noGrp="1"/>
          </p:cNvSpPr>
          <p:nvPr>
            <p:ph sz="quarter" idx="25" hasCustomPrompt="1"/>
          </p:nvPr>
        </p:nvSpPr>
        <p:spPr>
          <a:xfrm>
            <a:off x="9171871" y="2438750"/>
            <a:ext cx="2591759" cy="626189"/>
          </a:xfrm>
        </p:spPr>
        <p:txBody>
          <a:bodyPr/>
          <a:lstStyle>
            <a:lvl1pPr>
              <a:defRPr sz="1600" b="1">
                <a:latin typeface="+mn-lt"/>
              </a:defRPr>
            </a:lvl1pPr>
          </a:lstStyle>
          <a:p>
            <a:pPr lvl="0"/>
            <a:r>
              <a:rPr lang="en-US"/>
              <a:t>Label gives context to the above statistic</a:t>
            </a:r>
          </a:p>
        </p:txBody>
      </p:sp>
    </p:spTree>
    <p:extLst>
      <p:ext uri="{BB962C8B-B14F-4D97-AF65-F5344CB8AC3E}">
        <p14:creationId xmlns:p14="http://schemas.microsoft.com/office/powerpoint/2010/main" val="1032058536"/>
      </p:ext>
    </p:extLst>
  </p:cSld>
  <p:clrMapOvr>
    <a:masterClrMapping/>
  </p:clrMapOvr>
  <p:hf sldNum="0"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 4 Colum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
        <p:nvSpPr>
          <p:cNvPr id="3" name="Content Placeholder 3">
            <a:extLst>
              <a:ext uri="{FF2B5EF4-FFF2-40B4-BE49-F238E27FC236}">
                <a16:creationId xmlns:a16="http://schemas.microsoft.com/office/drawing/2014/main" id="{C424949F-9637-4981-4367-7A2EBCADB900}"/>
              </a:ext>
            </a:extLst>
          </p:cNvPr>
          <p:cNvSpPr>
            <a:spLocks noGrp="1"/>
          </p:cNvSpPr>
          <p:nvPr>
            <p:ph sz="quarter" idx="10"/>
          </p:nvPr>
        </p:nvSpPr>
        <p:spPr>
          <a:xfrm>
            <a:off x="472715" y="1427762"/>
            <a:ext cx="2690512" cy="4669089"/>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3">
            <a:extLst>
              <a:ext uri="{FF2B5EF4-FFF2-40B4-BE49-F238E27FC236}">
                <a16:creationId xmlns:a16="http://schemas.microsoft.com/office/drawing/2014/main" id="{30BB2EEA-B7FB-99CF-5B9F-0DF4918D116A}"/>
              </a:ext>
            </a:extLst>
          </p:cNvPr>
          <p:cNvSpPr>
            <a:spLocks noGrp="1"/>
          </p:cNvSpPr>
          <p:nvPr>
            <p:ph sz="quarter" idx="11"/>
          </p:nvPr>
        </p:nvSpPr>
        <p:spPr>
          <a:xfrm>
            <a:off x="3364388" y="1427749"/>
            <a:ext cx="2690512" cy="46682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EE725EDD-1972-2F52-AED6-82E40B23310F}"/>
              </a:ext>
            </a:extLst>
          </p:cNvPr>
          <p:cNvSpPr>
            <a:spLocks noGrp="1"/>
          </p:cNvSpPr>
          <p:nvPr>
            <p:ph sz="quarter" idx="12"/>
          </p:nvPr>
        </p:nvSpPr>
        <p:spPr>
          <a:xfrm>
            <a:off x="6225056" y="1427749"/>
            <a:ext cx="2690512" cy="46682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3">
            <a:extLst>
              <a:ext uri="{FF2B5EF4-FFF2-40B4-BE49-F238E27FC236}">
                <a16:creationId xmlns:a16="http://schemas.microsoft.com/office/drawing/2014/main" id="{BB1F3C02-7648-B51E-41C8-0876DEA01986}"/>
              </a:ext>
            </a:extLst>
          </p:cNvPr>
          <p:cNvSpPr>
            <a:spLocks noGrp="1"/>
          </p:cNvSpPr>
          <p:nvPr>
            <p:ph sz="quarter" idx="16"/>
          </p:nvPr>
        </p:nvSpPr>
        <p:spPr>
          <a:xfrm>
            <a:off x="9087631" y="1427749"/>
            <a:ext cx="2690512" cy="4668252"/>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95235771"/>
      </p:ext>
    </p:extLst>
  </p:cSld>
  <p:clrMapOvr>
    <a:masterClrMapping/>
  </p:clrMapOvr>
  <p:hf sldNum="0" hdr="0" ft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 4 Columns w/ Icon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2277980"/>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3364388" y="2277129"/>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6225056" y="2277129"/>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3" y="1304702"/>
            <a:ext cx="2690511" cy="732647"/>
          </a:xfrm>
          <a:noFill/>
        </p:spPr>
        <p:txBody>
          <a:bodyPr/>
          <a:lstStyle>
            <a:lvl1pPr>
              <a:defRPr>
                <a:noFill/>
              </a:defRPr>
            </a:lvl1pPr>
          </a:lstStyle>
          <a:p>
            <a:r>
              <a:rPr lang="en-US"/>
              <a:t>Click icon to add picture</a:t>
            </a:r>
          </a:p>
        </p:txBody>
      </p:sp>
      <p:sp>
        <p:nvSpPr>
          <p:cNvPr id="3" name="Content Placeholder 3">
            <a:extLst>
              <a:ext uri="{FF2B5EF4-FFF2-40B4-BE49-F238E27FC236}">
                <a16:creationId xmlns:a16="http://schemas.microsoft.com/office/drawing/2014/main" id="{D723DA72-BBF4-669D-8D53-D4C24F5C4E51}"/>
              </a:ext>
            </a:extLst>
          </p:cNvPr>
          <p:cNvSpPr>
            <a:spLocks noGrp="1"/>
          </p:cNvSpPr>
          <p:nvPr>
            <p:ph sz="quarter" idx="16"/>
          </p:nvPr>
        </p:nvSpPr>
        <p:spPr>
          <a:xfrm>
            <a:off x="9087631" y="2277129"/>
            <a:ext cx="2690512" cy="38188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Picture Placeholder 5">
            <a:extLst>
              <a:ext uri="{FF2B5EF4-FFF2-40B4-BE49-F238E27FC236}">
                <a16:creationId xmlns:a16="http://schemas.microsoft.com/office/drawing/2014/main" id="{0AF6C4BC-A7DA-9CB2-D102-4A3AFFA819A1}"/>
              </a:ext>
            </a:extLst>
          </p:cNvPr>
          <p:cNvSpPr>
            <a:spLocks noGrp="1"/>
          </p:cNvSpPr>
          <p:nvPr>
            <p:ph type="pic" sz="quarter" idx="17"/>
          </p:nvPr>
        </p:nvSpPr>
        <p:spPr>
          <a:xfrm>
            <a:off x="3360294" y="1304702"/>
            <a:ext cx="2690510" cy="732647"/>
          </a:xfrm>
          <a:noFill/>
        </p:spPr>
        <p:txBody>
          <a:bodyPr/>
          <a:lstStyle>
            <a:lvl1pPr>
              <a:defRPr>
                <a:noFill/>
              </a:defRPr>
            </a:lvl1pPr>
          </a:lstStyle>
          <a:p>
            <a:r>
              <a:rPr lang="en-US"/>
              <a:t>Click icon to add picture</a:t>
            </a:r>
          </a:p>
        </p:txBody>
      </p:sp>
      <p:sp>
        <p:nvSpPr>
          <p:cNvPr id="11" name="Picture Placeholder 5">
            <a:extLst>
              <a:ext uri="{FF2B5EF4-FFF2-40B4-BE49-F238E27FC236}">
                <a16:creationId xmlns:a16="http://schemas.microsoft.com/office/drawing/2014/main" id="{9777EC65-5606-C052-0A2F-39DA044FCABC}"/>
              </a:ext>
            </a:extLst>
          </p:cNvPr>
          <p:cNvSpPr>
            <a:spLocks noGrp="1"/>
          </p:cNvSpPr>
          <p:nvPr>
            <p:ph type="pic" sz="quarter" idx="18"/>
          </p:nvPr>
        </p:nvSpPr>
        <p:spPr>
          <a:xfrm>
            <a:off x="6225055" y="1304702"/>
            <a:ext cx="2690512" cy="732647"/>
          </a:xfrm>
          <a:noFill/>
        </p:spPr>
        <p:txBody>
          <a:bodyPr/>
          <a:lstStyle>
            <a:lvl1pPr>
              <a:defRPr>
                <a:noFill/>
              </a:defRPr>
            </a:lvl1pPr>
          </a:lstStyle>
          <a:p>
            <a:r>
              <a:rPr lang="en-US"/>
              <a:t>Click icon to add picture</a:t>
            </a:r>
          </a:p>
        </p:txBody>
      </p:sp>
      <p:sp>
        <p:nvSpPr>
          <p:cNvPr id="12" name="Picture Placeholder 5">
            <a:extLst>
              <a:ext uri="{FF2B5EF4-FFF2-40B4-BE49-F238E27FC236}">
                <a16:creationId xmlns:a16="http://schemas.microsoft.com/office/drawing/2014/main" id="{C539B780-D817-3474-0004-4D94B4AA33E2}"/>
              </a:ext>
            </a:extLst>
          </p:cNvPr>
          <p:cNvSpPr>
            <a:spLocks noGrp="1"/>
          </p:cNvSpPr>
          <p:nvPr>
            <p:ph type="pic" sz="quarter" idx="19"/>
          </p:nvPr>
        </p:nvSpPr>
        <p:spPr>
          <a:xfrm>
            <a:off x="9087325" y="1304702"/>
            <a:ext cx="2690512" cy="732647"/>
          </a:xfrm>
          <a:noFill/>
        </p:spPr>
        <p:txBody>
          <a:bodyPr/>
          <a:lstStyle>
            <a:lvl1pPr>
              <a:defRPr>
                <a:noFill/>
              </a:defRPr>
            </a:lvl1pPr>
          </a:lstStyle>
          <a:p>
            <a:r>
              <a:rPr lang="en-US"/>
              <a:t>Click icon to add picture</a:t>
            </a:r>
          </a:p>
        </p:txBody>
      </p:sp>
    </p:spTree>
    <p:extLst>
      <p:ext uri="{BB962C8B-B14F-4D97-AF65-F5344CB8AC3E}">
        <p14:creationId xmlns:p14="http://schemas.microsoft.com/office/powerpoint/2010/main" val="851903209"/>
      </p:ext>
    </p:extLst>
  </p:cSld>
  <p:clrMapOvr>
    <a:masterClrMapping/>
  </p:clrMapOvr>
  <p:hf sldNum="0" hdr="0" ft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 4 Columns w/ Images">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t>Title Text</a:t>
            </a:r>
          </a:p>
        </p:txBody>
      </p:sp>
      <p:sp>
        <p:nvSpPr>
          <p:cNvPr id="4" name="Content Placeholder 3">
            <a:extLst>
              <a:ext uri="{FF2B5EF4-FFF2-40B4-BE49-F238E27FC236}">
                <a16:creationId xmlns:a16="http://schemas.microsoft.com/office/drawing/2014/main" id="{A2BD0A06-626D-EA20-E934-470250BEB389}"/>
              </a:ext>
            </a:extLst>
          </p:cNvPr>
          <p:cNvSpPr>
            <a:spLocks noGrp="1"/>
          </p:cNvSpPr>
          <p:nvPr>
            <p:ph sz="quarter" idx="10"/>
          </p:nvPr>
        </p:nvSpPr>
        <p:spPr>
          <a:xfrm>
            <a:off x="472715" y="3256890"/>
            <a:ext cx="2690512" cy="2839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3">
            <a:extLst>
              <a:ext uri="{FF2B5EF4-FFF2-40B4-BE49-F238E27FC236}">
                <a16:creationId xmlns:a16="http://schemas.microsoft.com/office/drawing/2014/main" id="{F5C80B94-30B7-7177-11B1-6A9EA62ADD85}"/>
              </a:ext>
            </a:extLst>
          </p:cNvPr>
          <p:cNvSpPr>
            <a:spLocks noGrp="1"/>
          </p:cNvSpPr>
          <p:nvPr>
            <p:ph sz="quarter" idx="11"/>
          </p:nvPr>
        </p:nvSpPr>
        <p:spPr>
          <a:xfrm>
            <a:off x="3364388" y="3256549"/>
            <a:ext cx="2690512"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3">
            <a:extLst>
              <a:ext uri="{FF2B5EF4-FFF2-40B4-BE49-F238E27FC236}">
                <a16:creationId xmlns:a16="http://schemas.microsoft.com/office/drawing/2014/main" id="{6B122914-BCE4-60D5-5D18-87AF441EDE87}"/>
              </a:ext>
            </a:extLst>
          </p:cNvPr>
          <p:cNvSpPr>
            <a:spLocks noGrp="1"/>
          </p:cNvSpPr>
          <p:nvPr>
            <p:ph sz="quarter" idx="12"/>
          </p:nvPr>
        </p:nvSpPr>
        <p:spPr>
          <a:xfrm>
            <a:off x="6225056" y="3256549"/>
            <a:ext cx="2690512"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472714" y="1304702"/>
            <a:ext cx="2691257"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8" name="Picture Placeholder 5">
            <a:extLst>
              <a:ext uri="{FF2B5EF4-FFF2-40B4-BE49-F238E27FC236}">
                <a16:creationId xmlns:a16="http://schemas.microsoft.com/office/drawing/2014/main" id="{7FD239D0-8173-0C66-3E93-E3E53275B348}"/>
              </a:ext>
            </a:extLst>
          </p:cNvPr>
          <p:cNvSpPr>
            <a:spLocks noGrp="1"/>
          </p:cNvSpPr>
          <p:nvPr>
            <p:ph type="pic" sz="quarter" idx="14"/>
          </p:nvPr>
        </p:nvSpPr>
        <p:spPr>
          <a:xfrm>
            <a:off x="3335373" y="1304702"/>
            <a:ext cx="2722739"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9" name="Picture Placeholder 5">
            <a:extLst>
              <a:ext uri="{FF2B5EF4-FFF2-40B4-BE49-F238E27FC236}">
                <a16:creationId xmlns:a16="http://schemas.microsoft.com/office/drawing/2014/main" id="{17B5598A-C30B-C961-B6DE-F657879FC46C}"/>
              </a:ext>
            </a:extLst>
          </p:cNvPr>
          <p:cNvSpPr>
            <a:spLocks noGrp="1"/>
          </p:cNvSpPr>
          <p:nvPr>
            <p:ph type="pic" sz="quarter" idx="15"/>
          </p:nvPr>
        </p:nvSpPr>
        <p:spPr>
          <a:xfrm>
            <a:off x="6222954" y="1304702"/>
            <a:ext cx="2691257"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3" name="Content Placeholder 3">
            <a:extLst>
              <a:ext uri="{FF2B5EF4-FFF2-40B4-BE49-F238E27FC236}">
                <a16:creationId xmlns:a16="http://schemas.microsoft.com/office/drawing/2014/main" id="{D723DA72-BBF4-669D-8D53-D4C24F5C4E51}"/>
              </a:ext>
            </a:extLst>
          </p:cNvPr>
          <p:cNvSpPr>
            <a:spLocks noGrp="1"/>
          </p:cNvSpPr>
          <p:nvPr>
            <p:ph sz="quarter" idx="16"/>
          </p:nvPr>
        </p:nvSpPr>
        <p:spPr>
          <a:xfrm>
            <a:off x="9087631" y="3256549"/>
            <a:ext cx="2690512"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5">
            <a:extLst>
              <a:ext uri="{FF2B5EF4-FFF2-40B4-BE49-F238E27FC236}">
                <a16:creationId xmlns:a16="http://schemas.microsoft.com/office/drawing/2014/main" id="{E39AB73F-EE99-954E-737B-A9591A2648A9}"/>
              </a:ext>
            </a:extLst>
          </p:cNvPr>
          <p:cNvSpPr>
            <a:spLocks noGrp="1"/>
          </p:cNvSpPr>
          <p:nvPr>
            <p:ph type="pic" sz="quarter" idx="17"/>
          </p:nvPr>
        </p:nvSpPr>
        <p:spPr>
          <a:xfrm>
            <a:off x="9085529" y="1304702"/>
            <a:ext cx="2691257" cy="1759341"/>
          </a:xfrm>
          <a:solidFill>
            <a:schemeClr val="tx2"/>
          </a:solidFill>
        </p:spPr>
        <p:txBody>
          <a:bodyPr/>
          <a:lstStyle>
            <a:lvl1pPr>
              <a:defRPr>
                <a:solidFill>
                  <a:schemeClr val="tx1">
                    <a:alpha val="0"/>
                  </a:schemeClr>
                </a:solidFill>
              </a:defRPr>
            </a:lvl1pPr>
          </a:lstStyle>
          <a:p>
            <a:r>
              <a:rPr lang="en-US"/>
              <a:t>Click icon to add picture</a:t>
            </a:r>
          </a:p>
        </p:txBody>
      </p:sp>
    </p:spTree>
    <p:extLst>
      <p:ext uri="{BB962C8B-B14F-4D97-AF65-F5344CB8AC3E}">
        <p14:creationId xmlns:p14="http://schemas.microsoft.com/office/powerpoint/2010/main" val="1143751191"/>
      </p:ext>
    </p:extLst>
  </p:cSld>
  <p:clrMapOvr>
    <a:masterClrMapping/>
  </p:clrMapOvr>
  <p:hf sldNum="0" hdr="0" ft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 4 Columns w/ Images Yellow Divider">
    <p:spTree>
      <p:nvGrpSpPr>
        <p:cNvPr id="1" name=""/>
        <p:cNvGrpSpPr/>
        <p:nvPr/>
      </p:nvGrpSpPr>
      <p:grpSpPr>
        <a:xfrm>
          <a:off x="0" y="0"/>
          <a:ext cx="0" cy="0"/>
          <a:chOff x="0" y="0"/>
          <a:chExt cx="0" cy="0"/>
        </a:xfrm>
      </p:grpSpPr>
      <p:sp>
        <p:nvSpPr>
          <p:cNvPr id="2" name="Title Text">
            <a:extLst>
              <a:ext uri="{FF2B5EF4-FFF2-40B4-BE49-F238E27FC236}">
                <a16:creationId xmlns:a16="http://schemas.microsoft.com/office/drawing/2014/main" id="{7B0ACB25-5A06-3D0C-B018-FCA65DF5760E}"/>
              </a:ext>
            </a:extLst>
          </p:cNvPr>
          <p:cNvSpPr txBox="1">
            <a:spLocks noGrp="1"/>
          </p:cNvSpPr>
          <p:nvPr>
            <p:ph type="title" hasCustomPrompt="1"/>
          </p:nvPr>
        </p:nvSpPr>
        <p:spPr>
          <a:xfrm>
            <a:off x="472716" y="390782"/>
            <a:ext cx="11305427" cy="574516"/>
          </a:xfrm>
          <a:prstGeom prst="rect">
            <a:avLst/>
          </a:prstGeom>
          <a:ln w="12700">
            <a:miter lim="400000"/>
          </a:ln>
        </p:spPr>
        <p:txBody>
          <a:bodyPr lIns="0" tIns="0" rIns="0" bIns="0">
            <a:spAutoFit/>
          </a:bodyPr>
          <a:lstStyle>
            <a:lvl1pPr>
              <a:defRPr/>
            </a:lvl1pPr>
          </a:lstStyle>
          <a:p>
            <a:pPr lvl="0"/>
            <a:r>
              <a:t>Title Text</a:t>
            </a:r>
          </a:p>
        </p:txBody>
      </p:sp>
      <p:cxnSp>
        <p:nvCxnSpPr>
          <p:cNvPr id="16" name="Straight Connector 15">
            <a:extLst>
              <a:ext uri="{FF2B5EF4-FFF2-40B4-BE49-F238E27FC236}">
                <a16:creationId xmlns:a16="http://schemas.microsoft.com/office/drawing/2014/main" id="{5980077A-8E58-857F-CAE3-4533C1DDF5C0}"/>
              </a:ext>
            </a:extLst>
          </p:cNvPr>
          <p:cNvCxnSpPr>
            <a:cxnSpLocks/>
          </p:cNvCxnSpPr>
          <p:nvPr/>
        </p:nvCxnSpPr>
        <p:spPr>
          <a:xfrm>
            <a:off x="3193556"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cxnSp>
        <p:nvCxnSpPr>
          <p:cNvPr id="17" name="Straight Connector 16">
            <a:extLst>
              <a:ext uri="{FF2B5EF4-FFF2-40B4-BE49-F238E27FC236}">
                <a16:creationId xmlns:a16="http://schemas.microsoft.com/office/drawing/2014/main" id="{450A0451-11B8-449D-B0AC-924009A00087}"/>
              </a:ext>
            </a:extLst>
          </p:cNvPr>
          <p:cNvCxnSpPr>
            <a:cxnSpLocks/>
          </p:cNvCxnSpPr>
          <p:nvPr/>
        </p:nvCxnSpPr>
        <p:spPr>
          <a:xfrm>
            <a:off x="9006244"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18" name="Content Placeholder 3">
            <a:extLst>
              <a:ext uri="{FF2B5EF4-FFF2-40B4-BE49-F238E27FC236}">
                <a16:creationId xmlns:a16="http://schemas.microsoft.com/office/drawing/2014/main" id="{1986E083-23EC-612B-BADD-E84A45DFBF8E}"/>
              </a:ext>
            </a:extLst>
          </p:cNvPr>
          <p:cNvSpPr>
            <a:spLocks noGrp="1"/>
          </p:cNvSpPr>
          <p:nvPr>
            <p:ph sz="quarter" idx="10"/>
          </p:nvPr>
        </p:nvSpPr>
        <p:spPr>
          <a:xfrm>
            <a:off x="472715" y="3256890"/>
            <a:ext cx="2558935" cy="283996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3">
            <a:extLst>
              <a:ext uri="{FF2B5EF4-FFF2-40B4-BE49-F238E27FC236}">
                <a16:creationId xmlns:a16="http://schemas.microsoft.com/office/drawing/2014/main" id="{5AC7AAF1-B3F4-6C22-8F49-9265B44BDA92}"/>
              </a:ext>
            </a:extLst>
          </p:cNvPr>
          <p:cNvSpPr>
            <a:spLocks noGrp="1"/>
          </p:cNvSpPr>
          <p:nvPr>
            <p:ph sz="quarter" idx="11"/>
          </p:nvPr>
        </p:nvSpPr>
        <p:spPr>
          <a:xfrm>
            <a:off x="3358179" y="3256549"/>
            <a:ext cx="2558935"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3">
            <a:extLst>
              <a:ext uri="{FF2B5EF4-FFF2-40B4-BE49-F238E27FC236}">
                <a16:creationId xmlns:a16="http://schemas.microsoft.com/office/drawing/2014/main" id="{7C7351F7-2734-3E90-3DDC-0762C91EA27E}"/>
              </a:ext>
            </a:extLst>
          </p:cNvPr>
          <p:cNvSpPr>
            <a:spLocks noGrp="1"/>
          </p:cNvSpPr>
          <p:nvPr>
            <p:ph sz="quarter" idx="12"/>
          </p:nvPr>
        </p:nvSpPr>
        <p:spPr>
          <a:xfrm>
            <a:off x="6283851" y="3256549"/>
            <a:ext cx="2558935"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3">
            <a:extLst>
              <a:ext uri="{FF2B5EF4-FFF2-40B4-BE49-F238E27FC236}">
                <a16:creationId xmlns:a16="http://schemas.microsoft.com/office/drawing/2014/main" id="{7BE8E4E3-E17F-F5EE-5CED-66CD91763172}"/>
              </a:ext>
            </a:extLst>
          </p:cNvPr>
          <p:cNvSpPr>
            <a:spLocks noGrp="1"/>
          </p:cNvSpPr>
          <p:nvPr>
            <p:ph sz="quarter" idx="16"/>
          </p:nvPr>
        </p:nvSpPr>
        <p:spPr>
          <a:xfrm>
            <a:off x="9170361" y="3256549"/>
            <a:ext cx="2558935" cy="28394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2" name="Straight Connector 21">
            <a:extLst>
              <a:ext uri="{FF2B5EF4-FFF2-40B4-BE49-F238E27FC236}">
                <a16:creationId xmlns:a16="http://schemas.microsoft.com/office/drawing/2014/main" id="{FB76C53A-111B-EFD1-255A-06E799535EC3}"/>
              </a:ext>
            </a:extLst>
          </p:cNvPr>
          <p:cNvCxnSpPr>
            <a:cxnSpLocks/>
          </p:cNvCxnSpPr>
          <p:nvPr/>
        </p:nvCxnSpPr>
        <p:spPr>
          <a:xfrm>
            <a:off x="6113219" y="1331381"/>
            <a:ext cx="0" cy="4764620"/>
          </a:xfrm>
          <a:prstGeom prst="line">
            <a:avLst/>
          </a:prstGeom>
          <a:noFill/>
          <a:ln w="12700" cap="flat">
            <a:solidFill>
              <a:schemeClr val="accent1"/>
            </a:solidFill>
            <a:prstDash val="solid"/>
            <a:round/>
          </a:ln>
          <a:effectLst/>
        </p:spPr>
        <p:style>
          <a:lnRef idx="0">
            <a:scrgbClr r="0" g="0" b="0"/>
          </a:lnRef>
          <a:fillRef idx="0">
            <a:scrgbClr r="0" g="0" b="0"/>
          </a:fillRef>
          <a:effectRef idx="0">
            <a:scrgbClr r="0" g="0" b="0"/>
          </a:effectRef>
          <a:fontRef idx="none"/>
        </p:style>
      </p:cxnSp>
      <p:sp>
        <p:nvSpPr>
          <p:cNvPr id="23" name="Picture Placeholder 5">
            <a:extLst>
              <a:ext uri="{FF2B5EF4-FFF2-40B4-BE49-F238E27FC236}">
                <a16:creationId xmlns:a16="http://schemas.microsoft.com/office/drawing/2014/main" id="{F054FEEC-2EC8-30B6-334D-3CB79403688E}"/>
              </a:ext>
            </a:extLst>
          </p:cNvPr>
          <p:cNvSpPr>
            <a:spLocks noGrp="1"/>
          </p:cNvSpPr>
          <p:nvPr>
            <p:ph type="pic" sz="quarter" idx="13"/>
          </p:nvPr>
        </p:nvSpPr>
        <p:spPr>
          <a:xfrm>
            <a:off x="472715" y="1352830"/>
            <a:ext cx="2566253"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24" name="Picture Placeholder 5">
            <a:extLst>
              <a:ext uri="{FF2B5EF4-FFF2-40B4-BE49-F238E27FC236}">
                <a16:creationId xmlns:a16="http://schemas.microsoft.com/office/drawing/2014/main" id="{180541DD-0795-0C22-46D6-F80EE5F5540F}"/>
              </a:ext>
            </a:extLst>
          </p:cNvPr>
          <p:cNvSpPr>
            <a:spLocks noGrp="1"/>
          </p:cNvSpPr>
          <p:nvPr>
            <p:ph type="pic" sz="quarter" idx="17"/>
          </p:nvPr>
        </p:nvSpPr>
        <p:spPr>
          <a:xfrm>
            <a:off x="3344251" y="1352830"/>
            <a:ext cx="2566253"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25" name="Picture Placeholder 5">
            <a:extLst>
              <a:ext uri="{FF2B5EF4-FFF2-40B4-BE49-F238E27FC236}">
                <a16:creationId xmlns:a16="http://schemas.microsoft.com/office/drawing/2014/main" id="{59B23BBA-36B5-F113-0FE4-FB66FEB9CBB6}"/>
              </a:ext>
            </a:extLst>
          </p:cNvPr>
          <p:cNvSpPr>
            <a:spLocks noGrp="1"/>
          </p:cNvSpPr>
          <p:nvPr>
            <p:ph type="pic" sz="quarter" idx="18"/>
          </p:nvPr>
        </p:nvSpPr>
        <p:spPr>
          <a:xfrm>
            <a:off x="6279956" y="1352830"/>
            <a:ext cx="2566253" cy="1759341"/>
          </a:xfrm>
          <a:solidFill>
            <a:schemeClr val="tx2"/>
          </a:solidFill>
        </p:spPr>
        <p:txBody>
          <a:bodyPr/>
          <a:lstStyle>
            <a:lvl1pPr>
              <a:defRPr>
                <a:solidFill>
                  <a:schemeClr val="tx1">
                    <a:alpha val="0"/>
                  </a:schemeClr>
                </a:solidFill>
              </a:defRPr>
            </a:lvl1pPr>
          </a:lstStyle>
          <a:p>
            <a:r>
              <a:rPr lang="en-US"/>
              <a:t>Click icon to add picture</a:t>
            </a:r>
          </a:p>
        </p:txBody>
      </p:sp>
      <p:sp>
        <p:nvSpPr>
          <p:cNvPr id="26" name="Picture Placeholder 5">
            <a:extLst>
              <a:ext uri="{FF2B5EF4-FFF2-40B4-BE49-F238E27FC236}">
                <a16:creationId xmlns:a16="http://schemas.microsoft.com/office/drawing/2014/main" id="{8C64E67F-1D85-E280-A439-CDD3DBE182D0}"/>
              </a:ext>
            </a:extLst>
          </p:cNvPr>
          <p:cNvSpPr>
            <a:spLocks noGrp="1"/>
          </p:cNvSpPr>
          <p:nvPr>
            <p:ph type="pic" sz="quarter" idx="19"/>
          </p:nvPr>
        </p:nvSpPr>
        <p:spPr>
          <a:xfrm>
            <a:off x="9167535" y="1352830"/>
            <a:ext cx="2566253" cy="1759341"/>
          </a:xfrm>
          <a:solidFill>
            <a:schemeClr val="tx2"/>
          </a:solidFill>
        </p:spPr>
        <p:txBody>
          <a:bodyPr/>
          <a:lstStyle>
            <a:lvl1pPr>
              <a:defRPr>
                <a:solidFill>
                  <a:schemeClr val="tx1">
                    <a:alpha val="0"/>
                  </a:schemeClr>
                </a:solidFill>
              </a:defRPr>
            </a:lvl1pPr>
          </a:lstStyle>
          <a:p>
            <a:r>
              <a:rPr lang="en-US"/>
              <a:t>Click icon to add picture</a:t>
            </a:r>
          </a:p>
        </p:txBody>
      </p:sp>
    </p:spTree>
    <p:extLst>
      <p:ext uri="{BB962C8B-B14F-4D97-AF65-F5344CB8AC3E}">
        <p14:creationId xmlns:p14="http://schemas.microsoft.com/office/powerpoint/2010/main" val="239209504"/>
      </p:ext>
    </p:extLst>
  </p:cSld>
  <p:clrMapOvr>
    <a:masterClrMapping/>
  </p:clrMapOvr>
  <p:hf sldNum="0" hdr="0" ftr="0" dt="0"/>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Team - Single Highlight">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1278688" y="1773202"/>
            <a:ext cx="2941674" cy="2941673"/>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4789519" y="2201110"/>
            <a:ext cx="2426476" cy="247419"/>
          </a:xfrm>
          <a:prstGeom prst="rect">
            <a:avLst/>
          </a:prstGeom>
        </p:spPr>
        <p:txBody>
          <a:bodyPr lIns="0" tIns="0" rIns="0" bIns="0" anchor="t">
            <a:spAutoFit/>
          </a:bodyPr>
          <a:lstStyle>
            <a:lvl1pPr marL="0" indent="0" algn="l">
              <a:lnSpc>
                <a:spcPts val="2133"/>
              </a:lnSpc>
              <a:spcBef>
                <a:spcPts val="0"/>
              </a:spcBef>
              <a:buClrTx/>
              <a:buSzTx/>
              <a:buFontTx/>
              <a:buNone/>
              <a:defRPr sz="1333" b="0" i="0" baseline="0">
                <a:solidFill>
                  <a:schemeClr val="tx1"/>
                </a:solidFill>
                <a:latin typeface="+mn-lt"/>
                <a:ea typeface="Inter" panose="02000503000000020004" pitchFamily="2" charset="0"/>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4789519" y="1874768"/>
            <a:ext cx="2426476" cy="255883"/>
          </a:xfrm>
          <a:prstGeom prst="rect">
            <a:avLst/>
          </a:prstGeom>
        </p:spPr>
        <p:txBody>
          <a:bodyPr lIns="0" tIns="0" rIns="0" bIns="0" anchor="t">
            <a:spAutoFit/>
          </a:bodyPr>
          <a:lstStyle>
            <a:lvl1pPr marL="0" indent="0" algn="l">
              <a:lnSpc>
                <a:spcPts val="2133"/>
              </a:lnSpc>
              <a:spcBef>
                <a:spcPts val="0"/>
              </a:spcBef>
              <a:buClrTx/>
              <a:buSzTx/>
              <a:buFontTx/>
              <a:buNone/>
              <a:defRPr sz="1600" b="1" i="0" baseline="0">
                <a:solidFill>
                  <a:schemeClr val="tx1"/>
                </a:solidFill>
                <a:latin typeface="+mn-lt"/>
                <a:ea typeface="Inter" panose="02000503000000020004" pitchFamily="2" charset="0"/>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3" name="Text Placeholder 2">
            <a:extLst>
              <a:ext uri="{FF2B5EF4-FFF2-40B4-BE49-F238E27FC236}">
                <a16:creationId xmlns:a16="http://schemas.microsoft.com/office/drawing/2014/main" id="{1EBBC585-26B7-DB4C-9FAE-68F9975D9EF1}"/>
              </a:ext>
            </a:extLst>
          </p:cNvPr>
          <p:cNvSpPr>
            <a:spLocks noGrp="1"/>
          </p:cNvSpPr>
          <p:nvPr>
            <p:ph type="body" sz="quarter" idx="24"/>
          </p:nvPr>
        </p:nvSpPr>
        <p:spPr>
          <a:xfrm>
            <a:off x="4789488" y="2624138"/>
            <a:ext cx="5573712" cy="2557462"/>
          </a:xfrm>
        </p:spPr>
        <p:txBody>
          <a:bodyPr/>
          <a:lstStyle>
            <a:lvl1pPr marL="0" indent="0">
              <a:buNone/>
              <a:defRPr/>
            </a:lvl1pPr>
            <a:lvl2pPr marL="342900" indent="0">
              <a:buNone/>
              <a:defRPr/>
            </a:lvl2pPr>
            <a:lvl3pPr marL="685800" indent="0">
              <a:buNone/>
              <a:defRPr/>
            </a:lvl3pPr>
            <a:lvl4pPr marL="1028700" indent="0">
              <a:buNone/>
              <a:defRPr/>
            </a:lvl4pPr>
            <a:lvl5pPr marL="13716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Text">
            <a:extLst>
              <a:ext uri="{FF2B5EF4-FFF2-40B4-BE49-F238E27FC236}">
                <a16:creationId xmlns:a16="http://schemas.microsoft.com/office/drawing/2014/main" id="{D4DB7E15-3F03-E4B5-1A53-FA6CD0A7F1BC}"/>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Tree>
    <p:extLst>
      <p:ext uri="{BB962C8B-B14F-4D97-AF65-F5344CB8AC3E}">
        <p14:creationId xmlns:p14="http://schemas.microsoft.com/office/powerpoint/2010/main" val="4215727038"/>
      </p:ext>
    </p:extLst>
  </p:cSld>
  <p:clrMapOvr>
    <a:masterClrMapping/>
  </p:clrMapOvr>
  <p:hf sldNum="0"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Team - 3">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9F12974B-5E0B-5A22-8637-E2C52C814617}"/>
              </a:ext>
            </a:extLst>
          </p:cNvPr>
          <p:cNvSpPr>
            <a:spLocks noGrp="1"/>
          </p:cNvSpPr>
          <p:nvPr>
            <p:ph type="pic" sz="quarter" idx="26"/>
          </p:nvPr>
        </p:nvSpPr>
        <p:spPr>
          <a:xfrm>
            <a:off x="4891491" y="1887502"/>
            <a:ext cx="2251244" cy="2251243"/>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4" name="Picture Placeholder 5">
            <a:extLst>
              <a:ext uri="{FF2B5EF4-FFF2-40B4-BE49-F238E27FC236}">
                <a16:creationId xmlns:a16="http://schemas.microsoft.com/office/drawing/2014/main" id="{574BA4E7-E3AA-C8F0-3F7D-5177C8A72C8E}"/>
              </a:ext>
            </a:extLst>
          </p:cNvPr>
          <p:cNvSpPr>
            <a:spLocks noGrp="1"/>
          </p:cNvSpPr>
          <p:nvPr>
            <p:ph type="pic" sz="quarter" idx="27"/>
          </p:nvPr>
        </p:nvSpPr>
        <p:spPr>
          <a:xfrm>
            <a:off x="8549091" y="1887502"/>
            <a:ext cx="2251244" cy="2251243"/>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1233891" y="1887502"/>
            <a:ext cx="2251244" cy="2251243"/>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1137714"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1137714"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17" name="Body Level One…">
            <a:extLst>
              <a:ext uri="{FF2B5EF4-FFF2-40B4-BE49-F238E27FC236}">
                <a16:creationId xmlns:a16="http://schemas.microsoft.com/office/drawing/2014/main" id="{089A88ED-94E2-2333-557B-DDA79827BF25}"/>
              </a:ext>
            </a:extLst>
          </p:cNvPr>
          <p:cNvSpPr txBox="1">
            <a:spLocks noGrp="1"/>
          </p:cNvSpPr>
          <p:nvPr>
            <p:ph type="body" sz="quarter" idx="21" hasCustomPrompt="1"/>
          </p:nvPr>
        </p:nvSpPr>
        <p:spPr>
          <a:xfrm>
            <a:off x="4798618"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8" name="Body Level One…">
            <a:extLst>
              <a:ext uri="{FF2B5EF4-FFF2-40B4-BE49-F238E27FC236}">
                <a16:creationId xmlns:a16="http://schemas.microsoft.com/office/drawing/2014/main" id="{C4300CB5-9B07-8126-539E-961566C58716}"/>
              </a:ext>
            </a:extLst>
          </p:cNvPr>
          <p:cNvSpPr txBox="1">
            <a:spLocks noGrp="1"/>
          </p:cNvSpPr>
          <p:nvPr>
            <p:ph type="body" sz="quarter" idx="22" hasCustomPrompt="1"/>
          </p:nvPr>
        </p:nvSpPr>
        <p:spPr>
          <a:xfrm>
            <a:off x="4798618"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20" name="Body Level One…">
            <a:extLst>
              <a:ext uri="{FF2B5EF4-FFF2-40B4-BE49-F238E27FC236}">
                <a16:creationId xmlns:a16="http://schemas.microsoft.com/office/drawing/2014/main" id="{0832BBAF-2149-70D1-6D62-6848D69118D9}"/>
              </a:ext>
            </a:extLst>
          </p:cNvPr>
          <p:cNvSpPr txBox="1">
            <a:spLocks noGrp="1"/>
          </p:cNvSpPr>
          <p:nvPr>
            <p:ph type="body" sz="quarter" idx="24" hasCustomPrompt="1"/>
          </p:nvPr>
        </p:nvSpPr>
        <p:spPr>
          <a:xfrm>
            <a:off x="8459522"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1" name="Body Level One…">
            <a:extLst>
              <a:ext uri="{FF2B5EF4-FFF2-40B4-BE49-F238E27FC236}">
                <a16:creationId xmlns:a16="http://schemas.microsoft.com/office/drawing/2014/main" id="{10A0A4E2-DD20-3A69-7FF3-C5CAB4507E92}"/>
              </a:ext>
            </a:extLst>
          </p:cNvPr>
          <p:cNvSpPr txBox="1">
            <a:spLocks noGrp="1"/>
          </p:cNvSpPr>
          <p:nvPr>
            <p:ph type="body" sz="quarter" idx="25" hasCustomPrompt="1"/>
          </p:nvPr>
        </p:nvSpPr>
        <p:spPr>
          <a:xfrm>
            <a:off x="8459522"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5" name="Title Text">
            <a:extLst>
              <a:ext uri="{FF2B5EF4-FFF2-40B4-BE49-F238E27FC236}">
                <a16:creationId xmlns:a16="http://schemas.microsoft.com/office/drawing/2014/main" id="{EF99B7BB-40D1-9121-C2C2-B1524CBC3734}"/>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Tree>
    <p:extLst>
      <p:ext uri="{BB962C8B-B14F-4D97-AF65-F5344CB8AC3E}">
        <p14:creationId xmlns:p14="http://schemas.microsoft.com/office/powerpoint/2010/main" val="2996863126"/>
      </p:ext>
    </p:extLst>
  </p:cSld>
  <p:clrMapOvr>
    <a:masterClrMapping/>
  </p:clrMapOvr>
  <p:hf sldNum="0" hdr="0" ftr="0" dt="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Team - 4">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710594"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472717"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472717"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16" name="Picture Placeholder 5">
            <a:extLst>
              <a:ext uri="{FF2B5EF4-FFF2-40B4-BE49-F238E27FC236}">
                <a16:creationId xmlns:a16="http://schemas.microsoft.com/office/drawing/2014/main" id="{BFC410DE-D5FA-58A9-F4B9-7B12D7481C68}"/>
              </a:ext>
            </a:extLst>
          </p:cNvPr>
          <p:cNvSpPr>
            <a:spLocks noGrp="1"/>
          </p:cNvSpPr>
          <p:nvPr>
            <p:ph type="pic" sz="quarter" idx="20"/>
          </p:nvPr>
        </p:nvSpPr>
        <p:spPr>
          <a:xfrm>
            <a:off x="3645710"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7" name="Body Level One…">
            <a:extLst>
              <a:ext uri="{FF2B5EF4-FFF2-40B4-BE49-F238E27FC236}">
                <a16:creationId xmlns:a16="http://schemas.microsoft.com/office/drawing/2014/main" id="{089A88ED-94E2-2333-557B-DDA79827BF25}"/>
              </a:ext>
            </a:extLst>
          </p:cNvPr>
          <p:cNvSpPr txBox="1">
            <a:spLocks noGrp="1"/>
          </p:cNvSpPr>
          <p:nvPr>
            <p:ph type="body" sz="quarter" idx="21" hasCustomPrompt="1"/>
          </p:nvPr>
        </p:nvSpPr>
        <p:spPr>
          <a:xfrm>
            <a:off x="3407833"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8" name="Body Level One…">
            <a:extLst>
              <a:ext uri="{FF2B5EF4-FFF2-40B4-BE49-F238E27FC236}">
                <a16:creationId xmlns:a16="http://schemas.microsoft.com/office/drawing/2014/main" id="{C4300CB5-9B07-8126-539E-961566C58716}"/>
              </a:ext>
            </a:extLst>
          </p:cNvPr>
          <p:cNvSpPr txBox="1">
            <a:spLocks noGrp="1"/>
          </p:cNvSpPr>
          <p:nvPr>
            <p:ph type="body" sz="quarter" idx="22" hasCustomPrompt="1"/>
          </p:nvPr>
        </p:nvSpPr>
        <p:spPr>
          <a:xfrm>
            <a:off x="3407833"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19" name="Picture Placeholder 5">
            <a:extLst>
              <a:ext uri="{FF2B5EF4-FFF2-40B4-BE49-F238E27FC236}">
                <a16:creationId xmlns:a16="http://schemas.microsoft.com/office/drawing/2014/main" id="{128A787C-2770-C738-7855-7659EBA703C8}"/>
              </a:ext>
            </a:extLst>
          </p:cNvPr>
          <p:cNvSpPr>
            <a:spLocks noGrp="1"/>
          </p:cNvSpPr>
          <p:nvPr>
            <p:ph type="pic" sz="quarter" idx="23"/>
          </p:nvPr>
        </p:nvSpPr>
        <p:spPr>
          <a:xfrm>
            <a:off x="6562757"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0" name="Body Level One…">
            <a:extLst>
              <a:ext uri="{FF2B5EF4-FFF2-40B4-BE49-F238E27FC236}">
                <a16:creationId xmlns:a16="http://schemas.microsoft.com/office/drawing/2014/main" id="{0832BBAF-2149-70D1-6D62-6848D69118D9}"/>
              </a:ext>
            </a:extLst>
          </p:cNvPr>
          <p:cNvSpPr txBox="1">
            <a:spLocks noGrp="1"/>
          </p:cNvSpPr>
          <p:nvPr>
            <p:ph type="body" sz="quarter" idx="24" hasCustomPrompt="1"/>
          </p:nvPr>
        </p:nvSpPr>
        <p:spPr>
          <a:xfrm>
            <a:off x="6324879"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1" name="Body Level One…">
            <a:extLst>
              <a:ext uri="{FF2B5EF4-FFF2-40B4-BE49-F238E27FC236}">
                <a16:creationId xmlns:a16="http://schemas.microsoft.com/office/drawing/2014/main" id="{10A0A4E2-DD20-3A69-7FF3-C5CAB4507E92}"/>
              </a:ext>
            </a:extLst>
          </p:cNvPr>
          <p:cNvSpPr txBox="1">
            <a:spLocks noGrp="1"/>
          </p:cNvSpPr>
          <p:nvPr>
            <p:ph type="body" sz="quarter" idx="25" hasCustomPrompt="1"/>
          </p:nvPr>
        </p:nvSpPr>
        <p:spPr>
          <a:xfrm>
            <a:off x="6324879"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22" name="Picture Placeholder 5">
            <a:extLst>
              <a:ext uri="{FF2B5EF4-FFF2-40B4-BE49-F238E27FC236}">
                <a16:creationId xmlns:a16="http://schemas.microsoft.com/office/drawing/2014/main" id="{C6A65B60-9EED-AA45-3DE2-26F7E2F6FFEE}"/>
              </a:ext>
            </a:extLst>
          </p:cNvPr>
          <p:cNvSpPr>
            <a:spLocks noGrp="1"/>
          </p:cNvSpPr>
          <p:nvPr>
            <p:ph type="pic" sz="quarter" idx="26"/>
          </p:nvPr>
        </p:nvSpPr>
        <p:spPr>
          <a:xfrm>
            <a:off x="9461742" y="2188025"/>
            <a:ext cx="1950721" cy="1950720"/>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3" name="Body Level One…">
            <a:extLst>
              <a:ext uri="{FF2B5EF4-FFF2-40B4-BE49-F238E27FC236}">
                <a16:creationId xmlns:a16="http://schemas.microsoft.com/office/drawing/2014/main" id="{3E24A17D-3FF0-A525-B8FC-4D680E00C907}"/>
              </a:ext>
            </a:extLst>
          </p:cNvPr>
          <p:cNvSpPr txBox="1">
            <a:spLocks noGrp="1"/>
          </p:cNvSpPr>
          <p:nvPr>
            <p:ph type="body" sz="quarter" idx="27" hasCustomPrompt="1"/>
          </p:nvPr>
        </p:nvSpPr>
        <p:spPr>
          <a:xfrm>
            <a:off x="9223865" y="4707185"/>
            <a:ext cx="2426476" cy="247419"/>
          </a:xfrm>
          <a:prstGeom prst="rect">
            <a:avLst/>
          </a:prstGeom>
        </p:spPr>
        <p:txBody>
          <a:bodyPr lIns="0" tIns="0" rIns="0" bIns="0" anchor="t">
            <a:spAutoFit/>
          </a:bodyPr>
          <a:lstStyle>
            <a:lvl1pPr marL="0" indent="0" algn="ctr">
              <a:lnSpc>
                <a:spcPts val="2133"/>
              </a:lnSpc>
              <a:spcBef>
                <a:spcPts val="0"/>
              </a:spcBef>
              <a:buClrTx/>
              <a:buSzTx/>
              <a:buFontTx/>
              <a:buNone/>
              <a:defRPr sz="1333"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4" name="Body Level One…">
            <a:extLst>
              <a:ext uri="{FF2B5EF4-FFF2-40B4-BE49-F238E27FC236}">
                <a16:creationId xmlns:a16="http://schemas.microsoft.com/office/drawing/2014/main" id="{F26FC45C-15C1-ED1A-D656-AA6C17FC140B}"/>
              </a:ext>
            </a:extLst>
          </p:cNvPr>
          <p:cNvSpPr txBox="1">
            <a:spLocks noGrp="1"/>
          </p:cNvSpPr>
          <p:nvPr>
            <p:ph type="body" sz="quarter" idx="28" hasCustomPrompt="1"/>
          </p:nvPr>
        </p:nvSpPr>
        <p:spPr>
          <a:xfrm>
            <a:off x="9223865" y="4380843"/>
            <a:ext cx="2426476" cy="255883"/>
          </a:xfrm>
          <a:prstGeom prst="rect">
            <a:avLst/>
          </a:prstGeom>
        </p:spPr>
        <p:txBody>
          <a:bodyPr lIns="0" tIns="0" rIns="0" bIns="0" anchor="t">
            <a:spAutoFit/>
          </a:bodyPr>
          <a:lstStyle>
            <a:lvl1pPr marL="0" indent="0" algn="ctr">
              <a:lnSpc>
                <a:spcPts val="2133"/>
              </a:lnSpc>
              <a:spcBef>
                <a:spcPts val="0"/>
              </a:spcBef>
              <a:buClrTx/>
              <a:buSzTx/>
              <a:buFontTx/>
              <a:buNone/>
              <a:defRPr sz="16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3" name="Title Text">
            <a:extLst>
              <a:ext uri="{FF2B5EF4-FFF2-40B4-BE49-F238E27FC236}">
                <a16:creationId xmlns:a16="http://schemas.microsoft.com/office/drawing/2014/main" id="{BBC3FF74-D77C-F5A2-651B-5D080B069304}"/>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Tree>
    <p:extLst>
      <p:ext uri="{BB962C8B-B14F-4D97-AF65-F5344CB8AC3E}">
        <p14:creationId xmlns:p14="http://schemas.microsoft.com/office/powerpoint/2010/main" val="308112926"/>
      </p:ext>
    </p:extLst>
  </p:cSld>
  <p:clrMapOvr>
    <a:masterClrMapping/>
  </p:clrMapOvr>
  <p:hf sldNum="0"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Team - 6">
    <p:spTree>
      <p:nvGrpSpPr>
        <p:cNvPr id="1" name=""/>
        <p:cNvGrpSpPr/>
        <p:nvPr/>
      </p:nvGrpSpPr>
      <p:grpSpPr>
        <a:xfrm>
          <a:off x="0" y="0"/>
          <a:ext cx="0" cy="0"/>
          <a:chOff x="0" y="0"/>
          <a:chExt cx="0" cy="0"/>
        </a:xfrm>
      </p:grpSpPr>
      <p:sp>
        <p:nvSpPr>
          <p:cNvPr id="24" name="Picture Placeholder 5">
            <a:extLst>
              <a:ext uri="{FF2B5EF4-FFF2-40B4-BE49-F238E27FC236}">
                <a16:creationId xmlns:a16="http://schemas.microsoft.com/office/drawing/2014/main" id="{0F1591B9-53BF-FA89-F54B-C7B16027FDDD}"/>
              </a:ext>
            </a:extLst>
          </p:cNvPr>
          <p:cNvSpPr>
            <a:spLocks noGrp="1"/>
          </p:cNvSpPr>
          <p:nvPr>
            <p:ph type="pic" sz="quarter" idx="13"/>
          </p:nvPr>
        </p:nvSpPr>
        <p:spPr>
          <a:xfrm>
            <a:off x="2319564"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6" name="Body Level One…">
            <a:extLst>
              <a:ext uri="{FF2B5EF4-FFF2-40B4-BE49-F238E27FC236}">
                <a16:creationId xmlns:a16="http://schemas.microsoft.com/office/drawing/2014/main" id="{B0F97C01-1171-389C-0E46-DE672C98AF16}"/>
              </a:ext>
            </a:extLst>
          </p:cNvPr>
          <p:cNvSpPr txBox="1">
            <a:spLocks noGrp="1"/>
          </p:cNvSpPr>
          <p:nvPr>
            <p:ph type="body" sz="quarter" idx="18" hasCustomPrompt="1"/>
          </p:nvPr>
        </p:nvSpPr>
        <p:spPr>
          <a:xfrm>
            <a:off x="1947651"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7" name="Body Level One…">
            <a:extLst>
              <a:ext uri="{FF2B5EF4-FFF2-40B4-BE49-F238E27FC236}">
                <a16:creationId xmlns:a16="http://schemas.microsoft.com/office/drawing/2014/main" id="{B74ECF78-2613-E62B-156D-050BE76BCA00}"/>
              </a:ext>
            </a:extLst>
          </p:cNvPr>
          <p:cNvSpPr txBox="1">
            <a:spLocks noGrp="1"/>
          </p:cNvSpPr>
          <p:nvPr>
            <p:ph type="body" sz="quarter" idx="19" hasCustomPrompt="1"/>
          </p:nvPr>
        </p:nvSpPr>
        <p:spPr>
          <a:xfrm>
            <a:off x="1947651"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28" name="Body Level One…">
            <a:extLst>
              <a:ext uri="{FF2B5EF4-FFF2-40B4-BE49-F238E27FC236}">
                <a16:creationId xmlns:a16="http://schemas.microsoft.com/office/drawing/2014/main" id="{E1FBC62D-7516-0754-0841-FE8951378B1E}"/>
              </a:ext>
            </a:extLst>
          </p:cNvPr>
          <p:cNvSpPr txBox="1">
            <a:spLocks noGrp="1"/>
          </p:cNvSpPr>
          <p:nvPr>
            <p:ph type="body" sz="quarter" idx="21" hasCustomPrompt="1"/>
          </p:nvPr>
        </p:nvSpPr>
        <p:spPr>
          <a:xfrm>
            <a:off x="4882767"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9" name="Body Level One…">
            <a:extLst>
              <a:ext uri="{FF2B5EF4-FFF2-40B4-BE49-F238E27FC236}">
                <a16:creationId xmlns:a16="http://schemas.microsoft.com/office/drawing/2014/main" id="{276DB91C-8C3F-2CB4-0B66-E83C649E97E5}"/>
              </a:ext>
            </a:extLst>
          </p:cNvPr>
          <p:cNvSpPr txBox="1">
            <a:spLocks noGrp="1"/>
          </p:cNvSpPr>
          <p:nvPr>
            <p:ph type="body" sz="quarter" idx="22" hasCustomPrompt="1"/>
          </p:nvPr>
        </p:nvSpPr>
        <p:spPr>
          <a:xfrm>
            <a:off x="4882767"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30" name="Body Level One…">
            <a:extLst>
              <a:ext uri="{FF2B5EF4-FFF2-40B4-BE49-F238E27FC236}">
                <a16:creationId xmlns:a16="http://schemas.microsoft.com/office/drawing/2014/main" id="{68CEE50F-8886-1F24-609B-62373FE371A7}"/>
              </a:ext>
            </a:extLst>
          </p:cNvPr>
          <p:cNvSpPr txBox="1">
            <a:spLocks noGrp="1"/>
          </p:cNvSpPr>
          <p:nvPr>
            <p:ph type="body" sz="quarter" idx="24" hasCustomPrompt="1"/>
          </p:nvPr>
        </p:nvSpPr>
        <p:spPr>
          <a:xfrm>
            <a:off x="7799814"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31" name="Body Level One…">
            <a:extLst>
              <a:ext uri="{FF2B5EF4-FFF2-40B4-BE49-F238E27FC236}">
                <a16:creationId xmlns:a16="http://schemas.microsoft.com/office/drawing/2014/main" id="{8087E61E-2E57-16DB-E318-DCB8588F2738}"/>
              </a:ext>
            </a:extLst>
          </p:cNvPr>
          <p:cNvSpPr txBox="1">
            <a:spLocks noGrp="1"/>
          </p:cNvSpPr>
          <p:nvPr>
            <p:ph type="body" sz="quarter" idx="25" hasCustomPrompt="1"/>
          </p:nvPr>
        </p:nvSpPr>
        <p:spPr>
          <a:xfrm>
            <a:off x="7799814"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32" name="Picture Placeholder 5">
            <a:extLst>
              <a:ext uri="{FF2B5EF4-FFF2-40B4-BE49-F238E27FC236}">
                <a16:creationId xmlns:a16="http://schemas.microsoft.com/office/drawing/2014/main" id="{2570E8CA-4940-ABF4-8C8D-66B742E7B61D}"/>
              </a:ext>
            </a:extLst>
          </p:cNvPr>
          <p:cNvSpPr>
            <a:spLocks noGrp="1"/>
          </p:cNvSpPr>
          <p:nvPr>
            <p:ph type="pic" sz="quarter" idx="29"/>
          </p:nvPr>
        </p:nvSpPr>
        <p:spPr>
          <a:xfrm>
            <a:off x="5254676"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3" name="Picture Placeholder 5">
            <a:extLst>
              <a:ext uri="{FF2B5EF4-FFF2-40B4-BE49-F238E27FC236}">
                <a16:creationId xmlns:a16="http://schemas.microsoft.com/office/drawing/2014/main" id="{7FF8EEFD-65AA-9791-2D77-3A4456DAA928}"/>
              </a:ext>
            </a:extLst>
          </p:cNvPr>
          <p:cNvSpPr>
            <a:spLocks noGrp="1"/>
          </p:cNvSpPr>
          <p:nvPr>
            <p:ph type="pic" sz="quarter" idx="30"/>
          </p:nvPr>
        </p:nvSpPr>
        <p:spPr>
          <a:xfrm>
            <a:off x="8171724"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4" name="Picture Placeholder 5">
            <a:extLst>
              <a:ext uri="{FF2B5EF4-FFF2-40B4-BE49-F238E27FC236}">
                <a16:creationId xmlns:a16="http://schemas.microsoft.com/office/drawing/2014/main" id="{01934B69-7C81-BD33-16EA-A6C215599866}"/>
              </a:ext>
            </a:extLst>
          </p:cNvPr>
          <p:cNvSpPr>
            <a:spLocks noGrp="1"/>
          </p:cNvSpPr>
          <p:nvPr>
            <p:ph type="pic" sz="quarter" idx="32"/>
          </p:nvPr>
        </p:nvSpPr>
        <p:spPr>
          <a:xfrm>
            <a:off x="2319564"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5" name="Body Level One…">
            <a:extLst>
              <a:ext uri="{FF2B5EF4-FFF2-40B4-BE49-F238E27FC236}">
                <a16:creationId xmlns:a16="http://schemas.microsoft.com/office/drawing/2014/main" id="{D7E3FB48-73A3-CBD7-A766-180543D64796}"/>
              </a:ext>
            </a:extLst>
          </p:cNvPr>
          <p:cNvSpPr txBox="1">
            <a:spLocks noGrp="1"/>
          </p:cNvSpPr>
          <p:nvPr>
            <p:ph type="body" sz="quarter" idx="33" hasCustomPrompt="1"/>
          </p:nvPr>
        </p:nvSpPr>
        <p:spPr>
          <a:xfrm>
            <a:off x="1947651"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36" name="Body Level One…">
            <a:extLst>
              <a:ext uri="{FF2B5EF4-FFF2-40B4-BE49-F238E27FC236}">
                <a16:creationId xmlns:a16="http://schemas.microsoft.com/office/drawing/2014/main" id="{4DCC9532-470D-F2FF-FA5E-93B2ED276CB1}"/>
              </a:ext>
            </a:extLst>
          </p:cNvPr>
          <p:cNvSpPr txBox="1">
            <a:spLocks noGrp="1"/>
          </p:cNvSpPr>
          <p:nvPr>
            <p:ph type="body" sz="quarter" idx="34" hasCustomPrompt="1"/>
          </p:nvPr>
        </p:nvSpPr>
        <p:spPr>
          <a:xfrm>
            <a:off x="1947651"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37" name="Body Level One…">
            <a:extLst>
              <a:ext uri="{FF2B5EF4-FFF2-40B4-BE49-F238E27FC236}">
                <a16:creationId xmlns:a16="http://schemas.microsoft.com/office/drawing/2014/main" id="{70556102-B952-FA85-88FC-13BB4FBC787F}"/>
              </a:ext>
            </a:extLst>
          </p:cNvPr>
          <p:cNvSpPr txBox="1">
            <a:spLocks noGrp="1"/>
          </p:cNvSpPr>
          <p:nvPr>
            <p:ph type="body" sz="quarter" idx="35" hasCustomPrompt="1"/>
          </p:nvPr>
        </p:nvSpPr>
        <p:spPr>
          <a:xfrm>
            <a:off x="4882767"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38" name="Body Level One…">
            <a:extLst>
              <a:ext uri="{FF2B5EF4-FFF2-40B4-BE49-F238E27FC236}">
                <a16:creationId xmlns:a16="http://schemas.microsoft.com/office/drawing/2014/main" id="{337763F6-E58A-D58D-329C-5701AEC20C07}"/>
              </a:ext>
            </a:extLst>
          </p:cNvPr>
          <p:cNvSpPr txBox="1">
            <a:spLocks noGrp="1"/>
          </p:cNvSpPr>
          <p:nvPr>
            <p:ph type="body" sz="quarter" idx="36" hasCustomPrompt="1"/>
          </p:nvPr>
        </p:nvSpPr>
        <p:spPr>
          <a:xfrm>
            <a:off x="4882767"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39" name="Body Level One…">
            <a:extLst>
              <a:ext uri="{FF2B5EF4-FFF2-40B4-BE49-F238E27FC236}">
                <a16:creationId xmlns:a16="http://schemas.microsoft.com/office/drawing/2014/main" id="{B63517B2-DBB1-F3CC-193C-42C95E0C9B0A}"/>
              </a:ext>
            </a:extLst>
          </p:cNvPr>
          <p:cNvSpPr txBox="1">
            <a:spLocks noGrp="1"/>
          </p:cNvSpPr>
          <p:nvPr>
            <p:ph type="body" sz="quarter" idx="37" hasCustomPrompt="1"/>
          </p:nvPr>
        </p:nvSpPr>
        <p:spPr>
          <a:xfrm>
            <a:off x="7799814"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40" name="Body Level One…">
            <a:extLst>
              <a:ext uri="{FF2B5EF4-FFF2-40B4-BE49-F238E27FC236}">
                <a16:creationId xmlns:a16="http://schemas.microsoft.com/office/drawing/2014/main" id="{71F1C12D-B962-ADA8-D55C-FFE67BDA3541}"/>
              </a:ext>
            </a:extLst>
          </p:cNvPr>
          <p:cNvSpPr txBox="1">
            <a:spLocks noGrp="1"/>
          </p:cNvSpPr>
          <p:nvPr>
            <p:ph type="body" sz="quarter" idx="38" hasCustomPrompt="1"/>
          </p:nvPr>
        </p:nvSpPr>
        <p:spPr>
          <a:xfrm>
            <a:off x="7799814"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41" name="Picture Placeholder 5">
            <a:extLst>
              <a:ext uri="{FF2B5EF4-FFF2-40B4-BE49-F238E27FC236}">
                <a16:creationId xmlns:a16="http://schemas.microsoft.com/office/drawing/2014/main" id="{2D2BB2FD-1A07-6F7B-48C0-87500C88D2AC}"/>
              </a:ext>
            </a:extLst>
          </p:cNvPr>
          <p:cNvSpPr>
            <a:spLocks noGrp="1"/>
          </p:cNvSpPr>
          <p:nvPr>
            <p:ph type="pic" sz="quarter" idx="41"/>
          </p:nvPr>
        </p:nvSpPr>
        <p:spPr>
          <a:xfrm>
            <a:off x="5254676"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42" name="Picture Placeholder 5">
            <a:extLst>
              <a:ext uri="{FF2B5EF4-FFF2-40B4-BE49-F238E27FC236}">
                <a16:creationId xmlns:a16="http://schemas.microsoft.com/office/drawing/2014/main" id="{66204B79-EDBB-23B3-34E2-751E36987365}"/>
              </a:ext>
            </a:extLst>
          </p:cNvPr>
          <p:cNvSpPr>
            <a:spLocks noGrp="1"/>
          </p:cNvSpPr>
          <p:nvPr>
            <p:ph type="pic" sz="quarter" idx="42"/>
          </p:nvPr>
        </p:nvSpPr>
        <p:spPr>
          <a:xfrm>
            <a:off x="8171724"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3" name="Title Text">
            <a:extLst>
              <a:ext uri="{FF2B5EF4-FFF2-40B4-BE49-F238E27FC236}">
                <a16:creationId xmlns:a16="http://schemas.microsoft.com/office/drawing/2014/main" id="{C8BEEF14-87E5-5A6C-F1A3-0CD0680CA18A}"/>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Tree>
    <p:extLst>
      <p:ext uri="{BB962C8B-B14F-4D97-AF65-F5344CB8AC3E}">
        <p14:creationId xmlns:p14="http://schemas.microsoft.com/office/powerpoint/2010/main" val="262639458"/>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eam - 8">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8C438B6-AAB8-308A-AA73-4F80D3440EE3}"/>
              </a:ext>
            </a:extLst>
          </p:cNvPr>
          <p:cNvSpPr>
            <a:spLocks noGrp="1"/>
          </p:cNvSpPr>
          <p:nvPr>
            <p:ph type="pic" sz="quarter" idx="13"/>
          </p:nvPr>
        </p:nvSpPr>
        <p:spPr>
          <a:xfrm>
            <a:off x="844629"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4" name="Body Level One…">
            <a:extLst>
              <a:ext uri="{FF2B5EF4-FFF2-40B4-BE49-F238E27FC236}">
                <a16:creationId xmlns:a16="http://schemas.microsoft.com/office/drawing/2014/main" id="{A6D60276-F89E-A815-536D-330E35C85569}"/>
              </a:ext>
            </a:extLst>
          </p:cNvPr>
          <p:cNvSpPr txBox="1">
            <a:spLocks noGrp="1"/>
          </p:cNvSpPr>
          <p:nvPr>
            <p:ph type="body" sz="quarter" idx="18" hasCustomPrompt="1"/>
          </p:nvPr>
        </p:nvSpPr>
        <p:spPr>
          <a:xfrm>
            <a:off x="472717"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5" name="Body Level One…">
            <a:extLst>
              <a:ext uri="{FF2B5EF4-FFF2-40B4-BE49-F238E27FC236}">
                <a16:creationId xmlns:a16="http://schemas.microsoft.com/office/drawing/2014/main" id="{3F80FA0F-01DC-A05A-0DC2-446BA23AAF16}"/>
              </a:ext>
            </a:extLst>
          </p:cNvPr>
          <p:cNvSpPr txBox="1">
            <a:spLocks noGrp="1"/>
          </p:cNvSpPr>
          <p:nvPr>
            <p:ph type="body" sz="quarter" idx="19" hasCustomPrompt="1"/>
          </p:nvPr>
        </p:nvSpPr>
        <p:spPr>
          <a:xfrm>
            <a:off x="472717"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17" name="Body Level One…">
            <a:extLst>
              <a:ext uri="{FF2B5EF4-FFF2-40B4-BE49-F238E27FC236}">
                <a16:creationId xmlns:a16="http://schemas.microsoft.com/office/drawing/2014/main" id="{089A88ED-94E2-2333-557B-DDA79827BF25}"/>
              </a:ext>
            </a:extLst>
          </p:cNvPr>
          <p:cNvSpPr txBox="1">
            <a:spLocks noGrp="1"/>
          </p:cNvSpPr>
          <p:nvPr>
            <p:ph type="body" sz="quarter" idx="21" hasCustomPrompt="1"/>
          </p:nvPr>
        </p:nvSpPr>
        <p:spPr>
          <a:xfrm>
            <a:off x="3407833"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8" name="Body Level One…">
            <a:extLst>
              <a:ext uri="{FF2B5EF4-FFF2-40B4-BE49-F238E27FC236}">
                <a16:creationId xmlns:a16="http://schemas.microsoft.com/office/drawing/2014/main" id="{C4300CB5-9B07-8126-539E-961566C58716}"/>
              </a:ext>
            </a:extLst>
          </p:cNvPr>
          <p:cNvSpPr txBox="1">
            <a:spLocks noGrp="1"/>
          </p:cNvSpPr>
          <p:nvPr>
            <p:ph type="body" sz="quarter" idx="22" hasCustomPrompt="1"/>
          </p:nvPr>
        </p:nvSpPr>
        <p:spPr>
          <a:xfrm>
            <a:off x="3407833"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20" name="Body Level One…">
            <a:extLst>
              <a:ext uri="{FF2B5EF4-FFF2-40B4-BE49-F238E27FC236}">
                <a16:creationId xmlns:a16="http://schemas.microsoft.com/office/drawing/2014/main" id="{0832BBAF-2149-70D1-6D62-6848D69118D9}"/>
              </a:ext>
            </a:extLst>
          </p:cNvPr>
          <p:cNvSpPr txBox="1">
            <a:spLocks noGrp="1"/>
          </p:cNvSpPr>
          <p:nvPr>
            <p:ph type="body" sz="quarter" idx="24" hasCustomPrompt="1"/>
          </p:nvPr>
        </p:nvSpPr>
        <p:spPr>
          <a:xfrm>
            <a:off x="6324879"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1" name="Body Level One…">
            <a:extLst>
              <a:ext uri="{FF2B5EF4-FFF2-40B4-BE49-F238E27FC236}">
                <a16:creationId xmlns:a16="http://schemas.microsoft.com/office/drawing/2014/main" id="{10A0A4E2-DD20-3A69-7FF3-C5CAB4507E92}"/>
              </a:ext>
            </a:extLst>
          </p:cNvPr>
          <p:cNvSpPr txBox="1">
            <a:spLocks noGrp="1"/>
          </p:cNvSpPr>
          <p:nvPr>
            <p:ph type="body" sz="quarter" idx="25" hasCustomPrompt="1"/>
          </p:nvPr>
        </p:nvSpPr>
        <p:spPr>
          <a:xfrm>
            <a:off x="6324879"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23" name="Body Level One…">
            <a:extLst>
              <a:ext uri="{FF2B5EF4-FFF2-40B4-BE49-F238E27FC236}">
                <a16:creationId xmlns:a16="http://schemas.microsoft.com/office/drawing/2014/main" id="{3E24A17D-3FF0-A525-B8FC-4D680E00C907}"/>
              </a:ext>
            </a:extLst>
          </p:cNvPr>
          <p:cNvSpPr txBox="1">
            <a:spLocks noGrp="1"/>
          </p:cNvSpPr>
          <p:nvPr>
            <p:ph type="body" sz="quarter" idx="27" hasCustomPrompt="1"/>
          </p:nvPr>
        </p:nvSpPr>
        <p:spPr>
          <a:xfrm>
            <a:off x="9223865" y="328450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4" name="Body Level One…">
            <a:extLst>
              <a:ext uri="{FF2B5EF4-FFF2-40B4-BE49-F238E27FC236}">
                <a16:creationId xmlns:a16="http://schemas.microsoft.com/office/drawing/2014/main" id="{F26FC45C-15C1-ED1A-D656-AA6C17FC140B}"/>
              </a:ext>
            </a:extLst>
          </p:cNvPr>
          <p:cNvSpPr txBox="1">
            <a:spLocks noGrp="1"/>
          </p:cNvSpPr>
          <p:nvPr>
            <p:ph type="body" sz="quarter" idx="28" hasCustomPrompt="1"/>
          </p:nvPr>
        </p:nvSpPr>
        <p:spPr>
          <a:xfrm>
            <a:off x="9223865" y="2967194"/>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3" name="Picture Placeholder 5">
            <a:extLst>
              <a:ext uri="{FF2B5EF4-FFF2-40B4-BE49-F238E27FC236}">
                <a16:creationId xmlns:a16="http://schemas.microsoft.com/office/drawing/2014/main" id="{495E27A3-2B62-C2BB-DF12-7495E749259F}"/>
              </a:ext>
            </a:extLst>
          </p:cNvPr>
          <p:cNvSpPr>
            <a:spLocks noGrp="1"/>
          </p:cNvSpPr>
          <p:nvPr>
            <p:ph type="pic" sz="quarter" idx="29"/>
          </p:nvPr>
        </p:nvSpPr>
        <p:spPr>
          <a:xfrm>
            <a:off x="3779741"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4" name="Picture Placeholder 5">
            <a:extLst>
              <a:ext uri="{FF2B5EF4-FFF2-40B4-BE49-F238E27FC236}">
                <a16:creationId xmlns:a16="http://schemas.microsoft.com/office/drawing/2014/main" id="{B039BF71-ECF2-99BE-C90D-959A68ADF63C}"/>
              </a:ext>
            </a:extLst>
          </p:cNvPr>
          <p:cNvSpPr>
            <a:spLocks noGrp="1"/>
          </p:cNvSpPr>
          <p:nvPr>
            <p:ph type="pic" sz="quarter" idx="30"/>
          </p:nvPr>
        </p:nvSpPr>
        <p:spPr>
          <a:xfrm>
            <a:off x="6696789"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5" name="Picture Placeholder 5">
            <a:extLst>
              <a:ext uri="{FF2B5EF4-FFF2-40B4-BE49-F238E27FC236}">
                <a16:creationId xmlns:a16="http://schemas.microsoft.com/office/drawing/2014/main" id="{ECAD9485-6341-881F-D4C2-7C666523E914}"/>
              </a:ext>
            </a:extLst>
          </p:cNvPr>
          <p:cNvSpPr>
            <a:spLocks noGrp="1"/>
          </p:cNvSpPr>
          <p:nvPr>
            <p:ph type="pic" sz="quarter" idx="31"/>
          </p:nvPr>
        </p:nvSpPr>
        <p:spPr>
          <a:xfrm>
            <a:off x="9595776" y="1177911"/>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7" name="Picture Placeholder 5">
            <a:extLst>
              <a:ext uri="{FF2B5EF4-FFF2-40B4-BE49-F238E27FC236}">
                <a16:creationId xmlns:a16="http://schemas.microsoft.com/office/drawing/2014/main" id="{F5AD75E1-3E11-86F7-8161-A0B6EC456F7B}"/>
              </a:ext>
            </a:extLst>
          </p:cNvPr>
          <p:cNvSpPr>
            <a:spLocks noGrp="1"/>
          </p:cNvSpPr>
          <p:nvPr>
            <p:ph type="pic" sz="quarter" idx="32"/>
          </p:nvPr>
        </p:nvSpPr>
        <p:spPr>
          <a:xfrm>
            <a:off x="844629"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8" name="Body Level One…">
            <a:extLst>
              <a:ext uri="{FF2B5EF4-FFF2-40B4-BE49-F238E27FC236}">
                <a16:creationId xmlns:a16="http://schemas.microsoft.com/office/drawing/2014/main" id="{E166F5B2-AD9B-0ACB-D1C1-6F7C2DC20435}"/>
              </a:ext>
            </a:extLst>
          </p:cNvPr>
          <p:cNvSpPr txBox="1">
            <a:spLocks noGrp="1"/>
          </p:cNvSpPr>
          <p:nvPr>
            <p:ph type="body" sz="quarter" idx="33" hasCustomPrompt="1"/>
          </p:nvPr>
        </p:nvSpPr>
        <p:spPr>
          <a:xfrm>
            <a:off x="472717"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9" name="Body Level One…">
            <a:extLst>
              <a:ext uri="{FF2B5EF4-FFF2-40B4-BE49-F238E27FC236}">
                <a16:creationId xmlns:a16="http://schemas.microsoft.com/office/drawing/2014/main" id="{512161F8-EAC2-54B7-209B-AE85FD02E650}"/>
              </a:ext>
            </a:extLst>
          </p:cNvPr>
          <p:cNvSpPr txBox="1">
            <a:spLocks noGrp="1"/>
          </p:cNvSpPr>
          <p:nvPr>
            <p:ph type="body" sz="quarter" idx="34" hasCustomPrompt="1"/>
          </p:nvPr>
        </p:nvSpPr>
        <p:spPr>
          <a:xfrm>
            <a:off x="472717"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10" name="Body Level One…">
            <a:extLst>
              <a:ext uri="{FF2B5EF4-FFF2-40B4-BE49-F238E27FC236}">
                <a16:creationId xmlns:a16="http://schemas.microsoft.com/office/drawing/2014/main" id="{82CBFC2F-E923-0DDB-A3C8-4F9B0D1B5450}"/>
              </a:ext>
            </a:extLst>
          </p:cNvPr>
          <p:cNvSpPr txBox="1">
            <a:spLocks noGrp="1"/>
          </p:cNvSpPr>
          <p:nvPr>
            <p:ph type="body" sz="quarter" idx="35" hasCustomPrompt="1"/>
          </p:nvPr>
        </p:nvSpPr>
        <p:spPr>
          <a:xfrm>
            <a:off x="3407833"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1" name="Body Level One…">
            <a:extLst>
              <a:ext uri="{FF2B5EF4-FFF2-40B4-BE49-F238E27FC236}">
                <a16:creationId xmlns:a16="http://schemas.microsoft.com/office/drawing/2014/main" id="{1A56A0E6-17DB-5F56-961E-DB2AE601BE1C}"/>
              </a:ext>
            </a:extLst>
          </p:cNvPr>
          <p:cNvSpPr txBox="1">
            <a:spLocks noGrp="1"/>
          </p:cNvSpPr>
          <p:nvPr>
            <p:ph type="body" sz="quarter" idx="36" hasCustomPrompt="1"/>
          </p:nvPr>
        </p:nvSpPr>
        <p:spPr>
          <a:xfrm>
            <a:off x="3407833"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12" name="Body Level One…">
            <a:extLst>
              <a:ext uri="{FF2B5EF4-FFF2-40B4-BE49-F238E27FC236}">
                <a16:creationId xmlns:a16="http://schemas.microsoft.com/office/drawing/2014/main" id="{FC8B265B-9BAB-D37A-4A2A-3763BD2A662B}"/>
              </a:ext>
            </a:extLst>
          </p:cNvPr>
          <p:cNvSpPr txBox="1">
            <a:spLocks noGrp="1"/>
          </p:cNvSpPr>
          <p:nvPr>
            <p:ph type="body" sz="quarter" idx="37" hasCustomPrompt="1"/>
          </p:nvPr>
        </p:nvSpPr>
        <p:spPr>
          <a:xfrm>
            <a:off x="6324879"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13" name="Body Level One…">
            <a:extLst>
              <a:ext uri="{FF2B5EF4-FFF2-40B4-BE49-F238E27FC236}">
                <a16:creationId xmlns:a16="http://schemas.microsoft.com/office/drawing/2014/main" id="{942859D8-3C7E-FA4F-28B2-981E71BA3897}"/>
              </a:ext>
            </a:extLst>
          </p:cNvPr>
          <p:cNvSpPr txBox="1">
            <a:spLocks noGrp="1"/>
          </p:cNvSpPr>
          <p:nvPr>
            <p:ph type="body" sz="quarter" idx="38" hasCustomPrompt="1"/>
          </p:nvPr>
        </p:nvSpPr>
        <p:spPr>
          <a:xfrm>
            <a:off x="6324879"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25" name="Body Level One…">
            <a:extLst>
              <a:ext uri="{FF2B5EF4-FFF2-40B4-BE49-F238E27FC236}">
                <a16:creationId xmlns:a16="http://schemas.microsoft.com/office/drawing/2014/main" id="{DF3A8FA4-67C0-4B16-BE64-7D62FCCB8C76}"/>
              </a:ext>
            </a:extLst>
          </p:cNvPr>
          <p:cNvSpPr txBox="1">
            <a:spLocks noGrp="1"/>
          </p:cNvSpPr>
          <p:nvPr>
            <p:ph type="body" sz="quarter" idx="39" hasCustomPrompt="1"/>
          </p:nvPr>
        </p:nvSpPr>
        <p:spPr>
          <a:xfrm>
            <a:off x="9223865" y="5876435"/>
            <a:ext cx="2426476" cy="239040"/>
          </a:xfrm>
          <a:prstGeom prst="rect">
            <a:avLst/>
          </a:prstGeom>
        </p:spPr>
        <p:txBody>
          <a:bodyPr lIns="0" tIns="0" rIns="0" bIns="0" anchor="t">
            <a:spAutoFit/>
          </a:bodyPr>
          <a:lstStyle>
            <a:lvl1pPr marL="0" indent="0" algn="ctr">
              <a:lnSpc>
                <a:spcPts val="2133"/>
              </a:lnSpc>
              <a:spcBef>
                <a:spcPts val="0"/>
              </a:spcBef>
              <a:buClrTx/>
              <a:buSzTx/>
              <a:buFontTx/>
              <a:buNone/>
              <a:defRPr sz="1067" b="0"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Title, Company</a:t>
            </a:r>
          </a:p>
        </p:txBody>
      </p:sp>
      <p:sp>
        <p:nvSpPr>
          <p:cNvPr id="26" name="Body Level One…">
            <a:extLst>
              <a:ext uri="{FF2B5EF4-FFF2-40B4-BE49-F238E27FC236}">
                <a16:creationId xmlns:a16="http://schemas.microsoft.com/office/drawing/2014/main" id="{381019EE-BED6-29EB-8640-E2124292F075}"/>
              </a:ext>
            </a:extLst>
          </p:cNvPr>
          <p:cNvSpPr txBox="1">
            <a:spLocks noGrp="1"/>
          </p:cNvSpPr>
          <p:nvPr>
            <p:ph type="body" sz="quarter" idx="40" hasCustomPrompt="1"/>
          </p:nvPr>
        </p:nvSpPr>
        <p:spPr>
          <a:xfrm>
            <a:off x="9223865" y="5559123"/>
            <a:ext cx="2426476" cy="249556"/>
          </a:xfrm>
          <a:prstGeom prst="rect">
            <a:avLst/>
          </a:prstGeom>
        </p:spPr>
        <p:txBody>
          <a:bodyPr lIns="0" tIns="0" rIns="0" bIns="0" anchor="t">
            <a:spAutoFit/>
          </a:bodyPr>
          <a:lstStyle>
            <a:lvl1pPr marL="0" indent="0" algn="ctr">
              <a:lnSpc>
                <a:spcPts val="2133"/>
              </a:lnSpc>
              <a:spcBef>
                <a:spcPts val="0"/>
              </a:spcBef>
              <a:buClrTx/>
              <a:buSzTx/>
              <a:buFontTx/>
              <a:buNone/>
              <a:defRPr sz="1400" b="1" i="0" baseline="0">
                <a:solidFill>
                  <a:schemeClr val="tx1"/>
                </a:solidFill>
                <a:latin typeface="+mn-lt"/>
                <a:ea typeface="+mn-ea"/>
                <a:cs typeface="+mn-cs"/>
                <a:sym typeface="Montserrat Regular"/>
              </a:defRPr>
            </a:lvl1pPr>
            <a:lvl2pPr marL="0" indent="795847">
              <a:spcBef>
                <a:spcPts val="0"/>
              </a:spcBef>
              <a:buClrTx/>
              <a:buSzTx/>
              <a:buFontTx/>
              <a:buNone/>
              <a:defRPr sz="2400">
                <a:solidFill>
                  <a:srgbClr val="FFFFFF"/>
                </a:solidFill>
                <a:latin typeface="+mn-lt"/>
                <a:ea typeface="+mn-ea"/>
                <a:cs typeface="+mn-cs"/>
                <a:sym typeface="Montserrat Regular"/>
              </a:defRPr>
            </a:lvl2pPr>
            <a:lvl3pPr marL="0" indent="1405432">
              <a:spcBef>
                <a:spcPts val="0"/>
              </a:spcBef>
              <a:buClrTx/>
              <a:buSzTx/>
              <a:buFontTx/>
              <a:buNone/>
              <a:defRPr sz="2400">
                <a:solidFill>
                  <a:srgbClr val="FFFFFF"/>
                </a:solidFill>
                <a:latin typeface="+mn-lt"/>
                <a:ea typeface="+mn-ea"/>
                <a:cs typeface="+mn-cs"/>
                <a:sym typeface="Montserrat Regular"/>
              </a:defRPr>
            </a:lvl3pPr>
            <a:lvl4pPr marL="0" indent="2048882">
              <a:spcBef>
                <a:spcPts val="0"/>
              </a:spcBef>
              <a:buClrTx/>
              <a:buSzTx/>
              <a:buFontTx/>
              <a:buNone/>
              <a:defRPr sz="2400">
                <a:solidFill>
                  <a:srgbClr val="FFFFFF"/>
                </a:solidFill>
                <a:latin typeface="+mn-lt"/>
                <a:ea typeface="+mn-ea"/>
                <a:cs typeface="+mn-cs"/>
                <a:sym typeface="Montserrat Regular"/>
              </a:defRPr>
            </a:lvl4pPr>
            <a:lvl5pPr marL="0" indent="2675400">
              <a:spcBef>
                <a:spcPts val="0"/>
              </a:spcBef>
              <a:buClrTx/>
              <a:buSzTx/>
              <a:buFontTx/>
              <a:buNone/>
              <a:defRPr sz="2400">
                <a:solidFill>
                  <a:srgbClr val="FFFFFF"/>
                </a:solidFill>
                <a:latin typeface="+mn-lt"/>
                <a:ea typeface="+mn-ea"/>
                <a:cs typeface="+mn-cs"/>
                <a:sym typeface="Montserrat Regular"/>
              </a:defRPr>
            </a:lvl5pPr>
          </a:lstStyle>
          <a:p>
            <a:r>
              <a:rPr lang="en-US"/>
              <a:t>First Last Name</a:t>
            </a:r>
          </a:p>
        </p:txBody>
      </p:sp>
      <p:sp>
        <p:nvSpPr>
          <p:cNvPr id="27" name="Picture Placeholder 5">
            <a:extLst>
              <a:ext uri="{FF2B5EF4-FFF2-40B4-BE49-F238E27FC236}">
                <a16:creationId xmlns:a16="http://schemas.microsoft.com/office/drawing/2014/main" id="{B0063073-F720-16DB-A27D-96E265354EDD}"/>
              </a:ext>
            </a:extLst>
          </p:cNvPr>
          <p:cNvSpPr>
            <a:spLocks noGrp="1"/>
          </p:cNvSpPr>
          <p:nvPr>
            <p:ph type="pic" sz="quarter" idx="41"/>
          </p:nvPr>
        </p:nvSpPr>
        <p:spPr>
          <a:xfrm>
            <a:off x="3779741"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8" name="Picture Placeholder 5">
            <a:extLst>
              <a:ext uri="{FF2B5EF4-FFF2-40B4-BE49-F238E27FC236}">
                <a16:creationId xmlns:a16="http://schemas.microsoft.com/office/drawing/2014/main" id="{78892FA7-5263-456E-3358-3195467033DE}"/>
              </a:ext>
            </a:extLst>
          </p:cNvPr>
          <p:cNvSpPr>
            <a:spLocks noGrp="1"/>
          </p:cNvSpPr>
          <p:nvPr>
            <p:ph type="pic" sz="quarter" idx="42"/>
          </p:nvPr>
        </p:nvSpPr>
        <p:spPr>
          <a:xfrm>
            <a:off x="6696789"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29" name="Picture Placeholder 5">
            <a:extLst>
              <a:ext uri="{FF2B5EF4-FFF2-40B4-BE49-F238E27FC236}">
                <a16:creationId xmlns:a16="http://schemas.microsoft.com/office/drawing/2014/main" id="{7E6878F5-C01F-4D29-5425-6B41F2D9406B}"/>
              </a:ext>
            </a:extLst>
          </p:cNvPr>
          <p:cNvSpPr>
            <a:spLocks noGrp="1"/>
          </p:cNvSpPr>
          <p:nvPr>
            <p:ph type="pic" sz="quarter" idx="43"/>
          </p:nvPr>
        </p:nvSpPr>
        <p:spPr>
          <a:xfrm>
            <a:off x="9595776" y="3769840"/>
            <a:ext cx="1682649" cy="1682648"/>
          </a:xfrm>
          <a:prstGeom prst="ellipse">
            <a:avLst/>
          </a:prstGeom>
          <a:solidFill>
            <a:schemeClr val="tx2"/>
          </a:solidFill>
          <a:ln w="9525">
            <a:solidFill>
              <a:schemeClr val="tx1"/>
            </a:solidFill>
          </a:ln>
        </p:spPr>
        <p:txBody>
          <a:bodyPr/>
          <a:lstStyle>
            <a:lvl1pPr>
              <a:defRPr>
                <a:noFill/>
              </a:defRPr>
            </a:lvl1pPr>
          </a:lstStyle>
          <a:p>
            <a:r>
              <a:rPr lang="en-US"/>
              <a:t>Click icon to add picture</a:t>
            </a:r>
          </a:p>
        </p:txBody>
      </p:sp>
      <p:sp>
        <p:nvSpPr>
          <p:cNvPr id="16" name="Title Text">
            <a:extLst>
              <a:ext uri="{FF2B5EF4-FFF2-40B4-BE49-F238E27FC236}">
                <a16:creationId xmlns:a16="http://schemas.microsoft.com/office/drawing/2014/main" id="{008C7558-623A-600C-F8DC-F5B95C68AC96}"/>
              </a:ext>
            </a:extLst>
          </p:cNvPr>
          <p:cNvSpPr txBox="1">
            <a:spLocks noGrp="1"/>
          </p:cNvSpPr>
          <p:nvPr>
            <p:ph type="title" hasCustomPrompt="1"/>
          </p:nvPr>
        </p:nvSpPr>
        <p:spPr>
          <a:xfrm>
            <a:off x="472716" y="466700"/>
            <a:ext cx="11305427" cy="498598"/>
          </a:xfrm>
          <a:prstGeom prst="rect">
            <a:avLst/>
          </a:prstGeom>
          <a:ln w="12700">
            <a:miter lim="400000"/>
          </a:ln>
        </p:spPr>
        <p:txBody>
          <a:bodyPr lIns="0" tIns="0" rIns="0" bIns="0">
            <a:spAutoFit/>
          </a:bodyPr>
          <a:lstStyle>
            <a:lvl1pPr>
              <a:defRPr>
                <a:latin typeface="+mj-lt"/>
              </a:defRPr>
            </a:lvl1pPr>
          </a:lstStyle>
          <a:p>
            <a:pPr lvl="0"/>
            <a:r>
              <a:t>Title Text</a:t>
            </a:r>
          </a:p>
        </p:txBody>
      </p:sp>
    </p:spTree>
    <p:extLst>
      <p:ext uri="{BB962C8B-B14F-4D97-AF65-F5344CB8AC3E}">
        <p14:creationId xmlns:p14="http://schemas.microsoft.com/office/powerpoint/2010/main" val="37312409"/>
      </p:ext>
    </p:extLst>
  </p:cSld>
  <p:clrMapOvr>
    <a:masterClrMapping/>
  </p:clrMapOvr>
  <p:hf sldNum="0" hdr="0" ftr="0" dt="0"/>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and Content – Left Graphic Layout">
    <p:spTree>
      <p:nvGrpSpPr>
        <p:cNvPr id="1" name=""/>
        <p:cNvGrpSpPr/>
        <p:nvPr/>
      </p:nvGrpSpPr>
      <p:grpSpPr>
        <a:xfrm>
          <a:off x="0" y="0"/>
          <a:ext cx="0" cy="0"/>
          <a:chOff x="0" y="0"/>
          <a:chExt cx="0" cy="0"/>
        </a:xfrm>
      </p:grpSpPr>
      <p:sp>
        <p:nvSpPr>
          <p:cNvPr id="23" name="Content Placeholder 2">
            <a:extLst>
              <a:ext uri="{FF2B5EF4-FFF2-40B4-BE49-F238E27FC236}">
                <a16:creationId xmlns:a16="http://schemas.microsoft.com/office/drawing/2014/main" id="{24EDD153-DDEF-4510-BB71-ECF9A2B6F564}"/>
              </a:ext>
            </a:extLst>
          </p:cNvPr>
          <p:cNvSpPr>
            <a:spLocks noGrp="1"/>
          </p:cNvSpPr>
          <p:nvPr>
            <p:ph idx="11"/>
          </p:nvPr>
        </p:nvSpPr>
        <p:spPr>
          <a:xfrm>
            <a:off x="1" y="0"/>
            <a:ext cx="4297361" cy="6858000"/>
          </a:xfrm>
        </p:spPr>
        <p:txBody>
          <a:bodyPr/>
          <a:lstStyle>
            <a:lvl1pPr marL="0" indent="0">
              <a:buNone/>
              <a:defRPr>
                <a:latin typeface="+mn-lt"/>
                <a:ea typeface="Inter" panose="02000503000000020004" pitchFamily="2" charset="0"/>
              </a:defRPr>
            </a:lvl1pPr>
          </a:lstStyle>
          <a:p>
            <a:pPr lvl="0"/>
            <a:r>
              <a:rPr lang="en-US"/>
              <a:t>Click to edit Master text styles</a:t>
            </a:r>
          </a:p>
        </p:txBody>
      </p:sp>
      <p:sp>
        <p:nvSpPr>
          <p:cNvPr id="18" name="Rectangle 17">
            <a:extLst>
              <a:ext uri="{FF2B5EF4-FFF2-40B4-BE49-F238E27FC236}">
                <a16:creationId xmlns:a16="http://schemas.microsoft.com/office/drawing/2014/main" id="{E265BD02-115F-47F9-8BB7-9301C4689BF2}"/>
              </a:ext>
            </a:extLst>
          </p:cNvPr>
          <p:cNvSpPr/>
          <p:nvPr/>
        </p:nvSpPr>
        <p:spPr>
          <a:xfrm>
            <a:off x="4572000" y="1143000"/>
            <a:ext cx="7616952"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n-lt"/>
            </a:endParaRPr>
          </a:p>
        </p:txBody>
      </p:sp>
      <p:sp>
        <p:nvSpPr>
          <p:cNvPr id="19" name="Title 1">
            <a:extLst>
              <a:ext uri="{FF2B5EF4-FFF2-40B4-BE49-F238E27FC236}">
                <a16:creationId xmlns:a16="http://schemas.microsoft.com/office/drawing/2014/main" id="{C2317542-466B-4C33-B536-40C988131EC3}"/>
              </a:ext>
            </a:extLst>
          </p:cNvPr>
          <p:cNvSpPr>
            <a:spLocks noGrp="1"/>
          </p:cNvSpPr>
          <p:nvPr>
            <p:ph type="title" hasCustomPrompt="1"/>
          </p:nvPr>
        </p:nvSpPr>
        <p:spPr>
          <a:xfrm>
            <a:off x="4572000" y="139849"/>
            <a:ext cx="7315200" cy="1033271"/>
          </a:xfrm>
        </p:spPr>
        <p:txBody>
          <a:bodyPr lIns="0" rIns="0">
            <a:noAutofit/>
          </a:bodyPr>
          <a:lstStyle>
            <a:lvl1pPr>
              <a:defRPr sz="4000" spc="-150" baseline="0">
                <a:solidFill>
                  <a:schemeClr val="tx2"/>
                </a:solidFill>
                <a:latin typeface="+mj-lt"/>
                <a:ea typeface="Inter" panose="02000503000000020004" pitchFamily="2" charset="0"/>
              </a:defRPr>
            </a:lvl1pPr>
          </a:lstStyle>
          <a:p>
            <a:r>
              <a:rPr lang="en-US"/>
              <a:t>Click to edit master</a:t>
            </a:r>
          </a:p>
        </p:txBody>
      </p:sp>
      <p:sp>
        <p:nvSpPr>
          <p:cNvPr id="20" name="Content Placeholder 2">
            <a:extLst>
              <a:ext uri="{FF2B5EF4-FFF2-40B4-BE49-F238E27FC236}">
                <a16:creationId xmlns:a16="http://schemas.microsoft.com/office/drawing/2014/main" id="{D10F24FA-DC24-4423-9F3E-791AF25819ED}"/>
              </a:ext>
            </a:extLst>
          </p:cNvPr>
          <p:cNvSpPr>
            <a:spLocks noGrp="1"/>
          </p:cNvSpPr>
          <p:nvPr>
            <p:ph idx="1"/>
          </p:nvPr>
        </p:nvSpPr>
        <p:spPr>
          <a:xfrm>
            <a:off x="4572000" y="1490471"/>
            <a:ext cx="7315200" cy="5029200"/>
          </a:xfrm>
        </p:spPr>
        <p:txBody>
          <a:bodyPr lIns="0" rIns="0"/>
          <a:lstStyle>
            <a:lvl1pPr marL="342900" indent="-342900">
              <a:lnSpc>
                <a:spcPct val="10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0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48061DC3-CB85-105A-1999-C577346037D9}"/>
              </a:ext>
            </a:extLst>
          </p:cNvPr>
          <p:cNvSpPr/>
          <p:nvPr/>
        </p:nvSpPr>
        <p:spPr>
          <a:xfrm>
            <a:off x="4572000" y="1143000"/>
            <a:ext cx="7616952"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n-lt"/>
            </a:endParaRPr>
          </a:p>
        </p:txBody>
      </p:sp>
      <p:sp>
        <p:nvSpPr>
          <p:cNvPr id="3" name="TextBox 2">
            <a:extLst>
              <a:ext uri="{FF2B5EF4-FFF2-40B4-BE49-F238E27FC236}">
                <a16:creationId xmlns:a16="http://schemas.microsoft.com/office/drawing/2014/main" id="{08034296-49D7-3D72-EDB0-91FF044DE748}"/>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17221598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amp; Content with Call Out - Black">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799" y="311728"/>
            <a:ext cx="7863840" cy="1033271"/>
          </a:xfrm>
        </p:spPr>
        <p:txBody>
          <a:bodyPr lIns="91440" rIns="91440" anchor="ctr">
            <a:noAutofit/>
          </a:bodyPr>
          <a:lstStyle>
            <a:lvl1pPr>
              <a:defRPr sz="4000" cap="none" spc="-150" baseline="0">
                <a:solidFill>
                  <a:schemeClr val="tx2"/>
                </a:solidFill>
                <a:latin typeface="+mj-lt"/>
                <a:ea typeface="Inter" panose="02000503000000020004" pitchFamily="2" charset="0"/>
              </a:defRPr>
            </a:lvl1pPr>
          </a:lstStyle>
          <a:p>
            <a:r>
              <a:rPr lang="en-US"/>
              <a:t>Click to edit master</a:t>
            </a:r>
          </a:p>
        </p:txBody>
      </p:sp>
      <p:sp>
        <p:nvSpPr>
          <p:cNvPr id="3" name="Content Placeholder 2"/>
          <p:cNvSpPr>
            <a:spLocks noGrp="1"/>
          </p:cNvSpPr>
          <p:nvPr>
            <p:ph idx="1"/>
          </p:nvPr>
        </p:nvSpPr>
        <p:spPr>
          <a:xfrm>
            <a:off x="304796" y="1490472"/>
            <a:ext cx="7863840" cy="4993455"/>
          </a:xfrm>
        </p:spPr>
        <p:txBody>
          <a:bodyPr/>
          <a:lstStyle>
            <a:lvl1pPr marL="342900" indent="-342900">
              <a:lnSpc>
                <a:spcPct val="10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0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8534400" y="0"/>
            <a:ext cx="36576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solidFill>
                <a:schemeClr val="tx1"/>
              </a:solidFill>
              <a:latin typeface="Inter" panose="02000503000000020004" pitchFamily="2" charset="0"/>
            </a:endParaRPr>
          </a:p>
        </p:txBody>
      </p:sp>
      <p:sp>
        <p:nvSpPr>
          <p:cNvPr id="15" name="Content Placeholder 2"/>
          <p:cNvSpPr>
            <a:spLocks noGrp="1"/>
          </p:cNvSpPr>
          <p:nvPr>
            <p:ph idx="10"/>
          </p:nvPr>
        </p:nvSpPr>
        <p:spPr>
          <a:xfrm>
            <a:off x="8839200" y="1503295"/>
            <a:ext cx="3048000" cy="3651000"/>
          </a:xfrm>
        </p:spPr>
        <p:txBody>
          <a:bodyPr lIns="0" tIns="0" rIns="0" bIns="0">
            <a:normAutofit/>
          </a:bodyPr>
          <a:lstStyle>
            <a:lvl1pPr marL="0" indent="0">
              <a:lnSpc>
                <a:spcPct val="100000"/>
              </a:lnSpc>
              <a:spcAft>
                <a:spcPts val="200"/>
              </a:spcAft>
              <a:buNone/>
              <a:defRPr sz="1800">
                <a:solidFill>
                  <a:schemeClr val="bg1"/>
                </a:solidFill>
                <a:latin typeface="+mn-lt"/>
                <a:ea typeface="Inter" panose="02000503000000020004" pitchFamily="2" charset="0"/>
              </a:defRPr>
            </a:lvl1pPr>
            <a:lvl2pPr marL="342900" indent="0">
              <a:buNone/>
              <a:defRPr sz="3000">
                <a:solidFill>
                  <a:schemeClr val="bg1"/>
                </a:solidFill>
                <a:latin typeface="+mj-lt"/>
              </a:defRPr>
            </a:lvl2pPr>
            <a:lvl3pPr marL="685800" indent="0">
              <a:buNone/>
              <a:defRPr sz="3000">
                <a:solidFill>
                  <a:schemeClr val="bg1"/>
                </a:solidFill>
                <a:latin typeface="+mj-lt"/>
              </a:defRPr>
            </a:lvl3pPr>
            <a:lvl4pPr marL="1028700" indent="0">
              <a:buNone/>
              <a:defRPr sz="3000">
                <a:solidFill>
                  <a:schemeClr val="bg1"/>
                </a:solidFill>
                <a:latin typeface="+mj-lt"/>
              </a:defRPr>
            </a:lvl4pPr>
            <a:lvl5pPr marL="1371600" indent="0">
              <a:buNone/>
              <a:defRPr sz="3000">
                <a:solidFill>
                  <a:schemeClr val="bg1"/>
                </a:solidFill>
                <a:latin typeface="+mj-lt"/>
              </a:defRPr>
            </a:lvl5pPr>
          </a:lstStyle>
          <a:p>
            <a:pPr lvl="0"/>
            <a:r>
              <a:rPr lang="en-US"/>
              <a:t>Click to edit Master text styles</a:t>
            </a:r>
          </a:p>
        </p:txBody>
      </p:sp>
      <p:pic>
        <p:nvPicPr>
          <p:cNvPr id="5" name="Picture 4" descr="A logo with white text&#10;&#10;AI-generated content may be incorrect.">
            <a:extLst>
              <a:ext uri="{FF2B5EF4-FFF2-40B4-BE49-F238E27FC236}">
                <a16:creationId xmlns:a16="http://schemas.microsoft.com/office/drawing/2014/main" id="{5A154F0C-6DA6-FE5F-66C1-47516A01F6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4" name="Rectangle 3">
            <a:extLst>
              <a:ext uri="{FF2B5EF4-FFF2-40B4-BE49-F238E27FC236}">
                <a16:creationId xmlns:a16="http://schemas.microsoft.com/office/drawing/2014/main" id="{2EC76082-2883-FF84-61C5-D8E3F6915390}"/>
              </a:ext>
            </a:extLst>
          </p:cNvPr>
          <p:cNvSpPr/>
          <p:nvPr/>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solidFill>
                <a:schemeClr val="tx1"/>
              </a:solidFill>
              <a:latin typeface="Inter" panose="02000503000000020004" pitchFamily="2" charset="0"/>
            </a:endParaRPr>
          </a:p>
        </p:txBody>
      </p:sp>
      <p:pic>
        <p:nvPicPr>
          <p:cNvPr id="6" name="Picture 5" descr="A logo with white text&#10;&#10;AI-generated content may be incorrect.">
            <a:extLst>
              <a:ext uri="{FF2B5EF4-FFF2-40B4-BE49-F238E27FC236}">
                <a16:creationId xmlns:a16="http://schemas.microsoft.com/office/drawing/2014/main" id="{B1382D80-C299-6464-D1B1-6773507D16B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7" name="TextBox 6">
            <a:extLst>
              <a:ext uri="{FF2B5EF4-FFF2-40B4-BE49-F238E27FC236}">
                <a16:creationId xmlns:a16="http://schemas.microsoft.com/office/drawing/2014/main" id="{E8B8CD3D-3BB4-3A6E-D611-EA3E7E01C79E}"/>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622238282"/>
      </p:ext>
    </p:extLst>
  </p:cSld>
  <p:clrMapOvr>
    <a:masterClrMapping/>
  </p:clrMapOvr>
  <p:hf sldNum="0" hdr="0" ftr="0" dt="0"/>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le &amp; Content with Call Out - Blu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799" y="377688"/>
            <a:ext cx="7863840" cy="1033271"/>
          </a:xfrm>
        </p:spPr>
        <p:txBody>
          <a:bodyPr lIns="91440" rIns="91440" anchor="ctr">
            <a:noAutofit/>
          </a:bodyPr>
          <a:lstStyle>
            <a:lvl1pPr>
              <a:defRPr sz="4000" spc="-150" baseline="0">
                <a:solidFill>
                  <a:schemeClr val="tx2"/>
                </a:solidFill>
                <a:latin typeface="+mj-lt"/>
                <a:ea typeface="Inter" panose="02000503000000020004" pitchFamily="2" charset="0"/>
              </a:defRPr>
            </a:lvl1pPr>
          </a:lstStyle>
          <a:p>
            <a:r>
              <a:rPr lang="en-US"/>
              <a:t>Click to edit master</a:t>
            </a:r>
          </a:p>
        </p:txBody>
      </p:sp>
      <p:sp>
        <p:nvSpPr>
          <p:cNvPr id="3" name="Content Placeholder 2"/>
          <p:cNvSpPr>
            <a:spLocks noGrp="1"/>
          </p:cNvSpPr>
          <p:nvPr>
            <p:ph idx="1"/>
          </p:nvPr>
        </p:nvSpPr>
        <p:spPr>
          <a:xfrm>
            <a:off x="304796" y="1490472"/>
            <a:ext cx="7863840" cy="4993455"/>
          </a:xfrm>
        </p:spPr>
        <p:txBody>
          <a:bodyPr/>
          <a:lstStyle>
            <a:lvl1pPr marL="342900" indent="-342900">
              <a:lnSpc>
                <a:spcPct val="10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0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p:cNvSpPr/>
          <p:nvPr/>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4" name="Content Placeholder 2">
            <a:extLst>
              <a:ext uri="{FF2B5EF4-FFF2-40B4-BE49-F238E27FC236}">
                <a16:creationId xmlns:a16="http://schemas.microsoft.com/office/drawing/2014/main" id="{72423804-ABBF-F52C-8221-4F32B4968013}"/>
              </a:ext>
            </a:extLst>
          </p:cNvPr>
          <p:cNvSpPr>
            <a:spLocks noGrp="1"/>
          </p:cNvSpPr>
          <p:nvPr>
            <p:ph idx="10"/>
          </p:nvPr>
        </p:nvSpPr>
        <p:spPr>
          <a:xfrm>
            <a:off x="8839200" y="1503295"/>
            <a:ext cx="3048000" cy="3651000"/>
          </a:xfrm>
        </p:spPr>
        <p:txBody>
          <a:bodyPr lIns="0" tIns="0" rIns="0" bIns="0">
            <a:normAutofit/>
          </a:bodyPr>
          <a:lstStyle>
            <a:lvl1pPr marL="0" indent="0">
              <a:lnSpc>
                <a:spcPct val="100000"/>
              </a:lnSpc>
              <a:spcAft>
                <a:spcPts val="200"/>
              </a:spcAft>
              <a:buNone/>
              <a:defRPr sz="1800">
                <a:solidFill>
                  <a:schemeClr val="bg1"/>
                </a:solidFill>
                <a:latin typeface="+mn-lt"/>
                <a:ea typeface="Inter" panose="02000503000000020004" pitchFamily="2" charset="0"/>
              </a:defRPr>
            </a:lvl1pPr>
            <a:lvl2pPr marL="342900" indent="0">
              <a:buNone/>
              <a:defRPr sz="3000">
                <a:solidFill>
                  <a:schemeClr val="bg1"/>
                </a:solidFill>
                <a:latin typeface="+mj-lt"/>
              </a:defRPr>
            </a:lvl2pPr>
            <a:lvl3pPr marL="685800" indent="0">
              <a:buNone/>
              <a:defRPr sz="3000">
                <a:solidFill>
                  <a:schemeClr val="bg1"/>
                </a:solidFill>
                <a:latin typeface="+mj-lt"/>
              </a:defRPr>
            </a:lvl3pPr>
            <a:lvl4pPr marL="1028700" indent="0">
              <a:buNone/>
              <a:defRPr sz="3000">
                <a:solidFill>
                  <a:schemeClr val="bg1"/>
                </a:solidFill>
                <a:latin typeface="+mj-lt"/>
              </a:defRPr>
            </a:lvl4pPr>
            <a:lvl5pPr marL="1371600" indent="0">
              <a:buNone/>
              <a:defRPr sz="3000">
                <a:solidFill>
                  <a:schemeClr val="bg1"/>
                </a:solidFill>
                <a:latin typeface="+mj-lt"/>
              </a:defRPr>
            </a:lvl5pPr>
          </a:lstStyle>
          <a:p>
            <a:pPr lvl="0"/>
            <a:r>
              <a:rPr lang="en-US"/>
              <a:t>Click to edit Master text styles</a:t>
            </a:r>
          </a:p>
        </p:txBody>
      </p:sp>
      <p:pic>
        <p:nvPicPr>
          <p:cNvPr id="6" name="Picture 5" descr="A logo with white text&#10;&#10;AI-generated content may be incorrect.">
            <a:extLst>
              <a:ext uri="{FF2B5EF4-FFF2-40B4-BE49-F238E27FC236}">
                <a16:creationId xmlns:a16="http://schemas.microsoft.com/office/drawing/2014/main" id="{07481B4F-5900-EA1F-429F-D5DED9F13F6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5" name="Rectangle 4">
            <a:extLst>
              <a:ext uri="{FF2B5EF4-FFF2-40B4-BE49-F238E27FC236}">
                <a16:creationId xmlns:a16="http://schemas.microsoft.com/office/drawing/2014/main" id="{1D275FE3-81B6-B721-909E-BE3F68AAB792}"/>
              </a:ext>
            </a:extLst>
          </p:cNvPr>
          <p:cNvSpPr/>
          <p:nvPr/>
        </p:nvSpPr>
        <p:spPr>
          <a:xfrm>
            <a:off x="8534400" y="0"/>
            <a:ext cx="3657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pic>
        <p:nvPicPr>
          <p:cNvPr id="7" name="Picture 6" descr="A logo with white text&#10;&#10;AI-generated content may be incorrect.">
            <a:extLst>
              <a:ext uri="{FF2B5EF4-FFF2-40B4-BE49-F238E27FC236}">
                <a16:creationId xmlns:a16="http://schemas.microsoft.com/office/drawing/2014/main" id="{0E067B63-BC25-66E3-86C8-C04C7335330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9" name="TextBox 8">
            <a:extLst>
              <a:ext uri="{FF2B5EF4-FFF2-40B4-BE49-F238E27FC236}">
                <a16:creationId xmlns:a16="http://schemas.microsoft.com/office/drawing/2014/main" id="{9C247B1A-56DD-0249-DA4E-108069433F00}"/>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1132591573"/>
      </p:ext>
    </p:extLst>
  </p:cSld>
  <p:clrMapOvr>
    <a:masterClrMapping/>
  </p:clrMapOvr>
  <p:hf sldNum="0" hdr="0" ftr="0" dt="0"/>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Content - Right Graphic">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A116E807-90DB-436A-8EC0-E099494C881E}"/>
              </a:ext>
            </a:extLst>
          </p:cNvPr>
          <p:cNvSpPr/>
          <p:nvPr/>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15" name="Content Placeholder 2">
            <a:extLst>
              <a:ext uri="{FF2B5EF4-FFF2-40B4-BE49-F238E27FC236}">
                <a16:creationId xmlns:a16="http://schemas.microsoft.com/office/drawing/2014/main" id="{41E51DE2-2537-4BD2-97A5-821C0305B97F}"/>
              </a:ext>
            </a:extLst>
          </p:cNvPr>
          <p:cNvSpPr>
            <a:spLocks noGrp="1"/>
          </p:cNvSpPr>
          <p:nvPr>
            <p:ph idx="13"/>
          </p:nvPr>
        </p:nvSpPr>
        <p:spPr>
          <a:xfrm>
            <a:off x="6248400" y="0"/>
            <a:ext cx="5943600" cy="6858000"/>
          </a:xfrm>
        </p:spPr>
        <p:txBody>
          <a:bodyPr/>
          <a:lstStyle>
            <a:lvl1pPr marL="0" indent="0">
              <a:buNone/>
              <a:defRPr>
                <a:latin typeface="+mn-lt"/>
                <a:ea typeface="Inter" panose="02000503000000020004" pitchFamily="2" charset="0"/>
              </a:defRPr>
            </a:lvl1pPr>
          </a:lstStyle>
          <a:p>
            <a:pPr lvl="0"/>
            <a:r>
              <a:rPr lang="en-US"/>
              <a:t>Click to edit Master text styles</a:t>
            </a:r>
          </a:p>
        </p:txBody>
      </p:sp>
      <p:sp>
        <p:nvSpPr>
          <p:cNvPr id="17" name="Content Placeholder 2">
            <a:extLst>
              <a:ext uri="{FF2B5EF4-FFF2-40B4-BE49-F238E27FC236}">
                <a16:creationId xmlns:a16="http://schemas.microsoft.com/office/drawing/2014/main" id="{4E42E80B-645E-47CB-9BE6-769885D5501E}"/>
              </a:ext>
            </a:extLst>
          </p:cNvPr>
          <p:cNvSpPr>
            <a:spLocks noGrp="1"/>
          </p:cNvSpPr>
          <p:nvPr>
            <p:ph idx="1" hasCustomPrompt="1"/>
          </p:nvPr>
        </p:nvSpPr>
        <p:spPr>
          <a:xfrm>
            <a:off x="457200" y="1509236"/>
            <a:ext cx="5486400" cy="327580"/>
          </a:xfrm>
        </p:spPr>
        <p:txBody>
          <a:bodyPr lIns="0" rIns="0" anchor="ctr"/>
          <a:lstStyle>
            <a:lvl1pPr marL="0" indent="0">
              <a:buNone/>
              <a:defRPr sz="24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18" name="Content Placeholder 2">
            <a:extLst>
              <a:ext uri="{FF2B5EF4-FFF2-40B4-BE49-F238E27FC236}">
                <a16:creationId xmlns:a16="http://schemas.microsoft.com/office/drawing/2014/main" id="{C58DA768-F42F-417E-919F-D3788F593E4A}"/>
              </a:ext>
            </a:extLst>
          </p:cNvPr>
          <p:cNvSpPr>
            <a:spLocks noGrp="1"/>
          </p:cNvSpPr>
          <p:nvPr>
            <p:ph idx="14" hasCustomPrompt="1"/>
          </p:nvPr>
        </p:nvSpPr>
        <p:spPr>
          <a:xfrm>
            <a:off x="457199" y="2194560"/>
            <a:ext cx="5486401" cy="3719352"/>
          </a:xfrm>
        </p:spPr>
        <p:txBody>
          <a:bodyPr lIns="0" rIns="0"/>
          <a:lstStyle>
            <a:lvl1pPr marL="342900" indent="-342900">
              <a:buFont typeface="Arial" panose="020B0604020202020204" pitchFamily="34" charset="0"/>
              <a:buChar char="•"/>
              <a:defRPr sz="20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 name="Rectangle 1">
            <a:extLst>
              <a:ext uri="{FF2B5EF4-FFF2-40B4-BE49-F238E27FC236}">
                <a16:creationId xmlns:a16="http://schemas.microsoft.com/office/drawing/2014/main" id="{B08DE62F-BC91-29B1-6A02-62851BD333F3}"/>
              </a:ext>
            </a:extLst>
          </p:cNvPr>
          <p:cNvSpPr/>
          <p:nvPr/>
        </p:nvSpPr>
        <p:spPr>
          <a:xfrm>
            <a:off x="0" y="0"/>
            <a:ext cx="121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4" name="TextBox 3">
            <a:extLst>
              <a:ext uri="{FF2B5EF4-FFF2-40B4-BE49-F238E27FC236}">
                <a16:creationId xmlns:a16="http://schemas.microsoft.com/office/drawing/2014/main" id="{B5B7C8BC-EC8E-B2BC-C748-321396A0E2C0}"/>
              </a:ext>
            </a:extLst>
          </p:cNvPr>
          <p:cNvSpPr txBox="1"/>
          <p:nvPr/>
        </p:nvSpPr>
        <p:spPr>
          <a:xfrm>
            <a:off x="53268"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59149443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Title and Content – Right Graphic Layout">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55B911FB-304C-45A7-8E97-80C98E464FEA}"/>
              </a:ext>
            </a:extLst>
          </p:cNvPr>
          <p:cNvSpPr>
            <a:spLocks noGrp="1"/>
          </p:cNvSpPr>
          <p:nvPr>
            <p:ph type="title" hasCustomPrompt="1"/>
          </p:nvPr>
        </p:nvSpPr>
        <p:spPr>
          <a:xfrm>
            <a:off x="213680" y="182881"/>
            <a:ext cx="7315200" cy="1033271"/>
          </a:xfrm>
        </p:spPr>
        <p:txBody>
          <a:bodyPr lIns="0" rIns="0">
            <a:noAutofit/>
          </a:bodyPr>
          <a:lstStyle>
            <a:lvl1pPr>
              <a:defRPr sz="4000" spc="-150" baseline="0">
                <a:solidFill>
                  <a:schemeClr val="tx2"/>
                </a:solidFill>
                <a:latin typeface="+mn-lt"/>
              </a:defRPr>
            </a:lvl1pPr>
          </a:lstStyle>
          <a:p>
            <a:r>
              <a:rPr lang="en-US"/>
              <a:t>Click to edit master</a:t>
            </a:r>
          </a:p>
        </p:txBody>
      </p:sp>
      <p:sp>
        <p:nvSpPr>
          <p:cNvPr id="18" name="Content Placeholder 2">
            <a:extLst>
              <a:ext uri="{FF2B5EF4-FFF2-40B4-BE49-F238E27FC236}">
                <a16:creationId xmlns:a16="http://schemas.microsoft.com/office/drawing/2014/main" id="{D36F2F7B-69FD-4A4A-BC41-140486C69CAD}"/>
              </a:ext>
            </a:extLst>
          </p:cNvPr>
          <p:cNvSpPr>
            <a:spLocks noGrp="1"/>
          </p:cNvSpPr>
          <p:nvPr>
            <p:ph idx="1"/>
          </p:nvPr>
        </p:nvSpPr>
        <p:spPr>
          <a:xfrm>
            <a:off x="213680" y="1490471"/>
            <a:ext cx="7315200" cy="5029200"/>
          </a:xfrm>
        </p:spPr>
        <p:txBody>
          <a:bodyPr lIns="0" rIns="0"/>
          <a:lstStyle>
            <a:lvl1pPr marL="342900" indent="-342900">
              <a:lnSpc>
                <a:spcPct val="150000"/>
              </a:lnSpc>
              <a:buFont typeface="Arial" panose="020B0604020202020204" pitchFamily="34" charset="0"/>
              <a:buChar char="•"/>
              <a:defRPr>
                <a:solidFill>
                  <a:schemeClr val="tx2"/>
                </a:solidFill>
                <a:latin typeface="+mn-lt"/>
                <a:ea typeface="Inter" panose="02000503000000020004" pitchFamily="2" charset="0"/>
              </a:defRPr>
            </a:lvl1pPr>
            <a:lvl2pPr marL="685800" indent="-342900">
              <a:lnSpc>
                <a:spcPct val="150000"/>
              </a:lnSpc>
              <a:buFont typeface="Arial" panose="020B0604020202020204" pitchFamily="34" charset="0"/>
              <a:buChar char="•"/>
              <a:defRPr>
                <a:solidFill>
                  <a:schemeClr val="bg2"/>
                </a:solidFill>
                <a:latin typeface="+mn-lt"/>
                <a:ea typeface="Inter" panose="02000503000000020004" pitchFamily="2" charset="0"/>
              </a:defRPr>
            </a:lvl2pPr>
            <a:lvl3pPr marL="971550" indent="-285750">
              <a:lnSpc>
                <a:spcPct val="100000"/>
              </a:lnSpc>
              <a:buFont typeface="Arial" panose="020B0604020202020204" pitchFamily="34" charset="0"/>
              <a:buChar char="•"/>
              <a:defRPr>
                <a:solidFill>
                  <a:schemeClr val="bg2"/>
                </a:solidFill>
                <a:latin typeface="+mn-lt"/>
                <a:ea typeface="Inter" panose="02000503000000020004" pitchFamily="2" charset="0"/>
              </a:defRPr>
            </a:lvl3pPr>
            <a:lvl4pPr marL="1314450" indent="-285750">
              <a:lnSpc>
                <a:spcPct val="150000"/>
              </a:lnSpc>
              <a:buFont typeface="Arial" panose="020B0604020202020204" pitchFamily="34" charset="0"/>
              <a:buChar char="•"/>
              <a:defRPr>
                <a:solidFill>
                  <a:schemeClr val="bg2"/>
                </a:solidFill>
                <a:latin typeface="+mn-lt"/>
                <a:ea typeface="Inter" panose="02000503000000020004" pitchFamily="2" charset="0"/>
              </a:defRPr>
            </a:lvl4pPr>
            <a:lvl5pPr marL="1657350" indent="-285750">
              <a:lnSpc>
                <a:spcPct val="150000"/>
              </a:lnSpc>
              <a:buFont typeface="Arial" panose="020B0604020202020204" pitchFamily="34" charset="0"/>
              <a:buChar char="•"/>
              <a:defRPr>
                <a:solidFill>
                  <a:schemeClr val="bg2"/>
                </a:solidFill>
                <a:latin typeface="+mn-lt"/>
                <a:ea typeface="Inter" panose="02000503000000020004"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Content Placeholder 2">
            <a:extLst>
              <a:ext uri="{FF2B5EF4-FFF2-40B4-BE49-F238E27FC236}">
                <a16:creationId xmlns:a16="http://schemas.microsoft.com/office/drawing/2014/main" id="{49FF7C4C-4711-4E64-B7A2-3B4F6DECEBAB}"/>
              </a:ext>
            </a:extLst>
          </p:cNvPr>
          <p:cNvSpPr>
            <a:spLocks noGrp="1"/>
          </p:cNvSpPr>
          <p:nvPr>
            <p:ph idx="11"/>
          </p:nvPr>
        </p:nvSpPr>
        <p:spPr>
          <a:xfrm>
            <a:off x="7894639" y="0"/>
            <a:ext cx="4297361" cy="6858000"/>
          </a:xfrm>
        </p:spPr>
        <p:txBody>
          <a:bodyPr/>
          <a:lstStyle>
            <a:lvl1pPr marL="0" indent="0">
              <a:buNone/>
              <a:defRPr>
                <a:latin typeface="+mn-lt"/>
              </a:defRPr>
            </a:lvl1pPr>
          </a:lstStyle>
          <a:p>
            <a:pPr lvl="0"/>
            <a:r>
              <a:rPr lang="en-US"/>
              <a:t>Click to edit Master text styles</a:t>
            </a:r>
          </a:p>
        </p:txBody>
      </p:sp>
      <p:sp>
        <p:nvSpPr>
          <p:cNvPr id="2" name="TextBox 1">
            <a:extLst>
              <a:ext uri="{FF2B5EF4-FFF2-40B4-BE49-F238E27FC236}">
                <a16:creationId xmlns:a16="http://schemas.microsoft.com/office/drawing/2014/main" id="{A6349CB3-92F9-1B08-E36C-4887EE5D1145}"/>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9447510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Full Graphic">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FE9E4131-45F9-48A1-83B5-C847CB7EDBD2}"/>
              </a:ext>
            </a:extLst>
          </p:cNvPr>
          <p:cNvSpPr>
            <a:spLocks noGrp="1"/>
          </p:cNvSpPr>
          <p:nvPr>
            <p:ph idx="14"/>
          </p:nvPr>
        </p:nvSpPr>
        <p:spPr>
          <a:xfrm>
            <a:off x="0" y="0"/>
            <a:ext cx="12192000" cy="6858000"/>
          </a:xfrm>
        </p:spPr>
        <p:txBody>
          <a:bodyPr lIns="0" rIns="0"/>
          <a:lstStyle>
            <a:lvl1pPr marL="0" indent="0">
              <a:buFont typeface="Arial" panose="020B0604020202020204" pitchFamily="34" charset="0"/>
              <a:buNone/>
              <a:defRPr sz="2000" b="0" baseline="0">
                <a:solidFill>
                  <a:schemeClr val="tx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 text styles</a:t>
            </a:r>
          </a:p>
        </p:txBody>
      </p:sp>
      <p:sp>
        <p:nvSpPr>
          <p:cNvPr id="2" name="TextBox 1">
            <a:extLst>
              <a:ext uri="{FF2B5EF4-FFF2-40B4-BE49-F238E27FC236}">
                <a16:creationId xmlns:a16="http://schemas.microsoft.com/office/drawing/2014/main" id="{E33D4DAF-3022-8A3E-0873-51DA23C4148D}"/>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38974745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Numbered Content">
    <p:spTree>
      <p:nvGrpSpPr>
        <p:cNvPr id="1" name=""/>
        <p:cNvGrpSpPr/>
        <p:nvPr/>
      </p:nvGrpSpPr>
      <p:grpSpPr>
        <a:xfrm>
          <a:off x="0" y="0"/>
          <a:ext cx="0" cy="0"/>
          <a:chOff x="0" y="0"/>
          <a:chExt cx="0" cy="0"/>
        </a:xfrm>
      </p:grpSpPr>
      <p:sp>
        <p:nvSpPr>
          <p:cNvPr id="18" name="Content Placeholder 2"/>
          <p:cNvSpPr>
            <a:spLocks noGrp="1"/>
          </p:cNvSpPr>
          <p:nvPr>
            <p:ph idx="1" hasCustomPrompt="1"/>
          </p:nvPr>
        </p:nvSpPr>
        <p:spPr>
          <a:xfrm>
            <a:off x="946784" y="513612"/>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19" name="Rectangle 18"/>
          <p:cNvSpPr/>
          <p:nvPr/>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24" name="Content Placeholder 2"/>
          <p:cNvSpPr>
            <a:spLocks noGrp="1"/>
          </p:cNvSpPr>
          <p:nvPr>
            <p:ph idx="13" hasCustomPrompt="1"/>
          </p:nvPr>
        </p:nvSpPr>
        <p:spPr>
          <a:xfrm>
            <a:off x="946784" y="865569"/>
            <a:ext cx="1066800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5" name="Content Placeholder 2"/>
          <p:cNvSpPr>
            <a:spLocks noGrp="1"/>
          </p:cNvSpPr>
          <p:nvPr>
            <p:ph idx="14" hasCustomPrompt="1"/>
          </p:nvPr>
        </p:nvSpPr>
        <p:spPr>
          <a:xfrm>
            <a:off x="946784" y="2102093"/>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6" name="Content Placeholder 2"/>
          <p:cNvSpPr>
            <a:spLocks noGrp="1"/>
          </p:cNvSpPr>
          <p:nvPr>
            <p:ph idx="15" hasCustomPrompt="1"/>
          </p:nvPr>
        </p:nvSpPr>
        <p:spPr>
          <a:xfrm>
            <a:off x="946784" y="2472522"/>
            <a:ext cx="1066800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7" name="Content Placeholder 2"/>
          <p:cNvSpPr>
            <a:spLocks noGrp="1"/>
          </p:cNvSpPr>
          <p:nvPr>
            <p:ph idx="16" hasCustomPrompt="1"/>
          </p:nvPr>
        </p:nvSpPr>
        <p:spPr>
          <a:xfrm>
            <a:off x="946784" y="3703928"/>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8" name="Content Placeholder 2"/>
          <p:cNvSpPr>
            <a:spLocks noGrp="1"/>
          </p:cNvSpPr>
          <p:nvPr>
            <p:ph idx="17" hasCustomPrompt="1"/>
          </p:nvPr>
        </p:nvSpPr>
        <p:spPr>
          <a:xfrm>
            <a:off x="946784" y="4074357"/>
            <a:ext cx="1066800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9" name="Content Placeholder 2"/>
          <p:cNvSpPr>
            <a:spLocks noGrp="1"/>
          </p:cNvSpPr>
          <p:nvPr>
            <p:ph idx="18" hasCustomPrompt="1"/>
          </p:nvPr>
        </p:nvSpPr>
        <p:spPr>
          <a:xfrm>
            <a:off x="946784" y="5185312"/>
            <a:ext cx="1066800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30" name="Content Placeholder 2"/>
          <p:cNvSpPr>
            <a:spLocks noGrp="1"/>
          </p:cNvSpPr>
          <p:nvPr>
            <p:ph idx="19" hasCustomPrompt="1"/>
          </p:nvPr>
        </p:nvSpPr>
        <p:spPr>
          <a:xfrm>
            <a:off x="946784" y="5555741"/>
            <a:ext cx="9904096"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pic>
        <p:nvPicPr>
          <p:cNvPr id="4" name="Picture 3" descr="A blue and black logo&#10;&#10;AI-generated content may be incorrect.">
            <a:extLst>
              <a:ext uri="{FF2B5EF4-FFF2-40B4-BE49-F238E27FC236}">
                <a16:creationId xmlns:a16="http://schemas.microsoft.com/office/drawing/2014/main" id="{C8797F1E-0FA0-40D2-79F2-BFABFCBACD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2" name="Rectangle 1">
            <a:extLst>
              <a:ext uri="{FF2B5EF4-FFF2-40B4-BE49-F238E27FC236}">
                <a16:creationId xmlns:a16="http://schemas.microsoft.com/office/drawing/2014/main" id="{745329CA-9E13-5C24-5E0A-577759E283CA}"/>
              </a:ext>
            </a:extLst>
          </p:cNvPr>
          <p:cNvSpPr/>
          <p:nvPr/>
        </p:nvSpPr>
        <p:spPr>
          <a:xfrm>
            <a:off x="0" y="0"/>
            <a:ext cx="121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pic>
        <p:nvPicPr>
          <p:cNvPr id="3" name="Picture 2" descr="A blue and black logo&#10;&#10;AI-generated content may be incorrect.">
            <a:extLst>
              <a:ext uri="{FF2B5EF4-FFF2-40B4-BE49-F238E27FC236}">
                <a16:creationId xmlns:a16="http://schemas.microsoft.com/office/drawing/2014/main" id="{1764830B-36E7-2ADA-6CD9-A1F5C7271C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6" name="TextBox 5">
            <a:extLst>
              <a:ext uri="{FF2B5EF4-FFF2-40B4-BE49-F238E27FC236}">
                <a16:creationId xmlns:a16="http://schemas.microsoft.com/office/drawing/2014/main" id="{875E8167-23AC-26A2-4CE5-B807971FDC70}"/>
              </a:ext>
            </a:extLst>
          </p:cNvPr>
          <p:cNvSpPr txBox="1"/>
          <p:nvPr/>
        </p:nvSpPr>
        <p:spPr>
          <a:xfrm>
            <a:off x="53268"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pic>
        <p:nvPicPr>
          <p:cNvPr id="7" name="Picture 6">
            <a:extLst>
              <a:ext uri="{FF2B5EF4-FFF2-40B4-BE49-F238E27FC236}">
                <a16:creationId xmlns:a16="http://schemas.microsoft.com/office/drawing/2014/main" id="{D1D1BAF8-3546-5AB7-DAD5-23352A54954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02427" y="5913006"/>
            <a:ext cx="1371448" cy="743712"/>
          </a:xfrm>
          <a:prstGeom prst="rect">
            <a:avLst/>
          </a:prstGeom>
        </p:spPr>
      </p:pic>
    </p:spTree>
    <p:extLst>
      <p:ext uri="{BB962C8B-B14F-4D97-AF65-F5344CB8AC3E}">
        <p14:creationId xmlns:p14="http://schemas.microsoft.com/office/powerpoint/2010/main" val="11870438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Numbered Content - Right Graphic - Header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B7DEEE-DAD9-48FA-B8F0-4DFC93A9FC35}"/>
              </a:ext>
            </a:extLst>
          </p:cNvPr>
          <p:cNvSpPr/>
          <p:nvPr/>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20" name="Content Placeholder 2">
            <a:extLst>
              <a:ext uri="{FF2B5EF4-FFF2-40B4-BE49-F238E27FC236}">
                <a16:creationId xmlns:a16="http://schemas.microsoft.com/office/drawing/2014/main" id="{BA0E8C55-E9E6-4DA4-9234-C887918836AB}"/>
              </a:ext>
            </a:extLst>
          </p:cNvPr>
          <p:cNvSpPr>
            <a:spLocks noGrp="1"/>
          </p:cNvSpPr>
          <p:nvPr>
            <p:ph idx="11"/>
          </p:nvPr>
        </p:nvSpPr>
        <p:spPr>
          <a:xfrm>
            <a:off x="7894639" y="0"/>
            <a:ext cx="4297361" cy="6858000"/>
          </a:xfrm>
        </p:spPr>
        <p:txBody>
          <a:bodyPr/>
          <a:lstStyle>
            <a:lvl1pPr marL="0" indent="0">
              <a:buNone/>
              <a:defRPr/>
            </a:lvl1pPr>
          </a:lstStyle>
          <a:p>
            <a:pPr lvl="0"/>
            <a:r>
              <a:rPr lang="en-US"/>
              <a:t>Click to edit Master text styles</a:t>
            </a:r>
          </a:p>
        </p:txBody>
      </p:sp>
      <p:sp>
        <p:nvSpPr>
          <p:cNvPr id="23" name="Content Placeholder 2">
            <a:extLst>
              <a:ext uri="{FF2B5EF4-FFF2-40B4-BE49-F238E27FC236}">
                <a16:creationId xmlns:a16="http://schemas.microsoft.com/office/drawing/2014/main" id="{3232013B-5AF5-4AC7-9744-561CBCAB6F09}"/>
              </a:ext>
            </a:extLst>
          </p:cNvPr>
          <p:cNvSpPr>
            <a:spLocks noGrp="1"/>
          </p:cNvSpPr>
          <p:nvPr>
            <p:ph idx="1" hasCustomPrompt="1"/>
          </p:nvPr>
        </p:nvSpPr>
        <p:spPr>
          <a:xfrm>
            <a:off x="975360" y="656489"/>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4" name="Content Placeholder 2">
            <a:extLst>
              <a:ext uri="{FF2B5EF4-FFF2-40B4-BE49-F238E27FC236}">
                <a16:creationId xmlns:a16="http://schemas.microsoft.com/office/drawing/2014/main" id="{8C95AF84-DF33-499D-9936-C026C4E57ECB}"/>
              </a:ext>
            </a:extLst>
          </p:cNvPr>
          <p:cNvSpPr>
            <a:spLocks noGrp="1"/>
          </p:cNvSpPr>
          <p:nvPr>
            <p:ph idx="13" hasCustomPrompt="1"/>
          </p:nvPr>
        </p:nvSpPr>
        <p:spPr>
          <a:xfrm>
            <a:off x="975360" y="1026918"/>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5" name="Content Placeholder 2">
            <a:extLst>
              <a:ext uri="{FF2B5EF4-FFF2-40B4-BE49-F238E27FC236}">
                <a16:creationId xmlns:a16="http://schemas.microsoft.com/office/drawing/2014/main" id="{6F705BC6-42D4-49AB-A79C-E8806E35B6D7}"/>
              </a:ext>
            </a:extLst>
          </p:cNvPr>
          <p:cNvSpPr>
            <a:spLocks noGrp="1"/>
          </p:cNvSpPr>
          <p:nvPr>
            <p:ph idx="14" hasCustomPrompt="1"/>
          </p:nvPr>
        </p:nvSpPr>
        <p:spPr>
          <a:xfrm>
            <a:off x="975360" y="2244970"/>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6" name="Content Placeholder 2">
            <a:extLst>
              <a:ext uri="{FF2B5EF4-FFF2-40B4-BE49-F238E27FC236}">
                <a16:creationId xmlns:a16="http://schemas.microsoft.com/office/drawing/2014/main" id="{4ECAEF49-7445-41DA-BDC8-85C716901F2F}"/>
              </a:ext>
            </a:extLst>
          </p:cNvPr>
          <p:cNvSpPr>
            <a:spLocks noGrp="1"/>
          </p:cNvSpPr>
          <p:nvPr>
            <p:ph idx="15" hasCustomPrompt="1"/>
          </p:nvPr>
        </p:nvSpPr>
        <p:spPr>
          <a:xfrm>
            <a:off x="975360" y="2615399"/>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7" name="Content Placeholder 2">
            <a:extLst>
              <a:ext uri="{FF2B5EF4-FFF2-40B4-BE49-F238E27FC236}">
                <a16:creationId xmlns:a16="http://schemas.microsoft.com/office/drawing/2014/main" id="{2B08F23F-0993-4883-BCE2-B4699081302B}"/>
              </a:ext>
            </a:extLst>
          </p:cNvPr>
          <p:cNvSpPr>
            <a:spLocks noGrp="1"/>
          </p:cNvSpPr>
          <p:nvPr>
            <p:ph idx="16" hasCustomPrompt="1"/>
          </p:nvPr>
        </p:nvSpPr>
        <p:spPr>
          <a:xfrm>
            <a:off x="975360" y="3846805"/>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8" name="Content Placeholder 2">
            <a:extLst>
              <a:ext uri="{FF2B5EF4-FFF2-40B4-BE49-F238E27FC236}">
                <a16:creationId xmlns:a16="http://schemas.microsoft.com/office/drawing/2014/main" id="{393DC392-EBD6-4A7B-9877-59A70AC464E6}"/>
              </a:ext>
            </a:extLst>
          </p:cNvPr>
          <p:cNvSpPr>
            <a:spLocks noGrp="1"/>
          </p:cNvSpPr>
          <p:nvPr>
            <p:ph idx="17" hasCustomPrompt="1"/>
          </p:nvPr>
        </p:nvSpPr>
        <p:spPr>
          <a:xfrm>
            <a:off x="975360" y="4217234"/>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9" name="Content Placeholder 2">
            <a:extLst>
              <a:ext uri="{FF2B5EF4-FFF2-40B4-BE49-F238E27FC236}">
                <a16:creationId xmlns:a16="http://schemas.microsoft.com/office/drawing/2014/main" id="{ECDA7CC5-D5FF-454B-9577-E07FC90EEA72}"/>
              </a:ext>
            </a:extLst>
          </p:cNvPr>
          <p:cNvSpPr>
            <a:spLocks noGrp="1"/>
          </p:cNvSpPr>
          <p:nvPr>
            <p:ph idx="18" hasCustomPrompt="1"/>
          </p:nvPr>
        </p:nvSpPr>
        <p:spPr>
          <a:xfrm>
            <a:off x="975360" y="5328189"/>
            <a:ext cx="6675120" cy="457200"/>
          </a:xfrm>
        </p:spPr>
        <p:txBody>
          <a:bodyPr lIns="0" rIns="0">
            <a:noAutofit/>
          </a:bodyPr>
          <a:lstStyle>
            <a:lvl1pPr marL="0" indent="0">
              <a:buNone/>
              <a:defRPr sz="2000" b="1" cap="none" baseline="0">
                <a:solidFill>
                  <a:schemeClr val="tx2"/>
                </a:solidFill>
                <a:latin typeface="+mj-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30" name="Content Placeholder 2">
            <a:extLst>
              <a:ext uri="{FF2B5EF4-FFF2-40B4-BE49-F238E27FC236}">
                <a16:creationId xmlns:a16="http://schemas.microsoft.com/office/drawing/2014/main" id="{089E8D92-E218-4645-8C65-8151F60E8776}"/>
              </a:ext>
            </a:extLst>
          </p:cNvPr>
          <p:cNvSpPr>
            <a:spLocks noGrp="1"/>
          </p:cNvSpPr>
          <p:nvPr>
            <p:ph idx="19" hasCustomPrompt="1"/>
          </p:nvPr>
        </p:nvSpPr>
        <p:spPr>
          <a:xfrm>
            <a:off x="975360" y="5698618"/>
            <a:ext cx="6675120" cy="853718"/>
          </a:xfrm>
        </p:spPr>
        <p:txBody>
          <a:bodyPr lIns="0" rIns="0">
            <a:normAutofit/>
          </a:bodyPr>
          <a:lstStyle>
            <a:lvl1pPr marL="0" indent="0">
              <a:buNone/>
              <a:defRPr sz="1800" b="0" baseline="0">
                <a:solidFill>
                  <a:schemeClr val="bg2"/>
                </a:solidFill>
                <a:latin typeface="+mn-lt"/>
                <a:ea typeface="Inter" panose="02000503000000020004" pitchFamily="2" charset="0"/>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 name="Rectangle 1">
            <a:extLst>
              <a:ext uri="{FF2B5EF4-FFF2-40B4-BE49-F238E27FC236}">
                <a16:creationId xmlns:a16="http://schemas.microsoft.com/office/drawing/2014/main" id="{8496484C-59AC-69A9-EC36-69EB5318FF2B}"/>
              </a:ext>
            </a:extLst>
          </p:cNvPr>
          <p:cNvSpPr/>
          <p:nvPr/>
        </p:nvSpPr>
        <p:spPr>
          <a:xfrm>
            <a:off x="0" y="0"/>
            <a:ext cx="1219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3" name="TextBox 2">
            <a:extLst>
              <a:ext uri="{FF2B5EF4-FFF2-40B4-BE49-F238E27FC236}">
                <a16:creationId xmlns:a16="http://schemas.microsoft.com/office/drawing/2014/main" id="{C56B2287-CF16-321D-304C-2E4B27263F1B}"/>
              </a:ext>
            </a:extLst>
          </p:cNvPr>
          <p:cNvSpPr txBox="1"/>
          <p:nvPr/>
        </p:nvSpPr>
        <p:spPr>
          <a:xfrm>
            <a:off x="53268"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395727702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Three Colored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p:nvSpPr>
        <p:spPr>
          <a:xfrm>
            <a:off x="4120340" y="1615162"/>
            <a:ext cx="3951322" cy="52428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solidFill>
                <a:schemeClr val="bg2"/>
              </a:solidFill>
              <a:latin typeface="Inter" panose="02000503000000020004" pitchFamily="2" charset="0"/>
            </a:endParaRPr>
          </a:p>
        </p:txBody>
      </p:sp>
      <p:sp>
        <p:nvSpPr>
          <p:cNvPr id="16" name="Rectangle 15">
            <a:extLst>
              <a:ext uri="{FF2B5EF4-FFF2-40B4-BE49-F238E27FC236}">
                <a16:creationId xmlns:a16="http://schemas.microsoft.com/office/drawing/2014/main" id="{1C88FE25-3C49-4DCD-8401-62BB83820FB8}"/>
              </a:ext>
            </a:extLst>
          </p:cNvPr>
          <p:cNvSpPr/>
          <p:nvPr/>
        </p:nvSpPr>
        <p:spPr>
          <a:xfrm>
            <a:off x="8071654" y="1615162"/>
            <a:ext cx="4120345" cy="5242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14" name="Rectangle 13">
            <a:extLst>
              <a:ext uri="{FF2B5EF4-FFF2-40B4-BE49-F238E27FC236}">
                <a16:creationId xmlns:a16="http://schemas.microsoft.com/office/drawing/2014/main" id="{42022F43-9C3B-4E54-B347-27F7F0325AF5}"/>
              </a:ext>
            </a:extLst>
          </p:cNvPr>
          <p:cNvSpPr/>
          <p:nvPr/>
        </p:nvSpPr>
        <p:spPr>
          <a:xfrm>
            <a:off x="-1" y="1615162"/>
            <a:ext cx="4120341" cy="52428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2259991"/>
            <a:ext cx="3363887" cy="4547061"/>
          </a:xfrm>
        </p:spPr>
        <p:txBody>
          <a:bodyPr>
            <a:normAutofit/>
          </a:bodyPr>
          <a:lstStyle>
            <a:lvl1pPr marL="342900" indent="-342900">
              <a:buFont typeface="Arial" panose="020B0604020202020204" pitchFamily="34" charset="0"/>
              <a:buChar char="•"/>
              <a:defRPr sz="1400">
                <a:solidFill>
                  <a:schemeClr val="bg1"/>
                </a:solidFill>
                <a:latin typeface="+mn-lt"/>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2234231"/>
            <a:ext cx="3363887" cy="4547061"/>
          </a:xfrm>
        </p:spPr>
        <p:txBody>
          <a:bodyPr>
            <a:normAutofit/>
          </a:bodyPr>
          <a:lstStyle>
            <a:lvl1pPr marL="342900" indent="-342900">
              <a:buFont typeface="Arial" panose="020B0604020202020204" pitchFamily="34" charset="0"/>
              <a:buChar char="•"/>
              <a:defRPr sz="1400">
                <a:solidFill>
                  <a:schemeClr val="bg1"/>
                </a:solidFill>
                <a:latin typeface="+mn-lt"/>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440852" y="2221354"/>
            <a:ext cx="3363887" cy="4547061"/>
          </a:xfrm>
        </p:spPr>
        <p:txBody>
          <a:bodyPr>
            <a:normAutofit/>
          </a:bodyPr>
          <a:lstStyle>
            <a:lvl1pPr marL="342900" indent="-342900">
              <a:buFont typeface="Arial" panose="020B0604020202020204" pitchFamily="34" charset="0"/>
              <a:buChar char="•"/>
              <a:defRPr sz="1400">
                <a:solidFill>
                  <a:schemeClr val="bg1"/>
                </a:solidFill>
                <a:latin typeface="+mn-lt"/>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lvl1pPr>
              <a:defRPr>
                <a:latin typeface="+mn-lt"/>
              </a:defRPr>
            </a:lvl1pPr>
          </a:lstStyle>
          <a:p>
            <a:r>
              <a:rPr lang="en-US"/>
              <a:t>Click to edit Master title style</a:t>
            </a:r>
          </a:p>
        </p:txBody>
      </p:sp>
      <p:sp>
        <p:nvSpPr>
          <p:cNvPr id="19" name="Content Placeholder 9">
            <a:extLst>
              <a:ext uri="{FF2B5EF4-FFF2-40B4-BE49-F238E27FC236}">
                <a16:creationId xmlns:a16="http://schemas.microsoft.com/office/drawing/2014/main" id="{3EDAA1BF-37A4-4C44-A03A-353324912CA3}"/>
              </a:ext>
            </a:extLst>
          </p:cNvPr>
          <p:cNvSpPr>
            <a:spLocks noGrp="1"/>
          </p:cNvSpPr>
          <p:nvPr>
            <p:ph idx="15"/>
          </p:nvPr>
        </p:nvSpPr>
        <p:spPr>
          <a:xfrm>
            <a:off x="304800" y="1086473"/>
            <a:ext cx="3657600" cy="457200"/>
          </a:xfrm>
        </p:spPr>
        <p:txBody>
          <a:bodyPr anchor="ctr" anchorCtr="0">
            <a:noAutofit/>
          </a:bodyPr>
          <a:lstStyle>
            <a:lvl1pPr marL="0" indent="0" algn="ctr">
              <a:buNone/>
              <a:defRPr sz="1400" b="1" i="0" cap="all" baseline="0">
                <a:solidFill>
                  <a:schemeClr val="tx1"/>
                </a:solidFill>
                <a:latin typeface="+mn-lt"/>
              </a:defRPr>
            </a:lvl1pPr>
          </a:lstStyle>
          <a:p>
            <a:pPr lvl="0"/>
            <a:r>
              <a:rPr lang="en-US"/>
              <a:t>Click to edit Master text styles</a:t>
            </a:r>
          </a:p>
        </p:txBody>
      </p:sp>
      <p:sp>
        <p:nvSpPr>
          <p:cNvPr id="22" name="Content Placeholder 9">
            <a:extLst>
              <a:ext uri="{FF2B5EF4-FFF2-40B4-BE49-F238E27FC236}">
                <a16:creationId xmlns:a16="http://schemas.microsoft.com/office/drawing/2014/main" id="{2EB65CB4-8082-4D6B-A117-A853D735BE75}"/>
              </a:ext>
            </a:extLst>
          </p:cNvPr>
          <p:cNvSpPr>
            <a:spLocks noGrp="1"/>
          </p:cNvSpPr>
          <p:nvPr>
            <p:ph idx="16"/>
          </p:nvPr>
        </p:nvSpPr>
        <p:spPr>
          <a:xfrm>
            <a:off x="4257041" y="1086473"/>
            <a:ext cx="3657600" cy="457200"/>
          </a:xfrm>
        </p:spPr>
        <p:txBody>
          <a:bodyPr anchor="ctr" anchorCtr="0">
            <a:noAutofit/>
          </a:bodyPr>
          <a:lstStyle>
            <a:lvl1pPr marL="0" indent="0" algn="ctr">
              <a:buNone/>
              <a:defRPr sz="1400" b="1" i="0" cap="all" baseline="0">
                <a:solidFill>
                  <a:schemeClr val="tx1"/>
                </a:solidFill>
                <a:latin typeface="+mn-lt"/>
              </a:defRPr>
            </a:lvl1pPr>
          </a:lstStyle>
          <a:p>
            <a:pPr lvl="0"/>
            <a:r>
              <a:rPr lang="en-US"/>
              <a:t>Click to edit Master text styles</a:t>
            </a:r>
          </a:p>
        </p:txBody>
      </p:sp>
      <p:sp>
        <p:nvSpPr>
          <p:cNvPr id="26" name="Content Placeholder 9">
            <a:extLst>
              <a:ext uri="{FF2B5EF4-FFF2-40B4-BE49-F238E27FC236}">
                <a16:creationId xmlns:a16="http://schemas.microsoft.com/office/drawing/2014/main" id="{67DA97F0-796F-442F-A54A-668BE5647774}"/>
              </a:ext>
            </a:extLst>
          </p:cNvPr>
          <p:cNvSpPr>
            <a:spLocks noGrp="1"/>
          </p:cNvSpPr>
          <p:nvPr>
            <p:ph idx="17"/>
          </p:nvPr>
        </p:nvSpPr>
        <p:spPr>
          <a:xfrm>
            <a:off x="8209281" y="1086473"/>
            <a:ext cx="3677919" cy="457200"/>
          </a:xfrm>
        </p:spPr>
        <p:txBody>
          <a:bodyPr anchor="ctr" anchorCtr="0">
            <a:noAutofit/>
          </a:bodyPr>
          <a:lstStyle>
            <a:lvl1pPr marL="0" indent="0" algn="ctr">
              <a:buNone/>
              <a:defRPr sz="1400" b="1" i="0" cap="all" baseline="0">
                <a:solidFill>
                  <a:schemeClr val="tx1"/>
                </a:solidFill>
                <a:latin typeface="+mn-lt"/>
              </a:defRPr>
            </a:lvl1pPr>
          </a:lstStyle>
          <a:p>
            <a:pPr lvl="0"/>
            <a:r>
              <a:rPr lang="en-US"/>
              <a:t>Click to edit Master text styles</a:t>
            </a:r>
          </a:p>
        </p:txBody>
      </p:sp>
      <p:sp>
        <p:nvSpPr>
          <p:cNvPr id="2" name="Rectangle 1">
            <a:extLst>
              <a:ext uri="{FF2B5EF4-FFF2-40B4-BE49-F238E27FC236}">
                <a16:creationId xmlns:a16="http://schemas.microsoft.com/office/drawing/2014/main" id="{87BF9458-5C4A-CAF2-7E69-B7DB1360FD44}"/>
              </a:ext>
            </a:extLst>
          </p:cNvPr>
          <p:cNvSpPr/>
          <p:nvPr/>
        </p:nvSpPr>
        <p:spPr>
          <a:xfrm>
            <a:off x="4120340" y="1615162"/>
            <a:ext cx="3951322" cy="524283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solidFill>
                <a:schemeClr val="bg2"/>
              </a:solidFill>
              <a:latin typeface="Inter" panose="02000503000000020004" pitchFamily="2" charset="0"/>
            </a:endParaRPr>
          </a:p>
        </p:txBody>
      </p:sp>
      <p:sp>
        <p:nvSpPr>
          <p:cNvPr id="3" name="Rectangle 2">
            <a:extLst>
              <a:ext uri="{FF2B5EF4-FFF2-40B4-BE49-F238E27FC236}">
                <a16:creationId xmlns:a16="http://schemas.microsoft.com/office/drawing/2014/main" id="{A4170F68-A6BB-4009-8842-EF540C6C7079}"/>
              </a:ext>
            </a:extLst>
          </p:cNvPr>
          <p:cNvSpPr/>
          <p:nvPr/>
        </p:nvSpPr>
        <p:spPr>
          <a:xfrm>
            <a:off x="8071654" y="1615162"/>
            <a:ext cx="4120345" cy="52428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4" name="Rectangle 3">
            <a:extLst>
              <a:ext uri="{FF2B5EF4-FFF2-40B4-BE49-F238E27FC236}">
                <a16:creationId xmlns:a16="http://schemas.microsoft.com/office/drawing/2014/main" id="{3153CDBC-A9E6-35A4-6FC9-19697AE65F69}"/>
              </a:ext>
            </a:extLst>
          </p:cNvPr>
          <p:cNvSpPr/>
          <p:nvPr/>
        </p:nvSpPr>
        <p:spPr>
          <a:xfrm>
            <a:off x="-1" y="1615162"/>
            <a:ext cx="4120341" cy="52428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5" name="TextBox 4">
            <a:extLst>
              <a:ext uri="{FF2B5EF4-FFF2-40B4-BE49-F238E27FC236}">
                <a16:creationId xmlns:a16="http://schemas.microsoft.com/office/drawing/2014/main" id="{A2ABC5CD-D541-A8E8-2170-11B6F76D8A35}"/>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400661853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hree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16" name="Rectangle 15">
            <a:extLst>
              <a:ext uri="{FF2B5EF4-FFF2-40B4-BE49-F238E27FC236}">
                <a16:creationId xmlns:a16="http://schemas.microsoft.com/office/drawing/2014/main" id="{1C88FE25-3C49-4DCD-8401-62BB83820FB8}"/>
              </a:ext>
            </a:extLst>
          </p:cNvPr>
          <p:cNvSpPr/>
          <p:nvPr/>
        </p:nvSpPr>
        <p:spPr>
          <a:xfrm>
            <a:off x="8209281" y="1615162"/>
            <a:ext cx="3657600" cy="465097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14" name="Rectangle 13">
            <a:extLst>
              <a:ext uri="{FF2B5EF4-FFF2-40B4-BE49-F238E27FC236}">
                <a16:creationId xmlns:a16="http://schemas.microsoft.com/office/drawing/2014/main" id="{42022F43-9C3B-4E54-B347-27F7F0325AF5}"/>
              </a:ext>
            </a:extLst>
          </p:cNvPr>
          <p:cNvSpPr/>
          <p:nvPr/>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latin typeface="+mn-lt"/>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latin typeface="+mn-lt"/>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latin typeface="+mn-lt"/>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lvl1pPr>
              <a:defRPr>
                <a:latin typeface="+mj-lt"/>
              </a:defRPr>
            </a:lvl1pPr>
          </a:lstStyle>
          <a:p>
            <a:r>
              <a:rPr lang="en-US"/>
              <a:t>Click to edit Master title style</a:t>
            </a:r>
          </a:p>
        </p:txBody>
      </p:sp>
      <p:sp>
        <p:nvSpPr>
          <p:cNvPr id="26" name="Content Placeholder 9">
            <a:extLst>
              <a:ext uri="{FF2B5EF4-FFF2-40B4-BE49-F238E27FC236}">
                <a16:creationId xmlns:a16="http://schemas.microsoft.com/office/drawing/2014/main" id="{81B1EE3B-3674-4168-A362-0F967F31F736}"/>
              </a:ext>
            </a:extLst>
          </p:cNvPr>
          <p:cNvSpPr>
            <a:spLocks noGrp="1"/>
          </p:cNvSpPr>
          <p:nvPr>
            <p:ph idx="15"/>
          </p:nvPr>
        </p:nvSpPr>
        <p:spPr>
          <a:xfrm>
            <a:off x="304800" y="1086473"/>
            <a:ext cx="3657600" cy="457200"/>
          </a:xfrm>
        </p:spPr>
        <p:txBody>
          <a:bodyPr anchor="ctr" anchorCtr="0">
            <a:normAutofit/>
          </a:bodyPr>
          <a:lstStyle>
            <a:lvl1pPr marL="0" indent="0" algn="ctr">
              <a:buNone/>
              <a:defRPr sz="2000" b="1" i="0" cap="none" baseline="0">
                <a:latin typeface="+mn-lt"/>
              </a:defRPr>
            </a:lvl1pPr>
          </a:lstStyle>
          <a:p>
            <a:pPr lvl="0"/>
            <a:r>
              <a:rPr lang="en-US"/>
              <a:t>Click to edit Master text styles</a:t>
            </a:r>
          </a:p>
        </p:txBody>
      </p:sp>
      <p:sp>
        <p:nvSpPr>
          <p:cNvPr id="27" name="Content Placeholder 9">
            <a:extLst>
              <a:ext uri="{FF2B5EF4-FFF2-40B4-BE49-F238E27FC236}">
                <a16:creationId xmlns:a16="http://schemas.microsoft.com/office/drawing/2014/main" id="{347EB440-42D1-4190-BDB9-C178F4DC3398}"/>
              </a:ext>
            </a:extLst>
          </p:cNvPr>
          <p:cNvSpPr>
            <a:spLocks noGrp="1"/>
          </p:cNvSpPr>
          <p:nvPr>
            <p:ph idx="16"/>
          </p:nvPr>
        </p:nvSpPr>
        <p:spPr>
          <a:xfrm>
            <a:off x="4257041" y="1086473"/>
            <a:ext cx="3657600" cy="457200"/>
          </a:xfrm>
        </p:spPr>
        <p:txBody>
          <a:bodyPr anchor="ctr" anchorCtr="0">
            <a:normAutofit/>
          </a:bodyPr>
          <a:lstStyle>
            <a:lvl1pPr marL="0" indent="0" algn="ctr">
              <a:buNone/>
              <a:defRPr sz="2000" b="1" i="0" cap="none" baseline="0">
                <a:latin typeface="+mn-lt"/>
              </a:defRPr>
            </a:lvl1pPr>
          </a:lstStyle>
          <a:p>
            <a:pPr lvl="0"/>
            <a:r>
              <a:rPr lang="en-US"/>
              <a:t>Click to edit Master text styles</a:t>
            </a:r>
          </a:p>
        </p:txBody>
      </p:sp>
      <p:sp>
        <p:nvSpPr>
          <p:cNvPr id="28" name="Content Placeholder 9">
            <a:extLst>
              <a:ext uri="{FF2B5EF4-FFF2-40B4-BE49-F238E27FC236}">
                <a16:creationId xmlns:a16="http://schemas.microsoft.com/office/drawing/2014/main" id="{4B364FED-4307-44E9-A113-19E9BA150D2A}"/>
              </a:ext>
            </a:extLst>
          </p:cNvPr>
          <p:cNvSpPr>
            <a:spLocks noGrp="1"/>
          </p:cNvSpPr>
          <p:nvPr>
            <p:ph idx="17"/>
          </p:nvPr>
        </p:nvSpPr>
        <p:spPr>
          <a:xfrm>
            <a:off x="8209281" y="1086473"/>
            <a:ext cx="3677919" cy="457200"/>
          </a:xfrm>
        </p:spPr>
        <p:txBody>
          <a:bodyPr anchor="ctr" anchorCtr="0">
            <a:normAutofit/>
          </a:bodyPr>
          <a:lstStyle>
            <a:lvl1pPr marL="0" indent="0" algn="ctr">
              <a:buNone/>
              <a:defRPr sz="2000" b="1" i="0" cap="none" baseline="0">
                <a:latin typeface="+mn-lt"/>
              </a:defRPr>
            </a:lvl1pPr>
          </a:lstStyle>
          <a:p>
            <a:pPr lvl="0"/>
            <a:r>
              <a:rPr lang="en-US"/>
              <a:t>Click to edit Master text styles</a:t>
            </a:r>
          </a:p>
        </p:txBody>
      </p:sp>
      <p:pic>
        <p:nvPicPr>
          <p:cNvPr id="3" name="Picture 2" descr="A blue and black logo&#10;&#10;AI-generated content may be incorrect.">
            <a:extLst>
              <a:ext uri="{FF2B5EF4-FFF2-40B4-BE49-F238E27FC236}">
                <a16:creationId xmlns:a16="http://schemas.microsoft.com/office/drawing/2014/main" id="{FDB34369-A598-97B4-7A62-10987F01986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2" name="Rectangle 1">
            <a:extLst>
              <a:ext uri="{FF2B5EF4-FFF2-40B4-BE49-F238E27FC236}">
                <a16:creationId xmlns:a16="http://schemas.microsoft.com/office/drawing/2014/main" id="{FD74F90C-E927-023A-EFF5-FF2B6AFFECB4}"/>
              </a:ext>
            </a:extLst>
          </p:cNvPr>
          <p:cNvSpPr/>
          <p:nvPr/>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4" name="Rectangle 3">
            <a:extLst>
              <a:ext uri="{FF2B5EF4-FFF2-40B4-BE49-F238E27FC236}">
                <a16:creationId xmlns:a16="http://schemas.microsoft.com/office/drawing/2014/main" id="{66EF8E67-6DE8-C172-C82C-F83DF4BD1E52}"/>
              </a:ext>
            </a:extLst>
          </p:cNvPr>
          <p:cNvSpPr/>
          <p:nvPr/>
        </p:nvSpPr>
        <p:spPr>
          <a:xfrm>
            <a:off x="8209281" y="1615162"/>
            <a:ext cx="3657600" cy="4650972"/>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sp>
        <p:nvSpPr>
          <p:cNvPr id="5" name="Rectangle 4">
            <a:extLst>
              <a:ext uri="{FF2B5EF4-FFF2-40B4-BE49-F238E27FC236}">
                <a16:creationId xmlns:a16="http://schemas.microsoft.com/office/drawing/2014/main" id="{D6E03D8A-F0A5-8415-36B5-EB955CCC1B71}"/>
              </a:ext>
            </a:extLst>
          </p:cNvPr>
          <p:cNvSpPr/>
          <p:nvPr/>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Inter" panose="02000503000000020004" pitchFamily="2" charset="0"/>
            </a:endParaRPr>
          </a:p>
        </p:txBody>
      </p:sp>
      <p:pic>
        <p:nvPicPr>
          <p:cNvPr id="6" name="Picture 5" descr="A blue and black logo&#10;&#10;AI-generated content may be incorrect.">
            <a:extLst>
              <a:ext uri="{FF2B5EF4-FFF2-40B4-BE49-F238E27FC236}">
                <a16:creationId xmlns:a16="http://schemas.microsoft.com/office/drawing/2014/main" id="{3AB3E40D-53F4-D8D7-356E-04406F01CA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240" y="6309360"/>
            <a:ext cx="914400" cy="415470"/>
          </a:xfrm>
          <a:prstGeom prst="rect">
            <a:avLst/>
          </a:prstGeom>
        </p:spPr>
      </p:pic>
      <p:sp>
        <p:nvSpPr>
          <p:cNvPr id="7" name="TextBox 6">
            <a:extLst>
              <a:ext uri="{FF2B5EF4-FFF2-40B4-BE49-F238E27FC236}">
                <a16:creationId xmlns:a16="http://schemas.microsoft.com/office/drawing/2014/main" id="{4642C17C-BDB6-774D-30A3-7D9DBD8D0C8C}"/>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
        <p:nvSpPr>
          <p:cNvPr id="8" name="Rectangle 7">
            <a:extLst>
              <a:ext uri="{FF2B5EF4-FFF2-40B4-BE49-F238E27FC236}">
                <a16:creationId xmlns:a16="http://schemas.microsoft.com/office/drawing/2014/main" id="{E66E8E08-DCC2-0913-7AFF-007FE63BB4D7}"/>
              </a:ext>
            </a:extLst>
          </p:cNvPr>
          <p:cNvSpPr/>
          <p:nvPr userDrawn="1"/>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014014A5-C98B-7FE8-B271-D9D215461018}"/>
              </a:ext>
            </a:extLst>
          </p:cNvPr>
          <p:cNvSpPr/>
          <p:nvPr userDrawn="1"/>
        </p:nvSpPr>
        <p:spPr>
          <a:xfrm>
            <a:off x="820928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2230F51B-1746-9FAB-0C11-F458FF868A85}"/>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23121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Image Righ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524391-095F-4CD4-BE48-73B0890652AF}"/>
              </a:ext>
            </a:extLst>
          </p:cNvPr>
          <p:cNvSpPr>
            <a:spLocks noGrp="1"/>
          </p:cNvSpPr>
          <p:nvPr>
            <p:ph type="title"/>
          </p:nvPr>
        </p:nvSpPr>
        <p:spPr>
          <a:xfrm>
            <a:off x="491320" y="487681"/>
            <a:ext cx="7350931" cy="531428"/>
          </a:xfrm>
        </p:spPr>
        <p:txBody>
          <a:bodyPr/>
          <a:lstStyle>
            <a:lvl1pPr>
              <a:defRPr b="1" i="0">
                <a:latin typeface="+mj-lt"/>
                <a:ea typeface="Inter" panose="02000503000000020004" pitchFamily="2" charset="0"/>
              </a:defRPr>
            </a:lvl1pPr>
          </a:lstStyle>
          <a:p>
            <a:r>
              <a:rPr lang="en-US"/>
              <a:t>Click to edit Master title style</a:t>
            </a:r>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491320" y="1039285"/>
            <a:ext cx="7350931" cy="328295"/>
          </a:xfrm>
        </p:spPr>
        <p:txBody>
          <a:bodyPr wrap="square" tIns="0">
            <a:spAutoFit/>
          </a:bodyPr>
          <a:lstStyle>
            <a:lvl1pPr marL="0" indent="0">
              <a:buNone/>
              <a:defRPr sz="2133" b="1"/>
            </a:lvl1pPr>
          </a:lstStyle>
          <a:p>
            <a:pPr lvl="0"/>
            <a:r>
              <a:rPr lang="en-US"/>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491320" y="1584960"/>
            <a:ext cx="7350931"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8210552" y="0"/>
            <a:ext cx="3981449" cy="6858000"/>
          </a:xfrm>
          <a:solidFill>
            <a:schemeClr val="tx2"/>
          </a:solidFill>
        </p:spPr>
        <p:txBody>
          <a:bodyPr anchor="ctr"/>
          <a:lstStyle>
            <a:lvl1pPr marL="0" indent="0" algn="ctr">
              <a:buNone/>
              <a:defRPr/>
            </a:lvl1pPr>
          </a:lstStyle>
          <a:p>
            <a:r>
              <a:rPr lang="en-US"/>
              <a:t>Click icon to add picture</a:t>
            </a:r>
          </a:p>
        </p:txBody>
      </p:sp>
      <p:sp>
        <p:nvSpPr>
          <p:cNvPr id="14" name="Source Placeholder 4">
            <a:extLst>
              <a:ext uri="{FF2B5EF4-FFF2-40B4-BE49-F238E27FC236}">
                <a16:creationId xmlns:a16="http://schemas.microsoft.com/office/drawing/2014/main" id="{B254615C-9E8E-41CB-A701-F4F8C722A3BD}"/>
              </a:ext>
              <a:ext uri="{C183D7F6-B498-43B3-948B-1728B52AA6E4}">
                <adec:decorative xmlns:adec="http://schemas.microsoft.com/office/drawing/2017/decorative" val="1"/>
              </a:ext>
            </a:extLst>
          </p:cNvPr>
          <p:cNvSpPr>
            <a:spLocks noGrp="1"/>
          </p:cNvSpPr>
          <p:nvPr>
            <p:ph type="body" sz="quarter" idx="12" hasCustomPrompt="1"/>
          </p:nvPr>
        </p:nvSpPr>
        <p:spPr>
          <a:xfrm>
            <a:off x="8456083" y="6557090"/>
            <a:ext cx="3490383" cy="123111"/>
          </a:xfrm>
        </p:spPr>
        <p:txBody>
          <a:bodyPr wrap="square" lIns="0" tIns="0" rIns="0" bIns="0" anchor="b">
            <a:spAutoFit/>
          </a:bodyPr>
          <a:lstStyle>
            <a:lvl1pPr marL="0" indent="0" algn="l">
              <a:buNone/>
              <a:defRPr sz="800">
                <a:solidFill>
                  <a:schemeClr val="bg1"/>
                </a:solidFill>
              </a:defRPr>
            </a:lvl1pPr>
            <a:lvl5pPr>
              <a:defRPr/>
            </a:lvl5pPr>
          </a:lstStyle>
          <a:p>
            <a:pPr lvl="0"/>
            <a:r>
              <a:rPr lang="en-US"/>
              <a:t>Image credit </a:t>
            </a:r>
          </a:p>
        </p:txBody>
      </p:sp>
    </p:spTree>
    <p:extLst>
      <p:ext uri="{BB962C8B-B14F-4D97-AF65-F5344CB8AC3E}">
        <p14:creationId xmlns:p14="http://schemas.microsoft.com/office/powerpoint/2010/main" val="1484398080"/>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Half Image Righ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E9524391-095F-4CD4-BE48-73B0890652AF}"/>
              </a:ext>
            </a:extLst>
          </p:cNvPr>
          <p:cNvSpPr>
            <a:spLocks noGrp="1"/>
          </p:cNvSpPr>
          <p:nvPr>
            <p:ph type="title" hasCustomPrompt="1"/>
          </p:nvPr>
        </p:nvSpPr>
        <p:spPr>
          <a:xfrm>
            <a:off x="490136" y="487681"/>
            <a:ext cx="5430181" cy="531428"/>
          </a:xfrm>
        </p:spPr>
        <p:txBody>
          <a:bodyPr/>
          <a:lstStyle>
            <a:lvl1pPr>
              <a:defRPr b="1" i="0">
                <a:latin typeface="+mj-lt"/>
                <a:ea typeface="Inter" panose="02000503000000020004" pitchFamily="2" charset="0"/>
              </a:defRPr>
            </a:lvl1pPr>
          </a:lstStyle>
          <a:p>
            <a:r>
              <a:rPr lang="en-US"/>
              <a:t>Click to edit title</a:t>
            </a:r>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490136" y="1039285"/>
            <a:ext cx="5430181" cy="328295"/>
          </a:xfrm>
        </p:spPr>
        <p:txBody>
          <a:bodyPr wrap="square" tIns="0">
            <a:spAutoFit/>
          </a:bodyPr>
          <a:lstStyle>
            <a:lvl1pPr marL="0" indent="0">
              <a:buNone/>
              <a:defRPr sz="2133" b="1"/>
            </a:lvl1pPr>
          </a:lstStyle>
          <a:p>
            <a:pPr lvl="0"/>
            <a:r>
              <a:rPr lang="en-US"/>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490136" y="1584960"/>
            <a:ext cx="5430181"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6271684" y="0"/>
            <a:ext cx="5918200" cy="6858000"/>
          </a:xfrm>
          <a:solidFill>
            <a:schemeClr val="tx2"/>
          </a:solidFill>
        </p:spPr>
        <p:txBody>
          <a:bodyPr anchor="ctr"/>
          <a:lstStyle>
            <a:lvl1pPr marL="0" indent="0" algn="ctr">
              <a:buNone/>
              <a:defRPr/>
            </a:lvl1pPr>
          </a:lstStyle>
          <a:p>
            <a:r>
              <a:rPr lang="en-US"/>
              <a:t>Click icon to add picture</a:t>
            </a:r>
          </a:p>
        </p:txBody>
      </p:sp>
      <p:sp>
        <p:nvSpPr>
          <p:cNvPr id="7" name="Source Placeholder 4">
            <a:extLst>
              <a:ext uri="{FF2B5EF4-FFF2-40B4-BE49-F238E27FC236}">
                <a16:creationId xmlns:a16="http://schemas.microsoft.com/office/drawing/2014/main" id="{803CCB9C-C9A3-4C9E-920F-07EC1B812B9B}"/>
              </a:ext>
              <a:ext uri="{C183D7F6-B498-43B3-948B-1728B52AA6E4}">
                <adec:decorative xmlns:adec="http://schemas.microsoft.com/office/drawing/2017/decorative" val="1"/>
              </a:ext>
            </a:extLst>
          </p:cNvPr>
          <p:cNvSpPr>
            <a:spLocks noGrp="1"/>
          </p:cNvSpPr>
          <p:nvPr>
            <p:ph type="body" sz="quarter" idx="12" hasCustomPrompt="1"/>
          </p:nvPr>
        </p:nvSpPr>
        <p:spPr>
          <a:xfrm>
            <a:off x="6516160" y="6557090"/>
            <a:ext cx="5428192" cy="123111"/>
          </a:xfrm>
        </p:spPr>
        <p:txBody>
          <a:bodyPr wrap="square" lIns="0" tIns="0" rIns="0" bIns="0" anchor="b">
            <a:spAutoFit/>
          </a:bodyPr>
          <a:lstStyle>
            <a:lvl1pPr marL="0" indent="0">
              <a:buNone/>
              <a:defRPr sz="800">
                <a:solidFill>
                  <a:schemeClr val="bg1"/>
                </a:solidFill>
              </a:defRPr>
            </a:lvl1pPr>
            <a:lvl5pPr>
              <a:defRPr/>
            </a:lvl5pPr>
          </a:lstStyle>
          <a:p>
            <a:pPr lvl="0"/>
            <a:r>
              <a:rPr lang="en-US"/>
              <a:t>Image credit </a:t>
            </a:r>
          </a:p>
        </p:txBody>
      </p:sp>
    </p:spTree>
    <p:extLst>
      <p:ext uri="{BB962C8B-B14F-4D97-AF65-F5344CB8AC3E}">
        <p14:creationId xmlns:p14="http://schemas.microsoft.com/office/powerpoint/2010/main" val="3662238543"/>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Image Lef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1" y="0"/>
            <a:ext cx="3981449" cy="6858000"/>
          </a:xfrm>
          <a:solidFill>
            <a:schemeClr val="tx2"/>
          </a:solidFill>
        </p:spPr>
        <p:txBody>
          <a:bodyPr anchor="ctr"/>
          <a:lstStyle>
            <a:lvl1pPr marL="0" indent="0" algn="ctr">
              <a:buNone/>
              <a:defRPr/>
            </a:lvl1pPr>
          </a:lstStyle>
          <a:p>
            <a:r>
              <a:rPr lang="en-US"/>
              <a:t>Click icon to add picture</a:t>
            </a:r>
          </a:p>
        </p:txBody>
      </p:sp>
      <p:sp>
        <p:nvSpPr>
          <p:cNvPr id="9" name="Title 1">
            <a:extLst>
              <a:ext uri="{FF2B5EF4-FFF2-40B4-BE49-F238E27FC236}">
                <a16:creationId xmlns:a16="http://schemas.microsoft.com/office/drawing/2014/main" id="{E9524391-095F-4CD4-BE48-73B0890652AF}"/>
              </a:ext>
            </a:extLst>
          </p:cNvPr>
          <p:cNvSpPr>
            <a:spLocks noGrp="1"/>
          </p:cNvSpPr>
          <p:nvPr>
            <p:ph type="title"/>
          </p:nvPr>
        </p:nvSpPr>
        <p:spPr>
          <a:xfrm>
            <a:off x="4350935" y="487681"/>
            <a:ext cx="7350931" cy="531428"/>
          </a:xfrm>
        </p:spPr>
        <p:txBody>
          <a:bodyPr/>
          <a:lstStyle>
            <a:lvl1pPr>
              <a:defRPr b="1" i="0">
                <a:latin typeface="+mj-lt"/>
                <a:ea typeface="Inter" panose="02000503000000020004" pitchFamily="2" charset="0"/>
              </a:defRPr>
            </a:lvl1pPr>
          </a:lstStyle>
          <a:p>
            <a:r>
              <a:rPr lang="en-US"/>
              <a:t>Click to edit Master title style</a:t>
            </a:r>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4350935" y="1039285"/>
            <a:ext cx="7350931" cy="328295"/>
          </a:xfrm>
        </p:spPr>
        <p:txBody>
          <a:bodyPr wrap="square" tIns="0">
            <a:spAutoFit/>
          </a:bodyPr>
          <a:lstStyle>
            <a:lvl1pPr marL="0" indent="0">
              <a:buNone/>
              <a:defRPr sz="2133" b="1"/>
            </a:lvl1pPr>
          </a:lstStyle>
          <a:p>
            <a:pPr lvl="0"/>
            <a:r>
              <a:rPr lang="en-US"/>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4350935" y="1584960"/>
            <a:ext cx="7350931" cy="46590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B7776C1C-018A-28A2-C1B0-381FA54462D2}"/>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2416839825"/>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Half Image Left">
    <p:spTree>
      <p:nvGrpSpPr>
        <p:cNvPr id="1" name=""/>
        <p:cNvGrpSpPr/>
        <p:nvPr/>
      </p:nvGrpSpPr>
      <p:grpSpPr>
        <a:xfrm>
          <a:off x="0" y="0"/>
          <a:ext cx="0" cy="0"/>
          <a:chOff x="0" y="0"/>
          <a:chExt cx="0" cy="0"/>
        </a:xfrm>
      </p:grpSpPr>
      <p:sp>
        <p:nvSpPr>
          <p:cNvPr id="8" name="Picture Placeholder 3">
            <a:extLst>
              <a:ext uri="{FF2B5EF4-FFF2-40B4-BE49-F238E27FC236}">
                <a16:creationId xmlns:a16="http://schemas.microsoft.com/office/drawing/2014/main" id="{C0214854-A06E-40D3-B4BA-EB33E4C2924C}"/>
              </a:ext>
              <a:ext uri="{C183D7F6-B498-43B3-948B-1728B52AA6E4}">
                <adec:decorative xmlns:adec="http://schemas.microsoft.com/office/drawing/2017/decorative" val="1"/>
              </a:ext>
            </a:extLst>
          </p:cNvPr>
          <p:cNvSpPr>
            <a:spLocks noGrp="1"/>
          </p:cNvSpPr>
          <p:nvPr>
            <p:ph type="pic" sz="quarter" idx="15"/>
          </p:nvPr>
        </p:nvSpPr>
        <p:spPr>
          <a:xfrm>
            <a:off x="0" y="0"/>
            <a:ext cx="5918200" cy="6858000"/>
          </a:xfrm>
          <a:solidFill>
            <a:schemeClr val="tx2"/>
          </a:solidFill>
        </p:spPr>
        <p:txBody>
          <a:bodyPr anchor="ctr"/>
          <a:lstStyle>
            <a:lvl1pPr marL="0" indent="0" algn="ctr">
              <a:buNone/>
              <a:defRPr/>
            </a:lvl1pPr>
          </a:lstStyle>
          <a:p>
            <a:r>
              <a:rPr lang="en-US"/>
              <a:t>Click icon to add picture</a:t>
            </a:r>
          </a:p>
        </p:txBody>
      </p:sp>
      <p:sp>
        <p:nvSpPr>
          <p:cNvPr id="9" name="Title 1">
            <a:extLst>
              <a:ext uri="{FF2B5EF4-FFF2-40B4-BE49-F238E27FC236}">
                <a16:creationId xmlns:a16="http://schemas.microsoft.com/office/drawing/2014/main" id="{E9524391-095F-4CD4-BE48-73B0890652AF}"/>
              </a:ext>
            </a:extLst>
          </p:cNvPr>
          <p:cNvSpPr>
            <a:spLocks noGrp="1"/>
          </p:cNvSpPr>
          <p:nvPr>
            <p:ph type="title" hasCustomPrompt="1"/>
          </p:nvPr>
        </p:nvSpPr>
        <p:spPr>
          <a:xfrm>
            <a:off x="6271684" y="487681"/>
            <a:ext cx="5430181" cy="531428"/>
          </a:xfrm>
        </p:spPr>
        <p:txBody>
          <a:bodyPr/>
          <a:lstStyle>
            <a:lvl1pPr>
              <a:defRPr b="1" i="0">
                <a:latin typeface="+mj-lt"/>
                <a:ea typeface="Inter" panose="02000503000000020004" pitchFamily="2" charset="0"/>
              </a:defRPr>
            </a:lvl1pPr>
          </a:lstStyle>
          <a:p>
            <a:r>
              <a:rPr lang="en-US"/>
              <a:t>Click to edit title</a:t>
            </a:r>
          </a:p>
        </p:txBody>
      </p:sp>
      <p:sp>
        <p:nvSpPr>
          <p:cNvPr id="10" name="Subtitle 2">
            <a:extLst>
              <a:ext uri="{FF2B5EF4-FFF2-40B4-BE49-F238E27FC236}">
                <a16:creationId xmlns:a16="http://schemas.microsoft.com/office/drawing/2014/main" id="{2894BEB0-D61D-4A64-9596-8FB93E85A09C}"/>
              </a:ext>
            </a:extLst>
          </p:cNvPr>
          <p:cNvSpPr>
            <a:spLocks noGrp="1"/>
          </p:cNvSpPr>
          <p:nvPr>
            <p:ph type="body" sz="quarter" idx="13" hasCustomPrompt="1"/>
          </p:nvPr>
        </p:nvSpPr>
        <p:spPr>
          <a:xfrm>
            <a:off x="6271684" y="1039285"/>
            <a:ext cx="5430181" cy="328295"/>
          </a:xfrm>
        </p:spPr>
        <p:txBody>
          <a:bodyPr wrap="square" tIns="0">
            <a:spAutoFit/>
          </a:bodyPr>
          <a:lstStyle>
            <a:lvl1pPr marL="0" indent="0">
              <a:buNone/>
              <a:defRPr sz="2133" b="1"/>
            </a:lvl1pPr>
          </a:lstStyle>
          <a:p>
            <a:pPr lvl="0"/>
            <a:r>
              <a:rPr lang="en-US"/>
              <a:t>Subtitle if needed</a:t>
            </a:r>
          </a:p>
        </p:txBody>
      </p:sp>
      <p:sp>
        <p:nvSpPr>
          <p:cNvPr id="12" name="Content Placeholder 2">
            <a:extLst>
              <a:ext uri="{FF2B5EF4-FFF2-40B4-BE49-F238E27FC236}">
                <a16:creationId xmlns:a16="http://schemas.microsoft.com/office/drawing/2014/main" id="{D986A320-6B07-4EBA-AB8F-5A9D885F7A07}"/>
              </a:ext>
            </a:extLst>
          </p:cNvPr>
          <p:cNvSpPr>
            <a:spLocks noGrp="1"/>
          </p:cNvSpPr>
          <p:nvPr>
            <p:ph idx="1"/>
          </p:nvPr>
        </p:nvSpPr>
        <p:spPr>
          <a:xfrm>
            <a:off x="6271684" y="1584960"/>
            <a:ext cx="5430181" cy="46677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0F0F9040-6142-37D4-C129-7F71BBE3C667}"/>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1394478755"/>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B/W Half">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14E864-FC08-4CE9-9CF7-93596052A70B}"/>
              </a:ext>
              <a:ext uri="{C183D7F6-B498-43B3-948B-1728B52AA6E4}">
                <adec:decorative xmlns:adec="http://schemas.microsoft.com/office/drawing/2017/decorative" val="1"/>
              </a:ext>
            </a:extLst>
          </p:cNvPr>
          <p:cNvSpPr/>
          <p:nvPr/>
        </p:nvSpPr>
        <p:spPr>
          <a:xfrm>
            <a:off x="6096000" y="0"/>
            <a:ext cx="6096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33" b="0" i="0">
              <a:latin typeface="Inter" panose="02000503000000020004" pitchFamily="2" charset="0"/>
            </a:endParaRPr>
          </a:p>
        </p:txBody>
      </p:sp>
      <p:sp>
        <p:nvSpPr>
          <p:cNvPr id="2" name="Title 1"/>
          <p:cNvSpPr>
            <a:spLocks noGrp="1"/>
          </p:cNvSpPr>
          <p:nvPr>
            <p:ph type="title"/>
          </p:nvPr>
        </p:nvSpPr>
        <p:spPr>
          <a:xfrm>
            <a:off x="491320" y="487681"/>
            <a:ext cx="5113613" cy="417551"/>
          </a:xfrm>
        </p:spPr>
        <p:txBody>
          <a:bodyPr>
            <a:noAutofit/>
          </a:bodyPr>
          <a:lstStyle>
            <a:lvl1pPr>
              <a:defRPr sz="2800" b="1" i="0">
                <a:latin typeface="+mj-lt"/>
                <a:ea typeface="Inter" panose="02000503000000020004" pitchFamily="2" charset="0"/>
              </a:defRPr>
            </a:lvl1pPr>
          </a:lstStyle>
          <a:p>
            <a:r>
              <a:rPr lang="en-US"/>
              <a:t>Click to edit Master title style</a:t>
            </a:r>
          </a:p>
        </p:txBody>
      </p:sp>
      <p:sp>
        <p:nvSpPr>
          <p:cNvPr id="5" name="Content Placeholder 2">
            <a:extLst>
              <a:ext uri="{FF2B5EF4-FFF2-40B4-BE49-F238E27FC236}">
                <a16:creationId xmlns:a16="http://schemas.microsoft.com/office/drawing/2014/main" id="{51F35BFC-45DA-41CB-B411-40026E11E6F4}"/>
              </a:ext>
            </a:extLst>
          </p:cNvPr>
          <p:cNvSpPr>
            <a:spLocks noGrp="1"/>
          </p:cNvSpPr>
          <p:nvPr>
            <p:ph idx="1"/>
          </p:nvPr>
        </p:nvSpPr>
        <p:spPr>
          <a:xfrm>
            <a:off x="491320" y="1584960"/>
            <a:ext cx="5113613" cy="4785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3AB4C02E-8D38-49A2-8468-4C52ACE25582}"/>
              </a:ext>
            </a:extLst>
          </p:cNvPr>
          <p:cNvSpPr>
            <a:spLocks noGrp="1"/>
          </p:cNvSpPr>
          <p:nvPr>
            <p:ph type="body" sz="quarter" idx="12" hasCustomPrompt="1"/>
          </p:nvPr>
        </p:nvSpPr>
        <p:spPr>
          <a:xfrm>
            <a:off x="6587067" y="487681"/>
            <a:ext cx="5113867" cy="387798"/>
          </a:xfrm>
        </p:spPr>
        <p:txBody>
          <a:bodyPr vert="horz" wrap="square" lIns="0" tIns="0" rIns="0" bIns="0" rtlCol="0" anchor="t" anchorCtr="0">
            <a:spAutoFit/>
          </a:bodyPr>
          <a:lstStyle>
            <a:lvl1pPr marL="0" indent="0">
              <a:buNone/>
              <a:defRPr lang="en-US" sz="2800" b="1" i="0" dirty="0" smtClean="0">
                <a:solidFill>
                  <a:schemeClr val="bg1"/>
                </a:solidFill>
                <a:latin typeface="+mj-lt"/>
                <a:ea typeface="Inter" panose="02000503000000020004" pitchFamily="2" charset="0"/>
                <a:cs typeface="+mj-cs"/>
              </a:defRPr>
            </a:lvl1pPr>
            <a:lvl2pPr>
              <a:defRPr lang="en-US" sz="2400" dirty="0" smtClean="0"/>
            </a:lvl2pPr>
            <a:lvl3pPr>
              <a:defRPr lang="en-US" sz="2400" dirty="0" smtClean="0"/>
            </a:lvl3pPr>
            <a:lvl4pPr>
              <a:defRPr lang="en-US" sz="2400" dirty="0" smtClean="0"/>
            </a:lvl4pPr>
            <a:lvl5pPr>
              <a:defRPr lang="en-US" sz="2400" dirty="0"/>
            </a:lvl5pPr>
          </a:lstStyle>
          <a:p>
            <a:pPr marL="152396" lvl="0" indent="-457189">
              <a:lnSpc>
                <a:spcPct val="90000"/>
              </a:lnSpc>
              <a:spcBef>
                <a:spcPct val="0"/>
              </a:spcBef>
            </a:pPr>
            <a:r>
              <a:rPr lang="en-US"/>
              <a:t>Click to add title</a:t>
            </a:r>
          </a:p>
        </p:txBody>
      </p:sp>
      <p:sp>
        <p:nvSpPr>
          <p:cNvPr id="7" name="Content Placeholder 2">
            <a:extLst>
              <a:ext uri="{FF2B5EF4-FFF2-40B4-BE49-F238E27FC236}">
                <a16:creationId xmlns:a16="http://schemas.microsoft.com/office/drawing/2014/main" id="{B02560BD-FF7E-43D5-95BA-1D2D492F2E93}"/>
              </a:ext>
            </a:extLst>
          </p:cNvPr>
          <p:cNvSpPr>
            <a:spLocks noGrp="1"/>
          </p:cNvSpPr>
          <p:nvPr>
            <p:ph idx="11"/>
          </p:nvPr>
        </p:nvSpPr>
        <p:spPr>
          <a:xfrm>
            <a:off x="6587069" y="1584960"/>
            <a:ext cx="5113864" cy="4785360"/>
          </a:xfrm>
        </p:spPr>
        <p:txBody>
          <a:bodyPr/>
          <a:lstStyle>
            <a:lvl1pPr>
              <a:buClr>
                <a:schemeClr val="bg2"/>
              </a:buClr>
              <a:defRPr>
                <a:solidFill>
                  <a:schemeClr val="bg1"/>
                </a:solidFill>
              </a:defRPr>
            </a:lvl1pPr>
            <a:lvl2pPr>
              <a:buClr>
                <a:schemeClr val="bg2"/>
              </a:buClr>
              <a:defRPr>
                <a:solidFill>
                  <a:schemeClr val="bg1"/>
                </a:solidFill>
              </a:defRPr>
            </a:lvl2pPr>
            <a:lvl3pPr>
              <a:buClr>
                <a:schemeClr val="bg2"/>
              </a:buClr>
              <a:defRPr>
                <a:solidFill>
                  <a:schemeClr val="bg1"/>
                </a:solidFill>
              </a:defRPr>
            </a:lvl3pPr>
            <a:lvl4pPr>
              <a:buClr>
                <a:schemeClr val="bg2"/>
              </a:buClr>
              <a:defRPr>
                <a:solidFill>
                  <a:schemeClr val="bg1"/>
                </a:solidFill>
              </a:defRPr>
            </a:lvl4pPr>
            <a:lvl5pPr>
              <a:buClr>
                <a:schemeClr val="bg2"/>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5831020"/>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itle with Subtitle">
    <p:spTree>
      <p:nvGrpSpPr>
        <p:cNvPr id="1" name=""/>
        <p:cNvGrpSpPr/>
        <p:nvPr/>
      </p:nvGrpSpPr>
      <p:grpSpPr>
        <a:xfrm>
          <a:off x="0" y="0"/>
          <a:ext cx="0" cy="0"/>
          <a:chOff x="0" y="0"/>
          <a:chExt cx="0" cy="0"/>
        </a:xfrm>
      </p:grpSpPr>
      <p:sp>
        <p:nvSpPr>
          <p:cNvPr id="7" name="Subtitle 2">
            <a:extLst>
              <a:ext uri="{FF2B5EF4-FFF2-40B4-BE49-F238E27FC236}">
                <a16:creationId xmlns:a16="http://schemas.microsoft.com/office/drawing/2014/main" id="{50E09302-A0C4-445D-BF16-53CD11E35311}"/>
              </a:ext>
            </a:extLst>
          </p:cNvPr>
          <p:cNvSpPr>
            <a:spLocks noGrp="1"/>
          </p:cNvSpPr>
          <p:nvPr>
            <p:ph type="body" sz="quarter" idx="13" hasCustomPrompt="1"/>
          </p:nvPr>
        </p:nvSpPr>
        <p:spPr>
          <a:xfrm>
            <a:off x="491320" y="1039285"/>
            <a:ext cx="11209360" cy="328295"/>
          </a:xfrm>
        </p:spPr>
        <p:txBody>
          <a:bodyPr wrap="square" tIns="0">
            <a:spAutoFit/>
          </a:bodyPr>
          <a:lstStyle>
            <a:lvl1pPr marL="0" indent="0">
              <a:buNone/>
              <a:defRPr sz="2133" b="1"/>
            </a:lvl1pPr>
          </a:lstStyle>
          <a:p>
            <a:pPr lvl="0"/>
            <a:r>
              <a:rPr lang="en-US"/>
              <a:t>Subtitle if needed</a:t>
            </a:r>
          </a:p>
        </p:txBody>
      </p:sp>
      <p:sp>
        <p:nvSpPr>
          <p:cNvPr id="3" name="Title 2">
            <a:extLst>
              <a:ext uri="{FF2B5EF4-FFF2-40B4-BE49-F238E27FC236}">
                <a16:creationId xmlns:a16="http://schemas.microsoft.com/office/drawing/2014/main" id="{FBC88C4B-31DE-44A5-9F69-535D0E21C144}"/>
              </a:ext>
            </a:extLst>
          </p:cNvPr>
          <p:cNvSpPr>
            <a:spLocks noGrp="1"/>
          </p:cNvSpPr>
          <p:nvPr>
            <p:ph type="title"/>
          </p:nvPr>
        </p:nvSpPr>
        <p:spPr/>
        <p:txBody>
          <a:bodyPr/>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2775236377"/>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Imag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9412653"/>
      </p:ext>
    </p:extLst>
  </p:cSld>
  <p:clrMapOvr>
    <a:masterClrMapping/>
  </p:clrMapOvr>
  <p:hf sldNum="0" hdr="0" ftr="0" dt="0"/>
  <p:extLst>
    <p:ext uri="{DCECCB84-F9BA-43D5-87BE-67443E8EF086}">
      <p15:sldGuideLst xmlns:p15="http://schemas.microsoft.com/office/powerpoint/2012/main">
        <p15:guide id="3" pos="1512">
          <p15:clr>
            <a:srgbClr val="FDE53C"/>
          </p15:clr>
        </p15:guide>
        <p15:guide id="4" pos="2796">
          <p15:clr>
            <a:srgbClr val="FDE53C"/>
          </p15:clr>
        </p15:guide>
        <p15:guide id="5" pos="2963">
          <p15:clr>
            <a:srgbClr val="FDE53C"/>
          </p15:clr>
        </p15:guide>
        <p15:guide id="6" pos="4245">
          <p15:clr>
            <a:srgbClr val="FDE53C"/>
          </p15:clr>
        </p15:guide>
        <p15:guide id="12" pos="1967">
          <p15:clr>
            <a:srgbClr val="5ACBF0"/>
          </p15:clr>
        </p15:guide>
        <p15:guide id="16" pos="3792">
          <p15:clr>
            <a:srgbClr val="5ACBF0"/>
          </p15:clr>
        </p15:guide>
        <p15:guide id="19" pos="1880">
          <p15:clr>
            <a:srgbClr val="5ACBF0"/>
          </p15:clr>
        </p15:guide>
        <p15:guide id="20" pos="2054">
          <p15:clr>
            <a:srgbClr val="5ACBF0"/>
          </p15:clr>
        </p15:guide>
        <p15:guide id="21" pos="3879">
          <p15:clr>
            <a:srgbClr val="5ACBF0"/>
          </p15:clr>
        </p15:guide>
        <p15:guide id="22" pos="3705">
          <p15:clr>
            <a:srgbClr val="5ACBF0"/>
          </p15:clr>
        </p15:guide>
        <p15:guide id="23" pos="1599">
          <p15:clr>
            <a:srgbClr val="FDE53C"/>
          </p15:clr>
        </p15:guide>
        <p15:guide id="24" pos="1425">
          <p15:clr>
            <a:srgbClr val="FDE53C"/>
          </p15:clr>
        </p15:guide>
        <p15:guide id="25" pos="4334">
          <p15:clr>
            <a:srgbClr val="FDE53C"/>
          </p15:clr>
        </p15:guide>
        <p15:guide id="26" pos="4160">
          <p15:clr>
            <a:srgbClr val="FDE53C"/>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cSld name="Main Content Slide">
    <p:spTree>
      <p:nvGrpSpPr>
        <p:cNvPr id="1" name=""/>
        <p:cNvGrpSpPr/>
        <p:nvPr/>
      </p:nvGrpSpPr>
      <p:grpSpPr>
        <a:xfrm>
          <a:off x="0" y="0"/>
          <a:ext cx="0" cy="0"/>
          <a:chOff x="0" y="0"/>
          <a:chExt cx="0" cy="0"/>
        </a:xfrm>
      </p:grpSpPr>
      <p:sp>
        <p:nvSpPr>
          <p:cNvPr id="12" name="Title Placeholder 1">
            <a:extLst>
              <a:ext uri="{FF2B5EF4-FFF2-40B4-BE49-F238E27FC236}">
                <a16:creationId xmlns:a16="http://schemas.microsoft.com/office/drawing/2014/main" id="{13B2FEF8-BBC6-41C4-7561-D39FFB29D585}"/>
              </a:ext>
            </a:extLst>
          </p:cNvPr>
          <p:cNvSpPr>
            <a:spLocks noGrp="1"/>
          </p:cNvSpPr>
          <p:nvPr>
            <p:ph type="title"/>
          </p:nvPr>
        </p:nvSpPr>
        <p:spPr>
          <a:xfrm>
            <a:off x="622300" y="294807"/>
            <a:ext cx="10954568" cy="653617"/>
          </a:xfrm>
          <a:prstGeom prst="rect">
            <a:avLst/>
          </a:prstGeom>
        </p:spPr>
        <p:txBody>
          <a:bodyPr vert="horz" lIns="0" tIns="0" rIns="0" bIns="0" rtlCol="0" anchor="t">
            <a:noAutofit/>
          </a:bodyPr>
          <a:lstStyle>
            <a:lvl1pPr>
              <a:lnSpc>
                <a:spcPct val="100000"/>
              </a:lnSpc>
              <a:defRPr sz="2800" spc="-70" baseline="0">
                <a:latin typeface="+mj-lt"/>
              </a:defRPr>
            </a:lvl1pPr>
          </a:lstStyle>
          <a:p>
            <a:r>
              <a:rPr lang="en-US"/>
              <a:t>Click to edit Master title style</a:t>
            </a:r>
          </a:p>
        </p:txBody>
      </p:sp>
      <p:sp>
        <p:nvSpPr>
          <p:cNvPr id="4" name="Text Placeholder 3">
            <a:extLst>
              <a:ext uri="{FF2B5EF4-FFF2-40B4-BE49-F238E27FC236}">
                <a16:creationId xmlns:a16="http://schemas.microsoft.com/office/drawing/2014/main" id="{4FB40191-B4FE-DBD4-0DAB-B55A2FFA2659}"/>
              </a:ext>
            </a:extLst>
          </p:cNvPr>
          <p:cNvSpPr>
            <a:spLocks noGrp="1"/>
          </p:cNvSpPr>
          <p:nvPr>
            <p:ph type="body" sz="quarter" idx="11"/>
          </p:nvPr>
        </p:nvSpPr>
        <p:spPr>
          <a:xfrm>
            <a:off x="622300" y="1009650"/>
            <a:ext cx="10953750" cy="5040168"/>
          </a:xfrm>
        </p:spPr>
        <p:txBody>
          <a:bodyPr>
            <a:noAutofit/>
          </a:bodyPr>
          <a:lstStyle>
            <a:lvl1pPr>
              <a:defRPr b="0" i="0">
                <a:latin typeface="+mn-lt"/>
                <a:cs typeface="Poppins" pitchFamily="2" charset="77"/>
              </a:defRPr>
            </a:lvl1pPr>
            <a:lvl2pPr>
              <a:defRPr sz="1200" b="0" i="0">
                <a:latin typeface="+mn-lt"/>
                <a:cs typeface="Poppins" pitchFamily="2" charset="77"/>
              </a:defRPr>
            </a:lvl2pPr>
            <a:lvl3pPr>
              <a:defRPr sz="1200">
                <a:latin typeface="+mn-lt"/>
              </a:defRPr>
            </a:lvl3pPr>
            <a:lvl4pPr>
              <a:defRPr sz="1400">
                <a:solidFill>
                  <a:schemeClr val="tx1"/>
                </a:solidFill>
                <a:latin typeface="+mn-lt"/>
              </a:defRPr>
            </a:lvl4pPr>
            <a:lvl5pPr>
              <a:defRPr sz="1800">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6703717"/>
      </p:ext>
    </p:extLst>
  </p:cSld>
  <p:clrMapOvr>
    <a:masterClrMapping/>
  </p:clrMapOvr>
  <p:hf sldNum="0" hdr="0" ftr="0" dt="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Keyword Slid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29D21-9EC6-4E91-B725-D201834437F1}"/>
              </a:ext>
            </a:extLst>
          </p:cNvPr>
          <p:cNvSpPr>
            <a:spLocks noGrp="1"/>
          </p:cNvSpPr>
          <p:nvPr>
            <p:ph type="title" hasCustomPrompt="1"/>
          </p:nvPr>
        </p:nvSpPr>
        <p:spPr>
          <a:xfrm>
            <a:off x="488951" y="1143338"/>
            <a:ext cx="11214099" cy="4576527"/>
          </a:xfrm>
        </p:spPr>
        <p:txBody>
          <a:bodyPr anchor="ctr">
            <a:normAutofit/>
          </a:bodyPr>
          <a:lstStyle>
            <a:lvl1pPr algn="ctr">
              <a:defRPr sz="8800" b="1" i="0">
                <a:solidFill>
                  <a:schemeClr val="bg2"/>
                </a:solidFill>
                <a:latin typeface="+mj-lt"/>
                <a:ea typeface="Inter" panose="02000503000000020004" pitchFamily="2" charset="0"/>
              </a:defRPr>
            </a:lvl1pPr>
          </a:lstStyle>
          <a:p>
            <a:r>
              <a:rPr lang="en-US"/>
              <a:t>Keyword slide</a:t>
            </a:r>
          </a:p>
        </p:txBody>
      </p:sp>
    </p:spTree>
    <p:extLst>
      <p:ext uri="{BB962C8B-B14F-4D97-AF65-F5344CB8AC3E}">
        <p14:creationId xmlns:p14="http://schemas.microsoft.com/office/powerpoint/2010/main" val="3170028602"/>
      </p:ext>
    </p:extLst>
  </p:cSld>
  <p:clrMapOvr>
    <a:masterClrMapping/>
  </p:clrMapOvr>
  <p:hf sldNum="0" hdr="0" ftr="0" dt="0"/>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Keyword Slide - Black Blue">
    <p:bg>
      <p:bgRef idx="1001">
        <a:schemeClr val="bg1"/>
      </p:bgRef>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C87E943-AA5F-0018-68B2-EFD3A35FD26B}"/>
              </a:ext>
            </a:extLst>
          </p:cNvPr>
          <p:cNvSpPr/>
          <p:nvPr/>
        </p:nvSpPr>
        <p:spPr>
          <a:xfrm>
            <a:off x="0" y="0"/>
            <a:ext cx="12192000"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029D21-9EC6-4E91-B725-D201834437F1}"/>
              </a:ext>
            </a:extLst>
          </p:cNvPr>
          <p:cNvSpPr>
            <a:spLocks noGrp="1"/>
          </p:cNvSpPr>
          <p:nvPr>
            <p:ph type="title" hasCustomPrompt="1"/>
          </p:nvPr>
        </p:nvSpPr>
        <p:spPr>
          <a:xfrm>
            <a:off x="488951" y="1143338"/>
            <a:ext cx="11214099" cy="4576527"/>
          </a:xfrm>
        </p:spPr>
        <p:txBody>
          <a:bodyPr anchor="ctr">
            <a:normAutofit/>
          </a:bodyPr>
          <a:lstStyle>
            <a:lvl1pPr algn="ctr">
              <a:defRPr sz="8800" b="1" i="0">
                <a:solidFill>
                  <a:schemeClr val="bg1"/>
                </a:solidFill>
                <a:latin typeface="+mj-lt"/>
                <a:ea typeface="Inter" panose="02000503000000020004" pitchFamily="2" charset="0"/>
              </a:defRPr>
            </a:lvl1pPr>
          </a:lstStyle>
          <a:p>
            <a:r>
              <a:rPr lang="en-US"/>
              <a:t>Keyword slide</a:t>
            </a:r>
          </a:p>
        </p:txBody>
      </p:sp>
      <p:pic>
        <p:nvPicPr>
          <p:cNvPr id="8" name="Picture 7">
            <a:extLst>
              <a:ext uri="{FF2B5EF4-FFF2-40B4-BE49-F238E27FC236}">
                <a16:creationId xmlns:a16="http://schemas.microsoft.com/office/drawing/2014/main" id="{3EFFA5DF-7A02-FC76-CA11-41024142AB0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6"/>
          </a:xfrm>
          <a:prstGeom prst="rect">
            <a:avLst/>
          </a:prstGeom>
        </p:spPr>
      </p:pic>
      <p:sp>
        <p:nvSpPr>
          <p:cNvPr id="4" name="TextBox 3">
            <a:extLst>
              <a:ext uri="{FF2B5EF4-FFF2-40B4-BE49-F238E27FC236}">
                <a16:creationId xmlns:a16="http://schemas.microsoft.com/office/drawing/2014/main" id="{CA5A3706-0E1C-F02B-913C-4C2439FDD4E4}"/>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2907812972"/>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Keyword Slide - Blue">
    <p:spTree>
      <p:nvGrpSpPr>
        <p:cNvPr id="1" name=""/>
        <p:cNvGrpSpPr/>
        <p:nvPr/>
      </p:nvGrpSpPr>
      <p:grpSpPr>
        <a:xfrm>
          <a:off x="0" y="0"/>
          <a:ext cx="0" cy="0"/>
          <a:chOff x="0" y="0"/>
          <a:chExt cx="0" cy="0"/>
        </a:xfrm>
      </p:grpSpPr>
      <p:sp>
        <p:nvSpPr>
          <p:cNvPr id="4" name="Picture Placeholder 1">
            <a:extLst>
              <a:ext uri="{FF2B5EF4-FFF2-40B4-BE49-F238E27FC236}">
                <a16:creationId xmlns:a16="http://schemas.microsoft.com/office/drawing/2014/main" id="{60E83C5A-875F-4159-917A-339BF5530BAB}"/>
              </a:ext>
              <a:ext uri="{C183D7F6-B498-43B3-948B-1728B52AA6E4}">
                <adec:decorative xmlns:adec="http://schemas.microsoft.com/office/drawing/2017/decorative" val="1"/>
              </a:ext>
            </a:extLst>
          </p:cNvPr>
          <p:cNvSpPr>
            <a:spLocks noGrp="1"/>
          </p:cNvSpPr>
          <p:nvPr>
            <p:ph type="pic" sz="quarter" idx="11"/>
          </p:nvPr>
        </p:nvSpPr>
        <p:spPr>
          <a:xfrm>
            <a:off x="0" y="0"/>
            <a:ext cx="12192000" cy="6858000"/>
          </a:xfrm>
          <a:solidFill>
            <a:schemeClr val="tx2"/>
          </a:solidFill>
        </p:spPr>
        <p:txBody>
          <a:bodyPr/>
          <a:lstStyle>
            <a:lvl1pPr>
              <a:defRPr>
                <a:latin typeface="+mn-lt"/>
              </a:defRPr>
            </a:lvl1pPr>
          </a:lstStyle>
          <a:p>
            <a:r>
              <a:rPr lang="en-US"/>
              <a:t>Click icon to add picture</a:t>
            </a:r>
          </a:p>
        </p:txBody>
      </p:sp>
      <p:sp>
        <p:nvSpPr>
          <p:cNvPr id="2" name="Title 1">
            <a:extLst>
              <a:ext uri="{FF2B5EF4-FFF2-40B4-BE49-F238E27FC236}">
                <a16:creationId xmlns:a16="http://schemas.microsoft.com/office/drawing/2014/main" id="{74029D21-9EC6-4E91-B725-D201834437F1}"/>
              </a:ext>
            </a:extLst>
          </p:cNvPr>
          <p:cNvSpPr>
            <a:spLocks noGrp="1"/>
          </p:cNvSpPr>
          <p:nvPr>
            <p:ph type="title" hasCustomPrompt="1"/>
          </p:nvPr>
        </p:nvSpPr>
        <p:spPr>
          <a:xfrm>
            <a:off x="488951" y="1143338"/>
            <a:ext cx="11214099" cy="4576527"/>
          </a:xfrm>
        </p:spPr>
        <p:txBody>
          <a:bodyPr anchor="ctr">
            <a:normAutofit/>
          </a:bodyPr>
          <a:lstStyle>
            <a:lvl1pPr algn="ctr">
              <a:defRPr sz="6600" b="1" i="0">
                <a:solidFill>
                  <a:schemeClr val="bg1"/>
                </a:solidFill>
                <a:latin typeface="+mj-lt"/>
                <a:ea typeface="Inter" panose="02000503000000020004" pitchFamily="2" charset="0"/>
              </a:defRPr>
            </a:lvl1pPr>
          </a:lstStyle>
          <a:p>
            <a:r>
              <a:rPr lang="en-US"/>
              <a:t>Keyword slide</a:t>
            </a:r>
          </a:p>
        </p:txBody>
      </p:sp>
      <p:pic>
        <p:nvPicPr>
          <p:cNvPr id="10" name="Picture 9">
            <a:extLst>
              <a:ext uri="{FF2B5EF4-FFF2-40B4-BE49-F238E27FC236}">
                <a16:creationId xmlns:a16="http://schemas.microsoft.com/office/drawing/2014/main" id="{158C35B8-9B1E-B37B-BB80-F3B38AC7F59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6"/>
          </a:xfrm>
          <a:prstGeom prst="rect">
            <a:avLst/>
          </a:prstGeom>
        </p:spPr>
      </p:pic>
      <p:pic>
        <p:nvPicPr>
          <p:cNvPr id="3" name="Picture 2">
            <a:extLst>
              <a:ext uri="{FF2B5EF4-FFF2-40B4-BE49-F238E27FC236}">
                <a16:creationId xmlns:a16="http://schemas.microsoft.com/office/drawing/2014/main" id="{8D1905EC-F33B-CC42-B157-0438927D04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6"/>
          </a:xfrm>
          <a:prstGeom prst="rect">
            <a:avLst/>
          </a:prstGeom>
        </p:spPr>
      </p:pic>
      <p:sp>
        <p:nvSpPr>
          <p:cNvPr id="6" name="TextBox 5">
            <a:extLst>
              <a:ext uri="{FF2B5EF4-FFF2-40B4-BE49-F238E27FC236}">
                <a16:creationId xmlns:a16="http://schemas.microsoft.com/office/drawing/2014/main" id="{BC2A5A12-A92D-8C4F-FDF9-6AE9AF9D3B1B}"/>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3387199397"/>
      </p:ext>
    </p:extLst>
  </p:cSld>
  <p:clrMapOvr>
    <a:masterClrMapping/>
  </p:clrMapOvr>
  <p:hf sldNum="0" hdr="0" ftr="0" dt="0"/>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Success Story with Quo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D96C10-D176-3980-F084-6AAE2EFE2AB3}"/>
              </a:ext>
            </a:extLst>
          </p:cNvPr>
          <p:cNvSpPr/>
          <p:nvPr/>
        </p:nvSpPr>
        <p:spPr>
          <a:xfrm>
            <a:off x="7760200" y="1144836"/>
            <a:ext cx="4431799" cy="5713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8" name="Rectangle 7">
            <a:extLst>
              <a:ext uri="{FF2B5EF4-FFF2-40B4-BE49-F238E27FC236}">
                <a16:creationId xmlns:a16="http://schemas.microsoft.com/office/drawing/2014/main" id="{3A8C5678-3D85-75FF-6785-6563CFFFAAC0}"/>
              </a:ext>
            </a:extLst>
          </p:cNvPr>
          <p:cNvSpPr/>
          <p:nvPr/>
        </p:nvSpPr>
        <p:spPr>
          <a:xfrm>
            <a:off x="0" y="1150480"/>
            <a:ext cx="7760200" cy="57131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95000"/>
                </a:schemeClr>
              </a:solidFill>
              <a:latin typeface="Inter" panose="02000503000000020004" pitchFamily="2" charset="0"/>
            </a:endParaRPr>
          </a:p>
        </p:txBody>
      </p:sp>
      <p:sp>
        <p:nvSpPr>
          <p:cNvPr id="5" name="Rectangle 4">
            <a:extLst>
              <a:ext uri="{FF2B5EF4-FFF2-40B4-BE49-F238E27FC236}">
                <a16:creationId xmlns:a16="http://schemas.microsoft.com/office/drawing/2014/main" id="{2D066696-3753-442F-845E-D31E54093471}"/>
              </a:ext>
            </a:extLst>
          </p:cNvPr>
          <p:cNvSpPr/>
          <p:nvPr/>
        </p:nvSpPr>
        <p:spPr>
          <a:xfrm>
            <a:off x="0" y="6704407"/>
            <a:ext cx="12192000" cy="15808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31" name="Text Placeholder 30">
            <a:extLst>
              <a:ext uri="{FF2B5EF4-FFF2-40B4-BE49-F238E27FC236}">
                <a16:creationId xmlns:a16="http://schemas.microsoft.com/office/drawing/2014/main" id="{81C0E098-63C3-43A2-91C4-5C15CA509E3D}"/>
              </a:ext>
            </a:extLst>
          </p:cNvPr>
          <p:cNvSpPr>
            <a:spLocks noGrp="1"/>
          </p:cNvSpPr>
          <p:nvPr>
            <p:ph type="body" sz="quarter" idx="12" hasCustomPrompt="1"/>
          </p:nvPr>
        </p:nvSpPr>
        <p:spPr>
          <a:xfrm>
            <a:off x="305217" y="4854973"/>
            <a:ext cx="3038980" cy="1441324"/>
          </a:xfrm>
          <a:prstGeom prst="rect">
            <a:avLst/>
          </a:prstGeom>
        </p:spPr>
        <p:txBody>
          <a:bodyPr/>
          <a:lstStyle>
            <a:lvl2pPr>
              <a:defRPr sz="1600">
                <a:latin typeface="+mn-lt"/>
                <a:ea typeface="Inter" pitchFamily="2" charset="0"/>
              </a:defRPr>
            </a:lvl2pPr>
          </a:lstStyle>
          <a:p>
            <a:pPr marL="34290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solidFill>
                  <a:schemeClr val="tx2"/>
                </a:solidFill>
              </a:rPr>
              <a:t>This area is reserved for solutions and product logos (see icon library slides)</a:t>
            </a:r>
            <a:endParaRPr lang="en-US"/>
          </a:p>
        </p:txBody>
      </p:sp>
      <p:sp>
        <p:nvSpPr>
          <p:cNvPr id="35" name="Text Placeholder 34">
            <a:extLst>
              <a:ext uri="{FF2B5EF4-FFF2-40B4-BE49-F238E27FC236}">
                <a16:creationId xmlns:a16="http://schemas.microsoft.com/office/drawing/2014/main" id="{8543B095-988E-4190-89FC-F7297EE5A84F}"/>
              </a:ext>
            </a:extLst>
          </p:cNvPr>
          <p:cNvSpPr>
            <a:spLocks noGrp="1"/>
          </p:cNvSpPr>
          <p:nvPr>
            <p:ph type="body" sz="quarter" idx="14" hasCustomPrompt="1"/>
          </p:nvPr>
        </p:nvSpPr>
        <p:spPr>
          <a:xfrm>
            <a:off x="3714607" y="5882367"/>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solidFill>
                  <a:schemeClr val="tx2"/>
                </a:solidFill>
              </a:rPr>
              <a:t>Client details</a:t>
            </a:r>
          </a:p>
          <a:p>
            <a:pPr lvl="0"/>
            <a:endParaRPr lang="en-US"/>
          </a:p>
        </p:txBody>
      </p:sp>
      <p:sp>
        <p:nvSpPr>
          <p:cNvPr id="38" name="Text Placeholder 34">
            <a:extLst>
              <a:ext uri="{FF2B5EF4-FFF2-40B4-BE49-F238E27FC236}">
                <a16:creationId xmlns:a16="http://schemas.microsoft.com/office/drawing/2014/main" id="{08816E7A-19F1-4D18-89B0-72222E7C0120}"/>
              </a:ext>
            </a:extLst>
          </p:cNvPr>
          <p:cNvSpPr>
            <a:spLocks noGrp="1"/>
          </p:cNvSpPr>
          <p:nvPr>
            <p:ph type="body" sz="quarter" idx="16" hasCustomPrompt="1"/>
          </p:nvPr>
        </p:nvSpPr>
        <p:spPr>
          <a:xfrm>
            <a:off x="3714607" y="5431299"/>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solidFill>
                  <a:schemeClr val="tx2"/>
                </a:solidFill>
              </a:rPr>
              <a:t>Client details</a:t>
            </a:r>
          </a:p>
          <a:p>
            <a:pPr lvl="0"/>
            <a:endParaRPr lang="en-US"/>
          </a:p>
        </p:txBody>
      </p:sp>
      <p:sp>
        <p:nvSpPr>
          <p:cNvPr id="42" name="Text Placeholder 41">
            <a:extLst>
              <a:ext uri="{FF2B5EF4-FFF2-40B4-BE49-F238E27FC236}">
                <a16:creationId xmlns:a16="http://schemas.microsoft.com/office/drawing/2014/main" id="{D3326776-8662-465C-AC45-6697493EE040}"/>
              </a:ext>
            </a:extLst>
          </p:cNvPr>
          <p:cNvSpPr>
            <a:spLocks noGrp="1"/>
          </p:cNvSpPr>
          <p:nvPr>
            <p:ph type="body" sz="quarter" idx="18" hasCustomPrompt="1"/>
          </p:nvPr>
        </p:nvSpPr>
        <p:spPr>
          <a:xfrm>
            <a:off x="8168555" y="5035657"/>
            <a:ext cx="3356695" cy="572530"/>
          </a:xfrm>
          <a:prstGeom prst="rect">
            <a:avLst/>
          </a:prstGeom>
        </p:spPr>
        <p:txBody>
          <a:bodyPr/>
          <a:lstStyle>
            <a:lvl1pPr>
              <a:defRPr sz="1600" b="0" i="0">
                <a:solidFill>
                  <a:schemeClr val="bg1"/>
                </a:solidFill>
                <a:latin typeface="+mn-lt"/>
                <a:ea typeface="Inter" panose="0200050300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Tw Cen MT"/>
                <a:ea typeface="+mn-ea"/>
                <a:cs typeface="+mn-cs"/>
              </a:rPr>
              <a:t>"This is a quote about how wonderful Eide Bailly was for our business."</a:t>
            </a:r>
            <a:endParaRPr kumimoji="0" lang="en-US" sz="1600" b="0" i="0" u="none" strike="noStrike" kern="1200" cap="none" spc="0" normalizeH="0" baseline="0" noProof="0">
              <a:ln>
                <a:noFill/>
              </a:ln>
              <a:solidFill>
                <a:srgbClr val="000000"/>
              </a:solidFill>
              <a:effectLst/>
              <a:uLnTx/>
              <a:uFillTx/>
              <a:latin typeface="Tw Cen MT"/>
              <a:ea typeface="+mn-ea"/>
              <a:cs typeface="+mn-cs"/>
            </a:endParaRPr>
          </a:p>
        </p:txBody>
      </p:sp>
      <p:sp>
        <p:nvSpPr>
          <p:cNvPr id="11" name="Text Placeholder 7">
            <a:extLst>
              <a:ext uri="{FF2B5EF4-FFF2-40B4-BE49-F238E27FC236}">
                <a16:creationId xmlns:a16="http://schemas.microsoft.com/office/drawing/2014/main" id="{D0B6EFA6-3A5F-9D32-DFF2-F2B2FE0E5611}"/>
              </a:ext>
            </a:extLst>
          </p:cNvPr>
          <p:cNvSpPr>
            <a:spLocks noGrp="1"/>
          </p:cNvSpPr>
          <p:nvPr>
            <p:ph type="body" sz="quarter" idx="22" hasCustomPrompt="1"/>
          </p:nvPr>
        </p:nvSpPr>
        <p:spPr>
          <a:xfrm>
            <a:off x="531472" y="1740587"/>
            <a:ext cx="1971675" cy="431800"/>
          </a:xfrm>
          <a:prstGeom prst="rect">
            <a:avLst/>
          </a:prstGeom>
        </p:spPr>
        <p:txBody>
          <a:bodyPr/>
          <a:lstStyle>
            <a:lvl1pPr marL="0" indent="0">
              <a:buNone/>
              <a:defRPr sz="2000" b="1">
                <a:latin typeface="+mj-lt"/>
              </a:defRPr>
            </a:lvl1pPr>
            <a:lvl5pPr marL="1371600" indent="0">
              <a:buNone/>
              <a:defRPr>
                <a:latin typeface="+mn-lt"/>
              </a:defRPr>
            </a:lvl5pPr>
          </a:lstStyle>
          <a:p>
            <a:pPr lvl="0"/>
            <a:r>
              <a:rPr lang="en-US"/>
              <a:t>The story</a:t>
            </a:r>
          </a:p>
          <a:p>
            <a:pPr lvl="4"/>
            <a:endParaRPr lang="en-US"/>
          </a:p>
        </p:txBody>
      </p:sp>
      <p:sp>
        <p:nvSpPr>
          <p:cNvPr id="12" name="Text Placeholder 7">
            <a:extLst>
              <a:ext uri="{FF2B5EF4-FFF2-40B4-BE49-F238E27FC236}">
                <a16:creationId xmlns:a16="http://schemas.microsoft.com/office/drawing/2014/main" id="{97BF8F23-74D3-C55D-082E-D95107457D8F}"/>
              </a:ext>
            </a:extLst>
          </p:cNvPr>
          <p:cNvSpPr>
            <a:spLocks noGrp="1"/>
          </p:cNvSpPr>
          <p:nvPr>
            <p:ph type="body" sz="quarter" idx="23" hasCustomPrompt="1"/>
          </p:nvPr>
        </p:nvSpPr>
        <p:spPr>
          <a:xfrm>
            <a:off x="8168555" y="1650660"/>
            <a:ext cx="1971675" cy="431800"/>
          </a:xfrm>
          <a:prstGeom prst="rect">
            <a:avLst/>
          </a:prstGeom>
        </p:spPr>
        <p:txBody>
          <a:bodyPr/>
          <a:lstStyle>
            <a:lvl1pPr marL="0" indent="0">
              <a:buNone/>
              <a:defRPr sz="2000" b="1">
                <a:solidFill>
                  <a:schemeClr val="bg1"/>
                </a:solidFill>
                <a:latin typeface="+mj-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a:t>The results</a:t>
            </a:r>
          </a:p>
          <a:p>
            <a:pPr lvl="4"/>
            <a:endParaRPr lang="en-US"/>
          </a:p>
        </p:txBody>
      </p:sp>
      <p:sp>
        <p:nvSpPr>
          <p:cNvPr id="15" name="Text Placeholder 7">
            <a:extLst>
              <a:ext uri="{FF2B5EF4-FFF2-40B4-BE49-F238E27FC236}">
                <a16:creationId xmlns:a16="http://schemas.microsoft.com/office/drawing/2014/main" id="{74CB7CF1-3FB0-3AC4-9861-0CAC3E3C2FD4}"/>
              </a:ext>
            </a:extLst>
          </p:cNvPr>
          <p:cNvSpPr>
            <a:spLocks noGrp="1"/>
          </p:cNvSpPr>
          <p:nvPr>
            <p:ph type="body" sz="quarter" idx="24" hasCustomPrompt="1"/>
          </p:nvPr>
        </p:nvSpPr>
        <p:spPr>
          <a:xfrm>
            <a:off x="3714607" y="4754050"/>
            <a:ext cx="1971675" cy="431800"/>
          </a:xfrm>
          <a:prstGeom prst="rect">
            <a:avLst/>
          </a:prstGeom>
        </p:spPr>
        <p:txBody>
          <a:bodyPr/>
          <a:lstStyle>
            <a:lvl1pPr marL="0" indent="0">
              <a:buNone/>
              <a:defRPr sz="2000" b="1">
                <a:latin typeface="+mn-lt"/>
                <a:ea typeface="Inter" pitchFamily="2" charset="0"/>
              </a:defRPr>
            </a:lvl1pPr>
            <a:lvl5pPr marL="1371600" indent="0">
              <a:buNone/>
              <a:defRPr>
                <a:latin typeface="+mn-lt"/>
                <a:ea typeface="Inter" pitchFamily="2" charset="0"/>
              </a:defRPr>
            </a:lvl5pPr>
          </a:lstStyle>
          <a:p>
            <a:pPr lvl="0"/>
            <a:r>
              <a:rPr lang="en-US"/>
              <a:t>The details</a:t>
            </a:r>
          </a:p>
          <a:p>
            <a:pPr lvl="4"/>
            <a:endParaRPr lang="en-US"/>
          </a:p>
        </p:txBody>
      </p:sp>
      <p:sp>
        <p:nvSpPr>
          <p:cNvPr id="3" name="Text Placeholder 8">
            <a:extLst>
              <a:ext uri="{FF2B5EF4-FFF2-40B4-BE49-F238E27FC236}">
                <a16:creationId xmlns:a16="http://schemas.microsoft.com/office/drawing/2014/main" id="{E90AF34E-B713-4AC6-D398-D010C41A273A}"/>
              </a:ext>
            </a:extLst>
          </p:cNvPr>
          <p:cNvSpPr>
            <a:spLocks noGrp="1"/>
          </p:cNvSpPr>
          <p:nvPr>
            <p:ph type="body" sz="quarter" idx="25" hasCustomPrompt="1"/>
          </p:nvPr>
        </p:nvSpPr>
        <p:spPr>
          <a:xfrm>
            <a:off x="8168555" y="2280625"/>
            <a:ext cx="3689595" cy="2365033"/>
          </a:xfrm>
          <a:prstGeom prst="rect">
            <a:avLst/>
          </a:prstGeom>
          <a:solidFill>
            <a:schemeClr val="tx2"/>
          </a:solidFill>
        </p:spPr>
        <p:txBody>
          <a:bodyPr/>
          <a:lstStyle>
            <a:lvl1pPr marL="0" indent="0">
              <a:buNone/>
              <a:defRPr sz="1600" b="0" i="0">
                <a:solidFill>
                  <a:schemeClr val="bg1"/>
                </a:solidFill>
                <a:latin typeface="+mn-lt"/>
              </a:defRPr>
            </a:lvl1pPr>
          </a:lstStyle>
          <a:p>
            <a:r>
              <a:rPr lang="en-US" sz="1600">
                <a:solidFill>
                  <a:schemeClr val="tx2"/>
                </a:solidFill>
              </a:rPr>
              <a:t>This section is to provide a short impact statement on results.</a:t>
            </a:r>
            <a:endParaRPr lang="en-US" sz="1600"/>
          </a:p>
        </p:txBody>
      </p:sp>
      <p:sp>
        <p:nvSpPr>
          <p:cNvPr id="9" name="Text Placeholder 8">
            <a:extLst>
              <a:ext uri="{FF2B5EF4-FFF2-40B4-BE49-F238E27FC236}">
                <a16:creationId xmlns:a16="http://schemas.microsoft.com/office/drawing/2014/main" id="{6F20B2F1-9A42-45E9-B0ED-889D3D947A3B}"/>
              </a:ext>
            </a:extLst>
          </p:cNvPr>
          <p:cNvSpPr>
            <a:spLocks noGrp="1"/>
          </p:cNvSpPr>
          <p:nvPr>
            <p:ph type="body" sz="quarter" idx="11" hasCustomPrompt="1"/>
          </p:nvPr>
        </p:nvSpPr>
        <p:spPr>
          <a:xfrm>
            <a:off x="531472" y="2183349"/>
            <a:ext cx="6069625" cy="2365033"/>
          </a:xfrm>
          <a:prstGeom prst="rect">
            <a:avLst/>
          </a:prstGeom>
        </p:spPr>
        <p:txBody>
          <a:bodyPr/>
          <a:lstStyle>
            <a:lvl1pPr marL="0" indent="0">
              <a:buNone/>
              <a:defRPr sz="1600" b="0" i="0">
                <a:latin typeface="+mn-lt"/>
              </a:defRPr>
            </a:lvl1pPr>
          </a:lstStyle>
          <a:p>
            <a:r>
              <a:rPr lang="en-US" sz="1600">
                <a:solidFill>
                  <a:schemeClr val="tx2"/>
                </a:solidFill>
              </a:rPr>
              <a:t>This section is to provide context about the success. </a:t>
            </a:r>
            <a:br>
              <a:rPr lang="en-US" sz="1600">
                <a:solidFill>
                  <a:schemeClr val="tx2"/>
                </a:solidFill>
              </a:rPr>
            </a:br>
            <a:r>
              <a:rPr lang="en-US" sz="1600">
                <a:solidFill>
                  <a:schemeClr val="tx2"/>
                </a:solidFill>
              </a:rPr>
              <a:t>Who is the client? What were the challenges? </a:t>
            </a:r>
            <a:endParaRPr lang="en-US" sz="1600"/>
          </a:p>
        </p:txBody>
      </p:sp>
      <p:sp>
        <p:nvSpPr>
          <p:cNvPr id="13" name="Text Placeholder 7">
            <a:extLst>
              <a:ext uri="{FF2B5EF4-FFF2-40B4-BE49-F238E27FC236}">
                <a16:creationId xmlns:a16="http://schemas.microsoft.com/office/drawing/2014/main" id="{361B7862-35EF-410A-827C-C5CA5574CEA8}"/>
              </a:ext>
            </a:extLst>
          </p:cNvPr>
          <p:cNvSpPr>
            <a:spLocks noGrp="1"/>
          </p:cNvSpPr>
          <p:nvPr>
            <p:ph type="body" sz="quarter" idx="27" hasCustomPrompt="1"/>
          </p:nvPr>
        </p:nvSpPr>
        <p:spPr>
          <a:xfrm>
            <a:off x="9514702" y="5923145"/>
            <a:ext cx="1971675" cy="431800"/>
          </a:xfrm>
          <a:prstGeom prst="rect">
            <a:avLst/>
          </a:prstGeom>
        </p:spPr>
        <p:txBody>
          <a:bodyPr/>
          <a:lstStyle>
            <a:lvl1pPr marL="0" indent="0">
              <a:buNone/>
              <a:defRPr sz="1200" b="1">
                <a:solidFill>
                  <a:schemeClr val="accent1"/>
                </a:solidFill>
                <a:latin typeface="+mn-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a:t>Name, Title at Business Name</a:t>
            </a:r>
          </a:p>
        </p:txBody>
      </p:sp>
      <p:pic>
        <p:nvPicPr>
          <p:cNvPr id="10" name="Picture 9">
            <a:extLst>
              <a:ext uri="{FF2B5EF4-FFF2-40B4-BE49-F238E27FC236}">
                <a16:creationId xmlns:a16="http://schemas.microsoft.com/office/drawing/2014/main" id="{148E0D0B-8849-C2F4-50B7-DCB236300E1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7"/>
          </a:xfrm>
          <a:prstGeom prst="rect">
            <a:avLst/>
          </a:prstGeom>
        </p:spPr>
      </p:pic>
      <p:sp>
        <p:nvSpPr>
          <p:cNvPr id="2" name="Rectangle 1">
            <a:extLst>
              <a:ext uri="{FF2B5EF4-FFF2-40B4-BE49-F238E27FC236}">
                <a16:creationId xmlns:a16="http://schemas.microsoft.com/office/drawing/2014/main" id="{38F2521E-7752-22CB-5F15-D200A086E658}"/>
              </a:ext>
            </a:extLst>
          </p:cNvPr>
          <p:cNvSpPr/>
          <p:nvPr/>
        </p:nvSpPr>
        <p:spPr>
          <a:xfrm>
            <a:off x="7760200" y="1144836"/>
            <a:ext cx="4431799" cy="5713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6" name="Rectangle 5">
            <a:extLst>
              <a:ext uri="{FF2B5EF4-FFF2-40B4-BE49-F238E27FC236}">
                <a16:creationId xmlns:a16="http://schemas.microsoft.com/office/drawing/2014/main" id="{B3C0441F-D321-2897-4F92-647052415FA5}"/>
              </a:ext>
            </a:extLst>
          </p:cNvPr>
          <p:cNvSpPr/>
          <p:nvPr/>
        </p:nvSpPr>
        <p:spPr>
          <a:xfrm>
            <a:off x="0" y="1150480"/>
            <a:ext cx="7760200" cy="57131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95000"/>
                </a:schemeClr>
              </a:solidFill>
              <a:latin typeface="Inter" panose="02000503000000020004" pitchFamily="2" charset="0"/>
            </a:endParaRPr>
          </a:p>
        </p:txBody>
      </p:sp>
      <p:sp>
        <p:nvSpPr>
          <p:cNvPr id="7" name="Rectangle 6">
            <a:extLst>
              <a:ext uri="{FF2B5EF4-FFF2-40B4-BE49-F238E27FC236}">
                <a16:creationId xmlns:a16="http://schemas.microsoft.com/office/drawing/2014/main" id="{F8E61AAB-3B72-FC4A-4042-35D6EC93F167}"/>
              </a:ext>
            </a:extLst>
          </p:cNvPr>
          <p:cNvSpPr/>
          <p:nvPr/>
        </p:nvSpPr>
        <p:spPr>
          <a:xfrm>
            <a:off x="0" y="6704407"/>
            <a:ext cx="12192000" cy="158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pic>
        <p:nvPicPr>
          <p:cNvPr id="14" name="Picture 13">
            <a:extLst>
              <a:ext uri="{FF2B5EF4-FFF2-40B4-BE49-F238E27FC236}">
                <a16:creationId xmlns:a16="http://schemas.microsoft.com/office/drawing/2014/main" id="{8ECFEA28-4FEB-7D2E-F51D-4C13D0CF43C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7"/>
          </a:xfrm>
          <a:prstGeom prst="rect">
            <a:avLst/>
          </a:prstGeom>
        </p:spPr>
      </p:pic>
      <p:sp>
        <p:nvSpPr>
          <p:cNvPr id="16" name="TextBox 15">
            <a:extLst>
              <a:ext uri="{FF2B5EF4-FFF2-40B4-BE49-F238E27FC236}">
                <a16:creationId xmlns:a16="http://schemas.microsoft.com/office/drawing/2014/main" id="{57508A84-B761-82C7-EE67-65E87C7AAE86}"/>
              </a:ext>
            </a:extLst>
          </p:cNvPr>
          <p:cNvSpPr txBox="1"/>
          <p:nvPr/>
        </p:nvSpPr>
        <p:spPr>
          <a:xfrm>
            <a:off x="0" y="6506289"/>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3808954815"/>
      </p:ext>
    </p:extLst>
  </p:cSld>
  <p:clrMapOvr>
    <a:masterClrMapping/>
  </p:clrMapOvr>
  <p:hf sldNum="0" hdr="0" ftr="0" dt="0"/>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How we help you Win- general ">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CCB2952-368D-49DE-9FDF-3B3CF84EC380}"/>
              </a:ext>
            </a:extLst>
          </p:cNvPr>
          <p:cNvSpPr/>
          <p:nvPr/>
        </p:nvSpPr>
        <p:spPr>
          <a:xfrm>
            <a:off x="-58615" y="-64396"/>
            <a:ext cx="4230074" cy="698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grpSp>
        <p:nvGrpSpPr>
          <p:cNvPr id="4" name="Group 3">
            <a:extLst>
              <a:ext uri="{FF2B5EF4-FFF2-40B4-BE49-F238E27FC236}">
                <a16:creationId xmlns:a16="http://schemas.microsoft.com/office/drawing/2014/main" id="{582918CC-717B-4BF1-ACEB-DC0E066D066D}"/>
              </a:ext>
            </a:extLst>
          </p:cNvPr>
          <p:cNvGrpSpPr/>
          <p:nvPr/>
        </p:nvGrpSpPr>
        <p:grpSpPr>
          <a:xfrm>
            <a:off x="517768" y="1934306"/>
            <a:ext cx="7541845" cy="2764692"/>
            <a:chOff x="2969846" y="3223845"/>
            <a:chExt cx="7541845" cy="2764692"/>
          </a:xfrm>
        </p:grpSpPr>
        <p:sp>
          <p:nvSpPr>
            <p:cNvPr id="5" name="Rectangle 4">
              <a:extLst>
                <a:ext uri="{FF2B5EF4-FFF2-40B4-BE49-F238E27FC236}">
                  <a16:creationId xmlns:a16="http://schemas.microsoft.com/office/drawing/2014/main" id="{C077FE58-5AE9-430C-81E9-CAD33AD632EF}"/>
                </a:ext>
              </a:extLst>
            </p:cNvPr>
            <p:cNvSpPr/>
            <p:nvPr/>
          </p:nvSpPr>
          <p:spPr>
            <a:xfrm>
              <a:off x="2969846" y="3223847"/>
              <a:ext cx="2334845" cy="27646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6" name="Rectangle 5">
              <a:extLst>
                <a:ext uri="{FF2B5EF4-FFF2-40B4-BE49-F238E27FC236}">
                  <a16:creationId xmlns:a16="http://schemas.microsoft.com/office/drawing/2014/main" id="{01AF88B9-D902-42B7-9B1B-222F253F254E}"/>
                </a:ext>
              </a:extLst>
            </p:cNvPr>
            <p:cNvSpPr/>
            <p:nvPr/>
          </p:nvSpPr>
          <p:spPr>
            <a:xfrm>
              <a:off x="5568461" y="3223846"/>
              <a:ext cx="233484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7" name="Rectangle 6">
              <a:extLst>
                <a:ext uri="{FF2B5EF4-FFF2-40B4-BE49-F238E27FC236}">
                  <a16:creationId xmlns:a16="http://schemas.microsoft.com/office/drawing/2014/main" id="{9C4A8776-5382-45AE-BC35-41C38FC007F4}"/>
                </a:ext>
              </a:extLst>
            </p:cNvPr>
            <p:cNvSpPr/>
            <p:nvPr/>
          </p:nvSpPr>
          <p:spPr>
            <a:xfrm>
              <a:off x="8167076" y="3223845"/>
              <a:ext cx="234461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grpSp>
      <p:sp>
        <p:nvSpPr>
          <p:cNvPr id="13" name="TextBox 12">
            <a:extLst>
              <a:ext uri="{FF2B5EF4-FFF2-40B4-BE49-F238E27FC236}">
                <a16:creationId xmlns:a16="http://schemas.microsoft.com/office/drawing/2014/main" id="{11773B43-C1A4-4B8C-B312-DBE212838894}"/>
              </a:ext>
            </a:extLst>
          </p:cNvPr>
          <p:cNvSpPr txBox="1"/>
          <p:nvPr/>
        </p:nvSpPr>
        <p:spPr>
          <a:xfrm>
            <a:off x="4376616" y="302846"/>
            <a:ext cx="64769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tx2"/>
                </a:solidFill>
                <a:latin typeface="+mj-lt"/>
                <a:ea typeface="Inter" panose="02000503000000020004" pitchFamily="2" charset="0"/>
              </a:rPr>
              <a:t>How we help </a:t>
            </a:r>
            <a:r>
              <a:rPr lang="en-US" sz="3600" b="1">
                <a:solidFill>
                  <a:schemeClr val="bg2"/>
                </a:solidFill>
                <a:latin typeface="+mj-lt"/>
                <a:ea typeface="Inter" panose="02000503000000020004" pitchFamily="2" charset="0"/>
              </a:rPr>
              <a:t>you </a:t>
            </a:r>
            <a:r>
              <a:rPr lang="en-US" sz="3600" b="1">
                <a:solidFill>
                  <a:schemeClr val="tx2"/>
                </a:solidFill>
                <a:latin typeface="+mj-lt"/>
                <a:ea typeface="Inter" panose="02000503000000020004" pitchFamily="2" charset="0"/>
              </a:rPr>
              <a:t>win</a:t>
            </a:r>
          </a:p>
        </p:txBody>
      </p:sp>
      <p:sp>
        <p:nvSpPr>
          <p:cNvPr id="14" name="TextBox 13">
            <a:extLst>
              <a:ext uri="{FF2B5EF4-FFF2-40B4-BE49-F238E27FC236}">
                <a16:creationId xmlns:a16="http://schemas.microsoft.com/office/drawing/2014/main" id="{2053F2CA-C6ED-48B0-83E5-AD3F1C9B17D5}"/>
              </a:ext>
            </a:extLst>
          </p:cNvPr>
          <p:cNvSpPr txBox="1"/>
          <p:nvPr/>
        </p:nvSpPr>
        <p:spPr>
          <a:xfrm>
            <a:off x="4376617" y="930746"/>
            <a:ext cx="63643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a:solidFill>
                  <a:schemeClr val="bg2"/>
                </a:solidFill>
                <a:latin typeface="+mn-lt"/>
                <a:ea typeface="Inter" panose="02000503000000020004" pitchFamily="2" charset="0"/>
              </a:rPr>
              <a:t>Eide Bailly is your go-to partner to close more business</a:t>
            </a:r>
          </a:p>
        </p:txBody>
      </p:sp>
      <p:sp>
        <p:nvSpPr>
          <p:cNvPr id="18" name="Picture Placeholder 2">
            <a:extLst>
              <a:ext uri="{FF2B5EF4-FFF2-40B4-BE49-F238E27FC236}">
                <a16:creationId xmlns:a16="http://schemas.microsoft.com/office/drawing/2014/main" id="{78AD661E-D526-45CB-8EB5-68B6DA7553C6}"/>
              </a:ext>
            </a:extLst>
          </p:cNvPr>
          <p:cNvSpPr>
            <a:spLocks noGrp="1"/>
          </p:cNvSpPr>
          <p:nvPr>
            <p:ph type="pic" sz="quarter" idx="10" hasCustomPrompt="1"/>
          </p:nvPr>
        </p:nvSpPr>
        <p:spPr>
          <a:xfrm>
            <a:off x="673952" y="5887244"/>
            <a:ext cx="2530802" cy="592137"/>
          </a:xfrm>
          <a:prstGeom prst="rect">
            <a:avLst/>
          </a:prstGeom>
        </p:spPr>
        <p:txBody>
          <a:bodyPr/>
          <a:lstStyle>
            <a:lvl1pPr>
              <a:defRPr sz="1600">
                <a:solidFill>
                  <a:schemeClr val="bg1"/>
                </a:solidFill>
              </a:defRPr>
            </a:lvl1pPr>
          </a:lstStyle>
          <a:p>
            <a:r>
              <a:rPr lang="en-US"/>
              <a:t>Solution logo</a:t>
            </a:r>
            <a:br>
              <a:rPr lang="en-US"/>
            </a:br>
            <a:r>
              <a:rPr lang="en-US"/>
              <a:t>(see icon library slide)</a:t>
            </a:r>
          </a:p>
        </p:txBody>
      </p:sp>
      <p:sp>
        <p:nvSpPr>
          <p:cNvPr id="20" name="Text Placeholder 8">
            <a:extLst>
              <a:ext uri="{FF2B5EF4-FFF2-40B4-BE49-F238E27FC236}">
                <a16:creationId xmlns:a16="http://schemas.microsoft.com/office/drawing/2014/main" id="{241B26D5-4006-48E9-9649-07E2D80E15EB}"/>
              </a:ext>
            </a:extLst>
          </p:cNvPr>
          <p:cNvSpPr>
            <a:spLocks noGrp="1"/>
          </p:cNvSpPr>
          <p:nvPr>
            <p:ph type="body" sz="quarter" idx="14" hasCustomPrompt="1"/>
          </p:nvPr>
        </p:nvSpPr>
        <p:spPr>
          <a:xfrm>
            <a:off x="585656" y="1983227"/>
            <a:ext cx="2203564" cy="2583668"/>
          </a:xfrm>
          <a:prstGeom prst="rect">
            <a:avLst/>
          </a:prstGeom>
        </p:spPr>
        <p:txBody>
          <a:bodyPr/>
          <a:lstStyle>
            <a:lvl1pPr algn="ctr">
              <a:defRPr sz="1800"/>
            </a:lvl1pPr>
            <a:lvl2pPr algn="ctr">
              <a:defRPr sz="1600"/>
            </a:lvl2pPr>
            <a:lvl3pPr algn="ctr">
              <a:defRPr sz="1400"/>
            </a:lvl3pPr>
            <a:lvl4pPr algn="ctr">
              <a:defRPr sz="1200"/>
            </a:lvl4pPr>
            <a:lvl5pPr algn="ctr">
              <a:defRPr sz="1200"/>
            </a:lvl5pPr>
          </a:lstStyle>
          <a:p>
            <a:pPr lvl="0"/>
            <a:r>
              <a:rPr lang="en-US"/>
              <a:t>Key Value 1</a:t>
            </a:r>
          </a:p>
          <a:p>
            <a:pPr lvl="1"/>
            <a:r>
              <a:rPr lang="en-US"/>
              <a:t>Second level</a:t>
            </a:r>
          </a:p>
          <a:p>
            <a:pPr lvl="2"/>
            <a:r>
              <a:rPr lang="en-US"/>
              <a:t>Third level</a:t>
            </a:r>
          </a:p>
          <a:p>
            <a:pPr lvl="3"/>
            <a:r>
              <a:rPr lang="en-US"/>
              <a:t>Fourth level</a:t>
            </a:r>
          </a:p>
          <a:p>
            <a:pPr lvl="4"/>
            <a:r>
              <a:rPr lang="en-US"/>
              <a:t>Fifth level</a:t>
            </a:r>
          </a:p>
        </p:txBody>
      </p:sp>
      <p:sp>
        <p:nvSpPr>
          <p:cNvPr id="21" name="Text Placeholder 8">
            <a:extLst>
              <a:ext uri="{FF2B5EF4-FFF2-40B4-BE49-F238E27FC236}">
                <a16:creationId xmlns:a16="http://schemas.microsoft.com/office/drawing/2014/main" id="{8AEE90DA-3A33-445C-9611-E2AC303EE0AC}"/>
              </a:ext>
            </a:extLst>
          </p:cNvPr>
          <p:cNvSpPr>
            <a:spLocks noGrp="1"/>
          </p:cNvSpPr>
          <p:nvPr>
            <p:ph type="body" sz="quarter" idx="15" hasCustomPrompt="1"/>
          </p:nvPr>
        </p:nvSpPr>
        <p:spPr>
          <a:xfrm>
            <a:off x="3169504" y="1983227"/>
            <a:ext cx="2214072" cy="2583668"/>
          </a:xfrm>
          <a:prstGeom prst="rect">
            <a:avLst/>
          </a:prstGeom>
        </p:spPr>
        <p:txBody>
          <a:bodyPr/>
          <a:lstStyle>
            <a:lvl1pPr algn="ctr">
              <a:defRPr sz="1800"/>
            </a:lvl1pPr>
            <a:lvl2pPr algn="ctr">
              <a:defRPr sz="1600"/>
            </a:lvl2pPr>
            <a:lvl3pPr algn="ctr">
              <a:defRPr sz="1400"/>
            </a:lvl3pPr>
            <a:lvl4pPr algn="ctr">
              <a:defRPr sz="1200"/>
            </a:lvl4pPr>
            <a:lvl5pPr algn="ctr">
              <a:defRPr sz="1200"/>
            </a:lvl5pPr>
          </a:lstStyle>
          <a:p>
            <a:pPr lvl="0"/>
            <a:r>
              <a:rPr lang="en-US"/>
              <a:t>Key Value 2</a:t>
            </a:r>
          </a:p>
          <a:p>
            <a:pPr lvl="1"/>
            <a:r>
              <a:rPr lang="en-US"/>
              <a:t>Second level</a:t>
            </a:r>
          </a:p>
          <a:p>
            <a:pPr lvl="2"/>
            <a:r>
              <a:rPr lang="en-US"/>
              <a:t>Third level</a:t>
            </a:r>
          </a:p>
          <a:p>
            <a:pPr lvl="3"/>
            <a:r>
              <a:rPr lang="en-US"/>
              <a:t>Fourth level</a:t>
            </a:r>
          </a:p>
          <a:p>
            <a:pPr lvl="4"/>
            <a:r>
              <a:rPr lang="en-US"/>
              <a:t>Fifth level</a:t>
            </a:r>
          </a:p>
        </p:txBody>
      </p:sp>
      <p:sp>
        <p:nvSpPr>
          <p:cNvPr id="22" name="Text Placeholder 8">
            <a:extLst>
              <a:ext uri="{FF2B5EF4-FFF2-40B4-BE49-F238E27FC236}">
                <a16:creationId xmlns:a16="http://schemas.microsoft.com/office/drawing/2014/main" id="{1A2BA8A5-EDCA-4FB8-B354-8A0B966780A8}"/>
              </a:ext>
            </a:extLst>
          </p:cNvPr>
          <p:cNvSpPr>
            <a:spLocks noGrp="1"/>
          </p:cNvSpPr>
          <p:nvPr>
            <p:ph type="body" sz="quarter" idx="16" hasCustomPrompt="1"/>
          </p:nvPr>
        </p:nvSpPr>
        <p:spPr>
          <a:xfrm>
            <a:off x="5805889" y="1983226"/>
            <a:ext cx="2159306" cy="2688631"/>
          </a:xfrm>
          <a:prstGeom prst="rect">
            <a:avLst/>
          </a:prstGeom>
        </p:spPr>
        <p:txBody>
          <a:bodyPr/>
          <a:lstStyle>
            <a:lvl1pPr algn="ctr">
              <a:defRPr sz="1800"/>
            </a:lvl1pPr>
            <a:lvl2pPr algn="ctr">
              <a:defRPr sz="1600"/>
            </a:lvl2pPr>
            <a:lvl3pPr algn="ctr">
              <a:defRPr sz="1400"/>
            </a:lvl3pPr>
            <a:lvl4pPr algn="ctr">
              <a:defRPr sz="1200"/>
            </a:lvl4pPr>
            <a:lvl5pPr algn="ctr">
              <a:defRPr sz="1200"/>
            </a:lvl5pPr>
          </a:lstStyle>
          <a:p>
            <a:pPr lvl="0"/>
            <a:r>
              <a:rPr lang="en-US"/>
              <a:t>Key Value 3</a:t>
            </a:r>
          </a:p>
          <a:p>
            <a:pPr lvl="1"/>
            <a:r>
              <a:rPr lang="en-US"/>
              <a:t>Second level</a:t>
            </a:r>
          </a:p>
          <a:p>
            <a:pPr lvl="2"/>
            <a:r>
              <a:rPr lang="en-US"/>
              <a:t>Third level</a:t>
            </a:r>
          </a:p>
          <a:p>
            <a:pPr lvl="3"/>
            <a:r>
              <a:rPr lang="en-US"/>
              <a:t>Fourth level</a:t>
            </a:r>
          </a:p>
          <a:p>
            <a:pPr lvl="4"/>
            <a:r>
              <a:rPr lang="en-US"/>
              <a:t>Fifth level</a:t>
            </a:r>
          </a:p>
        </p:txBody>
      </p:sp>
      <p:sp>
        <p:nvSpPr>
          <p:cNvPr id="24" name="Text Placeholder 12">
            <a:extLst>
              <a:ext uri="{FF2B5EF4-FFF2-40B4-BE49-F238E27FC236}">
                <a16:creationId xmlns:a16="http://schemas.microsoft.com/office/drawing/2014/main" id="{EA6071FC-356A-4721-93AF-C03EFF3DEB6D}"/>
              </a:ext>
            </a:extLst>
          </p:cNvPr>
          <p:cNvSpPr>
            <a:spLocks noGrp="1"/>
          </p:cNvSpPr>
          <p:nvPr>
            <p:ph type="body" sz="quarter" idx="17" hasCustomPrompt="1"/>
          </p:nvPr>
        </p:nvSpPr>
        <p:spPr>
          <a:xfrm>
            <a:off x="8769820" y="2385242"/>
            <a:ext cx="3025775" cy="3435916"/>
          </a:xfrm>
          <a:prstGeom prst="rect">
            <a:avLst/>
          </a:prstGeom>
        </p:spPr>
        <p:txBody>
          <a:bodyPr/>
          <a:lstStyle>
            <a:lvl1pPr marL="342900" indent="-342900">
              <a:buFont typeface="Arial" panose="020B0604020202020204" pitchFamily="34" charset="0"/>
              <a:buChar char="•"/>
              <a:defRPr sz="1600">
                <a:solidFill>
                  <a:schemeClr val="tx2"/>
                </a:solidFill>
              </a:defRPr>
            </a:lvl1pPr>
            <a:lvl2pPr marL="685800" indent="-342900">
              <a:buFont typeface="Arial" panose="020B0604020202020204" pitchFamily="34" charset="0"/>
              <a:buChar char="•"/>
              <a:defRPr sz="1600">
                <a:solidFill>
                  <a:schemeClr val="bg1"/>
                </a:solidFill>
              </a:defRPr>
            </a:lvl2pPr>
            <a:lvl3pPr marL="971550" indent="-285750">
              <a:buFont typeface="Arial" panose="020B0604020202020204" pitchFamily="34" charset="0"/>
              <a:buChar char="•"/>
              <a:defRPr sz="1400">
                <a:solidFill>
                  <a:schemeClr val="bg1"/>
                </a:solidFill>
              </a:defRPr>
            </a:lvl3pPr>
            <a:lvl4pPr marL="1314450" indent="-285750">
              <a:buFont typeface="Arial" panose="020B0604020202020204" pitchFamily="34" charset="0"/>
              <a:buChar char="•"/>
              <a:defRPr sz="1200">
                <a:solidFill>
                  <a:schemeClr val="bg1"/>
                </a:solidFill>
              </a:defRPr>
            </a:lvl4pPr>
            <a:lvl5pPr marL="1657350" indent="-285750">
              <a:buFont typeface="Arial" panose="020B0604020202020204" pitchFamily="34" charset="0"/>
              <a:buChar char="•"/>
              <a:defRPr>
                <a:solidFill>
                  <a:schemeClr val="bg1"/>
                </a:solidFill>
              </a:defRPr>
            </a:lvl5pPr>
          </a:lstStyle>
          <a:p>
            <a:pPr lvl="0"/>
            <a:r>
              <a:rPr lang="en-US"/>
              <a:t>Key bullet</a:t>
            </a:r>
          </a:p>
          <a:p>
            <a:pPr lvl="0"/>
            <a:r>
              <a:rPr lang="en-US"/>
              <a:t>Key bullet</a:t>
            </a:r>
          </a:p>
          <a:p>
            <a:pPr lvl="0"/>
            <a:r>
              <a:rPr lang="en-US"/>
              <a:t>Key bullet</a:t>
            </a:r>
          </a:p>
        </p:txBody>
      </p:sp>
      <p:pic>
        <p:nvPicPr>
          <p:cNvPr id="9" name="Picture 8">
            <a:extLst>
              <a:ext uri="{FF2B5EF4-FFF2-40B4-BE49-F238E27FC236}">
                <a16:creationId xmlns:a16="http://schemas.microsoft.com/office/drawing/2014/main" id="{ADD4D566-AB2F-C713-1441-7C9039A91FF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6"/>
          </a:xfrm>
          <a:prstGeom prst="rect">
            <a:avLst/>
          </a:prstGeom>
        </p:spPr>
      </p:pic>
      <p:sp>
        <p:nvSpPr>
          <p:cNvPr id="2" name="Rectangle 1">
            <a:extLst>
              <a:ext uri="{FF2B5EF4-FFF2-40B4-BE49-F238E27FC236}">
                <a16:creationId xmlns:a16="http://schemas.microsoft.com/office/drawing/2014/main" id="{9FBD197B-8015-CCFD-DCD3-1254DE0AE1AD}"/>
              </a:ext>
            </a:extLst>
          </p:cNvPr>
          <p:cNvSpPr/>
          <p:nvPr/>
        </p:nvSpPr>
        <p:spPr>
          <a:xfrm>
            <a:off x="-58615" y="-64396"/>
            <a:ext cx="4230074" cy="6985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grpSp>
        <p:nvGrpSpPr>
          <p:cNvPr id="8" name="Group 7">
            <a:extLst>
              <a:ext uri="{FF2B5EF4-FFF2-40B4-BE49-F238E27FC236}">
                <a16:creationId xmlns:a16="http://schemas.microsoft.com/office/drawing/2014/main" id="{F906B294-A753-EEB7-A2DA-5C2191C7AB1F}"/>
              </a:ext>
            </a:extLst>
          </p:cNvPr>
          <p:cNvGrpSpPr/>
          <p:nvPr/>
        </p:nvGrpSpPr>
        <p:grpSpPr>
          <a:xfrm>
            <a:off x="517768" y="1934306"/>
            <a:ext cx="7541845" cy="2764692"/>
            <a:chOff x="2969846" y="3223845"/>
            <a:chExt cx="7541845" cy="2764692"/>
          </a:xfrm>
        </p:grpSpPr>
        <p:sp>
          <p:nvSpPr>
            <p:cNvPr id="10" name="Rectangle 9">
              <a:extLst>
                <a:ext uri="{FF2B5EF4-FFF2-40B4-BE49-F238E27FC236}">
                  <a16:creationId xmlns:a16="http://schemas.microsoft.com/office/drawing/2014/main" id="{81E7C9C2-53A9-DF67-0E4B-B692CFBBED0C}"/>
                </a:ext>
              </a:extLst>
            </p:cNvPr>
            <p:cNvSpPr/>
            <p:nvPr/>
          </p:nvSpPr>
          <p:spPr>
            <a:xfrm>
              <a:off x="2969846" y="3223847"/>
              <a:ext cx="2334845" cy="276469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11" name="Rectangle 10">
              <a:extLst>
                <a:ext uri="{FF2B5EF4-FFF2-40B4-BE49-F238E27FC236}">
                  <a16:creationId xmlns:a16="http://schemas.microsoft.com/office/drawing/2014/main" id="{BD01E6A0-ABF8-44E5-A049-9A7B68CCDCE8}"/>
                </a:ext>
              </a:extLst>
            </p:cNvPr>
            <p:cNvSpPr/>
            <p:nvPr/>
          </p:nvSpPr>
          <p:spPr>
            <a:xfrm>
              <a:off x="5568461" y="3223846"/>
              <a:ext cx="233484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12" name="Rectangle 11">
              <a:extLst>
                <a:ext uri="{FF2B5EF4-FFF2-40B4-BE49-F238E27FC236}">
                  <a16:creationId xmlns:a16="http://schemas.microsoft.com/office/drawing/2014/main" id="{87F42668-6EC3-771D-6ABB-EF49501FE4A0}"/>
                </a:ext>
              </a:extLst>
            </p:cNvPr>
            <p:cNvSpPr/>
            <p:nvPr/>
          </p:nvSpPr>
          <p:spPr>
            <a:xfrm>
              <a:off x="8167076" y="3223845"/>
              <a:ext cx="2344615" cy="276469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grpSp>
      <p:sp>
        <p:nvSpPr>
          <p:cNvPr id="15" name="TextBox 14">
            <a:extLst>
              <a:ext uri="{FF2B5EF4-FFF2-40B4-BE49-F238E27FC236}">
                <a16:creationId xmlns:a16="http://schemas.microsoft.com/office/drawing/2014/main" id="{01A9A3B6-CE20-14AF-9832-39401708C396}"/>
              </a:ext>
            </a:extLst>
          </p:cNvPr>
          <p:cNvSpPr txBox="1"/>
          <p:nvPr/>
        </p:nvSpPr>
        <p:spPr>
          <a:xfrm>
            <a:off x="4376616" y="302846"/>
            <a:ext cx="64769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a:solidFill>
                  <a:schemeClr val="tx2"/>
                </a:solidFill>
                <a:latin typeface="+mj-lt"/>
                <a:ea typeface="Inter" panose="02000503000000020004" pitchFamily="2" charset="0"/>
              </a:rPr>
              <a:t>How we help </a:t>
            </a:r>
            <a:r>
              <a:rPr lang="en-US" sz="3600" b="1">
                <a:solidFill>
                  <a:schemeClr val="bg2"/>
                </a:solidFill>
                <a:latin typeface="+mj-lt"/>
                <a:ea typeface="Inter" panose="02000503000000020004" pitchFamily="2" charset="0"/>
              </a:rPr>
              <a:t>you </a:t>
            </a:r>
            <a:r>
              <a:rPr lang="en-US" sz="3600" b="1">
                <a:solidFill>
                  <a:schemeClr val="tx2"/>
                </a:solidFill>
                <a:latin typeface="+mj-lt"/>
                <a:ea typeface="Inter" panose="02000503000000020004" pitchFamily="2" charset="0"/>
              </a:rPr>
              <a:t>win</a:t>
            </a:r>
          </a:p>
        </p:txBody>
      </p:sp>
      <p:sp>
        <p:nvSpPr>
          <p:cNvPr id="16" name="TextBox 15">
            <a:extLst>
              <a:ext uri="{FF2B5EF4-FFF2-40B4-BE49-F238E27FC236}">
                <a16:creationId xmlns:a16="http://schemas.microsoft.com/office/drawing/2014/main" id="{34486C0C-639E-67C7-BD2F-836711256CB9}"/>
              </a:ext>
            </a:extLst>
          </p:cNvPr>
          <p:cNvSpPr txBox="1"/>
          <p:nvPr/>
        </p:nvSpPr>
        <p:spPr>
          <a:xfrm>
            <a:off x="4376617" y="930746"/>
            <a:ext cx="636436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0">
                <a:solidFill>
                  <a:schemeClr val="bg2"/>
                </a:solidFill>
                <a:latin typeface="+mn-lt"/>
                <a:ea typeface="Inter" panose="02000503000000020004" pitchFamily="2" charset="0"/>
              </a:rPr>
              <a:t>Eide Bailly is your go-to partner to close more business</a:t>
            </a:r>
          </a:p>
        </p:txBody>
      </p:sp>
      <p:sp>
        <p:nvSpPr>
          <p:cNvPr id="17" name="TextBox 16">
            <a:extLst>
              <a:ext uri="{FF2B5EF4-FFF2-40B4-BE49-F238E27FC236}">
                <a16:creationId xmlns:a16="http://schemas.microsoft.com/office/drawing/2014/main" id="{236348E1-532B-A62B-B466-B81C762012E9}"/>
              </a:ext>
            </a:extLst>
          </p:cNvPr>
          <p:cNvSpPr txBox="1"/>
          <p:nvPr/>
        </p:nvSpPr>
        <p:spPr>
          <a:xfrm>
            <a:off x="8769820" y="2065119"/>
            <a:ext cx="3025775" cy="338554"/>
          </a:xfrm>
          <a:prstGeom prst="rect">
            <a:avLst/>
          </a:prstGeom>
          <a:noFill/>
        </p:spPr>
        <p:txBody>
          <a:bodyPr wrap="square" rtlCol="0">
            <a:spAutoFit/>
          </a:bodyPr>
          <a:lstStyle/>
          <a:p>
            <a:pPr algn="ctr"/>
            <a:r>
              <a:rPr lang="en-US" sz="1600" b="1" i="0" cap="all" baseline="0">
                <a:solidFill>
                  <a:schemeClr val="accent1"/>
                </a:solidFill>
                <a:latin typeface="+mn-lt"/>
              </a:rPr>
              <a:t>When to think of our team</a:t>
            </a:r>
          </a:p>
        </p:txBody>
      </p:sp>
      <p:pic>
        <p:nvPicPr>
          <p:cNvPr id="19" name="Picture 18">
            <a:extLst>
              <a:ext uri="{FF2B5EF4-FFF2-40B4-BE49-F238E27FC236}">
                <a16:creationId xmlns:a16="http://schemas.microsoft.com/office/drawing/2014/main" id="{5DCBE807-77BD-4FE6-D3B3-798EC8B2754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6"/>
          </a:xfrm>
          <a:prstGeom prst="rect">
            <a:avLst/>
          </a:prstGeom>
        </p:spPr>
      </p:pic>
      <p:sp>
        <p:nvSpPr>
          <p:cNvPr id="25" name="TextBox 24">
            <a:extLst>
              <a:ext uri="{FF2B5EF4-FFF2-40B4-BE49-F238E27FC236}">
                <a16:creationId xmlns:a16="http://schemas.microsoft.com/office/drawing/2014/main" id="{FCCC97E0-ED3D-82EC-EE6A-1ED810FF04E3}"/>
              </a:ext>
            </a:extLst>
          </p:cNvPr>
          <p:cNvSpPr txBox="1"/>
          <p:nvPr/>
        </p:nvSpPr>
        <p:spPr>
          <a:xfrm>
            <a:off x="1173480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1842423537"/>
      </p:ext>
    </p:extLst>
  </p:cSld>
  <p:clrMapOvr>
    <a:masterClrMapping/>
  </p:clrMapOvr>
  <p:hf sldNum="0" hdr="0" ftr="0" dt="0"/>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_Success Story with Quo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D96C10-D176-3980-F084-6AAE2EFE2AB3}"/>
              </a:ext>
            </a:extLst>
          </p:cNvPr>
          <p:cNvSpPr/>
          <p:nvPr/>
        </p:nvSpPr>
        <p:spPr>
          <a:xfrm>
            <a:off x="7760200" y="1144836"/>
            <a:ext cx="4431799" cy="57131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8" name="Rectangle 7">
            <a:extLst>
              <a:ext uri="{FF2B5EF4-FFF2-40B4-BE49-F238E27FC236}">
                <a16:creationId xmlns:a16="http://schemas.microsoft.com/office/drawing/2014/main" id="{3A8C5678-3D85-75FF-6785-6563CFFFAAC0}"/>
              </a:ext>
            </a:extLst>
          </p:cNvPr>
          <p:cNvSpPr/>
          <p:nvPr/>
        </p:nvSpPr>
        <p:spPr>
          <a:xfrm>
            <a:off x="0" y="1150480"/>
            <a:ext cx="7760200" cy="571316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bg1">
                  <a:lumMod val="95000"/>
                </a:schemeClr>
              </a:solidFill>
              <a:latin typeface="Inter" panose="02000503000000020004" pitchFamily="2" charset="0"/>
            </a:endParaRPr>
          </a:p>
        </p:txBody>
      </p:sp>
      <p:sp>
        <p:nvSpPr>
          <p:cNvPr id="5" name="Rectangle 4">
            <a:extLst>
              <a:ext uri="{FF2B5EF4-FFF2-40B4-BE49-F238E27FC236}">
                <a16:creationId xmlns:a16="http://schemas.microsoft.com/office/drawing/2014/main" id="{2D066696-3753-442F-845E-D31E54093471}"/>
              </a:ext>
            </a:extLst>
          </p:cNvPr>
          <p:cNvSpPr/>
          <p:nvPr/>
        </p:nvSpPr>
        <p:spPr>
          <a:xfrm>
            <a:off x="0" y="6704407"/>
            <a:ext cx="12192000" cy="158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Inter" panose="02000503000000020004" pitchFamily="2" charset="0"/>
            </a:endParaRPr>
          </a:p>
        </p:txBody>
      </p:sp>
      <p:sp>
        <p:nvSpPr>
          <p:cNvPr id="31" name="Text Placeholder 30">
            <a:extLst>
              <a:ext uri="{FF2B5EF4-FFF2-40B4-BE49-F238E27FC236}">
                <a16:creationId xmlns:a16="http://schemas.microsoft.com/office/drawing/2014/main" id="{81C0E098-63C3-43A2-91C4-5C15CA509E3D}"/>
              </a:ext>
            </a:extLst>
          </p:cNvPr>
          <p:cNvSpPr>
            <a:spLocks noGrp="1"/>
          </p:cNvSpPr>
          <p:nvPr>
            <p:ph type="body" sz="quarter" idx="12" hasCustomPrompt="1"/>
          </p:nvPr>
        </p:nvSpPr>
        <p:spPr>
          <a:xfrm>
            <a:off x="305217" y="4854973"/>
            <a:ext cx="3038980" cy="1441324"/>
          </a:xfrm>
          <a:prstGeom prst="rect">
            <a:avLst/>
          </a:prstGeom>
        </p:spPr>
        <p:txBody>
          <a:bodyPr/>
          <a:lstStyle>
            <a:lvl2pPr>
              <a:defRPr sz="1600">
                <a:latin typeface="+mn-lt"/>
                <a:ea typeface="Inter" pitchFamily="2" charset="0"/>
              </a:defRPr>
            </a:lvl2pPr>
          </a:lstStyle>
          <a:p>
            <a:pPr marL="342900" marR="0" lvl="1"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solidFill>
                  <a:schemeClr val="tx2"/>
                </a:solidFill>
              </a:rPr>
              <a:t>This area is reserved for solutions and product logos (see icon library slides)</a:t>
            </a:r>
            <a:endParaRPr lang="en-US"/>
          </a:p>
        </p:txBody>
      </p:sp>
      <p:sp>
        <p:nvSpPr>
          <p:cNvPr id="35" name="Text Placeholder 34">
            <a:extLst>
              <a:ext uri="{FF2B5EF4-FFF2-40B4-BE49-F238E27FC236}">
                <a16:creationId xmlns:a16="http://schemas.microsoft.com/office/drawing/2014/main" id="{8543B095-988E-4190-89FC-F7297EE5A84F}"/>
              </a:ext>
            </a:extLst>
          </p:cNvPr>
          <p:cNvSpPr>
            <a:spLocks noGrp="1"/>
          </p:cNvSpPr>
          <p:nvPr>
            <p:ph type="body" sz="quarter" idx="14" hasCustomPrompt="1"/>
          </p:nvPr>
        </p:nvSpPr>
        <p:spPr>
          <a:xfrm>
            <a:off x="3714607" y="5882367"/>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solidFill>
                  <a:schemeClr val="tx2"/>
                </a:solidFill>
              </a:rPr>
              <a:t>Client details</a:t>
            </a:r>
          </a:p>
          <a:p>
            <a:pPr lvl="0"/>
            <a:endParaRPr lang="en-US"/>
          </a:p>
        </p:txBody>
      </p:sp>
      <p:sp>
        <p:nvSpPr>
          <p:cNvPr id="38" name="Text Placeholder 34">
            <a:extLst>
              <a:ext uri="{FF2B5EF4-FFF2-40B4-BE49-F238E27FC236}">
                <a16:creationId xmlns:a16="http://schemas.microsoft.com/office/drawing/2014/main" id="{08816E7A-19F1-4D18-89B0-72222E7C0120}"/>
              </a:ext>
            </a:extLst>
          </p:cNvPr>
          <p:cNvSpPr>
            <a:spLocks noGrp="1"/>
          </p:cNvSpPr>
          <p:nvPr>
            <p:ph type="body" sz="quarter" idx="16" hasCustomPrompt="1"/>
          </p:nvPr>
        </p:nvSpPr>
        <p:spPr>
          <a:xfrm>
            <a:off x="3714607" y="5431299"/>
            <a:ext cx="1735323" cy="398097"/>
          </a:xfrm>
          <a:prstGeom prst="rect">
            <a:avLst/>
          </a:prstGeom>
        </p:spPr>
        <p:txBody>
          <a:bodyPr/>
          <a:lstStyle>
            <a:lvl1pPr>
              <a:defRPr sz="1600">
                <a:latin typeface="+mn-lt"/>
              </a:defRPr>
            </a:lvl1pPr>
          </a:lstStyle>
          <a:p>
            <a:pPr marL="0" marR="0" lvl="0" indent="0" algn="l"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solidFill>
                  <a:schemeClr val="tx2"/>
                </a:solidFill>
              </a:rPr>
              <a:t>Client details</a:t>
            </a:r>
          </a:p>
          <a:p>
            <a:pPr lvl="0"/>
            <a:endParaRPr lang="en-US"/>
          </a:p>
        </p:txBody>
      </p:sp>
      <p:sp>
        <p:nvSpPr>
          <p:cNvPr id="42" name="Text Placeholder 41">
            <a:extLst>
              <a:ext uri="{FF2B5EF4-FFF2-40B4-BE49-F238E27FC236}">
                <a16:creationId xmlns:a16="http://schemas.microsoft.com/office/drawing/2014/main" id="{D3326776-8662-465C-AC45-6697493EE040}"/>
              </a:ext>
            </a:extLst>
          </p:cNvPr>
          <p:cNvSpPr>
            <a:spLocks noGrp="1"/>
          </p:cNvSpPr>
          <p:nvPr>
            <p:ph type="body" sz="quarter" idx="18" hasCustomPrompt="1"/>
          </p:nvPr>
        </p:nvSpPr>
        <p:spPr>
          <a:xfrm>
            <a:off x="8168555" y="5035657"/>
            <a:ext cx="3356695" cy="572530"/>
          </a:xfrm>
          <a:prstGeom prst="rect">
            <a:avLst/>
          </a:prstGeom>
        </p:spPr>
        <p:txBody>
          <a:bodyPr/>
          <a:lstStyle>
            <a:lvl1pPr>
              <a:defRPr sz="1600" b="0" i="0">
                <a:solidFill>
                  <a:schemeClr val="bg1"/>
                </a:solidFill>
                <a:latin typeface="+mn-lt"/>
                <a:ea typeface="Inter" panose="02000503000000020004" pitchFamily="2"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Tw Cen MT"/>
                <a:ea typeface="+mn-ea"/>
                <a:cs typeface="+mn-cs"/>
              </a:rPr>
              <a:t>"This is a quote about how wonderful Eide Bailly was for our business."</a:t>
            </a:r>
            <a:endParaRPr kumimoji="0" lang="en-US" sz="1600" b="0" i="0" u="none" strike="noStrike" kern="1200" cap="none" spc="0" normalizeH="0" baseline="0" noProof="0">
              <a:ln>
                <a:noFill/>
              </a:ln>
              <a:solidFill>
                <a:srgbClr val="000000"/>
              </a:solidFill>
              <a:effectLst/>
              <a:uLnTx/>
              <a:uFillTx/>
              <a:latin typeface="Tw Cen MT"/>
              <a:ea typeface="+mn-ea"/>
              <a:cs typeface="+mn-cs"/>
            </a:endParaRPr>
          </a:p>
        </p:txBody>
      </p:sp>
      <p:sp>
        <p:nvSpPr>
          <p:cNvPr id="11" name="Text Placeholder 7">
            <a:extLst>
              <a:ext uri="{FF2B5EF4-FFF2-40B4-BE49-F238E27FC236}">
                <a16:creationId xmlns:a16="http://schemas.microsoft.com/office/drawing/2014/main" id="{D0B6EFA6-3A5F-9D32-DFF2-F2B2FE0E5611}"/>
              </a:ext>
            </a:extLst>
          </p:cNvPr>
          <p:cNvSpPr>
            <a:spLocks noGrp="1"/>
          </p:cNvSpPr>
          <p:nvPr>
            <p:ph type="body" sz="quarter" idx="22" hasCustomPrompt="1"/>
          </p:nvPr>
        </p:nvSpPr>
        <p:spPr>
          <a:xfrm>
            <a:off x="531472" y="1740587"/>
            <a:ext cx="1971675" cy="431800"/>
          </a:xfrm>
          <a:prstGeom prst="rect">
            <a:avLst/>
          </a:prstGeom>
        </p:spPr>
        <p:txBody>
          <a:bodyPr/>
          <a:lstStyle>
            <a:lvl1pPr marL="0" indent="0">
              <a:buNone/>
              <a:defRPr sz="2000" b="1">
                <a:latin typeface="+mj-lt"/>
              </a:defRPr>
            </a:lvl1pPr>
            <a:lvl5pPr marL="1371600" indent="0">
              <a:buNone/>
              <a:defRPr>
                <a:latin typeface="+mn-lt"/>
              </a:defRPr>
            </a:lvl5pPr>
          </a:lstStyle>
          <a:p>
            <a:pPr lvl="0"/>
            <a:r>
              <a:rPr lang="en-US"/>
              <a:t>The story</a:t>
            </a:r>
          </a:p>
          <a:p>
            <a:pPr lvl="4"/>
            <a:endParaRPr lang="en-US"/>
          </a:p>
        </p:txBody>
      </p:sp>
      <p:sp>
        <p:nvSpPr>
          <p:cNvPr id="12" name="Text Placeholder 7">
            <a:extLst>
              <a:ext uri="{FF2B5EF4-FFF2-40B4-BE49-F238E27FC236}">
                <a16:creationId xmlns:a16="http://schemas.microsoft.com/office/drawing/2014/main" id="{97BF8F23-74D3-C55D-082E-D95107457D8F}"/>
              </a:ext>
            </a:extLst>
          </p:cNvPr>
          <p:cNvSpPr>
            <a:spLocks noGrp="1"/>
          </p:cNvSpPr>
          <p:nvPr>
            <p:ph type="body" sz="quarter" idx="23" hasCustomPrompt="1"/>
          </p:nvPr>
        </p:nvSpPr>
        <p:spPr>
          <a:xfrm>
            <a:off x="8168555" y="1650660"/>
            <a:ext cx="1971675" cy="431800"/>
          </a:xfrm>
          <a:prstGeom prst="rect">
            <a:avLst/>
          </a:prstGeom>
        </p:spPr>
        <p:txBody>
          <a:bodyPr/>
          <a:lstStyle>
            <a:lvl1pPr marL="0" indent="0">
              <a:buNone/>
              <a:defRPr sz="2000" b="1">
                <a:solidFill>
                  <a:schemeClr val="bg1"/>
                </a:solidFill>
                <a:latin typeface="+mj-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a:t>The results</a:t>
            </a:r>
          </a:p>
          <a:p>
            <a:pPr lvl="4"/>
            <a:endParaRPr lang="en-US"/>
          </a:p>
        </p:txBody>
      </p:sp>
      <p:sp>
        <p:nvSpPr>
          <p:cNvPr id="15" name="Text Placeholder 7">
            <a:extLst>
              <a:ext uri="{FF2B5EF4-FFF2-40B4-BE49-F238E27FC236}">
                <a16:creationId xmlns:a16="http://schemas.microsoft.com/office/drawing/2014/main" id="{74CB7CF1-3FB0-3AC4-9861-0CAC3E3C2FD4}"/>
              </a:ext>
            </a:extLst>
          </p:cNvPr>
          <p:cNvSpPr>
            <a:spLocks noGrp="1"/>
          </p:cNvSpPr>
          <p:nvPr>
            <p:ph type="body" sz="quarter" idx="24" hasCustomPrompt="1"/>
          </p:nvPr>
        </p:nvSpPr>
        <p:spPr>
          <a:xfrm>
            <a:off x="3714607" y="4754050"/>
            <a:ext cx="1971675" cy="431800"/>
          </a:xfrm>
          <a:prstGeom prst="rect">
            <a:avLst/>
          </a:prstGeom>
        </p:spPr>
        <p:txBody>
          <a:bodyPr/>
          <a:lstStyle>
            <a:lvl1pPr marL="0" indent="0">
              <a:buNone/>
              <a:defRPr sz="2000" b="1">
                <a:latin typeface="+mn-lt"/>
                <a:ea typeface="Inter" pitchFamily="2" charset="0"/>
              </a:defRPr>
            </a:lvl1pPr>
            <a:lvl5pPr marL="1371600" indent="0">
              <a:buNone/>
              <a:defRPr>
                <a:latin typeface="+mn-lt"/>
                <a:ea typeface="Inter" pitchFamily="2" charset="0"/>
              </a:defRPr>
            </a:lvl5pPr>
          </a:lstStyle>
          <a:p>
            <a:pPr lvl="0"/>
            <a:r>
              <a:rPr lang="en-US"/>
              <a:t>The details</a:t>
            </a:r>
          </a:p>
          <a:p>
            <a:pPr lvl="4"/>
            <a:endParaRPr lang="en-US"/>
          </a:p>
        </p:txBody>
      </p:sp>
      <p:sp>
        <p:nvSpPr>
          <p:cNvPr id="3" name="Text Placeholder 8">
            <a:extLst>
              <a:ext uri="{FF2B5EF4-FFF2-40B4-BE49-F238E27FC236}">
                <a16:creationId xmlns:a16="http://schemas.microsoft.com/office/drawing/2014/main" id="{E90AF34E-B713-4AC6-D398-D010C41A273A}"/>
              </a:ext>
            </a:extLst>
          </p:cNvPr>
          <p:cNvSpPr>
            <a:spLocks noGrp="1"/>
          </p:cNvSpPr>
          <p:nvPr>
            <p:ph type="body" sz="quarter" idx="25" hasCustomPrompt="1"/>
          </p:nvPr>
        </p:nvSpPr>
        <p:spPr>
          <a:xfrm>
            <a:off x="8168555" y="2280625"/>
            <a:ext cx="3689595" cy="2365033"/>
          </a:xfrm>
          <a:prstGeom prst="rect">
            <a:avLst/>
          </a:prstGeom>
          <a:solidFill>
            <a:schemeClr val="tx2"/>
          </a:solidFill>
        </p:spPr>
        <p:txBody>
          <a:bodyPr/>
          <a:lstStyle>
            <a:lvl1pPr marL="0" indent="0">
              <a:buNone/>
              <a:defRPr sz="1600" b="0" i="0">
                <a:solidFill>
                  <a:schemeClr val="bg1"/>
                </a:solidFill>
                <a:latin typeface="+mn-lt"/>
              </a:defRPr>
            </a:lvl1pPr>
          </a:lstStyle>
          <a:p>
            <a:r>
              <a:rPr lang="en-US" sz="1600">
                <a:solidFill>
                  <a:schemeClr val="tx2"/>
                </a:solidFill>
              </a:rPr>
              <a:t>This section is to provide a short impact statement on results.</a:t>
            </a:r>
            <a:endParaRPr lang="en-US" sz="1600"/>
          </a:p>
        </p:txBody>
      </p:sp>
      <p:sp>
        <p:nvSpPr>
          <p:cNvPr id="9" name="Text Placeholder 8">
            <a:extLst>
              <a:ext uri="{FF2B5EF4-FFF2-40B4-BE49-F238E27FC236}">
                <a16:creationId xmlns:a16="http://schemas.microsoft.com/office/drawing/2014/main" id="{6F20B2F1-9A42-45E9-B0ED-889D3D947A3B}"/>
              </a:ext>
            </a:extLst>
          </p:cNvPr>
          <p:cNvSpPr>
            <a:spLocks noGrp="1"/>
          </p:cNvSpPr>
          <p:nvPr>
            <p:ph type="body" sz="quarter" idx="11" hasCustomPrompt="1"/>
          </p:nvPr>
        </p:nvSpPr>
        <p:spPr>
          <a:xfrm>
            <a:off x="531472" y="2183349"/>
            <a:ext cx="6069625" cy="2365033"/>
          </a:xfrm>
          <a:prstGeom prst="rect">
            <a:avLst/>
          </a:prstGeom>
        </p:spPr>
        <p:txBody>
          <a:bodyPr/>
          <a:lstStyle>
            <a:lvl1pPr marL="0" indent="0">
              <a:buNone/>
              <a:defRPr sz="1600" b="0" i="0">
                <a:latin typeface="+mn-lt"/>
              </a:defRPr>
            </a:lvl1pPr>
          </a:lstStyle>
          <a:p>
            <a:r>
              <a:rPr lang="en-US" sz="1600">
                <a:solidFill>
                  <a:schemeClr val="tx2"/>
                </a:solidFill>
              </a:rPr>
              <a:t>This section is to provide context about the success. </a:t>
            </a:r>
            <a:br>
              <a:rPr lang="en-US" sz="1600">
                <a:solidFill>
                  <a:schemeClr val="tx2"/>
                </a:solidFill>
              </a:rPr>
            </a:br>
            <a:r>
              <a:rPr lang="en-US" sz="1600">
                <a:solidFill>
                  <a:schemeClr val="tx2"/>
                </a:solidFill>
              </a:rPr>
              <a:t>Who is the client? What were the challenges? </a:t>
            </a:r>
            <a:endParaRPr lang="en-US" sz="1600"/>
          </a:p>
        </p:txBody>
      </p:sp>
      <p:sp>
        <p:nvSpPr>
          <p:cNvPr id="13" name="Text Placeholder 7">
            <a:extLst>
              <a:ext uri="{FF2B5EF4-FFF2-40B4-BE49-F238E27FC236}">
                <a16:creationId xmlns:a16="http://schemas.microsoft.com/office/drawing/2014/main" id="{361B7862-35EF-410A-827C-C5CA5574CEA8}"/>
              </a:ext>
            </a:extLst>
          </p:cNvPr>
          <p:cNvSpPr>
            <a:spLocks noGrp="1"/>
          </p:cNvSpPr>
          <p:nvPr>
            <p:ph type="body" sz="quarter" idx="27" hasCustomPrompt="1"/>
          </p:nvPr>
        </p:nvSpPr>
        <p:spPr>
          <a:xfrm>
            <a:off x="9514702" y="5923145"/>
            <a:ext cx="1971675" cy="431800"/>
          </a:xfrm>
          <a:prstGeom prst="rect">
            <a:avLst/>
          </a:prstGeom>
        </p:spPr>
        <p:txBody>
          <a:bodyPr/>
          <a:lstStyle>
            <a:lvl1pPr marL="0" indent="0">
              <a:buNone/>
              <a:defRPr sz="1200" b="1">
                <a:solidFill>
                  <a:schemeClr val="accent1"/>
                </a:solidFill>
                <a:latin typeface="+mn-lt"/>
                <a:ea typeface="Inter" panose="02000503000000020004" pitchFamily="2" charset="0"/>
              </a:defRPr>
            </a:lvl1pPr>
            <a:lvl5pPr marL="1371600" indent="0">
              <a:buNone/>
              <a:defRPr>
                <a:solidFill>
                  <a:schemeClr val="bg1"/>
                </a:solidFill>
                <a:latin typeface="+mn-lt"/>
                <a:ea typeface="Inter" panose="02000503000000020004" pitchFamily="2" charset="0"/>
              </a:defRPr>
            </a:lvl5pPr>
          </a:lstStyle>
          <a:p>
            <a:pPr lvl="0"/>
            <a:r>
              <a:rPr lang="en-US"/>
              <a:t>Name, Title at Business Name</a:t>
            </a:r>
          </a:p>
        </p:txBody>
      </p:sp>
      <p:pic>
        <p:nvPicPr>
          <p:cNvPr id="10" name="Picture 9">
            <a:extLst>
              <a:ext uri="{FF2B5EF4-FFF2-40B4-BE49-F238E27FC236}">
                <a16:creationId xmlns:a16="http://schemas.microsoft.com/office/drawing/2014/main" id="{148E0D0B-8849-C2F4-50B7-DCB236300E1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57303" y="228600"/>
            <a:ext cx="1594288" cy="724387"/>
          </a:xfrm>
          <a:prstGeom prst="rect">
            <a:avLst/>
          </a:prstGeom>
        </p:spPr>
      </p:pic>
      <p:sp>
        <p:nvSpPr>
          <p:cNvPr id="6" name="TextBox 5">
            <a:extLst>
              <a:ext uri="{FF2B5EF4-FFF2-40B4-BE49-F238E27FC236}">
                <a16:creationId xmlns:a16="http://schemas.microsoft.com/office/drawing/2014/main" id="{30E2C9E5-91B0-B260-DBA2-D9A8DE6E3925}"/>
              </a:ext>
            </a:extLst>
          </p:cNvPr>
          <p:cNvSpPr txBox="1"/>
          <p:nvPr/>
        </p:nvSpPr>
        <p:spPr>
          <a:xfrm>
            <a:off x="0" y="6506289"/>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2089769907"/>
      </p:ext>
    </p:extLst>
  </p:cSld>
  <p:clrMapOvr>
    <a:masterClrMapping/>
  </p:clrMapOvr>
  <p:hf sldNum="0" hdr="0" ftr="0" dt="0"/>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Disclaimer">
    <p:spTree>
      <p:nvGrpSpPr>
        <p:cNvPr id="1" name=""/>
        <p:cNvGrpSpPr/>
        <p:nvPr/>
      </p:nvGrpSpPr>
      <p:grpSpPr>
        <a:xfrm>
          <a:off x="0" y="0"/>
          <a:ext cx="0" cy="0"/>
          <a:chOff x="0" y="0"/>
          <a:chExt cx="0" cy="0"/>
        </a:xfrm>
      </p:grpSpPr>
      <p:sp>
        <p:nvSpPr>
          <p:cNvPr id="7" name="Rectangle 6"/>
          <p:cNvSpPr/>
          <p:nvPr/>
        </p:nvSpPr>
        <p:spPr>
          <a:xfrm>
            <a:off x="-189875" y="0"/>
            <a:ext cx="12381875" cy="70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i="0">
              <a:latin typeface="+mn-lt"/>
            </a:endParaRPr>
          </a:p>
        </p:txBody>
      </p:sp>
      <p:sp>
        <p:nvSpPr>
          <p:cNvPr id="4" name="Title 1">
            <a:extLst>
              <a:ext uri="{FF2B5EF4-FFF2-40B4-BE49-F238E27FC236}">
                <a16:creationId xmlns:a16="http://schemas.microsoft.com/office/drawing/2014/main" id="{20B158F3-BFD8-8BEB-8391-E701E6DE2A88}"/>
              </a:ext>
            </a:extLst>
          </p:cNvPr>
          <p:cNvSpPr txBox="1">
            <a:spLocks/>
          </p:cNvSpPr>
          <p:nvPr/>
        </p:nvSpPr>
        <p:spPr>
          <a:xfrm>
            <a:off x="1200462" y="3889248"/>
            <a:ext cx="9601200" cy="1929434"/>
          </a:xfrm>
          <a:prstGeom prst="rect">
            <a:avLst/>
          </a:prstGeom>
        </p:spPr>
        <p:txBody>
          <a:bodyPr vert="horz" wrap="square" lIns="0" tIns="0" rIns="0" bIns="0" rtlCol="0" anchor="t" anchorCtr="0">
            <a:noAutofit/>
          </a:bodyPr>
          <a:lstStyle>
            <a:lvl1pPr algn="r" defTabSz="685800" rtl="0" eaLnBrk="1" latinLnBrk="0" hangingPunct="1">
              <a:lnSpc>
                <a:spcPct val="100000"/>
              </a:lnSpc>
              <a:spcBef>
                <a:spcPct val="0"/>
              </a:spcBef>
              <a:buNone/>
              <a:defRPr sz="7200" b="1" i="0" kern="1200" cap="none" spc="-150" baseline="0">
                <a:solidFill>
                  <a:schemeClr val="bg1"/>
                </a:solidFill>
                <a:latin typeface="Inter Black" panose="02000503000000020004" pitchFamily="2" charset="0"/>
                <a:ea typeface="Inter Black" panose="02000503000000020004" pitchFamily="2"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914400" rtl="0" eaLnBrk="1" fontAlgn="auto" latinLnBrk="0" hangingPunct="1">
              <a:lnSpc>
                <a:spcPts val="2000"/>
              </a:lnSpc>
              <a:spcBef>
                <a:spcPts val="0"/>
              </a:spcBef>
              <a:spcAft>
                <a:spcPts val="0"/>
              </a:spcAft>
              <a:buClrTx/>
              <a:buSzTx/>
              <a:buFontTx/>
              <a:buNone/>
              <a:tabLst/>
              <a:defRPr/>
            </a:pPr>
            <a:r>
              <a:rPr lang="en-US" sz="2400" b="0" i="0" u="none" strike="noStrike" spc="0" baseline="30000">
                <a:solidFill>
                  <a:schemeClr val="bg1"/>
                </a:solidFill>
                <a:latin typeface="+mn-lt"/>
                <a:ea typeface="Inter Light" panose="02000503000000020004" pitchFamily="2" charset="0"/>
              </a:rPr>
              <a:t>This presentation is presented with the understanding that the information contained does not constitute legal, accounting or other professional advice. It is not intended to be responsive to any individual situation or concerns, as the contents of this presentation are intended for general information purposes only. Viewers are urged not to act upon the information contained in this presentation without first consulting competent legal, accounting or other professional advice regarding implications of a particular factual situation. Questions and additional information can be submitted to your Eide Bailly representative, or to the presenter of this session. </a:t>
            </a:r>
            <a:endParaRPr lang="en-US" sz="2400" b="1" i="0" u="none" strike="noStrike" spc="0" baseline="30000">
              <a:solidFill>
                <a:schemeClr val="accent1"/>
              </a:solidFill>
              <a:latin typeface="+mn-lt"/>
              <a:ea typeface="Inter" panose="02000503000000020004" pitchFamily="2" charset="0"/>
            </a:endParaRPr>
          </a:p>
        </p:txBody>
      </p:sp>
      <p:pic>
        <p:nvPicPr>
          <p:cNvPr id="3" name="Picture 2">
            <a:extLst>
              <a:ext uri="{FF2B5EF4-FFF2-40B4-BE49-F238E27FC236}">
                <a16:creationId xmlns:a16="http://schemas.microsoft.com/office/drawing/2014/main" id="{73C711AF-BE4F-773B-5DF2-6C52769AB085}"/>
              </a:ext>
            </a:extLst>
          </p:cNvPr>
          <p:cNvPicPr>
            <a:picLocks noChangeAspect="1"/>
          </p:cNvPicPr>
          <p:nvPr/>
        </p:nvPicPr>
        <p:blipFill>
          <a:blip r:embed="rId2"/>
          <a:stretch>
            <a:fillRect/>
          </a:stretch>
        </p:blipFill>
        <p:spPr>
          <a:xfrm rot="5400000">
            <a:off x="-2836666" y="2646791"/>
            <a:ext cx="7037884" cy="1744303"/>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529CE35F-8457-5D18-E3B0-4493A1D1287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58400" y="457200"/>
            <a:ext cx="1600200" cy="724387"/>
          </a:xfrm>
          <a:prstGeom prst="rect">
            <a:avLst/>
          </a:prstGeom>
        </p:spPr>
      </p:pic>
      <p:sp>
        <p:nvSpPr>
          <p:cNvPr id="9" name="TextBox 8">
            <a:extLst>
              <a:ext uri="{FF2B5EF4-FFF2-40B4-BE49-F238E27FC236}">
                <a16:creationId xmlns:a16="http://schemas.microsoft.com/office/drawing/2014/main" id="{4C909025-E756-4294-08E4-11EFBBE113DF}"/>
              </a:ext>
            </a:extLst>
          </p:cNvPr>
          <p:cNvSpPr txBox="1"/>
          <p:nvPr/>
        </p:nvSpPr>
        <p:spPr>
          <a:xfrm>
            <a:off x="3331885" y="2228671"/>
            <a:ext cx="5338355" cy="1200329"/>
          </a:xfrm>
          <a:prstGeom prst="rect">
            <a:avLst/>
          </a:prstGeom>
          <a:noFill/>
        </p:spPr>
        <p:txBody>
          <a:bodyPr wrap="square" rtlCol="0">
            <a:spAutoFit/>
          </a:bodyPr>
          <a:lstStyle/>
          <a:p>
            <a:pPr algn="ctr"/>
            <a:r>
              <a:rPr lang="en-US" sz="7200" b="1">
                <a:solidFill>
                  <a:schemeClr val="bg1"/>
                </a:solidFill>
                <a:latin typeface="+mj-lt"/>
              </a:rPr>
              <a:t>Disclaimer</a:t>
            </a:r>
          </a:p>
        </p:txBody>
      </p:sp>
      <p:sp>
        <p:nvSpPr>
          <p:cNvPr id="2" name="TextBox 1">
            <a:extLst>
              <a:ext uri="{FF2B5EF4-FFF2-40B4-BE49-F238E27FC236}">
                <a16:creationId xmlns:a16="http://schemas.microsoft.com/office/drawing/2014/main" id="{01E3D230-DCBA-F95A-8D8D-A07C41D90D12}"/>
              </a:ext>
            </a:extLst>
          </p:cNvPr>
          <p:cNvSpPr txBox="1"/>
          <p:nvPr/>
        </p:nvSpPr>
        <p:spPr>
          <a:xfrm>
            <a:off x="11734800" y="6734889"/>
            <a:ext cx="457200" cy="246221"/>
          </a:xfrm>
          <a:prstGeom prst="rect">
            <a:avLst/>
          </a:prstGeom>
          <a:noFill/>
        </p:spPr>
        <p:txBody>
          <a:bodyPr wrap="square" rtlCol="0">
            <a:spAutoFit/>
          </a:bodyPr>
          <a:lstStyle/>
          <a:p>
            <a:pPr algn="ctr"/>
            <a:fld id="{7F1BAE7A-5517-431C-90DC-73FCE4820649}" type="slidenum">
              <a:rPr lang="en-US" sz="1000" smtClean="0">
                <a:solidFill>
                  <a:schemeClr val="bg1"/>
                </a:solidFill>
              </a:rPr>
              <a:pPr algn="ctr"/>
              <a:t>‹#›</a:t>
            </a:fld>
            <a:endParaRPr lang="en-US" sz="1000">
              <a:solidFill>
                <a:schemeClr val="bg1"/>
              </a:solidFill>
            </a:endParaRPr>
          </a:p>
        </p:txBody>
      </p:sp>
    </p:spTree>
    <p:extLst>
      <p:ext uri="{BB962C8B-B14F-4D97-AF65-F5344CB8AC3E}">
        <p14:creationId xmlns:p14="http://schemas.microsoft.com/office/powerpoint/2010/main" val="2342305466"/>
      </p:ext>
    </p:extLst>
  </p:cSld>
  <p:clrMapOvr>
    <a:masterClrMapping/>
  </p:clrMapOvr>
  <p:hf sldNum="0" hdr="0" ftr="0" dt="0"/>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Numbered Content - Right Graphic - Header Content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CB7DEEE-DAD9-48FA-B8F0-4DFC93A9FC35}"/>
              </a:ext>
            </a:extLst>
          </p:cNvPr>
          <p:cNvSpPr/>
          <p:nvPr userDrawn="1"/>
        </p:nvSpPr>
        <p:spPr>
          <a:xfrm>
            <a:off x="0" y="0"/>
            <a:ext cx="12192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Footer Placeholder 4">
            <a:extLst>
              <a:ext uri="{FF2B5EF4-FFF2-40B4-BE49-F238E27FC236}">
                <a16:creationId xmlns:a16="http://schemas.microsoft.com/office/drawing/2014/main" id="{FE7AD224-9B17-4681-9EAE-531E6C2BD288}"/>
              </a:ext>
            </a:extLst>
          </p:cNvPr>
          <p:cNvSpPr>
            <a:spLocks noGrp="1"/>
          </p:cNvSpPr>
          <p:nvPr>
            <p:ph type="ftr" sz="quarter" idx="3"/>
          </p:nvPr>
        </p:nvSpPr>
        <p:spPr>
          <a:xfrm>
            <a:off x="1463040" y="6629400"/>
            <a:ext cx="5029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a:p>
        </p:txBody>
      </p:sp>
      <p:sp>
        <p:nvSpPr>
          <p:cNvPr id="18" name="Slide Number Placeholder 5">
            <a:extLst>
              <a:ext uri="{FF2B5EF4-FFF2-40B4-BE49-F238E27FC236}">
                <a16:creationId xmlns:a16="http://schemas.microsoft.com/office/drawing/2014/main" id="{4563C2AE-6B34-49DE-A40B-779CC4043DB9}"/>
              </a:ext>
            </a:extLst>
          </p:cNvPr>
          <p:cNvSpPr>
            <a:spLocks noGrp="1"/>
          </p:cNvSpPr>
          <p:nvPr>
            <p:ph type="sldNum" sz="quarter" idx="4"/>
          </p:nvPr>
        </p:nvSpPr>
        <p:spPr>
          <a:xfrm>
            <a:off x="658368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a:p>
        </p:txBody>
      </p:sp>
      <p:sp>
        <p:nvSpPr>
          <p:cNvPr id="20" name="Content Placeholder 2">
            <a:extLst>
              <a:ext uri="{FF2B5EF4-FFF2-40B4-BE49-F238E27FC236}">
                <a16:creationId xmlns:a16="http://schemas.microsoft.com/office/drawing/2014/main" id="{BA0E8C55-E9E6-4DA4-9234-C887918836AB}"/>
              </a:ext>
            </a:extLst>
          </p:cNvPr>
          <p:cNvSpPr>
            <a:spLocks noGrp="1"/>
          </p:cNvSpPr>
          <p:nvPr>
            <p:ph idx="11"/>
          </p:nvPr>
        </p:nvSpPr>
        <p:spPr>
          <a:xfrm>
            <a:off x="7894639" y="0"/>
            <a:ext cx="4297361" cy="6858000"/>
          </a:xfrm>
        </p:spPr>
        <p:txBody>
          <a:bodyPr/>
          <a:lstStyle>
            <a:lvl1pPr marL="0" indent="0">
              <a:buNone/>
              <a:defRPr/>
            </a:lvl1pPr>
          </a:lstStyle>
          <a:p>
            <a:pPr lvl="0"/>
            <a:r>
              <a:rPr lang="en-US"/>
              <a:t>Click to edit Master text styles</a:t>
            </a:r>
          </a:p>
        </p:txBody>
      </p:sp>
      <p:sp>
        <p:nvSpPr>
          <p:cNvPr id="21" name="Date Placeholder 3">
            <a:extLst>
              <a:ext uri="{FF2B5EF4-FFF2-40B4-BE49-F238E27FC236}">
                <a16:creationId xmlns:a16="http://schemas.microsoft.com/office/drawing/2014/main" id="{E2DAE9A9-E8EE-4137-9160-0391358B3DE2}"/>
              </a:ext>
            </a:extLst>
          </p:cNvPr>
          <p:cNvSpPr>
            <a:spLocks noGrp="1"/>
          </p:cNvSpPr>
          <p:nvPr>
            <p:ph type="dt" sz="half" idx="2"/>
          </p:nvPr>
        </p:nvSpPr>
        <p:spPr>
          <a:xfrm>
            <a:off x="456881"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0B6D7341-0EDF-4F9A-A6CC-E43B485561CB}" type="datetime1">
              <a:rPr lang="en-US" smtClean="0"/>
              <a:t>6/19/2026</a:t>
            </a:fld>
            <a:endParaRPr lang="en-US"/>
          </a:p>
        </p:txBody>
      </p:sp>
      <p:sp>
        <p:nvSpPr>
          <p:cNvPr id="23" name="Content Placeholder 2">
            <a:extLst>
              <a:ext uri="{FF2B5EF4-FFF2-40B4-BE49-F238E27FC236}">
                <a16:creationId xmlns:a16="http://schemas.microsoft.com/office/drawing/2014/main" id="{3232013B-5AF5-4AC7-9744-561CBCAB6F09}"/>
              </a:ext>
            </a:extLst>
          </p:cNvPr>
          <p:cNvSpPr>
            <a:spLocks noGrp="1"/>
          </p:cNvSpPr>
          <p:nvPr>
            <p:ph idx="1" hasCustomPrompt="1"/>
          </p:nvPr>
        </p:nvSpPr>
        <p:spPr>
          <a:xfrm>
            <a:off x="975360" y="656489"/>
            <a:ext cx="6675120" cy="327580"/>
          </a:xfrm>
        </p:spPr>
        <p:txBody>
          <a:bodyPr lIns="0" rIns="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4" name="Content Placeholder 2">
            <a:extLst>
              <a:ext uri="{FF2B5EF4-FFF2-40B4-BE49-F238E27FC236}">
                <a16:creationId xmlns:a16="http://schemas.microsoft.com/office/drawing/2014/main" id="{8C95AF84-DF33-499D-9936-C026C4E57ECB}"/>
              </a:ext>
            </a:extLst>
          </p:cNvPr>
          <p:cNvSpPr>
            <a:spLocks noGrp="1"/>
          </p:cNvSpPr>
          <p:nvPr>
            <p:ph idx="13" hasCustomPrompt="1"/>
          </p:nvPr>
        </p:nvSpPr>
        <p:spPr>
          <a:xfrm>
            <a:off x="975360" y="1026918"/>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5" name="Content Placeholder 2">
            <a:extLst>
              <a:ext uri="{FF2B5EF4-FFF2-40B4-BE49-F238E27FC236}">
                <a16:creationId xmlns:a16="http://schemas.microsoft.com/office/drawing/2014/main" id="{6F705BC6-42D4-49AB-A79C-E8806E35B6D7}"/>
              </a:ext>
            </a:extLst>
          </p:cNvPr>
          <p:cNvSpPr>
            <a:spLocks noGrp="1"/>
          </p:cNvSpPr>
          <p:nvPr>
            <p:ph idx="14" hasCustomPrompt="1"/>
          </p:nvPr>
        </p:nvSpPr>
        <p:spPr>
          <a:xfrm>
            <a:off x="975360" y="2244970"/>
            <a:ext cx="6675120" cy="327580"/>
          </a:xfrm>
        </p:spPr>
        <p:txBody>
          <a:bodyPr lIns="0" rIns="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6" name="Content Placeholder 2">
            <a:extLst>
              <a:ext uri="{FF2B5EF4-FFF2-40B4-BE49-F238E27FC236}">
                <a16:creationId xmlns:a16="http://schemas.microsoft.com/office/drawing/2014/main" id="{4ECAEF49-7445-41DA-BDC8-85C716901F2F}"/>
              </a:ext>
            </a:extLst>
          </p:cNvPr>
          <p:cNvSpPr>
            <a:spLocks noGrp="1"/>
          </p:cNvSpPr>
          <p:nvPr>
            <p:ph idx="15" hasCustomPrompt="1"/>
          </p:nvPr>
        </p:nvSpPr>
        <p:spPr>
          <a:xfrm>
            <a:off x="975360" y="2615399"/>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7" name="Content Placeholder 2">
            <a:extLst>
              <a:ext uri="{FF2B5EF4-FFF2-40B4-BE49-F238E27FC236}">
                <a16:creationId xmlns:a16="http://schemas.microsoft.com/office/drawing/2014/main" id="{2B08F23F-0993-4883-BCE2-B4699081302B}"/>
              </a:ext>
            </a:extLst>
          </p:cNvPr>
          <p:cNvSpPr>
            <a:spLocks noGrp="1"/>
          </p:cNvSpPr>
          <p:nvPr>
            <p:ph idx="16" hasCustomPrompt="1"/>
          </p:nvPr>
        </p:nvSpPr>
        <p:spPr>
          <a:xfrm>
            <a:off x="975360" y="3846805"/>
            <a:ext cx="6675120" cy="327580"/>
          </a:xfrm>
        </p:spPr>
        <p:txBody>
          <a:bodyPr lIns="0" rIns="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8" name="Content Placeholder 2">
            <a:extLst>
              <a:ext uri="{FF2B5EF4-FFF2-40B4-BE49-F238E27FC236}">
                <a16:creationId xmlns:a16="http://schemas.microsoft.com/office/drawing/2014/main" id="{393DC392-EBD6-4A7B-9877-59A70AC464E6}"/>
              </a:ext>
            </a:extLst>
          </p:cNvPr>
          <p:cNvSpPr>
            <a:spLocks noGrp="1"/>
          </p:cNvSpPr>
          <p:nvPr>
            <p:ph idx="17" hasCustomPrompt="1"/>
          </p:nvPr>
        </p:nvSpPr>
        <p:spPr>
          <a:xfrm>
            <a:off x="975360" y="4217234"/>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
        <p:nvSpPr>
          <p:cNvPr id="29" name="Content Placeholder 2">
            <a:extLst>
              <a:ext uri="{FF2B5EF4-FFF2-40B4-BE49-F238E27FC236}">
                <a16:creationId xmlns:a16="http://schemas.microsoft.com/office/drawing/2014/main" id="{ECDA7CC5-D5FF-454B-9577-E07FC90EEA72}"/>
              </a:ext>
            </a:extLst>
          </p:cNvPr>
          <p:cNvSpPr>
            <a:spLocks noGrp="1"/>
          </p:cNvSpPr>
          <p:nvPr>
            <p:ph idx="18" hasCustomPrompt="1"/>
          </p:nvPr>
        </p:nvSpPr>
        <p:spPr>
          <a:xfrm>
            <a:off x="975360" y="5328189"/>
            <a:ext cx="6675120" cy="327580"/>
          </a:xfrm>
        </p:spPr>
        <p:txBody>
          <a:bodyPr lIns="0" rIns="0"/>
          <a:lstStyle>
            <a:lvl1pPr marL="0" indent="0">
              <a:buNone/>
              <a:defRPr sz="2400" b="1" cap="all" baseline="0">
                <a:solidFill>
                  <a:schemeClr val="tx2"/>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30" name="Content Placeholder 2">
            <a:extLst>
              <a:ext uri="{FF2B5EF4-FFF2-40B4-BE49-F238E27FC236}">
                <a16:creationId xmlns:a16="http://schemas.microsoft.com/office/drawing/2014/main" id="{089E8D92-E218-4645-8C65-8151F60E8776}"/>
              </a:ext>
            </a:extLst>
          </p:cNvPr>
          <p:cNvSpPr>
            <a:spLocks noGrp="1"/>
          </p:cNvSpPr>
          <p:nvPr>
            <p:ph idx="19" hasCustomPrompt="1"/>
          </p:nvPr>
        </p:nvSpPr>
        <p:spPr>
          <a:xfrm>
            <a:off x="975360" y="5698618"/>
            <a:ext cx="6675120" cy="853718"/>
          </a:xfrm>
        </p:spPr>
        <p:txBody>
          <a:bodyPr lIns="0" rIns="0"/>
          <a:lstStyle>
            <a:lvl1pPr marL="0" indent="0">
              <a:buNone/>
              <a:defRPr sz="2000" b="0" baseline="0">
                <a:solidFill>
                  <a:schemeClr val="accent1"/>
                </a:solidFill>
                <a:latin typeface="+mn-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Short Content</a:t>
            </a:r>
          </a:p>
        </p:txBody>
      </p:sp>
    </p:spTree>
    <p:extLst>
      <p:ext uri="{BB962C8B-B14F-4D97-AF65-F5344CB8AC3E}">
        <p14:creationId xmlns:p14="http://schemas.microsoft.com/office/powerpoint/2010/main" val="226836493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Three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userDrawn="1"/>
        </p:nvSpPr>
        <p:spPr>
          <a:xfrm>
            <a:off x="425704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1C88FE25-3C49-4DCD-8401-62BB83820FB8}"/>
              </a:ext>
            </a:extLst>
          </p:cNvPr>
          <p:cNvSpPr/>
          <p:nvPr userDrawn="1"/>
        </p:nvSpPr>
        <p:spPr>
          <a:xfrm>
            <a:off x="8209281"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42022F43-9C3B-4E54-B347-27F7F0325AF5}"/>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p>
        </p:txBody>
      </p:sp>
      <p:sp>
        <p:nvSpPr>
          <p:cNvPr id="26" name="Content Placeholder 9">
            <a:extLst>
              <a:ext uri="{FF2B5EF4-FFF2-40B4-BE49-F238E27FC236}">
                <a16:creationId xmlns:a16="http://schemas.microsoft.com/office/drawing/2014/main" id="{81B1EE3B-3674-4168-A362-0F967F31F736}"/>
              </a:ext>
            </a:extLst>
          </p:cNvPr>
          <p:cNvSpPr>
            <a:spLocks noGrp="1"/>
          </p:cNvSpPr>
          <p:nvPr>
            <p:ph idx="15"/>
          </p:nvPr>
        </p:nvSpPr>
        <p:spPr>
          <a:xfrm>
            <a:off x="304800" y="1086473"/>
            <a:ext cx="3657600" cy="457200"/>
          </a:xfrm>
        </p:spPr>
        <p:txBody>
          <a:bodyPr anchor="ctr" anchorCtr="0">
            <a:normAutofit/>
          </a:bodyPr>
          <a:lstStyle>
            <a:lvl1pPr algn="ctr">
              <a:defRPr sz="2000" b="1" i="0" cap="all" baseline="0"/>
            </a:lvl1pPr>
          </a:lstStyle>
          <a:p>
            <a:endParaRPr lang="en-US"/>
          </a:p>
        </p:txBody>
      </p:sp>
      <p:sp>
        <p:nvSpPr>
          <p:cNvPr id="27" name="Content Placeholder 9">
            <a:extLst>
              <a:ext uri="{FF2B5EF4-FFF2-40B4-BE49-F238E27FC236}">
                <a16:creationId xmlns:a16="http://schemas.microsoft.com/office/drawing/2014/main" id="{347EB440-42D1-4190-BDB9-C178F4DC3398}"/>
              </a:ext>
            </a:extLst>
          </p:cNvPr>
          <p:cNvSpPr>
            <a:spLocks noGrp="1"/>
          </p:cNvSpPr>
          <p:nvPr>
            <p:ph idx="16"/>
          </p:nvPr>
        </p:nvSpPr>
        <p:spPr>
          <a:xfrm>
            <a:off x="4257041" y="1086473"/>
            <a:ext cx="3657600" cy="457200"/>
          </a:xfrm>
        </p:spPr>
        <p:txBody>
          <a:bodyPr anchor="ctr" anchorCtr="0">
            <a:normAutofit/>
          </a:bodyPr>
          <a:lstStyle>
            <a:lvl1pPr algn="ctr">
              <a:defRPr sz="2000" b="1" i="0" cap="all" baseline="0"/>
            </a:lvl1pPr>
          </a:lstStyle>
          <a:p>
            <a:endParaRPr lang="en-US"/>
          </a:p>
        </p:txBody>
      </p:sp>
      <p:sp>
        <p:nvSpPr>
          <p:cNvPr id="28" name="Content Placeholder 9">
            <a:extLst>
              <a:ext uri="{FF2B5EF4-FFF2-40B4-BE49-F238E27FC236}">
                <a16:creationId xmlns:a16="http://schemas.microsoft.com/office/drawing/2014/main" id="{4B364FED-4307-44E9-A113-19E9BA150D2A}"/>
              </a:ext>
            </a:extLst>
          </p:cNvPr>
          <p:cNvSpPr>
            <a:spLocks noGrp="1"/>
          </p:cNvSpPr>
          <p:nvPr>
            <p:ph idx="17"/>
          </p:nvPr>
        </p:nvSpPr>
        <p:spPr>
          <a:xfrm>
            <a:off x="8209281" y="1086473"/>
            <a:ext cx="3677919" cy="457200"/>
          </a:xfrm>
        </p:spPr>
        <p:txBody>
          <a:bodyPr anchor="ctr" anchorCtr="0">
            <a:normAutofit/>
          </a:bodyPr>
          <a:lstStyle>
            <a:lvl1pPr algn="ctr">
              <a:defRPr sz="2000" b="1" i="0" cap="all" baseline="0"/>
            </a:lvl1pPr>
          </a:lstStyle>
          <a:p>
            <a:endParaRPr lang="en-US"/>
          </a:p>
        </p:txBody>
      </p:sp>
      <p:sp>
        <p:nvSpPr>
          <p:cNvPr id="19" name="Rectangle 18">
            <a:extLst>
              <a:ext uri="{FF2B5EF4-FFF2-40B4-BE49-F238E27FC236}">
                <a16:creationId xmlns:a16="http://schemas.microsoft.com/office/drawing/2014/main" id="{0752AA87-0548-4936-9CFE-F62CF4D13E91}"/>
              </a:ext>
            </a:extLst>
          </p:cNvPr>
          <p:cNvSpPr/>
          <p:nvPr userDrawn="1"/>
        </p:nvSpPr>
        <p:spPr>
          <a:xfrm>
            <a:off x="-1"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0" name="Date Placeholder 3">
            <a:extLst>
              <a:ext uri="{FF2B5EF4-FFF2-40B4-BE49-F238E27FC236}">
                <a16:creationId xmlns:a16="http://schemas.microsoft.com/office/drawing/2014/main" id="{73A7BBA4-453B-4655-B461-84F947C47192}"/>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B8FD1EA7-40FC-4C8A-868C-E5C9140C549F}" type="datetime1">
              <a:rPr lang="en-US" smtClean="0"/>
              <a:t>6/19/2026</a:t>
            </a:fld>
            <a:endParaRPr lang="en-US"/>
          </a:p>
        </p:txBody>
      </p:sp>
      <p:sp>
        <p:nvSpPr>
          <p:cNvPr id="21" name="Footer Placeholder 4">
            <a:extLst>
              <a:ext uri="{FF2B5EF4-FFF2-40B4-BE49-F238E27FC236}">
                <a16:creationId xmlns:a16="http://schemas.microsoft.com/office/drawing/2014/main" id="{611E31A4-604E-4EB9-BD90-78DCBA9F2C1E}"/>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a:p>
        </p:txBody>
      </p:sp>
      <p:sp>
        <p:nvSpPr>
          <p:cNvPr id="22" name="Slide Number Placeholder 5">
            <a:extLst>
              <a:ext uri="{FF2B5EF4-FFF2-40B4-BE49-F238E27FC236}">
                <a16:creationId xmlns:a16="http://schemas.microsoft.com/office/drawing/2014/main" id="{285D5564-A431-4002-B949-3ABA71E8DFBE}"/>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a:p>
        </p:txBody>
      </p:sp>
    </p:spTree>
    <p:extLst>
      <p:ext uri="{BB962C8B-B14F-4D97-AF65-F5344CB8AC3E}">
        <p14:creationId xmlns:p14="http://schemas.microsoft.com/office/powerpoint/2010/main" val="133675172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hree Colored Boxes">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C066096-5926-4F2B-A972-F7254A9FFB4E}"/>
              </a:ext>
            </a:extLst>
          </p:cNvPr>
          <p:cNvSpPr/>
          <p:nvPr userDrawn="1"/>
        </p:nvSpPr>
        <p:spPr>
          <a:xfrm>
            <a:off x="4257041" y="1615162"/>
            <a:ext cx="3657600" cy="475488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6" name="Rectangle 15">
            <a:extLst>
              <a:ext uri="{FF2B5EF4-FFF2-40B4-BE49-F238E27FC236}">
                <a16:creationId xmlns:a16="http://schemas.microsoft.com/office/drawing/2014/main" id="{1C88FE25-3C49-4DCD-8401-62BB83820FB8}"/>
              </a:ext>
            </a:extLst>
          </p:cNvPr>
          <p:cNvSpPr/>
          <p:nvPr userDrawn="1"/>
        </p:nvSpPr>
        <p:spPr>
          <a:xfrm>
            <a:off x="8209281" y="1615162"/>
            <a:ext cx="3657600" cy="475488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Rectangle 13">
            <a:extLst>
              <a:ext uri="{FF2B5EF4-FFF2-40B4-BE49-F238E27FC236}">
                <a16:creationId xmlns:a16="http://schemas.microsoft.com/office/drawing/2014/main" id="{42022F43-9C3B-4E54-B347-27F7F0325AF5}"/>
              </a:ext>
            </a:extLst>
          </p:cNvPr>
          <p:cNvSpPr/>
          <p:nvPr userDrawn="1"/>
        </p:nvSpPr>
        <p:spPr>
          <a:xfrm>
            <a:off x="304800" y="1615162"/>
            <a:ext cx="3657600" cy="475488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Content Placeholder 6">
            <a:extLst>
              <a:ext uri="{FF2B5EF4-FFF2-40B4-BE49-F238E27FC236}">
                <a16:creationId xmlns:a16="http://schemas.microsoft.com/office/drawing/2014/main" id="{7A838564-2762-496B-AF5E-C559FAB29F78}"/>
              </a:ext>
            </a:extLst>
          </p:cNvPr>
          <p:cNvSpPr>
            <a:spLocks noGrp="1"/>
          </p:cNvSpPr>
          <p:nvPr>
            <p:ph idx="1"/>
          </p:nvPr>
        </p:nvSpPr>
        <p:spPr>
          <a:xfrm>
            <a:off x="451653"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1" name="Content Placeholder 7">
            <a:extLst>
              <a:ext uri="{FF2B5EF4-FFF2-40B4-BE49-F238E27FC236}">
                <a16:creationId xmlns:a16="http://schemas.microsoft.com/office/drawing/2014/main" id="{3043A201-894B-46DE-8C91-43F731850913}"/>
              </a:ext>
            </a:extLst>
          </p:cNvPr>
          <p:cNvSpPr>
            <a:spLocks noGrp="1"/>
          </p:cNvSpPr>
          <p:nvPr>
            <p:ph idx="13"/>
          </p:nvPr>
        </p:nvSpPr>
        <p:spPr>
          <a:xfrm>
            <a:off x="4414054"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2" name="Content Placeholder 8">
            <a:extLst>
              <a:ext uri="{FF2B5EF4-FFF2-40B4-BE49-F238E27FC236}">
                <a16:creationId xmlns:a16="http://schemas.microsoft.com/office/drawing/2014/main" id="{16E016B6-FDA8-4DD1-A178-B2F44AF4FBDC}"/>
              </a:ext>
            </a:extLst>
          </p:cNvPr>
          <p:cNvSpPr>
            <a:spLocks noGrp="1"/>
          </p:cNvSpPr>
          <p:nvPr>
            <p:ph idx="14"/>
          </p:nvPr>
        </p:nvSpPr>
        <p:spPr>
          <a:xfrm>
            <a:off x="8376457" y="1719073"/>
            <a:ext cx="3363887" cy="4547061"/>
          </a:xfrm>
        </p:spPr>
        <p:txBody>
          <a:bodyPr/>
          <a:lstStyle>
            <a:lvl1pPr marL="342900" indent="-342900">
              <a:buFont typeface="Arial" panose="020B0604020202020204" pitchFamily="34" charset="0"/>
              <a:buChar char="•"/>
              <a:defRPr>
                <a:solidFill>
                  <a:schemeClr val="bg1"/>
                </a:solidFill>
              </a:defRPr>
            </a:lvl1pPr>
          </a:lstStyle>
          <a:p>
            <a:pPr lvl="0"/>
            <a:r>
              <a:rPr lang="en-US"/>
              <a:t>Click to edit Master text styles</a:t>
            </a:r>
          </a:p>
        </p:txBody>
      </p:sp>
      <p:sp>
        <p:nvSpPr>
          <p:cNvPr id="17" name="Title Placeholder 1">
            <a:extLst>
              <a:ext uri="{FF2B5EF4-FFF2-40B4-BE49-F238E27FC236}">
                <a16:creationId xmlns:a16="http://schemas.microsoft.com/office/drawing/2014/main" id="{B41771CB-FF85-4AA5-AA23-154E5C710B86}"/>
              </a:ext>
            </a:extLst>
          </p:cNvPr>
          <p:cNvSpPr>
            <a:spLocks noGrp="1"/>
          </p:cNvSpPr>
          <p:nvPr>
            <p:ph type="title"/>
          </p:nvPr>
        </p:nvSpPr>
        <p:spPr>
          <a:xfrm>
            <a:off x="304800" y="0"/>
            <a:ext cx="11582400" cy="914400"/>
          </a:xfrm>
          <a:prstGeom prst="rect">
            <a:avLst/>
          </a:prstGeom>
        </p:spPr>
        <p:txBody>
          <a:bodyPr vert="horz" lIns="0" tIns="45720" rIns="0" bIns="45720" rtlCol="0" anchor="b" anchorCtr="0">
            <a:normAutofit/>
          </a:bodyPr>
          <a:lstStyle/>
          <a:p>
            <a:r>
              <a:rPr lang="en-US"/>
              <a:t>Click to edit Master title style</a:t>
            </a:r>
          </a:p>
        </p:txBody>
      </p:sp>
      <p:sp>
        <p:nvSpPr>
          <p:cNvPr id="19" name="Content Placeholder 9">
            <a:extLst>
              <a:ext uri="{FF2B5EF4-FFF2-40B4-BE49-F238E27FC236}">
                <a16:creationId xmlns:a16="http://schemas.microsoft.com/office/drawing/2014/main" id="{3EDAA1BF-37A4-4C44-A03A-353324912CA3}"/>
              </a:ext>
            </a:extLst>
          </p:cNvPr>
          <p:cNvSpPr>
            <a:spLocks noGrp="1"/>
          </p:cNvSpPr>
          <p:nvPr>
            <p:ph idx="15"/>
          </p:nvPr>
        </p:nvSpPr>
        <p:spPr>
          <a:xfrm>
            <a:off x="304800" y="1086473"/>
            <a:ext cx="3657600" cy="457200"/>
          </a:xfrm>
        </p:spPr>
        <p:txBody>
          <a:bodyPr anchor="ctr" anchorCtr="0">
            <a:normAutofit/>
          </a:bodyPr>
          <a:lstStyle>
            <a:lvl1pPr algn="ctr">
              <a:defRPr sz="2000" b="1" i="0" cap="all" baseline="0"/>
            </a:lvl1pPr>
          </a:lstStyle>
          <a:p>
            <a:endParaRPr lang="en-US"/>
          </a:p>
        </p:txBody>
      </p:sp>
      <p:sp>
        <p:nvSpPr>
          <p:cNvPr id="22" name="Content Placeholder 9">
            <a:extLst>
              <a:ext uri="{FF2B5EF4-FFF2-40B4-BE49-F238E27FC236}">
                <a16:creationId xmlns:a16="http://schemas.microsoft.com/office/drawing/2014/main" id="{2EB65CB4-8082-4D6B-A117-A853D735BE75}"/>
              </a:ext>
            </a:extLst>
          </p:cNvPr>
          <p:cNvSpPr>
            <a:spLocks noGrp="1"/>
          </p:cNvSpPr>
          <p:nvPr>
            <p:ph idx="16"/>
          </p:nvPr>
        </p:nvSpPr>
        <p:spPr>
          <a:xfrm>
            <a:off x="4257041" y="1086473"/>
            <a:ext cx="3657600" cy="457200"/>
          </a:xfrm>
        </p:spPr>
        <p:txBody>
          <a:bodyPr anchor="ctr" anchorCtr="0">
            <a:normAutofit/>
          </a:bodyPr>
          <a:lstStyle>
            <a:lvl1pPr algn="ctr">
              <a:defRPr sz="2000" b="1" i="0" cap="all" baseline="0"/>
            </a:lvl1pPr>
          </a:lstStyle>
          <a:p>
            <a:endParaRPr lang="en-US"/>
          </a:p>
        </p:txBody>
      </p:sp>
      <p:sp>
        <p:nvSpPr>
          <p:cNvPr id="26" name="Content Placeholder 9">
            <a:extLst>
              <a:ext uri="{FF2B5EF4-FFF2-40B4-BE49-F238E27FC236}">
                <a16:creationId xmlns:a16="http://schemas.microsoft.com/office/drawing/2014/main" id="{67DA97F0-796F-442F-A54A-668BE5647774}"/>
              </a:ext>
            </a:extLst>
          </p:cNvPr>
          <p:cNvSpPr>
            <a:spLocks noGrp="1"/>
          </p:cNvSpPr>
          <p:nvPr>
            <p:ph idx="17"/>
          </p:nvPr>
        </p:nvSpPr>
        <p:spPr>
          <a:xfrm>
            <a:off x="8209281" y="1086473"/>
            <a:ext cx="3677919" cy="457200"/>
          </a:xfrm>
        </p:spPr>
        <p:txBody>
          <a:bodyPr anchor="ctr" anchorCtr="0">
            <a:normAutofit/>
          </a:bodyPr>
          <a:lstStyle>
            <a:lvl1pPr algn="ctr">
              <a:defRPr sz="2000" b="1" i="0" cap="all" baseline="0"/>
            </a:lvl1pPr>
          </a:lstStyle>
          <a:p>
            <a:endParaRPr lang="en-US"/>
          </a:p>
        </p:txBody>
      </p:sp>
      <p:sp>
        <p:nvSpPr>
          <p:cNvPr id="20" name="Rectangle 19">
            <a:extLst>
              <a:ext uri="{FF2B5EF4-FFF2-40B4-BE49-F238E27FC236}">
                <a16:creationId xmlns:a16="http://schemas.microsoft.com/office/drawing/2014/main" id="{5843F7BB-1FD2-4447-B29B-4FA57A40EA5F}"/>
              </a:ext>
            </a:extLst>
          </p:cNvPr>
          <p:cNvSpPr/>
          <p:nvPr userDrawn="1"/>
        </p:nvSpPr>
        <p:spPr>
          <a:xfrm>
            <a:off x="-1" y="9144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Date Placeholder 3">
            <a:extLst>
              <a:ext uri="{FF2B5EF4-FFF2-40B4-BE49-F238E27FC236}">
                <a16:creationId xmlns:a16="http://schemas.microsoft.com/office/drawing/2014/main" id="{52A5DFED-16BB-48C7-9AD1-14FCBBEABA43}"/>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D43A1ADD-8136-4F36-A875-F50A6F5B49AC}" type="datetime1">
              <a:rPr lang="en-US" smtClean="0"/>
              <a:t>6/19/2026</a:t>
            </a:fld>
            <a:endParaRPr lang="en-US"/>
          </a:p>
        </p:txBody>
      </p:sp>
      <p:sp>
        <p:nvSpPr>
          <p:cNvPr id="23" name="Footer Placeholder 4">
            <a:extLst>
              <a:ext uri="{FF2B5EF4-FFF2-40B4-BE49-F238E27FC236}">
                <a16:creationId xmlns:a16="http://schemas.microsoft.com/office/drawing/2014/main" id="{BDF1436C-ECB9-4F06-8C24-B3EAE20EC1C0}"/>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a:p>
        </p:txBody>
      </p:sp>
      <p:sp>
        <p:nvSpPr>
          <p:cNvPr id="24" name="Slide Number Placeholder 5">
            <a:extLst>
              <a:ext uri="{FF2B5EF4-FFF2-40B4-BE49-F238E27FC236}">
                <a16:creationId xmlns:a16="http://schemas.microsoft.com/office/drawing/2014/main" id="{64FDEA3E-B21A-485A-B62F-1A15F73B0DD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a:p>
        </p:txBody>
      </p:sp>
    </p:spTree>
    <p:extLst>
      <p:ext uri="{BB962C8B-B14F-4D97-AF65-F5344CB8AC3E}">
        <p14:creationId xmlns:p14="http://schemas.microsoft.com/office/powerpoint/2010/main" val="3718998735"/>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_Title and Header-Content - Two Column - Blue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D3579DB-C3CB-4F03-8B7E-9E467F1C119E}"/>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Tw Cen MT Condensed"/>
              <a:ea typeface="+mn-ea"/>
              <a:cs typeface="+mn-cs"/>
            </a:endParaRPr>
          </a:p>
        </p:txBody>
      </p:sp>
      <p:sp>
        <p:nvSpPr>
          <p:cNvPr id="2" name="Title 1"/>
          <p:cNvSpPr>
            <a:spLocks noGrp="1"/>
          </p:cNvSpPr>
          <p:nvPr>
            <p:ph type="title" hasCustomPrompt="1"/>
          </p:nvPr>
        </p:nvSpPr>
        <p:spPr/>
        <p:txBody>
          <a:bodyPr/>
          <a:lstStyle>
            <a:lvl1pPr>
              <a:defRPr cap="all" baseline="0">
                <a:solidFill>
                  <a:schemeClr val="bg1"/>
                </a:solidFill>
              </a:defRPr>
            </a:lvl1pPr>
          </a:lstStyle>
          <a:p>
            <a:r>
              <a:rPr lang="en-US"/>
              <a:t>CLICK TO EDIT MASTER TITLE STYLE</a:t>
            </a:r>
          </a:p>
        </p:txBody>
      </p:sp>
      <p:sp>
        <p:nvSpPr>
          <p:cNvPr id="13" name="Date Placeholder 3">
            <a:extLst>
              <a:ext uri="{FF2B5EF4-FFF2-40B4-BE49-F238E27FC236}">
                <a16:creationId xmlns:a16="http://schemas.microsoft.com/office/drawing/2014/main" id="{F26DF5B1-0019-4616-84C5-39F3FF65FE8E}"/>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9239D14D-A7D8-427F-8D62-8808716C1DB9}" type="datetimeFigureOut">
              <a:rPr lang="en-US" smtClean="0"/>
              <a:pPr/>
              <a:t>6/19/2026</a:t>
            </a:fld>
            <a:endParaRPr lang="en-US"/>
          </a:p>
        </p:txBody>
      </p:sp>
      <p:sp>
        <p:nvSpPr>
          <p:cNvPr id="14" name="Footer Placeholder 4">
            <a:extLst>
              <a:ext uri="{FF2B5EF4-FFF2-40B4-BE49-F238E27FC236}">
                <a16:creationId xmlns:a16="http://schemas.microsoft.com/office/drawing/2014/main" id="{2768A0AC-D537-49C7-837A-FC1D3D9DA634}"/>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a:p>
        </p:txBody>
      </p:sp>
      <p:sp>
        <p:nvSpPr>
          <p:cNvPr id="15" name="Slide Number Placeholder 5">
            <a:extLst>
              <a:ext uri="{FF2B5EF4-FFF2-40B4-BE49-F238E27FC236}">
                <a16:creationId xmlns:a16="http://schemas.microsoft.com/office/drawing/2014/main" id="{2098C663-6F84-4377-8A17-E489B08DB2C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a:p>
        </p:txBody>
      </p:sp>
      <p:sp>
        <p:nvSpPr>
          <p:cNvPr id="18" name="Content Placeholder 2">
            <a:extLst>
              <a:ext uri="{FF2B5EF4-FFF2-40B4-BE49-F238E27FC236}">
                <a16:creationId xmlns:a16="http://schemas.microsoft.com/office/drawing/2014/main" id="{67DF1748-31E2-4AC2-B9FF-8FE72F2D4B77}"/>
              </a:ext>
            </a:extLst>
          </p:cNvPr>
          <p:cNvSpPr>
            <a:spLocks noGrp="1"/>
          </p:cNvSpPr>
          <p:nvPr>
            <p:ph idx="13" hasCustomPrompt="1"/>
          </p:nvPr>
        </p:nvSpPr>
        <p:spPr>
          <a:xfrm>
            <a:off x="304800" y="1188720"/>
            <a:ext cx="5577841"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19" name="Content Placeholder 2">
            <a:extLst>
              <a:ext uri="{FF2B5EF4-FFF2-40B4-BE49-F238E27FC236}">
                <a16:creationId xmlns:a16="http://schemas.microsoft.com/office/drawing/2014/main" id="{F8A5F76C-B573-454B-A9D8-4027BCEB6D5D}"/>
              </a:ext>
            </a:extLst>
          </p:cNvPr>
          <p:cNvSpPr>
            <a:spLocks noGrp="1"/>
          </p:cNvSpPr>
          <p:nvPr>
            <p:ph idx="15" hasCustomPrompt="1"/>
          </p:nvPr>
        </p:nvSpPr>
        <p:spPr>
          <a:xfrm>
            <a:off x="6309360" y="1188720"/>
            <a:ext cx="5577840" cy="548640"/>
          </a:xfrm>
        </p:spPr>
        <p:txBody>
          <a:bodyPr lIns="0" rIns="0" anchor="b" anchorCtr="0"/>
          <a:lstStyle>
            <a:lvl1pPr marL="0" indent="0">
              <a:buNone/>
              <a:defRPr sz="2400" b="1" cap="all" baseline="0">
                <a:solidFill>
                  <a:schemeClr val="tx2"/>
                </a:solidFill>
                <a:latin typeface="+mj-lt"/>
              </a:defRPr>
            </a:lvl1pPr>
            <a:lvl2pPr marL="342900" indent="0">
              <a:buNone/>
              <a:defRPr>
                <a:solidFill>
                  <a:schemeClr val="accent1"/>
                </a:solidFill>
                <a:latin typeface="Tw Cen MT" panose="020B0602020104020603" pitchFamily="34" charset="0"/>
              </a:defRPr>
            </a:lvl2pPr>
            <a:lvl3pPr marL="685800" indent="0">
              <a:buNone/>
              <a:defRPr>
                <a:solidFill>
                  <a:schemeClr val="accent1"/>
                </a:solidFill>
                <a:latin typeface="Tw Cen MT" panose="020B0602020104020603" pitchFamily="34" charset="0"/>
              </a:defRPr>
            </a:lvl3pPr>
            <a:lvl4pPr marL="1028700" indent="0">
              <a:buNone/>
              <a:defRPr>
                <a:solidFill>
                  <a:schemeClr val="accent1"/>
                </a:solidFill>
                <a:latin typeface="Tw Cen MT" panose="020B0602020104020603" pitchFamily="34" charset="0"/>
              </a:defRPr>
            </a:lvl4pPr>
            <a:lvl5pPr marL="1371600" indent="0">
              <a:buNone/>
              <a:defRPr>
                <a:solidFill>
                  <a:schemeClr val="accent1"/>
                </a:solidFill>
                <a:latin typeface="Tw Cen MT" panose="020B0602020104020603" pitchFamily="34" charset="0"/>
              </a:defRPr>
            </a:lvl5pPr>
          </a:lstStyle>
          <a:p>
            <a:pPr lvl="0"/>
            <a:r>
              <a:rPr lang="en-US"/>
              <a:t>CLICK TO EDIT MASTER</a:t>
            </a:r>
          </a:p>
        </p:txBody>
      </p:sp>
      <p:sp>
        <p:nvSpPr>
          <p:cNvPr id="20" name="Content Placeholder 2">
            <a:extLst>
              <a:ext uri="{FF2B5EF4-FFF2-40B4-BE49-F238E27FC236}">
                <a16:creationId xmlns:a16="http://schemas.microsoft.com/office/drawing/2014/main" id="{D8F20F21-99DA-4007-8CA6-BF22634A2DF4}"/>
              </a:ext>
            </a:extLst>
          </p:cNvPr>
          <p:cNvSpPr>
            <a:spLocks noGrp="1"/>
          </p:cNvSpPr>
          <p:nvPr>
            <p:ph idx="16"/>
          </p:nvPr>
        </p:nvSpPr>
        <p:spPr>
          <a:xfrm>
            <a:off x="6309360" y="1645920"/>
            <a:ext cx="5577840"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Content Placeholder 2">
            <a:extLst>
              <a:ext uri="{FF2B5EF4-FFF2-40B4-BE49-F238E27FC236}">
                <a16:creationId xmlns:a16="http://schemas.microsoft.com/office/drawing/2014/main" id="{A20B0B0B-63BD-49D6-BB43-090487CE23D4}"/>
              </a:ext>
            </a:extLst>
          </p:cNvPr>
          <p:cNvSpPr>
            <a:spLocks noGrp="1"/>
          </p:cNvSpPr>
          <p:nvPr>
            <p:ph idx="17"/>
          </p:nvPr>
        </p:nvSpPr>
        <p:spPr>
          <a:xfrm>
            <a:off x="304800" y="1645920"/>
            <a:ext cx="5577841" cy="4572000"/>
          </a:xfrm>
        </p:spPr>
        <p:txBody>
          <a:bodyPr lIns="0" rIns="0"/>
          <a:lstStyle>
            <a:lvl1pPr marL="342900" indent="-342900">
              <a:lnSpc>
                <a:spcPct val="150000"/>
              </a:lnSpc>
              <a:buFont typeface="Arial" panose="020B0604020202020204" pitchFamily="34" charset="0"/>
              <a:buChar char="•"/>
              <a:defRPr>
                <a:solidFill>
                  <a:schemeClr val="tx2"/>
                </a:solidFill>
                <a:latin typeface="Tw Cen MT" panose="020B0602020104020603" pitchFamily="34" charset="0"/>
              </a:defRPr>
            </a:lvl1pPr>
            <a:lvl2pPr marL="685800" indent="-342900">
              <a:lnSpc>
                <a:spcPct val="150000"/>
              </a:lnSpc>
              <a:buFont typeface="Arial" panose="020B0604020202020204" pitchFamily="34" charset="0"/>
              <a:buChar char="•"/>
              <a:defRPr>
                <a:solidFill>
                  <a:schemeClr val="accent1"/>
                </a:solidFill>
                <a:latin typeface="Tw Cen MT" panose="020B0602020104020603" pitchFamily="34" charset="0"/>
              </a:defRPr>
            </a:lvl2pPr>
            <a:lvl3pPr marL="971550" indent="-285750">
              <a:lnSpc>
                <a:spcPct val="150000"/>
              </a:lnSpc>
              <a:buFont typeface="Arial" panose="020B0604020202020204" pitchFamily="34" charset="0"/>
              <a:buChar char="•"/>
              <a:defRPr>
                <a:solidFill>
                  <a:schemeClr val="accent1"/>
                </a:solidFill>
                <a:latin typeface="Tw Cen MT" panose="020B0602020104020603" pitchFamily="34" charset="0"/>
              </a:defRPr>
            </a:lvl3pPr>
            <a:lvl4pPr marL="1314450" indent="-285750">
              <a:lnSpc>
                <a:spcPct val="150000"/>
              </a:lnSpc>
              <a:buFont typeface="Arial" panose="020B0604020202020204" pitchFamily="34" charset="0"/>
              <a:buChar char="•"/>
              <a:defRPr>
                <a:solidFill>
                  <a:schemeClr val="accent1"/>
                </a:solidFill>
                <a:latin typeface="Tw Cen MT" panose="020B0602020104020603" pitchFamily="34" charset="0"/>
              </a:defRPr>
            </a:lvl4pPr>
            <a:lvl5pPr marL="1657350" indent="-285750">
              <a:lnSpc>
                <a:spcPct val="150000"/>
              </a:lnSpc>
              <a:buFont typeface="Arial" panose="020B0604020202020204" pitchFamily="34" charset="0"/>
              <a:buChar char="•"/>
              <a:defRPr>
                <a:solidFill>
                  <a:schemeClr val="accent1"/>
                </a:solidFill>
                <a:latin typeface="Tw Cen MT" panose="020B06020201040206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854381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Title and Content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4CAAA0-345A-4EAB-9A61-C3ACAF81AB73}"/>
              </a:ext>
            </a:extLst>
          </p:cNvPr>
          <p:cNvSpPr/>
          <p:nvPr userDrawn="1"/>
        </p:nvSpPr>
        <p:spPr>
          <a:xfrm>
            <a:off x="0" y="1"/>
            <a:ext cx="12192000" cy="9144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a:ln>
                <a:noFill/>
              </a:ln>
              <a:solidFill>
                <a:srgbClr val="FFFFFF"/>
              </a:solidFill>
              <a:effectLst/>
              <a:highlight>
                <a:srgbClr val="FFFF00"/>
              </a:highlight>
              <a:uLnTx/>
              <a:uFillTx/>
              <a:latin typeface="Tw Cen MT Condensed"/>
              <a:ea typeface="+mn-ea"/>
              <a:cs typeface="+mn-cs"/>
            </a:endParaRPr>
          </a:p>
        </p:txBody>
      </p:sp>
      <p:sp>
        <p:nvSpPr>
          <p:cNvPr id="12" name="Title Placeholder 1"/>
          <p:cNvSpPr>
            <a:spLocks noGrp="1"/>
          </p:cNvSpPr>
          <p:nvPr>
            <p:ph type="title" hasCustomPrompt="1"/>
          </p:nvPr>
        </p:nvSpPr>
        <p:spPr>
          <a:xfrm>
            <a:off x="304800" y="0"/>
            <a:ext cx="11582400" cy="914400"/>
          </a:xfrm>
          <a:prstGeom prst="rect">
            <a:avLst/>
          </a:prstGeom>
        </p:spPr>
        <p:txBody>
          <a:bodyPr vert="horz" lIns="0" tIns="45720" rIns="0" bIns="45720" rtlCol="0" anchor="b" anchorCtr="0">
            <a:normAutofit/>
          </a:bodyPr>
          <a:lstStyle>
            <a:lvl1pPr>
              <a:defRPr baseline="0">
                <a:solidFill>
                  <a:schemeClr val="bg1"/>
                </a:solidFill>
              </a:defRPr>
            </a:lvl1pPr>
          </a:lstStyle>
          <a:p>
            <a:r>
              <a:rPr lang="en-US"/>
              <a:t>CLICK TO EDIT MASTER TITLE STYLE</a:t>
            </a:r>
          </a:p>
        </p:txBody>
      </p:sp>
      <p:sp>
        <p:nvSpPr>
          <p:cNvPr id="8" name="Text Placeholder 2">
            <a:extLst>
              <a:ext uri="{FF2B5EF4-FFF2-40B4-BE49-F238E27FC236}">
                <a16:creationId xmlns:a16="http://schemas.microsoft.com/office/drawing/2014/main" id="{A807631A-7EEE-440F-9162-FC688177400A}"/>
              </a:ext>
            </a:extLst>
          </p:cNvPr>
          <p:cNvSpPr>
            <a:spLocks noGrp="1"/>
          </p:cNvSpPr>
          <p:nvPr>
            <p:ph idx="1"/>
          </p:nvPr>
        </p:nvSpPr>
        <p:spPr>
          <a:xfrm>
            <a:off x="304800" y="1188720"/>
            <a:ext cx="11582400" cy="5212080"/>
          </a:xfrm>
          <a:prstGeom prst="rect">
            <a:avLst/>
          </a:prstGeom>
        </p:spPr>
        <p:txBody>
          <a:bodyPr vert="horz" lIns="0" tIns="45720" rIns="0" bIns="45720" rtlCol="0">
            <a:normAutofit/>
          </a:bodyPr>
          <a:lstStyle>
            <a:lvl1pPr marL="342900" indent="-342900">
              <a:lnSpc>
                <a:spcPct val="150000"/>
              </a:lnSpc>
              <a:buFont typeface="Arial" panose="020B0604020202020204" pitchFamily="34" charset="0"/>
              <a:buChar char="•"/>
              <a:defRPr/>
            </a:lvl1pPr>
            <a:lvl2pPr marL="685800" indent="-342900">
              <a:lnSpc>
                <a:spcPct val="150000"/>
              </a:lnSpc>
              <a:buFont typeface="Arial" panose="020B0604020202020204" pitchFamily="34" charset="0"/>
              <a:buChar char="•"/>
              <a:defRPr/>
            </a:lvl2pPr>
            <a:lvl3pPr marL="971550" indent="-285750">
              <a:lnSpc>
                <a:spcPct val="150000"/>
              </a:lnSpc>
              <a:buFont typeface="Arial" panose="020B0604020202020204" pitchFamily="34" charset="0"/>
              <a:buChar char="•"/>
              <a:defRPr/>
            </a:lvl3pPr>
            <a:lvl4pPr marL="1314450" indent="-285750">
              <a:lnSpc>
                <a:spcPct val="150000"/>
              </a:lnSpc>
              <a:buFont typeface="Arial" panose="020B0604020202020204" pitchFamily="34" charset="0"/>
              <a:buChar char="•"/>
              <a:defRPr/>
            </a:lvl4pPr>
            <a:lvl5pPr marL="1657350" indent="-285750">
              <a:lnSpc>
                <a:spcPct val="15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15BE83BE-4245-46ED-8DF8-BC7BFD38716C}"/>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264B1260-69DF-41C5-A00C-80A4F5DF85D7}" type="datetime1">
              <a:rPr lang="en-US" smtClean="0"/>
              <a:t>6/19/2026</a:t>
            </a:fld>
            <a:endParaRPr lang="en-US"/>
          </a:p>
        </p:txBody>
      </p:sp>
      <p:sp>
        <p:nvSpPr>
          <p:cNvPr id="11" name="Footer Placeholder 4">
            <a:extLst>
              <a:ext uri="{FF2B5EF4-FFF2-40B4-BE49-F238E27FC236}">
                <a16:creationId xmlns:a16="http://schemas.microsoft.com/office/drawing/2014/main" id="{EB534BB8-26BD-49A4-9C35-E9AD6A59A463}"/>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a:p>
        </p:txBody>
      </p:sp>
      <p:sp>
        <p:nvSpPr>
          <p:cNvPr id="13" name="Slide Number Placeholder 5">
            <a:extLst>
              <a:ext uri="{FF2B5EF4-FFF2-40B4-BE49-F238E27FC236}">
                <a16:creationId xmlns:a16="http://schemas.microsoft.com/office/drawing/2014/main" id="{9F9FA460-4457-4F62-B6E7-A64C0CA94763}"/>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a:p>
        </p:txBody>
      </p:sp>
    </p:spTree>
    <p:extLst>
      <p:ext uri="{BB962C8B-B14F-4D97-AF65-F5344CB8AC3E}">
        <p14:creationId xmlns:p14="http://schemas.microsoft.com/office/powerpoint/2010/main" val="95226516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2" name="Title Placeholder 1"/>
          <p:cNvSpPr>
            <a:spLocks noGrp="1"/>
          </p:cNvSpPr>
          <p:nvPr>
            <p:ph type="title" hasCustomPrompt="1"/>
          </p:nvPr>
        </p:nvSpPr>
        <p:spPr>
          <a:xfrm>
            <a:off x="304800" y="0"/>
            <a:ext cx="11582400" cy="914400"/>
          </a:xfrm>
          <a:prstGeom prst="rect">
            <a:avLst/>
          </a:prstGeom>
        </p:spPr>
        <p:txBody>
          <a:bodyPr vert="horz" lIns="0" tIns="45720" rIns="0" bIns="45720" rtlCol="0" anchor="b" anchorCtr="0">
            <a:normAutofit/>
          </a:bodyPr>
          <a:lstStyle>
            <a:lvl1pPr>
              <a:defRPr baseline="0"/>
            </a:lvl1pPr>
          </a:lstStyle>
          <a:p>
            <a:r>
              <a:rPr lang="en-US"/>
              <a:t>CLICK TO EDIT MASTER TITLE STYLE</a:t>
            </a:r>
          </a:p>
        </p:txBody>
      </p:sp>
      <p:sp>
        <p:nvSpPr>
          <p:cNvPr id="7" name="Text Placeholder 2">
            <a:extLst>
              <a:ext uri="{FF2B5EF4-FFF2-40B4-BE49-F238E27FC236}">
                <a16:creationId xmlns:a16="http://schemas.microsoft.com/office/drawing/2014/main" id="{E0327F50-180D-42EC-AEF7-4A84A9D72E61}"/>
              </a:ext>
            </a:extLst>
          </p:cNvPr>
          <p:cNvSpPr>
            <a:spLocks noGrp="1"/>
          </p:cNvSpPr>
          <p:nvPr>
            <p:ph idx="1"/>
          </p:nvPr>
        </p:nvSpPr>
        <p:spPr>
          <a:xfrm>
            <a:off x="304253" y="1188720"/>
            <a:ext cx="11582400" cy="5212080"/>
          </a:xfrm>
          <a:prstGeom prst="rect">
            <a:avLst/>
          </a:prstGeom>
        </p:spPr>
        <p:txBody>
          <a:bodyPr vert="horz" lIns="0" tIns="45720" rIns="0" bIns="45720" rtlCol="0">
            <a:normAutofit/>
          </a:bodyPr>
          <a:lstStyle>
            <a:lvl1pPr marL="342900" indent="-342900">
              <a:lnSpc>
                <a:spcPct val="150000"/>
              </a:lnSpc>
              <a:buFont typeface="Arial" panose="020B0604020202020204" pitchFamily="34" charset="0"/>
              <a:buChar char="•"/>
              <a:defRPr/>
            </a:lvl1pPr>
            <a:lvl2pPr marL="685800" indent="-342900">
              <a:lnSpc>
                <a:spcPct val="150000"/>
              </a:lnSpc>
              <a:buFont typeface="Arial" panose="020B0604020202020204" pitchFamily="34" charset="0"/>
              <a:buChar char="•"/>
              <a:defRPr/>
            </a:lvl2pPr>
            <a:lvl3pPr marL="971550" indent="-285750">
              <a:lnSpc>
                <a:spcPct val="150000"/>
              </a:lnSpc>
              <a:buFont typeface="Arial" panose="020B0604020202020204" pitchFamily="34" charset="0"/>
              <a:buChar char="•"/>
              <a:defRPr/>
            </a:lvl3pPr>
            <a:lvl4pPr marL="1314450" indent="-285750">
              <a:lnSpc>
                <a:spcPct val="150000"/>
              </a:lnSpc>
              <a:buFont typeface="Arial" panose="020B0604020202020204" pitchFamily="34" charset="0"/>
              <a:buChar char="•"/>
              <a:defRPr/>
            </a:lvl4pPr>
            <a:lvl5pPr marL="1657350" indent="-285750">
              <a:lnSpc>
                <a:spcPct val="150000"/>
              </a:lnSpc>
              <a:buFont typeface="Arial" panose="020B06040202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a:extLst>
              <a:ext uri="{FF2B5EF4-FFF2-40B4-BE49-F238E27FC236}">
                <a16:creationId xmlns:a16="http://schemas.microsoft.com/office/drawing/2014/main" id="{43D98102-212C-4052-9953-C842E77FC847}"/>
              </a:ext>
            </a:extLst>
          </p:cNvPr>
          <p:cNvSpPr>
            <a:spLocks noGrp="1"/>
          </p:cNvSpPr>
          <p:nvPr>
            <p:ph type="dt" sz="half" idx="2"/>
          </p:nvPr>
        </p:nvSpPr>
        <p:spPr>
          <a:xfrm>
            <a:off x="304800" y="6629400"/>
            <a:ext cx="914400" cy="182880"/>
          </a:xfrm>
          <a:prstGeom prst="rect">
            <a:avLst/>
          </a:prstGeom>
        </p:spPr>
        <p:txBody>
          <a:bodyPr vert="horz" lIns="91440" tIns="45720" rIns="91440" bIns="45720" rtlCol="0" anchor="ctr"/>
          <a:lstStyle>
            <a:lvl1pPr algn="l">
              <a:defRPr sz="900">
                <a:solidFill>
                  <a:schemeClr val="accent6"/>
                </a:solidFill>
                <a:latin typeface="Tw Cen MT" panose="020B0602020104020603" pitchFamily="34" charset="0"/>
              </a:defRPr>
            </a:lvl1pPr>
          </a:lstStyle>
          <a:p>
            <a:fld id="{2CDE0BBB-F87C-47B2-B81B-C40755F3D491}" type="datetime1">
              <a:rPr lang="en-US" smtClean="0"/>
              <a:t>6/19/2026</a:t>
            </a:fld>
            <a:endParaRPr lang="en-US"/>
          </a:p>
        </p:txBody>
      </p:sp>
      <p:sp>
        <p:nvSpPr>
          <p:cNvPr id="10" name="Footer Placeholder 4">
            <a:extLst>
              <a:ext uri="{FF2B5EF4-FFF2-40B4-BE49-F238E27FC236}">
                <a16:creationId xmlns:a16="http://schemas.microsoft.com/office/drawing/2014/main" id="{6BBADDBD-A57A-4814-B061-94A210FDF6B0}"/>
              </a:ext>
            </a:extLst>
          </p:cNvPr>
          <p:cNvSpPr>
            <a:spLocks noGrp="1"/>
          </p:cNvSpPr>
          <p:nvPr>
            <p:ph type="ftr" sz="quarter" idx="3"/>
          </p:nvPr>
        </p:nvSpPr>
        <p:spPr>
          <a:xfrm>
            <a:off x="2438399" y="6629400"/>
            <a:ext cx="7315200" cy="182880"/>
          </a:xfrm>
          <a:prstGeom prst="rect">
            <a:avLst/>
          </a:prstGeom>
        </p:spPr>
        <p:txBody>
          <a:bodyPr vert="horz" lIns="91440" tIns="45720" rIns="91440" bIns="45720" rtlCol="0" anchor="ctr"/>
          <a:lstStyle>
            <a:lvl1pPr algn="ctr">
              <a:defRPr sz="900">
                <a:solidFill>
                  <a:schemeClr val="accent6"/>
                </a:solidFill>
                <a:latin typeface="Tw Cen MT" panose="020B0602020104020603" pitchFamily="34" charset="0"/>
              </a:defRPr>
            </a:lvl1pPr>
          </a:lstStyle>
          <a:p>
            <a:endParaRPr lang="en-US"/>
          </a:p>
        </p:txBody>
      </p:sp>
      <p:sp>
        <p:nvSpPr>
          <p:cNvPr id="11" name="Slide Number Placeholder 5">
            <a:extLst>
              <a:ext uri="{FF2B5EF4-FFF2-40B4-BE49-F238E27FC236}">
                <a16:creationId xmlns:a16="http://schemas.microsoft.com/office/drawing/2014/main" id="{1A0E33B3-C5BF-413C-8D6C-D397CB870DEE}"/>
              </a:ext>
            </a:extLst>
          </p:cNvPr>
          <p:cNvSpPr>
            <a:spLocks noGrp="1"/>
          </p:cNvSpPr>
          <p:nvPr>
            <p:ph type="sldNum" sz="quarter" idx="4"/>
          </p:nvPr>
        </p:nvSpPr>
        <p:spPr>
          <a:xfrm>
            <a:off x="10972800" y="6629400"/>
            <a:ext cx="914400" cy="182880"/>
          </a:xfrm>
          <a:prstGeom prst="rect">
            <a:avLst/>
          </a:prstGeom>
        </p:spPr>
        <p:txBody>
          <a:bodyPr vert="horz" lIns="91440" tIns="45720" rIns="91440" bIns="45720" rtlCol="0" anchor="ctr"/>
          <a:lstStyle>
            <a:lvl1pPr algn="r">
              <a:defRPr sz="900">
                <a:solidFill>
                  <a:schemeClr val="accent6"/>
                </a:solidFill>
                <a:latin typeface="Tw Cen MT" panose="020B0602020104020603" pitchFamily="34" charset="0"/>
              </a:defRPr>
            </a:lvl1pPr>
          </a:lstStyle>
          <a:p>
            <a:fld id="{18CF7050-A8E5-428C-81D9-F84418705036}" type="slidenum">
              <a:rPr lang="en-US" smtClean="0"/>
              <a:pPr/>
              <a:t>‹#›</a:t>
            </a:fld>
            <a:endParaRPr lang="en-US"/>
          </a:p>
        </p:txBody>
      </p:sp>
    </p:spTree>
    <p:extLst>
      <p:ext uri="{BB962C8B-B14F-4D97-AF65-F5344CB8AC3E}">
        <p14:creationId xmlns:p14="http://schemas.microsoft.com/office/powerpoint/2010/main" val="35513817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itle and Content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59337" y="1652677"/>
            <a:ext cx="11415183" cy="4624240"/>
          </a:xfrm>
        </p:spPr>
        <p:txBody>
          <a:bodyPr/>
          <a:lstStyle>
            <a:lvl1pPr marL="233363" indent="-227013">
              <a:lnSpc>
                <a:spcPct val="112000"/>
              </a:lnSpc>
              <a:buClr>
                <a:srgbClr val="EF4142"/>
              </a:buClr>
              <a:buFont typeface="Wingdings" charset="2"/>
              <a:buChar char="§"/>
              <a:tabLst/>
              <a:defRPr sz="2400" b="0">
                <a:solidFill>
                  <a:srgbClr val="000000"/>
                </a:solidFill>
                <a:latin typeface="Arial" pitchFamily="34" charset="0"/>
                <a:cs typeface="Arial" pitchFamily="34" charset="0"/>
              </a:defRPr>
            </a:lvl1pPr>
            <a:lvl2pPr marL="457200" indent="-223838">
              <a:lnSpc>
                <a:spcPct val="112000"/>
              </a:lnSpc>
              <a:buClr>
                <a:srgbClr val="EF4142"/>
              </a:buClr>
              <a:tabLst/>
              <a:defRPr sz="2200" baseline="0">
                <a:solidFill>
                  <a:schemeClr val="tx1">
                    <a:lumMod val="75000"/>
                    <a:lumOff val="25000"/>
                  </a:schemeClr>
                </a:solidFill>
                <a:latin typeface="Arial" pitchFamily="34" charset="0"/>
                <a:cs typeface="Arial" pitchFamily="34" charset="0"/>
              </a:defRPr>
            </a:lvl2pPr>
            <a:lvl3pPr marL="690563" indent="-222250">
              <a:lnSpc>
                <a:spcPct val="112000"/>
              </a:lnSpc>
              <a:buClr>
                <a:srgbClr val="EF4142"/>
              </a:buClr>
              <a:buFont typeface="Arial" pitchFamily="34" charset="0"/>
              <a:buChar char="•"/>
              <a:tabLst/>
              <a:defRPr sz="2000">
                <a:solidFill>
                  <a:schemeClr val="tx1">
                    <a:lumMod val="75000"/>
                    <a:lumOff val="25000"/>
                  </a:schemeClr>
                </a:solidFill>
                <a:latin typeface="Arial" pitchFamily="34" charset="0"/>
                <a:cs typeface="Arial" pitchFamily="34" charset="0"/>
              </a:defRPr>
            </a:lvl3pPr>
            <a:lvl4pPr marL="914400" indent="-227013">
              <a:lnSpc>
                <a:spcPct val="112000"/>
              </a:lnSpc>
              <a:buClr>
                <a:srgbClr val="EF4142"/>
              </a:buClr>
              <a:tabLst/>
              <a:defRPr sz="1800">
                <a:solidFill>
                  <a:schemeClr val="tx1">
                    <a:lumMod val="75000"/>
                    <a:lumOff val="25000"/>
                  </a:schemeClr>
                </a:solidFill>
                <a:latin typeface="Arial" pitchFamily="34" charset="0"/>
                <a:cs typeface="Arial" pitchFamily="34" charset="0"/>
              </a:defRPr>
            </a:lvl4pPr>
            <a:lvl5pPr marL="1147763" indent="-227013">
              <a:lnSpc>
                <a:spcPct val="112000"/>
              </a:lnSpc>
              <a:buClr>
                <a:srgbClr val="EF4142"/>
              </a:buClr>
              <a:defRPr sz="1800">
                <a:solidFill>
                  <a:schemeClr val="tx1">
                    <a:lumMod val="75000"/>
                    <a:lumOff val="25000"/>
                  </a:schemeClr>
                </a:solidFill>
                <a:latin typeface="Arial" pitchFamily="34" charset="0"/>
                <a:cs typeface="Arial" pitchFamily="34" charset="0"/>
              </a:defRPr>
            </a:lvl5pPr>
          </a:lstStyle>
          <a:p>
            <a:pPr lvl="0"/>
            <a:r>
              <a:rPr lang="en-US"/>
              <a:t>First level, Arial Regular 24pt</a:t>
            </a:r>
          </a:p>
          <a:p>
            <a:pPr lvl="1"/>
            <a:r>
              <a:rPr lang="en-US"/>
              <a:t>Second level, Arial Regular 22pt</a:t>
            </a:r>
          </a:p>
          <a:p>
            <a:pPr lvl="2"/>
            <a:r>
              <a:rPr lang="en-US"/>
              <a:t>Third level, Arial </a:t>
            </a:r>
            <a:r>
              <a:rPr lang="en-US" err="1"/>
              <a:t>Reglar</a:t>
            </a:r>
            <a:r>
              <a:rPr lang="en-US"/>
              <a:t> 18pt</a:t>
            </a:r>
          </a:p>
          <a:p>
            <a:pPr lvl="3"/>
            <a:r>
              <a:rPr lang="en-US"/>
              <a:t>Fourth level, Arial </a:t>
            </a:r>
            <a:r>
              <a:rPr lang="en-US" err="1"/>
              <a:t>Reglar</a:t>
            </a:r>
            <a:r>
              <a:rPr lang="en-US"/>
              <a:t> 18pt</a:t>
            </a:r>
          </a:p>
          <a:p>
            <a:pPr lvl="4"/>
            <a:r>
              <a:rPr lang="en-US"/>
              <a:t>Fifth level, Arial </a:t>
            </a:r>
            <a:r>
              <a:rPr lang="en-US" err="1"/>
              <a:t>Reglar</a:t>
            </a:r>
            <a:r>
              <a:rPr lang="en-US"/>
              <a:t> 18pt</a:t>
            </a:r>
          </a:p>
        </p:txBody>
      </p:sp>
      <p:sp>
        <p:nvSpPr>
          <p:cNvPr id="7" name="Title Placeholder 1"/>
          <p:cNvSpPr>
            <a:spLocks noGrp="1"/>
          </p:cNvSpPr>
          <p:nvPr>
            <p:ph type="title" hasCustomPrompt="1"/>
          </p:nvPr>
        </p:nvSpPr>
        <p:spPr bwMode="auto">
          <a:xfrm>
            <a:off x="159337" y="537324"/>
            <a:ext cx="11570396" cy="897252"/>
          </a:xfrm>
          <a:prstGeom prst="rect">
            <a:avLst/>
          </a:prstGeom>
          <a:noFill/>
          <a:ln w="9525">
            <a:noFill/>
            <a:miter lim="800000"/>
            <a:headEnd/>
            <a:tailEnd/>
          </a:ln>
        </p:spPr>
        <p:txBody>
          <a:bodyPr lIns="91440" tIns="0" rIns="0" bIns="0"/>
          <a:lstStyle/>
          <a:p>
            <a:pPr lvl="0"/>
            <a:r>
              <a:rPr lang="en-US"/>
              <a:t>Headline in Arial Bold 36pt</a:t>
            </a:r>
          </a:p>
        </p:txBody>
      </p:sp>
      <p:sp>
        <p:nvSpPr>
          <p:cNvPr id="6" name="Slide Number Placeholder 5"/>
          <p:cNvSpPr>
            <a:spLocks noGrp="1"/>
          </p:cNvSpPr>
          <p:nvPr>
            <p:ph type="sldNum" sz="quarter" idx="4"/>
          </p:nvPr>
        </p:nvSpPr>
        <p:spPr>
          <a:xfrm>
            <a:off x="10939549" y="6355217"/>
            <a:ext cx="1252451" cy="304800"/>
          </a:xfrm>
          <a:prstGeom prst="rect">
            <a:avLst/>
          </a:prstGeom>
          <a:noFill/>
        </p:spPr>
        <p:txBody>
          <a:bodyPr vert="horz" lIns="91440" tIns="45720" rIns="91440" bIns="45720" rtlCol="0" anchor="ctr"/>
          <a:lstStyle>
            <a:lvl1pPr algn="ctr" fontAlgn="auto">
              <a:spcBef>
                <a:spcPts val="0"/>
              </a:spcBef>
              <a:spcAft>
                <a:spcPts val="0"/>
              </a:spcAft>
              <a:defRPr sz="1050" b="0">
                <a:ln>
                  <a:noFill/>
                </a:ln>
                <a:solidFill>
                  <a:srgbClr val="5F5F5F"/>
                </a:solidFill>
                <a:latin typeface="+mn-lt"/>
                <a:cs typeface="+mn-cs"/>
              </a:defRPr>
            </a:lvl1pPr>
          </a:lstStyle>
          <a:p>
            <a:pPr>
              <a:defRPr/>
            </a:pPr>
            <a:fld id="{B8C3CD40-D32D-4A66-9ED6-B023972553E0}" type="slidenum">
              <a:rPr lang="en-US" smtClean="0"/>
              <a:pPr>
                <a:defRPr/>
              </a:pPr>
              <a:t>‹#›</a:t>
            </a:fld>
            <a:endParaRPr lang="en-US"/>
          </a:p>
        </p:txBody>
      </p:sp>
    </p:spTree>
    <p:extLst>
      <p:ext uri="{BB962C8B-B14F-4D97-AF65-F5344CB8AC3E}">
        <p14:creationId xmlns:p14="http://schemas.microsoft.com/office/powerpoint/2010/main" val="35855636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96">
          <p15:clr>
            <a:srgbClr val="FBAE40"/>
          </p15:clr>
        </p15:guide>
        <p15:guide id="4" pos="288">
          <p15:clr>
            <a:srgbClr val="FBAE40"/>
          </p15:clr>
        </p15:guide>
        <p15:guide id="5" orient="horz" pos="1104">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userDrawn="1">
  <p:cSld name="1_Title Slide - Graphic">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B40E013F-E4C4-4D8B-BEFC-A8384114DD56}"/>
              </a:ext>
            </a:extLst>
          </p:cNvPr>
          <p:cNvSpPr>
            <a:spLocks noGrp="1"/>
          </p:cNvSpPr>
          <p:nvPr>
            <p:ph idx="10"/>
          </p:nvPr>
        </p:nvSpPr>
        <p:spPr>
          <a:xfrm>
            <a:off x="0" y="0"/>
            <a:ext cx="12192000" cy="5029200"/>
          </a:xfrm>
        </p:spPr>
        <p:txBody>
          <a:bodyPr/>
          <a:lstStyle>
            <a:lvl1pPr marL="0" indent="0">
              <a:buNone/>
              <a:defRPr/>
            </a:lvl1pPr>
          </a:lstStyle>
          <a:p>
            <a:pPr lvl="0"/>
            <a:r>
              <a:rPr lang="en-US"/>
              <a:t>Click to edit Master text styles</a:t>
            </a:r>
          </a:p>
        </p:txBody>
      </p:sp>
      <p:pic>
        <p:nvPicPr>
          <p:cNvPr id="6" name="Picture 5">
            <a:extLst>
              <a:ext uri="{FF2B5EF4-FFF2-40B4-BE49-F238E27FC236}">
                <a16:creationId xmlns:a16="http://schemas.microsoft.com/office/drawing/2014/main" id="{6AC35269-980A-4888-BAC9-8EFAF3E65FE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363200" y="5499320"/>
            <a:ext cx="1605007" cy="1141338"/>
          </a:xfrm>
          <a:prstGeom prst="rect">
            <a:avLst/>
          </a:prstGeom>
        </p:spPr>
      </p:pic>
      <p:sp>
        <p:nvSpPr>
          <p:cNvPr id="7" name="Rectangle 6">
            <a:extLst>
              <a:ext uri="{FF2B5EF4-FFF2-40B4-BE49-F238E27FC236}">
                <a16:creationId xmlns:a16="http://schemas.microsoft.com/office/drawing/2014/main" id="{7B38510F-3344-4BC0-A13A-9A9BC68FF056}"/>
              </a:ext>
            </a:extLst>
          </p:cNvPr>
          <p:cNvSpPr/>
          <p:nvPr userDrawn="1"/>
        </p:nvSpPr>
        <p:spPr>
          <a:xfrm>
            <a:off x="0" y="5029200"/>
            <a:ext cx="12192000" cy="9144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38A8953-D3FE-4542-8C50-24486773F732}"/>
              </a:ext>
            </a:extLst>
          </p:cNvPr>
          <p:cNvSpPr>
            <a:spLocks noGrp="1"/>
          </p:cNvSpPr>
          <p:nvPr>
            <p:ph type="ctrTitle"/>
          </p:nvPr>
        </p:nvSpPr>
        <p:spPr>
          <a:xfrm>
            <a:off x="304797" y="5486400"/>
            <a:ext cx="11582400" cy="677108"/>
          </a:xfrm>
        </p:spPr>
        <p:txBody>
          <a:bodyPr wrap="square" tIns="0" bIns="0" anchor="b">
            <a:normAutofit/>
          </a:bodyPr>
          <a:lstStyle>
            <a:lvl1pPr algn="l">
              <a:lnSpc>
                <a:spcPct val="100000"/>
              </a:lnSpc>
              <a:defRPr sz="4400" b="1" spc="-150" baseline="0">
                <a:solidFill>
                  <a:schemeClr val="bg2"/>
                </a:solidFill>
                <a:latin typeface="+mj-lt"/>
              </a:defRPr>
            </a:lvl1pPr>
          </a:lstStyle>
          <a:p>
            <a:r>
              <a:rPr lang="en-US"/>
              <a:t>Click to edit Master title style</a:t>
            </a:r>
          </a:p>
        </p:txBody>
      </p:sp>
      <p:sp>
        <p:nvSpPr>
          <p:cNvPr id="10" name="Subtitle 2">
            <a:extLst>
              <a:ext uri="{FF2B5EF4-FFF2-40B4-BE49-F238E27FC236}">
                <a16:creationId xmlns:a16="http://schemas.microsoft.com/office/drawing/2014/main" id="{5611F31E-843E-420E-8A95-6900895E7522}"/>
              </a:ext>
            </a:extLst>
          </p:cNvPr>
          <p:cNvSpPr>
            <a:spLocks noGrp="1"/>
          </p:cNvSpPr>
          <p:nvPr>
            <p:ph type="subTitle" idx="1"/>
          </p:nvPr>
        </p:nvSpPr>
        <p:spPr>
          <a:xfrm>
            <a:off x="304800" y="6151420"/>
            <a:ext cx="11582397" cy="604233"/>
          </a:xfrm>
        </p:spPr>
        <p:txBody>
          <a:bodyPr lIns="0" rIns="0">
            <a:noAutofit/>
          </a:bodyPr>
          <a:lstStyle>
            <a:lvl1pPr marL="0" indent="0" algn="l">
              <a:lnSpc>
                <a:spcPct val="100000"/>
              </a:lnSpc>
              <a:spcBef>
                <a:spcPts val="0"/>
              </a:spcBef>
              <a:buNone/>
              <a:defRPr sz="20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815371448"/>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19525" y="219456"/>
            <a:ext cx="6376547" cy="1066006"/>
          </a:xfrm>
        </p:spPr>
        <p:txBody>
          <a:bodyPr anchor="t"/>
          <a:lstStyle/>
          <a:p>
            <a:r>
              <a:rPr lang="en-US"/>
              <a:t>Click to edit Master title style</a:t>
            </a:r>
          </a:p>
        </p:txBody>
      </p:sp>
      <p:sp>
        <p:nvSpPr>
          <p:cNvPr id="10" name="Picture Placeholder 9">
            <a:extLst>
              <a:ext uri="{FF2B5EF4-FFF2-40B4-BE49-F238E27FC236}">
                <a16:creationId xmlns:a16="http://schemas.microsoft.com/office/drawing/2014/main" id="{AC455FC9-9346-2F53-C58C-5C64036CD926}"/>
              </a:ext>
            </a:extLst>
          </p:cNvPr>
          <p:cNvSpPr>
            <a:spLocks noGrp="1"/>
          </p:cNvSpPr>
          <p:nvPr>
            <p:ph type="pic" sz="quarter" idx="13" hasCustomPrompt="1"/>
          </p:nvPr>
        </p:nvSpPr>
        <p:spPr>
          <a:xfrm>
            <a:off x="274320" y="268573"/>
            <a:ext cx="4419600" cy="6325969"/>
          </a:xfrm>
          <a:custGeom>
            <a:avLst/>
            <a:gdLst>
              <a:gd name="connsiteX0" fmla="*/ 300746 w 4381500"/>
              <a:gd name="connsiteY0" fmla="*/ 0 h 6290961"/>
              <a:gd name="connsiteX1" fmla="*/ 4080754 w 4381500"/>
              <a:gd name="connsiteY1" fmla="*/ 0 h 6290961"/>
              <a:gd name="connsiteX2" fmla="*/ 4381500 w 4381500"/>
              <a:gd name="connsiteY2" fmla="*/ 300746 h 6290961"/>
              <a:gd name="connsiteX3" fmla="*/ 4381500 w 4381500"/>
              <a:gd name="connsiteY3" fmla="*/ 5990215 h 6290961"/>
              <a:gd name="connsiteX4" fmla="*/ 4080754 w 4381500"/>
              <a:gd name="connsiteY4" fmla="*/ 6290961 h 6290961"/>
              <a:gd name="connsiteX5" fmla="*/ 300746 w 4381500"/>
              <a:gd name="connsiteY5" fmla="*/ 6290961 h 6290961"/>
              <a:gd name="connsiteX6" fmla="*/ 0 w 4381500"/>
              <a:gd name="connsiteY6" fmla="*/ 5990215 h 6290961"/>
              <a:gd name="connsiteX7" fmla="*/ 0 w 4381500"/>
              <a:gd name="connsiteY7" fmla="*/ 300746 h 6290961"/>
              <a:gd name="connsiteX8" fmla="*/ 300746 w 4381500"/>
              <a:gd name="connsiteY8" fmla="*/ 0 h 62909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81500" h="6290961">
                <a:moveTo>
                  <a:pt x="300746" y="0"/>
                </a:moveTo>
                <a:lnTo>
                  <a:pt x="4080754" y="0"/>
                </a:lnTo>
                <a:cubicBezTo>
                  <a:pt x="4246851" y="0"/>
                  <a:pt x="4381500" y="134649"/>
                  <a:pt x="4381500" y="300746"/>
                </a:cubicBezTo>
                <a:lnTo>
                  <a:pt x="4381500" y="5990215"/>
                </a:lnTo>
                <a:cubicBezTo>
                  <a:pt x="4381500" y="6156312"/>
                  <a:pt x="4246851" y="6290961"/>
                  <a:pt x="4080754" y="6290961"/>
                </a:cubicBezTo>
                <a:lnTo>
                  <a:pt x="300746" y="6290961"/>
                </a:lnTo>
                <a:cubicBezTo>
                  <a:pt x="134649" y="6290961"/>
                  <a:pt x="0" y="6156312"/>
                  <a:pt x="0" y="5990215"/>
                </a:cubicBezTo>
                <a:lnTo>
                  <a:pt x="0" y="300746"/>
                </a:lnTo>
                <a:cubicBezTo>
                  <a:pt x="0" y="134649"/>
                  <a:pt x="134649" y="0"/>
                  <a:pt x="300746" y="0"/>
                </a:cubicBez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19526" y="1285462"/>
            <a:ext cx="6376546" cy="4986355"/>
          </a:xfrm>
        </p:spPr>
        <p:txBody>
          <a:bodyPr anchor="b"/>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919526" y="6387737"/>
            <a:ext cx="2703777" cy="338328"/>
          </a:xfrm>
        </p:spPr>
        <p:txBody>
          <a:bodyPr/>
          <a:lstStyle/>
          <a:p>
            <a:r>
              <a:rPr lang="en-US"/>
              <a:t>Sample Footer Text</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C4801C4-BD33-47CA-B204-FEE9BA7A0B92}" type="datetime1">
              <a:rPr lang="en-US" smtClean="0"/>
              <a:t>6/19/2026</a:t>
            </a:fld>
            <a:endParaRPr lang="en-US"/>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8116806-1FD2-4A57-B5EA-7014AB76383B}" type="slidenum">
              <a:rPr lang="en-US" smtClean="0"/>
              <a:t>‹#›</a:t>
            </a:fld>
            <a:endParaRPr lang="en-US"/>
          </a:p>
        </p:txBody>
      </p:sp>
    </p:spTree>
    <p:extLst>
      <p:ext uri="{BB962C8B-B14F-4D97-AF65-F5344CB8AC3E}">
        <p14:creationId xmlns:p14="http://schemas.microsoft.com/office/powerpoint/2010/main" val="3673946092"/>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theme" Target="../theme/theme1.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slideLayout" Target="../slideLayouts/slideLayout93.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9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slideLayout" Target="../slideLayouts/slideLayout9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
            <a:ext cx="11582400" cy="848411"/>
          </a:xfrm>
          <a:prstGeom prst="rect">
            <a:avLst/>
          </a:prstGeom>
        </p:spPr>
        <p:txBody>
          <a:bodyPr vert="horz" lIns="0" tIns="45720" rIns="0" bIns="45720" rtlCol="0" anchor="b" anchorCtr="0">
            <a:normAutofit/>
          </a:bodyPr>
          <a:lstStyle/>
          <a:p>
            <a:r>
              <a:rPr lang="en-US"/>
              <a:t>Click to edit Master title style</a:t>
            </a:r>
          </a:p>
        </p:txBody>
      </p:sp>
      <p:sp>
        <p:nvSpPr>
          <p:cNvPr id="3" name="Text Placeholder 2"/>
          <p:cNvSpPr>
            <a:spLocks noGrp="1"/>
          </p:cNvSpPr>
          <p:nvPr>
            <p:ph type="body" idx="1"/>
          </p:nvPr>
        </p:nvSpPr>
        <p:spPr>
          <a:xfrm>
            <a:off x="304800" y="1188720"/>
            <a:ext cx="11581853" cy="521208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descr="A blue and black logo&#10;&#10;AI-generated content may be incorrect.">
            <a:extLst>
              <a:ext uri="{FF2B5EF4-FFF2-40B4-BE49-F238E27FC236}">
                <a16:creationId xmlns:a16="http://schemas.microsoft.com/office/drawing/2014/main" id="{5EC8A33C-A0A1-CFEC-88AB-3ADB2C4E8E9A}"/>
              </a:ext>
            </a:extLst>
          </p:cNvPr>
          <p:cNvPicPr>
            <a:picLocks noChangeAspect="1"/>
          </p:cNvPicPr>
          <p:nvPr/>
        </p:nvPicPr>
        <p:blipFill>
          <a:blip r:embed="rId96" cstate="screen">
            <a:extLst>
              <a:ext uri="{28A0092B-C50C-407E-A947-70E740481C1C}">
                <a14:useLocalDpi xmlns:a14="http://schemas.microsoft.com/office/drawing/2010/main"/>
              </a:ext>
            </a:extLst>
          </a:blip>
          <a:stretch>
            <a:fillRect/>
          </a:stretch>
        </p:blipFill>
        <p:spPr>
          <a:xfrm>
            <a:off x="11033083" y="6293146"/>
            <a:ext cx="1006243" cy="457200"/>
          </a:xfrm>
          <a:prstGeom prst="rect">
            <a:avLst/>
          </a:prstGeom>
        </p:spPr>
      </p:pic>
      <p:pic>
        <p:nvPicPr>
          <p:cNvPr id="5" name="Picture 4" descr="A blue and black logo&#10;&#10;AI-generated content may be incorrect.">
            <a:extLst>
              <a:ext uri="{FF2B5EF4-FFF2-40B4-BE49-F238E27FC236}">
                <a16:creationId xmlns:a16="http://schemas.microsoft.com/office/drawing/2014/main" id="{75890EDA-5BB4-E4F8-40EF-BF0F67A224A9}"/>
              </a:ext>
            </a:extLst>
          </p:cNvPr>
          <p:cNvPicPr>
            <a:picLocks noChangeAspect="1"/>
          </p:cNvPicPr>
          <p:nvPr/>
        </p:nvPicPr>
        <p:blipFill>
          <a:blip r:embed="rId96" cstate="screen">
            <a:extLst>
              <a:ext uri="{28A0092B-C50C-407E-A947-70E740481C1C}">
                <a14:useLocalDpi xmlns:a14="http://schemas.microsoft.com/office/drawing/2010/main"/>
              </a:ext>
            </a:extLst>
          </a:blip>
          <a:stretch>
            <a:fillRect/>
          </a:stretch>
        </p:blipFill>
        <p:spPr>
          <a:xfrm>
            <a:off x="11033083" y="6293146"/>
            <a:ext cx="1006243" cy="457200"/>
          </a:xfrm>
          <a:prstGeom prst="rect">
            <a:avLst/>
          </a:prstGeom>
        </p:spPr>
      </p:pic>
      <p:sp>
        <p:nvSpPr>
          <p:cNvPr id="6" name="TextBox 5">
            <a:extLst>
              <a:ext uri="{FF2B5EF4-FFF2-40B4-BE49-F238E27FC236}">
                <a16:creationId xmlns:a16="http://schemas.microsoft.com/office/drawing/2014/main" id="{08AEE337-5C91-FCCC-6E07-AA7EE41E6844}"/>
              </a:ext>
            </a:extLst>
          </p:cNvPr>
          <p:cNvSpPr txBox="1"/>
          <p:nvPr/>
        </p:nvSpPr>
        <p:spPr>
          <a:xfrm>
            <a:off x="0" y="6583680"/>
            <a:ext cx="457200" cy="246221"/>
          </a:xfrm>
          <a:prstGeom prst="rect">
            <a:avLst/>
          </a:prstGeom>
          <a:noFill/>
        </p:spPr>
        <p:txBody>
          <a:bodyPr wrap="square" rtlCol="0">
            <a:spAutoFit/>
          </a:bodyPr>
          <a:lstStyle/>
          <a:p>
            <a:pPr algn="ctr"/>
            <a:fld id="{7F1BAE7A-5517-431C-90DC-73FCE4820649}" type="slidenum">
              <a:rPr lang="en-US" sz="1000" smtClean="0">
                <a:solidFill>
                  <a:schemeClr val="tx2"/>
                </a:solidFill>
              </a:rPr>
              <a:pPr algn="ctr"/>
              <a:t>‹#›</a:t>
            </a:fld>
            <a:endParaRPr lang="en-US" sz="1000">
              <a:solidFill>
                <a:schemeClr val="tx2"/>
              </a:solidFill>
            </a:endParaRPr>
          </a:p>
        </p:txBody>
      </p:sp>
    </p:spTree>
    <p:extLst>
      <p:ext uri="{BB962C8B-B14F-4D97-AF65-F5344CB8AC3E}">
        <p14:creationId xmlns:p14="http://schemas.microsoft.com/office/powerpoint/2010/main" val="2521515908"/>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 id="2147483836" r:id="rId17"/>
    <p:sldLayoutId id="2147483837" r:id="rId18"/>
    <p:sldLayoutId id="2147483838" r:id="rId19"/>
    <p:sldLayoutId id="2147483839" r:id="rId20"/>
    <p:sldLayoutId id="2147483840" r:id="rId21"/>
    <p:sldLayoutId id="2147483841" r:id="rId22"/>
    <p:sldLayoutId id="2147483842" r:id="rId23"/>
    <p:sldLayoutId id="2147483843" r:id="rId24"/>
    <p:sldLayoutId id="2147483844" r:id="rId25"/>
    <p:sldLayoutId id="2147483845" r:id="rId26"/>
    <p:sldLayoutId id="2147483846" r:id="rId27"/>
    <p:sldLayoutId id="2147483847" r:id="rId28"/>
    <p:sldLayoutId id="2147483848" r:id="rId29"/>
    <p:sldLayoutId id="2147483849" r:id="rId30"/>
    <p:sldLayoutId id="2147483850" r:id="rId31"/>
    <p:sldLayoutId id="2147483851" r:id="rId32"/>
    <p:sldLayoutId id="2147483852" r:id="rId33"/>
    <p:sldLayoutId id="2147483853" r:id="rId34"/>
    <p:sldLayoutId id="2147483854" r:id="rId35"/>
    <p:sldLayoutId id="2147483855" r:id="rId36"/>
    <p:sldLayoutId id="2147483856" r:id="rId37"/>
    <p:sldLayoutId id="2147483857" r:id="rId38"/>
    <p:sldLayoutId id="2147483858" r:id="rId39"/>
    <p:sldLayoutId id="2147483859" r:id="rId40"/>
    <p:sldLayoutId id="2147483860" r:id="rId41"/>
    <p:sldLayoutId id="2147483861" r:id="rId42"/>
    <p:sldLayoutId id="2147483862" r:id="rId43"/>
    <p:sldLayoutId id="2147483863" r:id="rId44"/>
    <p:sldLayoutId id="2147483864" r:id="rId45"/>
    <p:sldLayoutId id="2147483865" r:id="rId46"/>
    <p:sldLayoutId id="2147483866" r:id="rId47"/>
    <p:sldLayoutId id="2147483867" r:id="rId48"/>
    <p:sldLayoutId id="2147483868" r:id="rId49"/>
    <p:sldLayoutId id="2147483869" r:id="rId50"/>
    <p:sldLayoutId id="2147483870" r:id="rId51"/>
    <p:sldLayoutId id="2147483871" r:id="rId52"/>
    <p:sldLayoutId id="2147483872" r:id="rId53"/>
    <p:sldLayoutId id="2147483873" r:id="rId54"/>
    <p:sldLayoutId id="2147483874" r:id="rId55"/>
    <p:sldLayoutId id="2147483875" r:id="rId56"/>
    <p:sldLayoutId id="2147483876" r:id="rId57"/>
    <p:sldLayoutId id="2147483877" r:id="rId58"/>
    <p:sldLayoutId id="2147483878" r:id="rId59"/>
    <p:sldLayoutId id="2147483879" r:id="rId60"/>
    <p:sldLayoutId id="2147483880" r:id="rId61"/>
    <p:sldLayoutId id="2147483881" r:id="rId62"/>
    <p:sldLayoutId id="2147483882" r:id="rId63"/>
    <p:sldLayoutId id="2147483883" r:id="rId64"/>
    <p:sldLayoutId id="2147483884" r:id="rId65"/>
    <p:sldLayoutId id="2147483885" r:id="rId66"/>
    <p:sldLayoutId id="2147483886" r:id="rId67"/>
    <p:sldLayoutId id="2147483887" r:id="rId68"/>
    <p:sldLayoutId id="2147483888" r:id="rId69"/>
    <p:sldLayoutId id="2147483889" r:id="rId70"/>
    <p:sldLayoutId id="2147483890" r:id="rId71"/>
    <p:sldLayoutId id="2147483891" r:id="rId72"/>
    <p:sldLayoutId id="2147483892" r:id="rId73"/>
    <p:sldLayoutId id="2147483893" r:id="rId74"/>
    <p:sldLayoutId id="2147483894" r:id="rId75"/>
    <p:sldLayoutId id="2147483895" r:id="rId76"/>
    <p:sldLayoutId id="2147483896" r:id="rId77"/>
    <p:sldLayoutId id="2147483897" r:id="rId78"/>
    <p:sldLayoutId id="2147483898" r:id="rId79"/>
    <p:sldLayoutId id="2147483899" r:id="rId80"/>
    <p:sldLayoutId id="2147483900" r:id="rId81"/>
    <p:sldLayoutId id="2147483901" r:id="rId82"/>
    <p:sldLayoutId id="2147483902" r:id="rId83"/>
    <p:sldLayoutId id="2147483903" r:id="rId84"/>
    <p:sldLayoutId id="2147483904" r:id="rId85"/>
    <p:sldLayoutId id="2147483801" r:id="rId86"/>
    <p:sldLayoutId id="2147483802" r:id="rId87"/>
    <p:sldLayoutId id="2147483806" r:id="rId88"/>
    <p:sldLayoutId id="2147483818" r:id="rId89"/>
    <p:sldLayoutId id="2147483815" r:id="rId90"/>
    <p:sldLayoutId id="2147483814" r:id="rId91"/>
    <p:sldLayoutId id="2147483909" r:id="rId92"/>
    <p:sldLayoutId id="2147483910" r:id="rId93"/>
    <p:sldLayoutId id="2147483911" r:id="rId94"/>
  </p:sldLayoutIdLst>
  <p:hf sldNum="0" hdr="0" ftr="0" dt="0"/>
  <p:txStyles>
    <p:titleStyle>
      <a:lvl1pPr algn="l" defTabSz="685800" rtl="0" eaLnBrk="1" latinLnBrk="0" hangingPunct="1">
        <a:lnSpc>
          <a:spcPct val="90000"/>
        </a:lnSpc>
        <a:spcBef>
          <a:spcPct val="0"/>
        </a:spcBef>
        <a:buNone/>
        <a:defRPr sz="3600" b="1" kern="1200" cap="none" baseline="0">
          <a:solidFill>
            <a:schemeClr val="tx1"/>
          </a:solidFill>
          <a:latin typeface="+mj-lt"/>
          <a:ea typeface="Inter" panose="02000503000000020004" pitchFamily="2" charset="0"/>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685800" rtl="0" eaLnBrk="1" latinLnBrk="0" hangingPunct="1">
        <a:lnSpc>
          <a:spcPct val="100000"/>
        </a:lnSpc>
        <a:spcBef>
          <a:spcPts val="0"/>
        </a:spcBef>
        <a:spcAft>
          <a:spcPts val="1200"/>
        </a:spcAft>
        <a:buFont typeface="Arial" panose="020B0604020202020204" pitchFamily="34" charset="0"/>
        <a:buChar char="•"/>
        <a:defRPr sz="2400" kern="1200" spc="0" baseline="0">
          <a:solidFill>
            <a:schemeClr val="tx2"/>
          </a:solidFill>
          <a:latin typeface="+mn-lt"/>
          <a:ea typeface="Inter" panose="02000503000000020004" pitchFamily="2" charset="0"/>
          <a:cs typeface="+mn-cs"/>
        </a:defRPr>
      </a:lvl1pPr>
      <a:lvl2pPr marL="685800" indent="-342900" algn="l" defTabSz="685800" rtl="0" eaLnBrk="1" latinLnBrk="0" hangingPunct="1">
        <a:lnSpc>
          <a:spcPct val="100000"/>
        </a:lnSpc>
        <a:spcBef>
          <a:spcPts val="0"/>
        </a:spcBef>
        <a:spcAft>
          <a:spcPts val="1200"/>
        </a:spcAft>
        <a:buFont typeface="Arial" panose="020B0604020202020204" pitchFamily="34" charset="0"/>
        <a:buChar char="•"/>
        <a:defRPr sz="2000" kern="1200" spc="0" baseline="0">
          <a:solidFill>
            <a:schemeClr val="bg2"/>
          </a:solidFill>
          <a:latin typeface="+mn-lt"/>
          <a:ea typeface="Inter" panose="02000503000000020004" pitchFamily="2" charset="0"/>
          <a:cs typeface="+mn-cs"/>
        </a:defRPr>
      </a:lvl2pPr>
      <a:lvl3pPr marL="971550" indent="-285750" algn="l" defTabSz="685800" rtl="0" eaLnBrk="1" latinLnBrk="0" hangingPunct="1">
        <a:lnSpc>
          <a:spcPct val="100000"/>
        </a:lnSpc>
        <a:spcBef>
          <a:spcPts val="0"/>
        </a:spcBef>
        <a:spcAft>
          <a:spcPts val="1200"/>
        </a:spcAft>
        <a:buFont typeface="Arial" panose="020B0604020202020204" pitchFamily="34" charset="0"/>
        <a:buChar char="•"/>
        <a:defRPr sz="1800" kern="1200" spc="0" baseline="0">
          <a:solidFill>
            <a:schemeClr val="bg2"/>
          </a:solidFill>
          <a:latin typeface="+mn-lt"/>
          <a:ea typeface="Inter" panose="02000503000000020004" pitchFamily="2" charset="0"/>
          <a:cs typeface="+mn-cs"/>
        </a:defRPr>
      </a:lvl3pPr>
      <a:lvl4pPr marL="1314450" indent="-285750" algn="l" defTabSz="685800" rtl="0" eaLnBrk="1" latinLnBrk="0" hangingPunct="1">
        <a:lnSpc>
          <a:spcPct val="100000"/>
        </a:lnSpc>
        <a:spcBef>
          <a:spcPts val="0"/>
        </a:spcBef>
        <a:spcAft>
          <a:spcPts val="1200"/>
        </a:spcAft>
        <a:buFont typeface="Arial" panose="020B0604020202020204" pitchFamily="34" charset="0"/>
        <a:buChar char="•"/>
        <a:defRPr sz="1600" kern="1200" spc="0" baseline="0">
          <a:solidFill>
            <a:schemeClr val="bg2"/>
          </a:solidFill>
          <a:latin typeface="+mn-lt"/>
          <a:ea typeface="Inter" panose="02000503000000020004" pitchFamily="2" charset="0"/>
          <a:cs typeface="+mn-cs"/>
        </a:defRPr>
      </a:lvl4pPr>
      <a:lvl5pPr marL="1657350" indent="-285750" algn="l" defTabSz="685800" rtl="0" eaLnBrk="1" latinLnBrk="0" hangingPunct="1">
        <a:lnSpc>
          <a:spcPct val="100000"/>
        </a:lnSpc>
        <a:spcBef>
          <a:spcPts val="0"/>
        </a:spcBef>
        <a:spcAft>
          <a:spcPts val="1200"/>
        </a:spcAft>
        <a:buFont typeface="Arial" panose="020B0604020202020204" pitchFamily="34" charset="0"/>
        <a:buChar char="•"/>
        <a:defRPr sz="1600" kern="1200" spc="0" baseline="0">
          <a:solidFill>
            <a:schemeClr val="bg2"/>
          </a:solidFill>
          <a:latin typeface="+mn-lt"/>
          <a:ea typeface="Inter" panose="02000503000000020004" pitchFamily="2" charset="0"/>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xml.rels><?xml version="1.0" encoding="UTF-8" standalone="yes"?>
<Relationships xmlns="http://schemas.openxmlformats.org/package/2006/relationships"><Relationship Id="rId8" Type="http://schemas.openxmlformats.org/officeDocument/2006/relationships/image" Target="../media/image22.jpeg"/><Relationship Id="rId3" Type="http://schemas.microsoft.com/office/2018/10/relationships/comments" Target="../comments/modernComment_159_CF992F48.xml"/><Relationship Id="rId7"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59.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9.png"/></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1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1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4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DFECD-DBAD-4983-BCC9-0DCA1CBE5568}"/>
              </a:ext>
            </a:extLst>
          </p:cNvPr>
          <p:cNvSpPr>
            <a:spLocks noGrp="1"/>
          </p:cNvSpPr>
          <p:nvPr>
            <p:ph type="ctrTitle"/>
          </p:nvPr>
        </p:nvSpPr>
        <p:spPr>
          <a:xfrm>
            <a:off x="295370" y="5476973"/>
            <a:ext cx="9279470" cy="677108"/>
          </a:xfrm>
        </p:spPr>
        <p:txBody>
          <a:bodyPr/>
          <a:lstStyle/>
          <a:p>
            <a:r>
              <a:rPr lang="en-US" dirty="0"/>
              <a:t>GASB Examples </a:t>
            </a:r>
          </a:p>
        </p:txBody>
      </p:sp>
      <p:sp>
        <p:nvSpPr>
          <p:cNvPr id="7" name="Subtitle 6">
            <a:extLst>
              <a:ext uri="{FF2B5EF4-FFF2-40B4-BE49-F238E27FC236}">
                <a16:creationId xmlns:a16="http://schemas.microsoft.com/office/drawing/2014/main" id="{FD872FD0-20F6-4A83-8992-08E8B645FBDD}"/>
              </a:ext>
            </a:extLst>
          </p:cNvPr>
          <p:cNvSpPr>
            <a:spLocks noGrp="1"/>
          </p:cNvSpPr>
          <p:nvPr>
            <p:ph type="subTitle" idx="1"/>
          </p:nvPr>
        </p:nvSpPr>
        <p:spPr>
          <a:xfrm>
            <a:off x="295370" y="6151420"/>
            <a:ext cx="9279467" cy="604233"/>
          </a:xfrm>
        </p:spPr>
        <p:txBody>
          <a:bodyPr vert="horz" lIns="0" tIns="45720" rIns="0" bIns="45720" rtlCol="0" anchor="t">
            <a:noAutofit/>
          </a:bodyPr>
          <a:lstStyle/>
          <a:p>
            <a:r>
              <a:rPr lang="en-US" dirty="0"/>
              <a:t>July 31, 2026</a:t>
            </a:r>
          </a:p>
        </p:txBody>
      </p:sp>
      <p:pic>
        <p:nvPicPr>
          <p:cNvPr id="16" name="Picture Placeholder 15" descr="A group of people sitting around a table&#10;&#10;AI-generated content may be incorrect.">
            <a:extLst>
              <a:ext uri="{FF2B5EF4-FFF2-40B4-BE49-F238E27FC236}">
                <a16:creationId xmlns:a16="http://schemas.microsoft.com/office/drawing/2014/main" id="{5395ABB1-D458-C4CC-520E-3381C21389BD}"/>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a:xfrm>
            <a:off x="1" y="0"/>
            <a:ext cx="12192000" cy="5300663"/>
          </a:xfrm>
        </p:spPr>
      </p:pic>
    </p:spTree>
    <p:extLst>
      <p:ext uri="{BB962C8B-B14F-4D97-AF65-F5344CB8AC3E}">
        <p14:creationId xmlns:p14="http://schemas.microsoft.com/office/powerpoint/2010/main" val="116837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9072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Placeholder 98">
            <a:extLst>
              <a:ext uri="{FF2B5EF4-FFF2-40B4-BE49-F238E27FC236}">
                <a16:creationId xmlns:a16="http://schemas.microsoft.com/office/drawing/2014/main" id="{1885DB8A-3A2E-29A7-47F0-54E97E5A6191}"/>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a:ext>
            </a:extLst>
          </a:blip>
          <a:srcRect/>
          <a:stretch>
            <a:fillRect/>
          </a:stretch>
        </p:blipFill>
        <p:spPr>
          <a:prstGeom prst="ellipse">
            <a:avLst/>
          </a:prstGeom>
          <a:solidFill>
            <a:srgbClr val="0F3378"/>
          </a:solidFill>
          <a:ln w="9525">
            <a:solidFill>
              <a:srgbClr val="000000"/>
            </a:solidFill>
          </a:ln>
        </p:spPr>
      </p:pic>
      <p:sp>
        <p:nvSpPr>
          <p:cNvPr id="5" name="Text Placeholder 4">
            <a:extLst>
              <a:ext uri="{FF2B5EF4-FFF2-40B4-BE49-F238E27FC236}">
                <a16:creationId xmlns:a16="http://schemas.microsoft.com/office/drawing/2014/main" id="{6DFFADCF-D2C1-7D7C-A0E3-B15D4A612C30}"/>
              </a:ext>
            </a:extLst>
          </p:cNvPr>
          <p:cNvSpPr>
            <a:spLocks noGrp="1"/>
          </p:cNvSpPr>
          <p:nvPr>
            <p:ph type="body" sz="quarter" idx="18"/>
          </p:nvPr>
        </p:nvSpPr>
        <p:spPr>
          <a:xfrm>
            <a:off x="1947651" y="3284505"/>
            <a:ext cx="2426476" cy="239040"/>
          </a:xfrm>
        </p:spPr>
        <p:txBody>
          <a:bodyPr/>
          <a:lstStyle/>
          <a:p>
            <a:r>
              <a:rPr lang="fi-FI" dirty="0"/>
              <a:t>Partner</a:t>
            </a:r>
            <a:endParaRPr lang="en-US" dirty="0"/>
          </a:p>
        </p:txBody>
      </p:sp>
      <p:sp>
        <p:nvSpPr>
          <p:cNvPr id="6" name="Text Placeholder 5">
            <a:extLst>
              <a:ext uri="{FF2B5EF4-FFF2-40B4-BE49-F238E27FC236}">
                <a16:creationId xmlns:a16="http://schemas.microsoft.com/office/drawing/2014/main" id="{589A43F7-835B-044B-91F2-F08B74B95FBD}"/>
              </a:ext>
            </a:extLst>
          </p:cNvPr>
          <p:cNvSpPr>
            <a:spLocks noGrp="1"/>
          </p:cNvSpPr>
          <p:nvPr>
            <p:ph type="body" sz="quarter" idx="19"/>
          </p:nvPr>
        </p:nvSpPr>
        <p:spPr>
          <a:xfrm>
            <a:off x="1947651" y="2967194"/>
            <a:ext cx="2426476" cy="249556"/>
          </a:xfrm>
        </p:spPr>
        <p:txBody>
          <a:bodyPr/>
          <a:lstStyle/>
          <a:p>
            <a:r>
              <a:rPr lang="fi-FI" dirty="0"/>
              <a:t>Janeen Hathcock</a:t>
            </a:r>
            <a:endParaRPr lang="en-US" dirty="0"/>
          </a:p>
        </p:txBody>
      </p:sp>
      <p:sp>
        <p:nvSpPr>
          <p:cNvPr id="26" name="Text Placeholder 25">
            <a:extLst>
              <a:ext uri="{FF2B5EF4-FFF2-40B4-BE49-F238E27FC236}">
                <a16:creationId xmlns:a16="http://schemas.microsoft.com/office/drawing/2014/main" id="{9B0629BE-06C0-5846-DC56-8A6E74E736D1}"/>
              </a:ext>
            </a:extLst>
          </p:cNvPr>
          <p:cNvSpPr>
            <a:spLocks noGrp="1"/>
          </p:cNvSpPr>
          <p:nvPr>
            <p:ph type="body" sz="quarter" idx="21"/>
          </p:nvPr>
        </p:nvSpPr>
        <p:spPr>
          <a:xfrm>
            <a:off x="4882767" y="3284505"/>
            <a:ext cx="2426476" cy="239040"/>
          </a:xfrm>
        </p:spPr>
        <p:txBody>
          <a:bodyPr/>
          <a:lstStyle/>
          <a:p>
            <a:r>
              <a:rPr lang="en-US" dirty="0"/>
              <a:t>Partner</a:t>
            </a:r>
          </a:p>
        </p:txBody>
      </p:sp>
      <p:sp>
        <p:nvSpPr>
          <p:cNvPr id="27" name="Text Placeholder 26">
            <a:extLst>
              <a:ext uri="{FF2B5EF4-FFF2-40B4-BE49-F238E27FC236}">
                <a16:creationId xmlns:a16="http://schemas.microsoft.com/office/drawing/2014/main" id="{78D0CF02-0816-C9E6-B49C-AABC894EAF80}"/>
              </a:ext>
            </a:extLst>
          </p:cNvPr>
          <p:cNvSpPr>
            <a:spLocks noGrp="1"/>
          </p:cNvSpPr>
          <p:nvPr>
            <p:ph type="body" sz="quarter" idx="22"/>
          </p:nvPr>
        </p:nvSpPr>
        <p:spPr>
          <a:xfrm>
            <a:off x="4882767" y="2967194"/>
            <a:ext cx="2426476" cy="249556"/>
          </a:xfrm>
        </p:spPr>
        <p:txBody>
          <a:bodyPr/>
          <a:lstStyle/>
          <a:p>
            <a:r>
              <a:rPr lang="en-US" dirty="0"/>
              <a:t>David Peaden</a:t>
            </a:r>
          </a:p>
        </p:txBody>
      </p:sp>
      <p:sp>
        <p:nvSpPr>
          <p:cNvPr id="28" name="Text Placeholder 27">
            <a:extLst>
              <a:ext uri="{FF2B5EF4-FFF2-40B4-BE49-F238E27FC236}">
                <a16:creationId xmlns:a16="http://schemas.microsoft.com/office/drawing/2014/main" id="{C251D94D-5B82-4A22-BFED-973751479B09}"/>
              </a:ext>
            </a:extLst>
          </p:cNvPr>
          <p:cNvSpPr>
            <a:spLocks noGrp="1"/>
          </p:cNvSpPr>
          <p:nvPr>
            <p:ph type="body" sz="quarter" idx="24"/>
          </p:nvPr>
        </p:nvSpPr>
        <p:spPr>
          <a:xfrm>
            <a:off x="7799814" y="3284505"/>
            <a:ext cx="2426476" cy="239040"/>
          </a:xfrm>
        </p:spPr>
        <p:txBody>
          <a:bodyPr/>
          <a:lstStyle/>
          <a:p>
            <a:r>
              <a:rPr lang="en-US" dirty="0"/>
              <a:t>Director</a:t>
            </a:r>
          </a:p>
        </p:txBody>
      </p:sp>
      <p:sp>
        <p:nvSpPr>
          <p:cNvPr id="29" name="Text Placeholder 28">
            <a:extLst>
              <a:ext uri="{FF2B5EF4-FFF2-40B4-BE49-F238E27FC236}">
                <a16:creationId xmlns:a16="http://schemas.microsoft.com/office/drawing/2014/main" id="{DEBD11C0-5FE4-6EFD-7117-FB999779C9BA}"/>
              </a:ext>
            </a:extLst>
          </p:cNvPr>
          <p:cNvSpPr>
            <a:spLocks noGrp="1"/>
          </p:cNvSpPr>
          <p:nvPr>
            <p:ph type="body" sz="quarter" idx="25"/>
          </p:nvPr>
        </p:nvSpPr>
        <p:spPr>
          <a:xfrm>
            <a:off x="7799814" y="2967194"/>
            <a:ext cx="2426476" cy="249556"/>
          </a:xfrm>
        </p:spPr>
        <p:txBody>
          <a:bodyPr/>
          <a:lstStyle/>
          <a:p>
            <a:r>
              <a:rPr lang="en-US" dirty="0"/>
              <a:t>Shelley Goodrich</a:t>
            </a:r>
          </a:p>
        </p:txBody>
      </p:sp>
      <p:pic>
        <p:nvPicPr>
          <p:cNvPr id="101" name="Picture Placeholder 100">
            <a:extLst>
              <a:ext uri="{FF2B5EF4-FFF2-40B4-BE49-F238E27FC236}">
                <a16:creationId xmlns:a16="http://schemas.microsoft.com/office/drawing/2014/main" id="{85E08358-A767-05D5-FBED-90A12BE114E2}"/>
              </a:ext>
            </a:extLst>
          </p:cNvPr>
          <p:cNvPicPr>
            <a:picLocks noGrp="1" noChangeAspect="1"/>
          </p:cNvPicPr>
          <p:nvPr>
            <p:ph type="pic" sz="quarter" idx="29"/>
          </p:nvPr>
        </p:nvPicPr>
        <p:blipFill>
          <a:blip r:embed="rId5" cstate="screen">
            <a:extLst>
              <a:ext uri="{28A0092B-C50C-407E-A947-70E740481C1C}">
                <a14:useLocalDpi xmlns:a14="http://schemas.microsoft.com/office/drawing/2010/main"/>
              </a:ext>
            </a:extLst>
          </a:blip>
          <a:srcRect/>
          <a:stretch>
            <a:fillRect/>
          </a:stretch>
        </p:blipFill>
        <p:spPr>
          <a:prstGeom prst="ellipse">
            <a:avLst/>
          </a:prstGeom>
          <a:solidFill>
            <a:srgbClr val="0F3378"/>
          </a:solidFill>
          <a:ln w="9525">
            <a:solidFill>
              <a:srgbClr val="000000"/>
            </a:solidFill>
          </a:ln>
        </p:spPr>
      </p:pic>
      <p:pic>
        <p:nvPicPr>
          <p:cNvPr id="103" name="Picture Placeholder 102">
            <a:extLst>
              <a:ext uri="{FF2B5EF4-FFF2-40B4-BE49-F238E27FC236}">
                <a16:creationId xmlns:a16="http://schemas.microsoft.com/office/drawing/2014/main" id="{6BB0A7E0-7145-D487-324A-BCAB396D3E0F}"/>
              </a:ext>
            </a:extLst>
          </p:cNvPr>
          <p:cNvPicPr>
            <a:picLocks noGrp="1" noChangeAspect="1"/>
          </p:cNvPicPr>
          <p:nvPr>
            <p:ph type="pic" sz="quarter" idx="30"/>
          </p:nvPr>
        </p:nvPicPr>
        <p:blipFill>
          <a:blip r:embed="rId6" cstate="screen">
            <a:extLst>
              <a:ext uri="{28A0092B-C50C-407E-A947-70E740481C1C}">
                <a14:useLocalDpi xmlns:a14="http://schemas.microsoft.com/office/drawing/2010/main"/>
              </a:ext>
            </a:extLst>
          </a:blip>
          <a:srcRect/>
          <a:stretch>
            <a:fillRect/>
          </a:stretch>
        </p:blipFill>
        <p:spPr>
          <a:prstGeom prst="ellipse">
            <a:avLst/>
          </a:prstGeom>
          <a:solidFill>
            <a:srgbClr val="0F3378"/>
          </a:solidFill>
          <a:ln w="9525">
            <a:solidFill>
              <a:srgbClr val="000000"/>
            </a:solidFill>
          </a:ln>
        </p:spPr>
      </p:pic>
      <p:pic>
        <p:nvPicPr>
          <p:cNvPr id="105" name="Picture Placeholder 104">
            <a:extLst>
              <a:ext uri="{FF2B5EF4-FFF2-40B4-BE49-F238E27FC236}">
                <a16:creationId xmlns:a16="http://schemas.microsoft.com/office/drawing/2014/main" id="{72BAF575-F135-D1E3-8C83-EE67E2C7B718}"/>
              </a:ext>
            </a:extLst>
          </p:cNvPr>
          <p:cNvPicPr>
            <a:picLocks noGrp="1" noChangeAspect="1"/>
          </p:cNvPicPr>
          <p:nvPr>
            <p:ph type="pic" sz="quarter" idx="32"/>
          </p:nvPr>
        </p:nvPicPr>
        <p:blipFill>
          <a:blip r:embed="rId7" cstate="screen">
            <a:extLst>
              <a:ext uri="{28A0092B-C50C-407E-A947-70E740481C1C}">
                <a14:useLocalDpi xmlns:a14="http://schemas.microsoft.com/office/drawing/2010/main"/>
              </a:ext>
            </a:extLst>
          </a:blip>
          <a:srcRect/>
          <a:stretch>
            <a:fillRect/>
          </a:stretch>
        </p:blipFill>
        <p:spPr>
          <a:prstGeom prst="ellipse">
            <a:avLst/>
          </a:prstGeom>
          <a:solidFill>
            <a:srgbClr val="0F3378"/>
          </a:solidFill>
          <a:ln w="9525">
            <a:solidFill>
              <a:srgbClr val="000000"/>
            </a:solidFill>
          </a:ln>
        </p:spPr>
      </p:pic>
      <p:sp>
        <p:nvSpPr>
          <p:cNvPr id="33" name="Text Placeholder 32">
            <a:extLst>
              <a:ext uri="{FF2B5EF4-FFF2-40B4-BE49-F238E27FC236}">
                <a16:creationId xmlns:a16="http://schemas.microsoft.com/office/drawing/2014/main" id="{D005EE22-A040-157F-527F-7ED7671F5774}"/>
              </a:ext>
            </a:extLst>
          </p:cNvPr>
          <p:cNvSpPr>
            <a:spLocks noGrp="1"/>
          </p:cNvSpPr>
          <p:nvPr>
            <p:ph type="body" sz="quarter" idx="33"/>
          </p:nvPr>
        </p:nvSpPr>
        <p:spPr>
          <a:xfrm>
            <a:off x="1947651" y="5876435"/>
            <a:ext cx="2426476" cy="239040"/>
          </a:xfrm>
        </p:spPr>
        <p:txBody>
          <a:bodyPr/>
          <a:lstStyle/>
          <a:p>
            <a:r>
              <a:rPr lang="en-US" dirty="0"/>
              <a:t>Senior Manager</a:t>
            </a:r>
          </a:p>
        </p:txBody>
      </p:sp>
      <p:sp>
        <p:nvSpPr>
          <p:cNvPr id="34" name="Text Placeholder 33">
            <a:extLst>
              <a:ext uri="{FF2B5EF4-FFF2-40B4-BE49-F238E27FC236}">
                <a16:creationId xmlns:a16="http://schemas.microsoft.com/office/drawing/2014/main" id="{AC3D36EB-4C50-8828-491F-88CCD733D83C}"/>
              </a:ext>
            </a:extLst>
          </p:cNvPr>
          <p:cNvSpPr>
            <a:spLocks noGrp="1"/>
          </p:cNvSpPr>
          <p:nvPr>
            <p:ph type="body" sz="quarter" idx="34"/>
          </p:nvPr>
        </p:nvSpPr>
        <p:spPr>
          <a:xfrm>
            <a:off x="1947651" y="5559123"/>
            <a:ext cx="2426476" cy="249556"/>
          </a:xfrm>
        </p:spPr>
        <p:txBody>
          <a:bodyPr/>
          <a:lstStyle/>
          <a:p>
            <a:r>
              <a:rPr lang="en-US" dirty="0"/>
              <a:t>John Hagen</a:t>
            </a:r>
          </a:p>
        </p:txBody>
      </p:sp>
      <p:sp>
        <p:nvSpPr>
          <p:cNvPr id="35" name="Text Placeholder 34">
            <a:extLst>
              <a:ext uri="{FF2B5EF4-FFF2-40B4-BE49-F238E27FC236}">
                <a16:creationId xmlns:a16="http://schemas.microsoft.com/office/drawing/2014/main" id="{97572135-C762-3454-D60C-2964A454CB13}"/>
              </a:ext>
            </a:extLst>
          </p:cNvPr>
          <p:cNvSpPr>
            <a:spLocks noGrp="1"/>
          </p:cNvSpPr>
          <p:nvPr>
            <p:ph type="body" sz="quarter" idx="35"/>
          </p:nvPr>
        </p:nvSpPr>
        <p:spPr>
          <a:xfrm>
            <a:off x="4882767" y="5876435"/>
            <a:ext cx="2426476" cy="239040"/>
          </a:xfrm>
        </p:spPr>
        <p:txBody>
          <a:bodyPr/>
          <a:lstStyle/>
          <a:p>
            <a:r>
              <a:rPr lang="en-US" dirty="0"/>
              <a:t>Manager</a:t>
            </a:r>
          </a:p>
        </p:txBody>
      </p:sp>
      <p:sp>
        <p:nvSpPr>
          <p:cNvPr id="36" name="Text Placeholder 35">
            <a:extLst>
              <a:ext uri="{FF2B5EF4-FFF2-40B4-BE49-F238E27FC236}">
                <a16:creationId xmlns:a16="http://schemas.microsoft.com/office/drawing/2014/main" id="{8C748BF9-4B7B-2A6B-B3A3-CDF1F416508C}"/>
              </a:ext>
            </a:extLst>
          </p:cNvPr>
          <p:cNvSpPr>
            <a:spLocks noGrp="1"/>
          </p:cNvSpPr>
          <p:nvPr>
            <p:ph type="body" sz="quarter" idx="36"/>
          </p:nvPr>
        </p:nvSpPr>
        <p:spPr>
          <a:xfrm>
            <a:off x="4882767" y="5559123"/>
            <a:ext cx="2426476" cy="249556"/>
          </a:xfrm>
        </p:spPr>
        <p:txBody>
          <a:bodyPr/>
          <a:lstStyle/>
          <a:p>
            <a:r>
              <a:rPr lang="en-US" dirty="0"/>
              <a:t>Michaelyn Roelle-</a:t>
            </a:r>
            <a:r>
              <a:rPr lang="en-US" dirty="0" err="1"/>
              <a:t>McGrand</a:t>
            </a:r>
            <a:endParaRPr lang="en-US" dirty="0"/>
          </a:p>
        </p:txBody>
      </p:sp>
      <p:sp>
        <p:nvSpPr>
          <p:cNvPr id="37" name="Text Placeholder 36">
            <a:extLst>
              <a:ext uri="{FF2B5EF4-FFF2-40B4-BE49-F238E27FC236}">
                <a16:creationId xmlns:a16="http://schemas.microsoft.com/office/drawing/2014/main" id="{FB45F384-48F2-5616-4A37-5AAFEAEB1184}"/>
              </a:ext>
            </a:extLst>
          </p:cNvPr>
          <p:cNvSpPr>
            <a:spLocks noGrp="1"/>
          </p:cNvSpPr>
          <p:nvPr>
            <p:ph type="body" sz="quarter" idx="37"/>
          </p:nvPr>
        </p:nvSpPr>
        <p:spPr>
          <a:xfrm>
            <a:off x="7799814" y="5876435"/>
            <a:ext cx="2426476" cy="239040"/>
          </a:xfrm>
        </p:spPr>
        <p:txBody>
          <a:bodyPr/>
          <a:lstStyle/>
          <a:p>
            <a:r>
              <a:rPr lang="en-US" dirty="0"/>
              <a:t>Senior Manager</a:t>
            </a:r>
          </a:p>
        </p:txBody>
      </p:sp>
      <p:sp>
        <p:nvSpPr>
          <p:cNvPr id="38" name="Text Placeholder 37">
            <a:extLst>
              <a:ext uri="{FF2B5EF4-FFF2-40B4-BE49-F238E27FC236}">
                <a16:creationId xmlns:a16="http://schemas.microsoft.com/office/drawing/2014/main" id="{9E88EB94-FA27-31F1-1A9B-61EDA6C053F0}"/>
              </a:ext>
            </a:extLst>
          </p:cNvPr>
          <p:cNvSpPr>
            <a:spLocks noGrp="1"/>
          </p:cNvSpPr>
          <p:nvPr>
            <p:ph type="body" sz="quarter" idx="38"/>
          </p:nvPr>
        </p:nvSpPr>
        <p:spPr>
          <a:xfrm>
            <a:off x="7799814" y="5559123"/>
            <a:ext cx="2426476" cy="249556"/>
          </a:xfrm>
        </p:spPr>
        <p:txBody>
          <a:bodyPr/>
          <a:lstStyle/>
          <a:p>
            <a:r>
              <a:rPr lang="en-US" dirty="0"/>
              <a:t>Kyle Bartle</a:t>
            </a:r>
          </a:p>
        </p:txBody>
      </p:sp>
      <p:pic>
        <p:nvPicPr>
          <p:cNvPr id="107" name="Picture Placeholder 106">
            <a:extLst>
              <a:ext uri="{FF2B5EF4-FFF2-40B4-BE49-F238E27FC236}">
                <a16:creationId xmlns:a16="http://schemas.microsoft.com/office/drawing/2014/main" id="{CE952F0D-C446-FB85-FC05-ABB095394004}"/>
              </a:ext>
            </a:extLst>
          </p:cNvPr>
          <p:cNvPicPr>
            <a:picLocks noGrp="1" noChangeAspect="1"/>
          </p:cNvPicPr>
          <p:nvPr>
            <p:ph type="pic" sz="quarter" idx="41"/>
          </p:nvPr>
        </p:nvPicPr>
        <p:blipFill>
          <a:blip r:embed="rId8" cstate="screen">
            <a:extLst>
              <a:ext uri="{28A0092B-C50C-407E-A947-70E740481C1C}">
                <a14:useLocalDpi xmlns:a14="http://schemas.microsoft.com/office/drawing/2010/main"/>
              </a:ext>
            </a:extLst>
          </a:blip>
          <a:srcRect/>
          <a:stretch>
            <a:fillRect/>
          </a:stretch>
        </p:blipFill>
        <p:spPr>
          <a:prstGeom prst="ellipse">
            <a:avLst/>
          </a:prstGeom>
          <a:solidFill>
            <a:srgbClr val="0F3378"/>
          </a:solidFill>
          <a:ln w="9525">
            <a:solidFill>
              <a:srgbClr val="000000"/>
            </a:solidFill>
          </a:ln>
        </p:spPr>
      </p:pic>
      <p:pic>
        <p:nvPicPr>
          <p:cNvPr id="109" name="Picture Placeholder 108">
            <a:extLst>
              <a:ext uri="{FF2B5EF4-FFF2-40B4-BE49-F238E27FC236}">
                <a16:creationId xmlns:a16="http://schemas.microsoft.com/office/drawing/2014/main" id="{86E51491-4937-97FE-9D8C-FFABF8CECA2F}"/>
              </a:ext>
            </a:extLst>
          </p:cNvPr>
          <p:cNvPicPr>
            <a:picLocks noGrp="1" noChangeAspect="1"/>
          </p:cNvPicPr>
          <p:nvPr>
            <p:ph type="pic" sz="quarter" idx="42"/>
          </p:nvPr>
        </p:nvPicPr>
        <p:blipFill>
          <a:blip r:embed="rId9" cstate="screen">
            <a:extLst>
              <a:ext uri="{28A0092B-C50C-407E-A947-70E740481C1C}">
                <a14:useLocalDpi xmlns:a14="http://schemas.microsoft.com/office/drawing/2010/main"/>
              </a:ext>
            </a:extLst>
          </a:blip>
          <a:srcRect/>
          <a:stretch>
            <a:fillRect/>
          </a:stretch>
        </p:blipFill>
        <p:spPr>
          <a:prstGeom prst="ellipse">
            <a:avLst/>
          </a:prstGeom>
          <a:solidFill>
            <a:srgbClr val="0F3378"/>
          </a:solidFill>
          <a:ln w="9525">
            <a:solidFill>
              <a:srgbClr val="000000"/>
            </a:solidFill>
          </a:ln>
        </p:spPr>
      </p:pic>
      <p:sp>
        <p:nvSpPr>
          <p:cNvPr id="4" name="Title 3">
            <a:extLst>
              <a:ext uri="{FF2B5EF4-FFF2-40B4-BE49-F238E27FC236}">
                <a16:creationId xmlns:a16="http://schemas.microsoft.com/office/drawing/2014/main" id="{D22FACF5-90C2-4D11-B41A-C750DC5B2DF5}"/>
              </a:ext>
            </a:extLst>
          </p:cNvPr>
          <p:cNvSpPr>
            <a:spLocks noGrp="1"/>
          </p:cNvSpPr>
          <p:nvPr>
            <p:ph type="title"/>
          </p:nvPr>
        </p:nvSpPr>
        <p:spPr>
          <a:xfrm>
            <a:off x="472716" y="466700"/>
            <a:ext cx="11305427" cy="498598"/>
          </a:xfrm>
        </p:spPr>
        <p:txBody>
          <a:bodyPr/>
          <a:lstStyle/>
          <a:p>
            <a:r>
              <a:rPr lang="en-US"/>
              <a:t>Presenters</a:t>
            </a:r>
          </a:p>
        </p:txBody>
      </p:sp>
    </p:spTree>
    <p:extLst>
      <p:ext uri="{BB962C8B-B14F-4D97-AF65-F5344CB8AC3E}">
        <p14:creationId xmlns:p14="http://schemas.microsoft.com/office/powerpoint/2010/main" val="3482922824"/>
      </p:ext>
    </p:extLst>
  </p:cSld>
  <p:clrMapOvr>
    <a:masterClrMapping/>
  </p:clrMapOvr>
  <p:extLst>
    <p:ext uri="{6950BFC3-D8DA-4A85-94F7-54DA5524770B}">
      <p188:commentRel xmlns:p188="http://schemas.microsoft.com/office/powerpoint/2018/8/main" r:id="rId3"/>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AF3D0A02-EA77-09A4-8038-9AED53EF9DBB}"/>
              </a:ext>
            </a:extLst>
          </p:cNvPr>
          <p:cNvGraphicFramePr>
            <a:graphicFrameLocks noGrp="1"/>
          </p:cNvGraphicFramePr>
          <p:nvPr>
            <p:ph idx="1"/>
            <p:extLst>
              <p:ext uri="{D42A27DB-BD31-4B8C-83A1-F6EECF244321}">
                <p14:modId xmlns:p14="http://schemas.microsoft.com/office/powerpoint/2010/main" val="966972926"/>
              </p:ext>
            </p:extLst>
          </p:nvPr>
        </p:nvGraphicFramePr>
        <p:xfrm>
          <a:off x="304800" y="1008063"/>
          <a:ext cx="11582400" cy="50514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F322E5C5-1082-E4F1-362A-7F6539BB833B}"/>
              </a:ext>
            </a:extLst>
          </p:cNvPr>
          <p:cNvSpPr>
            <a:spLocks noGrp="1"/>
          </p:cNvSpPr>
          <p:nvPr>
            <p:ph type="title"/>
          </p:nvPr>
        </p:nvSpPr>
        <p:spPr>
          <a:xfrm>
            <a:off x="304800" y="271"/>
            <a:ext cx="11582400" cy="914400"/>
          </a:xfrm>
        </p:spPr>
        <p:txBody>
          <a:bodyPr anchor="b">
            <a:normAutofit/>
          </a:bodyPr>
          <a:lstStyle/>
          <a:p>
            <a:r>
              <a:rPr lang="en-US"/>
              <a:t>Agenda Overview</a:t>
            </a:r>
          </a:p>
        </p:txBody>
      </p:sp>
    </p:spTree>
    <p:extLst>
      <p:ext uri="{BB962C8B-B14F-4D97-AF65-F5344CB8AC3E}">
        <p14:creationId xmlns:p14="http://schemas.microsoft.com/office/powerpoint/2010/main" val="159662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295D5-7CD7-4253-D70F-4F2CE296C35A}"/>
              </a:ext>
            </a:extLst>
          </p:cNvPr>
          <p:cNvSpPr>
            <a:spLocks noGrp="1"/>
          </p:cNvSpPr>
          <p:nvPr>
            <p:ph type="title"/>
          </p:nvPr>
        </p:nvSpPr>
        <p:spPr>
          <a:xfrm>
            <a:off x="4630752" y="2091701"/>
            <a:ext cx="7361551" cy="2674598"/>
          </a:xfrm>
        </p:spPr>
        <p:txBody>
          <a:bodyPr>
            <a:normAutofit/>
          </a:bodyPr>
          <a:lstStyle/>
          <a:p>
            <a:r>
              <a:rPr lang="en-US" sz="6000" dirty="0"/>
              <a:t>GASB 103, </a:t>
            </a:r>
            <a:r>
              <a:rPr lang="en-US" sz="6000" i="1" dirty="0"/>
              <a:t>Financial Reporting Model Improvements</a:t>
            </a:r>
          </a:p>
        </p:txBody>
      </p:sp>
      <p:pic>
        <p:nvPicPr>
          <p:cNvPr id="7" name="Picture 6">
            <a:extLst>
              <a:ext uri="{FF2B5EF4-FFF2-40B4-BE49-F238E27FC236}">
                <a16:creationId xmlns:a16="http://schemas.microsoft.com/office/drawing/2014/main" id="{866D6BAB-6BCF-C2CC-958F-6F413F7C2888}"/>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l="5674" t="4339" r="2270" b="4629"/>
          <a:stretch>
            <a:fillRect/>
          </a:stretch>
        </p:blipFill>
        <p:spPr>
          <a:xfrm>
            <a:off x="199697" y="203590"/>
            <a:ext cx="4192808" cy="6450819"/>
          </a:xfrm>
          <a:prstGeom prst="rect">
            <a:avLst/>
          </a:prstGeom>
          <a:noFill/>
        </p:spPr>
      </p:pic>
    </p:spTree>
    <p:extLst>
      <p:ext uri="{BB962C8B-B14F-4D97-AF65-F5344CB8AC3E}">
        <p14:creationId xmlns:p14="http://schemas.microsoft.com/office/powerpoint/2010/main" val="2559815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84C82B6-56FD-F139-7999-E1515E226376}"/>
              </a:ext>
            </a:extLst>
          </p:cNvPr>
          <p:cNvGraphicFramePr>
            <a:graphicFrameLocks noGrp="1"/>
          </p:cNvGraphicFramePr>
          <p:nvPr>
            <p:ph idx="1"/>
            <p:extLst>
              <p:ext uri="{D42A27DB-BD31-4B8C-83A1-F6EECF244321}">
                <p14:modId xmlns:p14="http://schemas.microsoft.com/office/powerpoint/2010/main" val="253389636"/>
              </p:ext>
            </p:extLst>
          </p:nvPr>
        </p:nvGraphicFramePr>
        <p:xfrm>
          <a:off x="304800" y="1189038"/>
          <a:ext cx="11582400"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4923968E-1F5C-7EB6-4441-0B8CEC22BF38}"/>
              </a:ext>
            </a:extLst>
          </p:cNvPr>
          <p:cNvSpPr>
            <a:spLocks noGrp="1"/>
          </p:cNvSpPr>
          <p:nvPr>
            <p:ph type="title"/>
          </p:nvPr>
        </p:nvSpPr>
        <p:spPr>
          <a:xfrm>
            <a:off x="304800" y="271"/>
            <a:ext cx="11582400" cy="914400"/>
          </a:xfrm>
        </p:spPr>
        <p:txBody>
          <a:bodyPr>
            <a:normAutofit/>
          </a:bodyPr>
          <a:lstStyle/>
          <a:p>
            <a:r>
              <a:rPr lang="en-US" dirty="0"/>
              <a:t>MD&amp;A – Five Sections</a:t>
            </a:r>
          </a:p>
        </p:txBody>
      </p:sp>
    </p:spTree>
    <p:extLst>
      <p:ext uri="{BB962C8B-B14F-4D97-AF65-F5344CB8AC3E}">
        <p14:creationId xmlns:p14="http://schemas.microsoft.com/office/powerpoint/2010/main" val="2351014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3AAEA0A-A39F-B427-601F-BC790D1CC210}"/>
              </a:ext>
            </a:extLst>
          </p:cNvPr>
          <p:cNvPicPr>
            <a:picLocks noChangeAspect="1"/>
          </p:cNvPicPr>
          <p:nvPr/>
        </p:nvPicPr>
        <p:blipFill>
          <a:blip r:embed="rId3">
            <a:extLst>
              <a:ext uri="{28A0092B-C50C-407E-A947-70E740481C1C}">
                <a14:useLocalDpi xmlns:a14="http://schemas.microsoft.com/office/drawing/2010/main" val="0"/>
              </a:ext>
            </a:extLst>
          </a:blip>
          <a:srcRect t="12310" r="4048" b="6117"/>
          <a:stretch>
            <a:fillRect/>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B13CBB6E-DCE6-1B74-1795-CE6CF2EDA7E9}"/>
              </a:ext>
            </a:extLst>
          </p:cNvPr>
          <p:cNvSpPr>
            <a:spLocks noGrp="1"/>
          </p:cNvSpPr>
          <p:nvPr>
            <p:ph idx="1"/>
          </p:nvPr>
        </p:nvSpPr>
        <p:spPr>
          <a:xfrm>
            <a:off x="304800" y="1047750"/>
            <a:ext cx="6172200" cy="5391150"/>
          </a:xfrm>
        </p:spPr>
        <p:txBody>
          <a:bodyPr>
            <a:normAutofit/>
          </a:bodyPr>
          <a:lstStyle/>
          <a:p>
            <a:r>
              <a:rPr lang="en-US" sz="2800" dirty="0">
                <a:solidFill>
                  <a:schemeClr val="tx1"/>
                </a:solidFill>
              </a:rPr>
              <a:t>DO explain current year balances and WHY the results changed from the prior year; emphasis on the current year.</a:t>
            </a:r>
          </a:p>
          <a:p>
            <a:r>
              <a:rPr lang="en-US" sz="2800" dirty="0">
                <a:solidFill>
                  <a:schemeClr val="tx1"/>
                </a:solidFill>
              </a:rPr>
              <a:t>DO NOT </a:t>
            </a:r>
            <a:r>
              <a:rPr lang="en-US" sz="2800">
                <a:solidFill>
                  <a:schemeClr val="tx1"/>
                </a:solidFill>
              </a:rPr>
              <a:t>explain</a:t>
            </a:r>
            <a:r>
              <a:rPr lang="en-US" sz="2800" dirty="0">
                <a:solidFill>
                  <a:schemeClr val="tx1"/>
                </a:solidFill>
              </a:rPr>
              <a:t> the fact that increases/decreases occurred.</a:t>
            </a:r>
          </a:p>
          <a:p>
            <a:r>
              <a:rPr lang="en-US" sz="2800" dirty="0">
                <a:solidFill>
                  <a:schemeClr val="tx1"/>
                </a:solidFill>
              </a:rPr>
              <a:t>Remove duplications and avoid “boilerplate” language.</a:t>
            </a:r>
          </a:p>
          <a:p>
            <a:r>
              <a:rPr lang="en-US" sz="2800" dirty="0">
                <a:solidFill>
                  <a:schemeClr val="tx1"/>
                </a:solidFill>
              </a:rPr>
              <a:t>Focus information on the primary government and use professional judgment as to whether component unit activity is addressed.</a:t>
            </a:r>
          </a:p>
        </p:txBody>
      </p:sp>
      <p:sp>
        <p:nvSpPr>
          <p:cNvPr id="3" name="Title 2">
            <a:extLst>
              <a:ext uri="{FF2B5EF4-FFF2-40B4-BE49-F238E27FC236}">
                <a16:creationId xmlns:a16="http://schemas.microsoft.com/office/drawing/2014/main" id="{43A24806-246E-6BC5-C7C3-AC0815D41B6D}"/>
              </a:ext>
            </a:extLst>
          </p:cNvPr>
          <p:cNvSpPr>
            <a:spLocks noGrp="1"/>
          </p:cNvSpPr>
          <p:nvPr>
            <p:ph type="title"/>
          </p:nvPr>
        </p:nvSpPr>
        <p:spPr>
          <a:xfrm>
            <a:off x="304800" y="271"/>
            <a:ext cx="11582400" cy="914400"/>
          </a:xfrm>
        </p:spPr>
        <p:txBody>
          <a:bodyPr>
            <a:normAutofit/>
          </a:bodyPr>
          <a:lstStyle/>
          <a:p>
            <a:r>
              <a:rPr lang="en-US" dirty="0"/>
              <a:t>MD&amp;A – Reminders</a:t>
            </a:r>
          </a:p>
        </p:txBody>
      </p:sp>
    </p:spTree>
    <p:extLst>
      <p:ext uri="{BB962C8B-B14F-4D97-AF65-F5344CB8AC3E}">
        <p14:creationId xmlns:p14="http://schemas.microsoft.com/office/powerpoint/2010/main" val="3807030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usinessperson on a computer">
            <a:extLst>
              <a:ext uri="{FF2B5EF4-FFF2-40B4-BE49-F238E27FC236}">
                <a16:creationId xmlns:a16="http://schemas.microsoft.com/office/drawing/2014/main" id="{75B9EB42-C4B5-E9A5-8F8F-B83E5645E1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2" name="Rectangle: Rounded Corners 11">
            <a:extLst>
              <a:ext uri="{FF2B5EF4-FFF2-40B4-BE49-F238E27FC236}">
                <a16:creationId xmlns:a16="http://schemas.microsoft.com/office/drawing/2014/main" id="{C77A7355-B2ED-B79A-DC03-98DD0BB9CC22}"/>
              </a:ext>
            </a:extLst>
          </p:cNvPr>
          <p:cNvSpPr/>
          <p:nvPr/>
        </p:nvSpPr>
        <p:spPr>
          <a:xfrm>
            <a:off x="7239000" y="279400"/>
            <a:ext cx="4699000" cy="6299200"/>
          </a:xfrm>
          <a:prstGeom prst="roundRect">
            <a:avLst/>
          </a:prstGeom>
          <a:solidFill>
            <a:schemeClr val="tx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3600" b="1" dirty="0">
                <a:latin typeface="+mj-lt"/>
              </a:rPr>
              <a:t>MD&amp;A – </a:t>
            </a:r>
            <a:br>
              <a:rPr lang="en-US" sz="3600" b="1" dirty="0">
                <a:latin typeface="+mj-lt"/>
              </a:rPr>
            </a:br>
            <a:r>
              <a:rPr lang="en-US" sz="3600" b="1" dirty="0">
                <a:latin typeface="+mj-lt"/>
              </a:rPr>
              <a:t>Detailed Analysis</a:t>
            </a:r>
          </a:p>
          <a:p>
            <a:pPr marL="457200" indent="-457200">
              <a:spcAft>
                <a:spcPts val="1200"/>
              </a:spcAft>
              <a:buFont typeface="Arial" panose="020B0604020202020204" pitchFamily="34" charset="0"/>
              <a:buChar char="•"/>
            </a:pPr>
            <a:r>
              <a:rPr lang="en-US" sz="2000" dirty="0"/>
              <a:t>Detailed analyses:</a:t>
            </a:r>
          </a:p>
          <a:p>
            <a:pPr marL="800100" lvl="1" indent="-342900">
              <a:spcAft>
                <a:spcPts val="1200"/>
              </a:spcAft>
              <a:buFont typeface="Arial" panose="020B0604020202020204" pitchFamily="34" charset="0"/>
              <a:buChar char="•"/>
            </a:pPr>
            <a:r>
              <a:rPr lang="en-US" dirty="0"/>
              <a:t>Primary government’s financial position and results of operations—both governmental and business-type activities:</a:t>
            </a:r>
          </a:p>
          <a:p>
            <a:pPr marL="1257300" lvl="2" indent="-342900">
              <a:spcAft>
                <a:spcPts val="1200"/>
              </a:spcAft>
              <a:buFont typeface="Arial" panose="020B0604020202020204" pitchFamily="34" charset="0"/>
              <a:buChar char="•"/>
            </a:pPr>
            <a:r>
              <a:rPr lang="en-US" sz="1600" dirty="0"/>
              <a:t>In addition to amounts/percent of change, explain WHY change occurred.</a:t>
            </a:r>
          </a:p>
          <a:p>
            <a:pPr marL="800100" lvl="1" indent="-342900">
              <a:spcAft>
                <a:spcPts val="1200"/>
              </a:spcAft>
              <a:buFont typeface="Arial" panose="020B0604020202020204" pitchFamily="34" charset="0"/>
              <a:buChar char="•"/>
            </a:pPr>
            <a:r>
              <a:rPr lang="en-US" dirty="0"/>
              <a:t>Fund balance or net position and results of operations of each major fund (nonmajor funds excluded):</a:t>
            </a:r>
          </a:p>
          <a:p>
            <a:pPr marL="1257300" lvl="2" indent="-342900">
              <a:spcAft>
                <a:spcPts val="1200"/>
              </a:spcAft>
              <a:buFont typeface="Arial" panose="020B0604020202020204" pitchFamily="34" charset="0"/>
              <a:buChar char="•"/>
            </a:pPr>
            <a:r>
              <a:rPr lang="en-US" sz="1600" dirty="0"/>
              <a:t>In addition to amounts/percent of change, explain WHY change occurred.</a:t>
            </a:r>
          </a:p>
        </p:txBody>
      </p:sp>
    </p:spTree>
    <p:extLst>
      <p:ext uri="{BB962C8B-B14F-4D97-AF65-F5344CB8AC3E}">
        <p14:creationId xmlns:p14="http://schemas.microsoft.com/office/powerpoint/2010/main" val="1781289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17619D6C-6D02-E55A-BC4D-5E9D8CF02C1D}"/>
              </a:ext>
            </a:extLst>
          </p:cNvPr>
          <p:cNvGraphicFramePr>
            <a:graphicFrameLocks noGrp="1"/>
          </p:cNvGraphicFramePr>
          <p:nvPr>
            <p:ph idx="1"/>
            <p:extLst>
              <p:ext uri="{D42A27DB-BD31-4B8C-83A1-F6EECF244321}">
                <p14:modId xmlns:p14="http://schemas.microsoft.com/office/powerpoint/2010/main" val="3728033151"/>
              </p:ext>
            </p:extLst>
          </p:nvPr>
        </p:nvGraphicFramePr>
        <p:xfrm>
          <a:off x="304800" y="1354139"/>
          <a:ext cx="11582400" cy="4703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le 4">
            <a:extLst>
              <a:ext uri="{FF2B5EF4-FFF2-40B4-BE49-F238E27FC236}">
                <a16:creationId xmlns:a16="http://schemas.microsoft.com/office/drawing/2014/main" id="{595B44AF-4F1D-6842-CBE8-225C9E963904}"/>
              </a:ext>
            </a:extLst>
          </p:cNvPr>
          <p:cNvSpPr>
            <a:spLocks noGrp="1"/>
          </p:cNvSpPr>
          <p:nvPr>
            <p:ph type="title"/>
          </p:nvPr>
        </p:nvSpPr>
        <p:spPr>
          <a:xfrm>
            <a:off x="304800" y="23018"/>
            <a:ext cx="11582400" cy="1189038"/>
          </a:xfrm>
        </p:spPr>
        <p:txBody>
          <a:bodyPr>
            <a:noAutofit/>
          </a:bodyPr>
          <a:lstStyle/>
          <a:p>
            <a:r>
              <a:rPr lang="en-US" dirty="0"/>
              <a:t>MD&amp;A – Significant Capital Asset and Long-term Financing Activity</a:t>
            </a:r>
          </a:p>
        </p:txBody>
      </p:sp>
    </p:spTree>
    <p:extLst>
      <p:ext uri="{BB962C8B-B14F-4D97-AF65-F5344CB8AC3E}">
        <p14:creationId xmlns:p14="http://schemas.microsoft.com/office/powerpoint/2010/main" val="4260696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screenshot of a document&#10;&#10;AI-generated content may be incorrect.">
            <a:extLst>
              <a:ext uri="{FF2B5EF4-FFF2-40B4-BE49-F238E27FC236}">
                <a16:creationId xmlns:a16="http://schemas.microsoft.com/office/drawing/2014/main" id="{0BDB18DB-0421-339E-E20D-29D4074D0A12}"/>
              </a:ext>
            </a:extLst>
          </p:cNvPr>
          <p:cNvPicPr>
            <a:picLocks noGrp="1" noChangeAspect="1"/>
          </p:cNvPicPr>
          <p:nvPr>
            <p:ph idx="1"/>
          </p:nvPr>
        </p:nvPicPr>
        <p:blipFill>
          <a:blip r:embed="rId3"/>
          <a:stretch>
            <a:fillRect/>
          </a:stretch>
        </p:blipFill>
        <p:spPr>
          <a:xfrm>
            <a:off x="1840496" y="278918"/>
            <a:ext cx="9086294" cy="5923139"/>
          </a:xfrm>
          <a:prstGeom prst="rect">
            <a:avLst/>
          </a:prstGeom>
        </p:spPr>
      </p:pic>
      <p:cxnSp>
        <p:nvCxnSpPr>
          <p:cNvPr id="3" name="Straight Arrow Connector 2">
            <a:extLst>
              <a:ext uri="{FF2B5EF4-FFF2-40B4-BE49-F238E27FC236}">
                <a16:creationId xmlns:a16="http://schemas.microsoft.com/office/drawing/2014/main" id="{0FEB37AA-4CBA-6287-B73F-20801FAA2754}"/>
              </a:ext>
            </a:extLst>
          </p:cNvPr>
          <p:cNvCxnSpPr>
            <a:cxnSpLocks/>
          </p:cNvCxnSpPr>
          <p:nvPr/>
        </p:nvCxnSpPr>
        <p:spPr>
          <a:xfrm>
            <a:off x="546100" y="5721480"/>
            <a:ext cx="145998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92F35145-E780-0855-69A1-F17367468EDD}"/>
              </a:ext>
            </a:extLst>
          </p:cNvPr>
          <p:cNvCxnSpPr>
            <a:cxnSpLocks/>
          </p:cNvCxnSpPr>
          <p:nvPr/>
        </p:nvCxnSpPr>
        <p:spPr>
          <a:xfrm>
            <a:off x="533400" y="4301726"/>
            <a:ext cx="1472682"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506A2928-FF45-D986-D23D-EEE00ED93BF4}"/>
              </a:ext>
            </a:extLst>
          </p:cNvPr>
          <p:cNvCxnSpPr/>
          <p:nvPr/>
        </p:nvCxnSpPr>
        <p:spPr>
          <a:xfrm>
            <a:off x="0" y="37618"/>
            <a:ext cx="12192000"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0237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E92D4B-0976-7269-4AAC-AF4715F55082}"/>
              </a:ext>
            </a:extLst>
          </p:cNvPr>
          <p:cNvSpPr>
            <a:spLocks noGrp="1"/>
          </p:cNvSpPr>
          <p:nvPr>
            <p:ph idx="1"/>
          </p:nvPr>
        </p:nvSpPr>
        <p:spPr>
          <a:xfrm>
            <a:off x="304800" y="1295400"/>
            <a:ext cx="11582400" cy="4945063"/>
          </a:xfrm>
        </p:spPr>
        <p:txBody>
          <a:bodyPr>
            <a:normAutofit/>
          </a:bodyPr>
          <a:lstStyle/>
          <a:p>
            <a:r>
              <a:rPr lang="en-US" dirty="0"/>
              <a:t>Include a description of currently known facts, decisions, and conditions that are expected to have a significant effect on financial position or results of operations in the subsequent year. Examples could include:</a:t>
            </a:r>
          </a:p>
          <a:p>
            <a:pPr lvl="1"/>
            <a:r>
              <a:rPr lang="en-US" dirty="0"/>
              <a:t>Trends in relevant economic and demographic data.</a:t>
            </a:r>
          </a:p>
          <a:p>
            <a:pPr lvl="1"/>
            <a:r>
              <a:rPr lang="en-US" dirty="0"/>
              <a:t>Factors used to develop the subsequent year’s budget:</a:t>
            </a:r>
          </a:p>
          <a:p>
            <a:pPr lvl="2"/>
            <a:r>
              <a:rPr lang="en-US" dirty="0"/>
              <a:t>Those affecting revenues available for appropriation, e.g., changes in rates and bases of activity.</a:t>
            </a:r>
          </a:p>
          <a:p>
            <a:pPr lvl="2"/>
            <a:r>
              <a:rPr lang="en-US" dirty="0"/>
              <a:t>Those affecting planned spending, e.g. inflation, labor contracts, changes in programs.</a:t>
            </a:r>
          </a:p>
          <a:p>
            <a:pPr lvl="1"/>
            <a:r>
              <a:rPr lang="en-US" dirty="0"/>
              <a:t>Expected changes in budgetary net position or fund balance.</a:t>
            </a:r>
          </a:p>
          <a:p>
            <a:pPr lvl="1"/>
            <a:r>
              <a:rPr lang="en-US" dirty="0"/>
              <a:t>Actions government has taken related to PEB, capital plans, leases, PPPs, SBITAs (long-term items).</a:t>
            </a:r>
          </a:p>
          <a:p>
            <a:pPr lvl="1"/>
            <a:r>
              <a:rPr lang="en-US" dirty="0"/>
              <a:t>Actions other parties have taken, such as new laws or regulations.</a:t>
            </a:r>
          </a:p>
        </p:txBody>
      </p:sp>
      <p:sp>
        <p:nvSpPr>
          <p:cNvPr id="5" name="Title 4">
            <a:extLst>
              <a:ext uri="{FF2B5EF4-FFF2-40B4-BE49-F238E27FC236}">
                <a16:creationId xmlns:a16="http://schemas.microsoft.com/office/drawing/2014/main" id="{595B44AF-4F1D-6842-CBE8-225C9E963904}"/>
              </a:ext>
            </a:extLst>
          </p:cNvPr>
          <p:cNvSpPr>
            <a:spLocks noGrp="1"/>
          </p:cNvSpPr>
          <p:nvPr>
            <p:ph type="title"/>
          </p:nvPr>
        </p:nvSpPr>
        <p:spPr>
          <a:xfrm>
            <a:off x="304800" y="0"/>
            <a:ext cx="11582400" cy="1189038"/>
          </a:xfrm>
        </p:spPr>
        <p:txBody>
          <a:bodyPr>
            <a:noAutofit/>
          </a:bodyPr>
          <a:lstStyle/>
          <a:p>
            <a:r>
              <a:rPr lang="en-US" dirty="0"/>
              <a:t>MD&amp;A – Currently Known Facts, Decisions, and Conditions</a:t>
            </a:r>
          </a:p>
        </p:txBody>
      </p:sp>
    </p:spTree>
    <p:extLst>
      <p:ext uri="{BB962C8B-B14F-4D97-AF65-F5344CB8AC3E}">
        <p14:creationId xmlns:p14="http://schemas.microsoft.com/office/powerpoint/2010/main" val="487562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 white background with black text&#10;&#10;AI-generated content may be incorrect.">
            <a:extLst>
              <a:ext uri="{FF2B5EF4-FFF2-40B4-BE49-F238E27FC236}">
                <a16:creationId xmlns:a16="http://schemas.microsoft.com/office/drawing/2014/main" id="{E7BAB19E-C681-709F-4FC0-90EE65069DE1}"/>
              </a:ext>
            </a:extLst>
          </p:cNvPr>
          <p:cNvPicPr>
            <a:picLocks noGrp="1" noChangeAspect="1"/>
          </p:cNvPicPr>
          <p:nvPr>
            <p:ph idx="1"/>
          </p:nvPr>
        </p:nvPicPr>
        <p:blipFill>
          <a:blip r:embed="rId3"/>
          <a:srcRect r="5109"/>
          <a:stretch>
            <a:fillRect/>
          </a:stretch>
        </p:blipFill>
        <p:spPr>
          <a:xfrm>
            <a:off x="197439" y="161899"/>
            <a:ext cx="11797121" cy="3837384"/>
          </a:xfrm>
          <a:prstGeom prst="rect">
            <a:avLst/>
          </a:prstGeom>
        </p:spPr>
      </p:pic>
      <p:cxnSp>
        <p:nvCxnSpPr>
          <p:cNvPr id="2" name="Straight Connector 1">
            <a:extLst>
              <a:ext uri="{FF2B5EF4-FFF2-40B4-BE49-F238E27FC236}">
                <a16:creationId xmlns:a16="http://schemas.microsoft.com/office/drawing/2014/main" id="{E697DBD9-2126-AD95-C2CE-A0C3B55E686E}"/>
              </a:ext>
            </a:extLst>
          </p:cNvPr>
          <p:cNvCxnSpPr/>
          <p:nvPr/>
        </p:nvCxnSpPr>
        <p:spPr>
          <a:xfrm>
            <a:off x="0" y="37618"/>
            <a:ext cx="12192000" cy="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75506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E92D4B-0976-7269-4AAC-AF4715F55082}"/>
              </a:ext>
            </a:extLst>
          </p:cNvPr>
          <p:cNvSpPr>
            <a:spLocks noGrp="1"/>
          </p:cNvSpPr>
          <p:nvPr>
            <p:ph idx="1"/>
          </p:nvPr>
        </p:nvSpPr>
        <p:spPr>
          <a:xfrm>
            <a:off x="304800" y="1189039"/>
            <a:ext cx="11582400" cy="588962"/>
          </a:xfrm>
        </p:spPr>
        <p:txBody>
          <a:bodyPr>
            <a:normAutofit/>
          </a:bodyPr>
          <a:lstStyle/>
          <a:p>
            <a:r>
              <a:rPr lang="en-US" sz="2800" dirty="0"/>
              <a:t>Separate presentation of operating and nonoperating revenues and expenses:</a:t>
            </a:r>
            <a:endParaRPr lang="en-US" dirty="0"/>
          </a:p>
        </p:txBody>
      </p:sp>
      <p:sp>
        <p:nvSpPr>
          <p:cNvPr id="5" name="Title 4">
            <a:extLst>
              <a:ext uri="{FF2B5EF4-FFF2-40B4-BE49-F238E27FC236}">
                <a16:creationId xmlns:a16="http://schemas.microsoft.com/office/drawing/2014/main" id="{595B44AF-4F1D-6842-CBE8-225C9E963904}"/>
              </a:ext>
            </a:extLst>
          </p:cNvPr>
          <p:cNvSpPr>
            <a:spLocks noGrp="1"/>
          </p:cNvSpPr>
          <p:nvPr>
            <p:ph type="title"/>
          </p:nvPr>
        </p:nvSpPr>
        <p:spPr>
          <a:xfrm>
            <a:off x="304800" y="271"/>
            <a:ext cx="11582400" cy="914400"/>
          </a:xfrm>
        </p:spPr>
        <p:txBody>
          <a:bodyPr>
            <a:normAutofit/>
          </a:bodyPr>
          <a:lstStyle/>
          <a:p>
            <a:r>
              <a:rPr lang="en-US" dirty="0"/>
              <a:t>Proprietary Funds – Operating and Nonoperating</a:t>
            </a:r>
          </a:p>
        </p:txBody>
      </p:sp>
      <p:graphicFrame>
        <p:nvGraphicFramePr>
          <p:cNvPr id="2" name="Diagram 1">
            <a:extLst>
              <a:ext uri="{FF2B5EF4-FFF2-40B4-BE49-F238E27FC236}">
                <a16:creationId xmlns:a16="http://schemas.microsoft.com/office/drawing/2014/main" id="{A950AB3C-5B17-308D-0AF2-8A82D5519F73}"/>
              </a:ext>
            </a:extLst>
          </p:cNvPr>
          <p:cNvGraphicFramePr/>
          <p:nvPr>
            <p:extLst>
              <p:ext uri="{D42A27DB-BD31-4B8C-83A1-F6EECF244321}">
                <p14:modId xmlns:p14="http://schemas.microsoft.com/office/powerpoint/2010/main" val="2421644603"/>
              </p:ext>
            </p:extLst>
          </p:nvPr>
        </p:nvGraphicFramePr>
        <p:xfrm>
          <a:off x="304800" y="1890452"/>
          <a:ext cx="11582400" cy="42893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5239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3F1E8-AB21-4BF2-DF94-FD037E0DC234}"/>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2D2A4B0-C4A7-799E-1D70-C0819737ACB1}"/>
              </a:ext>
            </a:extLst>
          </p:cNvPr>
          <p:cNvSpPr>
            <a:spLocks noGrp="1"/>
          </p:cNvSpPr>
          <p:nvPr>
            <p:ph idx="1"/>
          </p:nvPr>
        </p:nvSpPr>
        <p:spPr>
          <a:xfrm>
            <a:off x="304800" y="1054100"/>
            <a:ext cx="11582400" cy="5676900"/>
          </a:xfrm>
        </p:spPr>
        <p:txBody>
          <a:bodyPr>
            <a:normAutofit fontScale="85000" lnSpcReduction="20000"/>
          </a:bodyPr>
          <a:lstStyle/>
          <a:p>
            <a:pPr marL="0" indent="0">
              <a:buNone/>
            </a:pPr>
            <a:r>
              <a:rPr lang="en-US" sz="2800" b="1" dirty="0"/>
              <a:t>Core shift in thinking</a:t>
            </a:r>
          </a:p>
          <a:p>
            <a:r>
              <a:rPr lang="en-US" dirty="0"/>
              <a:t>Under GASB 103:</a:t>
            </a:r>
          </a:p>
          <a:p>
            <a:pPr lvl="1"/>
            <a:r>
              <a:rPr lang="en-US" dirty="0"/>
              <a:t>Operating = revenues/expenses arising from exchange or exchange‑like transactions that are central to the fund’s principal ongoing operations:</a:t>
            </a:r>
          </a:p>
          <a:p>
            <a:pPr lvl="2"/>
            <a:r>
              <a:rPr lang="en-US" dirty="0"/>
              <a:t>Nonoperating = activities that are financing, subsidy‑driven, incidental, or peripheral, even if they occur regularly.</a:t>
            </a:r>
          </a:p>
          <a:p>
            <a:r>
              <a:rPr lang="en-US" dirty="0"/>
              <a:t>This is why items that used to feel “routine” may move to nonoperating.</a:t>
            </a:r>
          </a:p>
          <a:p>
            <a:r>
              <a:rPr lang="en-US" dirty="0"/>
              <a:t>Before breaking it out by government type, these changes show up across all proprietary funds:</a:t>
            </a:r>
          </a:p>
          <a:p>
            <a:pPr lvl="1"/>
            <a:r>
              <a:rPr lang="en-US" dirty="0"/>
              <a:t>Common items moving from Operating → Nonoperating:</a:t>
            </a:r>
          </a:p>
          <a:p>
            <a:pPr lvl="2"/>
            <a:r>
              <a:rPr lang="en-US" dirty="0"/>
              <a:t> Capital contributions (including developer contributions).</a:t>
            </a:r>
          </a:p>
          <a:p>
            <a:pPr lvl="2"/>
            <a:r>
              <a:rPr lang="en-US" dirty="0"/>
              <a:t>Operating subsidies from another government or the general fund.</a:t>
            </a:r>
          </a:p>
          <a:p>
            <a:pPr lvl="2"/>
            <a:r>
              <a:rPr lang="en-US" dirty="0"/>
              <a:t>Certain grants that do not meet exchange‑like criteria.</a:t>
            </a:r>
          </a:p>
          <a:p>
            <a:pPr lvl="2"/>
            <a:r>
              <a:rPr lang="en-US" dirty="0"/>
              <a:t>Transfers in intended to support operations.</a:t>
            </a:r>
          </a:p>
          <a:p>
            <a:pPr lvl="1"/>
            <a:r>
              <a:rPr lang="en-US" dirty="0"/>
              <a:t>Common items moving from Nonoperating → Operating:</a:t>
            </a:r>
          </a:p>
          <a:p>
            <a:pPr lvl="2"/>
            <a:r>
              <a:rPr lang="en-US" dirty="0"/>
              <a:t>Fees and charges that are integral to delivering the service, even if historically shown as nonoperating.</a:t>
            </a:r>
          </a:p>
          <a:p>
            <a:pPr lvl="2"/>
            <a:r>
              <a:rPr lang="en-US" dirty="0"/>
              <a:t>Penalties or ancillary charges directly tied to service delivery (fact‑dependent).</a:t>
            </a:r>
          </a:p>
          <a:p>
            <a:r>
              <a:rPr lang="en-US" dirty="0"/>
              <a:t> These shifts are explicitly expected under GASB 103 due to the new definitions.</a:t>
            </a:r>
          </a:p>
        </p:txBody>
      </p:sp>
      <p:sp>
        <p:nvSpPr>
          <p:cNvPr id="4" name="Title 3">
            <a:extLst>
              <a:ext uri="{FF2B5EF4-FFF2-40B4-BE49-F238E27FC236}">
                <a16:creationId xmlns:a16="http://schemas.microsoft.com/office/drawing/2014/main" id="{C8FCEE7D-DB2F-E1D9-B58D-45D8BA72C09C}"/>
              </a:ext>
            </a:extLst>
          </p:cNvPr>
          <p:cNvSpPr>
            <a:spLocks noGrp="1"/>
          </p:cNvSpPr>
          <p:nvPr>
            <p:ph type="title"/>
          </p:nvPr>
        </p:nvSpPr>
        <p:spPr>
          <a:xfrm>
            <a:off x="304800" y="271"/>
            <a:ext cx="11582400" cy="914400"/>
          </a:xfrm>
        </p:spPr>
        <p:txBody>
          <a:bodyPr anchor="b">
            <a:normAutofit/>
          </a:bodyPr>
          <a:lstStyle/>
          <a:p>
            <a:r>
              <a:rPr lang="en-US" dirty="0"/>
              <a:t>Operating to Nonoperating (vice versa) Examples</a:t>
            </a:r>
          </a:p>
        </p:txBody>
      </p:sp>
    </p:spTree>
    <p:extLst>
      <p:ext uri="{BB962C8B-B14F-4D97-AF65-F5344CB8AC3E}">
        <p14:creationId xmlns:p14="http://schemas.microsoft.com/office/powerpoint/2010/main" val="86730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02791-0610-BE29-9CF7-C7B3753F252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F1B18A-F426-A317-293F-6BAEB798E3F4}"/>
              </a:ext>
            </a:extLst>
          </p:cNvPr>
          <p:cNvSpPr>
            <a:spLocks noGrp="1"/>
          </p:cNvSpPr>
          <p:nvPr>
            <p:ph idx="1"/>
          </p:nvPr>
        </p:nvSpPr>
        <p:spPr>
          <a:xfrm>
            <a:off x="304800" y="1189038"/>
            <a:ext cx="11582400" cy="5369417"/>
          </a:xfrm>
        </p:spPr>
        <p:txBody>
          <a:bodyPr>
            <a:normAutofit/>
          </a:bodyPr>
          <a:lstStyle/>
          <a:p>
            <a:r>
              <a:rPr lang="en-US" dirty="0"/>
              <a:t>Cities:</a:t>
            </a:r>
          </a:p>
          <a:p>
            <a:pPr lvl="1"/>
            <a:r>
              <a:rPr lang="en-US" dirty="0"/>
              <a:t>Operating → Nonoperating:</a:t>
            </a:r>
          </a:p>
          <a:p>
            <a:pPr lvl="2"/>
            <a:r>
              <a:rPr lang="en-US" dirty="0"/>
              <a:t>General fund operating subsidies to water or sewer funds.</a:t>
            </a:r>
          </a:p>
          <a:p>
            <a:pPr lvl="3"/>
            <a:r>
              <a:rPr lang="en-US" dirty="0"/>
              <a:t>Even if recurring, they are financing in nature, not exchange‑based.</a:t>
            </a:r>
            <a:endParaRPr lang="en-US"/>
          </a:p>
          <a:p>
            <a:pPr lvl="2"/>
            <a:r>
              <a:rPr lang="en-US" dirty="0"/>
              <a:t>Capital grants for system expansion (e.g., EPA or state revolving fund grants).</a:t>
            </a:r>
          </a:p>
          <a:p>
            <a:pPr lvl="2"/>
            <a:r>
              <a:rPr lang="en-US" dirty="0"/>
              <a:t>Developer impact fees restricted to capital purposes.</a:t>
            </a:r>
          </a:p>
          <a:p>
            <a:pPr lvl="1"/>
            <a:r>
              <a:rPr lang="en-US" dirty="0"/>
              <a:t>Nonoperating → Operating:</a:t>
            </a:r>
          </a:p>
          <a:p>
            <a:pPr lvl="2"/>
            <a:r>
              <a:rPr lang="en-US" dirty="0"/>
              <a:t>Connection fees if they are exchange‑like and part of the utility’s normal service model (not capital‑restricted).</a:t>
            </a:r>
          </a:p>
          <a:p>
            <a:pPr lvl="2"/>
            <a:r>
              <a:rPr lang="en-US" dirty="0"/>
              <a:t>Airport landing fees and terminal rents that were previously lumped into nonoperating but are core to airport operations.</a:t>
            </a:r>
          </a:p>
          <a:p>
            <a:r>
              <a:rPr lang="en-US" dirty="0"/>
              <a:t>Why this matters: Cities often used operating income as a rate‑setting metric. GASB 103 will frequently lower operating income even though cash flows are unchanged.</a:t>
            </a:r>
          </a:p>
        </p:txBody>
      </p:sp>
      <p:sp>
        <p:nvSpPr>
          <p:cNvPr id="4" name="Title 3">
            <a:extLst>
              <a:ext uri="{FF2B5EF4-FFF2-40B4-BE49-F238E27FC236}">
                <a16:creationId xmlns:a16="http://schemas.microsoft.com/office/drawing/2014/main" id="{AE2F69B8-CBD7-ED8F-F629-98F6C8EC6375}"/>
              </a:ext>
            </a:extLst>
          </p:cNvPr>
          <p:cNvSpPr>
            <a:spLocks noGrp="1"/>
          </p:cNvSpPr>
          <p:nvPr>
            <p:ph type="title"/>
          </p:nvPr>
        </p:nvSpPr>
        <p:spPr>
          <a:xfrm>
            <a:off x="304800" y="271"/>
            <a:ext cx="11582400" cy="914400"/>
          </a:xfrm>
        </p:spPr>
        <p:txBody>
          <a:bodyPr anchor="b">
            <a:normAutofit/>
          </a:bodyPr>
          <a:lstStyle/>
          <a:p>
            <a:r>
              <a:rPr lang="en-US" dirty="0"/>
              <a:t>Operating to Nonoperating (vice versa) Examples</a:t>
            </a:r>
          </a:p>
        </p:txBody>
      </p:sp>
    </p:spTree>
    <p:extLst>
      <p:ext uri="{BB962C8B-B14F-4D97-AF65-F5344CB8AC3E}">
        <p14:creationId xmlns:p14="http://schemas.microsoft.com/office/powerpoint/2010/main" val="37443829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212BD6E-CB4C-93E7-00D7-5832C102F55B}"/>
              </a:ext>
            </a:extLst>
          </p:cNvPr>
          <p:cNvSpPr>
            <a:spLocks noGrp="1"/>
          </p:cNvSpPr>
          <p:nvPr>
            <p:ph idx="1"/>
          </p:nvPr>
        </p:nvSpPr>
        <p:spPr>
          <a:xfrm>
            <a:off x="304253" y="1188720"/>
            <a:ext cx="11582400" cy="5052282"/>
          </a:xfrm>
        </p:spPr>
        <p:txBody>
          <a:bodyPr>
            <a:normAutofit/>
          </a:bodyPr>
          <a:lstStyle/>
          <a:p>
            <a:r>
              <a:rPr lang="en-US" dirty="0"/>
              <a:t>Counties:</a:t>
            </a:r>
          </a:p>
          <a:p>
            <a:pPr lvl="1"/>
            <a:r>
              <a:rPr lang="en-US" dirty="0"/>
              <a:t>Operating → Nonoperating:</a:t>
            </a:r>
          </a:p>
          <a:p>
            <a:pPr lvl="2"/>
            <a:r>
              <a:rPr lang="en-US" dirty="0"/>
              <a:t>County general fund support for hospitals or transit systems.</a:t>
            </a:r>
          </a:p>
          <a:p>
            <a:pPr lvl="2"/>
            <a:r>
              <a:rPr lang="en-US" dirty="0"/>
              <a:t>Public health or indigent care subsidies.</a:t>
            </a:r>
          </a:p>
          <a:p>
            <a:pPr lvl="2"/>
            <a:r>
              <a:rPr lang="en-US" dirty="0"/>
              <a:t>Grants that do not require proportional exchange of value.</a:t>
            </a:r>
          </a:p>
          <a:p>
            <a:pPr lvl="1"/>
            <a:r>
              <a:rPr lang="en-US" dirty="0"/>
              <a:t>Nonoperating → Operating:</a:t>
            </a:r>
          </a:p>
          <a:p>
            <a:pPr lvl="2"/>
            <a:r>
              <a:rPr lang="en-US" dirty="0"/>
              <a:t>Patient service revenues previously netted or misclassified.</a:t>
            </a:r>
          </a:p>
          <a:p>
            <a:pPr lvl="2"/>
            <a:r>
              <a:rPr lang="en-US" dirty="0"/>
              <a:t>Transit farebox revenues that may have been treated as incidental.</a:t>
            </a:r>
          </a:p>
          <a:p>
            <a:r>
              <a:rPr lang="en-US" dirty="0"/>
              <a:t>Counties with hospital or transit operations will often see operating margins compress under GASB 103. </a:t>
            </a:r>
          </a:p>
        </p:txBody>
      </p:sp>
      <p:sp>
        <p:nvSpPr>
          <p:cNvPr id="7" name="Title 6">
            <a:extLst>
              <a:ext uri="{FF2B5EF4-FFF2-40B4-BE49-F238E27FC236}">
                <a16:creationId xmlns:a16="http://schemas.microsoft.com/office/drawing/2014/main" id="{57606029-C8BB-8009-2ECF-77EB858066B2}"/>
              </a:ext>
            </a:extLst>
          </p:cNvPr>
          <p:cNvSpPr>
            <a:spLocks noGrp="1"/>
          </p:cNvSpPr>
          <p:nvPr>
            <p:ph type="title"/>
          </p:nvPr>
        </p:nvSpPr>
        <p:spPr/>
        <p:txBody>
          <a:bodyPr/>
          <a:lstStyle/>
          <a:p>
            <a:r>
              <a:rPr lang="en-US" dirty="0"/>
              <a:t>Operating to Nonoperating (vice versa) Examples</a:t>
            </a:r>
          </a:p>
        </p:txBody>
      </p:sp>
    </p:spTree>
    <p:extLst>
      <p:ext uri="{BB962C8B-B14F-4D97-AF65-F5344CB8AC3E}">
        <p14:creationId xmlns:p14="http://schemas.microsoft.com/office/powerpoint/2010/main" val="482004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33BE028-2E0B-ECEA-DB21-70CA3099A8BE}"/>
              </a:ext>
            </a:extLst>
          </p:cNvPr>
          <p:cNvSpPr>
            <a:spLocks noGrp="1"/>
          </p:cNvSpPr>
          <p:nvPr>
            <p:ph idx="1"/>
          </p:nvPr>
        </p:nvSpPr>
        <p:spPr>
          <a:xfrm>
            <a:off x="304253" y="1188720"/>
            <a:ext cx="11582400" cy="5052282"/>
          </a:xfrm>
        </p:spPr>
        <p:txBody>
          <a:bodyPr>
            <a:normAutofit/>
          </a:bodyPr>
          <a:lstStyle/>
          <a:p>
            <a:r>
              <a:rPr lang="en-US" dirty="0"/>
              <a:t>States:</a:t>
            </a:r>
          </a:p>
          <a:p>
            <a:pPr lvl="1"/>
            <a:r>
              <a:rPr lang="en-US" dirty="0"/>
              <a:t>Operating → Nonoperating:</a:t>
            </a:r>
          </a:p>
          <a:p>
            <a:pPr lvl="2"/>
            <a:r>
              <a:rPr lang="en-US" dirty="0"/>
              <a:t>Legislative appropriations supporting toll roads or transit authorities.</a:t>
            </a:r>
          </a:p>
          <a:p>
            <a:pPr lvl="2"/>
            <a:r>
              <a:rPr lang="en-US" dirty="0"/>
              <a:t>State subsidy payments to higher‑education auxiliaries.</a:t>
            </a:r>
          </a:p>
          <a:p>
            <a:pPr lvl="2"/>
            <a:r>
              <a:rPr lang="en-US" dirty="0"/>
              <a:t>Capital appropriations for enterprise expansion.</a:t>
            </a:r>
          </a:p>
          <a:p>
            <a:pPr lvl="1"/>
            <a:r>
              <a:rPr lang="en-US" dirty="0"/>
              <a:t>Nonoperating → Operating:</a:t>
            </a:r>
          </a:p>
          <a:p>
            <a:pPr lvl="2"/>
            <a:r>
              <a:rPr lang="en-US" dirty="0"/>
              <a:t>Lottery ticket sales (if reported as proprietary) clearly qualify as operating under the exchange‑like definition.</a:t>
            </a:r>
          </a:p>
          <a:p>
            <a:pPr lvl="2"/>
            <a:r>
              <a:rPr lang="en-US" dirty="0"/>
              <a:t>Auxiliary student fees directly tied to services (housing, dining).</a:t>
            </a:r>
          </a:p>
          <a:p>
            <a:r>
              <a:rPr lang="en-US" dirty="0"/>
              <a:t>States are one area where GASB 103 significantly improves comparability across agencies. </a:t>
            </a:r>
          </a:p>
        </p:txBody>
      </p:sp>
      <p:sp>
        <p:nvSpPr>
          <p:cNvPr id="9" name="Title 8">
            <a:extLst>
              <a:ext uri="{FF2B5EF4-FFF2-40B4-BE49-F238E27FC236}">
                <a16:creationId xmlns:a16="http://schemas.microsoft.com/office/drawing/2014/main" id="{8B0C7F1E-B5A7-5372-318A-C33CD7028A6D}"/>
              </a:ext>
            </a:extLst>
          </p:cNvPr>
          <p:cNvSpPr>
            <a:spLocks noGrp="1"/>
          </p:cNvSpPr>
          <p:nvPr>
            <p:ph type="title"/>
          </p:nvPr>
        </p:nvSpPr>
        <p:spPr/>
        <p:txBody>
          <a:bodyPr/>
          <a:lstStyle/>
          <a:p>
            <a:r>
              <a:rPr lang="en-US" dirty="0"/>
              <a:t>Operating to Nonoperating (vice versa) Examples</a:t>
            </a:r>
          </a:p>
        </p:txBody>
      </p:sp>
    </p:spTree>
    <p:extLst>
      <p:ext uri="{BB962C8B-B14F-4D97-AF65-F5344CB8AC3E}">
        <p14:creationId xmlns:p14="http://schemas.microsoft.com/office/powerpoint/2010/main" val="3882955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19906B-8202-7920-249D-DC3C5147A4E1}"/>
              </a:ext>
            </a:extLst>
          </p:cNvPr>
          <p:cNvSpPr>
            <a:spLocks noGrp="1"/>
          </p:cNvSpPr>
          <p:nvPr>
            <p:ph idx="1"/>
          </p:nvPr>
        </p:nvSpPr>
        <p:spPr>
          <a:xfrm>
            <a:off x="304253" y="1188720"/>
            <a:ext cx="11582400" cy="5052282"/>
          </a:xfrm>
        </p:spPr>
        <p:txBody>
          <a:bodyPr>
            <a:normAutofit/>
          </a:bodyPr>
          <a:lstStyle/>
          <a:p>
            <a:r>
              <a:rPr lang="en-US" dirty="0"/>
              <a:t>Special districts:</a:t>
            </a:r>
          </a:p>
          <a:p>
            <a:pPr lvl="1"/>
            <a:r>
              <a:rPr lang="en-US" dirty="0"/>
              <a:t>Operating → Nonoperating:</a:t>
            </a:r>
          </a:p>
          <a:p>
            <a:pPr lvl="2"/>
            <a:r>
              <a:rPr lang="en-US" dirty="0"/>
              <a:t>Member government contributions.</a:t>
            </a:r>
          </a:p>
          <a:p>
            <a:pPr lvl="2"/>
            <a:r>
              <a:rPr lang="en-US" dirty="0"/>
              <a:t>Formula‑based operating subsidies.</a:t>
            </a:r>
          </a:p>
          <a:p>
            <a:pPr lvl="2"/>
            <a:r>
              <a:rPr lang="en-US" dirty="0"/>
              <a:t>Capital grants and pass‑through funding.</a:t>
            </a:r>
          </a:p>
          <a:p>
            <a:pPr lvl="1"/>
            <a:r>
              <a:rPr lang="en-US" dirty="0"/>
              <a:t>Nonoperating → Operating:</a:t>
            </a:r>
          </a:p>
          <a:p>
            <a:pPr lvl="2"/>
            <a:r>
              <a:rPr lang="en-US" dirty="0"/>
              <a:t>Usage‑based charges that had been conservatively classified as nonoperating.</a:t>
            </a:r>
          </a:p>
          <a:p>
            <a:pPr lvl="2"/>
            <a:r>
              <a:rPr lang="en-US" dirty="0"/>
              <a:t>Availability payments if structured as exchange‑like service contracts.</a:t>
            </a:r>
          </a:p>
          <a:p>
            <a:r>
              <a:rPr lang="en-US" dirty="0"/>
              <a:t>Special districts are among the most affected, because many relied heavily on subsidies while still presenting strong “operating” results under old practice. </a:t>
            </a:r>
          </a:p>
        </p:txBody>
      </p:sp>
      <p:sp>
        <p:nvSpPr>
          <p:cNvPr id="7" name="Title 6">
            <a:extLst>
              <a:ext uri="{FF2B5EF4-FFF2-40B4-BE49-F238E27FC236}">
                <a16:creationId xmlns:a16="http://schemas.microsoft.com/office/drawing/2014/main" id="{CF4DD39D-554C-493A-B2A4-90AD99F55720}"/>
              </a:ext>
            </a:extLst>
          </p:cNvPr>
          <p:cNvSpPr>
            <a:spLocks noGrp="1"/>
          </p:cNvSpPr>
          <p:nvPr>
            <p:ph type="title"/>
          </p:nvPr>
        </p:nvSpPr>
        <p:spPr>
          <a:xfrm>
            <a:off x="304800" y="271"/>
            <a:ext cx="11582400" cy="914400"/>
          </a:xfrm>
        </p:spPr>
        <p:txBody>
          <a:bodyPr/>
          <a:lstStyle/>
          <a:p>
            <a:r>
              <a:rPr lang="en-US" dirty="0"/>
              <a:t>Operating to Nonoperating (vice versa) Examples</a:t>
            </a:r>
          </a:p>
        </p:txBody>
      </p:sp>
    </p:spTree>
    <p:extLst>
      <p:ext uri="{BB962C8B-B14F-4D97-AF65-F5344CB8AC3E}">
        <p14:creationId xmlns:p14="http://schemas.microsoft.com/office/powerpoint/2010/main" val="599269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0212DE8-886C-6687-E5B1-BB5115514BF6}"/>
              </a:ext>
            </a:extLst>
          </p:cNvPr>
          <p:cNvSpPr>
            <a:spLocks noGrp="1"/>
          </p:cNvSpPr>
          <p:nvPr>
            <p:ph idx="1"/>
          </p:nvPr>
        </p:nvSpPr>
        <p:spPr>
          <a:xfrm>
            <a:off x="304253" y="1188720"/>
            <a:ext cx="11582400" cy="5052282"/>
          </a:xfrm>
        </p:spPr>
        <p:txBody>
          <a:bodyPr>
            <a:normAutofit/>
          </a:bodyPr>
          <a:lstStyle/>
          <a:p>
            <a:r>
              <a:rPr lang="en-US" dirty="0"/>
              <a:t>School Districts:</a:t>
            </a:r>
          </a:p>
          <a:p>
            <a:pPr lvl="1"/>
            <a:r>
              <a:rPr lang="en-US" dirty="0"/>
              <a:t>Operating → Nonoperating:</a:t>
            </a:r>
          </a:p>
          <a:p>
            <a:pPr lvl="2"/>
            <a:r>
              <a:rPr lang="en-US" dirty="0"/>
              <a:t>General fund transfers supporting food service deficits.</a:t>
            </a:r>
          </a:p>
          <a:p>
            <a:pPr lvl="2"/>
            <a:r>
              <a:rPr lang="en-US" dirty="0"/>
              <a:t>Federal reimbursement subsidies that are not exchange‑like.</a:t>
            </a:r>
          </a:p>
          <a:p>
            <a:pPr lvl="2"/>
            <a:r>
              <a:rPr lang="en-US" dirty="0"/>
              <a:t>State meal program supplements.</a:t>
            </a:r>
          </a:p>
          <a:p>
            <a:pPr lvl="1"/>
            <a:r>
              <a:rPr lang="en-US" dirty="0"/>
              <a:t>Nonoperating → Operating:</a:t>
            </a:r>
          </a:p>
          <a:p>
            <a:pPr lvl="2"/>
            <a:r>
              <a:rPr lang="en-US" dirty="0"/>
              <a:t>Student meal charges.</a:t>
            </a:r>
          </a:p>
          <a:p>
            <a:pPr lvl="2"/>
            <a:r>
              <a:rPr lang="en-US" dirty="0"/>
              <a:t>Program participation fees when directly tied to service delivery.</a:t>
            </a:r>
          </a:p>
          <a:p>
            <a:r>
              <a:rPr lang="en-US" dirty="0"/>
              <a:t>For districts, GASB 103 typically makes food service operations appear less self‑supporting at the operating level.</a:t>
            </a:r>
          </a:p>
        </p:txBody>
      </p:sp>
      <p:sp>
        <p:nvSpPr>
          <p:cNvPr id="7" name="Title 6">
            <a:extLst>
              <a:ext uri="{FF2B5EF4-FFF2-40B4-BE49-F238E27FC236}">
                <a16:creationId xmlns:a16="http://schemas.microsoft.com/office/drawing/2014/main" id="{0B7BD36A-C48A-D830-CAC3-BCC7DA261B5F}"/>
              </a:ext>
            </a:extLst>
          </p:cNvPr>
          <p:cNvSpPr>
            <a:spLocks noGrp="1"/>
          </p:cNvSpPr>
          <p:nvPr>
            <p:ph type="title"/>
          </p:nvPr>
        </p:nvSpPr>
        <p:spPr>
          <a:xfrm>
            <a:off x="304800" y="271"/>
            <a:ext cx="11582400" cy="914400"/>
          </a:xfrm>
        </p:spPr>
        <p:txBody>
          <a:bodyPr/>
          <a:lstStyle/>
          <a:p>
            <a:r>
              <a:rPr lang="en-US" dirty="0"/>
              <a:t>Operating to Nonoperating (vice versa) Examples</a:t>
            </a:r>
          </a:p>
        </p:txBody>
      </p:sp>
    </p:spTree>
    <p:extLst>
      <p:ext uri="{BB962C8B-B14F-4D97-AF65-F5344CB8AC3E}">
        <p14:creationId xmlns:p14="http://schemas.microsoft.com/office/powerpoint/2010/main" val="1371635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4A3A422-B73B-18DC-EA31-4737B4AB6FFA}"/>
              </a:ext>
            </a:extLst>
          </p:cNvPr>
          <p:cNvSpPr>
            <a:spLocks noGrp="1"/>
          </p:cNvSpPr>
          <p:nvPr>
            <p:ph idx="1"/>
          </p:nvPr>
        </p:nvSpPr>
        <p:spPr>
          <a:xfrm>
            <a:off x="304800" y="869727"/>
            <a:ext cx="11582400" cy="5922962"/>
          </a:xfrm>
        </p:spPr>
        <p:txBody>
          <a:bodyPr>
            <a:normAutofit/>
          </a:bodyPr>
          <a:lstStyle/>
          <a:p>
            <a:pPr marL="0" indent="0">
              <a:spcAft>
                <a:spcPts val="600"/>
              </a:spcAft>
              <a:buNone/>
            </a:pPr>
            <a:r>
              <a:rPr lang="en-US" b="1" dirty="0"/>
              <a:t>Operating Revenue ≠ Cash from Operations</a:t>
            </a:r>
            <a:br>
              <a:rPr lang="en-US" b="1" dirty="0"/>
            </a:br>
            <a:r>
              <a:rPr lang="en-US" b="1" i="1" dirty="0"/>
              <a:t>Enterprise Funds – Statement of Cash Flows (GASB Statement No. 9)</a:t>
            </a:r>
          </a:p>
          <a:p>
            <a:pPr>
              <a:spcAft>
                <a:spcPts val="600"/>
              </a:spcAft>
            </a:pPr>
            <a:r>
              <a:rPr lang="en-US" sz="2000" b="1" dirty="0"/>
              <a:t>Key Reminder:</a:t>
            </a:r>
          </a:p>
          <a:p>
            <a:pPr lvl="1">
              <a:spcAft>
                <a:spcPts val="600"/>
              </a:spcAft>
            </a:pPr>
            <a:r>
              <a:rPr lang="en-US" sz="1800" dirty="0"/>
              <a:t>Just because a transaction is reported as </a:t>
            </a:r>
            <a:r>
              <a:rPr lang="en-US" sz="1800" b="1" dirty="0"/>
              <a:t>operating revenue</a:t>
            </a:r>
            <a:r>
              <a:rPr lang="en-US" sz="1800" dirty="0"/>
              <a:t> in an enterprise fund </a:t>
            </a:r>
            <a:r>
              <a:rPr lang="en-US" sz="1800" b="1" dirty="0"/>
              <a:t>does not mean it represents cash provided by operating activities</a:t>
            </a:r>
            <a:r>
              <a:rPr lang="en-US" sz="1800" dirty="0"/>
              <a:t> on the Statement of Cash Flows.</a:t>
            </a:r>
          </a:p>
          <a:p>
            <a:pPr>
              <a:spcAft>
                <a:spcPts val="600"/>
              </a:spcAft>
            </a:pPr>
            <a:r>
              <a:rPr lang="en-US" sz="2000" b="1" dirty="0"/>
              <a:t>Why This Happens Under GASB:</a:t>
            </a:r>
          </a:p>
          <a:p>
            <a:pPr lvl="1">
              <a:spcAft>
                <a:spcPts val="600"/>
              </a:spcAft>
            </a:pPr>
            <a:r>
              <a:rPr lang="en-US" sz="1800" dirty="0"/>
              <a:t>GASB Statement No. 9 requires </a:t>
            </a:r>
            <a:r>
              <a:rPr lang="en-US" sz="1800" b="1" dirty="0"/>
              <a:t>cash flow classification based on the nature of the cash transaction</a:t>
            </a:r>
            <a:r>
              <a:rPr lang="en-US" sz="1800" dirty="0"/>
              <a:t>, not the income statement classification. Some items affect </a:t>
            </a:r>
            <a:r>
              <a:rPr lang="en-US" sz="1800" b="1" dirty="0"/>
              <a:t>operating income</a:t>
            </a:r>
            <a:r>
              <a:rPr lang="en-US" sz="1800" dirty="0"/>
              <a:t> but </a:t>
            </a:r>
            <a:r>
              <a:rPr lang="en-US" sz="1800" b="1" dirty="0"/>
              <a:t>do not involve operating cash receipts</a:t>
            </a:r>
            <a:r>
              <a:rPr lang="en-US" sz="1800" dirty="0"/>
              <a:t> in the period.</a:t>
            </a:r>
          </a:p>
          <a:p>
            <a:pPr>
              <a:spcAft>
                <a:spcPts val="600"/>
              </a:spcAft>
            </a:pPr>
            <a:r>
              <a:rPr lang="en-US" sz="2000" b="1" dirty="0"/>
              <a:t>Common Examples:</a:t>
            </a:r>
          </a:p>
          <a:p>
            <a:pPr lvl="1">
              <a:spcAft>
                <a:spcPts val="600"/>
              </a:spcAft>
            </a:pPr>
            <a:r>
              <a:rPr lang="en-US" sz="1800" b="1" dirty="0"/>
              <a:t>Accrued operating revenues</a:t>
            </a:r>
            <a:r>
              <a:rPr lang="en-US" sz="1800" dirty="0"/>
              <a:t> increase operating income but have no current‑period cash impact.</a:t>
            </a:r>
          </a:p>
          <a:p>
            <a:pPr lvl="1">
              <a:spcAft>
                <a:spcPts val="600"/>
              </a:spcAft>
            </a:pPr>
            <a:r>
              <a:rPr lang="en-US" sz="1800" b="1" dirty="0"/>
              <a:t>Noncash transactions</a:t>
            </a:r>
            <a:r>
              <a:rPr lang="en-US" sz="1800" dirty="0"/>
              <a:t> (e.g., lease or SBITA inception) affect revenues or expenses but are excluded from operating cash flows.</a:t>
            </a:r>
          </a:p>
          <a:p>
            <a:pPr lvl="1">
              <a:spcAft>
                <a:spcPts val="600"/>
              </a:spcAft>
            </a:pPr>
            <a:r>
              <a:rPr lang="en-US" sz="1800" b="1" dirty="0"/>
              <a:t>Timing differences</a:t>
            </a:r>
            <a:r>
              <a:rPr lang="en-US" sz="1800" dirty="0"/>
              <a:t> between revenue recognition and cash collection.</a:t>
            </a:r>
          </a:p>
          <a:p>
            <a:pPr>
              <a:spcAft>
                <a:spcPts val="600"/>
              </a:spcAft>
            </a:pPr>
            <a:r>
              <a:rPr lang="en-US" sz="2000" b="1" dirty="0"/>
              <a:t>Bottom Line:</a:t>
            </a:r>
          </a:p>
          <a:p>
            <a:pPr lvl="1">
              <a:spcAft>
                <a:spcPts val="600"/>
              </a:spcAft>
            </a:pPr>
            <a:r>
              <a:rPr lang="en-US" sz="1800" dirty="0"/>
              <a:t>The Statement of Revenues, Expenses, and Changes in Net Position </a:t>
            </a:r>
            <a:r>
              <a:rPr lang="en-US" sz="1800" b="1" dirty="0"/>
              <a:t>measures economic performance</a:t>
            </a:r>
            <a:r>
              <a:rPr lang="en-US" sz="1800" dirty="0"/>
              <a:t> — </a:t>
            </a:r>
            <a:br>
              <a:rPr lang="en-US" sz="1800" dirty="0"/>
            </a:br>
            <a:r>
              <a:rPr lang="en-US" sz="1800" dirty="0"/>
              <a:t>the Statement of Cash Flows </a:t>
            </a:r>
            <a:r>
              <a:rPr lang="en-US" sz="1800" b="1" dirty="0"/>
              <a:t>explains liquidity and cash activity</a:t>
            </a:r>
            <a:r>
              <a:rPr lang="en-US" sz="1800" dirty="0"/>
              <a:t>.</a:t>
            </a:r>
          </a:p>
        </p:txBody>
      </p:sp>
      <p:sp>
        <p:nvSpPr>
          <p:cNvPr id="3" name="Title 2">
            <a:extLst>
              <a:ext uri="{FF2B5EF4-FFF2-40B4-BE49-F238E27FC236}">
                <a16:creationId xmlns:a16="http://schemas.microsoft.com/office/drawing/2014/main" id="{C8FC4695-E960-FCDD-8C7A-69B5BA1C08A1}"/>
              </a:ext>
            </a:extLst>
          </p:cNvPr>
          <p:cNvSpPr>
            <a:spLocks noGrp="1"/>
          </p:cNvSpPr>
          <p:nvPr>
            <p:ph type="title"/>
          </p:nvPr>
        </p:nvSpPr>
        <p:spPr>
          <a:xfrm>
            <a:off x="304800" y="142542"/>
            <a:ext cx="11582400" cy="713801"/>
          </a:xfrm>
        </p:spPr>
        <p:txBody>
          <a:bodyPr/>
          <a:lstStyle/>
          <a:p>
            <a:r>
              <a:rPr lang="en-US" dirty="0"/>
              <a:t>WARNING –Relation to GASB 9</a:t>
            </a:r>
          </a:p>
        </p:txBody>
      </p:sp>
      <mc:AlternateContent xmlns:mc="http://schemas.openxmlformats.org/markup-compatibility/2006" xmlns:p14="http://schemas.microsoft.com/office/powerpoint/2010/main">
        <mc:Choice Requires="p14">
          <p:contentPart p14:bwMode="auto" r:id="rId3">
            <p14:nvContentPartPr>
              <p14:cNvPr id="2" name="Ink 1">
                <a:extLst>
                  <a:ext uri="{FF2B5EF4-FFF2-40B4-BE49-F238E27FC236}">
                    <a16:creationId xmlns:a16="http://schemas.microsoft.com/office/drawing/2014/main" id="{5DE26A9C-1266-6F33-7F1B-B529F910FB7D}"/>
                  </a:ext>
                </a:extLst>
              </p14:cNvPr>
              <p14:cNvContentPartPr/>
              <p14:nvPr/>
            </p14:nvContentPartPr>
            <p14:xfrm>
              <a:off x="-580004" y="200599"/>
              <a:ext cx="360" cy="360"/>
            </p14:xfrm>
          </p:contentPart>
        </mc:Choice>
        <mc:Fallback xmlns="">
          <p:pic>
            <p:nvPicPr>
              <p:cNvPr id="2" name="Ink 1">
                <a:extLst>
                  <a:ext uri="{FF2B5EF4-FFF2-40B4-BE49-F238E27FC236}">
                    <a16:creationId xmlns:a16="http://schemas.microsoft.com/office/drawing/2014/main" id="{5DE26A9C-1266-6F33-7F1B-B529F910FB7D}"/>
                  </a:ext>
                </a:extLst>
              </p:cNvPr>
              <p:cNvPicPr/>
              <p:nvPr/>
            </p:nvPicPr>
            <p:blipFill>
              <a:blip r:embed="rId5"/>
              <a:stretch>
                <a:fillRect/>
              </a:stretch>
            </p:blipFill>
            <p:spPr>
              <a:xfrm>
                <a:off x="-586124" y="194479"/>
                <a:ext cx="12600" cy="12600"/>
              </a:xfrm>
              <a:prstGeom prst="rect">
                <a:avLst/>
              </a:prstGeom>
            </p:spPr>
          </p:pic>
        </mc:Fallback>
      </mc:AlternateContent>
    </p:spTree>
    <p:extLst>
      <p:ext uri="{BB962C8B-B14F-4D97-AF65-F5344CB8AC3E}">
        <p14:creationId xmlns:p14="http://schemas.microsoft.com/office/powerpoint/2010/main" val="1063590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3D29549-F722-97A1-AE54-C5B3692EFD5A}"/>
              </a:ext>
            </a:extLst>
          </p:cNvPr>
          <p:cNvSpPr>
            <a:spLocks noGrp="1"/>
          </p:cNvSpPr>
          <p:nvPr>
            <p:ph idx="1"/>
          </p:nvPr>
        </p:nvSpPr>
        <p:spPr>
          <a:xfrm>
            <a:off x="304253" y="1188720"/>
            <a:ext cx="11582400" cy="5052282"/>
          </a:xfrm>
        </p:spPr>
        <p:txBody>
          <a:bodyPr>
            <a:normAutofit/>
          </a:bodyPr>
          <a:lstStyle/>
          <a:p>
            <a:pPr marL="0" indent="0">
              <a:buNone/>
            </a:pPr>
            <a:r>
              <a:rPr lang="en-US" sz="2800" dirty="0"/>
              <a:t>Related question from Implementation Guide No. 2025-1:</a:t>
            </a:r>
          </a:p>
        </p:txBody>
      </p:sp>
      <p:sp>
        <p:nvSpPr>
          <p:cNvPr id="3" name="Title 2">
            <a:extLst>
              <a:ext uri="{FF2B5EF4-FFF2-40B4-BE49-F238E27FC236}">
                <a16:creationId xmlns:a16="http://schemas.microsoft.com/office/drawing/2014/main" id="{138E4437-88BB-17CC-4826-039D82DE0939}"/>
              </a:ext>
            </a:extLst>
          </p:cNvPr>
          <p:cNvSpPr>
            <a:spLocks noGrp="1"/>
          </p:cNvSpPr>
          <p:nvPr>
            <p:ph type="title"/>
          </p:nvPr>
        </p:nvSpPr>
        <p:spPr>
          <a:xfrm>
            <a:off x="304800" y="271"/>
            <a:ext cx="11582400" cy="914400"/>
          </a:xfrm>
        </p:spPr>
        <p:txBody>
          <a:bodyPr/>
          <a:lstStyle/>
          <a:p>
            <a:r>
              <a:rPr lang="en-US" dirty="0"/>
              <a:t>WARNING – Relation to GASB 9</a:t>
            </a:r>
          </a:p>
        </p:txBody>
      </p:sp>
      <p:pic>
        <p:nvPicPr>
          <p:cNvPr id="5" name="Picture 4">
            <a:extLst>
              <a:ext uri="{FF2B5EF4-FFF2-40B4-BE49-F238E27FC236}">
                <a16:creationId xmlns:a16="http://schemas.microsoft.com/office/drawing/2014/main" id="{EAF4E39A-5D9C-8D0D-DCC6-5352EC034794}"/>
              </a:ext>
            </a:extLst>
          </p:cNvPr>
          <p:cNvPicPr>
            <a:picLocks noChangeAspect="1"/>
          </p:cNvPicPr>
          <p:nvPr/>
        </p:nvPicPr>
        <p:blipFill>
          <a:blip r:embed="rId2"/>
          <a:stretch>
            <a:fillRect/>
          </a:stretch>
        </p:blipFill>
        <p:spPr>
          <a:xfrm>
            <a:off x="1639797" y="1931075"/>
            <a:ext cx="8912405" cy="4469045"/>
          </a:xfrm>
          <a:prstGeom prst="rect">
            <a:avLst/>
          </a:prstGeom>
        </p:spPr>
      </p:pic>
    </p:spTree>
    <p:extLst>
      <p:ext uri="{BB962C8B-B14F-4D97-AF65-F5344CB8AC3E}">
        <p14:creationId xmlns:p14="http://schemas.microsoft.com/office/powerpoint/2010/main" val="2750945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FA19A7-F895-0355-225E-3329C210B478}"/>
              </a:ext>
            </a:extLst>
          </p:cNvPr>
          <p:cNvSpPr>
            <a:spLocks noGrp="1"/>
          </p:cNvSpPr>
          <p:nvPr>
            <p:ph idx="1"/>
          </p:nvPr>
        </p:nvSpPr>
        <p:spPr>
          <a:xfrm>
            <a:off x="304799" y="1189038"/>
            <a:ext cx="6125029" cy="5443991"/>
          </a:xfrm>
        </p:spPr>
        <p:txBody>
          <a:bodyPr>
            <a:normAutofit/>
          </a:bodyPr>
          <a:lstStyle/>
          <a:p>
            <a:r>
              <a:rPr lang="en-US" sz="3200" dirty="0"/>
              <a:t>Related question from Implementation Guide No. 2015-1:</a:t>
            </a:r>
          </a:p>
          <a:p>
            <a:pPr lvl="1"/>
            <a:r>
              <a:rPr lang="en-US" sz="2800" dirty="0"/>
              <a:t>Cash flow presentation as operating or not for BTA where loans are the principal activity?</a:t>
            </a:r>
          </a:p>
          <a:p>
            <a:pPr lvl="2"/>
            <a:r>
              <a:rPr lang="en-US" sz="2400" dirty="0"/>
              <a:t>Operating activity for low-income housing and student loan programs where individuals directly benefit.</a:t>
            </a:r>
          </a:p>
          <a:p>
            <a:pPr lvl="2"/>
            <a:r>
              <a:rPr lang="en-US" sz="2400" dirty="0"/>
              <a:t>For all other entities, the financing transactions are noncapital financing, while the investment of idle cash is an investing activity.</a:t>
            </a:r>
          </a:p>
        </p:txBody>
      </p:sp>
      <p:sp>
        <p:nvSpPr>
          <p:cNvPr id="3" name="Title 2">
            <a:extLst>
              <a:ext uri="{FF2B5EF4-FFF2-40B4-BE49-F238E27FC236}">
                <a16:creationId xmlns:a16="http://schemas.microsoft.com/office/drawing/2014/main" id="{ED1A13DE-AE1E-ECDF-BEF3-9F8C8E8AEA37}"/>
              </a:ext>
            </a:extLst>
          </p:cNvPr>
          <p:cNvSpPr>
            <a:spLocks noGrp="1"/>
          </p:cNvSpPr>
          <p:nvPr>
            <p:ph type="title"/>
          </p:nvPr>
        </p:nvSpPr>
        <p:spPr>
          <a:xfrm>
            <a:off x="304800" y="271"/>
            <a:ext cx="11582400" cy="914400"/>
          </a:xfrm>
        </p:spPr>
        <p:txBody>
          <a:bodyPr/>
          <a:lstStyle/>
          <a:p>
            <a:r>
              <a:rPr lang="en-US" dirty="0"/>
              <a:t>WARNING – Relation to GASB 9</a:t>
            </a:r>
          </a:p>
        </p:txBody>
      </p:sp>
      <p:pic>
        <p:nvPicPr>
          <p:cNvPr id="5" name="Picture 4">
            <a:extLst>
              <a:ext uri="{FF2B5EF4-FFF2-40B4-BE49-F238E27FC236}">
                <a16:creationId xmlns:a16="http://schemas.microsoft.com/office/drawing/2014/main" id="{5C33E324-2B18-625B-31D8-37DA889796B7}"/>
              </a:ext>
            </a:extLst>
          </p:cNvPr>
          <p:cNvPicPr>
            <a:picLocks noChangeAspect="1"/>
          </p:cNvPicPr>
          <p:nvPr/>
        </p:nvPicPr>
        <p:blipFill>
          <a:blip r:embed="rId2"/>
          <a:stretch>
            <a:fillRect/>
          </a:stretch>
        </p:blipFill>
        <p:spPr>
          <a:xfrm>
            <a:off x="6598181" y="1075372"/>
            <a:ext cx="5289020" cy="5107713"/>
          </a:xfrm>
          <a:prstGeom prst="rect">
            <a:avLst/>
          </a:prstGeom>
        </p:spPr>
      </p:pic>
      <p:sp>
        <p:nvSpPr>
          <p:cNvPr id="33" name="Rectangle 32">
            <a:extLst>
              <a:ext uri="{FF2B5EF4-FFF2-40B4-BE49-F238E27FC236}">
                <a16:creationId xmlns:a16="http://schemas.microsoft.com/office/drawing/2014/main" id="{218BC80B-BC2D-ECD5-1E21-4DCAEDF8EB93}"/>
              </a:ext>
            </a:extLst>
          </p:cNvPr>
          <p:cNvSpPr/>
          <p:nvPr/>
        </p:nvSpPr>
        <p:spPr>
          <a:xfrm>
            <a:off x="7257143" y="1814286"/>
            <a:ext cx="4528457" cy="319314"/>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43C712D7-20A9-0C96-CD81-8A18CF5B30ED}"/>
              </a:ext>
            </a:extLst>
          </p:cNvPr>
          <p:cNvSpPr/>
          <p:nvPr/>
        </p:nvSpPr>
        <p:spPr>
          <a:xfrm>
            <a:off x="7257143" y="2119086"/>
            <a:ext cx="3207658"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A9120D9-BD7B-5131-AD15-94D10DA40623}"/>
              </a:ext>
            </a:extLst>
          </p:cNvPr>
          <p:cNvSpPr/>
          <p:nvPr/>
        </p:nvSpPr>
        <p:spPr>
          <a:xfrm>
            <a:off x="8352519" y="2409825"/>
            <a:ext cx="3433082"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6F9702E6-ADFE-67F0-4546-748A44ACD35D}"/>
              </a:ext>
            </a:extLst>
          </p:cNvPr>
          <p:cNvSpPr/>
          <p:nvPr/>
        </p:nvSpPr>
        <p:spPr>
          <a:xfrm>
            <a:off x="7257143" y="2551747"/>
            <a:ext cx="3518808"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7C3632E6-7E88-DB70-2030-05BB2111EC4C}"/>
              </a:ext>
            </a:extLst>
          </p:cNvPr>
          <p:cNvSpPr/>
          <p:nvPr/>
        </p:nvSpPr>
        <p:spPr>
          <a:xfrm>
            <a:off x="7257143" y="2852011"/>
            <a:ext cx="4528456"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7E7446BA-5DFD-10B1-F086-A611DB84B82A}"/>
              </a:ext>
            </a:extLst>
          </p:cNvPr>
          <p:cNvSpPr/>
          <p:nvPr/>
        </p:nvSpPr>
        <p:spPr>
          <a:xfrm>
            <a:off x="10464801" y="2703647"/>
            <a:ext cx="1320798"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E7849F42-D309-C2AB-EF72-C0FC09380A09}"/>
              </a:ext>
            </a:extLst>
          </p:cNvPr>
          <p:cNvSpPr/>
          <p:nvPr/>
        </p:nvSpPr>
        <p:spPr>
          <a:xfrm>
            <a:off x="7257143" y="3000375"/>
            <a:ext cx="2296432" cy="151900"/>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53312059-15CE-8E59-58FE-FE7C1EBC942E}"/>
              </a:ext>
            </a:extLst>
          </p:cNvPr>
          <p:cNvSpPr/>
          <p:nvPr/>
        </p:nvSpPr>
        <p:spPr>
          <a:xfrm>
            <a:off x="7257142" y="4112008"/>
            <a:ext cx="4528455" cy="459991"/>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7380D58-E907-DD2D-0F5A-335B13D79B90}"/>
              </a:ext>
            </a:extLst>
          </p:cNvPr>
          <p:cNvSpPr/>
          <p:nvPr/>
        </p:nvSpPr>
        <p:spPr>
          <a:xfrm>
            <a:off x="10610849" y="3965097"/>
            <a:ext cx="1174747"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98BFBB64-1EA5-5CE1-943E-69ECE9496FDA}"/>
              </a:ext>
            </a:extLst>
          </p:cNvPr>
          <p:cNvSpPr/>
          <p:nvPr/>
        </p:nvSpPr>
        <p:spPr>
          <a:xfrm>
            <a:off x="7257142" y="4552949"/>
            <a:ext cx="677183" cy="162217"/>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217009C9-4183-D0F7-EEEE-A72FC491C1E4}"/>
              </a:ext>
            </a:extLst>
          </p:cNvPr>
          <p:cNvSpPr/>
          <p:nvPr/>
        </p:nvSpPr>
        <p:spPr>
          <a:xfrm>
            <a:off x="10785477" y="5105937"/>
            <a:ext cx="1000119" cy="181070"/>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091C59E0-1300-A2E9-432C-593857B43A54}"/>
              </a:ext>
            </a:extLst>
          </p:cNvPr>
          <p:cNvSpPr/>
          <p:nvPr/>
        </p:nvSpPr>
        <p:spPr>
          <a:xfrm>
            <a:off x="7257142" y="5253443"/>
            <a:ext cx="4528459"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BEF63A11-9268-0874-24DE-124C7F945412}"/>
              </a:ext>
            </a:extLst>
          </p:cNvPr>
          <p:cNvSpPr/>
          <p:nvPr/>
        </p:nvSpPr>
        <p:spPr>
          <a:xfrm>
            <a:off x="7257142" y="5400354"/>
            <a:ext cx="562883" cy="175486"/>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9180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41859-D85F-E86E-0754-060FEDD75B2A}"/>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C429311-00AF-4EE6-A604-7185BA4FEF57}"/>
              </a:ext>
            </a:extLst>
          </p:cNvPr>
          <p:cNvSpPr>
            <a:spLocks noGrp="1"/>
          </p:cNvSpPr>
          <p:nvPr>
            <p:ph idx="1"/>
          </p:nvPr>
        </p:nvSpPr>
        <p:spPr>
          <a:xfrm>
            <a:off x="304800" y="1189038"/>
            <a:ext cx="4347463" cy="5051425"/>
          </a:xfrm>
        </p:spPr>
        <p:txBody>
          <a:bodyPr>
            <a:normAutofit/>
          </a:bodyPr>
          <a:lstStyle/>
          <a:p>
            <a:r>
              <a:rPr lang="en-US" sz="3200" dirty="0"/>
              <a:t>Related question from Implementation Guide No. 2015-1</a:t>
            </a:r>
          </a:p>
        </p:txBody>
      </p:sp>
      <p:sp>
        <p:nvSpPr>
          <p:cNvPr id="3" name="Title 2">
            <a:extLst>
              <a:ext uri="{FF2B5EF4-FFF2-40B4-BE49-F238E27FC236}">
                <a16:creationId xmlns:a16="http://schemas.microsoft.com/office/drawing/2014/main" id="{A228B89F-671A-23CE-D2B9-7590EAC17497}"/>
              </a:ext>
            </a:extLst>
          </p:cNvPr>
          <p:cNvSpPr>
            <a:spLocks noGrp="1"/>
          </p:cNvSpPr>
          <p:nvPr>
            <p:ph type="title"/>
          </p:nvPr>
        </p:nvSpPr>
        <p:spPr>
          <a:xfrm>
            <a:off x="304800" y="271"/>
            <a:ext cx="11582400" cy="914400"/>
          </a:xfrm>
        </p:spPr>
        <p:txBody>
          <a:bodyPr/>
          <a:lstStyle/>
          <a:p>
            <a:r>
              <a:rPr lang="en-US" dirty="0"/>
              <a:t>WARNING – Relation to GASB 9</a:t>
            </a:r>
          </a:p>
        </p:txBody>
      </p:sp>
      <p:pic>
        <p:nvPicPr>
          <p:cNvPr id="7" name="Content Placeholder 6">
            <a:extLst>
              <a:ext uri="{FF2B5EF4-FFF2-40B4-BE49-F238E27FC236}">
                <a16:creationId xmlns:a16="http://schemas.microsoft.com/office/drawing/2014/main" id="{F4657347-03B0-9A33-BD63-E439347D0C0A}"/>
              </a:ext>
            </a:extLst>
          </p:cNvPr>
          <p:cNvPicPr>
            <a:picLocks noGrp="1" noChangeAspect="1"/>
          </p:cNvPicPr>
          <p:nvPr>
            <p:ph idx="4294967295"/>
          </p:nvPr>
        </p:nvPicPr>
        <p:blipFill>
          <a:blip r:embed="rId2"/>
          <a:stretch>
            <a:fillRect/>
          </a:stretch>
        </p:blipFill>
        <p:spPr>
          <a:xfrm>
            <a:off x="4914133" y="1731470"/>
            <a:ext cx="6931025" cy="568325"/>
          </a:xfrm>
          <a:prstGeom prst="rect">
            <a:avLst/>
          </a:prstGeom>
        </p:spPr>
      </p:pic>
      <p:pic>
        <p:nvPicPr>
          <p:cNvPr id="9" name="Picture 8">
            <a:extLst>
              <a:ext uri="{FF2B5EF4-FFF2-40B4-BE49-F238E27FC236}">
                <a16:creationId xmlns:a16="http://schemas.microsoft.com/office/drawing/2014/main" id="{33177F0B-605D-FB48-284E-41E3C2035A86}"/>
              </a:ext>
            </a:extLst>
          </p:cNvPr>
          <p:cNvPicPr>
            <a:picLocks noChangeAspect="1"/>
          </p:cNvPicPr>
          <p:nvPr/>
        </p:nvPicPr>
        <p:blipFill>
          <a:blip r:embed="rId3"/>
          <a:stretch>
            <a:fillRect/>
          </a:stretch>
        </p:blipFill>
        <p:spPr>
          <a:xfrm>
            <a:off x="4957063" y="2173636"/>
            <a:ext cx="6930137" cy="3584554"/>
          </a:xfrm>
          <a:prstGeom prst="rect">
            <a:avLst/>
          </a:prstGeom>
        </p:spPr>
      </p:pic>
    </p:spTree>
    <p:extLst>
      <p:ext uri="{BB962C8B-B14F-4D97-AF65-F5344CB8AC3E}">
        <p14:creationId xmlns:p14="http://schemas.microsoft.com/office/powerpoint/2010/main" val="1940840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0E92D4B-0976-7269-4AAC-AF4715F55082}"/>
              </a:ext>
            </a:extLst>
          </p:cNvPr>
          <p:cNvSpPr>
            <a:spLocks noGrp="1"/>
          </p:cNvSpPr>
          <p:nvPr>
            <p:ph idx="1"/>
          </p:nvPr>
        </p:nvSpPr>
        <p:spPr>
          <a:xfrm>
            <a:off x="304800" y="1189039"/>
            <a:ext cx="11582400" cy="566190"/>
          </a:xfrm>
        </p:spPr>
        <p:txBody>
          <a:bodyPr>
            <a:normAutofit/>
          </a:bodyPr>
          <a:lstStyle/>
          <a:p>
            <a:r>
              <a:rPr lang="en-US" sz="2800" dirty="0"/>
              <a:t>Add a new subtotal for operating income (loss) and noncapital subsidies</a:t>
            </a:r>
            <a:endParaRPr lang="en-US" dirty="0"/>
          </a:p>
        </p:txBody>
      </p:sp>
      <p:sp>
        <p:nvSpPr>
          <p:cNvPr id="5" name="Title 4">
            <a:extLst>
              <a:ext uri="{FF2B5EF4-FFF2-40B4-BE49-F238E27FC236}">
                <a16:creationId xmlns:a16="http://schemas.microsoft.com/office/drawing/2014/main" id="{595B44AF-4F1D-6842-CBE8-225C9E963904}"/>
              </a:ext>
            </a:extLst>
          </p:cNvPr>
          <p:cNvSpPr>
            <a:spLocks noGrp="1"/>
          </p:cNvSpPr>
          <p:nvPr>
            <p:ph type="title"/>
          </p:nvPr>
        </p:nvSpPr>
        <p:spPr>
          <a:xfrm>
            <a:off x="304800" y="271"/>
            <a:ext cx="11582400" cy="914400"/>
          </a:xfrm>
        </p:spPr>
        <p:txBody>
          <a:bodyPr>
            <a:normAutofit/>
          </a:bodyPr>
          <a:lstStyle/>
          <a:p>
            <a:r>
              <a:rPr lang="en-US" dirty="0"/>
              <a:t>Proprietary Funds – Subsidies</a:t>
            </a:r>
          </a:p>
        </p:txBody>
      </p:sp>
      <p:graphicFrame>
        <p:nvGraphicFramePr>
          <p:cNvPr id="2" name="Diagram 1">
            <a:extLst>
              <a:ext uri="{FF2B5EF4-FFF2-40B4-BE49-F238E27FC236}">
                <a16:creationId xmlns:a16="http://schemas.microsoft.com/office/drawing/2014/main" id="{A950AB3C-5B17-308D-0AF2-8A82D5519F73}"/>
              </a:ext>
            </a:extLst>
          </p:cNvPr>
          <p:cNvGraphicFramePr/>
          <p:nvPr>
            <p:extLst>
              <p:ext uri="{D42A27DB-BD31-4B8C-83A1-F6EECF244321}">
                <p14:modId xmlns:p14="http://schemas.microsoft.com/office/powerpoint/2010/main" val="3686156761"/>
              </p:ext>
            </p:extLst>
          </p:nvPr>
        </p:nvGraphicFramePr>
        <p:xfrm>
          <a:off x="304800" y="1867592"/>
          <a:ext cx="11582400" cy="46475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105437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EFF8A72-1BD9-03B0-C051-78FA549C6754}"/>
              </a:ext>
            </a:extLst>
          </p:cNvPr>
          <p:cNvSpPr>
            <a:spLocks noGrp="1"/>
          </p:cNvSpPr>
          <p:nvPr>
            <p:ph idx="1"/>
          </p:nvPr>
        </p:nvSpPr>
        <p:spPr>
          <a:xfrm>
            <a:off x="304800" y="1189038"/>
            <a:ext cx="11582400" cy="5348396"/>
          </a:xfrm>
        </p:spPr>
        <p:txBody>
          <a:bodyPr>
            <a:normAutofit/>
          </a:bodyPr>
          <a:lstStyle/>
          <a:p>
            <a:r>
              <a:rPr lang="en-US" dirty="0"/>
              <a:t>Cities:</a:t>
            </a:r>
          </a:p>
          <a:p>
            <a:pPr lvl="1"/>
            <a:r>
              <a:rPr lang="en-US" dirty="0"/>
              <a:t>City pays a transit authority or nonprofit operator to offset operating deficits.</a:t>
            </a:r>
          </a:p>
          <a:p>
            <a:pPr lvl="1"/>
            <a:r>
              <a:rPr lang="en-US" dirty="0"/>
              <a:t>A city’s General Fund provides annual cash support to its water or electric utility to keep rates affordable.</a:t>
            </a:r>
          </a:p>
          <a:p>
            <a:pPr lvl="1"/>
            <a:r>
              <a:rPr lang="en-US" dirty="0"/>
              <a:t>City makes periodic payments to a utility to stabilize rates during revenue shortfalls (e.g., drought or economic downturn).</a:t>
            </a:r>
          </a:p>
          <a:p>
            <a:pPr lvl="1"/>
            <a:r>
              <a:rPr lang="en-US" dirty="0"/>
              <a:t>City receives funds for transit services from the State or federal government.</a:t>
            </a:r>
          </a:p>
          <a:p>
            <a:r>
              <a:rPr lang="en-US" dirty="0"/>
              <a:t>Counties:</a:t>
            </a:r>
          </a:p>
          <a:p>
            <a:pPr lvl="1"/>
            <a:r>
              <a:rPr lang="en-US" dirty="0"/>
              <a:t>County provides operating support payments to a county‑owned hospital.</a:t>
            </a:r>
          </a:p>
          <a:p>
            <a:pPr lvl="1"/>
            <a:r>
              <a:rPr lang="en-US" dirty="0"/>
              <a:t>County funds cover operating losses of a county airport or transit system.</a:t>
            </a:r>
          </a:p>
          <a:p>
            <a:pPr lvl="1"/>
            <a:r>
              <a:rPr lang="en-US" dirty="0"/>
              <a:t>County provides unrestricted funding to a legally separate but blended entity (e.g., economic development corporation).</a:t>
            </a:r>
          </a:p>
          <a:p>
            <a:pPr lvl="1"/>
            <a:r>
              <a:rPr lang="en-US" dirty="0"/>
              <a:t>County receives funds for transit services from the State or federal government.</a:t>
            </a:r>
          </a:p>
        </p:txBody>
      </p:sp>
      <p:sp>
        <p:nvSpPr>
          <p:cNvPr id="4" name="Title 3">
            <a:extLst>
              <a:ext uri="{FF2B5EF4-FFF2-40B4-BE49-F238E27FC236}">
                <a16:creationId xmlns:a16="http://schemas.microsoft.com/office/drawing/2014/main" id="{D009DC8D-231C-D6F2-04A6-A17A4D3248B1}"/>
              </a:ext>
            </a:extLst>
          </p:cNvPr>
          <p:cNvSpPr>
            <a:spLocks noGrp="1"/>
          </p:cNvSpPr>
          <p:nvPr>
            <p:ph type="title"/>
          </p:nvPr>
        </p:nvSpPr>
        <p:spPr>
          <a:xfrm>
            <a:off x="304800" y="271"/>
            <a:ext cx="11582400" cy="914400"/>
          </a:xfrm>
        </p:spPr>
        <p:txBody>
          <a:bodyPr anchor="b">
            <a:normAutofit/>
          </a:bodyPr>
          <a:lstStyle/>
          <a:p>
            <a:r>
              <a:rPr lang="en-US" dirty="0"/>
              <a:t>Subsidy Examples</a:t>
            </a:r>
          </a:p>
        </p:txBody>
      </p:sp>
    </p:spTree>
    <p:extLst>
      <p:ext uri="{BB962C8B-B14F-4D97-AF65-F5344CB8AC3E}">
        <p14:creationId xmlns:p14="http://schemas.microsoft.com/office/powerpoint/2010/main" val="1400063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187B1-DEBC-ACAB-F43C-59A7F817095E}"/>
            </a:ext>
          </a:extLst>
        </p:cNvPr>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114FD13-EB3E-7966-1331-1AAF8671A101}"/>
              </a:ext>
            </a:extLst>
          </p:cNvPr>
          <p:cNvSpPr>
            <a:spLocks noGrp="1"/>
          </p:cNvSpPr>
          <p:nvPr>
            <p:ph idx="1"/>
          </p:nvPr>
        </p:nvSpPr>
        <p:spPr>
          <a:xfrm>
            <a:off x="304800" y="1093077"/>
            <a:ext cx="11582400" cy="5591502"/>
          </a:xfrm>
        </p:spPr>
        <p:txBody>
          <a:bodyPr>
            <a:normAutofit fontScale="92500" lnSpcReduction="10000"/>
          </a:bodyPr>
          <a:lstStyle/>
          <a:p>
            <a:r>
              <a:rPr lang="en-US" dirty="0"/>
              <a:t>State:</a:t>
            </a:r>
          </a:p>
          <a:p>
            <a:pPr lvl="1"/>
            <a:r>
              <a:rPr lang="en-US" dirty="0"/>
              <a:t>Annual operating aid to local transit systems.</a:t>
            </a:r>
          </a:p>
          <a:p>
            <a:pPr lvl="1"/>
            <a:r>
              <a:rPr lang="en-US" dirty="0"/>
              <a:t>State provides unrestricted operating appropriations to universities.</a:t>
            </a:r>
          </a:p>
          <a:p>
            <a:pPr lvl="1"/>
            <a:r>
              <a:rPr lang="en-US" dirty="0"/>
              <a:t>State funds provided to stabilize an insurance pool or utility enterprise.</a:t>
            </a:r>
          </a:p>
          <a:p>
            <a:r>
              <a:rPr lang="en-US" dirty="0"/>
              <a:t> School District:</a:t>
            </a:r>
          </a:p>
          <a:p>
            <a:pPr lvl="1"/>
            <a:r>
              <a:rPr lang="en-US" dirty="0"/>
              <a:t>General Fund transfers cash to the school nutrition / food service enterprise fund to cover operating deficits.</a:t>
            </a:r>
          </a:p>
          <a:p>
            <a:pPr lvl="1"/>
            <a:r>
              <a:rPr lang="en-US" dirty="0"/>
              <a:t>District operates a fee‑based preschool or daycare.</a:t>
            </a:r>
          </a:p>
          <a:p>
            <a:pPr lvl="1"/>
            <a:r>
              <a:rPr lang="en-US" dirty="0"/>
              <a:t>General Fund provides annual operating support to keep fees affordable.</a:t>
            </a:r>
          </a:p>
          <a:p>
            <a:pPr lvl="1"/>
            <a:r>
              <a:rPr lang="en-US" dirty="0"/>
              <a:t>School district provides unrestricted operating support to a legally separate education foundation or charter school (component unit).</a:t>
            </a:r>
          </a:p>
          <a:p>
            <a:pPr lvl="1"/>
            <a:r>
              <a:rPr lang="en-US" dirty="0"/>
              <a:t>Funds are not tied to specific services rendered.</a:t>
            </a:r>
          </a:p>
          <a:p>
            <a:pPr lvl="1"/>
            <a:r>
              <a:rPr lang="en-US" dirty="0"/>
              <a:t>State provides funds specifically to offset operating losses of a district‑run transit, broadband, or utility‑type program.</a:t>
            </a:r>
          </a:p>
          <a:p>
            <a:pPr lvl="1"/>
            <a:r>
              <a:rPr lang="en-US" dirty="0"/>
              <a:t>District reports the activity as an enterprise fund.</a:t>
            </a:r>
          </a:p>
        </p:txBody>
      </p:sp>
      <p:sp>
        <p:nvSpPr>
          <p:cNvPr id="4" name="Title 3">
            <a:extLst>
              <a:ext uri="{FF2B5EF4-FFF2-40B4-BE49-F238E27FC236}">
                <a16:creationId xmlns:a16="http://schemas.microsoft.com/office/drawing/2014/main" id="{4D2D0904-B13F-0EAA-F3FA-E58A1A372358}"/>
              </a:ext>
            </a:extLst>
          </p:cNvPr>
          <p:cNvSpPr>
            <a:spLocks noGrp="1"/>
          </p:cNvSpPr>
          <p:nvPr>
            <p:ph type="title"/>
          </p:nvPr>
        </p:nvSpPr>
        <p:spPr>
          <a:xfrm>
            <a:off x="304800" y="271"/>
            <a:ext cx="11582400" cy="914400"/>
          </a:xfrm>
        </p:spPr>
        <p:txBody>
          <a:bodyPr anchor="b">
            <a:normAutofit/>
          </a:bodyPr>
          <a:lstStyle/>
          <a:p>
            <a:r>
              <a:rPr lang="en-US" dirty="0"/>
              <a:t>Subsidy Examples</a:t>
            </a:r>
          </a:p>
        </p:txBody>
      </p:sp>
    </p:spTree>
    <p:extLst>
      <p:ext uri="{BB962C8B-B14F-4D97-AF65-F5344CB8AC3E}">
        <p14:creationId xmlns:p14="http://schemas.microsoft.com/office/powerpoint/2010/main" val="14073745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3003F2-76EB-D28B-5205-9B15B854CB37}"/>
              </a:ext>
            </a:extLst>
          </p:cNvPr>
          <p:cNvSpPr>
            <a:spLocks noGrp="1"/>
          </p:cNvSpPr>
          <p:nvPr>
            <p:ph idx="1"/>
          </p:nvPr>
        </p:nvSpPr>
        <p:spPr>
          <a:xfrm>
            <a:off x="304800" y="1083616"/>
            <a:ext cx="11582400" cy="5464329"/>
          </a:xfrm>
        </p:spPr>
        <p:txBody>
          <a:bodyPr>
            <a:normAutofit/>
          </a:bodyPr>
          <a:lstStyle/>
          <a:p>
            <a:r>
              <a:rPr lang="en-US" dirty="0"/>
              <a:t>Deadline for comment submission was 4/27/26.</a:t>
            </a:r>
          </a:p>
          <a:p>
            <a:r>
              <a:rPr lang="en-US" dirty="0"/>
              <a:t>The exposure draft contains subsidy-specific questions and one amended question regarding subsidies.  The proposed questions include the following:</a:t>
            </a:r>
          </a:p>
          <a:p>
            <a:pPr lvl="1">
              <a:spcAft>
                <a:spcPts val="600"/>
              </a:spcAft>
            </a:pPr>
            <a:r>
              <a:rPr lang="en-US" dirty="0"/>
              <a:t>Supplemental Payments</a:t>
            </a:r>
          </a:p>
          <a:p>
            <a:pPr lvl="1">
              <a:spcAft>
                <a:spcPts val="600"/>
              </a:spcAft>
            </a:pPr>
            <a:r>
              <a:rPr lang="en-US" dirty="0"/>
              <a:t>Donations to Higher Education</a:t>
            </a:r>
          </a:p>
          <a:p>
            <a:pPr lvl="1">
              <a:spcAft>
                <a:spcPts val="600"/>
              </a:spcAft>
            </a:pPr>
            <a:r>
              <a:rPr lang="en-US" dirty="0"/>
              <a:t>Published Tuition Rates</a:t>
            </a:r>
          </a:p>
          <a:p>
            <a:pPr lvl="1">
              <a:spcAft>
                <a:spcPts val="600"/>
              </a:spcAft>
            </a:pPr>
            <a:r>
              <a:rPr lang="en-US" dirty="0"/>
              <a:t>Research Grants</a:t>
            </a:r>
          </a:p>
          <a:p>
            <a:pPr lvl="1">
              <a:spcAft>
                <a:spcPts val="600"/>
              </a:spcAft>
            </a:pPr>
            <a:r>
              <a:rPr lang="en-US" dirty="0"/>
              <a:t>Taxes Imposed by a BTA</a:t>
            </a:r>
          </a:p>
          <a:p>
            <a:pPr lvl="1">
              <a:spcAft>
                <a:spcPts val="600"/>
              </a:spcAft>
            </a:pPr>
            <a:r>
              <a:rPr lang="en-US" dirty="0"/>
              <a:t>Passenger Facility Charges</a:t>
            </a:r>
          </a:p>
          <a:p>
            <a:pPr lvl="1">
              <a:spcAft>
                <a:spcPts val="600"/>
              </a:spcAft>
            </a:pPr>
            <a:r>
              <a:rPr lang="en-US" dirty="0"/>
              <a:t>Subsidies other than Noncapital</a:t>
            </a:r>
          </a:p>
          <a:p>
            <a:pPr lvl="1"/>
            <a:r>
              <a:rPr lang="en-US" dirty="0"/>
              <a:t>Capital Subsidies</a:t>
            </a:r>
          </a:p>
          <a:p>
            <a:r>
              <a:rPr lang="en-US" dirty="0"/>
              <a:t>The amended question pertains to classification of subsidy used for capital assets but not limited by the provider for that purpose.</a:t>
            </a:r>
          </a:p>
        </p:txBody>
      </p:sp>
      <p:sp>
        <p:nvSpPr>
          <p:cNvPr id="3" name="Title 2">
            <a:extLst>
              <a:ext uri="{FF2B5EF4-FFF2-40B4-BE49-F238E27FC236}">
                <a16:creationId xmlns:a16="http://schemas.microsoft.com/office/drawing/2014/main" id="{3B41FF26-8BAE-FC8B-1E0E-0BBD6AAA2BBF}"/>
              </a:ext>
            </a:extLst>
          </p:cNvPr>
          <p:cNvSpPr>
            <a:spLocks noGrp="1"/>
          </p:cNvSpPr>
          <p:nvPr>
            <p:ph type="title"/>
          </p:nvPr>
        </p:nvSpPr>
        <p:spPr/>
        <p:txBody>
          <a:bodyPr>
            <a:normAutofit fontScale="90000"/>
          </a:bodyPr>
          <a:lstStyle/>
          <a:p>
            <a:r>
              <a:rPr lang="en-US" dirty="0"/>
              <a:t>Subsidies – Implementation Guide Update 2026 (Proposed)</a:t>
            </a:r>
          </a:p>
        </p:txBody>
      </p:sp>
    </p:spTree>
    <p:extLst>
      <p:ext uri="{BB962C8B-B14F-4D97-AF65-F5344CB8AC3E}">
        <p14:creationId xmlns:p14="http://schemas.microsoft.com/office/powerpoint/2010/main" val="4098679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69B5953-E55B-3D2C-FCB5-6372A473151C}"/>
              </a:ext>
            </a:extLst>
          </p:cNvPr>
          <p:cNvSpPr>
            <a:spLocks noGrp="1"/>
          </p:cNvSpPr>
          <p:nvPr>
            <p:ph type="title"/>
          </p:nvPr>
        </p:nvSpPr>
        <p:spPr/>
        <p:txBody>
          <a:bodyPr/>
          <a:lstStyle/>
          <a:p>
            <a:r>
              <a:rPr lang="en-US" dirty="0"/>
              <a:t>Example</a:t>
            </a:r>
          </a:p>
        </p:txBody>
      </p:sp>
      <p:pic>
        <p:nvPicPr>
          <p:cNvPr id="5" name="Picture 4">
            <a:extLst>
              <a:ext uri="{FF2B5EF4-FFF2-40B4-BE49-F238E27FC236}">
                <a16:creationId xmlns:a16="http://schemas.microsoft.com/office/drawing/2014/main" id="{425A3E5B-2B93-6086-980C-D5D0AB9F26FB}"/>
              </a:ext>
            </a:extLst>
          </p:cNvPr>
          <p:cNvPicPr>
            <a:picLocks noChangeAspect="1"/>
          </p:cNvPicPr>
          <p:nvPr/>
        </p:nvPicPr>
        <p:blipFill>
          <a:blip r:embed="rId2"/>
          <a:srcRect t="3687"/>
          <a:stretch>
            <a:fillRect/>
          </a:stretch>
        </p:blipFill>
        <p:spPr>
          <a:xfrm>
            <a:off x="2431458" y="614837"/>
            <a:ext cx="8275013" cy="5628326"/>
          </a:xfrm>
          <a:prstGeom prst="rect">
            <a:avLst/>
          </a:prstGeom>
        </p:spPr>
      </p:pic>
      <p:sp>
        <p:nvSpPr>
          <p:cNvPr id="4" name="Rectangle 3">
            <a:extLst>
              <a:ext uri="{FF2B5EF4-FFF2-40B4-BE49-F238E27FC236}">
                <a16:creationId xmlns:a16="http://schemas.microsoft.com/office/drawing/2014/main" id="{4757E6A3-E6EA-4CD5-7D24-63A8784BB966}"/>
              </a:ext>
            </a:extLst>
          </p:cNvPr>
          <p:cNvSpPr/>
          <p:nvPr/>
        </p:nvSpPr>
        <p:spPr>
          <a:xfrm>
            <a:off x="2484008" y="5021270"/>
            <a:ext cx="1561037" cy="228764"/>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126238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98196B5-6E7E-6A16-7A4F-F3FD5121BE4A}"/>
              </a:ext>
            </a:extLst>
          </p:cNvPr>
          <p:cNvPicPr>
            <a:picLocks noGrp="1" noChangeAspect="1"/>
          </p:cNvPicPr>
          <p:nvPr>
            <p:ph idx="1"/>
          </p:nvPr>
        </p:nvPicPr>
        <p:blipFill>
          <a:blip r:embed="rId2"/>
          <a:stretch>
            <a:fillRect/>
          </a:stretch>
        </p:blipFill>
        <p:spPr>
          <a:xfrm>
            <a:off x="304800" y="2079390"/>
            <a:ext cx="11582400" cy="3270721"/>
          </a:xfrm>
        </p:spPr>
      </p:pic>
      <p:sp>
        <p:nvSpPr>
          <p:cNvPr id="3" name="Title 2">
            <a:extLst>
              <a:ext uri="{FF2B5EF4-FFF2-40B4-BE49-F238E27FC236}">
                <a16:creationId xmlns:a16="http://schemas.microsoft.com/office/drawing/2014/main" id="{93BE2B2B-436E-3081-21DB-05BE10135292}"/>
              </a:ext>
            </a:extLst>
          </p:cNvPr>
          <p:cNvSpPr>
            <a:spLocks noGrp="1"/>
          </p:cNvSpPr>
          <p:nvPr>
            <p:ph type="title"/>
          </p:nvPr>
        </p:nvSpPr>
        <p:spPr>
          <a:xfrm>
            <a:off x="304800" y="271"/>
            <a:ext cx="11582400" cy="914400"/>
          </a:xfrm>
        </p:spPr>
        <p:txBody>
          <a:bodyPr/>
          <a:lstStyle/>
          <a:p>
            <a:r>
              <a:rPr lang="en-US" dirty="0"/>
              <a:t>Example</a:t>
            </a:r>
          </a:p>
        </p:txBody>
      </p:sp>
      <p:sp>
        <p:nvSpPr>
          <p:cNvPr id="10" name="Rectangle 9">
            <a:extLst>
              <a:ext uri="{FF2B5EF4-FFF2-40B4-BE49-F238E27FC236}">
                <a16:creationId xmlns:a16="http://schemas.microsoft.com/office/drawing/2014/main" id="{64A856E0-FE14-C758-844E-F2E83A43FB09}"/>
              </a:ext>
            </a:extLst>
          </p:cNvPr>
          <p:cNvSpPr/>
          <p:nvPr/>
        </p:nvSpPr>
        <p:spPr>
          <a:xfrm>
            <a:off x="304800" y="2146573"/>
            <a:ext cx="2963917" cy="459991"/>
          </a:xfrm>
          <a:prstGeom prst="rect">
            <a:avLst/>
          </a:prstGeom>
          <a:solidFill>
            <a:srgbClr val="FFFF0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16802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5B44AF-4F1D-6842-CBE8-225C9E963904}"/>
              </a:ext>
            </a:extLst>
          </p:cNvPr>
          <p:cNvSpPr>
            <a:spLocks noGrp="1"/>
          </p:cNvSpPr>
          <p:nvPr>
            <p:ph type="title"/>
          </p:nvPr>
        </p:nvSpPr>
        <p:spPr>
          <a:xfrm>
            <a:off x="304800" y="0"/>
            <a:ext cx="11582400" cy="914400"/>
          </a:xfrm>
        </p:spPr>
        <p:txBody>
          <a:bodyPr>
            <a:normAutofit/>
          </a:bodyPr>
          <a:lstStyle/>
          <a:p>
            <a:r>
              <a:rPr lang="en-US" dirty="0"/>
              <a:t>Unusual or Infrequent Items – Definitions</a:t>
            </a:r>
          </a:p>
        </p:txBody>
      </p:sp>
      <p:graphicFrame>
        <p:nvGraphicFramePr>
          <p:cNvPr id="2" name="Diagram 1">
            <a:extLst>
              <a:ext uri="{FF2B5EF4-FFF2-40B4-BE49-F238E27FC236}">
                <a16:creationId xmlns:a16="http://schemas.microsoft.com/office/drawing/2014/main" id="{A950AB3C-5B17-308D-0AF2-8A82D5519F73}"/>
              </a:ext>
            </a:extLst>
          </p:cNvPr>
          <p:cNvGraphicFramePr/>
          <p:nvPr>
            <p:extLst>
              <p:ext uri="{D42A27DB-BD31-4B8C-83A1-F6EECF244321}">
                <p14:modId xmlns:p14="http://schemas.microsoft.com/office/powerpoint/2010/main" val="554745746"/>
              </p:ext>
            </p:extLst>
          </p:nvPr>
        </p:nvGraphicFramePr>
        <p:xfrm>
          <a:off x="304800" y="1146567"/>
          <a:ext cx="11582400" cy="54013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14270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95B44AF-4F1D-6842-CBE8-225C9E963904}"/>
              </a:ext>
            </a:extLst>
          </p:cNvPr>
          <p:cNvSpPr>
            <a:spLocks noGrp="1"/>
          </p:cNvSpPr>
          <p:nvPr>
            <p:ph type="title"/>
          </p:nvPr>
        </p:nvSpPr>
        <p:spPr>
          <a:xfrm>
            <a:off x="304800" y="271"/>
            <a:ext cx="11582400" cy="914400"/>
          </a:xfrm>
        </p:spPr>
        <p:txBody>
          <a:bodyPr>
            <a:normAutofit/>
          </a:bodyPr>
          <a:lstStyle/>
          <a:p>
            <a:r>
              <a:rPr lang="en-US" dirty="0"/>
              <a:t>Unusual or Infrequent Items</a:t>
            </a:r>
          </a:p>
        </p:txBody>
      </p:sp>
      <p:graphicFrame>
        <p:nvGraphicFramePr>
          <p:cNvPr id="2" name="Diagram 1">
            <a:extLst>
              <a:ext uri="{FF2B5EF4-FFF2-40B4-BE49-F238E27FC236}">
                <a16:creationId xmlns:a16="http://schemas.microsoft.com/office/drawing/2014/main" id="{A950AB3C-5B17-308D-0AF2-8A82D5519F73}"/>
              </a:ext>
            </a:extLst>
          </p:cNvPr>
          <p:cNvGraphicFramePr/>
          <p:nvPr>
            <p:extLst>
              <p:ext uri="{D42A27DB-BD31-4B8C-83A1-F6EECF244321}">
                <p14:modId xmlns:p14="http://schemas.microsoft.com/office/powerpoint/2010/main" val="3002918234"/>
              </p:ext>
            </p:extLst>
          </p:nvPr>
        </p:nvGraphicFramePr>
        <p:xfrm>
          <a:off x="304253" y="1177159"/>
          <a:ext cx="11582400" cy="49083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626908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AD5EA12-D41C-E909-3FFE-8C34A856C070}"/>
              </a:ext>
            </a:extLst>
          </p:cNvPr>
          <p:cNvSpPr>
            <a:spLocks noGrp="1"/>
          </p:cNvSpPr>
          <p:nvPr>
            <p:ph idx="1"/>
          </p:nvPr>
        </p:nvSpPr>
        <p:spPr>
          <a:xfrm>
            <a:off x="304800" y="1072055"/>
            <a:ext cx="11582400" cy="5517931"/>
          </a:xfrm>
        </p:spPr>
        <p:txBody>
          <a:bodyPr>
            <a:normAutofit fontScale="92500" lnSpcReduction="10000"/>
          </a:bodyPr>
          <a:lstStyle/>
          <a:p>
            <a:r>
              <a:rPr lang="en-US" dirty="0"/>
              <a:t>Cities:</a:t>
            </a:r>
          </a:p>
          <a:p>
            <a:pPr lvl="1"/>
            <a:r>
              <a:rPr lang="en-US" dirty="0"/>
              <a:t>Flood, wildfire, tornado, or severe storm damage.</a:t>
            </a:r>
          </a:p>
          <a:p>
            <a:pPr lvl="1"/>
            <a:r>
              <a:rPr lang="en-US" dirty="0"/>
              <a:t>FEMA or state disaster grants and related cleanup costs.</a:t>
            </a:r>
          </a:p>
          <a:p>
            <a:pPr lvl="1"/>
            <a:r>
              <a:rPr lang="en-US" dirty="0"/>
              <a:t>One‑time settlement for a lawsuit unrelated to routine claims.</a:t>
            </a:r>
          </a:p>
          <a:p>
            <a:pPr lvl="1"/>
            <a:r>
              <a:rPr lang="en-US" dirty="0"/>
              <a:t>Includes both payments and insurance recoveries.</a:t>
            </a:r>
          </a:p>
          <a:p>
            <a:pPr lvl="1"/>
            <a:r>
              <a:rPr lang="en-US" dirty="0"/>
              <a:t>Sudden loss of a major facility due to fire or structural failure.</a:t>
            </a:r>
          </a:p>
          <a:p>
            <a:pPr lvl="1"/>
            <a:r>
              <a:rPr lang="en-US" dirty="0"/>
              <a:t>Not part of planned capital management.</a:t>
            </a:r>
          </a:p>
          <a:p>
            <a:r>
              <a:rPr lang="en-US" dirty="0"/>
              <a:t>Counties:</a:t>
            </a:r>
          </a:p>
          <a:p>
            <a:pPr lvl="1"/>
            <a:r>
              <a:rPr lang="en-US" dirty="0"/>
              <a:t>Permanent closure of a jail, hospital, or landfill due to safety or regulatory action.</a:t>
            </a:r>
          </a:p>
          <a:p>
            <a:pPr lvl="1"/>
            <a:r>
              <a:rPr lang="en-US" dirty="0"/>
              <a:t>Large write‑off of remaining asset value.</a:t>
            </a:r>
          </a:p>
          <a:p>
            <a:pPr lvl="1"/>
            <a:r>
              <a:rPr lang="en-US" dirty="0"/>
              <a:t>Repayment of prior‑year grant funding due to compliance findings.</a:t>
            </a:r>
          </a:p>
          <a:p>
            <a:pPr lvl="1"/>
            <a:r>
              <a:rPr lang="en-US" dirty="0"/>
              <a:t>Not part of ongoing funding patterns.</a:t>
            </a:r>
          </a:p>
          <a:p>
            <a:pPr lvl="1"/>
            <a:r>
              <a:rPr lang="en-US" dirty="0"/>
              <a:t>Large‑scale emergency response costs tied to a specific, nonrecurring event.</a:t>
            </a:r>
          </a:p>
        </p:txBody>
      </p:sp>
      <p:sp>
        <p:nvSpPr>
          <p:cNvPr id="3" name="Title 2">
            <a:extLst>
              <a:ext uri="{FF2B5EF4-FFF2-40B4-BE49-F238E27FC236}">
                <a16:creationId xmlns:a16="http://schemas.microsoft.com/office/drawing/2014/main" id="{52391E40-4B80-1AA1-C375-484142688D1B}"/>
              </a:ext>
            </a:extLst>
          </p:cNvPr>
          <p:cNvSpPr>
            <a:spLocks noGrp="1"/>
          </p:cNvSpPr>
          <p:nvPr>
            <p:ph type="title"/>
          </p:nvPr>
        </p:nvSpPr>
        <p:spPr>
          <a:xfrm>
            <a:off x="304800" y="271"/>
            <a:ext cx="11582400" cy="914400"/>
          </a:xfrm>
        </p:spPr>
        <p:txBody>
          <a:bodyPr/>
          <a:lstStyle/>
          <a:p>
            <a:r>
              <a:rPr lang="en-US" dirty="0"/>
              <a:t>Example Unusual/Infrequent</a:t>
            </a:r>
          </a:p>
        </p:txBody>
      </p:sp>
    </p:spTree>
    <p:extLst>
      <p:ext uri="{BB962C8B-B14F-4D97-AF65-F5344CB8AC3E}">
        <p14:creationId xmlns:p14="http://schemas.microsoft.com/office/powerpoint/2010/main" val="8621848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6C24C-508E-BB6A-CAB0-FED596A61DC5}"/>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8EF23D34-77F6-DAD0-74D1-F93A8182BAA0}"/>
              </a:ext>
            </a:extLst>
          </p:cNvPr>
          <p:cNvGraphicFramePr>
            <a:graphicFrameLocks noGrp="1"/>
          </p:cNvGraphicFramePr>
          <p:nvPr>
            <p:ph idx="1"/>
            <p:extLst>
              <p:ext uri="{D42A27DB-BD31-4B8C-83A1-F6EECF244321}">
                <p14:modId xmlns:p14="http://schemas.microsoft.com/office/powerpoint/2010/main" val="2067679918"/>
              </p:ext>
            </p:extLst>
          </p:nvPr>
        </p:nvGraphicFramePr>
        <p:xfrm>
          <a:off x="304253" y="1345330"/>
          <a:ext cx="11582400" cy="4443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057660A4-39EA-5745-8DC5-B37C5EFA5223}"/>
              </a:ext>
            </a:extLst>
          </p:cNvPr>
          <p:cNvSpPr>
            <a:spLocks noGrp="1"/>
          </p:cNvSpPr>
          <p:nvPr>
            <p:ph type="title"/>
          </p:nvPr>
        </p:nvSpPr>
        <p:spPr/>
        <p:txBody>
          <a:bodyPr/>
          <a:lstStyle/>
          <a:p>
            <a:r>
              <a:rPr lang="en-US" dirty="0"/>
              <a:t>Example Unusual/Infrequent</a:t>
            </a:r>
          </a:p>
        </p:txBody>
      </p:sp>
      <p:sp>
        <p:nvSpPr>
          <p:cNvPr id="5" name="TextBox 4">
            <a:extLst>
              <a:ext uri="{FF2B5EF4-FFF2-40B4-BE49-F238E27FC236}">
                <a16:creationId xmlns:a16="http://schemas.microsoft.com/office/drawing/2014/main" id="{AB2752BF-8E50-3E88-E9A4-3281408E4B8B}"/>
              </a:ext>
            </a:extLst>
          </p:cNvPr>
          <p:cNvSpPr txBox="1"/>
          <p:nvPr/>
        </p:nvSpPr>
        <p:spPr>
          <a:xfrm>
            <a:off x="304253" y="1052942"/>
            <a:ext cx="6096000" cy="584775"/>
          </a:xfrm>
          <a:prstGeom prst="rect">
            <a:avLst/>
          </a:prstGeom>
          <a:noFill/>
        </p:spPr>
        <p:txBody>
          <a:bodyPr wrap="square">
            <a:spAutoFit/>
          </a:bodyPr>
          <a:lstStyle/>
          <a:p>
            <a:r>
              <a:rPr lang="en-US" sz="3200" b="1" dirty="0">
                <a:solidFill>
                  <a:schemeClr val="tx2"/>
                </a:solidFill>
              </a:rPr>
              <a:t>State:</a:t>
            </a:r>
            <a:endParaRPr lang="en-US" sz="2000" b="1" dirty="0">
              <a:solidFill>
                <a:schemeClr val="tx2"/>
              </a:solidFill>
            </a:endParaRPr>
          </a:p>
        </p:txBody>
      </p:sp>
    </p:spTree>
    <p:extLst>
      <p:ext uri="{BB962C8B-B14F-4D97-AF65-F5344CB8AC3E}">
        <p14:creationId xmlns:p14="http://schemas.microsoft.com/office/powerpoint/2010/main" val="3401245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198A3-00EC-B74E-4B45-B28E16D1CACA}"/>
            </a:ext>
          </a:extLst>
        </p:cNvPr>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CCA90744-05EB-5B07-957D-A31656B1B7CF}"/>
              </a:ext>
            </a:extLst>
          </p:cNvPr>
          <p:cNvGraphicFramePr>
            <a:graphicFrameLocks noGrp="1"/>
          </p:cNvGraphicFramePr>
          <p:nvPr>
            <p:ph idx="1"/>
            <p:extLst>
              <p:ext uri="{D42A27DB-BD31-4B8C-83A1-F6EECF244321}">
                <p14:modId xmlns:p14="http://schemas.microsoft.com/office/powerpoint/2010/main" val="2579737743"/>
              </p:ext>
            </p:extLst>
          </p:nvPr>
        </p:nvGraphicFramePr>
        <p:xfrm>
          <a:off x="304253" y="1226186"/>
          <a:ext cx="11582400" cy="5052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136109EE-E770-F80D-2FE5-B9CF7798E0F3}"/>
              </a:ext>
            </a:extLst>
          </p:cNvPr>
          <p:cNvSpPr>
            <a:spLocks noGrp="1"/>
          </p:cNvSpPr>
          <p:nvPr>
            <p:ph type="title"/>
          </p:nvPr>
        </p:nvSpPr>
        <p:spPr/>
        <p:txBody>
          <a:bodyPr/>
          <a:lstStyle/>
          <a:p>
            <a:r>
              <a:rPr lang="en-US" dirty="0"/>
              <a:t>Example Unusual/Infrequent</a:t>
            </a:r>
          </a:p>
        </p:txBody>
      </p:sp>
      <p:sp>
        <p:nvSpPr>
          <p:cNvPr id="7" name="TextBox 6">
            <a:extLst>
              <a:ext uri="{FF2B5EF4-FFF2-40B4-BE49-F238E27FC236}">
                <a16:creationId xmlns:a16="http://schemas.microsoft.com/office/drawing/2014/main" id="{CB29A67F-AD2B-3461-D741-9858186A1D66}"/>
              </a:ext>
            </a:extLst>
          </p:cNvPr>
          <p:cNvSpPr txBox="1"/>
          <p:nvPr/>
        </p:nvSpPr>
        <p:spPr>
          <a:xfrm>
            <a:off x="304253" y="1052942"/>
            <a:ext cx="6096000" cy="584775"/>
          </a:xfrm>
          <a:prstGeom prst="rect">
            <a:avLst/>
          </a:prstGeom>
          <a:noFill/>
        </p:spPr>
        <p:txBody>
          <a:bodyPr wrap="square">
            <a:spAutoFit/>
          </a:bodyPr>
          <a:lstStyle/>
          <a:p>
            <a:r>
              <a:rPr lang="en-US" sz="3200" b="1" dirty="0">
                <a:solidFill>
                  <a:schemeClr val="tx2"/>
                </a:solidFill>
              </a:rPr>
              <a:t>Special Districts:</a:t>
            </a:r>
            <a:endParaRPr lang="en-US" sz="2000" b="1" dirty="0">
              <a:solidFill>
                <a:schemeClr val="tx2"/>
              </a:solidFill>
            </a:endParaRPr>
          </a:p>
        </p:txBody>
      </p:sp>
    </p:spTree>
    <p:extLst>
      <p:ext uri="{BB962C8B-B14F-4D97-AF65-F5344CB8AC3E}">
        <p14:creationId xmlns:p14="http://schemas.microsoft.com/office/powerpoint/2010/main" val="40975627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978F2-E7AD-AB7A-22AC-C192ACAD894A}"/>
            </a:ext>
          </a:extLst>
        </p:cNvPr>
        <p:cNvGrpSpPr/>
        <p:nvPr/>
      </p:nvGrpSpPr>
      <p:grpSpPr>
        <a:xfrm>
          <a:off x="0" y="0"/>
          <a:ext cx="0" cy="0"/>
          <a:chOff x="0" y="0"/>
          <a:chExt cx="0" cy="0"/>
        </a:xfrm>
      </p:grpSpPr>
      <p:graphicFrame>
        <p:nvGraphicFramePr>
          <p:cNvPr id="10" name="Content Placeholder 9">
            <a:extLst>
              <a:ext uri="{FF2B5EF4-FFF2-40B4-BE49-F238E27FC236}">
                <a16:creationId xmlns:a16="http://schemas.microsoft.com/office/drawing/2014/main" id="{D51A161D-7CA3-A100-A48C-112FCB390B30}"/>
              </a:ext>
            </a:extLst>
          </p:cNvPr>
          <p:cNvGraphicFramePr>
            <a:graphicFrameLocks noGrp="1"/>
          </p:cNvGraphicFramePr>
          <p:nvPr>
            <p:ph idx="1"/>
            <p:extLst>
              <p:ext uri="{D42A27DB-BD31-4B8C-83A1-F6EECF244321}">
                <p14:modId xmlns:p14="http://schemas.microsoft.com/office/powerpoint/2010/main" val="787795321"/>
              </p:ext>
            </p:extLst>
          </p:nvPr>
        </p:nvGraphicFramePr>
        <p:xfrm>
          <a:off x="304800" y="1052942"/>
          <a:ext cx="11582400"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itle 2">
            <a:extLst>
              <a:ext uri="{FF2B5EF4-FFF2-40B4-BE49-F238E27FC236}">
                <a16:creationId xmlns:a16="http://schemas.microsoft.com/office/drawing/2014/main" id="{DAB5763D-3313-BFD8-A4ED-9F4204233D97}"/>
              </a:ext>
            </a:extLst>
          </p:cNvPr>
          <p:cNvSpPr>
            <a:spLocks noGrp="1"/>
          </p:cNvSpPr>
          <p:nvPr>
            <p:ph type="title"/>
          </p:nvPr>
        </p:nvSpPr>
        <p:spPr>
          <a:xfrm>
            <a:off x="304800" y="271"/>
            <a:ext cx="11582400" cy="914400"/>
          </a:xfrm>
        </p:spPr>
        <p:txBody>
          <a:bodyPr/>
          <a:lstStyle/>
          <a:p>
            <a:r>
              <a:rPr lang="en-US" dirty="0"/>
              <a:t>Example Unusual/Infrequent</a:t>
            </a:r>
          </a:p>
        </p:txBody>
      </p:sp>
      <p:sp>
        <p:nvSpPr>
          <p:cNvPr id="11" name="TextBox 10">
            <a:extLst>
              <a:ext uri="{FF2B5EF4-FFF2-40B4-BE49-F238E27FC236}">
                <a16:creationId xmlns:a16="http://schemas.microsoft.com/office/drawing/2014/main" id="{29F4D332-C639-8A33-99F3-3C00E39A19C0}"/>
              </a:ext>
            </a:extLst>
          </p:cNvPr>
          <p:cNvSpPr txBox="1"/>
          <p:nvPr/>
        </p:nvSpPr>
        <p:spPr>
          <a:xfrm>
            <a:off x="304253" y="1052942"/>
            <a:ext cx="6096000" cy="584775"/>
          </a:xfrm>
          <a:prstGeom prst="rect">
            <a:avLst/>
          </a:prstGeom>
          <a:noFill/>
        </p:spPr>
        <p:txBody>
          <a:bodyPr wrap="square">
            <a:spAutoFit/>
          </a:bodyPr>
          <a:lstStyle/>
          <a:p>
            <a:r>
              <a:rPr lang="en-US" sz="3200" b="1" dirty="0">
                <a:solidFill>
                  <a:schemeClr val="tx2"/>
                </a:solidFill>
              </a:rPr>
              <a:t>School District:</a:t>
            </a:r>
            <a:endParaRPr lang="en-US" sz="2000" b="1" dirty="0">
              <a:solidFill>
                <a:schemeClr val="tx2"/>
              </a:solidFill>
            </a:endParaRPr>
          </a:p>
        </p:txBody>
      </p:sp>
    </p:spTree>
    <p:extLst>
      <p:ext uri="{BB962C8B-B14F-4D97-AF65-F5344CB8AC3E}">
        <p14:creationId xmlns:p14="http://schemas.microsoft.com/office/powerpoint/2010/main" val="21075743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A0D59-35C0-BF53-5B69-F1BEB4595D6E}"/>
            </a:ext>
          </a:extLst>
        </p:cNvPr>
        <p:cNvGrpSpPr/>
        <p:nvPr/>
      </p:nvGrpSpPr>
      <p:grpSpPr>
        <a:xfrm>
          <a:off x="0" y="0"/>
          <a:ext cx="0" cy="0"/>
          <a:chOff x="0" y="0"/>
          <a:chExt cx="0" cy="0"/>
        </a:xfrm>
      </p:grpSpPr>
      <p:pic>
        <p:nvPicPr>
          <p:cNvPr id="9" name="Picture 8" descr="Angled shot of pen on a graph">
            <a:extLst>
              <a:ext uri="{FF2B5EF4-FFF2-40B4-BE49-F238E27FC236}">
                <a16:creationId xmlns:a16="http://schemas.microsoft.com/office/drawing/2014/main" id="{5B1A6CDC-FED9-3394-6043-238554D574FC}"/>
              </a:ext>
            </a:extLst>
          </p:cNvPr>
          <p:cNvPicPr>
            <a:picLocks noChangeAspect="1"/>
          </p:cNvPicPr>
          <p:nvPr/>
        </p:nvPicPr>
        <p:blipFill>
          <a:blip r:embed="rId2">
            <a:extLst>
              <a:ext uri="{28A0092B-C50C-407E-A947-70E740481C1C}">
                <a14:useLocalDpi xmlns:a14="http://schemas.microsoft.com/office/drawing/2010/main" val="0"/>
              </a:ext>
            </a:extLst>
          </a:blip>
          <a:srcRect t="4297" b="11329"/>
          <a:stretch>
            <a:fillRect/>
          </a:stretch>
        </p:blipFill>
        <p:spPr>
          <a:xfrm>
            <a:off x="0" y="0"/>
            <a:ext cx="12192000" cy="6858000"/>
          </a:xfrm>
          <a:prstGeom prst="rect">
            <a:avLst/>
          </a:prstGeom>
        </p:spPr>
      </p:pic>
      <p:sp>
        <p:nvSpPr>
          <p:cNvPr id="10" name="Rectangle: Rounded Corners 9">
            <a:extLst>
              <a:ext uri="{FF2B5EF4-FFF2-40B4-BE49-F238E27FC236}">
                <a16:creationId xmlns:a16="http://schemas.microsoft.com/office/drawing/2014/main" id="{5A2CA6EF-92A2-F0C9-43C0-82B994288EF1}"/>
              </a:ext>
            </a:extLst>
          </p:cNvPr>
          <p:cNvSpPr/>
          <p:nvPr/>
        </p:nvSpPr>
        <p:spPr>
          <a:xfrm>
            <a:off x="5689602" y="377371"/>
            <a:ext cx="6110514" cy="6103257"/>
          </a:xfrm>
          <a:prstGeom prst="roundRect">
            <a:avLst/>
          </a:prstGeom>
          <a:solidFill>
            <a:schemeClr val="tx2"/>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1200"/>
              </a:spcAft>
            </a:pPr>
            <a:r>
              <a:rPr lang="en-US" sz="4000" b="1" dirty="0">
                <a:latin typeface="+mj-lt"/>
              </a:rPr>
              <a:t>Example Unusual/Infrequent</a:t>
            </a:r>
          </a:p>
          <a:p>
            <a:pPr marL="457200" indent="-457200">
              <a:spcAft>
                <a:spcPts val="1200"/>
              </a:spcAft>
              <a:buFont typeface="Arial" panose="020B0604020202020204" pitchFamily="34" charset="0"/>
              <a:buChar char="•"/>
            </a:pPr>
            <a:r>
              <a:rPr lang="en-US" sz="2400" dirty="0"/>
              <a:t>Items that usually do NOT qualify (across all entities):</a:t>
            </a:r>
          </a:p>
          <a:p>
            <a:pPr marL="800100" lvl="1" indent="-342900">
              <a:spcAft>
                <a:spcPts val="1200"/>
              </a:spcAft>
              <a:buFont typeface="Arial" panose="020B0604020202020204" pitchFamily="34" charset="0"/>
              <a:buChar char="•"/>
            </a:pPr>
            <a:r>
              <a:rPr lang="en-US" sz="2000" dirty="0"/>
              <a:t>Budget overruns</a:t>
            </a:r>
          </a:p>
          <a:p>
            <a:pPr marL="800100" lvl="1" indent="-342900">
              <a:spcAft>
                <a:spcPts val="1200"/>
              </a:spcAft>
              <a:buFont typeface="Arial" panose="020B0604020202020204" pitchFamily="34" charset="0"/>
              <a:buChar char="•"/>
            </a:pPr>
            <a:r>
              <a:rPr lang="en-US" sz="2000" dirty="0"/>
              <a:t>Revenue shortfalls</a:t>
            </a:r>
          </a:p>
          <a:p>
            <a:pPr marL="800100" lvl="1" indent="-342900">
              <a:spcAft>
                <a:spcPts val="1200"/>
              </a:spcAft>
              <a:buFont typeface="Arial" panose="020B0604020202020204" pitchFamily="34" charset="0"/>
              <a:buChar char="•"/>
            </a:pPr>
            <a:r>
              <a:rPr lang="en-US" sz="2000" dirty="0"/>
              <a:t>Inflationary cost increases</a:t>
            </a:r>
          </a:p>
          <a:p>
            <a:pPr marL="800100" lvl="1" indent="-342900">
              <a:spcAft>
                <a:spcPts val="1200"/>
              </a:spcAft>
              <a:buFont typeface="Arial" panose="020B0604020202020204" pitchFamily="34" charset="0"/>
              <a:buChar char="•"/>
            </a:pPr>
            <a:r>
              <a:rPr lang="en-US" sz="2000" dirty="0"/>
              <a:t>Routine litigation</a:t>
            </a:r>
          </a:p>
          <a:p>
            <a:pPr marL="800100" lvl="1" indent="-342900">
              <a:spcAft>
                <a:spcPts val="1200"/>
              </a:spcAft>
              <a:buFont typeface="Arial" panose="020B0604020202020204" pitchFamily="34" charset="0"/>
              <a:buChar char="•"/>
            </a:pPr>
            <a:r>
              <a:rPr lang="en-US" sz="2000" dirty="0"/>
              <a:t>Grant expirations</a:t>
            </a:r>
          </a:p>
          <a:p>
            <a:pPr marL="457200" indent="-457200">
              <a:spcAft>
                <a:spcPts val="1200"/>
              </a:spcAft>
              <a:buFont typeface="Arial" panose="020B0604020202020204" pitchFamily="34" charset="0"/>
              <a:buChar char="•"/>
            </a:pPr>
            <a:r>
              <a:rPr lang="en-US" sz="2400" dirty="0"/>
              <a:t>These are expected risks of operations, not unusual or infrequent.</a:t>
            </a:r>
            <a:endParaRPr lang="en-US" dirty="0"/>
          </a:p>
        </p:txBody>
      </p:sp>
    </p:spTree>
    <p:extLst>
      <p:ext uri="{BB962C8B-B14F-4D97-AF65-F5344CB8AC3E}">
        <p14:creationId xmlns:p14="http://schemas.microsoft.com/office/powerpoint/2010/main" val="3347955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08E0610-CC4F-FF47-C84F-DD46FE99032C}"/>
              </a:ext>
            </a:extLst>
          </p:cNvPr>
          <p:cNvSpPr>
            <a:spLocks noGrp="1"/>
          </p:cNvSpPr>
          <p:nvPr>
            <p:ph idx="1"/>
          </p:nvPr>
        </p:nvSpPr>
        <p:spPr>
          <a:xfrm>
            <a:off x="304800" y="1189038"/>
            <a:ext cx="11582400" cy="5243293"/>
          </a:xfrm>
        </p:spPr>
        <p:txBody>
          <a:bodyPr>
            <a:normAutofit/>
          </a:bodyPr>
          <a:lstStyle/>
          <a:p>
            <a:r>
              <a:rPr lang="en-US" dirty="0"/>
              <a:t>Major component unit information should be presented separately if it does not reduce readability.  If so, combining statements of major component units should be included in the basic financial statements after the fund financial statements.</a:t>
            </a:r>
          </a:p>
          <a:p>
            <a:r>
              <a:rPr lang="en-US" dirty="0"/>
              <a:t>Budgetary comparison schedules should be presented as RSI for general and major special revenue funds that have legally adopted annual budgets:</a:t>
            </a:r>
          </a:p>
          <a:p>
            <a:pPr lvl="1"/>
            <a:r>
              <a:rPr lang="en-US" dirty="0"/>
              <a:t>Within the RSI, separate columns should exist for:</a:t>
            </a:r>
          </a:p>
          <a:p>
            <a:pPr lvl="2"/>
            <a:r>
              <a:rPr lang="en-US" dirty="0"/>
              <a:t>Variances between original and final budget amounts.</a:t>
            </a:r>
          </a:p>
          <a:p>
            <a:pPr lvl="2"/>
            <a:r>
              <a:rPr lang="en-US" dirty="0"/>
              <a:t>Final budget amounts and actual results.</a:t>
            </a:r>
          </a:p>
          <a:p>
            <a:pPr lvl="1"/>
            <a:r>
              <a:rPr lang="en-US" dirty="0"/>
              <a:t>Explanations of significant variations should be provided for both columns.</a:t>
            </a:r>
          </a:p>
          <a:p>
            <a:r>
              <a:rPr lang="en-US" dirty="0"/>
              <a:t>With regard to the statistical section, governments only engaged in business-type activities or only in business-type activities and fiduciary activities should present revenues by major source.</a:t>
            </a:r>
          </a:p>
        </p:txBody>
      </p:sp>
      <p:sp>
        <p:nvSpPr>
          <p:cNvPr id="3" name="Title 2">
            <a:extLst>
              <a:ext uri="{FF2B5EF4-FFF2-40B4-BE49-F238E27FC236}">
                <a16:creationId xmlns:a16="http://schemas.microsoft.com/office/drawing/2014/main" id="{47236A2A-7F79-F457-AE8C-536E662C1D3B}"/>
              </a:ext>
            </a:extLst>
          </p:cNvPr>
          <p:cNvSpPr>
            <a:spLocks noGrp="1"/>
          </p:cNvSpPr>
          <p:nvPr>
            <p:ph type="title"/>
          </p:nvPr>
        </p:nvSpPr>
        <p:spPr>
          <a:xfrm>
            <a:off x="304800" y="271"/>
            <a:ext cx="11582400" cy="914400"/>
          </a:xfrm>
        </p:spPr>
        <p:txBody>
          <a:bodyPr/>
          <a:lstStyle/>
          <a:p>
            <a:r>
              <a:rPr lang="en-US" dirty="0"/>
              <a:t>Additional Items</a:t>
            </a:r>
          </a:p>
        </p:txBody>
      </p:sp>
    </p:spTree>
    <p:extLst>
      <p:ext uri="{BB962C8B-B14F-4D97-AF65-F5344CB8AC3E}">
        <p14:creationId xmlns:p14="http://schemas.microsoft.com/office/powerpoint/2010/main" val="13480231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46DE318-967A-A198-1CA8-56C79B5BA4E9}"/>
              </a:ext>
            </a:extLst>
          </p:cNvPr>
          <p:cNvSpPr>
            <a:spLocks noGrp="1"/>
          </p:cNvSpPr>
          <p:nvPr>
            <p:ph idx="1"/>
          </p:nvPr>
        </p:nvSpPr>
        <p:spPr/>
        <p:txBody>
          <a:bodyPr/>
          <a:lstStyle/>
          <a:p>
            <a:r>
              <a:rPr lang="en-US" dirty="0"/>
              <a:t>Question from Implementation Guide No. 2025-1:</a:t>
            </a:r>
          </a:p>
          <a:p>
            <a:pPr marL="0" indent="0">
              <a:buNone/>
            </a:pPr>
            <a:endParaRPr lang="en-US" dirty="0"/>
          </a:p>
        </p:txBody>
      </p:sp>
      <p:sp>
        <p:nvSpPr>
          <p:cNvPr id="3" name="Title 2">
            <a:extLst>
              <a:ext uri="{FF2B5EF4-FFF2-40B4-BE49-F238E27FC236}">
                <a16:creationId xmlns:a16="http://schemas.microsoft.com/office/drawing/2014/main" id="{4009C8BB-62EB-4107-7F4F-4FA1F1610F09}"/>
              </a:ext>
            </a:extLst>
          </p:cNvPr>
          <p:cNvSpPr>
            <a:spLocks noGrp="1"/>
          </p:cNvSpPr>
          <p:nvPr>
            <p:ph type="title"/>
          </p:nvPr>
        </p:nvSpPr>
        <p:spPr/>
        <p:txBody>
          <a:bodyPr/>
          <a:lstStyle/>
          <a:p>
            <a:r>
              <a:rPr lang="en-US" dirty="0"/>
              <a:t>Primary Government and Component Units</a:t>
            </a:r>
          </a:p>
        </p:txBody>
      </p:sp>
      <p:pic>
        <p:nvPicPr>
          <p:cNvPr id="6" name="Picture 5">
            <a:extLst>
              <a:ext uri="{FF2B5EF4-FFF2-40B4-BE49-F238E27FC236}">
                <a16:creationId xmlns:a16="http://schemas.microsoft.com/office/drawing/2014/main" id="{7A0D2754-204F-AC70-A790-A7AF9498A862}"/>
              </a:ext>
            </a:extLst>
          </p:cNvPr>
          <p:cNvPicPr>
            <a:picLocks noChangeAspect="1"/>
          </p:cNvPicPr>
          <p:nvPr/>
        </p:nvPicPr>
        <p:blipFill>
          <a:blip r:embed="rId2"/>
          <a:stretch>
            <a:fillRect/>
          </a:stretch>
        </p:blipFill>
        <p:spPr>
          <a:xfrm>
            <a:off x="551079" y="1801950"/>
            <a:ext cx="11089841" cy="3254099"/>
          </a:xfrm>
          <a:prstGeom prst="rect">
            <a:avLst/>
          </a:prstGeom>
        </p:spPr>
      </p:pic>
    </p:spTree>
    <p:extLst>
      <p:ext uri="{BB962C8B-B14F-4D97-AF65-F5344CB8AC3E}">
        <p14:creationId xmlns:p14="http://schemas.microsoft.com/office/powerpoint/2010/main" val="3499212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3E2D55-2CB5-EB27-5139-235E65FD4719}"/>
              </a:ext>
            </a:extLst>
          </p:cNvPr>
          <p:cNvSpPr>
            <a:spLocks noGrp="1"/>
          </p:cNvSpPr>
          <p:nvPr>
            <p:ph type="title"/>
          </p:nvPr>
        </p:nvSpPr>
        <p:spPr>
          <a:xfrm>
            <a:off x="4929352" y="1380526"/>
            <a:ext cx="6957848" cy="4096947"/>
          </a:xfrm>
        </p:spPr>
        <p:txBody>
          <a:bodyPr>
            <a:normAutofit/>
          </a:bodyPr>
          <a:lstStyle/>
          <a:p>
            <a:r>
              <a:rPr lang="en-US" sz="7200" dirty="0">
                <a:solidFill>
                  <a:schemeClr val="tx2"/>
                </a:solidFill>
              </a:rPr>
              <a:t>GASB 104, </a:t>
            </a:r>
            <a:r>
              <a:rPr lang="en-US" sz="7200" i="1" dirty="0">
                <a:solidFill>
                  <a:schemeClr val="tx2"/>
                </a:solidFill>
              </a:rPr>
              <a:t>Disclosure of Certain Capital Assets</a:t>
            </a:r>
          </a:p>
        </p:txBody>
      </p:sp>
      <p:pic>
        <p:nvPicPr>
          <p:cNvPr id="5" name="Picture 4">
            <a:extLst>
              <a:ext uri="{FF2B5EF4-FFF2-40B4-BE49-F238E27FC236}">
                <a16:creationId xmlns:a16="http://schemas.microsoft.com/office/drawing/2014/main" id="{FA6DEAD6-2CC9-53C6-CD55-736011A5AD9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12694" r="13231"/>
          <a:stretch>
            <a:fillRect/>
          </a:stretch>
        </p:blipFill>
        <p:spPr>
          <a:xfrm>
            <a:off x="515007" y="264845"/>
            <a:ext cx="3983421" cy="6328308"/>
          </a:xfrm>
          <a:prstGeom prst="rect">
            <a:avLst/>
          </a:prstGeom>
        </p:spPr>
      </p:pic>
    </p:spTree>
    <p:extLst>
      <p:ext uri="{BB962C8B-B14F-4D97-AF65-F5344CB8AC3E}">
        <p14:creationId xmlns:p14="http://schemas.microsoft.com/office/powerpoint/2010/main" val="8781785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72906D1-A180-71A3-DAA9-42266E530397}"/>
              </a:ext>
            </a:extLst>
          </p:cNvPr>
          <p:cNvPicPr>
            <a:picLocks noChangeAspect="1"/>
          </p:cNvPicPr>
          <p:nvPr/>
        </p:nvPicPr>
        <p:blipFill>
          <a:blip r:embed="rId2">
            <a:extLst>
              <a:ext uri="{28A0092B-C50C-407E-A947-70E740481C1C}">
                <a14:useLocalDpi xmlns:a14="http://schemas.microsoft.com/office/drawing/2010/main" val="0"/>
              </a:ext>
            </a:extLst>
          </a:blip>
          <a:srcRect t="15625"/>
          <a:stretch>
            <a:fillRect/>
          </a:stretch>
        </p:blipFill>
        <p:spPr>
          <a:xfrm>
            <a:off x="0" y="0"/>
            <a:ext cx="12192000" cy="6858000"/>
          </a:xfrm>
          <a:prstGeom prst="rect">
            <a:avLst/>
          </a:prstGeom>
        </p:spPr>
      </p:pic>
      <p:sp>
        <p:nvSpPr>
          <p:cNvPr id="2" name="Content Placeholder 1">
            <a:extLst>
              <a:ext uri="{FF2B5EF4-FFF2-40B4-BE49-F238E27FC236}">
                <a16:creationId xmlns:a16="http://schemas.microsoft.com/office/drawing/2014/main" id="{AA03C7B0-E37E-EB40-F01F-E0D7D7DE1EF5}"/>
              </a:ext>
            </a:extLst>
          </p:cNvPr>
          <p:cNvSpPr>
            <a:spLocks noGrp="1"/>
          </p:cNvSpPr>
          <p:nvPr>
            <p:ph idx="1"/>
          </p:nvPr>
        </p:nvSpPr>
        <p:spPr>
          <a:xfrm>
            <a:off x="4978401" y="1277620"/>
            <a:ext cx="6908251" cy="4958080"/>
          </a:xfrm>
        </p:spPr>
        <p:txBody>
          <a:bodyPr>
            <a:normAutofit/>
          </a:bodyPr>
          <a:lstStyle/>
          <a:p>
            <a:r>
              <a:rPr lang="en-US" sz="3000" dirty="0">
                <a:solidFill>
                  <a:schemeClr val="tx1"/>
                </a:solidFill>
              </a:rPr>
              <a:t>Fiscal years beginning after June 15, 2025.</a:t>
            </a:r>
          </a:p>
          <a:p>
            <a:r>
              <a:rPr lang="en-US" sz="3000" dirty="0">
                <a:solidFill>
                  <a:schemeClr val="tx1"/>
                </a:solidFill>
              </a:rPr>
              <a:t>Retroactive application if considered practicable:</a:t>
            </a:r>
          </a:p>
          <a:p>
            <a:pPr lvl="1"/>
            <a:r>
              <a:rPr lang="en-US" sz="2600" dirty="0">
                <a:solidFill>
                  <a:schemeClr val="tx1"/>
                </a:solidFill>
              </a:rPr>
              <a:t>Apply to all periods presented in the basic financial statements.</a:t>
            </a:r>
          </a:p>
          <a:p>
            <a:pPr lvl="1"/>
            <a:r>
              <a:rPr lang="en-US" sz="2600" dirty="0">
                <a:solidFill>
                  <a:schemeClr val="tx1"/>
                </a:solidFill>
              </a:rPr>
              <a:t>Note disclosure that Statement was implemented; describe financial statement line items affected.</a:t>
            </a:r>
          </a:p>
          <a:p>
            <a:pPr lvl="1"/>
            <a:r>
              <a:rPr lang="en-US" sz="2600" dirty="0">
                <a:solidFill>
                  <a:schemeClr val="tx1"/>
                </a:solidFill>
              </a:rPr>
              <a:t>If not considered practicable to apply retroactively, disclose reason.</a:t>
            </a:r>
          </a:p>
        </p:txBody>
      </p:sp>
      <p:sp>
        <p:nvSpPr>
          <p:cNvPr id="3" name="Title 2">
            <a:extLst>
              <a:ext uri="{FF2B5EF4-FFF2-40B4-BE49-F238E27FC236}">
                <a16:creationId xmlns:a16="http://schemas.microsoft.com/office/drawing/2014/main" id="{80A39324-43F6-7064-88A8-8510C6521992}"/>
              </a:ext>
            </a:extLst>
          </p:cNvPr>
          <p:cNvSpPr>
            <a:spLocks noGrp="1"/>
          </p:cNvSpPr>
          <p:nvPr>
            <p:ph type="title"/>
          </p:nvPr>
        </p:nvSpPr>
        <p:spPr>
          <a:xfrm>
            <a:off x="4978400" y="274320"/>
            <a:ext cx="6908252" cy="914400"/>
          </a:xfrm>
        </p:spPr>
        <p:txBody>
          <a:bodyPr>
            <a:normAutofit/>
          </a:bodyPr>
          <a:lstStyle/>
          <a:p>
            <a:pPr algn="ctr"/>
            <a:r>
              <a:rPr lang="en-US" sz="5400" dirty="0"/>
              <a:t>Effective Date</a:t>
            </a:r>
          </a:p>
        </p:txBody>
      </p:sp>
    </p:spTree>
    <p:extLst>
      <p:ext uri="{BB962C8B-B14F-4D97-AF65-F5344CB8AC3E}">
        <p14:creationId xmlns:p14="http://schemas.microsoft.com/office/powerpoint/2010/main" val="3904784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06718022-064A-7557-176D-62CAE4DC2B39}"/>
              </a:ext>
            </a:extLst>
          </p:cNvPr>
          <p:cNvSpPr>
            <a:spLocks noGrp="1"/>
          </p:cNvSpPr>
          <p:nvPr>
            <p:ph idx="1"/>
          </p:nvPr>
        </p:nvSpPr>
        <p:spPr>
          <a:xfrm>
            <a:off x="304253" y="1188720"/>
            <a:ext cx="11582400" cy="5052282"/>
          </a:xfrm>
        </p:spPr>
        <p:txBody>
          <a:bodyPr/>
          <a:lstStyle/>
          <a:p>
            <a:r>
              <a:rPr lang="en-US" dirty="0"/>
              <a:t>Disclosure and classification of certain capital assets.</a:t>
            </a:r>
          </a:p>
          <a:p>
            <a:r>
              <a:rPr lang="en-US" dirty="0"/>
              <a:t>Certain capital assets would be required to be disclosed separately in the capital asset note disclosures required by Statement 34:</a:t>
            </a:r>
          </a:p>
        </p:txBody>
      </p:sp>
      <p:sp>
        <p:nvSpPr>
          <p:cNvPr id="8" name="Title 7">
            <a:extLst>
              <a:ext uri="{FF2B5EF4-FFF2-40B4-BE49-F238E27FC236}">
                <a16:creationId xmlns:a16="http://schemas.microsoft.com/office/drawing/2014/main" id="{1A60735C-CB02-7838-EE67-43A395478307}"/>
              </a:ext>
            </a:extLst>
          </p:cNvPr>
          <p:cNvSpPr>
            <a:spLocks noGrp="1"/>
          </p:cNvSpPr>
          <p:nvPr>
            <p:ph type="title"/>
          </p:nvPr>
        </p:nvSpPr>
        <p:spPr>
          <a:xfrm>
            <a:off x="304800" y="271"/>
            <a:ext cx="11582400" cy="914400"/>
          </a:xfrm>
        </p:spPr>
        <p:txBody>
          <a:bodyPr>
            <a:normAutofit/>
          </a:bodyPr>
          <a:lstStyle/>
          <a:p>
            <a:r>
              <a:rPr lang="en-US"/>
              <a:t>Classification of Nonfinancial Assets</a:t>
            </a:r>
          </a:p>
        </p:txBody>
      </p:sp>
      <p:graphicFrame>
        <p:nvGraphicFramePr>
          <p:cNvPr id="3" name="Table 3">
            <a:extLst>
              <a:ext uri="{FF2B5EF4-FFF2-40B4-BE49-F238E27FC236}">
                <a16:creationId xmlns:a16="http://schemas.microsoft.com/office/drawing/2014/main" id="{8716C318-A1FF-69AA-7364-4D3B10FE5225}"/>
              </a:ext>
            </a:extLst>
          </p:cNvPr>
          <p:cNvGraphicFramePr>
            <a:graphicFrameLocks noGrp="1"/>
          </p:cNvGraphicFramePr>
          <p:nvPr>
            <p:extLst>
              <p:ext uri="{D42A27DB-BD31-4B8C-83A1-F6EECF244321}">
                <p14:modId xmlns:p14="http://schemas.microsoft.com/office/powerpoint/2010/main" val="3359181260"/>
              </p:ext>
            </p:extLst>
          </p:nvPr>
        </p:nvGraphicFramePr>
        <p:xfrm>
          <a:off x="304800" y="2633980"/>
          <a:ext cx="11582400" cy="3423918"/>
        </p:xfrm>
        <a:graphic>
          <a:graphicData uri="http://schemas.openxmlformats.org/drawingml/2006/table">
            <a:tbl>
              <a:tblPr firstRow="1" bandRow="1">
                <a:tableStyleId>{93296810-A885-4BE3-A3E7-6D5BEEA58F35}</a:tableStyleId>
              </a:tblPr>
              <a:tblGrid>
                <a:gridCol w="5791200">
                  <a:extLst>
                    <a:ext uri="{9D8B030D-6E8A-4147-A177-3AD203B41FA5}">
                      <a16:colId xmlns:a16="http://schemas.microsoft.com/office/drawing/2014/main" val="2063119141"/>
                    </a:ext>
                  </a:extLst>
                </a:gridCol>
                <a:gridCol w="5791200">
                  <a:extLst>
                    <a:ext uri="{9D8B030D-6E8A-4147-A177-3AD203B41FA5}">
                      <a16:colId xmlns:a16="http://schemas.microsoft.com/office/drawing/2014/main" val="1152439927"/>
                    </a:ext>
                  </a:extLst>
                </a:gridCol>
              </a:tblGrid>
              <a:tr h="1016113">
                <a:tc>
                  <a:txBody>
                    <a:bodyPr/>
                    <a:lstStyle/>
                    <a:p>
                      <a:pPr algn="ctr"/>
                      <a:r>
                        <a:rPr lang="en-US" sz="2800" dirty="0"/>
                        <a:t>Asset Type</a:t>
                      </a:r>
                    </a:p>
                  </a:txBody>
                  <a:tcPr anchor="ctr"/>
                </a:tc>
                <a:tc>
                  <a:txBody>
                    <a:bodyPr/>
                    <a:lstStyle/>
                    <a:p>
                      <a:pPr algn="ctr"/>
                      <a:r>
                        <a:rPr lang="en-US" sz="2800" b="1" kern="1200" dirty="0">
                          <a:solidFill>
                            <a:schemeClr val="lt1"/>
                          </a:solidFill>
                        </a:rPr>
                        <a:t>Disclose Separately (Asset and Amortization Balances)</a:t>
                      </a:r>
                      <a:endParaRPr lang="en-US" sz="2800" b="1" kern="1200" dirty="0">
                        <a:solidFill>
                          <a:schemeClr val="lt1"/>
                        </a:solidFill>
                        <a:latin typeface="+mn-lt"/>
                        <a:ea typeface="+mn-ea"/>
                        <a:cs typeface="+mn-cs"/>
                      </a:endParaRPr>
                    </a:p>
                  </a:txBody>
                  <a:tcPr anchor="ctr"/>
                </a:tc>
                <a:extLst>
                  <a:ext uri="{0D108BD9-81ED-4DB2-BD59-A6C34878D82A}">
                    <a16:rowId xmlns:a16="http://schemas.microsoft.com/office/drawing/2014/main" val="1362632383"/>
                  </a:ext>
                </a:extLst>
              </a:tr>
              <a:tr h="481561">
                <a:tc>
                  <a:txBody>
                    <a:bodyPr/>
                    <a:lstStyle/>
                    <a:p>
                      <a:r>
                        <a:rPr lang="en-US" sz="1800" b="0" u="none" strike="noStrike" kern="1200" baseline="0">
                          <a:solidFill>
                            <a:schemeClr val="tx2"/>
                          </a:solidFill>
                        </a:rPr>
                        <a:t>Capital assets held for sale</a:t>
                      </a:r>
                      <a:endParaRPr lang="en-US" sz="1800" b="0" i="0" u="none" strike="noStrike" kern="1200" baseline="0">
                        <a:solidFill>
                          <a:schemeClr val="tx2"/>
                        </a:solidFill>
                        <a:latin typeface="+mn-lt"/>
                        <a:ea typeface="+mn-ea"/>
                        <a:cs typeface="+mn-cs"/>
                      </a:endParaRPr>
                    </a:p>
                  </a:txBody>
                  <a:tcPr anchor="ctr"/>
                </a:tc>
                <a:tc>
                  <a:txBody>
                    <a:bodyPr/>
                    <a:lstStyle/>
                    <a:p>
                      <a:r>
                        <a:rPr lang="en-US" sz="1800" b="0" u="none" strike="noStrike" kern="1200" baseline="0">
                          <a:solidFill>
                            <a:schemeClr val="tx2"/>
                          </a:solidFill>
                        </a:rPr>
                        <a:t>By major class of asset (ending balances only)</a:t>
                      </a:r>
                      <a:endParaRPr lang="en-US" sz="1800">
                        <a:solidFill>
                          <a:schemeClr val="tx2"/>
                        </a:solidFill>
                      </a:endParaRPr>
                    </a:p>
                  </a:txBody>
                  <a:tcPr anchor="ctr"/>
                </a:tc>
                <a:extLst>
                  <a:ext uri="{0D108BD9-81ED-4DB2-BD59-A6C34878D82A}">
                    <a16:rowId xmlns:a16="http://schemas.microsoft.com/office/drawing/2014/main" val="3190148126"/>
                  </a:ext>
                </a:extLst>
              </a:tr>
              <a:tr h="481561">
                <a:tc>
                  <a:txBody>
                    <a:bodyPr/>
                    <a:lstStyle/>
                    <a:p>
                      <a:r>
                        <a:rPr lang="en-US" sz="1800" b="0" u="none" strike="noStrike" kern="1200" baseline="0">
                          <a:solidFill>
                            <a:schemeClr val="tx2"/>
                          </a:solidFill>
                        </a:rPr>
                        <a:t>Intangible capital assets</a:t>
                      </a:r>
                      <a:endParaRPr lang="en-US" sz="1800">
                        <a:solidFill>
                          <a:schemeClr val="tx2"/>
                        </a:solidFill>
                      </a:endParaRP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u="none" strike="noStrike" kern="1200" baseline="0">
                          <a:solidFill>
                            <a:schemeClr val="tx2"/>
                          </a:solidFill>
                        </a:rPr>
                        <a:t>By major class(es) of asset</a:t>
                      </a:r>
                      <a:endParaRPr lang="en-US" sz="1800">
                        <a:solidFill>
                          <a:schemeClr val="tx2"/>
                        </a:solidFill>
                      </a:endParaRPr>
                    </a:p>
                  </a:txBody>
                  <a:tcPr anchor="ctr"/>
                </a:tc>
                <a:extLst>
                  <a:ext uri="{0D108BD9-81ED-4DB2-BD59-A6C34878D82A}">
                    <a16:rowId xmlns:a16="http://schemas.microsoft.com/office/drawing/2014/main" val="3759738356"/>
                  </a:ext>
                </a:extLst>
              </a:tr>
              <a:tr h="481561">
                <a:tc>
                  <a:txBody>
                    <a:bodyPr/>
                    <a:lstStyle/>
                    <a:p>
                      <a:r>
                        <a:rPr lang="en-US" sz="1800" b="0" u="none" strike="noStrike" kern="1200" baseline="0">
                          <a:solidFill>
                            <a:schemeClr val="tx2"/>
                          </a:solidFill>
                        </a:rPr>
                        <a:t>Lease assets (GASB 87)</a:t>
                      </a:r>
                      <a:endParaRPr lang="en-US" sz="1800">
                        <a:solidFill>
                          <a:schemeClr val="tx2"/>
                        </a:solidFill>
                      </a:endParaRPr>
                    </a:p>
                  </a:txBody>
                  <a:tcPr anchor="ctr"/>
                </a:tc>
                <a:tc>
                  <a:txBody>
                    <a:bodyPr/>
                    <a:lstStyle/>
                    <a:p>
                      <a:r>
                        <a:rPr lang="en-US" sz="1800" b="0" u="none" strike="noStrike" kern="1200" baseline="0">
                          <a:solidFill>
                            <a:schemeClr val="tx2"/>
                          </a:solidFill>
                        </a:rPr>
                        <a:t>By major class(es) of underlying asset</a:t>
                      </a:r>
                      <a:endParaRPr lang="en-US" sz="1800">
                        <a:solidFill>
                          <a:schemeClr val="tx2"/>
                        </a:solidFill>
                      </a:endParaRPr>
                    </a:p>
                  </a:txBody>
                  <a:tcPr anchor="ctr"/>
                </a:tc>
                <a:extLst>
                  <a:ext uri="{0D108BD9-81ED-4DB2-BD59-A6C34878D82A}">
                    <a16:rowId xmlns:a16="http://schemas.microsoft.com/office/drawing/2014/main" val="2361293517"/>
                  </a:ext>
                </a:extLst>
              </a:tr>
              <a:tr h="481561">
                <a:tc>
                  <a:txBody>
                    <a:bodyPr/>
                    <a:lstStyle/>
                    <a:p>
                      <a:r>
                        <a:rPr lang="en-US" sz="1800" b="0" u="none" strike="noStrike" kern="1200" baseline="0">
                          <a:solidFill>
                            <a:schemeClr val="tx2"/>
                          </a:solidFill>
                        </a:rPr>
                        <a:t>Right to use assets recognized by governmental (PPP)</a:t>
                      </a:r>
                      <a:endParaRPr lang="en-US" sz="1800" dirty="0">
                        <a:solidFill>
                          <a:schemeClr val="tx2"/>
                        </a:solidFill>
                      </a:endParaRPr>
                    </a:p>
                  </a:txBody>
                  <a:tcPr anchor="ctr"/>
                </a:tc>
                <a:tc>
                  <a:txBody>
                    <a:bodyPr/>
                    <a:lstStyle/>
                    <a:p>
                      <a:r>
                        <a:rPr lang="en-US" sz="1800" b="0" u="none" strike="noStrike" kern="1200" baseline="0">
                          <a:solidFill>
                            <a:schemeClr val="tx2"/>
                          </a:solidFill>
                        </a:rPr>
                        <a:t>By major class(es) of underlying asset operators (GASB 94)</a:t>
                      </a:r>
                      <a:endParaRPr lang="en-US" sz="1800">
                        <a:solidFill>
                          <a:schemeClr val="tx2"/>
                        </a:solidFill>
                      </a:endParaRPr>
                    </a:p>
                  </a:txBody>
                  <a:tcPr anchor="ctr"/>
                </a:tc>
                <a:extLst>
                  <a:ext uri="{0D108BD9-81ED-4DB2-BD59-A6C34878D82A}">
                    <a16:rowId xmlns:a16="http://schemas.microsoft.com/office/drawing/2014/main" val="603343965"/>
                  </a:ext>
                </a:extLst>
              </a:tr>
              <a:tr h="4815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b="0" u="none" strike="noStrike" kern="1200" baseline="0">
                          <a:solidFill>
                            <a:schemeClr val="tx2"/>
                          </a:solidFill>
                        </a:rPr>
                        <a:t>Subscription assets (GASB 96)</a:t>
                      </a:r>
                      <a:endParaRPr lang="en-US" sz="1800">
                        <a:solidFill>
                          <a:schemeClr val="tx2"/>
                        </a:solidFill>
                      </a:endParaRPr>
                    </a:p>
                  </a:txBody>
                  <a:tcPr anchor="ctr"/>
                </a:tc>
                <a:tc>
                  <a:txBody>
                    <a:bodyPr/>
                    <a:lstStyle/>
                    <a:p>
                      <a:r>
                        <a:rPr lang="en-US" sz="1800" b="0" u="none" strike="noStrike" kern="1200" baseline="0" dirty="0">
                          <a:solidFill>
                            <a:schemeClr val="tx2"/>
                          </a:solidFill>
                        </a:rPr>
                        <a:t>Separate from other capital assets</a:t>
                      </a:r>
                      <a:endParaRPr lang="en-US" sz="1800" dirty="0">
                        <a:solidFill>
                          <a:schemeClr val="tx2"/>
                        </a:solidFill>
                      </a:endParaRPr>
                    </a:p>
                  </a:txBody>
                  <a:tcPr anchor="ctr"/>
                </a:tc>
                <a:extLst>
                  <a:ext uri="{0D108BD9-81ED-4DB2-BD59-A6C34878D82A}">
                    <a16:rowId xmlns:a16="http://schemas.microsoft.com/office/drawing/2014/main" val="1250528840"/>
                  </a:ext>
                </a:extLst>
              </a:tr>
            </a:tbl>
          </a:graphicData>
        </a:graphic>
      </p:graphicFrame>
    </p:spTree>
    <p:extLst>
      <p:ext uri="{BB962C8B-B14F-4D97-AF65-F5344CB8AC3E}">
        <p14:creationId xmlns:p14="http://schemas.microsoft.com/office/powerpoint/2010/main" val="3690162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ontent Placeholder 14">
            <a:extLst>
              <a:ext uri="{FF2B5EF4-FFF2-40B4-BE49-F238E27FC236}">
                <a16:creationId xmlns:a16="http://schemas.microsoft.com/office/drawing/2014/main" id="{63991FEE-63E6-EA3A-F5D5-4689A5DA8D4B}"/>
              </a:ext>
            </a:extLst>
          </p:cNvPr>
          <p:cNvGraphicFramePr>
            <a:graphicFrameLocks noGrp="1"/>
          </p:cNvGraphicFramePr>
          <p:nvPr>
            <p:ph idx="1"/>
            <p:extLst>
              <p:ext uri="{D42A27DB-BD31-4B8C-83A1-F6EECF244321}">
                <p14:modId xmlns:p14="http://schemas.microsoft.com/office/powerpoint/2010/main" val="3715101775"/>
              </p:ext>
            </p:extLst>
          </p:nvPr>
        </p:nvGraphicFramePr>
        <p:xfrm>
          <a:off x="304800" y="1062038"/>
          <a:ext cx="11582400" cy="5051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itle 8">
            <a:extLst>
              <a:ext uri="{FF2B5EF4-FFF2-40B4-BE49-F238E27FC236}">
                <a16:creationId xmlns:a16="http://schemas.microsoft.com/office/drawing/2014/main" id="{4619867D-5631-4049-8A4A-D986EB69FD0E}"/>
              </a:ext>
            </a:extLst>
          </p:cNvPr>
          <p:cNvSpPr>
            <a:spLocks noGrp="1"/>
          </p:cNvSpPr>
          <p:nvPr>
            <p:ph type="title"/>
          </p:nvPr>
        </p:nvSpPr>
        <p:spPr>
          <a:xfrm>
            <a:off x="304800" y="271"/>
            <a:ext cx="11582400" cy="914400"/>
          </a:xfrm>
        </p:spPr>
        <p:txBody>
          <a:bodyPr>
            <a:normAutofit/>
          </a:bodyPr>
          <a:lstStyle/>
          <a:p>
            <a:r>
              <a:rPr lang="en-US"/>
              <a:t>Capital Assets Held for Sale</a:t>
            </a:r>
          </a:p>
        </p:txBody>
      </p:sp>
    </p:spTree>
    <p:extLst>
      <p:ext uri="{BB962C8B-B14F-4D97-AF65-F5344CB8AC3E}">
        <p14:creationId xmlns:p14="http://schemas.microsoft.com/office/powerpoint/2010/main" val="28488393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E01D940-B9C5-7608-3C65-732AA291AB6B}"/>
              </a:ext>
            </a:extLst>
          </p:cNvPr>
          <p:cNvSpPr>
            <a:spLocks noGrp="1"/>
          </p:cNvSpPr>
          <p:nvPr>
            <p:ph idx="1"/>
          </p:nvPr>
        </p:nvSpPr>
        <p:spPr>
          <a:xfrm>
            <a:off x="304253" y="1188720"/>
            <a:ext cx="11582400" cy="5052282"/>
          </a:xfrm>
        </p:spPr>
        <p:txBody>
          <a:bodyPr/>
          <a:lstStyle/>
          <a:p>
            <a:r>
              <a:rPr lang="en-US" dirty="0"/>
              <a:t>Capital assets held for sale should continue to be reported within the appropriate major class of capital assets and included in the capital asset footnote disclosure.</a:t>
            </a:r>
          </a:p>
          <a:p>
            <a:r>
              <a:rPr lang="en-US" dirty="0"/>
              <a:t>Right of use intangible assets (i.e. Leases, SBITAs &amp; PPPs) should be included in the capital asset footnote disclosure.</a:t>
            </a:r>
          </a:p>
          <a:p>
            <a:r>
              <a:rPr lang="en-US" dirty="0"/>
              <a:t>Restatements/reclassifications required to the capital asset footnote are not likely.</a:t>
            </a:r>
          </a:p>
          <a:p>
            <a:r>
              <a:rPr lang="en-US" dirty="0"/>
              <a:t>Disclosure is required (within capital assets footnote area) – capital assets held for sale, associated costs, accumulated depreciation, and any related debt.</a:t>
            </a:r>
          </a:p>
        </p:txBody>
      </p:sp>
      <p:sp>
        <p:nvSpPr>
          <p:cNvPr id="3" name="Title 2">
            <a:extLst>
              <a:ext uri="{FF2B5EF4-FFF2-40B4-BE49-F238E27FC236}">
                <a16:creationId xmlns:a16="http://schemas.microsoft.com/office/drawing/2014/main" id="{1E153159-55AF-7E68-19EF-6E4DC2E8C1E4}"/>
              </a:ext>
            </a:extLst>
          </p:cNvPr>
          <p:cNvSpPr>
            <a:spLocks noGrp="1"/>
          </p:cNvSpPr>
          <p:nvPr>
            <p:ph type="title"/>
          </p:nvPr>
        </p:nvSpPr>
        <p:spPr>
          <a:xfrm>
            <a:off x="304800" y="271"/>
            <a:ext cx="11582400" cy="914400"/>
          </a:xfrm>
        </p:spPr>
        <p:txBody>
          <a:bodyPr/>
          <a:lstStyle/>
          <a:p>
            <a:r>
              <a:rPr lang="en-US" dirty="0"/>
              <a:t>Disclosure Requirements</a:t>
            </a:r>
          </a:p>
        </p:txBody>
      </p:sp>
      <p:pic>
        <p:nvPicPr>
          <p:cNvPr id="5" name="Picture 4">
            <a:extLst>
              <a:ext uri="{FF2B5EF4-FFF2-40B4-BE49-F238E27FC236}">
                <a16:creationId xmlns:a16="http://schemas.microsoft.com/office/drawing/2014/main" id="{3D6AEBBD-A738-A771-C7F7-4F5B750BB796}"/>
              </a:ext>
            </a:extLst>
          </p:cNvPr>
          <p:cNvPicPr>
            <a:picLocks noChangeAspect="1"/>
          </p:cNvPicPr>
          <p:nvPr/>
        </p:nvPicPr>
        <p:blipFill>
          <a:blip r:embed="rId2"/>
          <a:stretch>
            <a:fillRect/>
          </a:stretch>
        </p:blipFill>
        <p:spPr>
          <a:xfrm>
            <a:off x="1704770" y="4481962"/>
            <a:ext cx="8782459" cy="1931537"/>
          </a:xfrm>
          <a:prstGeom prst="rect">
            <a:avLst/>
          </a:prstGeom>
        </p:spPr>
      </p:pic>
    </p:spTree>
    <p:extLst>
      <p:ext uri="{BB962C8B-B14F-4D97-AF65-F5344CB8AC3E}">
        <p14:creationId xmlns:p14="http://schemas.microsoft.com/office/powerpoint/2010/main" val="36346723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79" y="64395"/>
            <a:ext cx="11582400" cy="914400"/>
          </a:xfrm>
        </p:spPr>
        <p:txBody>
          <a:bodyPr>
            <a:normAutofit fontScale="90000"/>
          </a:bodyPr>
          <a:lstStyle/>
          <a:p>
            <a:r>
              <a:rPr lang="en-US"/>
              <a:t>Example 1 – City: Surplus Police Station (Scenario + Rationale)</a:t>
            </a:r>
          </a:p>
        </p:txBody>
      </p:sp>
      <p:sp>
        <p:nvSpPr>
          <p:cNvPr id="3" name="Text Placeholder 2"/>
          <p:cNvSpPr>
            <a:spLocks noGrp="1"/>
          </p:cNvSpPr>
          <p:nvPr>
            <p:ph idx="1"/>
          </p:nvPr>
        </p:nvSpPr>
        <p:spPr>
          <a:xfrm>
            <a:off x="304800" y="1188720"/>
            <a:ext cx="11582400" cy="5212080"/>
          </a:xfrm>
        </p:spPr>
        <p:txBody>
          <a:bodyPr>
            <a:normAutofit/>
          </a:bodyPr>
          <a:lstStyle/>
          <a:p>
            <a:r>
              <a:rPr lang="en-US" sz="2800" dirty="0"/>
              <a:t>City vacates old police station after opening a new facility.</a:t>
            </a:r>
          </a:p>
          <a:p>
            <a:r>
              <a:rPr lang="en-US" sz="2800" dirty="0"/>
              <a:t>Council approves sale; property actively marketed; expected to close within 1 year.</a:t>
            </a:r>
          </a:p>
          <a:p>
            <a:r>
              <a:rPr lang="en-US" sz="2800" dirty="0"/>
              <a:t>Pre‑GASB 104 (what we often saw):</a:t>
            </a:r>
          </a:p>
          <a:p>
            <a:pPr lvl="1"/>
            <a:r>
              <a:rPr lang="en-US" sz="2400" dirty="0"/>
              <a:t>Asset stayed in Buildings; disclosure was generic or absent.</a:t>
            </a:r>
          </a:p>
          <a:p>
            <a:pPr lvl="1"/>
            <a:r>
              <a:rPr lang="en-US" sz="2400" dirty="0"/>
              <a:t>Users couldn’t tell it was being sold vs. just idle.</a:t>
            </a:r>
          </a:p>
          <a:p>
            <a:r>
              <a:rPr lang="en-US" sz="2800" dirty="0"/>
              <a:t>Post‑GASB 104 (what changes):</a:t>
            </a:r>
          </a:p>
          <a:p>
            <a:pPr lvl="1"/>
            <a:r>
              <a:rPr lang="en-US" sz="2400" dirty="0"/>
              <a:t>Trigger met → disclose held‑for‑sale building: cost, </a:t>
            </a:r>
            <a:r>
              <a:rPr lang="en-US" sz="2400" dirty="0" err="1"/>
              <a:t>accum</a:t>
            </a:r>
            <a:r>
              <a:rPr lang="en-US" sz="2400" dirty="0"/>
              <a:t>. dep., and pledged debt (if 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79" y="64395"/>
            <a:ext cx="11582400" cy="914400"/>
          </a:xfrm>
        </p:spPr>
        <p:txBody>
          <a:bodyPr>
            <a:normAutofit fontScale="90000"/>
          </a:bodyPr>
          <a:lstStyle/>
          <a:p>
            <a:r>
              <a:rPr lang="en-US"/>
              <a:t>Example 2 – County: Vacated Admin Building + Land (Scenario + Rationale)</a:t>
            </a:r>
          </a:p>
        </p:txBody>
      </p:sp>
      <p:sp>
        <p:nvSpPr>
          <p:cNvPr id="3" name="Text Placeholder 2"/>
          <p:cNvSpPr>
            <a:spLocks noGrp="1"/>
          </p:cNvSpPr>
          <p:nvPr>
            <p:ph idx="1"/>
          </p:nvPr>
        </p:nvSpPr>
        <p:spPr>
          <a:xfrm>
            <a:off x="304800" y="1188720"/>
            <a:ext cx="11582400" cy="5212080"/>
          </a:xfrm>
        </p:spPr>
        <p:txBody>
          <a:bodyPr>
            <a:normAutofit/>
          </a:bodyPr>
          <a:lstStyle/>
          <a:p>
            <a:r>
              <a:rPr lang="en-US" sz="2800" dirty="0"/>
              <a:t>County relocates offices; vacates annex building and adjacent land.</a:t>
            </a:r>
          </a:p>
          <a:p>
            <a:r>
              <a:rPr lang="en-US" sz="2800" dirty="0"/>
              <a:t>Board approves sale; broker/RFP initiated; expected to close within 1 year.</a:t>
            </a:r>
          </a:p>
          <a:p>
            <a:r>
              <a:rPr lang="en-US" sz="2800" dirty="0"/>
              <a:t>Pre‑GASB 104:</a:t>
            </a:r>
          </a:p>
          <a:p>
            <a:pPr lvl="1"/>
            <a:r>
              <a:rPr lang="en-US" sz="2400" dirty="0"/>
              <a:t>“Surplus property” narrative; land and building remained in capital assets.</a:t>
            </a:r>
          </a:p>
          <a:p>
            <a:pPr lvl="1"/>
            <a:r>
              <a:rPr lang="en-US" sz="2400" dirty="0"/>
              <a:t>No standardized disclosure of what was being sold.</a:t>
            </a:r>
          </a:p>
          <a:p>
            <a:r>
              <a:rPr lang="en-US" sz="2800" dirty="0"/>
              <a:t>Post‑GASB 104:</a:t>
            </a:r>
          </a:p>
          <a:p>
            <a:pPr lvl="1"/>
            <a:r>
              <a:rPr lang="en-US" sz="2400" dirty="0"/>
              <a:t>Disclose held‑for‑sale assets by major class: Land vs. Buildings (include </a:t>
            </a:r>
            <a:r>
              <a:rPr lang="en-US" sz="2400" dirty="0" err="1"/>
              <a:t>accum</a:t>
            </a:r>
            <a:r>
              <a:rPr lang="en-US" sz="2400" dirty="0"/>
              <a:t>. dep. for buildings).</a:t>
            </a:r>
          </a:p>
          <a:p>
            <a:pPr lvl="1"/>
            <a:r>
              <a:rPr lang="en-US" sz="2400" dirty="0"/>
              <a:t>Explicitly disclose pledged collateral debt, if 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679" y="64395"/>
            <a:ext cx="11582400" cy="914400"/>
          </a:xfrm>
        </p:spPr>
        <p:txBody>
          <a:bodyPr>
            <a:normAutofit fontScale="90000"/>
          </a:bodyPr>
          <a:lstStyle/>
          <a:p>
            <a:r>
              <a:rPr lang="en-US"/>
              <a:t>Example 3 – State DOT: Excess Right‑of‑Way Parcels (Scenario + Rationale)</a:t>
            </a:r>
          </a:p>
        </p:txBody>
      </p:sp>
      <p:sp>
        <p:nvSpPr>
          <p:cNvPr id="3" name="Text Placeholder 2"/>
          <p:cNvSpPr>
            <a:spLocks noGrp="1"/>
          </p:cNvSpPr>
          <p:nvPr>
            <p:ph idx="1"/>
          </p:nvPr>
        </p:nvSpPr>
        <p:spPr>
          <a:xfrm>
            <a:off x="304800" y="1188720"/>
            <a:ext cx="11582400" cy="5212080"/>
          </a:xfrm>
        </p:spPr>
        <p:txBody>
          <a:bodyPr>
            <a:normAutofit/>
          </a:bodyPr>
          <a:lstStyle/>
          <a:p>
            <a:r>
              <a:rPr lang="en-US" sz="2800" dirty="0"/>
              <a:t>DOT identifies excess right‑of‑way parcels no longer needed for projects.</a:t>
            </a:r>
          </a:p>
          <a:p>
            <a:r>
              <a:rPr lang="en-US" sz="2800" dirty="0"/>
              <a:t>Disposal plan approved; sales process initiated; expected to close within 1 year.</a:t>
            </a:r>
          </a:p>
          <a:p>
            <a:r>
              <a:rPr lang="en-US" sz="2800" dirty="0"/>
              <a:t>Pre‑GASB 104:</a:t>
            </a:r>
          </a:p>
          <a:p>
            <a:pPr lvl="1"/>
            <a:r>
              <a:rPr lang="en-US" sz="2400" dirty="0"/>
              <a:t>Excess parcels remained in Land with no held‑for‑sale identification.</a:t>
            </a:r>
          </a:p>
          <a:p>
            <a:pPr lvl="1"/>
            <a:r>
              <a:rPr lang="en-US" sz="2400" dirty="0"/>
              <a:t>Users couldn’t distinguish operational ROW from parcels being sold.</a:t>
            </a:r>
          </a:p>
          <a:p>
            <a:r>
              <a:rPr lang="en-US" sz="2800" dirty="0"/>
              <a:t>Post‑GASB 104:</a:t>
            </a:r>
          </a:p>
          <a:p>
            <a:pPr lvl="1"/>
            <a:r>
              <a:rPr lang="en-US" sz="2400" dirty="0"/>
              <a:t>Disclose land held for sale by major class (historical cost) and pledged debt (if any).</a:t>
            </a:r>
          </a:p>
          <a:p>
            <a:pPr lvl="1"/>
            <a:r>
              <a:rPr lang="en-US" sz="2400" dirty="0"/>
              <a:t>Reassess each reporting period—remove if sale no longer probable within 1 year.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1582400" cy="1188720"/>
          </a:xfrm>
        </p:spPr>
        <p:txBody>
          <a:bodyPr>
            <a:normAutofit/>
          </a:bodyPr>
          <a:lstStyle/>
          <a:p>
            <a:r>
              <a:rPr lang="en-US" dirty="0"/>
              <a:t>Comparison Table – Held‑for‑Sale Examples (insert before note disclosures)</a:t>
            </a:r>
          </a:p>
        </p:txBody>
      </p:sp>
      <p:graphicFrame>
        <p:nvGraphicFramePr>
          <p:cNvPr id="5" name="Table 4"/>
          <p:cNvGraphicFramePr>
            <a:graphicFrameLocks noGrp="1"/>
          </p:cNvGraphicFramePr>
          <p:nvPr>
            <p:extLst>
              <p:ext uri="{D42A27DB-BD31-4B8C-83A1-F6EECF244321}">
                <p14:modId xmlns:p14="http://schemas.microsoft.com/office/powerpoint/2010/main" val="1897189379"/>
              </p:ext>
            </p:extLst>
          </p:nvPr>
        </p:nvGraphicFramePr>
        <p:xfrm>
          <a:off x="304800" y="1312204"/>
          <a:ext cx="11582400" cy="4085295"/>
        </p:xfrm>
        <a:graphic>
          <a:graphicData uri="http://schemas.openxmlformats.org/drawingml/2006/table">
            <a:tbl>
              <a:tblPr firstRow="1" bandRow="1">
                <a:tableStyleId>{93296810-A885-4BE3-A3E7-6D5BEEA58F35}</a:tableStyleId>
              </a:tblPr>
              <a:tblGrid>
                <a:gridCol w="534715">
                  <a:extLst>
                    <a:ext uri="{9D8B030D-6E8A-4147-A177-3AD203B41FA5}">
                      <a16:colId xmlns:a16="http://schemas.microsoft.com/office/drawing/2014/main" val="20000"/>
                    </a:ext>
                  </a:extLst>
                </a:gridCol>
                <a:gridCol w="1111500">
                  <a:extLst>
                    <a:ext uri="{9D8B030D-6E8A-4147-A177-3AD203B41FA5}">
                      <a16:colId xmlns:a16="http://schemas.microsoft.com/office/drawing/2014/main" val="20001"/>
                    </a:ext>
                  </a:extLst>
                </a:gridCol>
                <a:gridCol w="2484677">
                  <a:extLst>
                    <a:ext uri="{9D8B030D-6E8A-4147-A177-3AD203B41FA5}">
                      <a16:colId xmlns:a16="http://schemas.microsoft.com/office/drawing/2014/main" val="20002"/>
                    </a:ext>
                  </a:extLst>
                </a:gridCol>
                <a:gridCol w="2483836">
                  <a:extLst>
                    <a:ext uri="{9D8B030D-6E8A-4147-A177-3AD203B41FA5}">
                      <a16:colId xmlns:a16="http://schemas.microsoft.com/office/drawing/2014/main" val="20003"/>
                    </a:ext>
                  </a:extLst>
                </a:gridCol>
                <a:gridCol w="2483836">
                  <a:extLst>
                    <a:ext uri="{9D8B030D-6E8A-4147-A177-3AD203B41FA5}">
                      <a16:colId xmlns:a16="http://schemas.microsoft.com/office/drawing/2014/main" val="20004"/>
                    </a:ext>
                  </a:extLst>
                </a:gridCol>
                <a:gridCol w="2483836">
                  <a:extLst>
                    <a:ext uri="{9D8B030D-6E8A-4147-A177-3AD203B41FA5}">
                      <a16:colId xmlns:a16="http://schemas.microsoft.com/office/drawing/2014/main" val="20005"/>
                    </a:ext>
                  </a:extLst>
                </a:gridCol>
              </a:tblGrid>
              <a:tr h="930491">
                <a:tc>
                  <a:txBody>
                    <a:bodyPr/>
                    <a:lstStyle/>
                    <a:p>
                      <a:pPr algn="ctr">
                        <a:defRPr sz="1200" b="1">
                          <a:solidFill>
                            <a:srgbClr val="FFFFFF"/>
                          </a:solidFill>
                        </a:defRPr>
                      </a:pPr>
                      <a:r>
                        <a:rPr sz="1800" dirty="0"/>
                        <a:t>Ex.</a:t>
                      </a:r>
                    </a:p>
                  </a:txBody>
                  <a:tcPr anchor="ctr"/>
                </a:tc>
                <a:tc>
                  <a:txBody>
                    <a:bodyPr/>
                    <a:lstStyle/>
                    <a:p>
                      <a:pPr algn="ctr">
                        <a:defRPr sz="1200" b="1">
                          <a:solidFill>
                            <a:srgbClr val="FFFFFF"/>
                          </a:solidFill>
                        </a:defRPr>
                      </a:pPr>
                      <a:r>
                        <a:rPr sz="1800" dirty="0"/>
                        <a:t>Govt type</a:t>
                      </a:r>
                    </a:p>
                  </a:txBody>
                  <a:tcPr anchor="ctr"/>
                </a:tc>
                <a:tc>
                  <a:txBody>
                    <a:bodyPr/>
                    <a:lstStyle/>
                    <a:p>
                      <a:pPr algn="ctr">
                        <a:defRPr sz="1200" b="1">
                          <a:solidFill>
                            <a:srgbClr val="FFFFFF"/>
                          </a:solidFill>
                        </a:defRPr>
                      </a:pPr>
                      <a:r>
                        <a:rPr sz="1800" dirty="0"/>
                        <a:t>Asset / major class</a:t>
                      </a:r>
                    </a:p>
                  </a:txBody>
                  <a:tcPr anchor="ctr"/>
                </a:tc>
                <a:tc>
                  <a:txBody>
                    <a:bodyPr/>
                    <a:lstStyle/>
                    <a:p>
                      <a:pPr algn="ctr">
                        <a:defRPr sz="1200" b="1">
                          <a:solidFill>
                            <a:srgbClr val="FFFFFF"/>
                          </a:solidFill>
                        </a:defRPr>
                      </a:pPr>
                      <a:r>
                        <a:rPr sz="1800"/>
                        <a:t>Trigger</a:t>
                      </a:r>
                    </a:p>
                  </a:txBody>
                  <a:tcPr anchor="ctr"/>
                </a:tc>
                <a:tc>
                  <a:txBody>
                    <a:bodyPr/>
                    <a:lstStyle/>
                    <a:p>
                      <a:pPr algn="ctr">
                        <a:defRPr sz="1200" b="1">
                          <a:solidFill>
                            <a:srgbClr val="FFFFFF"/>
                          </a:solidFill>
                        </a:defRPr>
                      </a:pPr>
                      <a:r>
                        <a:rPr sz="1800"/>
                        <a:t>Disclosure required</a:t>
                      </a:r>
                    </a:p>
                  </a:txBody>
                  <a:tcPr anchor="ctr"/>
                </a:tc>
                <a:tc>
                  <a:txBody>
                    <a:bodyPr/>
                    <a:lstStyle/>
                    <a:p>
                      <a:pPr algn="ctr">
                        <a:defRPr sz="1200" b="1">
                          <a:solidFill>
                            <a:srgbClr val="FFFFFF"/>
                          </a:solidFill>
                        </a:defRPr>
                      </a:pPr>
                      <a:r>
                        <a:rPr sz="1800"/>
                        <a:t>Common audit focus</a:t>
                      </a:r>
                    </a:p>
                  </a:txBody>
                  <a:tcPr anchor="ctr"/>
                </a:tc>
                <a:extLst>
                  <a:ext uri="{0D108BD9-81ED-4DB2-BD59-A6C34878D82A}">
                    <a16:rowId xmlns:a16="http://schemas.microsoft.com/office/drawing/2014/main" val="10000"/>
                  </a:ext>
                </a:extLst>
              </a:tr>
              <a:tr h="957075">
                <a:tc>
                  <a:txBody>
                    <a:bodyPr/>
                    <a:lstStyle/>
                    <a:p>
                      <a:pPr algn="ctr">
                        <a:defRPr sz="1100">
                          <a:solidFill>
                            <a:srgbClr val="404040"/>
                          </a:solidFill>
                        </a:defRPr>
                      </a:pPr>
                      <a:r>
                        <a:rPr sz="1600" dirty="0"/>
                        <a:t>1</a:t>
                      </a:r>
                    </a:p>
                  </a:txBody>
                  <a:tcPr anchor="ctr"/>
                </a:tc>
                <a:tc>
                  <a:txBody>
                    <a:bodyPr/>
                    <a:lstStyle/>
                    <a:p>
                      <a:pPr algn="ctr">
                        <a:defRPr sz="1100">
                          <a:solidFill>
                            <a:srgbClr val="404040"/>
                          </a:solidFill>
                        </a:defRPr>
                      </a:pPr>
                      <a:r>
                        <a:rPr sz="1600"/>
                        <a:t>City</a:t>
                      </a:r>
                    </a:p>
                  </a:txBody>
                  <a:tcPr anchor="ctr"/>
                </a:tc>
                <a:tc>
                  <a:txBody>
                    <a:bodyPr/>
                    <a:lstStyle/>
                    <a:p>
                      <a:pPr algn="ctr">
                        <a:defRPr sz="1100">
                          <a:solidFill>
                            <a:srgbClr val="404040"/>
                          </a:solidFill>
                        </a:defRPr>
                      </a:pPr>
                      <a:r>
                        <a:rPr sz="1600" dirty="0"/>
                        <a:t>Police station (Buildings)</a:t>
                      </a:r>
                    </a:p>
                  </a:txBody>
                  <a:tcPr anchor="ctr"/>
                </a:tc>
                <a:tc>
                  <a:txBody>
                    <a:bodyPr/>
                    <a:lstStyle/>
                    <a:p>
                      <a:pPr algn="ctr">
                        <a:defRPr sz="1100">
                          <a:solidFill>
                            <a:srgbClr val="404040"/>
                          </a:solidFill>
                        </a:defRPr>
                      </a:pPr>
                      <a:r>
                        <a:rPr sz="1600" dirty="0"/>
                        <a:t>Council approval + probable close ≤ 1 yr</a:t>
                      </a:r>
                    </a:p>
                  </a:txBody>
                  <a:tcPr anchor="ctr"/>
                </a:tc>
                <a:tc>
                  <a:txBody>
                    <a:bodyPr/>
                    <a:lstStyle/>
                    <a:p>
                      <a:pPr algn="ctr">
                        <a:defRPr sz="1100">
                          <a:solidFill>
                            <a:srgbClr val="404040"/>
                          </a:solidFill>
                        </a:defRPr>
                      </a:pPr>
                      <a:r>
                        <a:rPr sz="1600" dirty="0"/>
                        <a:t>Cost + </a:t>
                      </a:r>
                      <a:r>
                        <a:rPr sz="1600" dirty="0" err="1"/>
                        <a:t>accum</a:t>
                      </a:r>
                      <a:r>
                        <a:rPr sz="1600" dirty="0"/>
                        <a:t>. dep.; pledged debt (if any)</a:t>
                      </a:r>
                    </a:p>
                  </a:txBody>
                  <a:tcPr anchor="ctr"/>
                </a:tc>
                <a:tc>
                  <a:txBody>
                    <a:bodyPr/>
                    <a:lstStyle/>
                    <a:p>
                      <a:pPr algn="ctr">
                        <a:defRPr sz="1100">
                          <a:solidFill>
                            <a:srgbClr val="404040"/>
                          </a:solidFill>
                        </a:defRPr>
                      </a:pPr>
                      <a:r>
                        <a:rPr sz="1600"/>
                        <a:t>Evidence supports “probable within 1 yr”</a:t>
                      </a:r>
                    </a:p>
                  </a:txBody>
                  <a:tcPr anchor="ctr"/>
                </a:tc>
                <a:extLst>
                  <a:ext uri="{0D108BD9-81ED-4DB2-BD59-A6C34878D82A}">
                    <a16:rowId xmlns:a16="http://schemas.microsoft.com/office/drawing/2014/main" val="10001"/>
                  </a:ext>
                </a:extLst>
              </a:tr>
              <a:tr h="1240654">
                <a:tc>
                  <a:txBody>
                    <a:bodyPr/>
                    <a:lstStyle/>
                    <a:p>
                      <a:pPr algn="ctr">
                        <a:defRPr sz="1100">
                          <a:solidFill>
                            <a:srgbClr val="404040"/>
                          </a:solidFill>
                        </a:defRPr>
                      </a:pPr>
                      <a:r>
                        <a:rPr sz="1600"/>
                        <a:t>2</a:t>
                      </a:r>
                    </a:p>
                  </a:txBody>
                  <a:tcPr anchor="ctr"/>
                </a:tc>
                <a:tc>
                  <a:txBody>
                    <a:bodyPr/>
                    <a:lstStyle/>
                    <a:p>
                      <a:pPr algn="ctr">
                        <a:defRPr sz="1100">
                          <a:solidFill>
                            <a:srgbClr val="404040"/>
                          </a:solidFill>
                        </a:defRPr>
                      </a:pPr>
                      <a:r>
                        <a:rPr sz="1600"/>
                        <a:t>County</a:t>
                      </a:r>
                    </a:p>
                  </a:txBody>
                  <a:tcPr anchor="ctr"/>
                </a:tc>
                <a:tc>
                  <a:txBody>
                    <a:bodyPr/>
                    <a:lstStyle/>
                    <a:p>
                      <a:pPr algn="ctr">
                        <a:defRPr sz="1100">
                          <a:solidFill>
                            <a:srgbClr val="404040"/>
                          </a:solidFill>
                        </a:defRPr>
                      </a:pPr>
                      <a:r>
                        <a:rPr sz="1600"/>
                        <a:t>Admin site (Land &amp; Buildings)</a:t>
                      </a:r>
                    </a:p>
                  </a:txBody>
                  <a:tcPr anchor="ctr"/>
                </a:tc>
                <a:tc>
                  <a:txBody>
                    <a:bodyPr/>
                    <a:lstStyle/>
                    <a:p>
                      <a:pPr algn="ctr">
                        <a:defRPr sz="1100">
                          <a:solidFill>
                            <a:srgbClr val="404040"/>
                          </a:solidFill>
                        </a:defRPr>
                      </a:pPr>
                      <a:r>
                        <a:rPr sz="1600" dirty="0"/>
                        <a:t>Board approval + active sale process</a:t>
                      </a:r>
                    </a:p>
                  </a:txBody>
                  <a:tcPr anchor="ctr"/>
                </a:tc>
                <a:tc>
                  <a:txBody>
                    <a:bodyPr/>
                    <a:lstStyle/>
                    <a:p>
                      <a:pPr algn="ctr">
                        <a:defRPr sz="1100">
                          <a:solidFill>
                            <a:srgbClr val="404040"/>
                          </a:solidFill>
                        </a:defRPr>
                      </a:pPr>
                      <a:r>
                        <a:rPr sz="1600" dirty="0"/>
                        <a:t>Disclose by major class; include </a:t>
                      </a:r>
                      <a:r>
                        <a:rPr sz="1600" dirty="0" err="1"/>
                        <a:t>accum</a:t>
                      </a:r>
                      <a:r>
                        <a:rPr sz="1600" dirty="0"/>
                        <a:t>. dep.; pledged debt</a:t>
                      </a:r>
                    </a:p>
                  </a:txBody>
                  <a:tcPr anchor="ctr"/>
                </a:tc>
                <a:tc>
                  <a:txBody>
                    <a:bodyPr/>
                    <a:lstStyle/>
                    <a:p>
                      <a:pPr algn="ctr">
                        <a:defRPr sz="1100">
                          <a:solidFill>
                            <a:srgbClr val="404040"/>
                          </a:solidFill>
                        </a:defRPr>
                      </a:pPr>
                      <a:r>
                        <a:rPr sz="1600" dirty="0"/>
                        <a:t>Completeness of assets captured</a:t>
                      </a:r>
                    </a:p>
                  </a:txBody>
                  <a:tcPr anchor="ctr"/>
                </a:tc>
                <a:extLst>
                  <a:ext uri="{0D108BD9-81ED-4DB2-BD59-A6C34878D82A}">
                    <a16:rowId xmlns:a16="http://schemas.microsoft.com/office/drawing/2014/main" val="10002"/>
                  </a:ext>
                </a:extLst>
              </a:tr>
              <a:tr h="957075">
                <a:tc>
                  <a:txBody>
                    <a:bodyPr/>
                    <a:lstStyle/>
                    <a:p>
                      <a:pPr algn="ctr">
                        <a:defRPr sz="1100">
                          <a:solidFill>
                            <a:srgbClr val="404040"/>
                          </a:solidFill>
                        </a:defRPr>
                      </a:pPr>
                      <a:r>
                        <a:rPr sz="1600"/>
                        <a:t>3</a:t>
                      </a:r>
                    </a:p>
                  </a:txBody>
                  <a:tcPr anchor="ctr"/>
                </a:tc>
                <a:tc>
                  <a:txBody>
                    <a:bodyPr/>
                    <a:lstStyle/>
                    <a:p>
                      <a:pPr algn="ctr">
                        <a:defRPr sz="1100">
                          <a:solidFill>
                            <a:srgbClr val="404040"/>
                          </a:solidFill>
                        </a:defRPr>
                      </a:pPr>
                      <a:r>
                        <a:rPr sz="1600"/>
                        <a:t>State DOT</a:t>
                      </a:r>
                    </a:p>
                  </a:txBody>
                  <a:tcPr anchor="ctr"/>
                </a:tc>
                <a:tc>
                  <a:txBody>
                    <a:bodyPr/>
                    <a:lstStyle/>
                    <a:p>
                      <a:pPr algn="ctr">
                        <a:defRPr sz="1100">
                          <a:solidFill>
                            <a:srgbClr val="404040"/>
                          </a:solidFill>
                        </a:defRPr>
                      </a:pPr>
                      <a:r>
                        <a:rPr sz="1600"/>
                        <a:t>Excess ROW (Land)</a:t>
                      </a:r>
                    </a:p>
                  </a:txBody>
                  <a:tcPr anchor="ctr"/>
                </a:tc>
                <a:tc>
                  <a:txBody>
                    <a:bodyPr/>
                    <a:lstStyle/>
                    <a:p>
                      <a:pPr algn="ctr">
                        <a:defRPr sz="1100">
                          <a:solidFill>
                            <a:srgbClr val="404040"/>
                          </a:solidFill>
                        </a:defRPr>
                      </a:pPr>
                      <a:r>
                        <a:rPr sz="1600"/>
                        <a:t>Approved disposal plan + probable close ≤ 1 yr</a:t>
                      </a:r>
                    </a:p>
                  </a:txBody>
                  <a:tcPr anchor="ctr"/>
                </a:tc>
                <a:tc>
                  <a:txBody>
                    <a:bodyPr/>
                    <a:lstStyle/>
                    <a:p>
                      <a:pPr algn="ctr">
                        <a:defRPr sz="1100">
                          <a:solidFill>
                            <a:srgbClr val="404040"/>
                          </a:solidFill>
                        </a:defRPr>
                      </a:pPr>
                      <a:r>
                        <a:rPr sz="1600"/>
                        <a:t>Land cost; pledged debt; reassessment</a:t>
                      </a:r>
                    </a:p>
                  </a:txBody>
                  <a:tcPr anchor="ctr"/>
                </a:tc>
                <a:tc>
                  <a:txBody>
                    <a:bodyPr/>
                    <a:lstStyle/>
                    <a:p>
                      <a:pPr algn="ctr">
                        <a:defRPr sz="1100">
                          <a:solidFill>
                            <a:srgbClr val="404040"/>
                          </a:solidFill>
                        </a:defRPr>
                      </a:pPr>
                      <a:r>
                        <a:rPr sz="1600" dirty="0"/>
                        <a:t>Reassessment if sale delayed</a:t>
                      </a:r>
                    </a:p>
                  </a:txBody>
                  <a:tcPr anchor="ctr"/>
                </a:tc>
                <a:extLst>
                  <a:ext uri="{0D108BD9-81ED-4DB2-BD59-A6C34878D82A}">
                    <a16:rowId xmlns:a16="http://schemas.microsoft.com/office/drawing/2014/main" val="10003"/>
                  </a:ext>
                </a:extLst>
              </a:tr>
            </a:tbl>
          </a:graphicData>
        </a:graphic>
      </p:graphicFrame>
      <p:sp>
        <p:nvSpPr>
          <p:cNvPr id="6" name="Rounded Rectangle 5"/>
          <p:cNvSpPr/>
          <p:nvPr/>
        </p:nvSpPr>
        <p:spPr>
          <a:xfrm>
            <a:off x="304800" y="5520983"/>
            <a:ext cx="11582400" cy="575017"/>
          </a:xfrm>
          <a:prstGeom prst="roundRect">
            <a:avLst/>
          </a:prstGeom>
          <a:solidFill>
            <a:schemeClr val="tx2"/>
          </a:solidFill>
          <a:ln>
            <a:solidFill>
              <a:srgbClr val="355F9A"/>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600" b="1">
                <a:solidFill>
                  <a:srgbClr val="182751"/>
                </a:solidFill>
              </a:defRPr>
            </a:pPr>
            <a:r>
              <a:rPr dirty="0">
                <a:solidFill>
                  <a:schemeClr val="bg1"/>
                </a:solidFill>
              </a:rPr>
              <a:t>Rationale: GASB 104 improves transparency</a:t>
            </a:r>
            <a:r>
              <a:rPr lang="en-US" dirty="0">
                <a:solidFill>
                  <a:schemeClr val="bg1"/>
                </a:solidFill>
              </a:rPr>
              <a:t> – </a:t>
            </a:r>
            <a:r>
              <a:rPr dirty="0">
                <a:solidFill>
                  <a:schemeClr val="bg1"/>
                </a:solidFill>
              </a:rPr>
              <a:t>assets actively being sold are no longer buried in broad capital asset categories.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71"/>
            <a:ext cx="11582400" cy="914400"/>
          </a:xfrm>
        </p:spPr>
        <p:txBody>
          <a:bodyPr>
            <a:normAutofit fontScale="90000"/>
          </a:bodyPr>
          <a:lstStyle/>
          <a:p>
            <a:r>
              <a:rPr lang="en-US"/>
              <a:t>Draft Note Disclosure – Example 1 (City: Police Station)</a:t>
            </a:r>
          </a:p>
        </p:txBody>
      </p:sp>
      <p:sp>
        <p:nvSpPr>
          <p:cNvPr id="3" name="Content Placeholder 2">
            <a:extLst>
              <a:ext uri="{FF2B5EF4-FFF2-40B4-BE49-F238E27FC236}">
                <a16:creationId xmlns:a16="http://schemas.microsoft.com/office/drawing/2014/main" id="{BE8A5025-7525-7613-6822-F57621F9F82F}"/>
              </a:ext>
            </a:extLst>
          </p:cNvPr>
          <p:cNvSpPr>
            <a:spLocks noGrp="1"/>
          </p:cNvSpPr>
          <p:nvPr>
            <p:ph idx="13"/>
          </p:nvPr>
        </p:nvSpPr>
        <p:spPr>
          <a:xfrm>
            <a:off x="304800" y="1135452"/>
            <a:ext cx="5577841" cy="548640"/>
          </a:xfrm>
        </p:spPr>
        <p:txBody>
          <a:bodyPr>
            <a:normAutofit/>
          </a:bodyPr>
          <a:lstStyle/>
          <a:p>
            <a:r>
              <a:rPr lang="en-US" dirty="0"/>
              <a:t>Pre‑GASB 104 (typical)</a:t>
            </a:r>
          </a:p>
        </p:txBody>
      </p:sp>
      <p:sp>
        <p:nvSpPr>
          <p:cNvPr id="4" name="Content Placeholder 3">
            <a:extLst>
              <a:ext uri="{FF2B5EF4-FFF2-40B4-BE49-F238E27FC236}">
                <a16:creationId xmlns:a16="http://schemas.microsoft.com/office/drawing/2014/main" id="{85AFB7C3-D74E-103D-B997-A04E4DF528E9}"/>
              </a:ext>
            </a:extLst>
          </p:cNvPr>
          <p:cNvSpPr>
            <a:spLocks noGrp="1"/>
          </p:cNvSpPr>
          <p:nvPr>
            <p:ph idx="15"/>
          </p:nvPr>
        </p:nvSpPr>
        <p:spPr>
          <a:xfrm>
            <a:off x="6309360" y="1135452"/>
            <a:ext cx="5577840" cy="548640"/>
          </a:xfrm>
        </p:spPr>
        <p:txBody>
          <a:bodyPr>
            <a:normAutofit/>
          </a:bodyPr>
          <a:lstStyle/>
          <a:p>
            <a:r>
              <a:rPr lang="en-US" dirty="0"/>
              <a:t>Post‑GASB 104 (draft)</a:t>
            </a:r>
          </a:p>
        </p:txBody>
      </p:sp>
      <p:sp>
        <p:nvSpPr>
          <p:cNvPr id="9" name="Content Placeholder 8">
            <a:extLst>
              <a:ext uri="{FF2B5EF4-FFF2-40B4-BE49-F238E27FC236}">
                <a16:creationId xmlns:a16="http://schemas.microsoft.com/office/drawing/2014/main" id="{225EE2AC-57AD-5464-DAA7-501ACE74775D}"/>
              </a:ext>
            </a:extLst>
          </p:cNvPr>
          <p:cNvSpPr>
            <a:spLocks noGrp="1"/>
          </p:cNvSpPr>
          <p:nvPr>
            <p:ph idx="16"/>
          </p:nvPr>
        </p:nvSpPr>
        <p:spPr>
          <a:xfrm>
            <a:off x="6309360" y="1787965"/>
            <a:ext cx="5577840" cy="4572000"/>
          </a:xfrm>
        </p:spPr>
        <p:txBody>
          <a:bodyPr>
            <a:normAutofit lnSpcReduction="10000"/>
          </a:bodyPr>
          <a:lstStyle/>
          <a:p>
            <a:r>
              <a:rPr lang="en-US" dirty="0"/>
              <a:t>Capital Assets Held for Sale</a:t>
            </a:r>
          </a:p>
          <a:p>
            <a:pPr lvl="1"/>
            <a:r>
              <a:rPr lang="en-US" dirty="0"/>
              <a:t>As of June 30, 20XX, the City had one building classified as a capital asset held for sale. During the fiscal year, the City approved the sale of a former police station that is no longer used in operations and has been actively marketed for sale. The City expects the sale to be completed within one year of the financial statement date.</a:t>
            </a:r>
          </a:p>
          <a:p>
            <a:pPr lvl="1"/>
            <a:r>
              <a:rPr lang="en-US" dirty="0"/>
              <a:t>The historical cost of the building classified as held for sale was $X,XXX,XXX, with accumulated depreciation of $X,XXX,XXX as of June 30, 20XX. The building is not pledged as collateral for outstanding debt.</a:t>
            </a:r>
          </a:p>
        </p:txBody>
      </p:sp>
      <p:sp>
        <p:nvSpPr>
          <p:cNvPr id="10" name="Content Placeholder 9">
            <a:extLst>
              <a:ext uri="{FF2B5EF4-FFF2-40B4-BE49-F238E27FC236}">
                <a16:creationId xmlns:a16="http://schemas.microsoft.com/office/drawing/2014/main" id="{7EBE6DD4-F77D-38C0-B5E4-04D9273924CD}"/>
              </a:ext>
            </a:extLst>
          </p:cNvPr>
          <p:cNvSpPr>
            <a:spLocks noGrp="1"/>
          </p:cNvSpPr>
          <p:nvPr>
            <p:ph idx="17"/>
          </p:nvPr>
        </p:nvSpPr>
        <p:spPr>
          <a:xfrm>
            <a:off x="304800" y="1787965"/>
            <a:ext cx="5577841" cy="4572000"/>
          </a:xfrm>
        </p:spPr>
        <p:txBody>
          <a:bodyPr/>
          <a:lstStyle/>
          <a:p>
            <a:r>
              <a:rPr lang="en-US" dirty="0"/>
              <a:t>Capital assets include buildings and improvements used in governmental operations. Certain facilities that are no longer in service are included in capital assets at historical cost less accumulated depreciation.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
            <a:ext cx="11582400" cy="1135063"/>
          </a:xfrm>
        </p:spPr>
        <p:txBody>
          <a:bodyPr>
            <a:normAutofit/>
          </a:bodyPr>
          <a:lstStyle/>
          <a:p>
            <a:r>
              <a:rPr lang="en-US" dirty="0"/>
              <a:t>Draft Note Disclosure – Example 2 (County: Admin Building + Land)</a:t>
            </a:r>
          </a:p>
        </p:txBody>
      </p:sp>
      <p:sp>
        <p:nvSpPr>
          <p:cNvPr id="3" name="Content Placeholder 2">
            <a:extLst>
              <a:ext uri="{FF2B5EF4-FFF2-40B4-BE49-F238E27FC236}">
                <a16:creationId xmlns:a16="http://schemas.microsoft.com/office/drawing/2014/main" id="{EC4C48F1-5684-7B93-C721-174C843D6A7B}"/>
              </a:ext>
            </a:extLst>
          </p:cNvPr>
          <p:cNvSpPr>
            <a:spLocks noGrp="1"/>
          </p:cNvSpPr>
          <p:nvPr>
            <p:ph idx="13"/>
          </p:nvPr>
        </p:nvSpPr>
        <p:spPr>
          <a:xfrm>
            <a:off x="304800" y="1135452"/>
            <a:ext cx="5577841" cy="548640"/>
          </a:xfrm>
        </p:spPr>
        <p:txBody>
          <a:bodyPr/>
          <a:lstStyle/>
          <a:p>
            <a:r>
              <a:rPr lang="en-US" dirty="0"/>
              <a:t>Pre‑GASB 104 (typical)</a:t>
            </a:r>
          </a:p>
        </p:txBody>
      </p:sp>
      <p:sp>
        <p:nvSpPr>
          <p:cNvPr id="4" name="Content Placeholder 3">
            <a:extLst>
              <a:ext uri="{FF2B5EF4-FFF2-40B4-BE49-F238E27FC236}">
                <a16:creationId xmlns:a16="http://schemas.microsoft.com/office/drawing/2014/main" id="{B4A2139C-9963-9E20-0961-1D441A3A6C79}"/>
              </a:ext>
            </a:extLst>
          </p:cNvPr>
          <p:cNvSpPr>
            <a:spLocks noGrp="1"/>
          </p:cNvSpPr>
          <p:nvPr>
            <p:ph idx="15"/>
          </p:nvPr>
        </p:nvSpPr>
        <p:spPr>
          <a:xfrm>
            <a:off x="6309360" y="1135452"/>
            <a:ext cx="5577840" cy="548640"/>
          </a:xfrm>
        </p:spPr>
        <p:txBody>
          <a:bodyPr/>
          <a:lstStyle/>
          <a:p>
            <a:r>
              <a:rPr lang="en-US" dirty="0"/>
              <a:t>Post‑GASB 104 (draft)</a:t>
            </a:r>
          </a:p>
        </p:txBody>
      </p:sp>
      <p:sp>
        <p:nvSpPr>
          <p:cNvPr id="9" name="Content Placeholder 8">
            <a:extLst>
              <a:ext uri="{FF2B5EF4-FFF2-40B4-BE49-F238E27FC236}">
                <a16:creationId xmlns:a16="http://schemas.microsoft.com/office/drawing/2014/main" id="{376B0BF0-0730-0134-3550-AA48161028EE}"/>
              </a:ext>
            </a:extLst>
          </p:cNvPr>
          <p:cNvSpPr>
            <a:spLocks noGrp="1"/>
          </p:cNvSpPr>
          <p:nvPr>
            <p:ph idx="16"/>
          </p:nvPr>
        </p:nvSpPr>
        <p:spPr>
          <a:xfrm>
            <a:off x="6309360" y="1787965"/>
            <a:ext cx="5577840" cy="4572000"/>
          </a:xfrm>
        </p:spPr>
        <p:txBody>
          <a:bodyPr>
            <a:normAutofit/>
          </a:bodyPr>
          <a:lstStyle/>
          <a:p>
            <a:r>
              <a:rPr lang="en-US" dirty="0"/>
              <a:t>Capital Assets Held for Sale</a:t>
            </a:r>
          </a:p>
          <a:p>
            <a:pPr lvl="1"/>
            <a:r>
              <a:rPr lang="en-US" dirty="0"/>
              <a:t>The County classified certain land and a former administrative building as capital assets held for sale as of June 30, 20XX. The County has formally approved the sale of these assets and expects the transactions to be completed within one year of the financial statement date.</a:t>
            </a:r>
          </a:p>
          <a:p>
            <a:pPr lvl="1"/>
            <a:r>
              <a:rPr lang="en-US" dirty="0"/>
              <a:t>Capital assets held for sale consist of land with a historical cost of $X,XXX,XXX and buildings with a historical cost of $X,XXX,XXX and accumulated depreciation of $X,XXX,XXX. No outstanding debt is secured by these assets.</a:t>
            </a:r>
          </a:p>
        </p:txBody>
      </p:sp>
      <p:sp>
        <p:nvSpPr>
          <p:cNvPr id="10" name="Content Placeholder 9">
            <a:extLst>
              <a:ext uri="{FF2B5EF4-FFF2-40B4-BE49-F238E27FC236}">
                <a16:creationId xmlns:a16="http://schemas.microsoft.com/office/drawing/2014/main" id="{E2F62315-D87B-83AB-5D66-7ED22456898F}"/>
              </a:ext>
            </a:extLst>
          </p:cNvPr>
          <p:cNvSpPr>
            <a:spLocks noGrp="1"/>
          </p:cNvSpPr>
          <p:nvPr>
            <p:ph idx="17"/>
          </p:nvPr>
        </p:nvSpPr>
        <p:spPr>
          <a:xfrm>
            <a:off x="304800" y="1787965"/>
            <a:ext cx="5577841" cy="4572000"/>
          </a:xfrm>
        </p:spPr>
        <p:txBody>
          <a:bodyPr/>
          <a:lstStyle/>
          <a:p>
            <a:r>
              <a:rPr lang="en-US" dirty="0"/>
              <a:t>Land and buildings include properties currently used in operations as well as certain surplus properties awaiting disposition.</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0"/>
            <a:ext cx="11582400" cy="1135064"/>
          </a:xfrm>
        </p:spPr>
        <p:txBody>
          <a:bodyPr>
            <a:normAutofit fontScale="90000"/>
          </a:bodyPr>
          <a:lstStyle/>
          <a:p>
            <a:br>
              <a:rPr lang="en-US" dirty="0"/>
            </a:br>
            <a:r>
              <a:rPr lang="en-US" dirty="0"/>
              <a:t>Draft Note Disclosure – Example 3 (State DOT: Excess ROW Land)</a:t>
            </a:r>
          </a:p>
        </p:txBody>
      </p:sp>
      <p:sp>
        <p:nvSpPr>
          <p:cNvPr id="20" name="Content Placeholder 19">
            <a:extLst>
              <a:ext uri="{FF2B5EF4-FFF2-40B4-BE49-F238E27FC236}">
                <a16:creationId xmlns:a16="http://schemas.microsoft.com/office/drawing/2014/main" id="{31A2A9DB-F2AE-4E16-4A67-449A5F59524C}"/>
              </a:ext>
            </a:extLst>
          </p:cNvPr>
          <p:cNvSpPr>
            <a:spLocks noGrp="1"/>
          </p:cNvSpPr>
          <p:nvPr>
            <p:ph idx="13"/>
          </p:nvPr>
        </p:nvSpPr>
        <p:spPr>
          <a:xfrm>
            <a:off x="304800" y="1135452"/>
            <a:ext cx="5577841" cy="548640"/>
          </a:xfrm>
        </p:spPr>
        <p:txBody>
          <a:bodyPr/>
          <a:lstStyle/>
          <a:p>
            <a:r>
              <a:rPr lang="en-US" dirty="0"/>
              <a:t>Pre‑GASB 104 (typical)</a:t>
            </a:r>
          </a:p>
        </p:txBody>
      </p:sp>
      <p:sp>
        <p:nvSpPr>
          <p:cNvPr id="21" name="Content Placeholder 20">
            <a:extLst>
              <a:ext uri="{FF2B5EF4-FFF2-40B4-BE49-F238E27FC236}">
                <a16:creationId xmlns:a16="http://schemas.microsoft.com/office/drawing/2014/main" id="{AD9063EB-BEC0-DC3A-DD24-4B53268A83E0}"/>
              </a:ext>
            </a:extLst>
          </p:cNvPr>
          <p:cNvSpPr>
            <a:spLocks noGrp="1"/>
          </p:cNvSpPr>
          <p:nvPr>
            <p:ph idx="15"/>
          </p:nvPr>
        </p:nvSpPr>
        <p:spPr>
          <a:xfrm>
            <a:off x="6309360" y="1135452"/>
            <a:ext cx="5577840" cy="548640"/>
          </a:xfrm>
        </p:spPr>
        <p:txBody>
          <a:bodyPr/>
          <a:lstStyle/>
          <a:p>
            <a:r>
              <a:rPr lang="en-US" dirty="0"/>
              <a:t>Post‑GASB 104 (draft)</a:t>
            </a:r>
          </a:p>
        </p:txBody>
      </p:sp>
      <p:sp>
        <p:nvSpPr>
          <p:cNvPr id="22" name="Content Placeholder 21">
            <a:extLst>
              <a:ext uri="{FF2B5EF4-FFF2-40B4-BE49-F238E27FC236}">
                <a16:creationId xmlns:a16="http://schemas.microsoft.com/office/drawing/2014/main" id="{A9C50697-2012-5D7D-3A73-5066D367D6CC}"/>
              </a:ext>
            </a:extLst>
          </p:cNvPr>
          <p:cNvSpPr>
            <a:spLocks noGrp="1"/>
          </p:cNvSpPr>
          <p:nvPr>
            <p:ph idx="16"/>
          </p:nvPr>
        </p:nvSpPr>
        <p:spPr>
          <a:xfrm>
            <a:off x="6309360" y="1787965"/>
            <a:ext cx="5577840" cy="4572000"/>
          </a:xfrm>
        </p:spPr>
        <p:txBody>
          <a:bodyPr>
            <a:normAutofit/>
          </a:bodyPr>
          <a:lstStyle/>
          <a:p>
            <a:r>
              <a:rPr lang="en-US" dirty="0"/>
              <a:t>Capital Assets Held for Sale</a:t>
            </a:r>
          </a:p>
          <a:p>
            <a:pPr lvl="1"/>
            <a:r>
              <a:rPr lang="en-US" dirty="0"/>
              <a:t>The Department classified certain excess right‑of‑way land as capital assets held for sale as of June 30, 20XX. Management has approved the sale of these parcels and expects the sales to be completed within one year.</a:t>
            </a:r>
          </a:p>
          <a:p>
            <a:pPr lvl="1"/>
            <a:r>
              <a:rPr lang="en-US" dirty="0"/>
              <a:t>The historical cost of land classified as held for sale totaled $X,XXX,XXX as of year‑end. The land is not pledged as collateral for outstanding debt.</a:t>
            </a:r>
          </a:p>
          <a:p>
            <a:endParaRPr lang="en-US" dirty="0"/>
          </a:p>
        </p:txBody>
      </p:sp>
      <p:sp>
        <p:nvSpPr>
          <p:cNvPr id="23" name="Content Placeholder 22">
            <a:extLst>
              <a:ext uri="{FF2B5EF4-FFF2-40B4-BE49-F238E27FC236}">
                <a16:creationId xmlns:a16="http://schemas.microsoft.com/office/drawing/2014/main" id="{05286CA0-9380-C434-607F-952D7A748A55}"/>
              </a:ext>
            </a:extLst>
          </p:cNvPr>
          <p:cNvSpPr>
            <a:spLocks noGrp="1"/>
          </p:cNvSpPr>
          <p:nvPr>
            <p:ph idx="17"/>
          </p:nvPr>
        </p:nvSpPr>
        <p:spPr>
          <a:xfrm>
            <a:off x="304800" y="1787965"/>
            <a:ext cx="5577841" cy="4572000"/>
          </a:xfrm>
        </p:spPr>
        <p:txBody>
          <a:bodyPr/>
          <a:lstStyle/>
          <a:p>
            <a:r>
              <a:rPr lang="en-US" dirty="0"/>
              <a:t>Land includes parcels acquired for transportation purposes, including right‑of‑way no longer required for active projects.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4A16F-E990-20F0-819D-D8DDEE22D1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48F58C-8981-6C6B-CE77-7C61744035F8}"/>
              </a:ext>
            </a:extLst>
          </p:cNvPr>
          <p:cNvSpPr>
            <a:spLocks noGrp="1"/>
          </p:cNvSpPr>
          <p:nvPr>
            <p:ph type="title"/>
          </p:nvPr>
        </p:nvSpPr>
        <p:spPr>
          <a:xfrm>
            <a:off x="4992414" y="1867944"/>
            <a:ext cx="6894786" cy="3100552"/>
          </a:xfrm>
        </p:spPr>
        <p:txBody>
          <a:bodyPr>
            <a:normAutofit/>
          </a:bodyPr>
          <a:lstStyle/>
          <a:p>
            <a:r>
              <a:rPr lang="en-US" sz="7200" dirty="0"/>
              <a:t>GASB 105, </a:t>
            </a:r>
            <a:r>
              <a:rPr lang="en-US" sz="7200" i="1" dirty="0"/>
              <a:t>Subsequent Events</a:t>
            </a:r>
          </a:p>
        </p:txBody>
      </p:sp>
      <p:pic>
        <p:nvPicPr>
          <p:cNvPr id="4" name="Picture 3">
            <a:extLst>
              <a:ext uri="{FF2B5EF4-FFF2-40B4-BE49-F238E27FC236}">
                <a16:creationId xmlns:a16="http://schemas.microsoft.com/office/drawing/2014/main" id="{B7800B55-94D7-023B-BAA8-DFA8ED993B56}"/>
              </a:ext>
            </a:extLst>
          </p:cNvPr>
          <p:cNvPicPr>
            <a:picLocks noChangeAspect="1"/>
          </p:cNvPicPr>
          <p:nvPr/>
        </p:nvPicPr>
        <p:blipFill>
          <a:blip r:embed="rId2"/>
          <a:srcRect l="4440" t="5257" r="3243"/>
          <a:stretch>
            <a:fillRect/>
          </a:stretch>
        </p:blipFill>
        <p:spPr>
          <a:xfrm>
            <a:off x="304800" y="231228"/>
            <a:ext cx="4319752" cy="6373984"/>
          </a:xfrm>
          <a:prstGeom prst="rect">
            <a:avLst/>
          </a:prstGeom>
        </p:spPr>
      </p:pic>
    </p:spTree>
    <p:extLst>
      <p:ext uri="{BB962C8B-B14F-4D97-AF65-F5344CB8AC3E}">
        <p14:creationId xmlns:p14="http://schemas.microsoft.com/office/powerpoint/2010/main" val="15990210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9636D5-CCF8-D0E9-C202-66123CE91545}"/>
              </a:ext>
            </a:extLst>
          </p:cNvPr>
          <p:cNvPicPr>
            <a:picLocks noChangeAspect="1"/>
          </p:cNvPicPr>
          <p:nvPr/>
        </p:nvPicPr>
        <p:blipFill>
          <a:blip r:embed="rId2">
            <a:extLst>
              <a:ext uri="{28A0092B-C50C-407E-A947-70E740481C1C}">
                <a14:useLocalDpi xmlns:a14="http://schemas.microsoft.com/office/drawing/2010/main" val="0"/>
              </a:ext>
            </a:extLst>
          </a:blip>
          <a:srcRect t="8228"/>
          <a:stretch>
            <a:fillRect/>
          </a:stretch>
        </p:blipFill>
        <p:spPr>
          <a:xfrm>
            <a:off x="0" y="0"/>
            <a:ext cx="4981899" cy="6858000"/>
          </a:xfrm>
          <a:prstGeom prst="rect">
            <a:avLst/>
          </a:prstGeom>
        </p:spPr>
      </p:pic>
      <p:sp>
        <p:nvSpPr>
          <p:cNvPr id="2" name="Content Placeholder 1">
            <a:extLst>
              <a:ext uri="{FF2B5EF4-FFF2-40B4-BE49-F238E27FC236}">
                <a16:creationId xmlns:a16="http://schemas.microsoft.com/office/drawing/2014/main" id="{4F96CC72-FE69-CBFE-BAC0-D79ACA2EB410}"/>
              </a:ext>
            </a:extLst>
          </p:cNvPr>
          <p:cNvSpPr>
            <a:spLocks noGrp="1"/>
          </p:cNvSpPr>
          <p:nvPr>
            <p:ph idx="1"/>
          </p:nvPr>
        </p:nvSpPr>
        <p:spPr>
          <a:xfrm>
            <a:off x="5223641" y="1201332"/>
            <a:ext cx="6713620" cy="5327694"/>
          </a:xfrm>
        </p:spPr>
        <p:txBody>
          <a:bodyPr/>
          <a:lstStyle/>
          <a:p>
            <a:r>
              <a:rPr lang="en-US" dirty="0"/>
              <a:t>Effective date – fiscal years beginning after June 15, 2026.</a:t>
            </a:r>
          </a:p>
          <a:p>
            <a:r>
              <a:rPr lang="en-US" dirty="0"/>
              <a:t>Enhance clarity/consistency for subsequent events reporting.</a:t>
            </a:r>
          </a:p>
          <a:p>
            <a:r>
              <a:rPr lang="en-US" dirty="0"/>
              <a:t>Transactions/events occurring after the date of the financial statements and before the date the financial statements are available to be issued:</a:t>
            </a:r>
          </a:p>
          <a:p>
            <a:pPr lvl="1"/>
            <a:r>
              <a:rPr lang="en-US" dirty="0"/>
              <a:t>Available to be issued:</a:t>
            </a:r>
          </a:p>
          <a:p>
            <a:pPr lvl="2"/>
            <a:r>
              <a:rPr lang="en-US" dirty="0"/>
              <a:t>Complete and GAAP-compliant.</a:t>
            </a:r>
          </a:p>
          <a:p>
            <a:pPr lvl="2"/>
            <a:r>
              <a:rPr lang="en-US" dirty="0"/>
              <a:t>Approvals for issuance have been obtained.</a:t>
            </a:r>
          </a:p>
          <a:p>
            <a:r>
              <a:rPr lang="en-US" dirty="0"/>
              <a:t>Disclose date through which subsequent events are evaluated.</a:t>
            </a:r>
          </a:p>
        </p:txBody>
      </p:sp>
      <p:sp>
        <p:nvSpPr>
          <p:cNvPr id="3" name="Title 2">
            <a:extLst>
              <a:ext uri="{FF2B5EF4-FFF2-40B4-BE49-F238E27FC236}">
                <a16:creationId xmlns:a16="http://schemas.microsoft.com/office/drawing/2014/main" id="{F5BF56AE-B33C-EC66-E5E9-415EDD741780}"/>
              </a:ext>
            </a:extLst>
          </p:cNvPr>
          <p:cNvSpPr>
            <a:spLocks noGrp="1"/>
          </p:cNvSpPr>
          <p:nvPr>
            <p:ph type="title"/>
          </p:nvPr>
        </p:nvSpPr>
        <p:spPr>
          <a:xfrm>
            <a:off x="4981898" y="105374"/>
            <a:ext cx="7210101" cy="914400"/>
          </a:xfrm>
        </p:spPr>
        <p:txBody>
          <a:bodyPr>
            <a:normAutofit/>
          </a:bodyPr>
          <a:lstStyle/>
          <a:p>
            <a:pPr algn="ctr"/>
            <a:r>
              <a:rPr lang="en-US" sz="4800" dirty="0"/>
              <a:t>Subsequent Events</a:t>
            </a:r>
          </a:p>
        </p:txBody>
      </p:sp>
      <p:cxnSp>
        <p:nvCxnSpPr>
          <p:cNvPr id="7" name="Straight Connector 6">
            <a:extLst>
              <a:ext uri="{FF2B5EF4-FFF2-40B4-BE49-F238E27FC236}">
                <a16:creationId xmlns:a16="http://schemas.microsoft.com/office/drawing/2014/main" id="{18DAC49D-737B-3424-03F6-5324E53A71F8}"/>
              </a:ext>
            </a:extLst>
          </p:cNvPr>
          <p:cNvCxnSpPr/>
          <p:nvPr/>
        </p:nvCxnSpPr>
        <p:spPr>
          <a:xfrm>
            <a:off x="4973882" y="0"/>
            <a:ext cx="0" cy="685800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002737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87745-A65E-297A-C6F0-8A97C37DC22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58B30A-7A7B-5528-723E-098B5E452826}"/>
              </a:ext>
            </a:extLst>
          </p:cNvPr>
          <p:cNvSpPr>
            <a:spLocks noGrp="1"/>
          </p:cNvSpPr>
          <p:nvPr>
            <p:ph idx="1"/>
          </p:nvPr>
        </p:nvSpPr>
        <p:spPr>
          <a:xfrm>
            <a:off x="304800" y="1189038"/>
            <a:ext cx="5791195" cy="5051425"/>
          </a:xfrm>
        </p:spPr>
        <p:txBody>
          <a:bodyPr>
            <a:normAutofit/>
          </a:bodyPr>
          <a:lstStyle/>
          <a:p>
            <a:r>
              <a:rPr lang="en-US" sz="3200" dirty="0"/>
              <a:t>Recognized Events:</a:t>
            </a:r>
          </a:p>
          <a:p>
            <a:pPr lvl="1"/>
            <a:r>
              <a:rPr lang="en-US" sz="2800" dirty="0"/>
              <a:t>Evidence of conditions existing at the financial statement date that inform accounting estimates reported as of the financial statement date.</a:t>
            </a:r>
          </a:p>
          <a:p>
            <a:pPr lvl="1"/>
            <a:r>
              <a:rPr lang="en-US" sz="2800" dirty="0"/>
              <a:t>Example: Customer bankruptcy indicating pre-existing financial stress (occurring during the subsequent event time frame).</a:t>
            </a:r>
            <a:endParaRPr lang="en-US" dirty="0"/>
          </a:p>
        </p:txBody>
      </p:sp>
      <p:sp>
        <p:nvSpPr>
          <p:cNvPr id="3" name="Title 2">
            <a:extLst>
              <a:ext uri="{FF2B5EF4-FFF2-40B4-BE49-F238E27FC236}">
                <a16:creationId xmlns:a16="http://schemas.microsoft.com/office/drawing/2014/main" id="{F00674A0-AF67-F885-BC2A-9294BB572575}"/>
              </a:ext>
            </a:extLst>
          </p:cNvPr>
          <p:cNvSpPr>
            <a:spLocks noGrp="1"/>
          </p:cNvSpPr>
          <p:nvPr>
            <p:ph type="title"/>
          </p:nvPr>
        </p:nvSpPr>
        <p:spPr>
          <a:xfrm>
            <a:off x="0" y="168166"/>
            <a:ext cx="6634509" cy="746234"/>
          </a:xfrm>
        </p:spPr>
        <p:txBody>
          <a:bodyPr>
            <a:normAutofit/>
          </a:bodyPr>
          <a:lstStyle/>
          <a:p>
            <a:pPr algn="ctr"/>
            <a:r>
              <a:rPr lang="en-US" dirty="0"/>
              <a:t>Subsequent Events – Types</a:t>
            </a:r>
          </a:p>
        </p:txBody>
      </p:sp>
      <p:pic>
        <p:nvPicPr>
          <p:cNvPr id="7" name="Picture 6">
            <a:extLst>
              <a:ext uri="{FF2B5EF4-FFF2-40B4-BE49-F238E27FC236}">
                <a16:creationId xmlns:a16="http://schemas.microsoft.com/office/drawing/2014/main" id="{2DB634A5-C773-264B-40B3-BF4FD4A47E82}"/>
              </a:ext>
            </a:extLst>
          </p:cNvPr>
          <p:cNvPicPr>
            <a:picLocks noChangeAspect="1"/>
          </p:cNvPicPr>
          <p:nvPr/>
        </p:nvPicPr>
        <p:blipFill>
          <a:blip r:embed="rId2">
            <a:extLst>
              <a:ext uri="{28A0092B-C50C-407E-A947-70E740481C1C}">
                <a14:useLocalDpi xmlns:a14="http://schemas.microsoft.com/office/drawing/2010/main" val="0"/>
              </a:ext>
            </a:extLst>
          </a:blip>
          <a:srcRect l="47163" t="15310" r="7153"/>
          <a:stretch>
            <a:fillRect/>
          </a:stretch>
        </p:blipFill>
        <p:spPr>
          <a:xfrm>
            <a:off x="6642881" y="0"/>
            <a:ext cx="5549120" cy="6858000"/>
          </a:xfrm>
          <a:prstGeom prst="rect">
            <a:avLst/>
          </a:prstGeom>
        </p:spPr>
      </p:pic>
      <p:cxnSp>
        <p:nvCxnSpPr>
          <p:cNvPr id="8" name="Straight Connector 7">
            <a:extLst>
              <a:ext uri="{FF2B5EF4-FFF2-40B4-BE49-F238E27FC236}">
                <a16:creationId xmlns:a16="http://schemas.microsoft.com/office/drawing/2014/main" id="{7FC1B616-8DD3-A4F8-BD91-21F1452F36F4}"/>
              </a:ext>
            </a:extLst>
          </p:cNvPr>
          <p:cNvCxnSpPr/>
          <p:nvPr/>
        </p:nvCxnSpPr>
        <p:spPr>
          <a:xfrm>
            <a:off x="6634510" y="0"/>
            <a:ext cx="0" cy="6858000"/>
          </a:xfrm>
          <a:prstGeom prst="line">
            <a:avLst/>
          </a:prstGeom>
          <a:ln w="762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81628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99C2B-6FE6-7782-F1FC-6F551704CD4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186FCE8-15DA-26F7-A70E-66A7D54C0BF4}"/>
              </a:ext>
            </a:extLst>
          </p:cNvPr>
          <p:cNvSpPr>
            <a:spLocks noGrp="1"/>
          </p:cNvSpPr>
          <p:nvPr>
            <p:ph idx="1"/>
          </p:nvPr>
        </p:nvSpPr>
        <p:spPr>
          <a:xfrm>
            <a:off x="304253" y="1188720"/>
            <a:ext cx="11582400" cy="5022894"/>
          </a:xfrm>
        </p:spPr>
        <p:txBody>
          <a:bodyPr>
            <a:normAutofit/>
          </a:bodyPr>
          <a:lstStyle/>
          <a:p>
            <a:pPr fontAlgn="base"/>
            <a:r>
              <a:rPr lang="en-US" dirty="0" err="1"/>
              <a:t>Nonrecognized</a:t>
            </a:r>
            <a:r>
              <a:rPr lang="en-US" dirty="0"/>
              <a:t> Events:</a:t>
            </a:r>
          </a:p>
          <a:p>
            <a:pPr lvl="1" fontAlgn="base"/>
            <a:r>
              <a:rPr lang="en-US" dirty="0"/>
              <a:t>Event that results in a significant effect (favorable or unfavorable) that is recognized or disclosed in the basic financial statements in the reporting period in which the event occurs and is one of the following:  </a:t>
            </a:r>
          </a:p>
          <a:p>
            <a:pPr lvl="2" fontAlgn="base"/>
            <a:r>
              <a:rPr lang="en-US" dirty="0"/>
              <a:t>A debt-related transaction (does not include regularly scheduled debt service payments).</a:t>
            </a:r>
          </a:p>
          <a:p>
            <a:pPr lvl="2" fontAlgn="base"/>
            <a:r>
              <a:rPr lang="en-US" dirty="0"/>
              <a:t>A government combination or a disposal of government operations.</a:t>
            </a:r>
          </a:p>
          <a:p>
            <a:pPr lvl="2" fontAlgn="base"/>
            <a:r>
              <a:rPr lang="en-US" dirty="0"/>
              <a:t>A change to the legally separate entities that compose the financial reporting entity.</a:t>
            </a:r>
          </a:p>
          <a:p>
            <a:pPr lvl="2" fontAlgn="base"/>
            <a:r>
              <a:rPr lang="en-US" dirty="0"/>
              <a:t>A transaction or other event that is of such a nature that the information is essential to a user’s analysis for making decisions or assessing accountability.</a:t>
            </a:r>
          </a:p>
          <a:p>
            <a:pPr lvl="1" fontAlgn="base"/>
            <a:r>
              <a:rPr lang="en-US" dirty="0" err="1"/>
              <a:t>Nonrecognized</a:t>
            </a:r>
            <a:r>
              <a:rPr lang="en-US" dirty="0"/>
              <a:t> events do not inform conditions that existed at the financial statement date, and therefore, the effects related to </a:t>
            </a:r>
            <a:r>
              <a:rPr lang="en-US" dirty="0" err="1"/>
              <a:t>nonrecognized</a:t>
            </a:r>
            <a:r>
              <a:rPr lang="en-US" dirty="0"/>
              <a:t> events should not be incorporated into amounts reported as of the financial statement date.  Instead, the event should be disclosed in the notes to the financial statements.</a:t>
            </a:r>
          </a:p>
        </p:txBody>
      </p:sp>
      <p:sp>
        <p:nvSpPr>
          <p:cNvPr id="3" name="Title 2">
            <a:extLst>
              <a:ext uri="{FF2B5EF4-FFF2-40B4-BE49-F238E27FC236}">
                <a16:creationId xmlns:a16="http://schemas.microsoft.com/office/drawing/2014/main" id="{FA495B4A-AE9E-9F79-154A-13E36C543979}"/>
              </a:ext>
            </a:extLst>
          </p:cNvPr>
          <p:cNvSpPr>
            <a:spLocks noGrp="1"/>
          </p:cNvSpPr>
          <p:nvPr>
            <p:ph type="title"/>
          </p:nvPr>
        </p:nvSpPr>
        <p:spPr/>
        <p:txBody>
          <a:bodyPr>
            <a:normAutofit/>
          </a:bodyPr>
          <a:lstStyle/>
          <a:p>
            <a:r>
              <a:rPr lang="en-US" dirty="0"/>
              <a:t>Subsequent Events – Types</a:t>
            </a:r>
          </a:p>
        </p:txBody>
      </p:sp>
    </p:spTree>
    <p:extLst>
      <p:ext uri="{BB962C8B-B14F-4D97-AF65-F5344CB8AC3E}">
        <p14:creationId xmlns:p14="http://schemas.microsoft.com/office/powerpoint/2010/main" val="10616509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BE83E-043D-87E2-3BA7-85D80F18313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50D7E9-858E-EC33-8533-5B532F157ABD}"/>
              </a:ext>
            </a:extLst>
          </p:cNvPr>
          <p:cNvSpPr>
            <a:spLocks noGrp="1"/>
          </p:cNvSpPr>
          <p:nvPr>
            <p:ph idx="1"/>
          </p:nvPr>
        </p:nvSpPr>
        <p:spPr>
          <a:xfrm>
            <a:off x="304800" y="1041892"/>
            <a:ext cx="11582400" cy="5590135"/>
          </a:xfrm>
        </p:spPr>
        <p:txBody>
          <a:bodyPr>
            <a:normAutofit/>
          </a:bodyPr>
          <a:lstStyle/>
          <a:p>
            <a:r>
              <a:rPr lang="en-US" dirty="0"/>
              <a:t>Disclosure for all financial statements:</a:t>
            </a:r>
          </a:p>
          <a:p>
            <a:pPr lvl="1"/>
            <a:r>
              <a:rPr lang="en-US" dirty="0"/>
              <a:t>Date through which the subsequent events have been evaluated.  The date should be disclosed regardless of whether there is a recognized or </a:t>
            </a:r>
            <a:r>
              <a:rPr lang="en-US" dirty="0" err="1"/>
              <a:t>nonrecognized</a:t>
            </a:r>
            <a:r>
              <a:rPr lang="en-US" dirty="0"/>
              <a:t> event.</a:t>
            </a:r>
          </a:p>
          <a:p>
            <a:pPr marL="0" indent="0">
              <a:buNone/>
            </a:pPr>
            <a:r>
              <a:rPr lang="en-US" sz="2800" b="1" i="1" dirty="0"/>
              <a:t>Note X – Subsequent Events </a:t>
            </a:r>
          </a:p>
          <a:p>
            <a:r>
              <a:rPr lang="en-US" dirty="0"/>
              <a:t>Management evaluated subsequent events through [Date], the date the financial statements were available to be issued.</a:t>
            </a:r>
          </a:p>
          <a:p>
            <a:r>
              <a:rPr lang="en-US" dirty="0" err="1"/>
              <a:t>Nonrecognized</a:t>
            </a:r>
            <a:r>
              <a:rPr lang="en-US" dirty="0"/>
              <a:t> Events:</a:t>
            </a:r>
          </a:p>
          <a:p>
            <a:pPr lvl="1"/>
            <a:r>
              <a:rPr lang="en-US" dirty="0"/>
              <a:t>The following should be disclosed for a </a:t>
            </a:r>
            <a:r>
              <a:rPr lang="en-US" dirty="0" err="1"/>
              <a:t>nonrecognized</a:t>
            </a:r>
            <a:r>
              <a:rPr lang="en-US" dirty="0"/>
              <a:t> event: </a:t>
            </a:r>
          </a:p>
          <a:p>
            <a:pPr lvl="2"/>
            <a:r>
              <a:rPr lang="en-US" dirty="0"/>
              <a:t>A description of the </a:t>
            </a:r>
            <a:r>
              <a:rPr lang="en-US" dirty="0" err="1"/>
              <a:t>nonrecognized</a:t>
            </a:r>
            <a:r>
              <a:rPr lang="en-US" dirty="0"/>
              <a:t> event and its effect.</a:t>
            </a:r>
          </a:p>
          <a:p>
            <a:pPr lvl="2"/>
            <a:r>
              <a:rPr lang="en-US" dirty="0"/>
              <a:t>An estimate of the amount of the effect of the </a:t>
            </a:r>
            <a:r>
              <a:rPr lang="en-US" dirty="0" err="1"/>
              <a:t>nonrecognized</a:t>
            </a:r>
            <a:r>
              <a:rPr lang="en-US" dirty="0"/>
              <a:t> event, or the reason why an estimate of the amount cannot be made.</a:t>
            </a:r>
          </a:p>
          <a:p>
            <a:pPr lvl="1"/>
            <a:r>
              <a:rPr lang="en-US" dirty="0"/>
              <a:t>Disclosure should correspond to the reporting units in the financial statements.  Information that is the same for more than one reporting unit should be combined to avoid duplication.</a:t>
            </a:r>
          </a:p>
        </p:txBody>
      </p:sp>
      <p:sp>
        <p:nvSpPr>
          <p:cNvPr id="3" name="Title 2">
            <a:extLst>
              <a:ext uri="{FF2B5EF4-FFF2-40B4-BE49-F238E27FC236}">
                <a16:creationId xmlns:a16="http://schemas.microsoft.com/office/drawing/2014/main" id="{6BEF26BC-1E5A-3C87-0725-7C66507CD994}"/>
              </a:ext>
            </a:extLst>
          </p:cNvPr>
          <p:cNvSpPr>
            <a:spLocks noGrp="1"/>
          </p:cNvSpPr>
          <p:nvPr>
            <p:ph type="title"/>
          </p:nvPr>
        </p:nvSpPr>
        <p:spPr>
          <a:xfrm>
            <a:off x="304800" y="271"/>
            <a:ext cx="11582400" cy="914400"/>
          </a:xfrm>
        </p:spPr>
        <p:txBody>
          <a:bodyPr/>
          <a:lstStyle/>
          <a:p>
            <a:r>
              <a:rPr lang="en-US" dirty="0"/>
              <a:t>Required Note Disclosures</a:t>
            </a:r>
          </a:p>
        </p:txBody>
      </p:sp>
    </p:spTree>
    <p:extLst>
      <p:ext uri="{BB962C8B-B14F-4D97-AF65-F5344CB8AC3E}">
        <p14:creationId xmlns:p14="http://schemas.microsoft.com/office/powerpoint/2010/main" val="22414478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FBBC6-F426-5708-C523-5926B0F8AF02}"/>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01A2DB-0B28-2CFA-880B-E80DFB9C3A34}"/>
              </a:ext>
            </a:extLst>
          </p:cNvPr>
          <p:cNvSpPr>
            <a:spLocks noGrp="1"/>
          </p:cNvSpPr>
          <p:nvPr>
            <p:ph idx="1"/>
          </p:nvPr>
        </p:nvSpPr>
        <p:spPr>
          <a:xfrm>
            <a:off x="304800" y="1115465"/>
            <a:ext cx="11582400" cy="5085638"/>
          </a:xfrm>
        </p:spPr>
        <p:txBody>
          <a:bodyPr>
            <a:normAutofit/>
          </a:bodyPr>
          <a:lstStyle/>
          <a:p>
            <a:pPr marL="0" indent="0">
              <a:buNone/>
            </a:pPr>
            <a:r>
              <a:rPr lang="en-US" sz="2800" b="1" i="1" dirty="0" err="1"/>
              <a:t>Nonrecognized</a:t>
            </a:r>
            <a:r>
              <a:rPr lang="en-US" sz="2800" b="1" i="1" dirty="0"/>
              <a:t> Events – Disclosure Example</a:t>
            </a:r>
          </a:p>
          <a:p>
            <a:r>
              <a:rPr lang="en-US" sz="2600" dirty="0" err="1"/>
              <a:t>Nonrecognized</a:t>
            </a:r>
            <a:r>
              <a:rPr lang="en-US" sz="2600" dirty="0"/>
              <a:t> Subsequent Events</a:t>
            </a:r>
            <a:br>
              <a:rPr lang="en-US" sz="2600" dirty="0"/>
            </a:br>
            <a:r>
              <a:rPr lang="en-US" sz="2000" dirty="0"/>
              <a:t>[Describe events that occurred after the financial statement date but do not require adjustment, including nature and estimated financial effect, if known.] </a:t>
            </a:r>
            <a:endParaRPr lang="en-US" dirty="0"/>
          </a:p>
          <a:p>
            <a:r>
              <a:rPr lang="en-US" dirty="0"/>
              <a:t>Issuance of Bonds:</a:t>
            </a:r>
          </a:p>
          <a:p>
            <a:pPr lvl="1"/>
            <a:r>
              <a:rPr lang="en-US" dirty="0"/>
              <a:t>On [August 10, 2027], the City issued $10 million in revenue bonds for water system improvements, Series 2027. The bond issuance occurred after the City’s fiscal year‑end of [June 30, 2027] and therefore does not provide evidence of conditions that existed at year‑end. The Series 2027 Bonds carry an interest rate of 4.10% with a final maturity of [December 1, 2047]. Annual debt service payments are scheduled to begin on [December 1, 2027], with total estimated debt service obligations of $32.4 million over the life of the bonds. These amounts represent the known financial effect of the bond issuance on future periods.</a:t>
            </a:r>
          </a:p>
        </p:txBody>
      </p:sp>
      <p:sp>
        <p:nvSpPr>
          <p:cNvPr id="3" name="Title 2">
            <a:extLst>
              <a:ext uri="{FF2B5EF4-FFF2-40B4-BE49-F238E27FC236}">
                <a16:creationId xmlns:a16="http://schemas.microsoft.com/office/drawing/2014/main" id="{9A42BBF8-D3E8-1325-52F7-2E4BAD95979C}"/>
              </a:ext>
            </a:extLst>
          </p:cNvPr>
          <p:cNvSpPr>
            <a:spLocks noGrp="1"/>
          </p:cNvSpPr>
          <p:nvPr>
            <p:ph type="title"/>
          </p:nvPr>
        </p:nvSpPr>
        <p:spPr>
          <a:xfrm>
            <a:off x="304800" y="271"/>
            <a:ext cx="11582400" cy="914400"/>
          </a:xfrm>
        </p:spPr>
        <p:txBody>
          <a:bodyPr/>
          <a:lstStyle/>
          <a:p>
            <a:r>
              <a:rPr lang="en-US" dirty="0"/>
              <a:t>Required Note Disclosures</a:t>
            </a:r>
          </a:p>
        </p:txBody>
      </p:sp>
    </p:spTree>
    <p:extLst>
      <p:ext uri="{BB962C8B-B14F-4D97-AF65-F5344CB8AC3E}">
        <p14:creationId xmlns:p14="http://schemas.microsoft.com/office/powerpoint/2010/main" val="41538020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BE4F1-19D5-FA6C-058E-00427E25901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68052E-2E4A-079A-83A6-1D99276BFDB6}"/>
              </a:ext>
            </a:extLst>
          </p:cNvPr>
          <p:cNvSpPr>
            <a:spLocks noGrp="1"/>
          </p:cNvSpPr>
          <p:nvPr>
            <p:ph idx="1"/>
          </p:nvPr>
        </p:nvSpPr>
        <p:spPr>
          <a:xfrm>
            <a:off x="304800" y="1082566"/>
            <a:ext cx="11582400" cy="5465379"/>
          </a:xfrm>
        </p:spPr>
        <p:txBody>
          <a:bodyPr>
            <a:normAutofit/>
          </a:bodyPr>
          <a:lstStyle/>
          <a:p>
            <a:pPr marL="0" indent="0">
              <a:buNone/>
            </a:pPr>
            <a:r>
              <a:rPr lang="en-US" sz="2800" b="1" i="1" dirty="0" err="1"/>
              <a:t>Nonrecognized</a:t>
            </a:r>
            <a:r>
              <a:rPr lang="en-US" sz="2800" b="1" i="1" dirty="0"/>
              <a:t> Events – Disclosure Example</a:t>
            </a:r>
          </a:p>
          <a:p>
            <a:r>
              <a:rPr lang="en-US" u="sng" dirty="0"/>
              <a:t>Natural Disaster</a:t>
            </a:r>
            <a:r>
              <a:rPr lang="en-US" dirty="0"/>
              <a:t>:</a:t>
            </a:r>
          </a:p>
          <a:p>
            <a:pPr lvl="1"/>
            <a:r>
              <a:rPr lang="en-US" dirty="0"/>
              <a:t>On [Date], a major [Type of Disaster] damaged several municipal facilities. The [type of disaster] occurred after the fiscal year‑end and does not provide evidence of conditions existing as of [June 30, 2027]; therefore, it is not recognized in these financial statements. The City’s estimated cost of repairs is $[Amount]. </a:t>
            </a:r>
          </a:p>
          <a:p>
            <a:r>
              <a:rPr lang="en-US" u="sng" dirty="0"/>
              <a:t>New Grant</a:t>
            </a:r>
            <a:r>
              <a:rPr lang="en-US" dirty="0"/>
              <a:t>:</a:t>
            </a:r>
          </a:p>
          <a:p>
            <a:pPr lvl="1"/>
            <a:r>
              <a:rPr lang="en-US" dirty="0"/>
              <a:t>On [January 20, 2027], the City received notification of approval for a five‑year federal grant totaling [$X,000,000] to establish the [Community Wellness Initiative]. The grant was awarded after the City’s fiscal year‑end of December 31, 2026, and therefore does not reflect conditions existing at year‑end. As a result, the grant is not recognized in the accompanying financial statements. The program will require the City to hire two new staff positions and to provide a 50% local match for eligible costs. Because program design, staffing, and matching requirements are still being evaluated, the financial impact cannot be reasonably estimated at this time.</a:t>
            </a:r>
          </a:p>
        </p:txBody>
      </p:sp>
      <p:sp>
        <p:nvSpPr>
          <p:cNvPr id="3" name="Title 2">
            <a:extLst>
              <a:ext uri="{FF2B5EF4-FFF2-40B4-BE49-F238E27FC236}">
                <a16:creationId xmlns:a16="http://schemas.microsoft.com/office/drawing/2014/main" id="{25414A2B-AD15-E5BE-D361-2CA27F12CD9A}"/>
              </a:ext>
            </a:extLst>
          </p:cNvPr>
          <p:cNvSpPr>
            <a:spLocks noGrp="1"/>
          </p:cNvSpPr>
          <p:nvPr>
            <p:ph type="title"/>
          </p:nvPr>
        </p:nvSpPr>
        <p:spPr>
          <a:xfrm>
            <a:off x="304800" y="271"/>
            <a:ext cx="11582400" cy="914400"/>
          </a:xfrm>
        </p:spPr>
        <p:txBody>
          <a:bodyPr/>
          <a:lstStyle/>
          <a:p>
            <a:r>
              <a:rPr lang="en-US" dirty="0"/>
              <a:t>Required Note Disclosures</a:t>
            </a:r>
          </a:p>
        </p:txBody>
      </p:sp>
    </p:spTree>
    <p:extLst>
      <p:ext uri="{BB962C8B-B14F-4D97-AF65-F5344CB8AC3E}">
        <p14:creationId xmlns:p14="http://schemas.microsoft.com/office/powerpoint/2010/main" val="294279229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8F50E-AEE2-13F1-FB68-53616F076FB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906AC73-A934-A17C-3336-0D9AA989A42A}"/>
              </a:ext>
            </a:extLst>
          </p:cNvPr>
          <p:cNvSpPr>
            <a:spLocks noGrp="1"/>
          </p:cNvSpPr>
          <p:nvPr>
            <p:ph idx="1"/>
          </p:nvPr>
        </p:nvSpPr>
        <p:spPr>
          <a:xfrm>
            <a:off x="304800" y="914400"/>
            <a:ext cx="11582400" cy="5654566"/>
          </a:xfrm>
        </p:spPr>
        <p:txBody>
          <a:bodyPr>
            <a:normAutofit/>
          </a:bodyPr>
          <a:lstStyle/>
          <a:p>
            <a:pPr marL="0" indent="0">
              <a:buNone/>
            </a:pPr>
            <a:r>
              <a:rPr lang="en-US" b="1" i="1" dirty="0" err="1"/>
              <a:t>Nonrecognized</a:t>
            </a:r>
            <a:r>
              <a:rPr lang="en-US" b="1" i="1" dirty="0"/>
              <a:t> Events – Disclosure Example</a:t>
            </a:r>
          </a:p>
          <a:p>
            <a:r>
              <a:rPr lang="en-US" sz="1800" u="sng" dirty="0"/>
              <a:t>Abrupt Discontinued Grant Funding</a:t>
            </a:r>
            <a:r>
              <a:rPr lang="en-US" sz="1800" dirty="0"/>
              <a:t>:</a:t>
            </a:r>
          </a:p>
          <a:p>
            <a:pPr lvl="1"/>
            <a:r>
              <a:rPr lang="en-US" sz="1600" dirty="0"/>
              <a:t>On [January 25, 2027], the City received notice from the U.S. Department of [Agency] that the [Program Name] federal funding program would be discontinued immediately. Because the notice was received after the City’s fiscal year‑end of [December 31, 2026], and the discontinuation does not provide evidence of conditions existing at year‑end, this event is not recognized in the accompanying financial statements. </a:t>
            </a:r>
          </a:p>
          <a:p>
            <a:pPr lvl="1"/>
            <a:r>
              <a:rPr lang="en-US" sz="1600" dirty="0"/>
              <a:t>The city is evaluating operational impacts and will assess options for redirecting costs, identifying alternative funding sources, and adjusting program staffing and service levels. However, due to the abrupt nature of the announcement and pending federal clarification, the financial effect of the discontinued funding cannot be reasonably estimated at this time. </a:t>
            </a:r>
          </a:p>
          <a:p>
            <a:r>
              <a:rPr lang="en-US" sz="1800" dirty="0"/>
              <a:t> </a:t>
            </a:r>
            <a:r>
              <a:rPr lang="en-US" sz="1800" u="sng" dirty="0"/>
              <a:t>Discontinued Grant Funding in Future Budget Periods</a:t>
            </a:r>
            <a:r>
              <a:rPr lang="en-US" sz="1800" dirty="0"/>
              <a:t>:</a:t>
            </a:r>
          </a:p>
          <a:p>
            <a:pPr lvl="1"/>
            <a:r>
              <a:rPr lang="en-US" sz="1600" dirty="0"/>
              <a:t>On [July 27, 2027], the City received notice from the U.S. Department of [Agency] that the [Program Name] Grant will not be extended or renewed beyond the current budget period ending [September 30, 2027]. This notification was received after the City’s fiscal year‑end of [June 30, 2027] and therefore does not provide evidence about conditions existing at year‑end. Accordingly, the event is not recognized in the accompanying financial statements. </a:t>
            </a:r>
          </a:p>
          <a:p>
            <a:pPr lvl="1"/>
            <a:r>
              <a:rPr lang="en-US" sz="1600" dirty="0"/>
              <a:t>The nonrenewal will require the city to evaluate future service levels, identify alternative funding sources, and assess potential impacts on staffing and program operations. Because planning efforts remain in early stages and federal guidance regarding close‑out procedures has not yet been issued, the financial impact of the grant’s non-extension cannot be reasonably </a:t>
            </a:r>
            <a:br>
              <a:rPr lang="en-US" sz="1600" dirty="0"/>
            </a:br>
            <a:r>
              <a:rPr lang="en-US" sz="1600" dirty="0"/>
              <a:t>estimated at this time. </a:t>
            </a:r>
          </a:p>
        </p:txBody>
      </p:sp>
      <p:sp>
        <p:nvSpPr>
          <p:cNvPr id="3" name="Title 2">
            <a:extLst>
              <a:ext uri="{FF2B5EF4-FFF2-40B4-BE49-F238E27FC236}">
                <a16:creationId xmlns:a16="http://schemas.microsoft.com/office/drawing/2014/main" id="{C3D24E65-4DE4-51BD-DCC4-403E1CD412AA}"/>
              </a:ext>
            </a:extLst>
          </p:cNvPr>
          <p:cNvSpPr>
            <a:spLocks noGrp="1"/>
          </p:cNvSpPr>
          <p:nvPr>
            <p:ph type="title"/>
          </p:nvPr>
        </p:nvSpPr>
        <p:spPr>
          <a:xfrm>
            <a:off x="304800" y="271"/>
            <a:ext cx="11582400" cy="914400"/>
          </a:xfrm>
        </p:spPr>
        <p:txBody>
          <a:bodyPr/>
          <a:lstStyle/>
          <a:p>
            <a:r>
              <a:rPr lang="en-US" dirty="0"/>
              <a:t>Required Note Disclosures</a:t>
            </a:r>
          </a:p>
        </p:txBody>
      </p:sp>
    </p:spTree>
    <p:extLst>
      <p:ext uri="{BB962C8B-B14F-4D97-AF65-F5344CB8AC3E}">
        <p14:creationId xmlns:p14="http://schemas.microsoft.com/office/powerpoint/2010/main" val="2576739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39815-A9A2-4BBA-1617-5A312C4D15AB}"/>
              </a:ext>
            </a:extLst>
          </p:cNvPr>
          <p:cNvSpPr>
            <a:spLocks noGrp="1"/>
          </p:cNvSpPr>
          <p:nvPr>
            <p:ph type="ctrTitle"/>
          </p:nvPr>
        </p:nvSpPr>
        <p:spPr>
          <a:xfrm>
            <a:off x="609600" y="2695575"/>
            <a:ext cx="10972800" cy="1107168"/>
          </a:xfrm>
        </p:spPr>
        <p:txBody>
          <a:bodyPr/>
          <a:lstStyle/>
          <a:p>
            <a:r>
              <a:rPr lang="en-US" dirty="0"/>
              <a:t>Questions?</a:t>
            </a:r>
          </a:p>
        </p:txBody>
      </p:sp>
    </p:spTree>
    <p:extLst>
      <p:ext uri="{BB962C8B-B14F-4D97-AF65-F5344CB8AC3E}">
        <p14:creationId xmlns:p14="http://schemas.microsoft.com/office/powerpoint/2010/main" val="279341109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02E9C7E9-B003-3AC7-41F3-B1C4C6DF38BD}"/>
              </a:ext>
            </a:extLst>
          </p:cNvPr>
          <p:cNvSpPr txBox="1"/>
          <p:nvPr/>
        </p:nvSpPr>
        <p:spPr>
          <a:xfrm>
            <a:off x="7594293" y="5355687"/>
            <a:ext cx="3067464" cy="1200329"/>
          </a:xfrm>
          <a:prstGeom prst="rect">
            <a:avLst/>
          </a:prstGeom>
          <a:noFill/>
        </p:spPr>
        <p:txBody>
          <a:bodyPr wrap="square">
            <a:spAutoFit/>
          </a:bodyPr>
          <a:lstStyle/>
          <a:p>
            <a:pPr marL="0" lvl="0" indent="0" algn="ctr" defTabSz="1066800">
              <a:lnSpc>
                <a:spcPct val="100000"/>
              </a:lnSpc>
              <a:spcBef>
                <a:spcPct val="0"/>
              </a:spcBef>
              <a:spcAft>
                <a:spcPts val="0"/>
              </a:spcAft>
              <a:buNone/>
            </a:pPr>
            <a:r>
              <a:rPr lang="en-US" sz="1800" b="1" kern="1200" dirty="0">
                <a:solidFill>
                  <a:schemeClr val="bg1"/>
                </a:solidFill>
              </a:rPr>
              <a:t>Janeen Hathcock</a:t>
            </a:r>
          </a:p>
          <a:p>
            <a:pPr marL="0" lvl="0" indent="0" algn="ctr" defTabSz="1066800">
              <a:spcBef>
                <a:spcPct val="0"/>
              </a:spcBef>
              <a:buNone/>
            </a:pPr>
            <a:r>
              <a:rPr lang="en-US" sz="1800" kern="1200" dirty="0">
                <a:solidFill>
                  <a:schemeClr val="bg1"/>
                </a:solidFill>
              </a:rPr>
              <a:t>Partner</a:t>
            </a:r>
          </a:p>
          <a:p>
            <a:pPr marL="0" lvl="0" indent="0" algn="ctr" defTabSz="1066800">
              <a:spcBef>
                <a:spcPct val="0"/>
              </a:spcBef>
              <a:buNone/>
            </a:pPr>
            <a:r>
              <a:rPr lang="en-US" sz="1800" kern="1200" dirty="0">
                <a:solidFill>
                  <a:schemeClr val="bg1"/>
                </a:solidFill>
              </a:rPr>
              <a:t>jhathcock@eidebailly.com</a:t>
            </a:r>
          </a:p>
          <a:p>
            <a:pPr marL="0" lvl="0" indent="0" algn="ctr" defTabSz="1066800">
              <a:spcBef>
                <a:spcPct val="0"/>
              </a:spcBef>
              <a:buNone/>
            </a:pPr>
            <a:r>
              <a:rPr lang="en-US" sz="1800" kern="1200" dirty="0">
                <a:solidFill>
                  <a:schemeClr val="bg1"/>
                </a:solidFill>
              </a:rPr>
              <a:t>303.586.8548</a:t>
            </a:r>
          </a:p>
        </p:txBody>
      </p:sp>
    </p:spTree>
    <p:extLst>
      <p:ext uri="{BB962C8B-B14F-4D97-AF65-F5344CB8AC3E}">
        <p14:creationId xmlns:p14="http://schemas.microsoft.com/office/powerpoint/2010/main" val="4224132077"/>
      </p:ext>
    </p:extLst>
  </p:cSld>
  <p:clrMapOvr>
    <a:masterClrMapping/>
  </p:clrMapOvr>
</p:sld>
</file>

<file path=ppt/theme/theme1.xml><?xml version="1.0" encoding="utf-8"?>
<a:theme xmlns:a="http://schemas.openxmlformats.org/drawingml/2006/main" name="NEW BRANDING">
  <a:themeElements>
    <a:clrScheme name="Eide Bailly">
      <a:dk1>
        <a:srgbClr val="000000"/>
      </a:dk1>
      <a:lt1>
        <a:srgbClr val="FFFFFF"/>
      </a:lt1>
      <a:dk2>
        <a:srgbClr val="0F3378"/>
      </a:dk2>
      <a:lt2>
        <a:srgbClr val="1E5CF0"/>
      </a:lt2>
      <a:accent1>
        <a:srgbClr val="6EDC82"/>
      </a:accent1>
      <a:accent2>
        <a:srgbClr val="0E172D"/>
      </a:accent2>
      <a:accent3>
        <a:srgbClr val="F6F6F6"/>
      </a:accent3>
      <a:accent4>
        <a:srgbClr val="0E172D"/>
      </a:accent4>
      <a:accent5>
        <a:srgbClr val="1E31B6"/>
      </a:accent5>
      <a:accent6>
        <a:srgbClr val="0F3378"/>
      </a:accent6>
      <a:hlink>
        <a:srgbClr val="0000FF"/>
      </a:hlink>
      <a:folHlink>
        <a:srgbClr val="6EDC82"/>
      </a:folHlink>
    </a:clrScheme>
    <a:fontScheme name="Eide Bailly - Segoe UI">
      <a:majorFont>
        <a:latin typeface="Segoe U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BRANDING" id="{E1B0A51F-F108-4A2A-8036-076D748BC1D5}" vid="{649649E9-9DC7-48FB-9C68-30E9AE6C75A2}"/>
    </a:ext>
  </a:extLst>
</a:theme>
</file>

<file path=ppt/theme/theme2.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Eide Bailly">
      <a:dk1>
        <a:srgbClr val="000000"/>
      </a:dk1>
      <a:lt1>
        <a:srgbClr val="FFFFFF"/>
      </a:lt1>
      <a:dk2>
        <a:srgbClr val="182751"/>
      </a:dk2>
      <a:lt2>
        <a:srgbClr val="FEBD11"/>
      </a:lt2>
      <a:accent1>
        <a:srgbClr val="65666A"/>
      </a:accent1>
      <a:accent2>
        <a:srgbClr val="336195"/>
      </a:accent2>
      <a:accent3>
        <a:srgbClr val="0A5D67"/>
      </a:accent3>
      <a:accent4>
        <a:srgbClr val="56A0D3"/>
      </a:accent4>
      <a:accent5>
        <a:srgbClr val="621A4B"/>
      </a:accent5>
      <a:accent6>
        <a:srgbClr val="BDBBBA"/>
      </a:accent6>
      <a:hlink>
        <a:srgbClr val="0000FF"/>
      </a:hlink>
      <a:folHlink>
        <a:srgbClr val="400080"/>
      </a:folHlink>
    </a:clrScheme>
    <a:fontScheme name="Eide Bailly - Tw Cen">
      <a:majorFont>
        <a:latin typeface="Tw Cen MT Condensed"/>
        <a:ea typeface=""/>
        <a:cs typeface=""/>
      </a:majorFont>
      <a:minorFont>
        <a:latin typeface="Tw Cen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f32d726-ea13-4327-bcf2-783f6bb4b037" xsi:nil="true"/>
    <lcf76f155ced4ddcb4097134ff3c332f xmlns="84a21868-a1c5-4a1c-89e5-b40603071ed0">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08E146C14D1CE4E9CAB1552CEA04C0A" ma:contentTypeVersion="19" ma:contentTypeDescription="Create a new document." ma:contentTypeScope="" ma:versionID="36de2de3fef48d67f073a9b97f6ead89">
  <xsd:schema xmlns:xsd="http://www.w3.org/2001/XMLSchema" xmlns:xs="http://www.w3.org/2001/XMLSchema" xmlns:p="http://schemas.microsoft.com/office/2006/metadata/properties" xmlns:ns2="84a21868-a1c5-4a1c-89e5-b40603071ed0" xmlns:ns3="1f32d726-ea13-4327-bcf2-783f6bb4b037" targetNamespace="http://schemas.microsoft.com/office/2006/metadata/properties" ma:root="true" ma:fieldsID="38112c41b1483d337f09755a0fe48f9a" ns2:_="" ns3:_="">
    <xsd:import namespace="84a21868-a1c5-4a1c-89e5-b40603071ed0"/>
    <xsd:import namespace="1f32d726-ea13-4327-bcf2-783f6bb4b03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a21868-a1c5-4a1c-89e5-b40603071e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19aa669-ec5b-477a-9c15-3528a601b17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32d726-ea13-4327-bcf2-783f6bb4b03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4b236d41-2c20-46b4-9431-82e81a897dec}" ma:internalName="TaxCatchAll" ma:showField="CatchAllData" ma:web="1f32d726-ea13-4327-bcf2-783f6bb4b0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CD0186-69C4-4081-B064-F3A6EB6BF924}">
  <ds:schemaRefs>
    <ds:schemaRef ds:uri="http://purl.org/dc/terms/"/>
    <ds:schemaRef ds:uri="1f32d726-ea13-4327-bcf2-783f6bb4b037"/>
    <ds:schemaRef ds:uri="http://schemas.microsoft.com/office/2006/documentManagement/types"/>
    <ds:schemaRef ds:uri="http://schemas.openxmlformats.org/package/2006/metadata/core-properties"/>
    <ds:schemaRef ds:uri="http://www.w3.org/XML/1998/namespace"/>
    <ds:schemaRef ds:uri="http://purl.org/dc/elements/1.1/"/>
    <ds:schemaRef ds:uri="http://purl.org/dc/dcmitype/"/>
    <ds:schemaRef ds:uri="http://schemas.microsoft.com/office/2006/metadata/properties"/>
    <ds:schemaRef ds:uri="http://schemas.microsoft.com/office/infopath/2007/PartnerControls"/>
    <ds:schemaRef ds:uri="84a21868-a1c5-4a1c-89e5-b40603071ed0"/>
  </ds:schemaRefs>
</ds:datastoreItem>
</file>

<file path=customXml/itemProps2.xml><?xml version="1.0" encoding="utf-8"?>
<ds:datastoreItem xmlns:ds="http://schemas.openxmlformats.org/officeDocument/2006/customXml" ds:itemID="{2F4926EA-6DED-4F08-9975-84D78B12BB6F}">
  <ds:schemaRefs>
    <ds:schemaRef ds:uri="1f32d726-ea13-4327-bcf2-783f6bb4b037"/>
    <ds:schemaRef ds:uri="84a21868-a1c5-4a1c-89e5-b40603071ed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2374A10-9847-40BE-94DC-D981CB71E78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2264</TotalTime>
  <Words>5826</Words>
  <Application>Microsoft Office PowerPoint</Application>
  <PresentationFormat>Widescreen</PresentationFormat>
  <Paragraphs>502</Paragraphs>
  <Slides>60</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60</vt:i4>
      </vt:variant>
    </vt:vector>
  </HeadingPairs>
  <TitlesOfParts>
    <vt:vector size="68" baseType="lpstr">
      <vt:lpstr>Arial</vt:lpstr>
      <vt:lpstr>Calibri</vt:lpstr>
      <vt:lpstr>Inter</vt:lpstr>
      <vt:lpstr>Segoe UI</vt:lpstr>
      <vt:lpstr>Tw Cen MT</vt:lpstr>
      <vt:lpstr>Tw Cen MT Condensed</vt:lpstr>
      <vt:lpstr>Wingdings</vt:lpstr>
      <vt:lpstr>NEW BRANDING</vt:lpstr>
      <vt:lpstr>GASB Examples </vt:lpstr>
      <vt:lpstr>PowerPoint Presentation</vt:lpstr>
      <vt:lpstr>Presenters</vt:lpstr>
      <vt:lpstr>Agenda Overview</vt:lpstr>
      <vt:lpstr>GASB 103, Financial Reporting Model Improvements</vt:lpstr>
      <vt:lpstr>MD&amp;A – Five Sections</vt:lpstr>
      <vt:lpstr>MD&amp;A – Reminders</vt:lpstr>
      <vt:lpstr>PowerPoint Presentation</vt:lpstr>
      <vt:lpstr>MD&amp;A – Significant Capital Asset and Long-term Financing Activity</vt:lpstr>
      <vt:lpstr>PowerPoint Presentation</vt:lpstr>
      <vt:lpstr>MD&amp;A – Currently Known Facts, Decisions, and Conditions</vt:lpstr>
      <vt:lpstr>PowerPoint Presentation</vt:lpstr>
      <vt:lpstr>Proprietary Funds – Operating and Nonoperating</vt:lpstr>
      <vt:lpstr>Operating to Nonoperating (vice versa) Examples</vt:lpstr>
      <vt:lpstr>Operating to Nonoperating (vice versa) Examples</vt:lpstr>
      <vt:lpstr>Operating to Nonoperating (vice versa) Examples</vt:lpstr>
      <vt:lpstr>Operating to Nonoperating (vice versa) Examples</vt:lpstr>
      <vt:lpstr>Operating to Nonoperating (vice versa) Examples</vt:lpstr>
      <vt:lpstr>Operating to Nonoperating (vice versa) Examples</vt:lpstr>
      <vt:lpstr>WARNING –Relation to GASB 9</vt:lpstr>
      <vt:lpstr>WARNING – Relation to GASB 9</vt:lpstr>
      <vt:lpstr>WARNING – Relation to GASB 9</vt:lpstr>
      <vt:lpstr>WARNING – Relation to GASB 9</vt:lpstr>
      <vt:lpstr>Proprietary Funds – Subsidies</vt:lpstr>
      <vt:lpstr>Subsidy Examples</vt:lpstr>
      <vt:lpstr>Subsidy Examples</vt:lpstr>
      <vt:lpstr>Subsidies – Implementation Guide Update 2026 (Proposed)</vt:lpstr>
      <vt:lpstr>Example</vt:lpstr>
      <vt:lpstr>Example</vt:lpstr>
      <vt:lpstr>Unusual or Infrequent Items – Definitions</vt:lpstr>
      <vt:lpstr>Unusual or Infrequent Items</vt:lpstr>
      <vt:lpstr>Example Unusual/Infrequent</vt:lpstr>
      <vt:lpstr>Example Unusual/Infrequent</vt:lpstr>
      <vt:lpstr>Example Unusual/Infrequent</vt:lpstr>
      <vt:lpstr>Example Unusual/Infrequent</vt:lpstr>
      <vt:lpstr>PowerPoint Presentation</vt:lpstr>
      <vt:lpstr>Additional Items</vt:lpstr>
      <vt:lpstr>Primary Government and Component Units</vt:lpstr>
      <vt:lpstr>GASB 104, Disclosure of Certain Capital Assets</vt:lpstr>
      <vt:lpstr>Effective Date</vt:lpstr>
      <vt:lpstr>Classification of Nonfinancial Assets</vt:lpstr>
      <vt:lpstr>Capital Assets Held for Sale</vt:lpstr>
      <vt:lpstr>Disclosure Requirements</vt:lpstr>
      <vt:lpstr>Example 1 – City: Surplus Police Station (Scenario + Rationale)</vt:lpstr>
      <vt:lpstr>Example 2 – County: Vacated Admin Building + Land (Scenario + Rationale)</vt:lpstr>
      <vt:lpstr>Example 3 – State DOT: Excess Right‑of‑Way Parcels (Scenario + Rationale)</vt:lpstr>
      <vt:lpstr>Comparison Table – Held‑for‑Sale Examples (insert before note disclosures)</vt:lpstr>
      <vt:lpstr>Draft Note Disclosure – Example 1 (City: Police Station)</vt:lpstr>
      <vt:lpstr>Draft Note Disclosure – Example 2 (County: Admin Building + Land)</vt:lpstr>
      <vt:lpstr> Draft Note Disclosure – Example 3 (State DOT: Excess ROW Land)</vt:lpstr>
      <vt:lpstr>GASB 105, Subsequent Events</vt:lpstr>
      <vt:lpstr>Subsequent Events</vt:lpstr>
      <vt:lpstr>Subsequent Events – Types</vt:lpstr>
      <vt:lpstr>Subsequent Events – Types</vt:lpstr>
      <vt:lpstr>Required Note Disclosures</vt:lpstr>
      <vt:lpstr>Required Note Disclosures</vt:lpstr>
      <vt:lpstr>Required Note Disclosures</vt:lpstr>
      <vt:lpstr>Required Note Disclosures</vt:lpstr>
      <vt:lpstr>Questions?</vt:lpstr>
      <vt:lpstr>PowerPoint Presentation</vt:lpstr>
    </vt:vector>
  </TitlesOfParts>
  <Company>Eide Bailly LLP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instructions</dc:title>
  <dc:creator>KariAnn Buntrock</dc:creator>
  <cp:lastModifiedBy>Janeen Hathcock</cp:lastModifiedBy>
  <cp:revision>6</cp:revision>
  <cp:lastPrinted>2022-05-24T13:29:10Z</cp:lastPrinted>
  <dcterms:created xsi:type="dcterms:W3CDTF">2020-06-24T13:53:16Z</dcterms:created>
  <dcterms:modified xsi:type="dcterms:W3CDTF">2026-06-19T21:33:21Z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0x010100E08E146C14D1CE4E9CAB1552CEA04C0A</vt:lpwstr>
  </property>
  <property fmtid="{D5CDD505-2E9C-101B-9397-08002B2CF9AE}" pid="3" name="MediaServiceImageTags">
    <vt:lpwstr/>
  </property>
</Properties>
</file>