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8.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961" r:id="rId6"/>
  </p:sldMasterIdLst>
  <p:notesMasterIdLst>
    <p:notesMasterId r:id="rId59"/>
  </p:notesMasterIdLst>
  <p:handoutMasterIdLst>
    <p:handoutMasterId r:id="rId60"/>
  </p:handoutMasterIdLst>
  <p:sldIdLst>
    <p:sldId id="2147483635" r:id="rId7"/>
    <p:sldId id="2147483543" r:id="rId8"/>
    <p:sldId id="334" r:id="rId9"/>
    <p:sldId id="1577" r:id="rId10"/>
    <p:sldId id="2147483646" r:id="rId11"/>
    <p:sldId id="2147483647" r:id="rId12"/>
    <p:sldId id="2147483540" r:id="rId13"/>
    <p:sldId id="2147483545" r:id="rId14"/>
    <p:sldId id="256" r:id="rId15"/>
    <p:sldId id="2147483548" r:id="rId16"/>
    <p:sldId id="2147483556" r:id="rId17"/>
    <p:sldId id="2147483559" r:id="rId18"/>
    <p:sldId id="275" r:id="rId19"/>
    <p:sldId id="2147483568" r:id="rId20"/>
    <p:sldId id="2146" r:id="rId21"/>
    <p:sldId id="2147" r:id="rId22"/>
    <p:sldId id="2148" r:id="rId23"/>
    <p:sldId id="2149" r:id="rId24"/>
    <p:sldId id="2152" r:id="rId25"/>
    <p:sldId id="2150" r:id="rId26"/>
    <p:sldId id="2153" r:id="rId27"/>
    <p:sldId id="2154" r:id="rId28"/>
    <p:sldId id="2155" r:id="rId29"/>
    <p:sldId id="2147483606" r:id="rId30"/>
    <p:sldId id="2147483607" r:id="rId31"/>
    <p:sldId id="2147483608" r:id="rId32"/>
    <p:sldId id="2147483609" r:id="rId33"/>
    <p:sldId id="418" r:id="rId34"/>
    <p:sldId id="2197" r:id="rId35"/>
    <p:sldId id="2147483624" r:id="rId36"/>
    <p:sldId id="2193" r:id="rId37"/>
    <p:sldId id="2194" r:id="rId38"/>
    <p:sldId id="2038" r:id="rId39"/>
    <p:sldId id="2147483623" r:id="rId40"/>
    <p:sldId id="2042" r:id="rId41"/>
    <p:sldId id="2110" r:id="rId42"/>
    <p:sldId id="2196" r:id="rId43"/>
    <p:sldId id="2114" r:id="rId44"/>
    <p:sldId id="2147483625" r:id="rId45"/>
    <p:sldId id="2147483627" r:id="rId46"/>
    <p:sldId id="2202" r:id="rId47"/>
    <p:sldId id="2201" r:id="rId48"/>
    <p:sldId id="2203" r:id="rId49"/>
    <p:sldId id="1642" r:id="rId50"/>
    <p:sldId id="1313" r:id="rId51"/>
    <p:sldId id="1275" r:id="rId52"/>
    <p:sldId id="1276" r:id="rId53"/>
    <p:sldId id="1277" r:id="rId54"/>
    <p:sldId id="1268" r:id="rId55"/>
    <p:sldId id="2205" r:id="rId56"/>
    <p:sldId id="2147483579" r:id="rId57"/>
    <p:sldId id="2147483580" r:id="rId58"/>
  </p:sldIdLst>
  <p:sldSz cx="12192000" cy="6858000"/>
  <p:notesSz cx="7102475" cy="9388475"/>
  <p:embeddedFontLst>
    <p:embeddedFont>
      <p:font typeface="Inter" panose="02000503000000020004" pitchFamily="2" charset="0"/>
      <p:regular r:id="rId61"/>
      <p:bold r:id="rId62"/>
      <p:italic r:id="rId63"/>
      <p:boldItalic r:id="rId64"/>
    </p:embeddedFont>
    <p:embeddedFont>
      <p:font typeface="Segoe UI" panose="020B0502040204020203" pitchFamily="34" charset="0"/>
      <p:regular r:id="rId65"/>
      <p:bold r:id="rId66"/>
      <p:italic r:id="rId67"/>
      <p:boldItalic r:id="rId68"/>
    </p:embeddedFont>
    <p:embeddedFont>
      <p:font typeface="Tw Cen MT" panose="020B0602020104020603"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0F9A15-C9E1-09B8-F900-CEF7984F99BD}" name="James Ramsey" initials="JR" userId="S::jramsey@eidebailly.com::f76a1bcc-73e3-46f0-a805-1ae9868b14cf" providerId="AD"/>
  <p188:author id="{DA98FB1A-7A48-FC6C-86F1-450C27B06A20}" name="Kinnaly Soukhaseum" initials="KS" userId="S::ksoukhaseum@eidebailly.com::64c98a1e-2ec5-410b-ae12-d04fb3c6b7aa" providerId="AD"/>
  <p188:author id="{870F9D33-CBF2-F123-067F-35DF72FDDBE7}" name="Jessica Holladay" initials="JH" userId="S::jholladay@eidebailly.com::9dbdc459-f25c-42e2-9061-9d583a2b317c" providerId="AD"/>
  <p188:author id="{3C3FF834-9C72-2832-C617-A541959F7F99}" name="Paul Kane" initials="PK" userId="S::pkane@eidebailly.com::15205357-f454-4bbb-8e16-532b62250f20" providerId="AD"/>
  <p188:author id="{68A75A4F-4270-F741-A5B2-249870C3253E}" name="Jessica Andersen" initials="JA" userId="S::jandersen@eidebailly.com::786a5caf-a0fd-40cb-a6d5-5b9f6d2c68a6" providerId="AD"/>
  <p188:author id="{F3D1CD59-1B96-08D6-EAC2-BD839080C613}" name="David Showalter" initials="DS" userId="S::dshowalter@eidebailly.com::6026f892-df17-4c32-9cf1-573b532116e3" providerId="AD"/>
  <p188:author id="{9BE6BB90-2066-0994-E6D6-F0B4360B3810}" name="Roger Alfaro" initials="RA" userId="S::ralfaro@eidebailly.com::ef043d74-9f74-4ef9-bc87-aaa052522eba" providerId="AD"/>
  <p188:author id="{4B21B59E-C53D-90FA-57BD-12D9335BAE63}" name="Brian Stavenger" initials="BS" userId="S::BStavenger@eidebailly.com::d04365e8-7509-421e-a844-34dc08193f64" providerId="AD"/>
  <p188:author id="{1DD6FEBE-E4B9-5DAA-19B8-21B0277C5820}" name="Amanda Rugloski" initials="AR" userId="S::arugloski@eidebailly.com::210b8193-d7d2-47de-8959-8942e9182726" providerId="AD"/>
  <p188:author id="{4461DDC7-24E8-8849-6FFF-0ABCCFB36CB5}" name="John Blackburn" initials="JB" userId="S::jblackburn@eidebailly.com::9acc24e0-5799-41e1-b0c9-a4de7ea42e05" providerId="AD"/>
  <p188:author id="{BCC650CE-83E5-B56D-6AF7-FA4C5AD262DC}" name="Janeen Hathcock" initials="JH" userId="S::jhathcock@eidebailly.com::de81105f-cb7b-4416-964d-69ed0f421517" providerId="AD"/>
  <p188:author id="{58DB38D2-B3C7-673C-632D-B31DC9C8AB1B}" name="Jared Mack" initials="JM" userId="S::jmack@eidebailly.com::1c44edb7-457f-4e54-bf41-9d7544d02cb2" providerId="AD"/>
  <p188:author id="{4C5EC5D6-A658-53BD-5737-3A17B99DF0B6}" name="Olivia Kollar" initials="OK" userId="S::okollar@eidebailly.com::9df4ab0c-b11e-479e-a50e-0a077f88228b" providerId="AD"/>
  <p188:author id="{DC6030EB-0BFD-1383-A9D9-B5D7289733B4}" name="Paul Kane" initials="PK" userId="S::PKane@eidebailly.com::15205357-f454-4bbb-8e16-532b62250f20" providerId="AD"/>
  <p188:author id="{EDFF21F2-6118-296F-A2A4-50AC72FC6CD4}" name="Brandon Harrison" initials="BH" userId="S::bharrison@eidebailly.com::25ee1d96-590c-4fbc-bbb2-21ae08f34d4f" providerId="AD"/>
  <p188:author id="{E6D09EF2-B77C-3DFD-83B5-F09067D94EA5}" name="David Peaden" initials="DP" userId="S::dpeaden@eidebailly.com::84b31591-54f9-41ac-9737-bfc2be87bfaf" providerId="AD"/>
  <p188:author id="{1AB928FA-65EF-3BCC-CEB5-A2FACE3DB967}" name="Roula Housel" initials="RH" userId="S::rhousel@eidebailly.com::73134bbd-c29d-4930-ab36-e7f4798945a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anda Rugloski" initials="AR" lastIdx="4" clrIdx="0">
    <p:extLst>
      <p:ext uri="{19B8F6BF-5375-455C-9EA6-DF929625EA0E}">
        <p15:presenceInfo xmlns:p15="http://schemas.microsoft.com/office/powerpoint/2012/main" userId="S::arugloski@eidebailly.com::210b8193-d7d2-47de-8959-8942e9182726" providerId="AD"/>
      </p:ext>
    </p:extLst>
  </p:cmAuthor>
  <p:cmAuthor id="2" name="Jessica Andersen" initials="JA" lastIdx="4" clrIdx="1">
    <p:extLst>
      <p:ext uri="{19B8F6BF-5375-455C-9EA6-DF929625EA0E}">
        <p15:presenceInfo xmlns:p15="http://schemas.microsoft.com/office/powerpoint/2012/main" userId="S::jandersen@eidebailly.com::786a5caf-a0fd-40cb-a6d5-5b9f6d2c68a6" providerId="AD"/>
      </p:ext>
    </p:extLst>
  </p:cmAuthor>
  <p:cmAuthor id="3" name="Kinnaly Soukhaseum" initials="KS" lastIdx="2" clrIdx="2">
    <p:extLst>
      <p:ext uri="{19B8F6BF-5375-455C-9EA6-DF929625EA0E}">
        <p15:presenceInfo xmlns:p15="http://schemas.microsoft.com/office/powerpoint/2012/main" userId="S::ksoukhaseum@eidebailly.com::64c98a1e-2ec5-410b-ae12-d04fb3c6b7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5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A5934-786E-4EF1-9C1B-AA58BE3EC034}" v="1" dt="2026-06-19T22:10:10.6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5545" autoAdjust="0"/>
  </p:normalViewPr>
  <p:slideViewPr>
    <p:cSldViewPr snapToGrid="0">
      <p:cViewPr varScale="1">
        <p:scale>
          <a:sx n="80" d="100"/>
          <a:sy n="80" d="100"/>
        </p:scale>
        <p:origin x="1656"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846"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3.fntdata"/><Relationship Id="rId68" Type="http://schemas.openxmlformats.org/officeDocument/2006/relationships/font" Target="fonts/font8.fntdata"/><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font" Target="fonts/font6.fntdata"/><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font" Target="fonts/font1.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2.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handoutMaster" Target="handoutMasters/handoutMaster1.xml"/><Relationship Id="rId65" Type="http://schemas.openxmlformats.org/officeDocument/2006/relationships/font" Target="fonts/font5.fntdata"/><Relationship Id="rId73" Type="http://schemas.openxmlformats.org/officeDocument/2006/relationships/commentAuthors" Target="commentAuthors.xml"/><Relationship Id="rId78"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font" Target="fonts/font11.fntdata"/><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en Hathcock" userId="de81105f-cb7b-4416-964d-69ed0f421517" providerId="ADAL" clId="{0A7D06A3-10DC-461B-8B2D-CE10A2F0BAF5}"/>
    <pc:docChg chg="custSel addSld delSld modSld">
      <pc:chgData name="Janeen Hathcock" userId="de81105f-cb7b-4416-964d-69ed0f421517" providerId="ADAL" clId="{0A7D06A3-10DC-461B-8B2D-CE10A2F0BAF5}" dt="2026-06-19T22:10:39.220" v="23" actId="20577"/>
      <pc:docMkLst>
        <pc:docMk/>
      </pc:docMkLst>
      <pc:sldChg chg="del">
        <pc:chgData name="Janeen Hathcock" userId="de81105f-cb7b-4416-964d-69ed0f421517" providerId="ADAL" clId="{0A7D06A3-10DC-461B-8B2D-CE10A2F0BAF5}" dt="2026-06-19T22:09:31.694" v="6" actId="47"/>
        <pc:sldMkLst>
          <pc:docMk/>
          <pc:sldMk cId="0" sldId="256"/>
        </pc:sldMkLst>
      </pc:sldChg>
      <pc:sldChg chg="add">
        <pc:chgData name="Janeen Hathcock" userId="de81105f-cb7b-4416-964d-69ed0f421517" providerId="ADAL" clId="{0A7D06A3-10DC-461B-8B2D-CE10A2F0BAF5}" dt="2026-06-19T22:10:10.668" v="7"/>
        <pc:sldMkLst>
          <pc:docMk/>
          <pc:sldMk cId="4050525788" sldId="256"/>
        </pc:sldMkLst>
      </pc:sldChg>
      <pc:sldChg chg="del">
        <pc:chgData name="Janeen Hathcock" userId="de81105f-cb7b-4416-964d-69ed0f421517" providerId="ADAL" clId="{0A7D06A3-10DC-461B-8B2D-CE10A2F0BAF5}" dt="2026-06-19T22:09:31.694" v="6" actId="47"/>
        <pc:sldMkLst>
          <pc:docMk/>
          <pc:sldMk cId="0" sldId="257"/>
        </pc:sldMkLst>
      </pc:sldChg>
      <pc:sldChg chg="del">
        <pc:chgData name="Janeen Hathcock" userId="de81105f-cb7b-4416-964d-69ed0f421517" providerId="ADAL" clId="{0A7D06A3-10DC-461B-8B2D-CE10A2F0BAF5}" dt="2026-06-19T22:09:31.694" v="6" actId="47"/>
        <pc:sldMkLst>
          <pc:docMk/>
          <pc:sldMk cId="0" sldId="258"/>
        </pc:sldMkLst>
      </pc:sldChg>
      <pc:sldChg chg="del">
        <pc:chgData name="Janeen Hathcock" userId="de81105f-cb7b-4416-964d-69ed0f421517" providerId="ADAL" clId="{0A7D06A3-10DC-461B-8B2D-CE10A2F0BAF5}" dt="2026-06-19T22:09:31.694" v="6" actId="47"/>
        <pc:sldMkLst>
          <pc:docMk/>
          <pc:sldMk cId="0" sldId="259"/>
        </pc:sldMkLst>
      </pc:sldChg>
      <pc:sldChg chg="del">
        <pc:chgData name="Janeen Hathcock" userId="de81105f-cb7b-4416-964d-69ed0f421517" providerId="ADAL" clId="{0A7D06A3-10DC-461B-8B2D-CE10A2F0BAF5}" dt="2026-06-19T22:09:31.694" v="6" actId="47"/>
        <pc:sldMkLst>
          <pc:docMk/>
          <pc:sldMk cId="0" sldId="260"/>
        </pc:sldMkLst>
      </pc:sldChg>
      <pc:sldChg chg="del">
        <pc:chgData name="Janeen Hathcock" userId="de81105f-cb7b-4416-964d-69ed0f421517" providerId="ADAL" clId="{0A7D06A3-10DC-461B-8B2D-CE10A2F0BAF5}" dt="2026-06-19T22:09:31.694" v="6" actId="47"/>
        <pc:sldMkLst>
          <pc:docMk/>
          <pc:sldMk cId="0" sldId="261"/>
        </pc:sldMkLst>
      </pc:sldChg>
      <pc:sldChg chg="del">
        <pc:chgData name="Janeen Hathcock" userId="de81105f-cb7b-4416-964d-69ed0f421517" providerId="ADAL" clId="{0A7D06A3-10DC-461B-8B2D-CE10A2F0BAF5}" dt="2026-06-19T22:09:31.694" v="6" actId="47"/>
        <pc:sldMkLst>
          <pc:docMk/>
          <pc:sldMk cId="0" sldId="262"/>
        </pc:sldMkLst>
      </pc:sldChg>
      <pc:sldChg chg="del">
        <pc:chgData name="Janeen Hathcock" userId="de81105f-cb7b-4416-964d-69ed0f421517" providerId="ADAL" clId="{0A7D06A3-10DC-461B-8B2D-CE10A2F0BAF5}" dt="2026-06-19T22:09:31.694" v="6" actId="47"/>
        <pc:sldMkLst>
          <pc:docMk/>
          <pc:sldMk cId="0" sldId="263"/>
        </pc:sldMkLst>
      </pc:sldChg>
      <pc:sldChg chg="del">
        <pc:chgData name="Janeen Hathcock" userId="de81105f-cb7b-4416-964d-69ed0f421517" providerId="ADAL" clId="{0A7D06A3-10DC-461B-8B2D-CE10A2F0BAF5}" dt="2026-06-19T22:09:31.694" v="6" actId="47"/>
        <pc:sldMkLst>
          <pc:docMk/>
          <pc:sldMk cId="0" sldId="264"/>
        </pc:sldMkLst>
      </pc:sldChg>
      <pc:sldChg chg="del">
        <pc:chgData name="Janeen Hathcock" userId="de81105f-cb7b-4416-964d-69ed0f421517" providerId="ADAL" clId="{0A7D06A3-10DC-461B-8B2D-CE10A2F0BAF5}" dt="2026-06-19T22:09:31.694" v="6" actId="47"/>
        <pc:sldMkLst>
          <pc:docMk/>
          <pc:sldMk cId="0" sldId="265"/>
        </pc:sldMkLst>
      </pc:sldChg>
      <pc:sldChg chg="del">
        <pc:chgData name="Janeen Hathcock" userId="de81105f-cb7b-4416-964d-69ed0f421517" providerId="ADAL" clId="{0A7D06A3-10DC-461B-8B2D-CE10A2F0BAF5}" dt="2026-06-19T22:09:31.694" v="6" actId="47"/>
        <pc:sldMkLst>
          <pc:docMk/>
          <pc:sldMk cId="0" sldId="266"/>
        </pc:sldMkLst>
      </pc:sldChg>
      <pc:sldChg chg="del">
        <pc:chgData name="Janeen Hathcock" userId="de81105f-cb7b-4416-964d-69ed0f421517" providerId="ADAL" clId="{0A7D06A3-10DC-461B-8B2D-CE10A2F0BAF5}" dt="2026-06-19T22:09:31.694" v="6" actId="47"/>
        <pc:sldMkLst>
          <pc:docMk/>
          <pc:sldMk cId="0" sldId="267"/>
        </pc:sldMkLst>
      </pc:sldChg>
      <pc:sldChg chg="del">
        <pc:chgData name="Janeen Hathcock" userId="de81105f-cb7b-4416-964d-69ed0f421517" providerId="ADAL" clId="{0A7D06A3-10DC-461B-8B2D-CE10A2F0BAF5}" dt="2026-06-19T22:09:31.694" v="6" actId="47"/>
        <pc:sldMkLst>
          <pc:docMk/>
          <pc:sldMk cId="0" sldId="268"/>
        </pc:sldMkLst>
      </pc:sldChg>
      <pc:sldChg chg="del">
        <pc:chgData name="Janeen Hathcock" userId="de81105f-cb7b-4416-964d-69ed0f421517" providerId="ADAL" clId="{0A7D06A3-10DC-461B-8B2D-CE10A2F0BAF5}" dt="2026-06-19T22:09:31.694" v="6" actId="47"/>
        <pc:sldMkLst>
          <pc:docMk/>
          <pc:sldMk cId="0" sldId="269"/>
        </pc:sldMkLst>
      </pc:sldChg>
      <pc:sldChg chg="del">
        <pc:chgData name="Janeen Hathcock" userId="de81105f-cb7b-4416-964d-69ed0f421517" providerId="ADAL" clId="{0A7D06A3-10DC-461B-8B2D-CE10A2F0BAF5}" dt="2026-06-19T22:09:31.694" v="6" actId="47"/>
        <pc:sldMkLst>
          <pc:docMk/>
          <pc:sldMk cId="0" sldId="270"/>
        </pc:sldMkLst>
      </pc:sldChg>
      <pc:sldChg chg="del">
        <pc:chgData name="Janeen Hathcock" userId="de81105f-cb7b-4416-964d-69ed0f421517" providerId="ADAL" clId="{0A7D06A3-10DC-461B-8B2D-CE10A2F0BAF5}" dt="2026-06-19T22:09:31.694" v="6" actId="47"/>
        <pc:sldMkLst>
          <pc:docMk/>
          <pc:sldMk cId="0" sldId="271"/>
        </pc:sldMkLst>
      </pc:sldChg>
      <pc:sldChg chg="del">
        <pc:chgData name="Janeen Hathcock" userId="de81105f-cb7b-4416-964d-69ed0f421517" providerId="ADAL" clId="{0A7D06A3-10DC-461B-8B2D-CE10A2F0BAF5}" dt="2026-06-19T22:09:31.694" v="6" actId="47"/>
        <pc:sldMkLst>
          <pc:docMk/>
          <pc:sldMk cId="0" sldId="272"/>
        </pc:sldMkLst>
      </pc:sldChg>
      <pc:sldChg chg="del">
        <pc:chgData name="Janeen Hathcock" userId="de81105f-cb7b-4416-964d-69ed0f421517" providerId="ADAL" clId="{0A7D06A3-10DC-461B-8B2D-CE10A2F0BAF5}" dt="2026-06-19T22:09:31.694" v="6" actId="47"/>
        <pc:sldMkLst>
          <pc:docMk/>
          <pc:sldMk cId="0" sldId="273"/>
        </pc:sldMkLst>
      </pc:sldChg>
      <pc:sldChg chg="del">
        <pc:chgData name="Janeen Hathcock" userId="de81105f-cb7b-4416-964d-69ed0f421517" providerId="ADAL" clId="{0A7D06A3-10DC-461B-8B2D-CE10A2F0BAF5}" dt="2026-06-19T22:09:31.694" v="6" actId="47"/>
        <pc:sldMkLst>
          <pc:docMk/>
          <pc:sldMk cId="0" sldId="274"/>
        </pc:sldMkLst>
      </pc:sldChg>
      <pc:sldChg chg="del">
        <pc:chgData name="Janeen Hathcock" userId="de81105f-cb7b-4416-964d-69ed0f421517" providerId="ADAL" clId="{0A7D06A3-10DC-461B-8B2D-CE10A2F0BAF5}" dt="2026-06-19T22:09:31.694" v="6" actId="47"/>
        <pc:sldMkLst>
          <pc:docMk/>
          <pc:sldMk cId="0" sldId="275"/>
        </pc:sldMkLst>
      </pc:sldChg>
      <pc:sldChg chg="add">
        <pc:chgData name="Janeen Hathcock" userId="de81105f-cb7b-4416-964d-69ed0f421517" providerId="ADAL" clId="{0A7D06A3-10DC-461B-8B2D-CE10A2F0BAF5}" dt="2026-06-19T22:10:10.668" v="7"/>
        <pc:sldMkLst>
          <pc:docMk/>
          <pc:sldMk cId="310735547" sldId="275"/>
        </pc:sldMkLst>
      </pc:sldChg>
      <pc:sldChg chg="del">
        <pc:chgData name="Janeen Hathcock" userId="de81105f-cb7b-4416-964d-69ed0f421517" providerId="ADAL" clId="{0A7D06A3-10DC-461B-8B2D-CE10A2F0BAF5}" dt="2026-06-19T22:09:31.694" v="6" actId="47"/>
        <pc:sldMkLst>
          <pc:docMk/>
          <pc:sldMk cId="0" sldId="276"/>
        </pc:sldMkLst>
      </pc:sldChg>
      <pc:sldChg chg="del">
        <pc:chgData name="Janeen Hathcock" userId="de81105f-cb7b-4416-964d-69ed0f421517" providerId="ADAL" clId="{0A7D06A3-10DC-461B-8B2D-CE10A2F0BAF5}" dt="2026-06-19T22:09:31.694" v="6" actId="47"/>
        <pc:sldMkLst>
          <pc:docMk/>
          <pc:sldMk cId="0" sldId="277"/>
        </pc:sldMkLst>
      </pc:sldChg>
      <pc:sldChg chg="del">
        <pc:chgData name="Janeen Hathcock" userId="de81105f-cb7b-4416-964d-69ed0f421517" providerId="ADAL" clId="{0A7D06A3-10DC-461B-8B2D-CE10A2F0BAF5}" dt="2026-06-19T22:09:31.694" v="6" actId="47"/>
        <pc:sldMkLst>
          <pc:docMk/>
          <pc:sldMk cId="0" sldId="278"/>
        </pc:sldMkLst>
      </pc:sldChg>
      <pc:sldChg chg="del">
        <pc:chgData name="Janeen Hathcock" userId="de81105f-cb7b-4416-964d-69ed0f421517" providerId="ADAL" clId="{0A7D06A3-10DC-461B-8B2D-CE10A2F0BAF5}" dt="2026-06-19T22:09:31.694" v="6" actId="47"/>
        <pc:sldMkLst>
          <pc:docMk/>
          <pc:sldMk cId="0" sldId="279"/>
        </pc:sldMkLst>
      </pc:sldChg>
      <pc:sldChg chg="del">
        <pc:chgData name="Janeen Hathcock" userId="de81105f-cb7b-4416-964d-69ed0f421517" providerId="ADAL" clId="{0A7D06A3-10DC-461B-8B2D-CE10A2F0BAF5}" dt="2026-06-19T22:09:31.694" v="6" actId="47"/>
        <pc:sldMkLst>
          <pc:docMk/>
          <pc:sldMk cId="1641457025" sldId="280"/>
        </pc:sldMkLst>
      </pc:sldChg>
      <pc:sldChg chg="del">
        <pc:chgData name="Janeen Hathcock" userId="de81105f-cb7b-4416-964d-69ed0f421517" providerId="ADAL" clId="{0A7D06A3-10DC-461B-8B2D-CE10A2F0BAF5}" dt="2026-06-19T22:09:31.694" v="6" actId="47"/>
        <pc:sldMkLst>
          <pc:docMk/>
          <pc:sldMk cId="128662433" sldId="281"/>
        </pc:sldMkLst>
      </pc:sldChg>
      <pc:sldChg chg="del">
        <pc:chgData name="Janeen Hathcock" userId="de81105f-cb7b-4416-964d-69ed0f421517" providerId="ADAL" clId="{0A7D06A3-10DC-461B-8B2D-CE10A2F0BAF5}" dt="2026-06-19T22:09:31.694" v="6" actId="47"/>
        <pc:sldMkLst>
          <pc:docMk/>
          <pc:sldMk cId="4244407258" sldId="282"/>
        </pc:sldMkLst>
      </pc:sldChg>
      <pc:sldChg chg="del">
        <pc:chgData name="Janeen Hathcock" userId="de81105f-cb7b-4416-964d-69ed0f421517" providerId="ADAL" clId="{0A7D06A3-10DC-461B-8B2D-CE10A2F0BAF5}" dt="2026-06-19T22:07:25.331" v="0" actId="47"/>
        <pc:sldMkLst>
          <pc:docMk/>
          <pc:sldMk cId="3482922824" sldId="345"/>
        </pc:sldMkLst>
      </pc:sldChg>
      <pc:sldChg chg="del">
        <pc:chgData name="Janeen Hathcock" userId="de81105f-cb7b-4416-964d-69ed0f421517" providerId="ADAL" clId="{0A7D06A3-10DC-461B-8B2D-CE10A2F0BAF5}" dt="2026-06-19T22:09:31.694" v="6" actId="47"/>
        <pc:sldMkLst>
          <pc:docMk/>
          <pc:sldMk cId="4294612292" sldId="393"/>
        </pc:sldMkLst>
      </pc:sldChg>
      <pc:sldChg chg="del">
        <pc:chgData name="Janeen Hathcock" userId="de81105f-cb7b-4416-964d-69ed0f421517" providerId="ADAL" clId="{0A7D06A3-10DC-461B-8B2D-CE10A2F0BAF5}" dt="2026-06-19T22:09:31.694" v="6" actId="47"/>
        <pc:sldMkLst>
          <pc:docMk/>
          <pc:sldMk cId="1425636163" sldId="407"/>
        </pc:sldMkLst>
      </pc:sldChg>
      <pc:sldChg chg="del">
        <pc:chgData name="Janeen Hathcock" userId="de81105f-cb7b-4416-964d-69ed0f421517" providerId="ADAL" clId="{0A7D06A3-10DC-461B-8B2D-CE10A2F0BAF5}" dt="2026-06-19T22:10:27.787" v="8" actId="47"/>
        <pc:sldMkLst>
          <pc:docMk/>
          <pc:sldMk cId="3367302063" sldId="2147483521"/>
        </pc:sldMkLst>
      </pc:sldChg>
      <pc:sldChg chg="del">
        <pc:chgData name="Janeen Hathcock" userId="de81105f-cb7b-4416-964d-69ed0f421517" providerId="ADAL" clId="{0A7D06A3-10DC-461B-8B2D-CE10A2F0BAF5}" dt="2026-06-19T22:09:31.694" v="6" actId="47"/>
        <pc:sldMkLst>
          <pc:docMk/>
          <pc:sldMk cId="1168447581" sldId="2147483539"/>
        </pc:sldMkLst>
      </pc:sldChg>
      <pc:sldChg chg="del">
        <pc:chgData name="Janeen Hathcock" userId="de81105f-cb7b-4416-964d-69ed0f421517" providerId="ADAL" clId="{0A7D06A3-10DC-461B-8B2D-CE10A2F0BAF5}" dt="2026-06-19T22:09:31.694" v="6" actId="47"/>
        <pc:sldMkLst>
          <pc:docMk/>
          <pc:sldMk cId="3155762005" sldId="2147483540"/>
        </pc:sldMkLst>
      </pc:sldChg>
      <pc:sldChg chg="add">
        <pc:chgData name="Janeen Hathcock" userId="de81105f-cb7b-4416-964d-69ed0f421517" providerId="ADAL" clId="{0A7D06A3-10DC-461B-8B2D-CE10A2F0BAF5}" dt="2026-06-19T22:10:10.668" v="7"/>
        <pc:sldMkLst>
          <pc:docMk/>
          <pc:sldMk cId="3227859201" sldId="2147483540"/>
        </pc:sldMkLst>
      </pc:sldChg>
      <pc:sldChg chg="del">
        <pc:chgData name="Janeen Hathcock" userId="de81105f-cb7b-4416-964d-69ed0f421517" providerId="ADAL" clId="{0A7D06A3-10DC-461B-8B2D-CE10A2F0BAF5}" dt="2026-06-19T22:09:31.694" v="6" actId="47"/>
        <pc:sldMkLst>
          <pc:docMk/>
          <pc:sldMk cId="2532898655" sldId="2147483544"/>
        </pc:sldMkLst>
      </pc:sldChg>
      <pc:sldChg chg="add">
        <pc:chgData name="Janeen Hathcock" userId="de81105f-cb7b-4416-964d-69ed0f421517" providerId="ADAL" clId="{0A7D06A3-10DC-461B-8B2D-CE10A2F0BAF5}" dt="2026-06-19T22:10:10.668" v="7"/>
        <pc:sldMkLst>
          <pc:docMk/>
          <pc:sldMk cId="3324526769" sldId="2147483545"/>
        </pc:sldMkLst>
      </pc:sldChg>
      <pc:sldChg chg="del">
        <pc:chgData name="Janeen Hathcock" userId="de81105f-cb7b-4416-964d-69ed0f421517" providerId="ADAL" clId="{0A7D06A3-10DC-461B-8B2D-CE10A2F0BAF5}" dt="2026-06-19T22:09:31.694" v="6" actId="47"/>
        <pc:sldMkLst>
          <pc:docMk/>
          <pc:sldMk cId="3510906236" sldId="2147483545"/>
        </pc:sldMkLst>
      </pc:sldChg>
      <pc:sldChg chg="del">
        <pc:chgData name="Janeen Hathcock" userId="de81105f-cb7b-4416-964d-69ed0f421517" providerId="ADAL" clId="{0A7D06A3-10DC-461B-8B2D-CE10A2F0BAF5}" dt="2026-06-19T22:09:31.694" v="6" actId="47"/>
        <pc:sldMkLst>
          <pc:docMk/>
          <pc:sldMk cId="1178394479" sldId="2147483546"/>
        </pc:sldMkLst>
      </pc:sldChg>
      <pc:sldChg chg="del">
        <pc:chgData name="Janeen Hathcock" userId="de81105f-cb7b-4416-964d-69ed0f421517" providerId="ADAL" clId="{0A7D06A3-10DC-461B-8B2D-CE10A2F0BAF5}" dt="2026-06-19T22:09:31.694" v="6" actId="47"/>
        <pc:sldMkLst>
          <pc:docMk/>
          <pc:sldMk cId="431662444" sldId="2147483548"/>
        </pc:sldMkLst>
      </pc:sldChg>
      <pc:sldChg chg="add">
        <pc:chgData name="Janeen Hathcock" userId="de81105f-cb7b-4416-964d-69ed0f421517" providerId="ADAL" clId="{0A7D06A3-10DC-461B-8B2D-CE10A2F0BAF5}" dt="2026-06-19T22:10:10.668" v="7"/>
        <pc:sldMkLst>
          <pc:docMk/>
          <pc:sldMk cId="3509250913" sldId="2147483548"/>
        </pc:sldMkLst>
      </pc:sldChg>
      <pc:sldChg chg="del">
        <pc:chgData name="Janeen Hathcock" userId="de81105f-cb7b-4416-964d-69ed0f421517" providerId="ADAL" clId="{0A7D06A3-10DC-461B-8B2D-CE10A2F0BAF5}" dt="2026-06-19T22:09:31.694" v="6" actId="47"/>
        <pc:sldMkLst>
          <pc:docMk/>
          <pc:sldMk cId="4173444939" sldId="2147483550"/>
        </pc:sldMkLst>
      </pc:sldChg>
      <pc:sldChg chg="del">
        <pc:chgData name="Janeen Hathcock" userId="de81105f-cb7b-4416-964d-69ed0f421517" providerId="ADAL" clId="{0A7D06A3-10DC-461B-8B2D-CE10A2F0BAF5}" dt="2026-06-19T22:09:31.694" v="6" actId="47"/>
        <pc:sldMkLst>
          <pc:docMk/>
          <pc:sldMk cId="1964183674" sldId="2147483551"/>
        </pc:sldMkLst>
      </pc:sldChg>
      <pc:sldChg chg="del">
        <pc:chgData name="Janeen Hathcock" userId="de81105f-cb7b-4416-964d-69ed0f421517" providerId="ADAL" clId="{0A7D06A3-10DC-461B-8B2D-CE10A2F0BAF5}" dt="2026-06-19T22:09:31.694" v="6" actId="47"/>
        <pc:sldMkLst>
          <pc:docMk/>
          <pc:sldMk cId="2525129585" sldId="2147483552"/>
        </pc:sldMkLst>
      </pc:sldChg>
      <pc:sldChg chg="del">
        <pc:chgData name="Janeen Hathcock" userId="de81105f-cb7b-4416-964d-69ed0f421517" providerId="ADAL" clId="{0A7D06A3-10DC-461B-8B2D-CE10A2F0BAF5}" dt="2026-06-19T22:09:31.694" v="6" actId="47"/>
        <pc:sldMkLst>
          <pc:docMk/>
          <pc:sldMk cId="2445950898" sldId="2147483553"/>
        </pc:sldMkLst>
      </pc:sldChg>
      <pc:sldChg chg="del">
        <pc:chgData name="Janeen Hathcock" userId="de81105f-cb7b-4416-964d-69ed0f421517" providerId="ADAL" clId="{0A7D06A3-10DC-461B-8B2D-CE10A2F0BAF5}" dt="2026-06-19T22:09:31.694" v="6" actId="47"/>
        <pc:sldMkLst>
          <pc:docMk/>
          <pc:sldMk cId="3353999838" sldId="2147483554"/>
        </pc:sldMkLst>
      </pc:sldChg>
      <pc:sldChg chg="del">
        <pc:chgData name="Janeen Hathcock" userId="de81105f-cb7b-4416-964d-69ed0f421517" providerId="ADAL" clId="{0A7D06A3-10DC-461B-8B2D-CE10A2F0BAF5}" dt="2026-06-19T22:09:31.694" v="6" actId="47"/>
        <pc:sldMkLst>
          <pc:docMk/>
          <pc:sldMk cId="174677448" sldId="2147483556"/>
        </pc:sldMkLst>
      </pc:sldChg>
      <pc:sldChg chg="add">
        <pc:chgData name="Janeen Hathcock" userId="de81105f-cb7b-4416-964d-69ed0f421517" providerId="ADAL" clId="{0A7D06A3-10DC-461B-8B2D-CE10A2F0BAF5}" dt="2026-06-19T22:10:10.668" v="7"/>
        <pc:sldMkLst>
          <pc:docMk/>
          <pc:sldMk cId="2329848838" sldId="2147483556"/>
        </pc:sldMkLst>
      </pc:sldChg>
      <pc:sldChg chg="del">
        <pc:chgData name="Janeen Hathcock" userId="de81105f-cb7b-4416-964d-69ed0f421517" providerId="ADAL" clId="{0A7D06A3-10DC-461B-8B2D-CE10A2F0BAF5}" dt="2026-06-19T22:09:31.694" v="6" actId="47"/>
        <pc:sldMkLst>
          <pc:docMk/>
          <pc:sldMk cId="3679386506" sldId="2147483558"/>
        </pc:sldMkLst>
      </pc:sldChg>
      <pc:sldChg chg="del">
        <pc:chgData name="Janeen Hathcock" userId="de81105f-cb7b-4416-964d-69ed0f421517" providerId="ADAL" clId="{0A7D06A3-10DC-461B-8B2D-CE10A2F0BAF5}" dt="2026-06-19T22:09:31.694" v="6" actId="47"/>
        <pc:sldMkLst>
          <pc:docMk/>
          <pc:sldMk cId="3116833444" sldId="2147483559"/>
        </pc:sldMkLst>
      </pc:sldChg>
      <pc:sldChg chg="add">
        <pc:chgData name="Janeen Hathcock" userId="de81105f-cb7b-4416-964d-69ed0f421517" providerId="ADAL" clId="{0A7D06A3-10DC-461B-8B2D-CE10A2F0BAF5}" dt="2026-06-19T22:10:10.668" v="7"/>
        <pc:sldMkLst>
          <pc:docMk/>
          <pc:sldMk cId="3154336248" sldId="2147483559"/>
        </pc:sldMkLst>
      </pc:sldChg>
      <pc:sldChg chg="del">
        <pc:chgData name="Janeen Hathcock" userId="de81105f-cb7b-4416-964d-69ed0f421517" providerId="ADAL" clId="{0A7D06A3-10DC-461B-8B2D-CE10A2F0BAF5}" dt="2026-06-19T22:09:31.694" v="6" actId="47"/>
        <pc:sldMkLst>
          <pc:docMk/>
          <pc:sldMk cId="2795918155" sldId="2147483561"/>
        </pc:sldMkLst>
      </pc:sldChg>
      <pc:sldChg chg="del">
        <pc:chgData name="Janeen Hathcock" userId="de81105f-cb7b-4416-964d-69ed0f421517" providerId="ADAL" clId="{0A7D06A3-10DC-461B-8B2D-CE10A2F0BAF5}" dt="2026-06-19T22:09:31.694" v="6" actId="47"/>
        <pc:sldMkLst>
          <pc:docMk/>
          <pc:sldMk cId="1950592713" sldId="2147483564"/>
        </pc:sldMkLst>
      </pc:sldChg>
      <pc:sldChg chg="del">
        <pc:chgData name="Janeen Hathcock" userId="de81105f-cb7b-4416-964d-69ed0f421517" providerId="ADAL" clId="{0A7D06A3-10DC-461B-8B2D-CE10A2F0BAF5}" dt="2026-06-19T22:09:31.694" v="6" actId="47"/>
        <pc:sldMkLst>
          <pc:docMk/>
          <pc:sldMk cId="2699781478" sldId="2147483565"/>
        </pc:sldMkLst>
      </pc:sldChg>
      <pc:sldChg chg="del">
        <pc:chgData name="Janeen Hathcock" userId="de81105f-cb7b-4416-964d-69ed0f421517" providerId="ADAL" clId="{0A7D06A3-10DC-461B-8B2D-CE10A2F0BAF5}" dt="2026-06-19T22:09:31.694" v="6" actId="47"/>
        <pc:sldMkLst>
          <pc:docMk/>
          <pc:sldMk cId="846893921" sldId="2147483566"/>
        </pc:sldMkLst>
      </pc:sldChg>
      <pc:sldChg chg="del">
        <pc:chgData name="Janeen Hathcock" userId="de81105f-cb7b-4416-964d-69ed0f421517" providerId="ADAL" clId="{0A7D06A3-10DC-461B-8B2D-CE10A2F0BAF5}" dt="2026-06-19T22:09:31.694" v="6" actId="47"/>
        <pc:sldMkLst>
          <pc:docMk/>
          <pc:sldMk cId="143846249" sldId="2147483568"/>
        </pc:sldMkLst>
      </pc:sldChg>
      <pc:sldChg chg="add">
        <pc:chgData name="Janeen Hathcock" userId="de81105f-cb7b-4416-964d-69ed0f421517" providerId="ADAL" clId="{0A7D06A3-10DC-461B-8B2D-CE10A2F0BAF5}" dt="2026-06-19T22:10:10.668" v="7"/>
        <pc:sldMkLst>
          <pc:docMk/>
          <pc:sldMk cId="3570522235" sldId="2147483568"/>
        </pc:sldMkLst>
      </pc:sldChg>
      <pc:sldChg chg="del">
        <pc:chgData name="Janeen Hathcock" userId="de81105f-cb7b-4416-964d-69ed0f421517" providerId="ADAL" clId="{0A7D06A3-10DC-461B-8B2D-CE10A2F0BAF5}" dt="2026-06-19T22:09:31.694" v="6" actId="47"/>
        <pc:sldMkLst>
          <pc:docMk/>
          <pc:sldMk cId="1200121523" sldId="2147483569"/>
        </pc:sldMkLst>
      </pc:sldChg>
      <pc:sldChg chg="del">
        <pc:chgData name="Janeen Hathcock" userId="de81105f-cb7b-4416-964d-69ed0f421517" providerId="ADAL" clId="{0A7D06A3-10DC-461B-8B2D-CE10A2F0BAF5}" dt="2026-06-19T22:09:31.694" v="6" actId="47"/>
        <pc:sldMkLst>
          <pc:docMk/>
          <pc:sldMk cId="3998510067" sldId="2147483570"/>
        </pc:sldMkLst>
      </pc:sldChg>
      <pc:sldChg chg="del">
        <pc:chgData name="Janeen Hathcock" userId="de81105f-cb7b-4416-964d-69ed0f421517" providerId="ADAL" clId="{0A7D06A3-10DC-461B-8B2D-CE10A2F0BAF5}" dt="2026-06-19T22:09:31.694" v="6" actId="47"/>
        <pc:sldMkLst>
          <pc:docMk/>
          <pc:sldMk cId="0" sldId="2147483571"/>
        </pc:sldMkLst>
      </pc:sldChg>
      <pc:sldChg chg="del">
        <pc:chgData name="Janeen Hathcock" userId="de81105f-cb7b-4416-964d-69ed0f421517" providerId="ADAL" clId="{0A7D06A3-10DC-461B-8B2D-CE10A2F0BAF5}" dt="2026-06-19T22:09:31.694" v="6" actId="47"/>
        <pc:sldMkLst>
          <pc:docMk/>
          <pc:sldMk cId="0" sldId="2147483572"/>
        </pc:sldMkLst>
      </pc:sldChg>
      <pc:sldChg chg="del">
        <pc:chgData name="Janeen Hathcock" userId="de81105f-cb7b-4416-964d-69ed0f421517" providerId="ADAL" clId="{0A7D06A3-10DC-461B-8B2D-CE10A2F0BAF5}" dt="2026-06-19T22:09:31.694" v="6" actId="47"/>
        <pc:sldMkLst>
          <pc:docMk/>
          <pc:sldMk cId="0" sldId="2147483573"/>
        </pc:sldMkLst>
      </pc:sldChg>
      <pc:sldChg chg="del">
        <pc:chgData name="Janeen Hathcock" userId="de81105f-cb7b-4416-964d-69ed0f421517" providerId="ADAL" clId="{0A7D06A3-10DC-461B-8B2D-CE10A2F0BAF5}" dt="2026-06-19T22:09:31.694" v="6" actId="47"/>
        <pc:sldMkLst>
          <pc:docMk/>
          <pc:sldMk cId="0" sldId="2147483574"/>
        </pc:sldMkLst>
      </pc:sldChg>
      <pc:sldChg chg="del">
        <pc:chgData name="Janeen Hathcock" userId="de81105f-cb7b-4416-964d-69ed0f421517" providerId="ADAL" clId="{0A7D06A3-10DC-461B-8B2D-CE10A2F0BAF5}" dt="2026-06-19T22:09:31.694" v="6" actId="47"/>
        <pc:sldMkLst>
          <pc:docMk/>
          <pc:sldMk cId="0" sldId="2147483575"/>
        </pc:sldMkLst>
      </pc:sldChg>
      <pc:sldChg chg="del">
        <pc:chgData name="Janeen Hathcock" userId="de81105f-cb7b-4416-964d-69ed0f421517" providerId="ADAL" clId="{0A7D06A3-10DC-461B-8B2D-CE10A2F0BAF5}" dt="2026-06-19T22:09:31.694" v="6" actId="47"/>
        <pc:sldMkLst>
          <pc:docMk/>
          <pc:sldMk cId="0" sldId="2147483576"/>
        </pc:sldMkLst>
      </pc:sldChg>
      <pc:sldChg chg="del">
        <pc:chgData name="Janeen Hathcock" userId="de81105f-cb7b-4416-964d-69ed0f421517" providerId="ADAL" clId="{0A7D06A3-10DC-461B-8B2D-CE10A2F0BAF5}" dt="2026-06-19T22:09:31.694" v="6" actId="47"/>
        <pc:sldMkLst>
          <pc:docMk/>
          <pc:sldMk cId="0" sldId="2147483577"/>
        </pc:sldMkLst>
      </pc:sldChg>
      <pc:sldChg chg="del">
        <pc:chgData name="Janeen Hathcock" userId="de81105f-cb7b-4416-964d-69ed0f421517" providerId="ADAL" clId="{0A7D06A3-10DC-461B-8B2D-CE10A2F0BAF5}" dt="2026-06-19T22:09:31.694" v="6" actId="47"/>
        <pc:sldMkLst>
          <pc:docMk/>
          <pc:sldMk cId="0" sldId="2147483578"/>
        </pc:sldMkLst>
      </pc:sldChg>
      <pc:sldChg chg="delSp modSp mod modNotesTx">
        <pc:chgData name="Janeen Hathcock" userId="de81105f-cb7b-4416-964d-69ed0f421517" providerId="ADAL" clId="{0A7D06A3-10DC-461B-8B2D-CE10A2F0BAF5}" dt="2026-06-19T22:08:06.112" v="5" actId="6549"/>
        <pc:sldMkLst>
          <pc:docMk/>
          <pc:sldMk cId="1312154725" sldId="2147483580"/>
        </pc:sldMkLst>
        <pc:spChg chg="del">
          <ac:chgData name="Janeen Hathcock" userId="de81105f-cb7b-4416-964d-69ed0f421517" providerId="ADAL" clId="{0A7D06A3-10DC-461B-8B2D-CE10A2F0BAF5}" dt="2026-06-19T22:07:56.865" v="2" actId="478"/>
          <ac:spMkLst>
            <pc:docMk/>
            <pc:sldMk cId="1312154725" sldId="2147483580"/>
            <ac:spMk id="9" creationId="{FB534C6A-0B37-DB32-58A3-253EF3454163}"/>
          </ac:spMkLst>
        </pc:spChg>
        <pc:spChg chg="mod">
          <ac:chgData name="Janeen Hathcock" userId="de81105f-cb7b-4416-964d-69ed0f421517" providerId="ADAL" clId="{0A7D06A3-10DC-461B-8B2D-CE10A2F0BAF5}" dt="2026-06-19T22:08:02.818" v="4" actId="1076"/>
          <ac:spMkLst>
            <pc:docMk/>
            <pc:sldMk cId="1312154725" sldId="2147483580"/>
            <ac:spMk id="11" creationId="{D2929DD6-AFCB-3521-7121-8DFABE99B0E3}"/>
          </ac:spMkLst>
        </pc:spChg>
        <pc:spChg chg="del">
          <ac:chgData name="Janeen Hathcock" userId="de81105f-cb7b-4416-964d-69ed0f421517" providerId="ADAL" clId="{0A7D06A3-10DC-461B-8B2D-CE10A2F0BAF5}" dt="2026-06-19T22:07:54.840" v="1" actId="478"/>
          <ac:spMkLst>
            <pc:docMk/>
            <pc:sldMk cId="1312154725" sldId="2147483580"/>
            <ac:spMk id="13" creationId="{D4BDE7A9-4E75-5109-9E4B-C31527D401A9}"/>
          </ac:spMkLst>
        </pc:spChg>
        <pc:spChg chg="del">
          <ac:chgData name="Janeen Hathcock" userId="de81105f-cb7b-4416-964d-69ed0f421517" providerId="ADAL" clId="{0A7D06A3-10DC-461B-8B2D-CE10A2F0BAF5}" dt="2026-06-19T22:07:58.301" v="3" actId="478"/>
          <ac:spMkLst>
            <pc:docMk/>
            <pc:sldMk cId="1312154725" sldId="2147483580"/>
            <ac:spMk id="15" creationId="{AEA1B5B8-F539-85F0-8B5F-12959E566B87}"/>
          </ac:spMkLst>
        </pc:spChg>
      </pc:sldChg>
      <pc:sldChg chg="del">
        <pc:chgData name="Janeen Hathcock" userId="de81105f-cb7b-4416-964d-69ed0f421517" providerId="ADAL" clId="{0A7D06A3-10DC-461B-8B2D-CE10A2F0BAF5}" dt="2026-06-19T22:09:31.694" v="6" actId="47"/>
        <pc:sldMkLst>
          <pc:docMk/>
          <pc:sldMk cId="2295595244" sldId="2147483593"/>
        </pc:sldMkLst>
      </pc:sldChg>
      <pc:sldChg chg="del">
        <pc:chgData name="Janeen Hathcock" userId="de81105f-cb7b-4416-964d-69ed0f421517" providerId="ADAL" clId="{0A7D06A3-10DC-461B-8B2D-CE10A2F0BAF5}" dt="2026-06-19T22:09:31.694" v="6" actId="47"/>
        <pc:sldMkLst>
          <pc:docMk/>
          <pc:sldMk cId="3412937812" sldId="2147483594"/>
        </pc:sldMkLst>
      </pc:sldChg>
      <pc:sldChg chg="del">
        <pc:chgData name="Janeen Hathcock" userId="de81105f-cb7b-4416-964d-69ed0f421517" providerId="ADAL" clId="{0A7D06A3-10DC-461B-8B2D-CE10A2F0BAF5}" dt="2026-06-19T22:09:31.694" v="6" actId="47"/>
        <pc:sldMkLst>
          <pc:docMk/>
          <pc:sldMk cId="406454906" sldId="2147483595"/>
        </pc:sldMkLst>
      </pc:sldChg>
      <pc:sldChg chg="del">
        <pc:chgData name="Janeen Hathcock" userId="de81105f-cb7b-4416-964d-69ed0f421517" providerId="ADAL" clId="{0A7D06A3-10DC-461B-8B2D-CE10A2F0BAF5}" dt="2026-06-19T22:09:31.694" v="6" actId="47"/>
        <pc:sldMkLst>
          <pc:docMk/>
          <pc:sldMk cId="3710176910" sldId="2147483596"/>
        </pc:sldMkLst>
      </pc:sldChg>
      <pc:sldChg chg="del">
        <pc:chgData name="Janeen Hathcock" userId="de81105f-cb7b-4416-964d-69ed0f421517" providerId="ADAL" clId="{0A7D06A3-10DC-461B-8B2D-CE10A2F0BAF5}" dt="2026-06-19T22:09:31.694" v="6" actId="47"/>
        <pc:sldMkLst>
          <pc:docMk/>
          <pc:sldMk cId="334907875" sldId="2147483597"/>
        </pc:sldMkLst>
      </pc:sldChg>
      <pc:sldChg chg="del">
        <pc:chgData name="Janeen Hathcock" userId="de81105f-cb7b-4416-964d-69ed0f421517" providerId="ADAL" clId="{0A7D06A3-10DC-461B-8B2D-CE10A2F0BAF5}" dt="2026-06-19T22:09:31.694" v="6" actId="47"/>
        <pc:sldMkLst>
          <pc:docMk/>
          <pc:sldMk cId="3453309648" sldId="2147483598"/>
        </pc:sldMkLst>
      </pc:sldChg>
      <pc:sldChg chg="del">
        <pc:chgData name="Janeen Hathcock" userId="de81105f-cb7b-4416-964d-69ed0f421517" providerId="ADAL" clId="{0A7D06A3-10DC-461B-8B2D-CE10A2F0BAF5}" dt="2026-06-19T22:09:31.694" v="6" actId="47"/>
        <pc:sldMkLst>
          <pc:docMk/>
          <pc:sldMk cId="3187087560" sldId="2147483599"/>
        </pc:sldMkLst>
      </pc:sldChg>
      <pc:sldChg chg="del">
        <pc:chgData name="Janeen Hathcock" userId="de81105f-cb7b-4416-964d-69ed0f421517" providerId="ADAL" clId="{0A7D06A3-10DC-461B-8B2D-CE10A2F0BAF5}" dt="2026-06-19T22:09:31.694" v="6" actId="47"/>
        <pc:sldMkLst>
          <pc:docMk/>
          <pc:sldMk cId="1719623011" sldId="2147483600"/>
        </pc:sldMkLst>
      </pc:sldChg>
      <pc:sldChg chg="del">
        <pc:chgData name="Janeen Hathcock" userId="de81105f-cb7b-4416-964d-69ed0f421517" providerId="ADAL" clId="{0A7D06A3-10DC-461B-8B2D-CE10A2F0BAF5}" dt="2026-06-19T22:09:31.694" v="6" actId="47"/>
        <pc:sldMkLst>
          <pc:docMk/>
          <pc:sldMk cId="2228248077" sldId="2147483601"/>
        </pc:sldMkLst>
      </pc:sldChg>
      <pc:sldChg chg="del">
        <pc:chgData name="Janeen Hathcock" userId="de81105f-cb7b-4416-964d-69ed0f421517" providerId="ADAL" clId="{0A7D06A3-10DC-461B-8B2D-CE10A2F0BAF5}" dt="2026-06-19T22:09:31.694" v="6" actId="47"/>
        <pc:sldMkLst>
          <pc:docMk/>
          <pc:sldMk cId="3693829722" sldId="2147483602"/>
        </pc:sldMkLst>
      </pc:sldChg>
      <pc:sldChg chg="del">
        <pc:chgData name="Janeen Hathcock" userId="de81105f-cb7b-4416-964d-69ed0f421517" providerId="ADAL" clId="{0A7D06A3-10DC-461B-8B2D-CE10A2F0BAF5}" dt="2026-06-19T22:09:31.694" v="6" actId="47"/>
        <pc:sldMkLst>
          <pc:docMk/>
          <pc:sldMk cId="3921968621" sldId="2147483603"/>
        </pc:sldMkLst>
      </pc:sldChg>
      <pc:sldChg chg="del">
        <pc:chgData name="Janeen Hathcock" userId="de81105f-cb7b-4416-964d-69ed0f421517" providerId="ADAL" clId="{0A7D06A3-10DC-461B-8B2D-CE10A2F0BAF5}" dt="2026-06-19T22:09:31.694" v="6" actId="47"/>
        <pc:sldMkLst>
          <pc:docMk/>
          <pc:sldMk cId="185959920" sldId="2147483604"/>
        </pc:sldMkLst>
      </pc:sldChg>
      <pc:sldChg chg="del">
        <pc:chgData name="Janeen Hathcock" userId="de81105f-cb7b-4416-964d-69ed0f421517" providerId="ADAL" clId="{0A7D06A3-10DC-461B-8B2D-CE10A2F0BAF5}" dt="2026-06-19T22:09:31.694" v="6" actId="47"/>
        <pc:sldMkLst>
          <pc:docMk/>
          <pc:sldMk cId="730828565" sldId="2147483605"/>
        </pc:sldMkLst>
      </pc:sldChg>
      <pc:sldChg chg="modSp mod">
        <pc:chgData name="Janeen Hathcock" userId="de81105f-cb7b-4416-964d-69ed0f421517" providerId="ADAL" clId="{0A7D06A3-10DC-461B-8B2D-CE10A2F0BAF5}" dt="2026-06-19T22:10:39.220" v="23" actId="20577"/>
        <pc:sldMkLst>
          <pc:docMk/>
          <pc:sldMk cId="1168373700" sldId="2147483635"/>
        </pc:sldMkLst>
        <pc:spChg chg="mod">
          <ac:chgData name="Janeen Hathcock" userId="de81105f-cb7b-4416-964d-69ed0f421517" providerId="ADAL" clId="{0A7D06A3-10DC-461B-8B2D-CE10A2F0BAF5}" dt="2026-06-19T22:10:34.683" v="10" actId="6549"/>
          <ac:spMkLst>
            <pc:docMk/>
            <pc:sldMk cId="1168373700" sldId="2147483635"/>
            <ac:spMk id="2" creationId="{C4DDFECD-DBAD-4983-BCC9-0DCA1CBE5568}"/>
          </ac:spMkLst>
        </pc:spChg>
        <pc:spChg chg="mod">
          <ac:chgData name="Janeen Hathcock" userId="de81105f-cb7b-4416-964d-69ed0f421517" providerId="ADAL" clId="{0A7D06A3-10DC-461B-8B2D-CE10A2F0BAF5}" dt="2026-06-19T22:10:39.220" v="23" actId="20577"/>
          <ac:spMkLst>
            <pc:docMk/>
            <pc:sldMk cId="1168373700" sldId="2147483635"/>
            <ac:spMk id="7" creationId="{FD872FD0-20F6-4A83-8992-08E8B645FBDD}"/>
          </ac:spMkLst>
        </pc:spChg>
      </pc:sldChg>
      <pc:sldChg chg="del">
        <pc:chgData name="Janeen Hathcock" userId="de81105f-cb7b-4416-964d-69ed0f421517" providerId="ADAL" clId="{0A7D06A3-10DC-461B-8B2D-CE10A2F0BAF5}" dt="2026-06-19T22:09:31.694" v="6" actId="47"/>
        <pc:sldMkLst>
          <pc:docMk/>
          <pc:sldMk cId="0" sldId="2147483636"/>
        </pc:sldMkLst>
      </pc:sldChg>
      <pc:sldChg chg="del">
        <pc:chgData name="Janeen Hathcock" userId="de81105f-cb7b-4416-964d-69ed0f421517" providerId="ADAL" clId="{0A7D06A3-10DC-461B-8B2D-CE10A2F0BAF5}" dt="2026-06-19T22:09:31.694" v="6" actId="47"/>
        <pc:sldMkLst>
          <pc:docMk/>
          <pc:sldMk cId="0" sldId="2147483637"/>
        </pc:sldMkLst>
      </pc:sldChg>
      <pc:sldChg chg="del">
        <pc:chgData name="Janeen Hathcock" userId="de81105f-cb7b-4416-964d-69ed0f421517" providerId="ADAL" clId="{0A7D06A3-10DC-461B-8B2D-CE10A2F0BAF5}" dt="2026-06-19T22:09:31.694" v="6" actId="47"/>
        <pc:sldMkLst>
          <pc:docMk/>
          <pc:sldMk cId="0" sldId="2147483638"/>
        </pc:sldMkLst>
      </pc:sldChg>
      <pc:sldChg chg="del">
        <pc:chgData name="Janeen Hathcock" userId="de81105f-cb7b-4416-964d-69ed0f421517" providerId="ADAL" clId="{0A7D06A3-10DC-461B-8B2D-CE10A2F0BAF5}" dt="2026-06-19T22:09:31.694" v="6" actId="47"/>
        <pc:sldMkLst>
          <pc:docMk/>
          <pc:sldMk cId="0" sldId="2147483639"/>
        </pc:sldMkLst>
      </pc:sldChg>
      <pc:sldChg chg="del">
        <pc:chgData name="Janeen Hathcock" userId="de81105f-cb7b-4416-964d-69ed0f421517" providerId="ADAL" clId="{0A7D06A3-10DC-461B-8B2D-CE10A2F0BAF5}" dt="2026-06-19T22:09:31.694" v="6" actId="47"/>
        <pc:sldMkLst>
          <pc:docMk/>
          <pc:sldMk cId="0" sldId="2147483640"/>
        </pc:sldMkLst>
      </pc:sldChg>
      <pc:sldChg chg="del">
        <pc:chgData name="Janeen Hathcock" userId="de81105f-cb7b-4416-964d-69ed0f421517" providerId="ADAL" clId="{0A7D06A3-10DC-461B-8B2D-CE10A2F0BAF5}" dt="2026-06-19T22:09:31.694" v="6" actId="47"/>
        <pc:sldMkLst>
          <pc:docMk/>
          <pc:sldMk cId="2142711878" sldId="2147483641"/>
        </pc:sldMkLst>
      </pc:sldChg>
      <pc:sldChg chg="del">
        <pc:chgData name="Janeen Hathcock" userId="de81105f-cb7b-4416-964d-69ed0f421517" providerId="ADAL" clId="{0A7D06A3-10DC-461B-8B2D-CE10A2F0BAF5}" dt="2026-06-19T22:09:31.694" v="6" actId="47"/>
        <pc:sldMkLst>
          <pc:docMk/>
          <pc:sldMk cId="0" sldId="2147483642"/>
        </pc:sldMkLst>
      </pc:sldChg>
      <pc:sldChg chg="del">
        <pc:chgData name="Janeen Hathcock" userId="de81105f-cb7b-4416-964d-69ed0f421517" providerId="ADAL" clId="{0A7D06A3-10DC-461B-8B2D-CE10A2F0BAF5}" dt="2026-06-19T22:09:31.694" v="6" actId="47"/>
        <pc:sldMkLst>
          <pc:docMk/>
          <pc:sldMk cId="0" sldId="2147483643"/>
        </pc:sldMkLst>
      </pc:sldChg>
      <pc:sldChg chg="del">
        <pc:chgData name="Janeen Hathcock" userId="de81105f-cb7b-4416-964d-69ed0f421517" providerId="ADAL" clId="{0A7D06A3-10DC-461B-8B2D-CE10A2F0BAF5}" dt="2026-06-19T22:09:31.694" v="6" actId="47"/>
        <pc:sldMkLst>
          <pc:docMk/>
          <pc:sldMk cId="0" sldId="2147483644"/>
        </pc:sldMkLst>
      </pc:sldChg>
      <pc:sldChg chg="del">
        <pc:chgData name="Janeen Hathcock" userId="de81105f-cb7b-4416-964d-69ed0f421517" providerId="ADAL" clId="{0A7D06A3-10DC-461B-8B2D-CE10A2F0BAF5}" dt="2026-06-19T22:09:31.694" v="6" actId="47"/>
        <pc:sldMkLst>
          <pc:docMk/>
          <pc:sldMk cId="0" sldId="2147483645"/>
        </pc:sldMkLst>
      </pc:sldChg>
      <pc:sldChg chg="del">
        <pc:chgData name="Janeen Hathcock" userId="de81105f-cb7b-4416-964d-69ed0f421517" providerId="ADAL" clId="{0A7D06A3-10DC-461B-8B2D-CE10A2F0BAF5}" dt="2026-06-19T22:09:31.694" v="6" actId="47"/>
        <pc:sldMkLst>
          <pc:docMk/>
          <pc:sldMk cId="0" sldId="2147483646"/>
        </pc:sldMkLst>
      </pc:sldChg>
      <pc:sldChg chg="add">
        <pc:chgData name="Janeen Hathcock" userId="de81105f-cb7b-4416-964d-69ed0f421517" providerId="ADAL" clId="{0A7D06A3-10DC-461B-8B2D-CE10A2F0BAF5}" dt="2026-06-19T22:10:10.668" v="7"/>
        <pc:sldMkLst>
          <pc:docMk/>
          <pc:sldMk cId="1851793101" sldId="2147483646"/>
        </pc:sldMkLst>
      </pc:sldChg>
      <pc:sldChg chg="del">
        <pc:chgData name="Janeen Hathcock" userId="de81105f-cb7b-4416-964d-69ed0f421517" providerId="ADAL" clId="{0A7D06A3-10DC-461B-8B2D-CE10A2F0BAF5}" dt="2026-06-19T22:09:31.694" v="6" actId="47"/>
        <pc:sldMkLst>
          <pc:docMk/>
          <pc:sldMk cId="0" sldId="2147483647"/>
        </pc:sldMkLst>
      </pc:sldChg>
      <pc:sldChg chg="add">
        <pc:chgData name="Janeen Hathcock" userId="de81105f-cb7b-4416-964d-69ed0f421517" providerId="ADAL" clId="{0A7D06A3-10DC-461B-8B2D-CE10A2F0BAF5}" dt="2026-06-19T22:10:10.668" v="7"/>
        <pc:sldMkLst>
          <pc:docMk/>
          <pc:sldMk cId="3571675403" sldId="2147483647"/>
        </pc:sldMkLst>
      </pc:sldChg>
    </pc:docChg>
  </pc:docChgLst>
</pc:chgInfo>
</file>

<file path=ppt/diagrams/_rels/data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image" Target="../media/image25.jpeg"/></Relationships>
</file>

<file path=ppt/diagrams/_rels/drawing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DD17B3-5ABD-43A7-B846-FBBA5CD58FF1}"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DF7967B5-CF08-4958-944F-43AA71033634}">
      <dgm:prSet/>
      <dgm:spPr>
        <a:solidFill>
          <a:schemeClr val="tx2"/>
        </a:solidFill>
      </dgm:spPr>
      <dgm:t>
        <a:bodyPr/>
        <a:lstStyle/>
        <a:p>
          <a:pPr eaLnBrk="1" latinLnBrk="0"/>
          <a:r>
            <a:rPr lang="en-US" dirty="0"/>
            <a:t>Research Agenda</a:t>
          </a:r>
        </a:p>
      </dgm:t>
    </dgm:pt>
    <dgm:pt modelId="{22173A5C-5330-48C3-AD46-81D51DFF354A}" type="parTrans" cxnId="{8C24C470-60BC-452E-8900-CDC29DE3A40D}">
      <dgm:prSet/>
      <dgm:spPr/>
      <dgm:t>
        <a:bodyPr/>
        <a:lstStyle/>
        <a:p>
          <a:endParaRPr lang="en-US"/>
        </a:p>
      </dgm:t>
    </dgm:pt>
    <dgm:pt modelId="{86D92B9B-B496-4515-84B5-9164825DEFF7}" type="sibTrans" cxnId="{8C24C470-60BC-452E-8900-CDC29DE3A40D}">
      <dgm:prSet/>
      <dgm:spPr/>
      <dgm:t>
        <a:bodyPr/>
        <a:lstStyle/>
        <a:p>
          <a:endParaRPr lang="en-US"/>
        </a:p>
      </dgm:t>
    </dgm:pt>
    <dgm:pt modelId="{4C0CA150-25E2-4C9F-BAAD-D785C7D82AF0}">
      <dgm:prSet phldrT="[Text]"/>
      <dgm:spPr>
        <a:solidFill>
          <a:schemeClr val="tx2"/>
        </a:solidFill>
      </dgm:spPr>
      <dgm:t>
        <a:bodyPr/>
        <a:lstStyle/>
        <a:p>
          <a:r>
            <a:rPr lang="en-US" dirty="0"/>
            <a:t>Current Technical Agenda</a:t>
          </a:r>
        </a:p>
      </dgm:t>
    </dgm:pt>
    <dgm:pt modelId="{566A9847-1593-42B3-B48E-2B565377909F}" type="parTrans" cxnId="{1FD1E5EE-A7A8-4DF0-84C6-9C41731DC499}">
      <dgm:prSet/>
      <dgm:spPr/>
      <dgm:t>
        <a:bodyPr/>
        <a:lstStyle/>
        <a:p>
          <a:endParaRPr lang="en-US"/>
        </a:p>
      </dgm:t>
    </dgm:pt>
    <dgm:pt modelId="{C83468A5-52B4-46A2-8F14-E0539BDF172A}" type="sibTrans" cxnId="{1FD1E5EE-A7A8-4DF0-84C6-9C41731DC499}">
      <dgm:prSet/>
      <dgm:spPr/>
      <dgm:t>
        <a:bodyPr/>
        <a:lstStyle/>
        <a:p>
          <a:endParaRPr lang="en-US"/>
        </a:p>
      </dgm:t>
    </dgm:pt>
    <dgm:pt modelId="{3C523E1F-6A8D-4FEA-A71F-1D1F2015F58B}">
      <dgm:prSet/>
      <dgm:spPr>
        <a:solidFill>
          <a:schemeClr val="tx2"/>
        </a:solidFill>
      </dgm:spPr>
      <dgm:t>
        <a:bodyPr/>
        <a:lstStyle/>
        <a:p>
          <a:r>
            <a:rPr lang="en-US" dirty="0"/>
            <a:t>Post Implementation Review</a:t>
          </a:r>
        </a:p>
      </dgm:t>
    </dgm:pt>
    <dgm:pt modelId="{DD5FA308-EBDB-4E17-A2C3-31E6014094EE}" type="parTrans" cxnId="{28E7D0B9-4B76-4E63-BE28-2991EFEF32CD}">
      <dgm:prSet/>
      <dgm:spPr/>
      <dgm:t>
        <a:bodyPr/>
        <a:lstStyle/>
        <a:p>
          <a:endParaRPr lang="en-US"/>
        </a:p>
      </dgm:t>
    </dgm:pt>
    <dgm:pt modelId="{318C6788-B8BC-43D6-BBE2-00CEC36045A9}" type="sibTrans" cxnId="{28E7D0B9-4B76-4E63-BE28-2991EFEF32CD}">
      <dgm:prSet/>
      <dgm:spPr/>
      <dgm:t>
        <a:bodyPr/>
        <a:lstStyle/>
        <a:p>
          <a:endParaRPr lang="en-US"/>
        </a:p>
      </dgm:t>
    </dgm:pt>
    <dgm:pt modelId="{DA47EE6D-0973-4A21-9571-2D3F91C5926D}" type="pres">
      <dgm:prSet presAssocID="{CBDD17B3-5ABD-43A7-B846-FBBA5CD58FF1}" presName="linear" presStyleCnt="0">
        <dgm:presLayoutVars>
          <dgm:animLvl val="lvl"/>
          <dgm:resizeHandles val="exact"/>
        </dgm:presLayoutVars>
      </dgm:prSet>
      <dgm:spPr/>
    </dgm:pt>
    <dgm:pt modelId="{A812D500-859F-4F8F-939A-B3CF1B8BD202}" type="pres">
      <dgm:prSet presAssocID="{4C0CA150-25E2-4C9F-BAAD-D785C7D82AF0}" presName="parentText" presStyleLbl="node1" presStyleIdx="0" presStyleCnt="3">
        <dgm:presLayoutVars>
          <dgm:chMax val="0"/>
          <dgm:bulletEnabled val="1"/>
        </dgm:presLayoutVars>
      </dgm:prSet>
      <dgm:spPr/>
    </dgm:pt>
    <dgm:pt modelId="{C5078BC7-A408-4256-BA4E-9726CACBC839}" type="pres">
      <dgm:prSet presAssocID="{C83468A5-52B4-46A2-8F14-E0539BDF172A}" presName="spacer" presStyleCnt="0"/>
      <dgm:spPr/>
    </dgm:pt>
    <dgm:pt modelId="{5EB7923E-083E-4602-B64A-0100D16DEE7E}" type="pres">
      <dgm:prSet presAssocID="{DF7967B5-CF08-4958-944F-43AA71033634}" presName="parentText" presStyleLbl="node1" presStyleIdx="1" presStyleCnt="3">
        <dgm:presLayoutVars>
          <dgm:chMax val="0"/>
          <dgm:bulletEnabled val="1"/>
        </dgm:presLayoutVars>
      </dgm:prSet>
      <dgm:spPr/>
    </dgm:pt>
    <dgm:pt modelId="{5E75D276-EF18-49A6-AC0A-E4AA4A29FEC7}" type="pres">
      <dgm:prSet presAssocID="{86D92B9B-B496-4515-84B5-9164825DEFF7}" presName="spacer" presStyleCnt="0"/>
      <dgm:spPr/>
    </dgm:pt>
    <dgm:pt modelId="{B5872BED-4A7D-491D-91E1-3EF53520CF63}" type="pres">
      <dgm:prSet presAssocID="{3C523E1F-6A8D-4FEA-A71F-1D1F2015F58B}" presName="parentText" presStyleLbl="node1" presStyleIdx="2" presStyleCnt="3">
        <dgm:presLayoutVars>
          <dgm:chMax val="0"/>
          <dgm:bulletEnabled val="1"/>
        </dgm:presLayoutVars>
      </dgm:prSet>
      <dgm:spPr/>
    </dgm:pt>
  </dgm:ptLst>
  <dgm:cxnLst>
    <dgm:cxn modelId="{0240A95E-EF45-48E0-913A-569BD9F941FA}" type="presOf" srcId="{DF7967B5-CF08-4958-944F-43AA71033634}" destId="{5EB7923E-083E-4602-B64A-0100D16DEE7E}" srcOrd="0" destOrd="0" presId="urn:microsoft.com/office/officeart/2005/8/layout/vList2"/>
    <dgm:cxn modelId="{8C24C470-60BC-452E-8900-CDC29DE3A40D}" srcId="{CBDD17B3-5ABD-43A7-B846-FBBA5CD58FF1}" destId="{DF7967B5-CF08-4958-944F-43AA71033634}" srcOrd="1" destOrd="0" parTransId="{22173A5C-5330-48C3-AD46-81D51DFF354A}" sibTransId="{86D92B9B-B496-4515-84B5-9164825DEFF7}"/>
    <dgm:cxn modelId="{C5E44F98-A416-49ED-8228-3B9EA3378AA5}" type="presOf" srcId="{4C0CA150-25E2-4C9F-BAAD-D785C7D82AF0}" destId="{A812D500-859F-4F8F-939A-B3CF1B8BD202}" srcOrd="0" destOrd="0" presId="urn:microsoft.com/office/officeart/2005/8/layout/vList2"/>
    <dgm:cxn modelId="{28E7D0B9-4B76-4E63-BE28-2991EFEF32CD}" srcId="{CBDD17B3-5ABD-43A7-B846-FBBA5CD58FF1}" destId="{3C523E1F-6A8D-4FEA-A71F-1D1F2015F58B}" srcOrd="2" destOrd="0" parTransId="{DD5FA308-EBDB-4E17-A2C3-31E6014094EE}" sibTransId="{318C6788-B8BC-43D6-BBE2-00CEC36045A9}"/>
    <dgm:cxn modelId="{A12C58CD-1B14-45F1-B8D3-3F427DDB9CFD}" type="presOf" srcId="{CBDD17B3-5ABD-43A7-B846-FBBA5CD58FF1}" destId="{DA47EE6D-0973-4A21-9571-2D3F91C5926D}" srcOrd="0" destOrd="0" presId="urn:microsoft.com/office/officeart/2005/8/layout/vList2"/>
    <dgm:cxn modelId="{D627CED8-78D1-4E74-A228-9B65E6B9F723}" type="presOf" srcId="{3C523E1F-6A8D-4FEA-A71F-1D1F2015F58B}" destId="{B5872BED-4A7D-491D-91E1-3EF53520CF63}" srcOrd="0" destOrd="0" presId="urn:microsoft.com/office/officeart/2005/8/layout/vList2"/>
    <dgm:cxn modelId="{1FD1E5EE-A7A8-4DF0-84C6-9C41731DC499}" srcId="{CBDD17B3-5ABD-43A7-B846-FBBA5CD58FF1}" destId="{4C0CA150-25E2-4C9F-BAAD-D785C7D82AF0}" srcOrd="0" destOrd="0" parTransId="{566A9847-1593-42B3-B48E-2B565377909F}" sibTransId="{C83468A5-52B4-46A2-8F14-E0539BDF172A}"/>
    <dgm:cxn modelId="{10057F71-B638-42F3-AA7D-82FB50A2A789}" type="presParOf" srcId="{DA47EE6D-0973-4A21-9571-2D3F91C5926D}" destId="{A812D500-859F-4F8F-939A-B3CF1B8BD202}" srcOrd="0" destOrd="0" presId="urn:microsoft.com/office/officeart/2005/8/layout/vList2"/>
    <dgm:cxn modelId="{BEB23F7F-90EA-4178-A918-9CB3D7715648}" type="presParOf" srcId="{DA47EE6D-0973-4A21-9571-2D3F91C5926D}" destId="{C5078BC7-A408-4256-BA4E-9726CACBC839}" srcOrd="1" destOrd="0" presId="urn:microsoft.com/office/officeart/2005/8/layout/vList2"/>
    <dgm:cxn modelId="{46EE9197-1392-4B65-91C0-06B02348BC4F}" type="presParOf" srcId="{DA47EE6D-0973-4A21-9571-2D3F91C5926D}" destId="{5EB7923E-083E-4602-B64A-0100D16DEE7E}" srcOrd="2" destOrd="0" presId="urn:microsoft.com/office/officeart/2005/8/layout/vList2"/>
    <dgm:cxn modelId="{5E03C77A-0E02-4BA2-ABFF-14694273F0BB}" type="presParOf" srcId="{DA47EE6D-0973-4A21-9571-2D3F91C5926D}" destId="{5E75D276-EF18-49A6-AC0A-E4AA4A29FEC7}" srcOrd="3" destOrd="0" presId="urn:microsoft.com/office/officeart/2005/8/layout/vList2"/>
    <dgm:cxn modelId="{3117F089-CEB9-411F-955C-0860EE6DED52}" type="presParOf" srcId="{DA47EE6D-0973-4A21-9571-2D3F91C5926D}" destId="{B5872BED-4A7D-491D-91E1-3EF53520CF6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7A355-2871-42F5-AA24-DAF8C1A39B9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740B36DF-F6AB-4683-AE1B-D925DCFDF1C8}">
      <dgm:prSet custT="1"/>
      <dgm:spPr>
        <a:solidFill>
          <a:schemeClr val="tx2"/>
        </a:solidFill>
      </dgm:spPr>
      <dgm:t>
        <a:bodyPr/>
        <a:lstStyle/>
        <a:p>
          <a:r>
            <a:rPr lang="en-US" sz="3200" b="1" i="1" baseline="0"/>
            <a:t>Categorization</a:t>
          </a:r>
          <a:br>
            <a:rPr lang="en-US" sz="2700" baseline="0"/>
          </a:br>
          <a:r>
            <a:rPr lang="en-US" sz="2400" baseline="0"/>
            <a:t>Identify the type of transaction</a:t>
          </a:r>
          <a:endParaRPr lang="en-US" sz="2700"/>
        </a:p>
      </dgm:t>
    </dgm:pt>
    <dgm:pt modelId="{D2641887-5C16-4C5B-9E56-15C07C6DA8E0}" type="parTrans" cxnId="{13897E6A-334D-48AE-9F37-94C298244FB6}">
      <dgm:prSet/>
      <dgm:spPr/>
      <dgm:t>
        <a:bodyPr/>
        <a:lstStyle/>
        <a:p>
          <a:endParaRPr lang="en-US"/>
        </a:p>
      </dgm:t>
    </dgm:pt>
    <dgm:pt modelId="{42ECBB0F-7278-4626-8CF7-E45138BDBE65}" type="sibTrans" cxnId="{13897E6A-334D-48AE-9F37-94C298244FB6}">
      <dgm:prSet/>
      <dgm:spPr>
        <a:solidFill>
          <a:schemeClr val="accent1"/>
        </a:solidFill>
        <a:ln w="38100">
          <a:solidFill>
            <a:schemeClr val="bg1">
              <a:alpha val="90000"/>
            </a:schemeClr>
          </a:solidFill>
        </a:ln>
      </dgm:spPr>
      <dgm:t>
        <a:bodyPr/>
        <a:lstStyle/>
        <a:p>
          <a:endParaRPr lang="en-US"/>
        </a:p>
      </dgm:t>
    </dgm:pt>
    <dgm:pt modelId="{6EBAE85B-8173-432D-9A32-E089B08E5311}">
      <dgm:prSet custT="1"/>
      <dgm:spPr>
        <a:solidFill>
          <a:schemeClr val="tx2"/>
        </a:solidFill>
      </dgm:spPr>
      <dgm:t>
        <a:bodyPr/>
        <a:lstStyle/>
        <a:p>
          <a:r>
            <a:rPr lang="en-US" sz="3200" b="1" i="1" baseline="0"/>
            <a:t>Recognition</a:t>
          </a:r>
          <a:br>
            <a:rPr lang="en-US" sz="2400" baseline="0"/>
          </a:br>
          <a:r>
            <a:rPr lang="en-US" sz="2400" baseline="0"/>
            <a:t>Determine what element should be reported and when</a:t>
          </a:r>
          <a:endParaRPr lang="en-US" sz="2400"/>
        </a:p>
      </dgm:t>
    </dgm:pt>
    <dgm:pt modelId="{1A825DF2-85C8-4A79-8071-B6B9CF4F2E53}" type="parTrans" cxnId="{93821F12-34E4-449A-A410-25EE2F6A86DD}">
      <dgm:prSet/>
      <dgm:spPr/>
      <dgm:t>
        <a:bodyPr/>
        <a:lstStyle/>
        <a:p>
          <a:endParaRPr lang="en-US"/>
        </a:p>
      </dgm:t>
    </dgm:pt>
    <dgm:pt modelId="{AD33EAF9-4FBE-47C4-874A-CDAA73D59B12}" type="sibTrans" cxnId="{93821F12-34E4-449A-A410-25EE2F6A86DD}">
      <dgm:prSet/>
      <dgm:spPr>
        <a:solidFill>
          <a:schemeClr val="accent1"/>
        </a:solidFill>
        <a:ln w="38100">
          <a:solidFill>
            <a:schemeClr val="bg1">
              <a:alpha val="90000"/>
            </a:schemeClr>
          </a:solidFill>
        </a:ln>
      </dgm:spPr>
      <dgm:t>
        <a:bodyPr/>
        <a:lstStyle/>
        <a:p>
          <a:endParaRPr lang="en-US"/>
        </a:p>
      </dgm:t>
    </dgm:pt>
    <dgm:pt modelId="{81CF19D8-07AD-41C9-840D-2203CC2C947F}">
      <dgm:prSet custT="1"/>
      <dgm:spPr>
        <a:solidFill>
          <a:schemeClr val="tx2"/>
        </a:solidFill>
      </dgm:spPr>
      <dgm:t>
        <a:bodyPr/>
        <a:lstStyle/>
        <a:p>
          <a:r>
            <a:rPr lang="en-US" sz="3200" b="1" i="1" baseline="0"/>
            <a:t>Measurement</a:t>
          </a:r>
          <a:br>
            <a:rPr lang="en-US" sz="3800" baseline="0"/>
          </a:br>
          <a:r>
            <a:rPr lang="en-US" sz="2400" baseline="0"/>
            <a:t>Determine the amount to report</a:t>
          </a:r>
          <a:endParaRPr lang="en-US" sz="3800"/>
        </a:p>
      </dgm:t>
    </dgm:pt>
    <dgm:pt modelId="{1B377027-0545-486E-B2CC-98C707CAB48A}" type="parTrans" cxnId="{50213541-77D1-4BE2-99DD-F251E1FC0398}">
      <dgm:prSet/>
      <dgm:spPr/>
      <dgm:t>
        <a:bodyPr/>
        <a:lstStyle/>
        <a:p>
          <a:endParaRPr lang="en-US"/>
        </a:p>
      </dgm:t>
    </dgm:pt>
    <dgm:pt modelId="{BDB466FB-FDFA-4ED4-9116-7CA0F42C29C7}" type="sibTrans" cxnId="{50213541-77D1-4BE2-99DD-F251E1FC0398}">
      <dgm:prSet/>
      <dgm:spPr/>
      <dgm:t>
        <a:bodyPr/>
        <a:lstStyle/>
        <a:p>
          <a:endParaRPr lang="en-US"/>
        </a:p>
      </dgm:t>
    </dgm:pt>
    <dgm:pt modelId="{429D2A87-D27F-4BAA-AD64-263D18F405F8}" type="pres">
      <dgm:prSet presAssocID="{3727A355-2871-42F5-AA24-DAF8C1A39B97}" presName="outerComposite" presStyleCnt="0">
        <dgm:presLayoutVars>
          <dgm:chMax val="5"/>
          <dgm:dir/>
          <dgm:resizeHandles val="exact"/>
        </dgm:presLayoutVars>
      </dgm:prSet>
      <dgm:spPr/>
    </dgm:pt>
    <dgm:pt modelId="{B8C9AFF9-F867-47A7-958E-08F6DED639D0}" type="pres">
      <dgm:prSet presAssocID="{3727A355-2871-42F5-AA24-DAF8C1A39B97}" presName="dummyMaxCanvas" presStyleCnt="0">
        <dgm:presLayoutVars/>
      </dgm:prSet>
      <dgm:spPr/>
    </dgm:pt>
    <dgm:pt modelId="{956555B5-C0D3-4DEF-AD9F-84E5C5D626F1}" type="pres">
      <dgm:prSet presAssocID="{3727A355-2871-42F5-AA24-DAF8C1A39B97}" presName="ThreeNodes_1" presStyleLbl="node1" presStyleIdx="0" presStyleCnt="3">
        <dgm:presLayoutVars>
          <dgm:bulletEnabled val="1"/>
        </dgm:presLayoutVars>
      </dgm:prSet>
      <dgm:spPr/>
    </dgm:pt>
    <dgm:pt modelId="{96A97006-74BD-4090-9D81-A933874B7EAC}" type="pres">
      <dgm:prSet presAssocID="{3727A355-2871-42F5-AA24-DAF8C1A39B97}" presName="ThreeNodes_2" presStyleLbl="node1" presStyleIdx="1" presStyleCnt="3">
        <dgm:presLayoutVars>
          <dgm:bulletEnabled val="1"/>
        </dgm:presLayoutVars>
      </dgm:prSet>
      <dgm:spPr/>
    </dgm:pt>
    <dgm:pt modelId="{7C6481D2-1579-402D-A8E6-9109E9B9D517}" type="pres">
      <dgm:prSet presAssocID="{3727A355-2871-42F5-AA24-DAF8C1A39B97}" presName="ThreeNodes_3" presStyleLbl="node1" presStyleIdx="2" presStyleCnt="3">
        <dgm:presLayoutVars>
          <dgm:bulletEnabled val="1"/>
        </dgm:presLayoutVars>
      </dgm:prSet>
      <dgm:spPr/>
    </dgm:pt>
    <dgm:pt modelId="{5FA8C5E1-CA89-4D5D-921E-107074BD52E6}" type="pres">
      <dgm:prSet presAssocID="{3727A355-2871-42F5-AA24-DAF8C1A39B97}" presName="ThreeConn_1-2" presStyleLbl="fgAccFollowNode1" presStyleIdx="0" presStyleCnt="2">
        <dgm:presLayoutVars>
          <dgm:bulletEnabled val="1"/>
        </dgm:presLayoutVars>
      </dgm:prSet>
      <dgm:spPr/>
    </dgm:pt>
    <dgm:pt modelId="{79E2E8A4-120B-4447-A66E-E3D925B901CC}" type="pres">
      <dgm:prSet presAssocID="{3727A355-2871-42F5-AA24-DAF8C1A39B97}" presName="ThreeConn_2-3" presStyleLbl="fgAccFollowNode1" presStyleIdx="1" presStyleCnt="2">
        <dgm:presLayoutVars>
          <dgm:bulletEnabled val="1"/>
        </dgm:presLayoutVars>
      </dgm:prSet>
      <dgm:spPr/>
    </dgm:pt>
    <dgm:pt modelId="{C9F956CD-F8B3-4457-933E-571D8853B353}" type="pres">
      <dgm:prSet presAssocID="{3727A355-2871-42F5-AA24-DAF8C1A39B97}" presName="ThreeNodes_1_text" presStyleLbl="node1" presStyleIdx="2" presStyleCnt="3">
        <dgm:presLayoutVars>
          <dgm:bulletEnabled val="1"/>
        </dgm:presLayoutVars>
      </dgm:prSet>
      <dgm:spPr/>
    </dgm:pt>
    <dgm:pt modelId="{F24D36C6-B003-46F6-BA10-E2F0EE3A97CE}" type="pres">
      <dgm:prSet presAssocID="{3727A355-2871-42F5-AA24-DAF8C1A39B97}" presName="ThreeNodes_2_text" presStyleLbl="node1" presStyleIdx="2" presStyleCnt="3">
        <dgm:presLayoutVars>
          <dgm:bulletEnabled val="1"/>
        </dgm:presLayoutVars>
      </dgm:prSet>
      <dgm:spPr/>
    </dgm:pt>
    <dgm:pt modelId="{2A03B112-001E-4FD6-9C2F-C9683312E7F4}" type="pres">
      <dgm:prSet presAssocID="{3727A355-2871-42F5-AA24-DAF8C1A39B97}" presName="ThreeNodes_3_text" presStyleLbl="node1" presStyleIdx="2" presStyleCnt="3">
        <dgm:presLayoutVars>
          <dgm:bulletEnabled val="1"/>
        </dgm:presLayoutVars>
      </dgm:prSet>
      <dgm:spPr/>
    </dgm:pt>
  </dgm:ptLst>
  <dgm:cxnLst>
    <dgm:cxn modelId="{6D83EE05-6258-4D2D-BD15-C765FAEF3E87}" type="presOf" srcId="{81CF19D8-07AD-41C9-840D-2203CC2C947F}" destId="{7C6481D2-1579-402D-A8E6-9109E9B9D517}" srcOrd="0" destOrd="0" presId="urn:microsoft.com/office/officeart/2005/8/layout/vProcess5"/>
    <dgm:cxn modelId="{AD11F40A-4670-4B0A-B72E-F037A71667B0}" type="presOf" srcId="{740B36DF-F6AB-4683-AE1B-D925DCFDF1C8}" destId="{C9F956CD-F8B3-4457-933E-571D8853B353}" srcOrd="1" destOrd="0" presId="urn:microsoft.com/office/officeart/2005/8/layout/vProcess5"/>
    <dgm:cxn modelId="{93821F12-34E4-449A-A410-25EE2F6A86DD}" srcId="{3727A355-2871-42F5-AA24-DAF8C1A39B97}" destId="{6EBAE85B-8173-432D-9A32-E089B08E5311}" srcOrd="1" destOrd="0" parTransId="{1A825DF2-85C8-4A79-8071-B6B9CF4F2E53}" sibTransId="{AD33EAF9-4FBE-47C4-874A-CDAA73D59B12}"/>
    <dgm:cxn modelId="{980A002F-C6A5-4208-B0A5-AC4677C3BEFD}" type="presOf" srcId="{81CF19D8-07AD-41C9-840D-2203CC2C947F}" destId="{2A03B112-001E-4FD6-9C2F-C9683312E7F4}" srcOrd="1" destOrd="0" presId="urn:microsoft.com/office/officeart/2005/8/layout/vProcess5"/>
    <dgm:cxn modelId="{50213541-77D1-4BE2-99DD-F251E1FC0398}" srcId="{3727A355-2871-42F5-AA24-DAF8C1A39B97}" destId="{81CF19D8-07AD-41C9-840D-2203CC2C947F}" srcOrd="2" destOrd="0" parTransId="{1B377027-0545-486E-B2CC-98C707CAB48A}" sibTransId="{BDB466FB-FDFA-4ED4-9116-7CA0F42C29C7}"/>
    <dgm:cxn modelId="{A4518149-F318-4FAC-9F43-C877493BB3EB}" type="presOf" srcId="{740B36DF-F6AB-4683-AE1B-D925DCFDF1C8}" destId="{956555B5-C0D3-4DEF-AD9F-84E5C5D626F1}" srcOrd="0" destOrd="0" presId="urn:microsoft.com/office/officeart/2005/8/layout/vProcess5"/>
    <dgm:cxn modelId="{13897E6A-334D-48AE-9F37-94C298244FB6}" srcId="{3727A355-2871-42F5-AA24-DAF8C1A39B97}" destId="{740B36DF-F6AB-4683-AE1B-D925DCFDF1C8}" srcOrd="0" destOrd="0" parTransId="{D2641887-5C16-4C5B-9E56-15C07C6DA8E0}" sibTransId="{42ECBB0F-7278-4626-8CF7-E45138BDBE65}"/>
    <dgm:cxn modelId="{4FEF1C78-E409-47A7-9325-DB7423984A08}" type="presOf" srcId="{3727A355-2871-42F5-AA24-DAF8C1A39B97}" destId="{429D2A87-D27F-4BAA-AD64-263D18F405F8}" srcOrd="0" destOrd="0" presId="urn:microsoft.com/office/officeart/2005/8/layout/vProcess5"/>
    <dgm:cxn modelId="{6A3FB081-2D6C-4776-A71D-2896449DDBF9}" type="presOf" srcId="{6EBAE85B-8173-432D-9A32-E089B08E5311}" destId="{96A97006-74BD-4090-9D81-A933874B7EAC}" srcOrd="0" destOrd="0" presId="urn:microsoft.com/office/officeart/2005/8/layout/vProcess5"/>
    <dgm:cxn modelId="{57188DC3-322A-41CE-91D4-9DB62D272173}" type="presOf" srcId="{AD33EAF9-4FBE-47C4-874A-CDAA73D59B12}" destId="{79E2E8A4-120B-4447-A66E-E3D925B901CC}" srcOrd="0" destOrd="0" presId="urn:microsoft.com/office/officeart/2005/8/layout/vProcess5"/>
    <dgm:cxn modelId="{26A394DA-B877-481F-A696-B3E34685E131}" type="presOf" srcId="{42ECBB0F-7278-4626-8CF7-E45138BDBE65}" destId="{5FA8C5E1-CA89-4D5D-921E-107074BD52E6}" srcOrd="0" destOrd="0" presId="urn:microsoft.com/office/officeart/2005/8/layout/vProcess5"/>
    <dgm:cxn modelId="{5260F8E7-1B27-43BA-AEFC-4A3A6E9EE7CB}" type="presOf" srcId="{6EBAE85B-8173-432D-9A32-E089B08E5311}" destId="{F24D36C6-B003-46F6-BA10-E2F0EE3A97CE}" srcOrd="1" destOrd="0" presId="urn:microsoft.com/office/officeart/2005/8/layout/vProcess5"/>
    <dgm:cxn modelId="{5733D0E5-0A1F-4DD6-90C3-8A7A6C1A6C8C}" type="presParOf" srcId="{429D2A87-D27F-4BAA-AD64-263D18F405F8}" destId="{B8C9AFF9-F867-47A7-958E-08F6DED639D0}" srcOrd="0" destOrd="0" presId="urn:microsoft.com/office/officeart/2005/8/layout/vProcess5"/>
    <dgm:cxn modelId="{81E558DD-D0B0-4F01-B499-457705994295}" type="presParOf" srcId="{429D2A87-D27F-4BAA-AD64-263D18F405F8}" destId="{956555B5-C0D3-4DEF-AD9F-84E5C5D626F1}" srcOrd="1" destOrd="0" presId="urn:microsoft.com/office/officeart/2005/8/layout/vProcess5"/>
    <dgm:cxn modelId="{62455274-3E1B-4C60-A750-DF6E860285BB}" type="presParOf" srcId="{429D2A87-D27F-4BAA-AD64-263D18F405F8}" destId="{96A97006-74BD-4090-9D81-A933874B7EAC}" srcOrd="2" destOrd="0" presId="urn:microsoft.com/office/officeart/2005/8/layout/vProcess5"/>
    <dgm:cxn modelId="{7CE4A0E7-1E75-4266-9020-1DA1451FA1EF}" type="presParOf" srcId="{429D2A87-D27F-4BAA-AD64-263D18F405F8}" destId="{7C6481D2-1579-402D-A8E6-9109E9B9D517}" srcOrd="3" destOrd="0" presId="urn:microsoft.com/office/officeart/2005/8/layout/vProcess5"/>
    <dgm:cxn modelId="{E9B5C6B3-783A-4542-A6DE-62FF42437EA8}" type="presParOf" srcId="{429D2A87-D27F-4BAA-AD64-263D18F405F8}" destId="{5FA8C5E1-CA89-4D5D-921E-107074BD52E6}" srcOrd="4" destOrd="0" presId="urn:microsoft.com/office/officeart/2005/8/layout/vProcess5"/>
    <dgm:cxn modelId="{1EB16DBA-6594-49EF-9E06-A16DDA7E79A9}" type="presParOf" srcId="{429D2A87-D27F-4BAA-AD64-263D18F405F8}" destId="{79E2E8A4-120B-4447-A66E-E3D925B901CC}" srcOrd="5" destOrd="0" presId="urn:microsoft.com/office/officeart/2005/8/layout/vProcess5"/>
    <dgm:cxn modelId="{B0D1A9A1-A34C-47AE-9C61-9D0DBD58DBE5}" type="presParOf" srcId="{429D2A87-D27F-4BAA-AD64-263D18F405F8}" destId="{C9F956CD-F8B3-4457-933E-571D8853B353}" srcOrd="6" destOrd="0" presId="urn:microsoft.com/office/officeart/2005/8/layout/vProcess5"/>
    <dgm:cxn modelId="{2475B407-7C81-49CC-A475-62BD3A6F68E8}" type="presParOf" srcId="{429D2A87-D27F-4BAA-AD64-263D18F405F8}" destId="{F24D36C6-B003-46F6-BA10-E2F0EE3A97CE}" srcOrd="7" destOrd="0" presId="urn:microsoft.com/office/officeart/2005/8/layout/vProcess5"/>
    <dgm:cxn modelId="{44B1143A-2717-46F5-B2BA-68F3508BE81C}" type="presParOf" srcId="{429D2A87-D27F-4BAA-AD64-263D18F405F8}" destId="{2A03B112-001E-4FD6-9C2F-C9683312E7F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ECF47A-DB4B-4239-BA91-D78248ABB053}"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FD82465-2E09-487D-BECE-D066FC186885}">
      <dgm:prSet/>
      <dgm:spPr>
        <a:solidFill>
          <a:schemeClr val="tx2"/>
        </a:solidFill>
      </dgm:spPr>
      <dgm:t>
        <a:bodyPr anchor="ctr"/>
        <a:lstStyle/>
        <a:p>
          <a:r>
            <a:rPr lang="en-US" baseline="0"/>
            <a:t>Identify:</a:t>
          </a:r>
          <a:endParaRPr lang="en-US"/>
        </a:p>
      </dgm:t>
    </dgm:pt>
    <dgm:pt modelId="{959ECE7A-3474-4F81-83E5-5CDCE816F0A1}" type="parTrans" cxnId="{052EC82E-8EC7-491F-9563-4E390A1EE789}">
      <dgm:prSet/>
      <dgm:spPr/>
      <dgm:t>
        <a:bodyPr/>
        <a:lstStyle/>
        <a:p>
          <a:endParaRPr lang="en-US"/>
        </a:p>
      </dgm:t>
    </dgm:pt>
    <dgm:pt modelId="{8A072D14-DE8D-4129-B36B-126C97CC8DB8}" type="sibTrans" cxnId="{052EC82E-8EC7-491F-9563-4E390A1EE789}">
      <dgm:prSet/>
      <dgm:spPr/>
      <dgm:t>
        <a:bodyPr/>
        <a:lstStyle/>
        <a:p>
          <a:endParaRPr lang="en-US"/>
        </a:p>
      </dgm:t>
    </dgm:pt>
    <dgm:pt modelId="{B28389CA-45ED-49ED-900B-F31A6C55C3C3}">
      <dgm:prSet/>
      <dgm:spPr>
        <a:solidFill>
          <a:schemeClr val="tx2"/>
        </a:solidFill>
      </dgm:spPr>
      <dgm:t>
        <a:bodyPr anchor="ctr"/>
        <a:lstStyle/>
        <a:p>
          <a:r>
            <a:rPr lang="en-US" baseline="0"/>
            <a:t>Binding arrangement(s), and</a:t>
          </a:r>
          <a:endParaRPr lang="en-US"/>
        </a:p>
      </dgm:t>
    </dgm:pt>
    <dgm:pt modelId="{F68B5961-F8AA-4DBF-B030-5A35FFAA67CF}" type="parTrans" cxnId="{7EE771B4-628F-4FB6-99D3-8F500792BA00}">
      <dgm:prSet/>
      <dgm:spPr/>
      <dgm:t>
        <a:bodyPr/>
        <a:lstStyle/>
        <a:p>
          <a:endParaRPr lang="en-US"/>
        </a:p>
      </dgm:t>
    </dgm:pt>
    <dgm:pt modelId="{A3C791F5-D705-4C3B-848A-952ED326B06A}" type="sibTrans" cxnId="{7EE771B4-628F-4FB6-99D3-8F500792BA00}">
      <dgm:prSet/>
      <dgm:spPr/>
      <dgm:t>
        <a:bodyPr/>
        <a:lstStyle/>
        <a:p>
          <a:endParaRPr lang="en-US"/>
        </a:p>
      </dgm:t>
    </dgm:pt>
    <dgm:pt modelId="{85E7CAE6-7E28-4970-B020-DF9AAF8DFFA6}">
      <dgm:prSet/>
      <dgm:spPr>
        <a:solidFill>
          <a:schemeClr val="tx2"/>
        </a:solidFill>
      </dgm:spPr>
      <dgm:t>
        <a:bodyPr anchor="ctr"/>
        <a:lstStyle/>
        <a:p>
          <a:r>
            <a:rPr lang="en-US" baseline="0"/>
            <a:t>Transaction(s)</a:t>
          </a:r>
          <a:endParaRPr lang="en-US"/>
        </a:p>
      </dgm:t>
    </dgm:pt>
    <dgm:pt modelId="{C810F3CB-85C4-4EE9-9D9A-15ADD2B5FBA2}" type="parTrans" cxnId="{02118310-951F-47BE-BCB9-BDF0EBBF3D8E}">
      <dgm:prSet/>
      <dgm:spPr/>
      <dgm:t>
        <a:bodyPr/>
        <a:lstStyle/>
        <a:p>
          <a:endParaRPr lang="en-US"/>
        </a:p>
      </dgm:t>
    </dgm:pt>
    <dgm:pt modelId="{347CDFC3-93FB-4BD0-BC52-471A5764B554}" type="sibTrans" cxnId="{02118310-951F-47BE-BCB9-BDF0EBBF3D8E}">
      <dgm:prSet/>
      <dgm:spPr/>
      <dgm:t>
        <a:bodyPr/>
        <a:lstStyle/>
        <a:p>
          <a:endParaRPr lang="en-US"/>
        </a:p>
      </dgm:t>
    </dgm:pt>
    <dgm:pt modelId="{7C3B7275-D028-49A6-B79E-750981EC99A0}">
      <dgm:prSet/>
      <dgm:spPr>
        <a:solidFill>
          <a:schemeClr val="tx2"/>
        </a:solidFill>
      </dgm:spPr>
      <dgm:t>
        <a:bodyPr anchor="ctr"/>
        <a:lstStyle/>
        <a:p>
          <a:r>
            <a:rPr lang="en-US" baseline="0"/>
            <a:t>Assess whether each party has substantive rights and substantive obligations</a:t>
          </a:r>
          <a:endParaRPr lang="en-US"/>
        </a:p>
      </dgm:t>
    </dgm:pt>
    <dgm:pt modelId="{1FFC6A5F-AA68-47B7-BBBB-D5519E8D1198}" type="parTrans" cxnId="{C54D564C-3782-4CCF-9055-7747C87DBE92}">
      <dgm:prSet/>
      <dgm:spPr/>
      <dgm:t>
        <a:bodyPr/>
        <a:lstStyle/>
        <a:p>
          <a:endParaRPr lang="en-US"/>
        </a:p>
      </dgm:t>
    </dgm:pt>
    <dgm:pt modelId="{BAAC4ACC-D846-495B-ADB8-87184F983078}" type="sibTrans" cxnId="{C54D564C-3782-4CCF-9055-7747C87DBE92}">
      <dgm:prSet/>
      <dgm:spPr/>
      <dgm:t>
        <a:bodyPr/>
        <a:lstStyle/>
        <a:p>
          <a:endParaRPr lang="en-US"/>
        </a:p>
      </dgm:t>
    </dgm:pt>
    <dgm:pt modelId="{47E8974B-0338-445A-A349-F5DEB184691A}">
      <dgm:prSet/>
      <dgm:spPr>
        <a:solidFill>
          <a:schemeClr val="tx2"/>
        </a:solidFill>
      </dgm:spPr>
      <dgm:t>
        <a:bodyPr anchor="ctr"/>
        <a:lstStyle/>
        <a:p>
          <a:r>
            <a:rPr lang="en-US" baseline="0"/>
            <a:t>Determine whether there is interdependence between each set of rights and obligations</a:t>
          </a:r>
          <a:endParaRPr lang="en-US"/>
        </a:p>
      </dgm:t>
    </dgm:pt>
    <dgm:pt modelId="{535AB69B-DA5C-4071-BE66-68FA5AA1EDDD}" type="parTrans" cxnId="{0EBDFD2F-4E59-457B-BEC1-A4DEEC368CEA}">
      <dgm:prSet/>
      <dgm:spPr/>
      <dgm:t>
        <a:bodyPr/>
        <a:lstStyle/>
        <a:p>
          <a:endParaRPr lang="en-US"/>
        </a:p>
      </dgm:t>
    </dgm:pt>
    <dgm:pt modelId="{D4A42E01-878F-4A1B-A000-55C237903783}" type="sibTrans" cxnId="{0EBDFD2F-4E59-457B-BEC1-A4DEEC368CEA}">
      <dgm:prSet/>
      <dgm:spPr/>
      <dgm:t>
        <a:bodyPr/>
        <a:lstStyle/>
        <a:p>
          <a:endParaRPr lang="en-US"/>
        </a:p>
      </dgm:t>
    </dgm:pt>
    <dgm:pt modelId="{4E7F6566-2A69-4CF4-9809-E3EA4B8FE51A}" type="pres">
      <dgm:prSet presAssocID="{46ECF47A-DB4B-4239-BA91-D78248ABB053}" presName="CompostProcess" presStyleCnt="0">
        <dgm:presLayoutVars>
          <dgm:dir/>
          <dgm:resizeHandles val="exact"/>
        </dgm:presLayoutVars>
      </dgm:prSet>
      <dgm:spPr/>
    </dgm:pt>
    <dgm:pt modelId="{50227AE5-12CB-438B-A148-9008F651BC08}" type="pres">
      <dgm:prSet presAssocID="{46ECF47A-DB4B-4239-BA91-D78248ABB053}" presName="arrow" presStyleLbl="bgShp" presStyleIdx="0" presStyleCnt="1"/>
      <dgm:spPr>
        <a:solidFill>
          <a:schemeClr val="accent2">
            <a:lumMod val="10000"/>
            <a:lumOff val="90000"/>
          </a:schemeClr>
        </a:solidFill>
        <a:ln w="28575">
          <a:solidFill>
            <a:schemeClr val="tx2"/>
          </a:solidFill>
        </a:ln>
      </dgm:spPr>
    </dgm:pt>
    <dgm:pt modelId="{8C6867F0-8951-4480-BECF-FE00B901EB3B}" type="pres">
      <dgm:prSet presAssocID="{46ECF47A-DB4B-4239-BA91-D78248ABB053}" presName="linearProcess" presStyleCnt="0"/>
      <dgm:spPr/>
    </dgm:pt>
    <dgm:pt modelId="{4CBC621A-8371-42AA-A7E6-DC2E911523B7}" type="pres">
      <dgm:prSet presAssocID="{5FD82465-2E09-487D-BECE-D066FC186885}" presName="textNode" presStyleLbl="node1" presStyleIdx="0" presStyleCnt="3">
        <dgm:presLayoutVars>
          <dgm:bulletEnabled val="1"/>
        </dgm:presLayoutVars>
      </dgm:prSet>
      <dgm:spPr/>
    </dgm:pt>
    <dgm:pt modelId="{6AE541C9-6784-4362-ACA1-359F98B968F2}" type="pres">
      <dgm:prSet presAssocID="{8A072D14-DE8D-4129-B36B-126C97CC8DB8}" presName="sibTrans" presStyleCnt="0"/>
      <dgm:spPr/>
    </dgm:pt>
    <dgm:pt modelId="{545B8780-59CD-44E8-B14B-03D05CEE7134}" type="pres">
      <dgm:prSet presAssocID="{7C3B7275-D028-49A6-B79E-750981EC99A0}" presName="textNode" presStyleLbl="node1" presStyleIdx="1" presStyleCnt="3">
        <dgm:presLayoutVars>
          <dgm:bulletEnabled val="1"/>
        </dgm:presLayoutVars>
      </dgm:prSet>
      <dgm:spPr/>
    </dgm:pt>
    <dgm:pt modelId="{7AA1027B-0E90-4B5E-8A2F-247FE7D8D110}" type="pres">
      <dgm:prSet presAssocID="{BAAC4ACC-D846-495B-ADB8-87184F983078}" presName="sibTrans" presStyleCnt="0"/>
      <dgm:spPr/>
    </dgm:pt>
    <dgm:pt modelId="{28A2202E-B309-47DE-81F4-8444AD6FC939}" type="pres">
      <dgm:prSet presAssocID="{47E8974B-0338-445A-A349-F5DEB184691A}" presName="textNode" presStyleLbl="node1" presStyleIdx="2" presStyleCnt="3">
        <dgm:presLayoutVars>
          <dgm:bulletEnabled val="1"/>
        </dgm:presLayoutVars>
      </dgm:prSet>
      <dgm:spPr/>
    </dgm:pt>
  </dgm:ptLst>
  <dgm:cxnLst>
    <dgm:cxn modelId="{82671906-573A-40C7-BDA9-CFAF02DFA849}" type="presOf" srcId="{B28389CA-45ED-49ED-900B-F31A6C55C3C3}" destId="{4CBC621A-8371-42AA-A7E6-DC2E911523B7}" srcOrd="0" destOrd="1" presId="urn:microsoft.com/office/officeart/2005/8/layout/hProcess9"/>
    <dgm:cxn modelId="{CAC13E0A-8981-4E4D-8E1B-E4FE6459B8A7}" type="presOf" srcId="{46ECF47A-DB4B-4239-BA91-D78248ABB053}" destId="{4E7F6566-2A69-4CF4-9809-E3EA4B8FE51A}" srcOrd="0" destOrd="0" presId="urn:microsoft.com/office/officeart/2005/8/layout/hProcess9"/>
    <dgm:cxn modelId="{02118310-951F-47BE-BCB9-BDF0EBBF3D8E}" srcId="{5FD82465-2E09-487D-BECE-D066FC186885}" destId="{85E7CAE6-7E28-4970-B020-DF9AAF8DFFA6}" srcOrd="1" destOrd="0" parTransId="{C810F3CB-85C4-4EE9-9D9A-15ADD2B5FBA2}" sibTransId="{347CDFC3-93FB-4BD0-BC52-471A5764B554}"/>
    <dgm:cxn modelId="{0ABF7F29-FB39-4176-AE93-CF035BD5B862}" type="presOf" srcId="{47E8974B-0338-445A-A349-F5DEB184691A}" destId="{28A2202E-B309-47DE-81F4-8444AD6FC939}" srcOrd="0" destOrd="0" presId="urn:microsoft.com/office/officeart/2005/8/layout/hProcess9"/>
    <dgm:cxn modelId="{052EC82E-8EC7-491F-9563-4E390A1EE789}" srcId="{46ECF47A-DB4B-4239-BA91-D78248ABB053}" destId="{5FD82465-2E09-487D-BECE-D066FC186885}" srcOrd="0" destOrd="0" parTransId="{959ECE7A-3474-4F81-83E5-5CDCE816F0A1}" sibTransId="{8A072D14-DE8D-4129-B36B-126C97CC8DB8}"/>
    <dgm:cxn modelId="{0EBDFD2F-4E59-457B-BEC1-A4DEEC368CEA}" srcId="{46ECF47A-DB4B-4239-BA91-D78248ABB053}" destId="{47E8974B-0338-445A-A349-F5DEB184691A}" srcOrd="2" destOrd="0" parTransId="{535AB69B-DA5C-4071-BE66-68FA5AA1EDDD}" sibTransId="{D4A42E01-878F-4A1B-A000-55C237903783}"/>
    <dgm:cxn modelId="{C776EA49-9A08-40F7-8C8A-C3B033F2F8EA}" type="presOf" srcId="{7C3B7275-D028-49A6-B79E-750981EC99A0}" destId="{545B8780-59CD-44E8-B14B-03D05CEE7134}" srcOrd="0" destOrd="0" presId="urn:microsoft.com/office/officeart/2005/8/layout/hProcess9"/>
    <dgm:cxn modelId="{C54D564C-3782-4CCF-9055-7747C87DBE92}" srcId="{46ECF47A-DB4B-4239-BA91-D78248ABB053}" destId="{7C3B7275-D028-49A6-B79E-750981EC99A0}" srcOrd="1" destOrd="0" parTransId="{1FFC6A5F-AA68-47B7-BBBB-D5519E8D1198}" sibTransId="{BAAC4ACC-D846-495B-ADB8-87184F983078}"/>
    <dgm:cxn modelId="{7EE771B4-628F-4FB6-99D3-8F500792BA00}" srcId="{5FD82465-2E09-487D-BECE-D066FC186885}" destId="{B28389CA-45ED-49ED-900B-F31A6C55C3C3}" srcOrd="0" destOrd="0" parTransId="{F68B5961-F8AA-4DBF-B030-5A35FFAA67CF}" sibTransId="{A3C791F5-D705-4C3B-848A-952ED326B06A}"/>
    <dgm:cxn modelId="{977BC4C8-12AC-4602-8D7E-E4CE96718330}" type="presOf" srcId="{5FD82465-2E09-487D-BECE-D066FC186885}" destId="{4CBC621A-8371-42AA-A7E6-DC2E911523B7}" srcOrd="0" destOrd="0" presId="urn:microsoft.com/office/officeart/2005/8/layout/hProcess9"/>
    <dgm:cxn modelId="{3D71F1D7-2CA5-4BA6-932C-DD9ECA4CCBAD}" type="presOf" srcId="{85E7CAE6-7E28-4970-B020-DF9AAF8DFFA6}" destId="{4CBC621A-8371-42AA-A7E6-DC2E911523B7}" srcOrd="0" destOrd="2" presId="urn:microsoft.com/office/officeart/2005/8/layout/hProcess9"/>
    <dgm:cxn modelId="{6A632A16-BD3F-4363-AC21-6B9B60057918}" type="presParOf" srcId="{4E7F6566-2A69-4CF4-9809-E3EA4B8FE51A}" destId="{50227AE5-12CB-438B-A148-9008F651BC08}" srcOrd="0" destOrd="0" presId="urn:microsoft.com/office/officeart/2005/8/layout/hProcess9"/>
    <dgm:cxn modelId="{CCE69961-DA5C-4F28-B0B4-63A20345FF3B}" type="presParOf" srcId="{4E7F6566-2A69-4CF4-9809-E3EA4B8FE51A}" destId="{8C6867F0-8951-4480-BECF-FE00B901EB3B}" srcOrd="1" destOrd="0" presId="urn:microsoft.com/office/officeart/2005/8/layout/hProcess9"/>
    <dgm:cxn modelId="{574CDDC4-186C-45E4-9F0E-CDA76EAC09C0}" type="presParOf" srcId="{8C6867F0-8951-4480-BECF-FE00B901EB3B}" destId="{4CBC621A-8371-42AA-A7E6-DC2E911523B7}" srcOrd="0" destOrd="0" presId="urn:microsoft.com/office/officeart/2005/8/layout/hProcess9"/>
    <dgm:cxn modelId="{9AD62CC5-D1FE-4F20-9D52-EC040A83EC91}" type="presParOf" srcId="{8C6867F0-8951-4480-BECF-FE00B901EB3B}" destId="{6AE541C9-6784-4362-ACA1-359F98B968F2}" srcOrd="1" destOrd="0" presId="urn:microsoft.com/office/officeart/2005/8/layout/hProcess9"/>
    <dgm:cxn modelId="{A5017F88-24E8-4F85-B4C8-32D43F2B16B2}" type="presParOf" srcId="{8C6867F0-8951-4480-BECF-FE00B901EB3B}" destId="{545B8780-59CD-44E8-B14B-03D05CEE7134}" srcOrd="2" destOrd="0" presId="urn:microsoft.com/office/officeart/2005/8/layout/hProcess9"/>
    <dgm:cxn modelId="{C3AF7080-84EE-4F89-8303-153EBDF4DA24}" type="presParOf" srcId="{8C6867F0-8951-4480-BECF-FE00B901EB3B}" destId="{7AA1027B-0E90-4B5E-8A2F-247FE7D8D110}" srcOrd="3" destOrd="0" presId="urn:microsoft.com/office/officeart/2005/8/layout/hProcess9"/>
    <dgm:cxn modelId="{1291DF4B-4524-4D56-B6C1-22D25D234CF6}" type="presParOf" srcId="{8C6867F0-8951-4480-BECF-FE00B901EB3B}" destId="{28A2202E-B309-47DE-81F4-8444AD6FC93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8DF320-E4F0-4898-9928-B0E8EA3F79E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6321F3A4-9611-475F-A5E0-7111C673DF3A}">
      <dgm:prSet/>
      <dgm:spPr>
        <a:solidFill>
          <a:schemeClr val="tx2"/>
        </a:solidFill>
      </dgm:spPr>
      <dgm:t>
        <a:bodyPr/>
        <a:lstStyle/>
        <a:p>
          <a:r>
            <a:rPr lang="en-US" baseline="0"/>
            <a:t>More subcategories</a:t>
          </a:r>
          <a:endParaRPr lang="en-US"/>
        </a:p>
      </dgm:t>
    </dgm:pt>
    <dgm:pt modelId="{B3B53628-7DC6-4B6F-BA21-53255142FF8E}" type="parTrans" cxnId="{4747CAEC-61AE-4888-8E95-5AA2CAFAB5E2}">
      <dgm:prSet/>
      <dgm:spPr/>
      <dgm:t>
        <a:bodyPr/>
        <a:lstStyle/>
        <a:p>
          <a:endParaRPr lang="en-US"/>
        </a:p>
      </dgm:t>
    </dgm:pt>
    <dgm:pt modelId="{74CAF56E-3708-4182-9D9E-16C912845949}" type="sibTrans" cxnId="{4747CAEC-61AE-4888-8E95-5AA2CAFAB5E2}">
      <dgm:prSet/>
      <dgm:spPr/>
      <dgm:t>
        <a:bodyPr/>
        <a:lstStyle/>
        <a:p>
          <a:endParaRPr lang="en-US"/>
        </a:p>
      </dgm:t>
    </dgm:pt>
    <dgm:pt modelId="{FB18982E-97F7-4F34-94CA-325957CC25B8}">
      <dgm:prSet/>
      <dgm:spPr>
        <a:solidFill>
          <a:schemeClr val="bg2"/>
        </a:solidFill>
      </dgm:spPr>
      <dgm:t>
        <a:bodyPr/>
        <a:lstStyle/>
        <a:p>
          <a:r>
            <a:rPr lang="en-US" baseline="0"/>
            <a:t>Clarifies receivable (and payable) for each subcategory</a:t>
          </a:r>
          <a:endParaRPr lang="en-US"/>
        </a:p>
      </dgm:t>
    </dgm:pt>
    <dgm:pt modelId="{5583121F-8125-46B9-BF07-6DCECDDA1EB0}" type="parTrans" cxnId="{CF24FACC-A5DC-4DCA-9128-9D46A25B9045}">
      <dgm:prSet/>
      <dgm:spPr/>
      <dgm:t>
        <a:bodyPr/>
        <a:lstStyle/>
        <a:p>
          <a:endParaRPr lang="en-US"/>
        </a:p>
      </dgm:t>
    </dgm:pt>
    <dgm:pt modelId="{8CFA9C71-9640-46BC-87A9-384E399360E6}" type="sibTrans" cxnId="{CF24FACC-A5DC-4DCA-9128-9D46A25B9045}">
      <dgm:prSet/>
      <dgm:spPr/>
      <dgm:t>
        <a:bodyPr/>
        <a:lstStyle/>
        <a:p>
          <a:endParaRPr lang="en-US"/>
        </a:p>
      </dgm:t>
    </dgm:pt>
    <dgm:pt modelId="{539441D3-3EF9-4D94-BA92-942A6A00B52D}">
      <dgm:prSet/>
      <dgm:spPr/>
      <dgm:t>
        <a:bodyPr/>
        <a:lstStyle/>
        <a:p>
          <a:r>
            <a:rPr lang="en-US" baseline="0">
              <a:solidFill>
                <a:schemeClr val="tx2"/>
              </a:solidFill>
            </a:rPr>
            <a:t>Clarifies grants-in-aid from states</a:t>
          </a:r>
          <a:endParaRPr lang="en-US">
            <a:solidFill>
              <a:schemeClr val="tx2"/>
            </a:solidFill>
          </a:endParaRPr>
        </a:p>
      </dgm:t>
    </dgm:pt>
    <dgm:pt modelId="{78CEA241-9556-42D5-8909-77DDEA5DBF29}" type="parTrans" cxnId="{7062B40B-11F3-40E7-B004-A199A745F5AD}">
      <dgm:prSet/>
      <dgm:spPr/>
      <dgm:t>
        <a:bodyPr/>
        <a:lstStyle/>
        <a:p>
          <a:endParaRPr lang="en-US"/>
        </a:p>
      </dgm:t>
    </dgm:pt>
    <dgm:pt modelId="{E4E26B8D-4067-4475-B1BC-9B0FF7DC6BD0}" type="sibTrans" cxnId="{7062B40B-11F3-40E7-B004-A199A745F5AD}">
      <dgm:prSet/>
      <dgm:spPr/>
      <dgm:t>
        <a:bodyPr/>
        <a:lstStyle/>
        <a:p>
          <a:endParaRPr lang="en-US"/>
        </a:p>
      </dgm:t>
    </dgm:pt>
    <dgm:pt modelId="{757DBCCD-2894-4069-9BC1-B1AF90AAB899}">
      <dgm:prSet/>
      <dgm:spPr/>
      <dgm:t>
        <a:bodyPr/>
        <a:lstStyle/>
        <a:p>
          <a:r>
            <a:rPr lang="en-US" baseline="0">
              <a:solidFill>
                <a:schemeClr val="tx2"/>
              </a:solidFill>
            </a:rPr>
            <a:t>Clarifies grants </a:t>
          </a:r>
          <a:br>
            <a:rPr lang="en-US" baseline="0">
              <a:solidFill>
                <a:schemeClr val="tx2"/>
              </a:solidFill>
            </a:rPr>
          </a:br>
          <a:r>
            <a:rPr lang="en-US" baseline="0">
              <a:solidFill>
                <a:schemeClr val="tx2"/>
              </a:solidFill>
            </a:rPr>
            <a:t>with qualifying requirements</a:t>
          </a:r>
          <a:endParaRPr lang="en-US">
            <a:solidFill>
              <a:schemeClr val="tx2"/>
            </a:solidFill>
          </a:endParaRPr>
        </a:p>
      </dgm:t>
    </dgm:pt>
    <dgm:pt modelId="{0E05E749-03D9-4283-8C0A-941C06785BB6}" type="parTrans" cxnId="{7F1E730E-6640-448A-B9C8-BD83539A3676}">
      <dgm:prSet/>
      <dgm:spPr/>
      <dgm:t>
        <a:bodyPr/>
        <a:lstStyle/>
        <a:p>
          <a:endParaRPr lang="en-US"/>
        </a:p>
      </dgm:t>
    </dgm:pt>
    <dgm:pt modelId="{DACE59C4-3E59-407D-8597-C258D9D95D62}" type="sibTrans" cxnId="{7F1E730E-6640-448A-B9C8-BD83539A3676}">
      <dgm:prSet/>
      <dgm:spPr/>
      <dgm:t>
        <a:bodyPr/>
        <a:lstStyle/>
        <a:p>
          <a:endParaRPr lang="en-US"/>
        </a:p>
      </dgm:t>
    </dgm:pt>
    <dgm:pt modelId="{D953CE19-03CD-4D27-B865-60202D2B6637}">
      <dgm:prSet/>
      <dgm:spPr>
        <a:solidFill>
          <a:schemeClr val="bg2"/>
        </a:solidFill>
      </dgm:spPr>
      <dgm:t>
        <a:bodyPr/>
        <a:lstStyle/>
        <a:p>
          <a:r>
            <a:rPr lang="en-US" baseline="0"/>
            <a:t>Removes options for property taxes</a:t>
          </a:r>
          <a:endParaRPr lang="en-US"/>
        </a:p>
      </dgm:t>
    </dgm:pt>
    <dgm:pt modelId="{B5B65709-65FF-4D36-8B90-E70232E05E2E}" type="parTrans" cxnId="{37D9A1AE-56F4-4122-A867-F8A792459F6E}">
      <dgm:prSet/>
      <dgm:spPr/>
      <dgm:t>
        <a:bodyPr/>
        <a:lstStyle/>
        <a:p>
          <a:endParaRPr lang="en-US"/>
        </a:p>
      </dgm:t>
    </dgm:pt>
    <dgm:pt modelId="{FC148DB3-B5E0-4F84-AA45-9294FFC09F24}" type="sibTrans" cxnId="{37D9A1AE-56F4-4122-A867-F8A792459F6E}">
      <dgm:prSet/>
      <dgm:spPr/>
      <dgm:t>
        <a:bodyPr/>
        <a:lstStyle/>
        <a:p>
          <a:endParaRPr lang="en-US"/>
        </a:p>
      </dgm:t>
    </dgm:pt>
    <dgm:pt modelId="{63346FF3-0656-417A-BBF3-499908E253E3}">
      <dgm:prSet/>
      <dgm:spPr/>
      <dgm:t>
        <a:bodyPr/>
        <a:lstStyle/>
        <a:p>
          <a:r>
            <a:rPr lang="en-US" baseline="0">
              <a:solidFill>
                <a:schemeClr val="tx2"/>
              </a:solidFill>
            </a:rPr>
            <a:t>Clarifies shared revenue</a:t>
          </a:r>
          <a:endParaRPr lang="en-US">
            <a:solidFill>
              <a:schemeClr val="tx2"/>
            </a:solidFill>
          </a:endParaRPr>
        </a:p>
      </dgm:t>
    </dgm:pt>
    <dgm:pt modelId="{833FFDBC-DBB1-4361-A33C-D465D216A0EF}" type="parTrans" cxnId="{106806AD-961A-4825-B149-56A2D3D97CC6}">
      <dgm:prSet/>
      <dgm:spPr/>
      <dgm:t>
        <a:bodyPr/>
        <a:lstStyle/>
        <a:p>
          <a:endParaRPr lang="en-US"/>
        </a:p>
      </dgm:t>
    </dgm:pt>
    <dgm:pt modelId="{9E0CCC6D-1469-4162-BB52-D095DB5CFC86}" type="sibTrans" cxnId="{106806AD-961A-4825-B149-56A2D3D97CC6}">
      <dgm:prSet/>
      <dgm:spPr/>
      <dgm:t>
        <a:bodyPr/>
        <a:lstStyle/>
        <a:p>
          <a:endParaRPr lang="en-US"/>
        </a:p>
      </dgm:t>
    </dgm:pt>
    <dgm:pt modelId="{DE4573C0-E63E-4973-ABC1-A04DDFAC06EE}" type="pres">
      <dgm:prSet presAssocID="{9C8DF320-E4F0-4898-9928-B0E8EA3F79E4}" presName="Name0" presStyleCnt="0">
        <dgm:presLayoutVars>
          <dgm:chPref val="1"/>
          <dgm:dir/>
          <dgm:animOne val="branch"/>
          <dgm:animLvl val="lvl"/>
          <dgm:resizeHandles/>
        </dgm:presLayoutVars>
      </dgm:prSet>
      <dgm:spPr/>
    </dgm:pt>
    <dgm:pt modelId="{E1BB2342-BDFE-4D12-90C6-4B28113C5B72}" type="pres">
      <dgm:prSet presAssocID="{6321F3A4-9611-475F-A5E0-7111C673DF3A}" presName="vertOne" presStyleCnt="0"/>
      <dgm:spPr/>
    </dgm:pt>
    <dgm:pt modelId="{CB7E63B4-9E11-4D5E-84B0-524EEACF998F}" type="pres">
      <dgm:prSet presAssocID="{6321F3A4-9611-475F-A5E0-7111C673DF3A}" presName="txOne" presStyleLbl="node0" presStyleIdx="0" presStyleCnt="1">
        <dgm:presLayoutVars>
          <dgm:chPref val="3"/>
        </dgm:presLayoutVars>
      </dgm:prSet>
      <dgm:spPr/>
    </dgm:pt>
    <dgm:pt modelId="{2428C15D-1B10-49CD-826C-8230482B081F}" type="pres">
      <dgm:prSet presAssocID="{6321F3A4-9611-475F-A5E0-7111C673DF3A}" presName="parTransOne" presStyleCnt="0"/>
      <dgm:spPr/>
    </dgm:pt>
    <dgm:pt modelId="{9F593C6A-2321-4139-96D5-F34A55D70346}" type="pres">
      <dgm:prSet presAssocID="{6321F3A4-9611-475F-A5E0-7111C673DF3A}" presName="horzOne" presStyleCnt="0"/>
      <dgm:spPr/>
    </dgm:pt>
    <dgm:pt modelId="{50E87B8D-70D7-45FB-9417-B361DEC5B7BF}" type="pres">
      <dgm:prSet presAssocID="{FB18982E-97F7-4F34-94CA-325957CC25B8}" presName="vertTwo" presStyleCnt="0"/>
      <dgm:spPr/>
    </dgm:pt>
    <dgm:pt modelId="{45C31CC6-D6C2-4439-B573-D5B094A18688}" type="pres">
      <dgm:prSet presAssocID="{FB18982E-97F7-4F34-94CA-325957CC25B8}" presName="txTwo" presStyleLbl="node2" presStyleIdx="0" presStyleCnt="2">
        <dgm:presLayoutVars>
          <dgm:chPref val="3"/>
        </dgm:presLayoutVars>
      </dgm:prSet>
      <dgm:spPr/>
    </dgm:pt>
    <dgm:pt modelId="{DE95DBDD-4F5F-4383-A6E4-342986DD16C4}" type="pres">
      <dgm:prSet presAssocID="{FB18982E-97F7-4F34-94CA-325957CC25B8}" presName="parTransTwo" presStyleCnt="0"/>
      <dgm:spPr/>
    </dgm:pt>
    <dgm:pt modelId="{5177E671-46DB-4468-B57F-6E0D44AC749F}" type="pres">
      <dgm:prSet presAssocID="{FB18982E-97F7-4F34-94CA-325957CC25B8}" presName="horzTwo" presStyleCnt="0"/>
      <dgm:spPr/>
    </dgm:pt>
    <dgm:pt modelId="{4A94D891-03EE-44E4-BC1C-CAC017C1371D}" type="pres">
      <dgm:prSet presAssocID="{539441D3-3EF9-4D94-BA92-942A6A00B52D}" presName="vertThree" presStyleCnt="0"/>
      <dgm:spPr/>
    </dgm:pt>
    <dgm:pt modelId="{C53A847C-3FBD-457F-9E4B-4EA30A3D1D6B}" type="pres">
      <dgm:prSet presAssocID="{539441D3-3EF9-4D94-BA92-942A6A00B52D}" presName="txThree" presStyleLbl="node3" presStyleIdx="0" presStyleCnt="3">
        <dgm:presLayoutVars>
          <dgm:chPref val="3"/>
        </dgm:presLayoutVars>
      </dgm:prSet>
      <dgm:spPr/>
    </dgm:pt>
    <dgm:pt modelId="{F27D0034-4BC8-4759-8117-DEE8755B9847}" type="pres">
      <dgm:prSet presAssocID="{539441D3-3EF9-4D94-BA92-942A6A00B52D}" presName="horzThree" presStyleCnt="0"/>
      <dgm:spPr/>
    </dgm:pt>
    <dgm:pt modelId="{7578C426-B371-4C45-BBFA-F7FC9E098EE6}" type="pres">
      <dgm:prSet presAssocID="{E4E26B8D-4067-4475-B1BC-9B0FF7DC6BD0}" presName="sibSpaceThree" presStyleCnt="0"/>
      <dgm:spPr/>
    </dgm:pt>
    <dgm:pt modelId="{D99842EE-E82E-477A-89D5-0FBEF0664211}" type="pres">
      <dgm:prSet presAssocID="{757DBCCD-2894-4069-9BC1-B1AF90AAB899}" presName="vertThree" presStyleCnt="0"/>
      <dgm:spPr/>
    </dgm:pt>
    <dgm:pt modelId="{BD3EB50E-524E-4E95-9D38-EFC3A4FCA03E}" type="pres">
      <dgm:prSet presAssocID="{757DBCCD-2894-4069-9BC1-B1AF90AAB899}" presName="txThree" presStyleLbl="node3" presStyleIdx="1" presStyleCnt="3">
        <dgm:presLayoutVars>
          <dgm:chPref val="3"/>
        </dgm:presLayoutVars>
      </dgm:prSet>
      <dgm:spPr/>
    </dgm:pt>
    <dgm:pt modelId="{B5BD52EC-0C95-4877-93B8-27A237C54B28}" type="pres">
      <dgm:prSet presAssocID="{757DBCCD-2894-4069-9BC1-B1AF90AAB899}" presName="horzThree" presStyleCnt="0"/>
      <dgm:spPr/>
    </dgm:pt>
    <dgm:pt modelId="{77A3C59D-A880-4177-851B-1D487E40A61B}" type="pres">
      <dgm:prSet presAssocID="{8CFA9C71-9640-46BC-87A9-384E399360E6}" presName="sibSpaceTwo" presStyleCnt="0"/>
      <dgm:spPr/>
    </dgm:pt>
    <dgm:pt modelId="{A330B3C2-1639-4923-8FC4-AC81F3EEE988}" type="pres">
      <dgm:prSet presAssocID="{D953CE19-03CD-4D27-B865-60202D2B6637}" presName="vertTwo" presStyleCnt="0"/>
      <dgm:spPr/>
    </dgm:pt>
    <dgm:pt modelId="{4AF618BF-326B-4DCC-A337-75F307E1E69C}" type="pres">
      <dgm:prSet presAssocID="{D953CE19-03CD-4D27-B865-60202D2B6637}" presName="txTwo" presStyleLbl="node2" presStyleIdx="1" presStyleCnt="2">
        <dgm:presLayoutVars>
          <dgm:chPref val="3"/>
        </dgm:presLayoutVars>
      </dgm:prSet>
      <dgm:spPr/>
    </dgm:pt>
    <dgm:pt modelId="{E4C232C8-5570-49C1-9F95-053F5851361C}" type="pres">
      <dgm:prSet presAssocID="{D953CE19-03CD-4D27-B865-60202D2B6637}" presName="parTransTwo" presStyleCnt="0"/>
      <dgm:spPr/>
    </dgm:pt>
    <dgm:pt modelId="{EB3B027C-268F-49FE-AF89-9D2F39A577BF}" type="pres">
      <dgm:prSet presAssocID="{D953CE19-03CD-4D27-B865-60202D2B6637}" presName="horzTwo" presStyleCnt="0"/>
      <dgm:spPr/>
    </dgm:pt>
    <dgm:pt modelId="{3545CC21-ADDD-4D2E-9048-D04DD540F5D5}" type="pres">
      <dgm:prSet presAssocID="{63346FF3-0656-417A-BBF3-499908E253E3}" presName="vertThree" presStyleCnt="0"/>
      <dgm:spPr/>
    </dgm:pt>
    <dgm:pt modelId="{572F3C17-D3B6-45CC-B5A3-CF31E238290A}" type="pres">
      <dgm:prSet presAssocID="{63346FF3-0656-417A-BBF3-499908E253E3}" presName="txThree" presStyleLbl="node3" presStyleIdx="2" presStyleCnt="3">
        <dgm:presLayoutVars>
          <dgm:chPref val="3"/>
        </dgm:presLayoutVars>
      </dgm:prSet>
      <dgm:spPr/>
    </dgm:pt>
    <dgm:pt modelId="{40A8F3CA-A193-477D-B3F3-1BC2697C7665}" type="pres">
      <dgm:prSet presAssocID="{63346FF3-0656-417A-BBF3-499908E253E3}" presName="horzThree" presStyleCnt="0"/>
      <dgm:spPr/>
    </dgm:pt>
  </dgm:ptLst>
  <dgm:cxnLst>
    <dgm:cxn modelId="{7062B40B-11F3-40E7-B004-A199A745F5AD}" srcId="{FB18982E-97F7-4F34-94CA-325957CC25B8}" destId="{539441D3-3EF9-4D94-BA92-942A6A00B52D}" srcOrd="0" destOrd="0" parTransId="{78CEA241-9556-42D5-8909-77DDEA5DBF29}" sibTransId="{E4E26B8D-4067-4475-B1BC-9B0FF7DC6BD0}"/>
    <dgm:cxn modelId="{7F1E730E-6640-448A-B9C8-BD83539A3676}" srcId="{FB18982E-97F7-4F34-94CA-325957CC25B8}" destId="{757DBCCD-2894-4069-9BC1-B1AF90AAB899}" srcOrd="1" destOrd="0" parTransId="{0E05E749-03D9-4283-8C0A-941C06785BB6}" sibTransId="{DACE59C4-3E59-407D-8597-C258D9D95D62}"/>
    <dgm:cxn modelId="{76CB5820-F982-405D-9062-6339E2D64B98}" type="presOf" srcId="{D953CE19-03CD-4D27-B865-60202D2B6637}" destId="{4AF618BF-326B-4DCC-A337-75F307E1E69C}" srcOrd="0" destOrd="0" presId="urn:microsoft.com/office/officeart/2005/8/layout/hierarchy4"/>
    <dgm:cxn modelId="{2EBD1978-AC5D-4DD0-BCD3-9136F9D7541C}" type="presOf" srcId="{757DBCCD-2894-4069-9BC1-B1AF90AAB899}" destId="{BD3EB50E-524E-4E95-9D38-EFC3A4FCA03E}" srcOrd="0" destOrd="0" presId="urn:microsoft.com/office/officeart/2005/8/layout/hierarchy4"/>
    <dgm:cxn modelId="{CF66A889-5CF2-432D-AC10-937A75BBFD02}" type="presOf" srcId="{FB18982E-97F7-4F34-94CA-325957CC25B8}" destId="{45C31CC6-D6C2-4439-B573-D5B094A18688}" srcOrd="0" destOrd="0" presId="urn:microsoft.com/office/officeart/2005/8/layout/hierarchy4"/>
    <dgm:cxn modelId="{6A16178A-970B-4E5A-B0D2-3C3DF6D369DD}" type="presOf" srcId="{539441D3-3EF9-4D94-BA92-942A6A00B52D}" destId="{C53A847C-3FBD-457F-9E4B-4EA30A3D1D6B}" srcOrd="0" destOrd="0" presId="urn:microsoft.com/office/officeart/2005/8/layout/hierarchy4"/>
    <dgm:cxn modelId="{C7BE4A9A-5DF1-4E08-A713-AE69E565A144}" type="presOf" srcId="{63346FF3-0656-417A-BBF3-499908E253E3}" destId="{572F3C17-D3B6-45CC-B5A3-CF31E238290A}" srcOrd="0" destOrd="0" presId="urn:microsoft.com/office/officeart/2005/8/layout/hierarchy4"/>
    <dgm:cxn modelId="{106806AD-961A-4825-B149-56A2D3D97CC6}" srcId="{D953CE19-03CD-4D27-B865-60202D2B6637}" destId="{63346FF3-0656-417A-BBF3-499908E253E3}" srcOrd="0" destOrd="0" parTransId="{833FFDBC-DBB1-4361-A33C-D465D216A0EF}" sibTransId="{9E0CCC6D-1469-4162-BB52-D095DB5CFC86}"/>
    <dgm:cxn modelId="{37D9A1AE-56F4-4122-A867-F8A792459F6E}" srcId="{6321F3A4-9611-475F-A5E0-7111C673DF3A}" destId="{D953CE19-03CD-4D27-B865-60202D2B6637}" srcOrd="1" destOrd="0" parTransId="{B5B65709-65FF-4D36-8B90-E70232E05E2E}" sibTransId="{FC148DB3-B5E0-4F84-AA45-9294FFC09F24}"/>
    <dgm:cxn modelId="{663DEEB8-090D-4539-8761-81C462C1F411}" type="presOf" srcId="{9C8DF320-E4F0-4898-9928-B0E8EA3F79E4}" destId="{DE4573C0-E63E-4973-ABC1-A04DDFAC06EE}" srcOrd="0" destOrd="0" presId="urn:microsoft.com/office/officeart/2005/8/layout/hierarchy4"/>
    <dgm:cxn modelId="{CF24FACC-A5DC-4DCA-9128-9D46A25B9045}" srcId="{6321F3A4-9611-475F-A5E0-7111C673DF3A}" destId="{FB18982E-97F7-4F34-94CA-325957CC25B8}" srcOrd="0" destOrd="0" parTransId="{5583121F-8125-46B9-BF07-6DCECDDA1EB0}" sibTransId="{8CFA9C71-9640-46BC-87A9-384E399360E6}"/>
    <dgm:cxn modelId="{D7D5A1E7-2C12-4253-B7A9-E1F709516411}" type="presOf" srcId="{6321F3A4-9611-475F-A5E0-7111C673DF3A}" destId="{CB7E63B4-9E11-4D5E-84B0-524EEACF998F}" srcOrd="0" destOrd="0" presId="urn:microsoft.com/office/officeart/2005/8/layout/hierarchy4"/>
    <dgm:cxn modelId="{4747CAEC-61AE-4888-8E95-5AA2CAFAB5E2}" srcId="{9C8DF320-E4F0-4898-9928-B0E8EA3F79E4}" destId="{6321F3A4-9611-475F-A5E0-7111C673DF3A}" srcOrd="0" destOrd="0" parTransId="{B3B53628-7DC6-4B6F-BA21-53255142FF8E}" sibTransId="{74CAF56E-3708-4182-9D9E-16C912845949}"/>
    <dgm:cxn modelId="{842BADF9-762A-4AA4-8ECD-524245762946}" type="presParOf" srcId="{DE4573C0-E63E-4973-ABC1-A04DDFAC06EE}" destId="{E1BB2342-BDFE-4D12-90C6-4B28113C5B72}" srcOrd="0" destOrd="0" presId="urn:microsoft.com/office/officeart/2005/8/layout/hierarchy4"/>
    <dgm:cxn modelId="{79EBDDF8-CB64-49E7-9350-7F95F74407E0}" type="presParOf" srcId="{E1BB2342-BDFE-4D12-90C6-4B28113C5B72}" destId="{CB7E63B4-9E11-4D5E-84B0-524EEACF998F}" srcOrd="0" destOrd="0" presId="urn:microsoft.com/office/officeart/2005/8/layout/hierarchy4"/>
    <dgm:cxn modelId="{BA986AD2-A337-4C75-8CBC-9B5DFD1754CE}" type="presParOf" srcId="{E1BB2342-BDFE-4D12-90C6-4B28113C5B72}" destId="{2428C15D-1B10-49CD-826C-8230482B081F}" srcOrd="1" destOrd="0" presId="urn:microsoft.com/office/officeart/2005/8/layout/hierarchy4"/>
    <dgm:cxn modelId="{9C20E086-E07F-47D1-8394-42C5E21AC698}" type="presParOf" srcId="{E1BB2342-BDFE-4D12-90C6-4B28113C5B72}" destId="{9F593C6A-2321-4139-96D5-F34A55D70346}" srcOrd="2" destOrd="0" presId="urn:microsoft.com/office/officeart/2005/8/layout/hierarchy4"/>
    <dgm:cxn modelId="{ADFDAF0F-2DBA-440F-B025-3026191B8C7A}" type="presParOf" srcId="{9F593C6A-2321-4139-96D5-F34A55D70346}" destId="{50E87B8D-70D7-45FB-9417-B361DEC5B7BF}" srcOrd="0" destOrd="0" presId="urn:microsoft.com/office/officeart/2005/8/layout/hierarchy4"/>
    <dgm:cxn modelId="{37517C11-FA82-41D9-9321-433CBE27314D}" type="presParOf" srcId="{50E87B8D-70D7-45FB-9417-B361DEC5B7BF}" destId="{45C31CC6-D6C2-4439-B573-D5B094A18688}" srcOrd="0" destOrd="0" presId="urn:microsoft.com/office/officeart/2005/8/layout/hierarchy4"/>
    <dgm:cxn modelId="{1C4DA536-B836-477D-A309-ED9CBEC5F96D}" type="presParOf" srcId="{50E87B8D-70D7-45FB-9417-B361DEC5B7BF}" destId="{DE95DBDD-4F5F-4383-A6E4-342986DD16C4}" srcOrd="1" destOrd="0" presId="urn:microsoft.com/office/officeart/2005/8/layout/hierarchy4"/>
    <dgm:cxn modelId="{EADCA5A8-8BBD-4511-A6DD-E8462C9569A6}" type="presParOf" srcId="{50E87B8D-70D7-45FB-9417-B361DEC5B7BF}" destId="{5177E671-46DB-4468-B57F-6E0D44AC749F}" srcOrd="2" destOrd="0" presId="urn:microsoft.com/office/officeart/2005/8/layout/hierarchy4"/>
    <dgm:cxn modelId="{10AA52B2-E77F-4CEE-A742-D76554AC72FE}" type="presParOf" srcId="{5177E671-46DB-4468-B57F-6E0D44AC749F}" destId="{4A94D891-03EE-44E4-BC1C-CAC017C1371D}" srcOrd="0" destOrd="0" presId="urn:microsoft.com/office/officeart/2005/8/layout/hierarchy4"/>
    <dgm:cxn modelId="{7B4718C0-5952-42D1-A71B-B0885DB3334B}" type="presParOf" srcId="{4A94D891-03EE-44E4-BC1C-CAC017C1371D}" destId="{C53A847C-3FBD-457F-9E4B-4EA30A3D1D6B}" srcOrd="0" destOrd="0" presId="urn:microsoft.com/office/officeart/2005/8/layout/hierarchy4"/>
    <dgm:cxn modelId="{739301BD-4229-49F9-B2CD-B6A77A9A300A}" type="presParOf" srcId="{4A94D891-03EE-44E4-BC1C-CAC017C1371D}" destId="{F27D0034-4BC8-4759-8117-DEE8755B9847}" srcOrd="1" destOrd="0" presId="urn:microsoft.com/office/officeart/2005/8/layout/hierarchy4"/>
    <dgm:cxn modelId="{E6EE84A8-DD36-4541-9C41-3F0B63BA831C}" type="presParOf" srcId="{5177E671-46DB-4468-B57F-6E0D44AC749F}" destId="{7578C426-B371-4C45-BBFA-F7FC9E098EE6}" srcOrd="1" destOrd="0" presId="urn:microsoft.com/office/officeart/2005/8/layout/hierarchy4"/>
    <dgm:cxn modelId="{3FA5819C-84FC-448F-A03C-125B44CDDE78}" type="presParOf" srcId="{5177E671-46DB-4468-B57F-6E0D44AC749F}" destId="{D99842EE-E82E-477A-89D5-0FBEF0664211}" srcOrd="2" destOrd="0" presId="urn:microsoft.com/office/officeart/2005/8/layout/hierarchy4"/>
    <dgm:cxn modelId="{F08398C2-26E8-4B22-A4DC-4DB60F69D0D5}" type="presParOf" srcId="{D99842EE-E82E-477A-89D5-0FBEF0664211}" destId="{BD3EB50E-524E-4E95-9D38-EFC3A4FCA03E}" srcOrd="0" destOrd="0" presId="urn:microsoft.com/office/officeart/2005/8/layout/hierarchy4"/>
    <dgm:cxn modelId="{93AC7EEA-6AFB-4021-818E-F1C6E7549A29}" type="presParOf" srcId="{D99842EE-E82E-477A-89D5-0FBEF0664211}" destId="{B5BD52EC-0C95-4877-93B8-27A237C54B28}" srcOrd="1" destOrd="0" presId="urn:microsoft.com/office/officeart/2005/8/layout/hierarchy4"/>
    <dgm:cxn modelId="{808D707A-909E-40EE-ACF3-2B8EF84E02BA}" type="presParOf" srcId="{9F593C6A-2321-4139-96D5-F34A55D70346}" destId="{77A3C59D-A880-4177-851B-1D487E40A61B}" srcOrd="1" destOrd="0" presId="urn:microsoft.com/office/officeart/2005/8/layout/hierarchy4"/>
    <dgm:cxn modelId="{5064ED1C-85A2-43DB-AE5A-47FF41B5E83A}" type="presParOf" srcId="{9F593C6A-2321-4139-96D5-F34A55D70346}" destId="{A330B3C2-1639-4923-8FC4-AC81F3EEE988}" srcOrd="2" destOrd="0" presId="urn:microsoft.com/office/officeart/2005/8/layout/hierarchy4"/>
    <dgm:cxn modelId="{9D3D2403-A7F5-4A2F-8CD3-3F661761F2EF}" type="presParOf" srcId="{A330B3C2-1639-4923-8FC4-AC81F3EEE988}" destId="{4AF618BF-326B-4DCC-A337-75F307E1E69C}" srcOrd="0" destOrd="0" presId="urn:microsoft.com/office/officeart/2005/8/layout/hierarchy4"/>
    <dgm:cxn modelId="{842F6409-2D56-46DE-ABA6-622B9A89C667}" type="presParOf" srcId="{A330B3C2-1639-4923-8FC4-AC81F3EEE988}" destId="{E4C232C8-5570-49C1-9F95-053F5851361C}" srcOrd="1" destOrd="0" presId="urn:microsoft.com/office/officeart/2005/8/layout/hierarchy4"/>
    <dgm:cxn modelId="{702D29CF-5166-42BB-B25A-A7EB9656BBA6}" type="presParOf" srcId="{A330B3C2-1639-4923-8FC4-AC81F3EEE988}" destId="{EB3B027C-268F-49FE-AF89-9D2F39A577BF}" srcOrd="2" destOrd="0" presId="urn:microsoft.com/office/officeart/2005/8/layout/hierarchy4"/>
    <dgm:cxn modelId="{37AFC8C3-E82C-4A00-8331-EE8FE6A0A1DB}" type="presParOf" srcId="{EB3B027C-268F-49FE-AF89-9D2F39A577BF}" destId="{3545CC21-ADDD-4D2E-9048-D04DD540F5D5}" srcOrd="0" destOrd="0" presId="urn:microsoft.com/office/officeart/2005/8/layout/hierarchy4"/>
    <dgm:cxn modelId="{0C2F6D9E-5C85-4F7E-A6C6-BB6A635F80F4}" type="presParOf" srcId="{3545CC21-ADDD-4D2E-9048-D04DD540F5D5}" destId="{572F3C17-D3B6-45CC-B5A3-CF31E238290A}" srcOrd="0" destOrd="0" presId="urn:microsoft.com/office/officeart/2005/8/layout/hierarchy4"/>
    <dgm:cxn modelId="{C1EC09D6-998E-45B4-829B-6DD852EE110A}" type="presParOf" srcId="{3545CC21-ADDD-4D2E-9048-D04DD540F5D5}" destId="{40A8F3CA-A193-477D-B3F3-1BC2697C766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4F9420-9667-47A1-A297-C2807120A2C2}"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0F020F4B-32AB-4F25-A8B0-DF470878CFC3}">
      <dgm:prSet custT="1"/>
      <dgm:spPr>
        <a:solidFill>
          <a:schemeClr val="tx2"/>
        </a:solidFill>
      </dgm:spPr>
      <dgm:t>
        <a:bodyPr/>
        <a:lstStyle/>
        <a:p>
          <a:r>
            <a:rPr lang="en-US" sz="2000" baseline="0"/>
            <a:t>Identify performance obligations in every transaction</a:t>
          </a:r>
          <a:endParaRPr lang="en-US" sz="2000"/>
        </a:p>
      </dgm:t>
    </dgm:pt>
    <dgm:pt modelId="{AABFAF54-3E81-41EF-BBFD-AAAFE9AC4DE6}" type="parTrans" cxnId="{E0AF6142-E1C1-4E0C-A4C3-9EA5F87D5577}">
      <dgm:prSet/>
      <dgm:spPr/>
      <dgm:t>
        <a:bodyPr/>
        <a:lstStyle/>
        <a:p>
          <a:endParaRPr lang="en-US"/>
        </a:p>
      </dgm:t>
    </dgm:pt>
    <dgm:pt modelId="{53D30B59-360E-446F-9AA0-D35BDB84E644}" type="sibTrans" cxnId="{E0AF6142-E1C1-4E0C-A4C3-9EA5F87D5577}">
      <dgm:prSet/>
      <dgm:spPr>
        <a:solidFill>
          <a:schemeClr val="accent1"/>
        </a:solidFill>
        <a:ln>
          <a:solidFill>
            <a:schemeClr val="tx2"/>
          </a:solidFill>
        </a:ln>
      </dgm:spPr>
      <dgm:t>
        <a:bodyPr/>
        <a:lstStyle/>
        <a:p>
          <a:endParaRPr lang="en-US"/>
        </a:p>
      </dgm:t>
    </dgm:pt>
    <dgm:pt modelId="{92C7B551-5347-49DC-BB80-FBFA5D01B10B}">
      <dgm:prSet custT="1"/>
      <dgm:spPr>
        <a:solidFill>
          <a:schemeClr val="tx2"/>
        </a:solidFill>
      </dgm:spPr>
      <dgm:t>
        <a:bodyPr/>
        <a:lstStyle/>
        <a:p>
          <a:r>
            <a:rPr lang="en-US" sz="2000" baseline="0"/>
            <a:t>Determine the pattern of transfer of control for each performance obligation</a:t>
          </a:r>
          <a:endParaRPr lang="en-US" sz="2000"/>
        </a:p>
      </dgm:t>
    </dgm:pt>
    <dgm:pt modelId="{49D28DEA-8BB5-42B9-9BE4-C67840C9D245}" type="parTrans" cxnId="{421FD615-ADC1-4F4F-876E-F0F8E9822EEE}">
      <dgm:prSet/>
      <dgm:spPr/>
      <dgm:t>
        <a:bodyPr/>
        <a:lstStyle/>
        <a:p>
          <a:endParaRPr lang="en-US"/>
        </a:p>
      </dgm:t>
    </dgm:pt>
    <dgm:pt modelId="{553F4D12-E9A4-440B-9EE5-D2DB8E556C3A}" type="sibTrans" cxnId="{421FD615-ADC1-4F4F-876E-F0F8E9822EEE}">
      <dgm:prSet/>
      <dgm:spPr>
        <a:solidFill>
          <a:schemeClr val="accent1"/>
        </a:solidFill>
        <a:ln>
          <a:solidFill>
            <a:schemeClr val="tx2"/>
          </a:solidFill>
        </a:ln>
      </dgm:spPr>
      <dgm:t>
        <a:bodyPr/>
        <a:lstStyle/>
        <a:p>
          <a:endParaRPr lang="en-US"/>
        </a:p>
      </dgm:t>
    </dgm:pt>
    <dgm:pt modelId="{A8EACA5F-8122-4423-98BA-0487542A209D}">
      <dgm:prSet custT="1"/>
      <dgm:spPr>
        <a:solidFill>
          <a:schemeClr val="tx2"/>
        </a:solidFill>
      </dgm:spPr>
      <dgm:t>
        <a:bodyPr/>
        <a:lstStyle/>
        <a:p>
          <a:r>
            <a:rPr lang="en-US" sz="2000" baseline="0"/>
            <a:t>Estimate the total binding arrangement amount</a:t>
          </a:r>
          <a:endParaRPr lang="en-US" sz="2000"/>
        </a:p>
      </dgm:t>
    </dgm:pt>
    <dgm:pt modelId="{82DD1695-F1AA-422D-8237-D9506EA4CC66}" type="parTrans" cxnId="{C5CE8D13-B11F-4CF2-B75C-CD3C8FAFCC6A}">
      <dgm:prSet/>
      <dgm:spPr/>
      <dgm:t>
        <a:bodyPr/>
        <a:lstStyle/>
        <a:p>
          <a:endParaRPr lang="en-US"/>
        </a:p>
      </dgm:t>
    </dgm:pt>
    <dgm:pt modelId="{699CE027-12C9-47CE-958B-5FA0B49ADE72}" type="sibTrans" cxnId="{C5CE8D13-B11F-4CF2-B75C-CD3C8FAFCC6A}">
      <dgm:prSet/>
      <dgm:spPr>
        <a:solidFill>
          <a:schemeClr val="accent1"/>
        </a:solidFill>
        <a:ln>
          <a:solidFill>
            <a:schemeClr val="tx2"/>
          </a:solidFill>
        </a:ln>
      </dgm:spPr>
      <dgm:t>
        <a:bodyPr/>
        <a:lstStyle/>
        <a:p>
          <a:endParaRPr lang="en-US"/>
        </a:p>
      </dgm:t>
    </dgm:pt>
    <dgm:pt modelId="{09BCD813-D3EF-483E-834B-5FE13C4A0326}">
      <dgm:prSet custT="1"/>
      <dgm:spPr>
        <a:solidFill>
          <a:schemeClr val="tx2"/>
        </a:solidFill>
      </dgm:spPr>
      <dgm:t>
        <a:bodyPr/>
        <a:lstStyle/>
        <a:p>
          <a:r>
            <a:rPr lang="en-US" sz="2000" baseline="0"/>
            <a:t>Allocate the total binding arrangement amount to transactions and performance obligations</a:t>
          </a:r>
          <a:endParaRPr lang="en-US" sz="2000"/>
        </a:p>
      </dgm:t>
    </dgm:pt>
    <dgm:pt modelId="{F3DB8C9A-2F21-4C3A-A1E2-A69F432A975C}" type="parTrans" cxnId="{BAD25475-8E9C-4E71-AE9A-6CF53A309E97}">
      <dgm:prSet/>
      <dgm:spPr/>
      <dgm:t>
        <a:bodyPr/>
        <a:lstStyle/>
        <a:p>
          <a:endParaRPr lang="en-US"/>
        </a:p>
      </dgm:t>
    </dgm:pt>
    <dgm:pt modelId="{BBE095A9-4A62-467C-84FE-33AB4D13CCB3}" type="sibTrans" cxnId="{BAD25475-8E9C-4E71-AE9A-6CF53A309E97}">
      <dgm:prSet/>
      <dgm:spPr>
        <a:solidFill>
          <a:schemeClr val="accent1"/>
        </a:solidFill>
        <a:ln>
          <a:solidFill>
            <a:schemeClr val="tx2"/>
          </a:solidFill>
        </a:ln>
      </dgm:spPr>
      <dgm:t>
        <a:bodyPr/>
        <a:lstStyle/>
        <a:p>
          <a:endParaRPr lang="en-US"/>
        </a:p>
      </dgm:t>
    </dgm:pt>
    <dgm:pt modelId="{9389F6B3-FE16-46C8-B640-62421EA7933A}">
      <dgm:prSet custT="1"/>
      <dgm:spPr>
        <a:solidFill>
          <a:schemeClr val="tx2"/>
        </a:solidFill>
      </dgm:spPr>
      <dgm:t>
        <a:bodyPr/>
        <a:lstStyle/>
        <a:p>
          <a:r>
            <a:rPr lang="en-US" sz="2000" baseline="0"/>
            <a:t>Recognize when or as the performance obligations are satisfied</a:t>
          </a:r>
          <a:endParaRPr lang="en-US" sz="2000"/>
        </a:p>
      </dgm:t>
    </dgm:pt>
    <dgm:pt modelId="{4870593B-0813-4719-AE3E-B1CA985DAF94}" type="parTrans" cxnId="{51A421A9-8B47-4E93-97E4-EF2132C5F4E1}">
      <dgm:prSet/>
      <dgm:spPr/>
      <dgm:t>
        <a:bodyPr/>
        <a:lstStyle/>
        <a:p>
          <a:endParaRPr lang="en-US"/>
        </a:p>
      </dgm:t>
    </dgm:pt>
    <dgm:pt modelId="{08A19F7F-F257-4124-9021-868A27FC797E}" type="sibTrans" cxnId="{51A421A9-8B47-4E93-97E4-EF2132C5F4E1}">
      <dgm:prSet/>
      <dgm:spPr/>
      <dgm:t>
        <a:bodyPr/>
        <a:lstStyle/>
        <a:p>
          <a:endParaRPr lang="en-US"/>
        </a:p>
      </dgm:t>
    </dgm:pt>
    <dgm:pt modelId="{17B2E733-1AF5-482E-B2EB-01E2598D6554}" type="pres">
      <dgm:prSet presAssocID="{E74F9420-9667-47A1-A297-C2807120A2C2}" presName="Name0" presStyleCnt="0">
        <dgm:presLayoutVars>
          <dgm:dir/>
          <dgm:resizeHandles val="exact"/>
        </dgm:presLayoutVars>
      </dgm:prSet>
      <dgm:spPr/>
    </dgm:pt>
    <dgm:pt modelId="{A3B0C2AE-1B52-4A79-BF43-0BA1050117AD}" type="pres">
      <dgm:prSet presAssocID="{0F020F4B-32AB-4F25-A8B0-DF470878CFC3}" presName="node" presStyleLbl="node1" presStyleIdx="0" presStyleCnt="5" custLinFactNeighborX="78">
        <dgm:presLayoutVars>
          <dgm:bulletEnabled val="1"/>
        </dgm:presLayoutVars>
      </dgm:prSet>
      <dgm:spPr/>
    </dgm:pt>
    <dgm:pt modelId="{DF1C90E1-5555-466D-9B2C-A90256A6E43F}" type="pres">
      <dgm:prSet presAssocID="{53D30B59-360E-446F-9AA0-D35BDB84E644}" presName="sibTrans" presStyleLbl="sibTrans2D1" presStyleIdx="0" presStyleCnt="4"/>
      <dgm:spPr/>
    </dgm:pt>
    <dgm:pt modelId="{7404ABF1-FB74-43D8-B790-942EA9EB8545}" type="pres">
      <dgm:prSet presAssocID="{53D30B59-360E-446F-9AA0-D35BDB84E644}" presName="connectorText" presStyleLbl="sibTrans2D1" presStyleIdx="0" presStyleCnt="4"/>
      <dgm:spPr/>
    </dgm:pt>
    <dgm:pt modelId="{2C5F7239-0F82-45B8-B5E9-41E43B991075}" type="pres">
      <dgm:prSet presAssocID="{92C7B551-5347-49DC-BB80-FBFA5D01B10B}" presName="node" presStyleLbl="node1" presStyleIdx="1" presStyleCnt="5" custLinFactNeighborX="78">
        <dgm:presLayoutVars>
          <dgm:bulletEnabled val="1"/>
        </dgm:presLayoutVars>
      </dgm:prSet>
      <dgm:spPr/>
    </dgm:pt>
    <dgm:pt modelId="{3CEE5E89-4563-4E32-BF1E-8046C3A84156}" type="pres">
      <dgm:prSet presAssocID="{553F4D12-E9A4-440B-9EE5-D2DB8E556C3A}" presName="sibTrans" presStyleLbl="sibTrans2D1" presStyleIdx="1" presStyleCnt="4"/>
      <dgm:spPr/>
    </dgm:pt>
    <dgm:pt modelId="{D2541930-E0A3-4321-AC6B-2649B0AC96C5}" type="pres">
      <dgm:prSet presAssocID="{553F4D12-E9A4-440B-9EE5-D2DB8E556C3A}" presName="connectorText" presStyleLbl="sibTrans2D1" presStyleIdx="1" presStyleCnt="4"/>
      <dgm:spPr/>
    </dgm:pt>
    <dgm:pt modelId="{A7E3FA24-DF93-4067-B9F8-A289B38FB764}" type="pres">
      <dgm:prSet presAssocID="{A8EACA5F-8122-4423-98BA-0487542A209D}" presName="node" presStyleLbl="node1" presStyleIdx="2" presStyleCnt="5" custLinFactNeighborX="78">
        <dgm:presLayoutVars>
          <dgm:bulletEnabled val="1"/>
        </dgm:presLayoutVars>
      </dgm:prSet>
      <dgm:spPr/>
    </dgm:pt>
    <dgm:pt modelId="{077CEAA5-D64F-415D-A0BA-B54F7AF395D7}" type="pres">
      <dgm:prSet presAssocID="{699CE027-12C9-47CE-958B-5FA0B49ADE72}" presName="sibTrans" presStyleLbl="sibTrans2D1" presStyleIdx="2" presStyleCnt="4"/>
      <dgm:spPr/>
    </dgm:pt>
    <dgm:pt modelId="{96C70B21-5AFA-4CB2-B3FB-415A4D79D89F}" type="pres">
      <dgm:prSet presAssocID="{699CE027-12C9-47CE-958B-5FA0B49ADE72}" presName="connectorText" presStyleLbl="sibTrans2D1" presStyleIdx="2" presStyleCnt="4"/>
      <dgm:spPr/>
    </dgm:pt>
    <dgm:pt modelId="{028C2F09-F596-453A-959E-6B0059D1F5AC}" type="pres">
      <dgm:prSet presAssocID="{09BCD813-D3EF-483E-834B-5FE13C4A0326}" presName="node" presStyleLbl="node1" presStyleIdx="3" presStyleCnt="5">
        <dgm:presLayoutVars>
          <dgm:bulletEnabled val="1"/>
        </dgm:presLayoutVars>
      </dgm:prSet>
      <dgm:spPr/>
    </dgm:pt>
    <dgm:pt modelId="{6898997E-CEAC-4FD2-ACE1-6C164E935025}" type="pres">
      <dgm:prSet presAssocID="{BBE095A9-4A62-467C-84FE-33AB4D13CCB3}" presName="sibTrans" presStyleLbl="sibTrans2D1" presStyleIdx="3" presStyleCnt="4"/>
      <dgm:spPr/>
    </dgm:pt>
    <dgm:pt modelId="{5966EF52-2111-4927-9B9B-2B4F9A52328F}" type="pres">
      <dgm:prSet presAssocID="{BBE095A9-4A62-467C-84FE-33AB4D13CCB3}" presName="connectorText" presStyleLbl="sibTrans2D1" presStyleIdx="3" presStyleCnt="4"/>
      <dgm:spPr/>
    </dgm:pt>
    <dgm:pt modelId="{97B05D12-7265-4C03-B12C-3A4E4802908D}" type="pres">
      <dgm:prSet presAssocID="{9389F6B3-FE16-46C8-B640-62421EA7933A}" presName="node" presStyleLbl="node1" presStyleIdx="4" presStyleCnt="5">
        <dgm:presLayoutVars>
          <dgm:bulletEnabled val="1"/>
        </dgm:presLayoutVars>
      </dgm:prSet>
      <dgm:spPr/>
    </dgm:pt>
  </dgm:ptLst>
  <dgm:cxnLst>
    <dgm:cxn modelId="{9C719700-8856-4360-9D47-E55DEBC1D857}" type="presOf" srcId="{BBE095A9-4A62-467C-84FE-33AB4D13CCB3}" destId="{6898997E-CEAC-4FD2-ACE1-6C164E935025}" srcOrd="0" destOrd="0" presId="urn:microsoft.com/office/officeart/2005/8/layout/process1"/>
    <dgm:cxn modelId="{CF0D6C0C-72CB-419A-B84E-AB211F88E3C8}" type="presOf" srcId="{553F4D12-E9A4-440B-9EE5-D2DB8E556C3A}" destId="{3CEE5E89-4563-4E32-BF1E-8046C3A84156}" srcOrd="0" destOrd="0" presId="urn:microsoft.com/office/officeart/2005/8/layout/process1"/>
    <dgm:cxn modelId="{75DE6810-F0C2-4C12-A66A-F4E3B92C3D35}" type="presOf" srcId="{A8EACA5F-8122-4423-98BA-0487542A209D}" destId="{A7E3FA24-DF93-4067-B9F8-A289B38FB764}" srcOrd="0" destOrd="0" presId="urn:microsoft.com/office/officeart/2005/8/layout/process1"/>
    <dgm:cxn modelId="{C5CE8D13-B11F-4CF2-B75C-CD3C8FAFCC6A}" srcId="{E74F9420-9667-47A1-A297-C2807120A2C2}" destId="{A8EACA5F-8122-4423-98BA-0487542A209D}" srcOrd="2" destOrd="0" parTransId="{82DD1695-F1AA-422D-8237-D9506EA4CC66}" sibTransId="{699CE027-12C9-47CE-958B-5FA0B49ADE72}"/>
    <dgm:cxn modelId="{421FD615-ADC1-4F4F-876E-F0F8E9822EEE}" srcId="{E74F9420-9667-47A1-A297-C2807120A2C2}" destId="{92C7B551-5347-49DC-BB80-FBFA5D01B10B}" srcOrd="1" destOrd="0" parTransId="{49D28DEA-8BB5-42B9-9BE4-C67840C9D245}" sibTransId="{553F4D12-E9A4-440B-9EE5-D2DB8E556C3A}"/>
    <dgm:cxn modelId="{E0AF6142-E1C1-4E0C-A4C3-9EA5F87D5577}" srcId="{E74F9420-9667-47A1-A297-C2807120A2C2}" destId="{0F020F4B-32AB-4F25-A8B0-DF470878CFC3}" srcOrd="0" destOrd="0" parTransId="{AABFAF54-3E81-41EF-BBFD-AAAFE9AC4DE6}" sibTransId="{53D30B59-360E-446F-9AA0-D35BDB84E644}"/>
    <dgm:cxn modelId="{9B3F9F42-F703-48C5-BEE9-B77A38B7A00D}" type="presOf" srcId="{53D30B59-360E-446F-9AA0-D35BDB84E644}" destId="{DF1C90E1-5555-466D-9B2C-A90256A6E43F}" srcOrd="0" destOrd="0" presId="urn:microsoft.com/office/officeart/2005/8/layout/process1"/>
    <dgm:cxn modelId="{C05AB167-2424-409C-861F-0620BEECEB3A}" type="presOf" srcId="{92C7B551-5347-49DC-BB80-FBFA5D01B10B}" destId="{2C5F7239-0F82-45B8-B5E9-41E43B991075}" srcOrd="0" destOrd="0" presId="urn:microsoft.com/office/officeart/2005/8/layout/process1"/>
    <dgm:cxn modelId="{E46A5549-C731-449B-9224-D1CD3F105AF1}" type="presOf" srcId="{553F4D12-E9A4-440B-9EE5-D2DB8E556C3A}" destId="{D2541930-E0A3-4321-AC6B-2649B0AC96C5}" srcOrd="1" destOrd="0" presId="urn:microsoft.com/office/officeart/2005/8/layout/process1"/>
    <dgm:cxn modelId="{BAD25475-8E9C-4E71-AE9A-6CF53A309E97}" srcId="{E74F9420-9667-47A1-A297-C2807120A2C2}" destId="{09BCD813-D3EF-483E-834B-5FE13C4A0326}" srcOrd="3" destOrd="0" parTransId="{F3DB8C9A-2F21-4C3A-A1E2-A69F432A975C}" sibTransId="{BBE095A9-4A62-467C-84FE-33AB4D13CCB3}"/>
    <dgm:cxn modelId="{A9C39357-5E85-4908-B109-A8B47235355D}" type="presOf" srcId="{E74F9420-9667-47A1-A297-C2807120A2C2}" destId="{17B2E733-1AF5-482E-B2EB-01E2598D6554}" srcOrd="0" destOrd="0" presId="urn:microsoft.com/office/officeart/2005/8/layout/process1"/>
    <dgm:cxn modelId="{63FD1CA2-C580-4604-9E66-A3971C96ABCE}" type="presOf" srcId="{699CE027-12C9-47CE-958B-5FA0B49ADE72}" destId="{96C70B21-5AFA-4CB2-B3FB-415A4D79D89F}" srcOrd="1" destOrd="0" presId="urn:microsoft.com/office/officeart/2005/8/layout/process1"/>
    <dgm:cxn modelId="{51A421A9-8B47-4E93-97E4-EF2132C5F4E1}" srcId="{E74F9420-9667-47A1-A297-C2807120A2C2}" destId="{9389F6B3-FE16-46C8-B640-62421EA7933A}" srcOrd="4" destOrd="0" parTransId="{4870593B-0813-4719-AE3E-B1CA985DAF94}" sibTransId="{08A19F7F-F257-4124-9021-868A27FC797E}"/>
    <dgm:cxn modelId="{1D8DADC2-0389-4705-8E47-3AA889B0547A}" type="presOf" srcId="{53D30B59-360E-446F-9AA0-D35BDB84E644}" destId="{7404ABF1-FB74-43D8-B790-942EA9EB8545}" srcOrd="1" destOrd="0" presId="urn:microsoft.com/office/officeart/2005/8/layout/process1"/>
    <dgm:cxn modelId="{2473E6CC-50FE-47DD-B0B4-78ED01566F45}" type="presOf" srcId="{9389F6B3-FE16-46C8-B640-62421EA7933A}" destId="{97B05D12-7265-4C03-B12C-3A4E4802908D}" srcOrd="0" destOrd="0" presId="urn:microsoft.com/office/officeart/2005/8/layout/process1"/>
    <dgm:cxn modelId="{8374D2D6-4E5D-49C2-9553-75C8C94B7FDD}" type="presOf" srcId="{699CE027-12C9-47CE-958B-5FA0B49ADE72}" destId="{077CEAA5-D64F-415D-A0BA-B54F7AF395D7}" srcOrd="0" destOrd="0" presId="urn:microsoft.com/office/officeart/2005/8/layout/process1"/>
    <dgm:cxn modelId="{63B200DF-811D-4869-BE19-6C39DC183F42}" type="presOf" srcId="{BBE095A9-4A62-467C-84FE-33AB4D13CCB3}" destId="{5966EF52-2111-4927-9B9B-2B4F9A52328F}" srcOrd="1" destOrd="0" presId="urn:microsoft.com/office/officeart/2005/8/layout/process1"/>
    <dgm:cxn modelId="{46F5CBE4-205A-4DEA-9149-3D49B0A8D1B4}" type="presOf" srcId="{09BCD813-D3EF-483E-834B-5FE13C4A0326}" destId="{028C2F09-F596-453A-959E-6B0059D1F5AC}" srcOrd="0" destOrd="0" presId="urn:microsoft.com/office/officeart/2005/8/layout/process1"/>
    <dgm:cxn modelId="{4A03D2EC-904E-4B10-B08A-E2525CE86FC9}" type="presOf" srcId="{0F020F4B-32AB-4F25-A8B0-DF470878CFC3}" destId="{A3B0C2AE-1B52-4A79-BF43-0BA1050117AD}" srcOrd="0" destOrd="0" presId="urn:microsoft.com/office/officeart/2005/8/layout/process1"/>
    <dgm:cxn modelId="{370A714D-85D4-4D54-A419-D0BF8037A140}" type="presParOf" srcId="{17B2E733-1AF5-482E-B2EB-01E2598D6554}" destId="{A3B0C2AE-1B52-4A79-BF43-0BA1050117AD}" srcOrd="0" destOrd="0" presId="urn:microsoft.com/office/officeart/2005/8/layout/process1"/>
    <dgm:cxn modelId="{2C35B2C6-A2E5-4EEB-9422-3F73A985F02A}" type="presParOf" srcId="{17B2E733-1AF5-482E-B2EB-01E2598D6554}" destId="{DF1C90E1-5555-466D-9B2C-A90256A6E43F}" srcOrd="1" destOrd="0" presId="urn:microsoft.com/office/officeart/2005/8/layout/process1"/>
    <dgm:cxn modelId="{A6B30ADA-9EBF-437C-813F-60DB46F99BB7}" type="presParOf" srcId="{DF1C90E1-5555-466D-9B2C-A90256A6E43F}" destId="{7404ABF1-FB74-43D8-B790-942EA9EB8545}" srcOrd="0" destOrd="0" presId="urn:microsoft.com/office/officeart/2005/8/layout/process1"/>
    <dgm:cxn modelId="{01880743-A639-496E-A3F1-ED3B1E0B989A}" type="presParOf" srcId="{17B2E733-1AF5-482E-B2EB-01E2598D6554}" destId="{2C5F7239-0F82-45B8-B5E9-41E43B991075}" srcOrd="2" destOrd="0" presId="urn:microsoft.com/office/officeart/2005/8/layout/process1"/>
    <dgm:cxn modelId="{E5414663-DD6C-42B9-8966-71420B7CF68F}" type="presParOf" srcId="{17B2E733-1AF5-482E-B2EB-01E2598D6554}" destId="{3CEE5E89-4563-4E32-BF1E-8046C3A84156}" srcOrd="3" destOrd="0" presId="urn:microsoft.com/office/officeart/2005/8/layout/process1"/>
    <dgm:cxn modelId="{70B1A72A-7D12-4D5F-BFA9-AB6D7C621027}" type="presParOf" srcId="{3CEE5E89-4563-4E32-BF1E-8046C3A84156}" destId="{D2541930-E0A3-4321-AC6B-2649B0AC96C5}" srcOrd="0" destOrd="0" presId="urn:microsoft.com/office/officeart/2005/8/layout/process1"/>
    <dgm:cxn modelId="{D11BE69E-8500-44BD-ACEF-DB8DDD2406F1}" type="presParOf" srcId="{17B2E733-1AF5-482E-B2EB-01E2598D6554}" destId="{A7E3FA24-DF93-4067-B9F8-A289B38FB764}" srcOrd="4" destOrd="0" presId="urn:microsoft.com/office/officeart/2005/8/layout/process1"/>
    <dgm:cxn modelId="{BE19944F-A9B8-431C-AEF7-7E85744544E1}" type="presParOf" srcId="{17B2E733-1AF5-482E-B2EB-01E2598D6554}" destId="{077CEAA5-D64F-415D-A0BA-B54F7AF395D7}" srcOrd="5" destOrd="0" presId="urn:microsoft.com/office/officeart/2005/8/layout/process1"/>
    <dgm:cxn modelId="{E266EEF0-A894-4F62-987C-F06F82B80BC2}" type="presParOf" srcId="{077CEAA5-D64F-415D-A0BA-B54F7AF395D7}" destId="{96C70B21-5AFA-4CB2-B3FB-415A4D79D89F}" srcOrd="0" destOrd="0" presId="urn:microsoft.com/office/officeart/2005/8/layout/process1"/>
    <dgm:cxn modelId="{8202ABA6-A915-4D21-86F8-8044DC3E9407}" type="presParOf" srcId="{17B2E733-1AF5-482E-B2EB-01E2598D6554}" destId="{028C2F09-F596-453A-959E-6B0059D1F5AC}" srcOrd="6" destOrd="0" presId="urn:microsoft.com/office/officeart/2005/8/layout/process1"/>
    <dgm:cxn modelId="{DF24E41B-69F1-4E27-8CD8-857F2639768C}" type="presParOf" srcId="{17B2E733-1AF5-482E-B2EB-01E2598D6554}" destId="{6898997E-CEAC-4FD2-ACE1-6C164E935025}" srcOrd="7" destOrd="0" presId="urn:microsoft.com/office/officeart/2005/8/layout/process1"/>
    <dgm:cxn modelId="{0CD724D4-6FB6-4BDD-8E79-F5168BA145D4}" type="presParOf" srcId="{6898997E-CEAC-4FD2-ACE1-6C164E935025}" destId="{5966EF52-2111-4927-9B9B-2B4F9A52328F}" srcOrd="0" destOrd="0" presId="urn:microsoft.com/office/officeart/2005/8/layout/process1"/>
    <dgm:cxn modelId="{356288CA-03B0-4769-8A31-4A56FBC7020D}" type="presParOf" srcId="{17B2E733-1AF5-482E-B2EB-01E2598D6554}" destId="{97B05D12-7265-4C03-B12C-3A4E4802908D}"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6FCB62-E695-4989-8D21-A1D325DFC23A}"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EBD2E79-8071-477F-953B-E29C640CC4E0}">
      <dgm:prSet/>
      <dgm:spPr>
        <a:solidFill>
          <a:schemeClr val="tx2"/>
        </a:solidFill>
      </dgm:spPr>
      <dgm:t>
        <a:bodyPr/>
        <a:lstStyle/>
        <a:p>
          <a:r>
            <a:rPr lang="en-US" baseline="0"/>
            <a:t>Measurement is a component of recognition.</a:t>
          </a:r>
          <a:endParaRPr lang="en-US"/>
        </a:p>
      </dgm:t>
    </dgm:pt>
    <dgm:pt modelId="{24328DA9-B567-4D71-8951-D4B92EE19AA3}" type="parTrans" cxnId="{72394D3A-C9AD-4762-B03D-290BC16B1D3F}">
      <dgm:prSet/>
      <dgm:spPr/>
      <dgm:t>
        <a:bodyPr/>
        <a:lstStyle/>
        <a:p>
          <a:endParaRPr lang="en-US"/>
        </a:p>
      </dgm:t>
    </dgm:pt>
    <dgm:pt modelId="{5DE94BF5-8379-4095-903F-FA23E5103C55}" type="sibTrans" cxnId="{72394D3A-C9AD-4762-B03D-290BC16B1D3F}">
      <dgm:prSet/>
      <dgm:spPr/>
      <dgm:t>
        <a:bodyPr/>
        <a:lstStyle/>
        <a:p>
          <a:endParaRPr lang="en-US"/>
        </a:p>
      </dgm:t>
    </dgm:pt>
    <dgm:pt modelId="{E95E6C30-2C7F-4695-96BD-4A63C4E3CB6A}">
      <dgm:prSet/>
      <dgm:spPr>
        <a:solidFill>
          <a:schemeClr val="tx2"/>
        </a:solidFill>
      </dgm:spPr>
      <dgm:t>
        <a:bodyPr/>
        <a:lstStyle/>
        <a:p>
          <a:r>
            <a:rPr lang="en-US" baseline="0"/>
            <a:t>Measurement estimates are required to be developed to the extent practicable.</a:t>
          </a:r>
          <a:endParaRPr lang="en-US"/>
        </a:p>
      </dgm:t>
    </dgm:pt>
    <dgm:pt modelId="{7DF29CD6-C278-4284-8AE2-DEB84499CDC3}" type="parTrans" cxnId="{8FE57FC9-93BA-480E-AB9B-BB0076A62CA7}">
      <dgm:prSet/>
      <dgm:spPr/>
      <dgm:t>
        <a:bodyPr/>
        <a:lstStyle/>
        <a:p>
          <a:endParaRPr lang="en-US"/>
        </a:p>
      </dgm:t>
    </dgm:pt>
    <dgm:pt modelId="{53A36DEF-6214-45FD-9FC5-F007415424C6}" type="sibTrans" cxnId="{8FE57FC9-93BA-480E-AB9B-BB0076A62CA7}">
      <dgm:prSet/>
      <dgm:spPr/>
      <dgm:t>
        <a:bodyPr/>
        <a:lstStyle/>
        <a:p>
          <a:endParaRPr lang="en-US"/>
        </a:p>
      </dgm:t>
    </dgm:pt>
    <dgm:pt modelId="{CAF1C6AA-5BA1-4762-B3FB-430A71DBF257}">
      <dgm:prSet/>
      <dgm:spPr>
        <a:solidFill>
          <a:schemeClr val="tx2"/>
        </a:solidFill>
      </dgm:spPr>
      <dgm:t>
        <a:bodyPr/>
        <a:lstStyle/>
        <a:p>
          <a:r>
            <a:rPr lang="en-US" baseline="0"/>
            <a:t>Measurement principles apply to Category A and Category B transactions*.</a:t>
          </a:r>
          <a:endParaRPr lang="en-US"/>
        </a:p>
      </dgm:t>
    </dgm:pt>
    <dgm:pt modelId="{F5B43194-56DD-4A1C-8723-8504C08A765A}" type="parTrans" cxnId="{68DF0669-1A23-4C0E-BEB6-452D1B03B75F}">
      <dgm:prSet/>
      <dgm:spPr/>
      <dgm:t>
        <a:bodyPr/>
        <a:lstStyle/>
        <a:p>
          <a:endParaRPr lang="en-US"/>
        </a:p>
      </dgm:t>
    </dgm:pt>
    <dgm:pt modelId="{E9A7B4A4-9682-49CF-9D10-B8C2BACC70A9}" type="sibTrans" cxnId="{68DF0669-1A23-4C0E-BEB6-452D1B03B75F}">
      <dgm:prSet/>
      <dgm:spPr/>
      <dgm:t>
        <a:bodyPr/>
        <a:lstStyle/>
        <a:p>
          <a:endParaRPr lang="en-US"/>
        </a:p>
      </dgm:t>
    </dgm:pt>
    <dgm:pt modelId="{5FCB00B2-F93F-4ADE-A313-62304F2A58DE}" type="pres">
      <dgm:prSet presAssocID="{CD6FCB62-E695-4989-8D21-A1D325DFC23A}" presName="linear" presStyleCnt="0">
        <dgm:presLayoutVars>
          <dgm:animLvl val="lvl"/>
          <dgm:resizeHandles val="exact"/>
        </dgm:presLayoutVars>
      </dgm:prSet>
      <dgm:spPr/>
    </dgm:pt>
    <dgm:pt modelId="{E02E4907-025D-4DD8-93EF-2E2361C7DBBA}" type="pres">
      <dgm:prSet presAssocID="{4EBD2E79-8071-477F-953B-E29C640CC4E0}" presName="parentText" presStyleLbl="node1" presStyleIdx="0" presStyleCnt="3">
        <dgm:presLayoutVars>
          <dgm:chMax val="0"/>
          <dgm:bulletEnabled val="1"/>
        </dgm:presLayoutVars>
      </dgm:prSet>
      <dgm:spPr/>
    </dgm:pt>
    <dgm:pt modelId="{72D1AA38-9BF7-4C6A-B66C-24461FF5435F}" type="pres">
      <dgm:prSet presAssocID="{5DE94BF5-8379-4095-903F-FA23E5103C55}" presName="spacer" presStyleCnt="0"/>
      <dgm:spPr/>
    </dgm:pt>
    <dgm:pt modelId="{DDA56220-31E7-459B-8ACB-135C1A5FF493}" type="pres">
      <dgm:prSet presAssocID="{E95E6C30-2C7F-4695-96BD-4A63C4E3CB6A}" presName="parentText" presStyleLbl="node1" presStyleIdx="1" presStyleCnt="3">
        <dgm:presLayoutVars>
          <dgm:chMax val="0"/>
          <dgm:bulletEnabled val="1"/>
        </dgm:presLayoutVars>
      </dgm:prSet>
      <dgm:spPr/>
    </dgm:pt>
    <dgm:pt modelId="{4C59F8FF-7A70-4BDE-9B6A-D9A3599B4DA1}" type="pres">
      <dgm:prSet presAssocID="{53A36DEF-6214-45FD-9FC5-F007415424C6}" presName="spacer" presStyleCnt="0"/>
      <dgm:spPr/>
    </dgm:pt>
    <dgm:pt modelId="{AD5FED60-5B96-4602-A9E3-19846625F6C9}" type="pres">
      <dgm:prSet presAssocID="{CAF1C6AA-5BA1-4762-B3FB-430A71DBF257}" presName="parentText" presStyleLbl="node1" presStyleIdx="2" presStyleCnt="3">
        <dgm:presLayoutVars>
          <dgm:chMax val="0"/>
          <dgm:bulletEnabled val="1"/>
        </dgm:presLayoutVars>
      </dgm:prSet>
      <dgm:spPr/>
    </dgm:pt>
  </dgm:ptLst>
  <dgm:cxnLst>
    <dgm:cxn modelId="{72394D3A-C9AD-4762-B03D-290BC16B1D3F}" srcId="{CD6FCB62-E695-4989-8D21-A1D325DFC23A}" destId="{4EBD2E79-8071-477F-953B-E29C640CC4E0}" srcOrd="0" destOrd="0" parTransId="{24328DA9-B567-4D71-8951-D4B92EE19AA3}" sibTransId="{5DE94BF5-8379-4095-903F-FA23E5103C55}"/>
    <dgm:cxn modelId="{60E1C13F-9690-469D-80F6-839C96A70492}" type="presOf" srcId="{CD6FCB62-E695-4989-8D21-A1D325DFC23A}" destId="{5FCB00B2-F93F-4ADE-A313-62304F2A58DE}" srcOrd="0" destOrd="0" presId="urn:microsoft.com/office/officeart/2005/8/layout/vList2"/>
    <dgm:cxn modelId="{68DF0669-1A23-4C0E-BEB6-452D1B03B75F}" srcId="{CD6FCB62-E695-4989-8D21-A1D325DFC23A}" destId="{CAF1C6AA-5BA1-4762-B3FB-430A71DBF257}" srcOrd="2" destOrd="0" parTransId="{F5B43194-56DD-4A1C-8723-8504C08A765A}" sibTransId="{E9A7B4A4-9682-49CF-9D10-B8C2BACC70A9}"/>
    <dgm:cxn modelId="{2FD99069-B527-4BF1-A50B-43DF04DE6332}" type="presOf" srcId="{CAF1C6AA-5BA1-4762-B3FB-430A71DBF257}" destId="{AD5FED60-5B96-4602-A9E3-19846625F6C9}" srcOrd="0" destOrd="0" presId="urn:microsoft.com/office/officeart/2005/8/layout/vList2"/>
    <dgm:cxn modelId="{2B99BC71-32C6-4272-BCB8-7D66C4779E50}" type="presOf" srcId="{4EBD2E79-8071-477F-953B-E29C640CC4E0}" destId="{E02E4907-025D-4DD8-93EF-2E2361C7DBBA}" srcOrd="0" destOrd="0" presId="urn:microsoft.com/office/officeart/2005/8/layout/vList2"/>
    <dgm:cxn modelId="{9846DBB5-D211-4AD7-8E57-9F66AE03BD43}" type="presOf" srcId="{E95E6C30-2C7F-4695-96BD-4A63C4E3CB6A}" destId="{DDA56220-31E7-459B-8ACB-135C1A5FF493}" srcOrd="0" destOrd="0" presId="urn:microsoft.com/office/officeart/2005/8/layout/vList2"/>
    <dgm:cxn modelId="{8FE57FC9-93BA-480E-AB9B-BB0076A62CA7}" srcId="{CD6FCB62-E695-4989-8D21-A1D325DFC23A}" destId="{E95E6C30-2C7F-4695-96BD-4A63C4E3CB6A}" srcOrd="1" destOrd="0" parTransId="{7DF29CD6-C278-4284-8AE2-DEB84499CDC3}" sibTransId="{53A36DEF-6214-45FD-9FC5-F007415424C6}"/>
    <dgm:cxn modelId="{48739DEB-4601-40BF-9593-DAB2AB2FF2A7}" type="presParOf" srcId="{5FCB00B2-F93F-4ADE-A313-62304F2A58DE}" destId="{E02E4907-025D-4DD8-93EF-2E2361C7DBBA}" srcOrd="0" destOrd="0" presId="urn:microsoft.com/office/officeart/2005/8/layout/vList2"/>
    <dgm:cxn modelId="{54D2FAA3-D9B7-4422-89BD-508A7BD189C6}" type="presParOf" srcId="{5FCB00B2-F93F-4ADE-A313-62304F2A58DE}" destId="{72D1AA38-9BF7-4C6A-B66C-24461FF5435F}" srcOrd="1" destOrd="0" presId="urn:microsoft.com/office/officeart/2005/8/layout/vList2"/>
    <dgm:cxn modelId="{E222080A-C43E-42CD-B911-890AD2CAE8E8}" type="presParOf" srcId="{5FCB00B2-F93F-4ADE-A313-62304F2A58DE}" destId="{DDA56220-31E7-459B-8ACB-135C1A5FF493}" srcOrd="2" destOrd="0" presId="urn:microsoft.com/office/officeart/2005/8/layout/vList2"/>
    <dgm:cxn modelId="{4E1B09EB-1CD4-434F-AA76-39243660453C}" type="presParOf" srcId="{5FCB00B2-F93F-4ADE-A313-62304F2A58DE}" destId="{4C59F8FF-7A70-4BDE-9B6A-D9A3599B4DA1}" srcOrd="3" destOrd="0" presId="urn:microsoft.com/office/officeart/2005/8/layout/vList2"/>
    <dgm:cxn modelId="{4B1455F6-CD46-415F-AD59-518C82B27A7B}" type="presParOf" srcId="{5FCB00B2-F93F-4ADE-A313-62304F2A58DE}" destId="{AD5FED60-5B96-4602-A9E3-19846625F6C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AE1626-DA39-4344-87CE-6FDDBA687551}" type="doc">
      <dgm:prSet loTypeId="urn:microsoft.com/office/officeart/2005/8/layout/default" loCatId="list" qsTypeId="urn:microsoft.com/office/officeart/2005/8/quickstyle/3d1" qsCatId="3D" csTypeId="urn:microsoft.com/office/officeart/2005/8/colors/accent1_2" csCatId="accent1" phldr="1"/>
      <dgm:spPr/>
      <dgm:t>
        <a:bodyPr/>
        <a:lstStyle/>
        <a:p>
          <a:endParaRPr lang="en-US"/>
        </a:p>
      </dgm:t>
    </dgm:pt>
    <dgm:pt modelId="{B6CDC03D-CE47-4394-995E-E62A32FD8F6E}">
      <dgm:prSet/>
      <dgm:spPr>
        <a:solidFill>
          <a:schemeClr val="tx2"/>
        </a:solidFill>
      </dgm:spPr>
      <dgm:t>
        <a:bodyPr/>
        <a:lstStyle/>
        <a:p>
          <a:r>
            <a:rPr lang="en-US" baseline="0"/>
            <a:t>Fixed Consideration</a:t>
          </a:r>
          <a:endParaRPr lang="en-US"/>
        </a:p>
      </dgm:t>
    </dgm:pt>
    <dgm:pt modelId="{420EDA97-43B5-46BB-91FC-EEA4B74F6D69}" type="parTrans" cxnId="{C68EB67E-92D5-4E63-A739-3214A9C6B8DE}">
      <dgm:prSet/>
      <dgm:spPr/>
      <dgm:t>
        <a:bodyPr/>
        <a:lstStyle/>
        <a:p>
          <a:endParaRPr lang="en-US"/>
        </a:p>
      </dgm:t>
    </dgm:pt>
    <dgm:pt modelId="{089D895F-74E7-40AA-B352-809BCFF0AC90}" type="sibTrans" cxnId="{C68EB67E-92D5-4E63-A739-3214A9C6B8DE}">
      <dgm:prSet/>
      <dgm:spPr/>
      <dgm:t>
        <a:bodyPr/>
        <a:lstStyle/>
        <a:p>
          <a:endParaRPr lang="en-US"/>
        </a:p>
      </dgm:t>
    </dgm:pt>
    <dgm:pt modelId="{15E4EBC1-DEF0-45BB-8595-8C6F0CEDF24B}">
      <dgm:prSet/>
      <dgm:spPr>
        <a:solidFill>
          <a:schemeClr val="tx2"/>
        </a:solidFill>
      </dgm:spPr>
      <dgm:t>
        <a:bodyPr/>
        <a:lstStyle/>
        <a:p>
          <a:r>
            <a:rPr lang="en-US" baseline="0"/>
            <a:t>Variable Consideration</a:t>
          </a:r>
          <a:endParaRPr lang="en-US"/>
        </a:p>
      </dgm:t>
    </dgm:pt>
    <dgm:pt modelId="{6638571A-0393-4D92-B8F7-EBE769772B1B}" type="parTrans" cxnId="{0D1B6004-FD2A-4221-9DE3-FCBC1A7DB73A}">
      <dgm:prSet/>
      <dgm:spPr/>
      <dgm:t>
        <a:bodyPr/>
        <a:lstStyle/>
        <a:p>
          <a:endParaRPr lang="en-US"/>
        </a:p>
      </dgm:t>
    </dgm:pt>
    <dgm:pt modelId="{6A246156-D232-4F35-863A-AD7D662399C3}" type="sibTrans" cxnId="{0D1B6004-FD2A-4221-9DE3-FCBC1A7DB73A}">
      <dgm:prSet/>
      <dgm:spPr/>
      <dgm:t>
        <a:bodyPr/>
        <a:lstStyle/>
        <a:p>
          <a:endParaRPr lang="en-US"/>
        </a:p>
      </dgm:t>
    </dgm:pt>
    <dgm:pt modelId="{E94B2569-E594-4851-A06B-E9BB46BB1D0E}">
      <dgm:prSet/>
      <dgm:spPr>
        <a:solidFill>
          <a:schemeClr val="tx2"/>
        </a:solidFill>
      </dgm:spPr>
      <dgm:t>
        <a:bodyPr/>
        <a:lstStyle/>
        <a:p>
          <a:r>
            <a:rPr lang="en-US" baseline="0"/>
            <a:t>Financing Component</a:t>
          </a:r>
          <a:endParaRPr lang="en-US"/>
        </a:p>
      </dgm:t>
    </dgm:pt>
    <dgm:pt modelId="{77A94152-9922-48EF-9A0E-9932080DB264}" type="parTrans" cxnId="{328AD5D9-5232-4529-8703-D300A7EDA42B}">
      <dgm:prSet/>
      <dgm:spPr/>
      <dgm:t>
        <a:bodyPr/>
        <a:lstStyle/>
        <a:p>
          <a:endParaRPr lang="en-US"/>
        </a:p>
      </dgm:t>
    </dgm:pt>
    <dgm:pt modelId="{5453D596-AFE2-40B8-B138-3AF0FC1C4ADC}" type="sibTrans" cxnId="{328AD5D9-5232-4529-8703-D300A7EDA42B}">
      <dgm:prSet/>
      <dgm:spPr/>
      <dgm:t>
        <a:bodyPr/>
        <a:lstStyle/>
        <a:p>
          <a:endParaRPr lang="en-US"/>
        </a:p>
      </dgm:t>
    </dgm:pt>
    <dgm:pt modelId="{05B2737D-75EA-41E6-A319-5587D9D98BCC}">
      <dgm:prSet/>
      <dgm:spPr>
        <a:solidFill>
          <a:schemeClr val="tx2"/>
        </a:solidFill>
      </dgm:spPr>
      <dgm:t>
        <a:bodyPr/>
        <a:lstStyle/>
        <a:p>
          <a:r>
            <a:rPr lang="en-US" baseline="0"/>
            <a:t>Nonmonetary Consideration</a:t>
          </a:r>
          <a:endParaRPr lang="en-US"/>
        </a:p>
      </dgm:t>
    </dgm:pt>
    <dgm:pt modelId="{E4CD2E13-5AC5-4E27-9C67-12BF527627B0}" type="parTrans" cxnId="{730E594D-0CFE-4AFF-B792-4073111230AF}">
      <dgm:prSet/>
      <dgm:spPr/>
      <dgm:t>
        <a:bodyPr/>
        <a:lstStyle/>
        <a:p>
          <a:endParaRPr lang="en-US"/>
        </a:p>
      </dgm:t>
    </dgm:pt>
    <dgm:pt modelId="{C74B4DFD-5962-4F09-A584-D01A1E0EE542}" type="sibTrans" cxnId="{730E594D-0CFE-4AFF-B792-4073111230AF}">
      <dgm:prSet/>
      <dgm:spPr/>
      <dgm:t>
        <a:bodyPr/>
        <a:lstStyle/>
        <a:p>
          <a:endParaRPr lang="en-US"/>
        </a:p>
      </dgm:t>
    </dgm:pt>
    <dgm:pt modelId="{0B451B0D-DD00-4E79-9C73-8CA37096114C}">
      <dgm:prSet/>
      <dgm:spPr>
        <a:solidFill>
          <a:schemeClr val="tx2"/>
        </a:solidFill>
      </dgm:spPr>
      <dgm:t>
        <a:bodyPr/>
        <a:lstStyle/>
        <a:p>
          <a:r>
            <a:rPr lang="en-US" baseline="0"/>
            <a:t>Contingent Consideration</a:t>
          </a:r>
          <a:endParaRPr lang="en-US"/>
        </a:p>
      </dgm:t>
    </dgm:pt>
    <dgm:pt modelId="{444FD84F-2640-4548-9C4B-60256674F88B}" type="parTrans" cxnId="{3FB7CA81-0DF8-44D0-A08E-FD2399625DFF}">
      <dgm:prSet/>
      <dgm:spPr/>
      <dgm:t>
        <a:bodyPr/>
        <a:lstStyle/>
        <a:p>
          <a:endParaRPr lang="en-US"/>
        </a:p>
      </dgm:t>
    </dgm:pt>
    <dgm:pt modelId="{BCD0339D-7A76-42CC-8BAA-1753E5490FEF}" type="sibTrans" cxnId="{3FB7CA81-0DF8-44D0-A08E-FD2399625DFF}">
      <dgm:prSet/>
      <dgm:spPr/>
      <dgm:t>
        <a:bodyPr/>
        <a:lstStyle/>
        <a:p>
          <a:endParaRPr lang="en-US"/>
        </a:p>
      </dgm:t>
    </dgm:pt>
    <dgm:pt modelId="{5638F66F-17C7-4193-8DAB-D1D906D58C0A}" type="pres">
      <dgm:prSet presAssocID="{B2AE1626-DA39-4344-87CE-6FDDBA687551}" presName="diagram" presStyleCnt="0">
        <dgm:presLayoutVars>
          <dgm:dir/>
          <dgm:resizeHandles val="exact"/>
        </dgm:presLayoutVars>
      </dgm:prSet>
      <dgm:spPr/>
    </dgm:pt>
    <dgm:pt modelId="{F2986D4E-C6E0-49DB-BBDB-BB0C8C30DF1F}" type="pres">
      <dgm:prSet presAssocID="{B6CDC03D-CE47-4394-995E-E62A32FD8F6E}" presName="node" presStyleLbl="node1" presStyleIdx="0" presStyleCnt="5">
        <dgm:presLayoutVars>
          <dgm:bulletEnabled val="1"/>
        </dgm:presLayoutVars>
      </dgm:prSet>
      <dgm:spPr/>
    </dgm:pt>
    <dgm:pt modelId="{FD5828A5-4CAC-4264-9D34-4FE4A9363E05}" type="pres">
      <dgm:prSet presAssocID="{089D895F-74E7-40AA-B352-809BCFF0AC90}" presName="sibTrans" presStyleCnt="0"/>
      <dgm:spPr/>
    </dgm:pt>
    <dgm:pt modelId="{5995057B-F144-4CCC-866C-B4BC21F4A64D}" type="pres">
      <dgm:prSet presAssocID="{15E4EBC1-DEF0-45BB-8595-8C6F0CEDF24B}" presName="node" presStyleLbl="node1" presStyleIdx="1" presStyleCnt="5">
        <dgm:presLayoutVars>
          <dgm:bulletEnabled val="1"/>
        </dgm:presLayoutVars>
      </dgm:prSet>
      <dgm:spPr/>
    </dgm:pt>
    <dgm:pt modelId="{1D31BA10-8555-4A09-8F4E-A545B5597C66}" type="pres">
      <dgm:prSet presAssocID="{6A246156-D232-4F35-863A-AD7D662399C3}" presName="sibTrans" presStyleCnt="0"/>
      <dgm:spPr/>
    </dgm:pt>
    <dgm:pt modelId="{3490F2E1-F50D-4FE8-B4CC-2A1C7315D8BF}" type="pres">
      <dgm:prSet presAssocID="{E94B2569-E594-4851-A06B-E9BB46BB1D0E}" presName="node" presStyleLbl="node1" presStyleIdx="2" presStyleCnt="5">
        <dgm:presLayoutVars>
          <dgm:bulletEnabled val="1"/>
        </dgm:presLayoutVars>
      </dgm:prSet>
      <dgm:spPr/>
    </dgm:pt>
    <dgm:pt modelId="{0333C344-2FE3-4FE7-A8E5-51F3060D2875}" type="pres">
      <dgm:prSet presAssocID="{5453D596-AFE2-40B8-B138-3AF0FC1C4ADC}" presName="sibTrans" presStyleCnt="0"/>
      <dgm:spPr/>
    </dgm:pt>
    <dgm:pt modelId="{B2E79A25-6EFF-45E3-A312-50693362BB5C}" type="pres">
      <dgm:prSet presAssocID="{05B2737D-75EA-41E6-A319-5587D9D98BCC}" presName="node" presStyleLbl="node1" presStyleIdx="3" presStyleCnt="5">
        <dgm:presLayoutVars>
          <dgm:bulletEnabled val="1"/>
        </dgm:presLayoutVars>
      </dgm:prSet>
      <dgm:spPr/>
    </dgm:pt>
    <dgm:pt modelId="{F0A29223-1DA1-4166-B978-0ACB578AD363}" type="pres">
      <dgm:prSet presAssocID="{C74B4DFD-5962-4F09-A584-D01A1E0EE542}" presName="sibTrans" presStyleCnt="0"/>
      <dgm:spPr/>
    </dgm:pt>
    <dgm:pt modelId="{F4406DF4-F4BE-43E9-8863-70C02D4CC500}" type="pres">
      <dgm:prSet presAssocID="{0B451B0D-DD00-4E79-9C73-8CA37096114C}" presName="node" presStyleLbl="node1" presStyleIdx="4" presStyleCnt="5">
        <dgm:presLayoutVars>
          <dgm:bulletEnabled val="1"/>
        </dgm:presLayoutVars>
      </dgm:prSet>
      <dgm:spPr/>
    </dgm:pt>
  </dgm:ptLst>
  <dgm:cxnLst>
    <dgm:cxn modelId="{0D1B6004-FD2A-4221-9DE3-FCBC1A7DB73A}" srcId="{B2AE1626-DA39-4344-87CE-6FDDBA687551}" destId="{15E4EBC1-DEF0-45BB-8595-8C6F0CEDF24B}" srcOrd="1" destOrd="0" parTransId="{6638571A-0393-4D92-B8F7-EBE769772B1B}" sibTransId="{6A246156-D232-4F35-863A-AD7D662399C3}"/>
    <dgm:cxn modelId="{69E0382D-CD43-4318-9956-93E04D53037C}" type="presOf" srcId="{E94B2569-E594-4851-A06B-E9BB46BB1D0E}" destId="{3490F2E1-F50D-4FE8-B4CC-2A1C7315D8BF}" srcOrd="0" destOrd="0" presId="urn:microsoft.com/office/officeart/2005/8/layout/default"/>
    <dgm:cxn modelId="{44F8CF31-AA7F-4B65-8C26-050734BF550A}" type="presOf" srcId="{05B2737D-75EA-41E6-A319-5587D9D98BCC}" destId="{B2E79A25-6EFF-45E3-A312-50693362BB5C}" srcOrd="0" destOrd="0" presId="urn:microsoft.com/office/officeart/2005/8/layout/default"/>
    <dgm:cxn modelId="{564B0738-79A7-4FA6-A69E-B532B9DCDE9E}" type="presOf" srcId="{B6CDC03D-CE47-4394-995E-E62A32FD8F6E}" destId="{F2986D4E-C6E0-49DB-BBDB-BB0C8C30DF1F}" srcOrd="0" destOrd="0" presId="urn:microsoft.com/office/officeart/2005/8/layout/default"/>
    <dgm:cxn modelId="{02AABD61-AC0C-41A2-B074-176621C28F3D}" type="presOf" srcId="{B2AE1626-DA39-4344-87CE-6FDDBA687551}" destId="{5638F66F-17C7-4193-8DAB-D1D906D58C0A}" srcOrd="0" destOrd="0" presId="urn:microsoft.com/office/officeart/2005/8/layout/default"/>
    <dgm:cxn modelId="{730E594D-0CFE-4AFF-B792-4073111230AF}" srcId="{B2AE1626-DA39-4344-87CE-6FDDBA687551}" destId="{05B2737D-75EA-41E6-A319-5587D9D98BCC}" srcOrd="3" destOrd="0" parTransId="{E4CD2E13-5AC5-4E27-9C67-12BF527627B0}" sibTransId="{C74B4DFD-5962-4F09-A584-D01A1E0EE542}"/>
    <dgm:cxn modelId="{BD5A7D59-CC9F-4812-939C-CC52114B8300}" type="presOf" srcId="{0B451B0D-DD00-4E79-9C73-8CA37096114C}" destId="{F4406DF4-F4BE-43E9-8863-70C02D4CC500}" srcOrd="0" destOrd="0" presId="urn:microsoft.com/office/officeart/2005/8/layout/default"/>
    <dgm:cxn modelId="{C68EB67E-92D5-4E63-A739-3214A9C6B8DE}" srcId="{B2AE1626-DA39-4344-87CE-6FDDBA687551}" destId="{B6CDC03D-CE47-4394-995E-E62A32FD8F6E}" srcOrd="0" destOrd="0" parTransId="{420EDA97-43B5-46BB-91FC-EEA4B74F6D69}" sibTransId="{089D895F-74E7-40AA-B352-809BCFF0AC90}"/>
    <dgm:cxn modelId="{3FB7CA81-0DF8-44D0-A08E-FD2399625DFF}" srcId="{B2AE1626-DA39-4344-87CE-6FDDBA687551}" destId="{0B451B0D-DD00-4E79-9C73-8CA37096114C}" srcOrd="4" destOrd="0" parTransId="{444FD84F-2640-4548-9C4B-60256674F88B}" sibTransId="{BCD0339D-7A76-42CC-8BAA-1753E5490FEF}"/>
    <dgm:cxn modelId="{DA9F1A92-B558-4181-9C8E-8BA89C873A1D}" type="presOf" srcId="{15E4EBC1-DEF0-45BB-8595-8C6F0CEDF24B}" destId="{5995057B-F144-4CCC-866C-B4BC21F4A64D}" srcOrd="0" destOrd="0" presId="urn:microsoft.com/office/officeart/2005/8/layout/default"/>
    <dgm:cxn modelId="{328AD5D9-5232-4529-8703-D300A7EDA42B}" srcId="{B2AE1626-DA39-4344-87CE-6FDDBA687551}" destId="{E94B2569-E594-4851-A06B-E9BB46BB1D0E}" srcOrd="2" destOrd="0" parTransId="{77A94152-9922-48EF-9A0E-9932080DB264}" sibTransId="{5453D596-AFE2-40B8-B138-3AF0FC1C4ADC}"/>
    <dgm:cxn modelId="{F711C409-CB73-4E33-8CA7-F748C3C3ECDD}" type="presParOf" srcId="{5638F66F-17C7-4193-8DAB-D1D906D58C0A}" destId="{F2986D4E-C6E0-49DB-BBDB-BB0C8C30DF1F}" srcOrd="0" destOrd="0" presId="urn:microsoft.com/office/officeart/2005/8/layout/default"/>
    <dgm:cxn modelId="{0D096582-77A7-459C-9C54-0C1E63D84797}" type="presParOf" srcId="{5638F66F-17C7-4193-8DAB-D1D906D58C0A}" destId="{FD5828A5-4CAC-4264-9D34-4FE4A9363E05}" srcOrd="1" destOrd="0" presId="urn:microsoft.com/office/officeart/2005/8/layout/default"/>
    <dgm:cxn modelId="{CCBA5B67-E250-4C36-ACFC-F2B029BFC6E5}" type="presParOf" srcId="{5638F66F-17C7-4193-8DAB-D1D906D58C0A}" destId="{5995057B-F144-4CCC-866C-B4BC21F4A64D}" srcOrd="2" destOrd="0" presId="urn:microsoft.com/office/officeart/2005/8/layout/default"/>
    <dgm:cxn modelId="{CAB52F47-72B5-4C08-ADBE-51E2D9B4BBA2}" type="presParOf" srcId="{5638F66F-17C7-4193-8DAB-D1D906D58C0A}" destId="{1D31BA10-8555-4A09-8F4E-A545B5597C66}" srcOrd="3" destOrd="0" presId="urn:microsoft.com/office/officeart/2005/8/layout/default"/>
    <dgm:cxn modelId="{F5E7423F-7AE2-4F33-9A87-A1E26F53550F}" type="presParOf" srcId="{5638F66F-17C7-4193-8DAB-D1D906D58C0A}" destId="{3490F2E1-F50D-4FE8-B4CC-2A1C7315D8BF}" srcOrd="4" destOrd="0" presId="urn:microsoft.com/office/officeart/2005/8/layout/default"/>
    <dgm:cxn modelId="{F464E00C-B298-4803-A83F-012735373BF6}" type="presParOf" srcId="{5638F66F-17C7-4193-8DAB-D1D906D58C0A}" destId="{0333C344-2FE3-4FE7-A8E5-51F3060D2875}" srcOrd="5" destOrd="0" presId="urn:microsoft.com/office/officeart/2005/8/layout/default"/>
    <dgm:cxn modelId="{8561E8F7-CC59-4D18-AB1B-0C816F2DAF0C}" type="presParOf" srcId="{5638F66F-17C7-4193-8DAB-D1D906D58C0A}" destId="{B2E79A25-6EFF-45E3-A312-50693362BB5C}" srcOrd="6" destOrd="0" presId="urn:microsoft.com/office/officeart/2005/8/layout/default"/>
    <dgm:cxn modelId="{9BB39CB1-64D7-4B13-BD69-E7F644339A82}" type="presParOf" srcId="{5638F66F-17C7-4193-8DAB-D1D906D58C0A}" destId="{F0A29223-1DA1-4166-B978-0ACB578AD363}" srcOrd="7" destOrd="0" presId="urn:microsoft.com/office/officeart/2005/8/layout/default"/>
    <dgm:cxn modelId="{3BBB81FB-FC45-4D04-9956-405554EAB55B}" type="presParOf" srcId="{5638F66F-17C7-4193-8DAB-D1D906D58C0A}" destId="{F4406DF4-F4BE-43E9-8863-70C02D4CC50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7A9DE8-2204-4388-B0A0-0528467450B5}"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6DA491E1-312E-4ECA-B3F1-44973D5FF48C}">
      <dgm:prSet/>
      <dgm:spPr>
        <a:solidFill>
          <a:schemeClr val="tx2"/>
        </a:solidFill>
      </dgm:spPr>
      <dgm:t>
        <a:bodyPr/>
        <a:lstStyle/>
        <a:p>
          <a:r>
            <a:rPr lang="en-US"/>
            <a:t>Measurement</a:t>
          </a:r>
        </a:p>
      </dgm:t>
    </dgm:pt>
    <dgm:pt modelId="{7C4E02AD-DC64-4445-93A8-B6A40377E593}" type="parTrans" cxnId="{B0C71EEB-766C-44C3-938A-39EF07A0B02C}">
      <dgm:prSet/>
      <dgm:spPr/>
      <dgm:t>
        <a:bodyPr/>
        <a:lstStyle/>
        <a:p>
          <a:endParaRPr lang="en-US"/>
        </a:p>
      </dgm:t>
    </dgm:pt>
    <dgm:pt modelId="{3A4627E5-30C1-4933-BF1E-F1329C498326}" type="sibTrans" cxnId="{B0C71EEB-766C-44C3-938A-39EF07A0B02C}">
      <dgm:prSet/>
      <dgm:spPr/>
      <dgm:t>
        <a:bodyPr/>
        <a:lstStyle/>
        <a:p>
          <a:endParaRPr lang="en-US"/>
        </a:p>
      </dgm:t>
    </dgm:pt>
    <dgm:pt modelId="{C62E596B-FB2F-4DA4-9668-03119CF9D777}">
      <dgm:prSet custT="1"/>
      <dgm:spPr>
        <a:solidFill>
          <a:schemeClr val="accent2">
            <a:lumMod val="10000"/>
            <a:lumOff val="90000"/>
            <a:alpha val="90000"/>
          </a:schemeClr>
        </a:solidFill>
        <a:ln w="19050">
          <a:solidFill>
            <a:schemeClr val="tx2"/>
          </a:solidFill>
        </a:ln>
      </dgm:spPr>
      <dgm:t>
        <a:bodyPr/>
        <a:lstStyle/>
        <a:p>
          <a:r>
            <a:rPr lang="en-US" sz="1600"/>
            <a:t>Nonmonetary consideration</a:t>
          </a:r>
        </a:p>
      </dgm:t>
    </dgm:pt>
    <dgm:pt modelId="{F9C22973-063E-479F-8598-23734D6C26A9}" type="parTrans" cxnId="{F1A55A4C-6914-48CB-A653-6899CD4D533B}">
      <dgm:prSet/>
      <dgm:spPr>
        <a:ln w="19050">
          <a:solidFill>
            <a:schemeClr val="tx2"/>
          </a:solidFill>
        </a:ln>
      </dgm:spPr>
      <dgm:t>
        <a:bodyPr/>
        <a:lstStyle/>
        <a:p>
          <a:endParaRPr lang="en-US"/>
        </a:p>
      </dgm:t>
    </dgm:pt>
    <dgm:pt modelId="{3BBDBD14-B9C1-46B4-95F6-58CDAACBF0C0}" type="sibTrans" cxnId="{F1A55A4C-6914-48CB-A653-6899CD4D533B}">
      <dgm:prSet/>
      <dgm:spPr/>
      <dgm:t>
        <a:bodyPr/>
        <a:lstStyle/>
        <a:p>
          <a:endParaRPr lang="en-US"/>
        </a:p>
      </dgm:t>
    </dgm:pt>
    <dgm:pt modelId="{7B35DEFC-AF32-4B96-9143-5425AC408B81}">
      <dgm:prSet custT="1"/>
      <dgm:spPr>
        <a:solidFill>
          <a:schemeClr val="accent2">
            <a:lumMod val="10000"/>
            <a:lumOff val="90000"/>
            <a:alpha val="90000"/>
          </a:schemeClr>
        </a:solidFill>
        <a:ln w="19050">
          <a:solidFill>
            <a:schemeClr val="tx2"/>
          </a:solidFill>
        </a:ln>
      </dgm:spPr>
      <dgm:t>
        <a:bodyPr/>
        <a:lstStyle/>
        <a:p>
          <a:r>
            <a:rPr lang="en-US" sz="1600"/>
            <a:t>Contingent consideration</a:t>
          </a:r>
        </a:p>
      </dgm:t>
    </dgm:pt>
    <dgm:pt modelId="{BB4DE1A4-2184-41E5-A9EB-828434405989}" type="parTrans" cxnId="{0979821F-4F31-46C7-9FDF-4125A07DDDDE}">
      <dgm:prSet/>
      <dgm:spPr>
        <a:ln w="19050">
          <a:solidFill>
            <a:schemeClr val="tx2"/>
          </a:solidFill>
        </a:ln>
      </dgm:spPr>
      <dgm:t>
        <a:bodyPr/>
        <a:lstStyle/>
        <a:p>
          <a:endParaRPr lang="en-US"/>
        </a:p>
      </dgm:t>
    </dgm:pt>
    <dgm:pt modelId="{15561D02-0AA8-4088-952C-65285EB76417}" type="sibTrans" cxnId="{0979821F-4F31-46C7-9FDF-4125A07DDDDE}">
      <dgm:prSet/>
      <dgm:spPr/>
      <dgm:t>
        <a:bodyPr/>
        <a:lstStyle/>
        <a:p>
          <a:endParaRPr lang="en-US"/>
        </a:p>
      </dgm:t>
    </dgm:pt>
    <dgm:pt modelId="{0437D763-CF8B-4FC8-90FE-6C654D5A7E78}">
      <dgm:prSet custT="1"/>
      <dgm:spPr>
        <a:solidFill>
          <a:schemeClr val="accent2">
            <a:lumMod val="10000"/>
            <a:lumOff val="90000"/>
            <a:alpha val="90000"/>
          </a:schemeClr>
        </a:solidFill>
        <a:ln w="19050">
          <a:solidFill>
            <a:schemeClr val="tx2"/>
          </a:solidFill>
        </a:ln>
      </dgm:spPr>
      <dgm:t>
        <a:bodyPr/>
        <a:lstStyle/>
        <a:p>
          <a:r>
            <a:rPr lang="en-US" sz="1600"/>
            <a:t>Constraining Estimates</a:t>
          </a:r>
        </a:p>
      </dgm:t>
    </dgm:pt>
    <dgm:pt modelId="{18F3E9A9-9C16-4E56-B25E-0418246B92C8}" type="parTrans" cxnId="{79E1CE7E-32DE-40A5-BB26-49BE1AF2139A}">
      <dgm:prSet/>
      <dgm:spPr>
        <a:ln w="19050">
          <a:solidFill>
            <a:schemeClr val="tx2"/>
          </a:solidFill>
        </a:ln>
      </dgm:spPr>
      <dgm:t>
        <a:bodyPr/>
        <a:lstStyle/>
        <a:p>
          <a:endParaRPr lang="en-US"/>
        </a:p>
      </dgm:t>
    </dgm:pt>
    <dgm:pt modelId="{62CDD2B1-2D86-42F5-A141-90AD811B0815}" type="sibTrans" cxnId="{79E1CE7E-32DE-40A5-BB26-49BE1AF2139A}">
      <dgm:prSet/>
      <dgm:spPr/>
      <dgm:t>
        <a:bodyPr/>
        <a:lstStyle/>
        <a:p>
          <a:endParaRPr lang="en-US"/>
        </a:p>
      </dgm:t>
    </dgm:pt>
    <dgm:pt modelId="{8BD1EE66-C43E-49D2-8875-4A46EF02BE95}">
      <dgm:prSet custT="1"/>
      <dgm:spPr>
        <a:solidFill>
          <a:schemeClr val="accent2">
            <a:lumMod val="10000"/>
            <a:lumOff val="90000"/>
            <a:alpha val="90000"/>
          </a:schemeClr>
        </a:solidFill>
        <a:ln w="19050">
          <a:solidFill>
            <a:schemeClr val="tx2"/>
          </a:solidFill>
        </a:ln>
      </dgm:spPr>
      <dgm:t>
        <a:bodyPr/>
        <a:lstStyle/>
        <a:p>
          <a:r>
            <a:rPr lang="en-US" sz="1600"/>
            <a:t>Collectability</a:t>
          </a:r>
        </a:p>
      </dgm:t>
    </dgm:pt>
    <dgm:pt modelId="{A3AF6910-B4D8-4FD3-A476-23F715090614}" type="parTrans" cxnId="{FC1ACFFA-7139-4042-9EF0-AE7190BDD964}">
      <dgm:prSet/>
      <dgm:spPr>
        <a:ln w="19050">
          <a:solidFill>
            <a:schemeClr val="tx2"/>
          </a:solidFill>
        </a:ln>
      </dgm:spPr>
      <dgm:t>
        <a:bodyPr/>
        <a:lstStyle/>
        <a:p>
          <a:endParaRPr lang="en-US"/>
        </a:p>
      </dgm:t>
    </dgm:pt>
    <dgm:pt modelId="{A8F176AE-CDA3-4C9C-8C33-061519F84921}" type="sibTrans" cxnId="{FC1ACFFA-7139-4042-9EF0-AE7190BDD964}">
      <dgm:prSet/>
      <dgm:spPr/>
      <dgm:t>
        <a:bodyPr/>
        <a:lstStyle/>
        <a:p>
          <a:endParaRPr lang="en-US"/>
        </a:p>
      </dgm:t>
    </dgm:pt>
    <dgm:pt modelId="{95640485-ED76-4258-9D27-29C278E956B2}">
      <dgm:prSet custT="1"/>
      <dgm:spPr>
        <a:solidFill>
          <a:schemeClr val="accent2">
            <a:lumMod val="10000"/>
            <a:lumOff val="90000"/>
            <a:alpha val="90000"/>
          </a:schemeClr>
        </a:solidFill>
        <a:ln w="19050">
          <a:solidFill>
            <a:schemeClr val="tx2"/>
          </a:solidFill>
        </a:ln>
      </dgm:spPr>
      <dgm:t>
        <a:bodyPr/>
        <a:lstStyle/>
        <a:p>
          <a:r>
            <a:rPr lang="en-US" sz="1600"/>
            <a:t>Allocation methodology</a:t>
          </a:r>
        </a:p>
      </dgm:t>
    </dgm:pt>
    <dgm:pt modelId="{4D83691F-C7C7-49FF-A632-3023C7381C78}" type="parTrans" cxnId="{5C867635-9B21-40A1-AC87-AE5439A18295}">
      <dgm:prSet/>
      <dgm:spPr>
        <a:ln w="19050">
          <a:solidFill>
            <a:schemeClr val="tx2"/>
          </a:solidFill>
        </a:ln>
      </dgm:spPr>
      <dgm:t>
        <a:bodyPr/>
        <a:lstStyle/>
        <a:p>
          <a:endParaRPr lang="en-US"/>
        </a:p>
      </dgm:t>
    </dgm:pt>
    <dgm:pt modelId="{980D14DE-D267-4B0F-9738-578BA0FA9B8C}" type="sibTrans" cxnId="{5C867635-9B21-40A1-AC87-AE5439A18295}">
      <dgm:prSet/>
      <dgm:spPr/>
      <dgm:t>
        <a:bodyPr/>
        <a:lstStyle/>
        <a:p>
          <a:endParaRPr lang="en-US"/>
        </a:p>
      </dgm:t>
    </dgm:pt>
    <dgm:pt modelId="{A84893B7-5E3A-470D-B895-64069585FE66}">
      <dgm:prSet/>
      <dgm:spPr>
        <a:solidFill>
          <a:schemeClr val="tx2"/>
        </a:solidFill>
      </dgm:spPr>
      <dgm:t>
        <a:bodyPr/>
        <a:lstStyle/>
        <a:p>
          <a:r>
            <a:rPr lang="en-US"/>
            <a:t>Drafting</a:t>
          </a:r>
        </a:p>
      </dgm:t>
    </dgm:pt>
    <dgm:pt modelId="{4BE11EA0-B96D-45D8-B0FB-FCCE165AC2EA}" type="parTrans" cxnId="{0152DA89-8E68-409D-8E0A-8E8A80655443}">
      <dgm:prSet/>
      <dgm:spPr/>
      <dgm:t>
        <a:bodyPr/>
        <a:lstStyle/>
        <a:p>
          <a:endParaRPr lang="en-US"/>
        </a:p>
      </dgm:t>
    </dgm:pt>
    <dgm:pt modelId="{0F278D08-5E31-46D4-A002-174BB96789EE}" type="sibTrans" cxnId="{0152DA89-8E68-409D-8E0A-8E8A80655443}">
      <dgm:prSet/>
      <dgm:spPr/>
      <dgm:t>
        <a:bodyPr/>
        <a:lstStyle/>
        <a:p>
          <a:endParaRPr lang="en-US"/>
        </a:p>
      </dgm:t>
    </dgm:pt>
    <dgm:pt modelId="{8042A6B0-303D-433B-AD18-24044B205867}">
      <dgm:prSet custT="1"/>
      <dgm:spPr>
        <a:solidFill>
          <a:schemeClr val="accent2">
            <a:lumMod val="10000"/>
            <a:lumOff val="90000"/>
            <a:alpha val="90000"/>
          </a:schemeClr>
        </a:solidFill>
        <a:ln w="19050">
          <a:solidFill>
            <a:schemeClr val="tx2"/>
          </a:solidFill>
        </a:ln>
      </dgm:spPr>
      <dgm:t>
        <a:bodyPr/>
        <a:lstStyle/>
        <a:p>
          <a:r>
            <a:rPr lang="en-US" sz="1600"/>
            <a:t>Text of Standard</a:t>
          </a:r>
        </a:p>
      </dgm:t>
    </dgm:pt>
    <dgm:pt modelId="{707AB1B8-39DC-46E9-91D8-E56FB10379B7}" type="parTrans" cxnId="{9A871173-C623-4A72-8CB4-ED8516EBCC04}">
      <dgm:prSet/>
      <dgm:spPr>
        <a:ln w="19050">
          <a:solidFill>
            <a:schemeClr val="tx2"/>
          </a:solidFill>
        </a:ln>
      </dgm:spPr>
      <dgm:t>
        <a:bodyPr/>
        <a:lstStyle/>
        <a:p>
          <a:endParaRPr lang="en-US"/>
        </a:p>
      </dgm:t>
    </dgm:pt>
    <dgm:pt modelId="{351EFE51-287E-490F-973B-FA52D90D650C}" type="sibTrans" cxnId="{9A871173-C623-4A72-8CB4-ED8516EBCC04}">
      <dgm:prSet/>
      <dgm:spPr/>
      <dgm:t>
        <a:bodyPr/>
        <a:lstStyle/>
        <a:p>
          <a:endParaRPr lang="en-US"/>
        </a:p>
      </dgm:t>
    </dgm:pt>
    <dgm:pt modelId="{487AF33A-0CAA-46E1-B9A8-7469D321E0D3}">
      <dgm:prSet custT="1"/>
      <dgm:spPr>
        <a:solidFill>
          <a:schemeClr val="accent2">
            <a:lumMod val="10000"/>
            <a:lumOff val="90000"/>
            <a:alpha val="90000"/>
          </a:schemeClr>
        </a:solidFill>
        <a:ln w="19050">
          <a:solidFill>
            <a:schemeClr val="tx2"/>
          </a:solidFill>
        </a:ln>
      </dgm:spPr>
      <dgm:t>
        <a:bodyPr/>
        <a:lstStyle/>
        <a:p>
          <a:r>
            <a:rPr lang="en-US" sz="1600"/>
            <a:t>Significant number of illustrations</a:t>
          </a:r>
        </a:p>
      </dgm:t>
    </dgm:pt>
    <dgm:pt modelId="{37AF1627-A6C1-4559-873A-B894A0767FB1}" type="parTrans" cxnId="{6A82984D-2203-4C49-8771-AC8F64495E07}">
      <dgm:prSet/>
      <dgm:spPr>
        <a:ln w="19050">
          <a:solidFill>
            <a:schemeClr val="tx2"/>
          </a:solidFill>
        </a:ln>
      </dgm:spPr>
      <dgm:t>
        <a:bodyPr/>
        <a:lstStyle/>
        <a:p>
          <a:endParaRPr lang="en-US"/>
        </a:p>
      </dgm:t>
    </dgm:pt>
    <dgm:pt modelId="{A9A9C1A5-6476-4482-B404-80CF28AB3188}" type="sibTrans" cxnId="{6A82984D-2203-4C49-8771-AC8F64495E07}">
      <dgm:prSet/>
      <dgm:spPr/>
      <dgm:t>
        <a:bodyPr/>
        <a:lstStyle/>
        <a:p>
          <a:endParaRPr lang="en-US"/>
        </a:p>
      </dgm:t>
    </dgm:pt>
    <dgm:pt modelId="{69706923-2A13-444B-AF2F-FD21DBEEDD0F}">
      <dgm:prSet custT="1"/>
      <dgm:spPr>
        <a:solidFill>
          <a:schemeClr val="accent2">
            <a:lumMod val="10000"/>
            <a:lumOff val="90000"/>
            <a:alpha val="90000"/>
          </a:schemeClr>
        </a:solidFill>
        <a:ln w="19050">
          <a:solidFill>
            <a:schemeClr val="tx2"/>
          </a:solidFill>
        </a:ln>
      </dgm:spPr>
      <dgm:t>
        <a:bodyPr/>
        <a:lstStyle/>
        <a:p>
          <a:r>
            <a:rPr lang="en-US" sz="1600"/>
            <a:t>Charts and tables</a:t>
          </a:r>
        </a:p>
      </dgm:t>
    </dgm:pt>
    <dgm:pt modelId="{3BB661FF-A509-4B5A-B53A-83A328F04A3E}" type="parTrans" cxnId="{B06BB4B2-4E88-493A-99C7-DE2997F99C43}">
      <dgm:prSet/>
      <dgm:spPr>
        <a:ln w="19050">
          <a:solidFill>
            <a:schemeClr val="tx2"/>
          </a:solidFill>
        </a:ln>
      </dgm:spPr>
      <dgm:t>
        <a:bodyPr/>
        <a:lstStyle/>
        <a:p>
          <a:endParaRPr lang="en-US"/>
        </a:p>
      </dgm:t>
    </dgm:pt>
    <dgm:pt modelId="{0F380D26-A200-40D2-871A-B7F2E5C60273}" type="sibTrans" cxnId="{B06BB4B2-4E88-493A-99C7-DE2997F99C43}">
      <dgm:prSet/>
      <dgm:spPr/>
      <dgm:t>
        <a:bodyPr/>
        <a:lstStyle/>
        <a:p>
          <a:endParaRPr lang="en-US"/>
        </a:p>
      </dgm:t>
    </dgm:pt>
    <dgm:pt modelId="{C085A196-B64D-42B2-8BB2-2F0610E568E0}">
      <dgm:prSet custT="1"/>
      <dgm:spPr>
        <a:solidFill>
          <a:schemeClr val="accent2">
            <a:lumMod val="10000"/>
            <a:lumOff val="90000"/>
            <a:alpha val="90000"/>
          </a:schemeClr>
        </a:solidFill>
        <a:ln w="19050">
          <a:solidFill>
            <a:schemeClr val="tx2"/>
          </a:solidFill>
        </a:ln>
      </dgm:spPr>
      <dgm:t>
        <a:bodyPr/>
        <a:lstStyle/>
        <a:p>
          <a:r>
            <a:rPr lang="en-US" sz="1600"/>
            <a:t>Basis for Conclusions</a:t>
          </a:r>
        </a:p>
      </dgm:t>
    </dgm:pt>
    <dgm:pt modelId="{11972BD4-D319-41BD-AE18-D49E80884082}" type="parTrans" cxnId="{F1217621-A2FD-4134-B317-58B451F796F1}">
      <dgm:prSet/>
      <dgm:spPr>
        <a:ln w="19050">
          <a:solidFill>
            <a:schemeClr val="tx2"/>
          </a:solidFill>
        </a:ln>
      </dgm:spPr>
      <dgm:t>
        <a:bodyPr/>
        <a:lstStyle/>
        <a:p>
          <a:endParaRPr lang="en-US"/>
        </a:p>
      </dgm:t>
    </dgm:pt>
    <dgm:pt modelId="{72554E60-129A-46F4-872F-B8D17971148F}" type="sibTrans" cxnId="{F1217621-A2FD-4134-B317-58B451F796F1}">
      <dgm:prSet/>
      <dgm:spPr/>
      <dgm:t>
        <a:bodyPr/>
        <a:lstStyle/>
        <a:p>
          <a:endParaRPr lang="en-US"/>
        </a:p>
      </dgm:t>
    </dgm:pt>
    <dgm:pt modelId="{35984434-AC62-4EF2-A1DF-F5B60E007EC0}">
      <dgm:prSet custT="1"/>
      <dgm:spPr>
        <a:solidFill>
          <a:schemeClr val="accent2">
            <a:lumMod val="10000"/>
            <a:lumOff val="90000"/>
            <a:alpha val="90000"/>
          </a:schemeClr>
        </a:solidFill>
        <a:ln w="19050">
          <a:solidFill>
            <a:schemeClr val="tx2"/>
          </a:solidFill>
        </a:ln>
      </dgm:spPr>
      <dgm:t>
        <a:bodyPr/>
        <a:lstStyle/>
        <a:p>
          <a:r>
            <a:rPr lang="en-US" sz="1600"/>
            <a:t>Codification</a:t>
          </a:r>
        </a:p>
      </dgm:t>
    </dgm:pt>
    <dgm:pt modelId="{A88AEB9E-7431-46F0-8D5D-F5F9600FC921}" type="parTrans" cxnId="{768581CD-9284-4DB1-A1CD-21631546DCBB}">
      <dgm:prSet/>
      <dgm:spPr>
        <a:ln w="19050">
          <a:solidFill>
            <a:schemeClr val="tx2"/>
          </a:solidFill>
        </a:ln>
      </dgm:spPr>
      <dgm:t>
        <a:bodyPr/>
        <a:lstStyle/>
        <a:p>
          <a:endParaRPr lang="en-US"/>
        </a:p>
      </dgm:t>
    </dgm:pt>
    <dgm:pt modelId="{201BE8D0-1D73-4811-B197-83E26F8D3120}" type="sibTrans" cxnId="{768581CD-9284-4DB1-A1CD-21631546DCBB}">
      <dgm:prSet/>
      <dgm:spPr/>
      <dgm:t>
        <a:bodyPr/>
        <a:lstStyle/>
        <a:p>
          <a:endParaRPr lang="en-US"/>
        </a:p>
      </dgm:t>
    </dgm:pt>
    <dgm:pt modelId="{95115625-5479-420F-857E-B948DD6ECDF2}">
      <dgm:prSet/>
      <dgm:spPr>
        <a:solidFill>
          <a:schemeClr val="tx2"/>
        </a:solidFill>
      </dgm:spPr>
      <dgm:t>
        <a:bodyPr/>
        <a:lstStyle/>
        <a:p>
          <a:r>
            <a:rPr lang="en-US"/>
            <a:t>Exposure Drafts (EDs)</a:t>
          </a:r>
        </a:p>
      </dgm:t>
    </dgm:pt>
    <dgm:pt modelId="{B8F67241-7B52-4EE2-8AEF-99FDAED4D086}" type="parTrans" cxnId="{3A3AB0DD-73B1-45A7-BD2B-6B052E2D7A30}">
      <dgm:prSet/>
      <dgm:spPr/>
      <dgm:t>
        <a:bodyPr/>
        <a:lstStyle/>
        <a:p>
          <a:endParaRPr lang="en-US"/>
        </a:p>
      </dgm:t>
    </dgm:pt>
    <dgm:pt modelId="{26B3505B-E91A-4B65-A36B-ECBE21B6689A}" type="sibTrans" cxnId="{3A3AB0DD-73B1-45A7-BD2B-6B052E2D7A30}">
      <dgm:prSet/>
      <dgm:spPr/>
      <dgm:t>
        <a:bodyPr/>
        <a:lstStyle/>
        <a:p>
          <a:endParaRPr lang="en-US"/>
        </a:p>
      </dgm:t>
    </dgm:pt>
    <dgm:pt modelId="{A32BC6A0-AEA5-420A-A809-57197B2E291C}">
      <dgm:prSet custT="1"/>
      <dgm:spPr>
        <a:solidFill>
          <a:schemeClr val="accent2">
            <a:lumMod val="10000"/>
            <a:lumOff val="90000"/>
            <a:alpha val="90000"/>
          </a:schemeClr>
        </a:solidFill>
        <a:ln w="19050">
          <a:solidFill>
            <a:schemeClr val="tx2"/>
          </a:solidFill>
        </a:ln>
      </dgm:spPr>
      <dgm:t>
        <a:bodyPr/>
        <a:lstStyle/>
        <a:p>
          <a:r>
            <a:rPr lang="en-US" sz="1600"/>
            <a:t>ED1 – Categorization and Category B recognition and measurement</a:t>
          </a:r>
        </a:p>
      </dgm:t>
    </dgm:pt>
    <dgm:pt modelId="{A77553E1-44C3-445F-9127-D0EB8D5EF3E6}" type="parTrans" cxnId="{8D42B236-B305-42AA-A5D1-0D1604A6C88D}">
      <dgm:prSet/>
      <dgm:spPr>
        <a:ln w="19050">
          <a:solidFill>
            <a:schemeClr val="tx2"/>
          </a:solidFill>
        </a:ln>
      </dgm:spPr>
      <dgm:t>
        <a:bodyPr/>
        <a:lstStyle/>
        <a:p>
          <a:endParaRPr lang="en-US"/>
        </a:p>
      </dgm:t>
    </dgm:pt>
    <dgm:pt modelId="{12ECCB27-FF37-4739-B5E5-D296DE7A4A90}" type="sibTrans" cxnId="{8D42B236-B305-42AA-A5D1-0D1604A6C88D}">
      <dgm:prSet/>
      <dgm:spPr/>
      <dgm:t>
        <a:bodyPr/>
        <a:lstStyle/>
        <a:p>
          <a:endParaRPr lang="en-US"/>
        </a:p>
      </dgm:t>
    </dgm:pt>
    <dgm:pt modelId="{FD393BC6-7FD8-4307-AAAB-3745C65B0998}">
      <dgm:prSet custT="1"/>
      <dgm:spPr>
        <a:solidFill>
          <a:schemeClr val="accent2">
            <a:lumMod val="10000"/>
            <a:lumOff val="90000"/>
            <a:alpha val="90000"/>
          </a:schemeClr>
        </a:solidFill>
        <a:ln w="19050">
          <a:solidFill>
            <a:schemeClr val="tx2"/>
          </a:solidFill>
        </a:ln>
      </dgm:spPr>
      <dgm:t>
        <a:bodyPr/>
        <a:lstStyle/>
        <a:p>
          <a:r>
            <a:rPr lang="en-US" sz="1600"/>
            <a:t>ED2 – Category A recognition and measurement</a:t>
          </a:r>
        </a:p>
      </dgm:t>
    </dgm:pt>
    <dgm:pt modelId="{77D6DBEE-4509-42EB-A13A-B281F6374363}" type="parTrans" cxnId="{23A3314C-EB36-45AB-A736-AE134473F9C6}">
      <dgm:prSet/>
      <dgm:spPr>
        <a:ln w="19050">
          <a:solidFill>
            <a:schemeClr val="tx2"/>
          </a:solidFill>
        </a:ln>
      </dgm:spPr>
      <dgm:t>
        <a:bodyPr/>
        <a:lstStyle/>
        <a:p>
          <a:endParaRPr lang="en-US"/>
        </a:p>
      </dgm:t>
    </dgm:pt>
    <dgm:pt modelId="{8BA3CDB3-A0B8-46BC-A67F-C6B3D3BC37E6}" type="sibTrans" cxnId="{23A3314C-EB36-45AB-A736-AE134473F9C6}">
      <dgm:prSet/>
      <dgm:spPr/>
      <dgm:t>
        <a:bodyPr/>
        <a:lstStyle/>
        <a:p>
          <a:endParaRPr lang="en-US"/>
        </a:p>
      </dgm:t>
    </dgm:pt>
    <dgm:pt modelId="{DE4F9C89-91EA-4619-8F75-63FD7F7C3D5E}" type="pres">
      <dgm:prSet presAssocID="{0C7A9DE8-2204-4388-B0A0-0528467450B5}" presName="diagram" presStyleCnt="0">
        <dgm:presLayoutVars>
          <dgm:chPref val="1"/>
          <dgm:dir/>
          <dgm:animOne val="branch"/>
          <dgm:animLvl val="lvl"/>
          <dgm:resizeHandles/>
        </dgm:presLayoutVars>
      </dgm:prSet>
      <dgm:spPr/>
    </dgm:pt>
    <dgm:pt modelId="{38692320-C8BB-4E47-A830-AC874F415AC0}" type="pres">
      <dgm:prSet presAssocID="{6DA491E1-312E-4ECA-B3F1-44973D5FF48C}" presName="root" presStyleCnt="0"/>
      <dgm:spPr/>
    </dgm:pt>
    <dgm:pt modelId="{3236BEB8-4900-4686-88AA-4C484BD7F5B3}" type="pres">
      <dgm:prSet presAssocID="{6DA491E1-312E-4ECA-B3F1-44973D5FF48C}" presName="rootComposite" presStyleCnt="0"/>
      <dgm:spPr/>
    </dgm:pt>
    <dgm:pt modelId="{5DAE0C31-8EBD-4059-AE2D-E88B02C11D0F}" type="pres">
      <dgm:prSet presAssocID="{6DA491E1-312E-4ECA-B3F1-44973D5FF48C}" presName="rootText" presStyleLbl="node1" presStyleIdx="0" presStyleCnt="3" custScaleX="222046"/>
      <dgm:spPr/>
    </dgm:pt>
    <dgm:pt modelId="{3C0F2B60-36AD-4607-A3B5-63CC983A5C51}" type="pres">
      <dgm:prSet presAssocID="{6DA491E1-312E-4ECA-B3F1-44973D5FF48C}" presName="rootConnector" presStyleLbl="node1" presStyleIdx="0" presStyleCnt="3"/>
      <dgm:spPr/>
    </dgm:pt>
    <dgm:pt modelId="{5E4C6D63-0D86-4B74-8EDF-3853594F5506}" type="pres">
      <dgm:prSet presAssocID="{6DA491E1-312E-4ECA-B3F1-44973D5FF48C}" presName="childShape" presStyleCnt="0"/>
      <dgm:spPr/>
    </dgm:pt>
    <dgm:pt modelId="{CE55DAA2-5184-45EE-A959-FF8D794C65B6}" type="pres">
      <dgm:prSet presAssocID="{F9C22973-063E-479F-8598-23734D6C26A9}" presName="Name13" presStyleLbl="parChTrans1D2" presStyleIdx="0" presStyleCnt="12"/>
      <dgm:spPr/>
    </dgm:pt>
    <dgm:pt modelId="{ED1BDD3F-D17F-40B6-8222-877E615649E1}" type="pres">
      <dgm:prSet presAssocID="{C62E596B-FB2F-4DA4-9668-03119CF9D777}" presName="childText" presStyleLbl="bgAcc1" presStyleIdx="0" presStyleCnt="12" custScaleX="222046">
        <dgm:presLayoutVars>
          <dgm:bulletEnabled val="1"/>
        </dgm:presLayoutVars>
      </dgm:prSet>
      <dgm:spPr/>
    </dgm:pt>
    <dgm:pt modelId="{6780AF26-C6FB-4066-AF91-A77C9438CF2E}" type="pres">
      <dgm:prSet presAssocID="{BB4DE1A4-2184-41E5-A9EB-828434405989}" presName="Name13" presStyleLbl="parChTrans1D2" presStyleIdx="1" presStyleCnt="12"/>
      <dgm:spPr/>
    </dgm:pt>
    <dgm:pt modelId="{2E14980C-A54C-4D8B-9DA0-27002A771891}" type="pres">
      <dgm:prSet presAssocID="{7B35DEFC-AF32-4B96-9143-5425AC408B81}" presName="childText" presStyleLbl="bgAcc1" presStyleIdx="1" presStyleCnt="12" custScaleX="222046">
        <dgm:presLayoutVars>
          <dgm:bulletEnabled val="1"/>
        </dgm:presLayoutVars>
      </dgm:prSet>
      <dgm:spPr/>
    </dgm:pt>
    <dgm:pt modelId="{915D1B40-2B9A-4E9A-BEB7-9CE1C7AC830D}" type="pres">
      <dgm:prSet presAssocID="{18F3E9A9-9C16-4E56-B25E-0418246B92C8}" presName="Name13" presStyleLbl="parChTrans1D2" presStyleIdx="2" presStyleCnt="12"/>
      <dgm:spPr/>
    </dgm:pt>
    <dgm:pt modelId="{84F30F40-3048-4486-AD26-143628ACBD69}" type="pres">
      <dgm:prSet presAssocID="{0437D763-CF8B-4FC8-90FE-6C654D5A7E78}" presName="childText" presStyleLbl="bgAcc1" presStyleIdx="2" presStyleCnt="12" custScaleX="222046">
        <dgm:presLayoutVars>
          <dgm:bulletEnabled val="1"/>
        </dgm:presLayoutVars>
      </dgm:prSet>
      <dgm:spPr/>
    </dgm:pt>
    <dgm:pt modelId="{998DF313-3CDD-4395-BB88-4F91D90B7FD7}" type="pres">
      <dgm:prSet presAssocID="{A3AF6910-B4D8-4FD3-A476-23F715090614}" presName="Name13" presStyleLbl="parChTrans1D2" presStyleIdx="3" presStyleCnt="12"/>
      <dgm:spPr/>
    </dgm:pt>
    <dgm:pt modelId="{7D3CBD1C-F406-4886-BD5C-6B2FCE567266}" type="pres">
      <dgm:prSet presAssocID="{8BD1EE66-C43E-49D2-8875-4A46EF02BE95}" presName="childText" presStyleLbl="bgAcc1" presStyleIdx="3" presStyleCnt="12" custScaleX="222046">
        <dgm:presLayoutVars>
          <dgm:bulletEnabled val="1"/>
        </dgm:presLayoutVars>
      </dgm:prSet>
      <dgm:spPr/>
    </dgm:pt>
    <dgm:pt modelId="{0B78F69B-A987-43AF-AC79-78B6C52B5B86}" type="pres">
      <dgm:prSet presAssocID="{4D83691F-C7C7-49FF-A632-3023C7381C78}" presName="Name13" presStyleLbl="parChTrans1D2" presStyleIdx="4" presStyleCnt="12"/>
      <dgm:spPr/>
    </dgm:pt>
    <dgm:pt modelId="{2CC341EF-3748-4399-BC92-82EDEC46908F}" type="pres">
      <dgm:prSet presAssocID="{95640485-ED76-4258-9D27-29C278E956B2}" presName="childText" presStyleLbl="bgAcc1" presStyleIdx="4" presStyleCnt="12" custScaleX="222046">
        <dgm:presLayoutVars>
          <dgm:bulletEnabled val="1"/>
        </dgm:presLayoutVars>
      </dgm:prSet>
      <dgm:spPr/>
    </dgm:pt>
    <dgm:pt modelId="{4CA4E681-2F94-44A9-95FF-C4E6CD225C11}" type="pres">
      <dgm:prSet presAssocID="{A84893B7-5E3A-470D-B895-64069585FE66}" presName="root" presStyleCnt="0"/>
      <dgm:spPr/>
    </dgm:pt>
    <dgm:pt modelId="{7D98621A-6BE0-41DE-9CD3-A80710FEFDBB}" type="pres">
      <dgm:prSet presAssocID="{A84893B7-5E3A-470D-B895-64069585FE66}" presName="rootComposite" presStyleCnt="0"/>
      <dgm:spPr/>
    </dgm:pt>
    <dgm:pt modelId="{4714209E-4A05-47AB-B579-C48BE6005EE1}" type="pres">
      <dgm:prSet presAssocID="{A84893B7-5E3A-470D-B895-64069585FE66}" presName="rootText" presStyleLbl="node1" presStyleIdx="1" presStyleCnt="3" custScaleX="222046"/>
      <dgm:spPr/>
    </dgm:pt>
    <dgm:pt modelId="{9EDAF3B6-1814-418A-BEA4-EE884B84D05A}" type="pres">
      <dgm:prSet presAssocID="{A84893B7-5E3A-470D-B895-64069585FE66}" presName="rootConnector" presStyleLbl="node1" presStyleIdx="1" presStyleCnt="3"/>
      <dgm:spPr/>
    </dgm:pt>
    <dgm:pt modelId="{CDAA47A1-EA0A-4567-80F4-2BB903B54545}" type="pres">
      <dgm:prSet presAssocID="{A84893B7-5E3A-470D-B895-64069585FE66}" presName="childShape" presStyleCnt="0"/>
      <dgm:spPr/>
    </dgm:pt>
    <dgm:pt modelId="{1704B374-2791-4945-9F2E-BCF3B6D6ED48}" type="pres">
      <dgm:prSet presAssocID="{707AB1B8-39DC-46E9-91D8-E56FB10379B7}" presName="Name13" presStyleLbl="parChTrans1D2" presStyleIdx="5" presStyleCnt="12"/>
      <dgm:spPr/>
    </dgm:pt>
    <dgm:pt modelId="{0A39C9EA-6E4A-4B90-A001-2FE2271DD14D}" type="pres">
      <dgm:prSet presAssocID="{8042A6B0-303D-433B-AD18-24044B205867}" presName="childText" presStyleLbl="bgAcc1" presStyleIdx="5" presStyleCnt="12" custScaleX="222046">
        <dgm:presLayoutVars>
          <dgm:bulletEnabled val="1"/>
        </dgm:presLayoutVars>
      </dgm:prSet>
      <dgm:spPr/>
    </dgm:pt>
    <dgm:pt modelId="{7A731FA7-4077-4351-8F51-BDA3AA6AC5E2}" type="pres">
      <dgm:prSet presAssocID="{37AF1627-A6C1-4559-873A-B894A0767FB1}" presName="Name13" presStyleLbl="parChTrans1D2" presStyleIdx="6" presStyleCnt="12"/>
      <dgm:spPr/>
    </dgm:pt>
    <dgm:pt modelId="{09C38A6F-2E9A-4BA5-8B3E-2F0153730A2E}" type="pres">
      <dgm:prSet presAssocID="{487AF33A-0CAA-46E1-B9A8-7469D321E0D3}" presName="childText" presStyleLbl="bgAcc1" presStyleIdx="6" presStyleCnt="12" custScaleX="222046">
        <dgm:presLayoutVars>
          <dgm:bulletEnabled val="1"/>
        </dgm:presLayoutVars>
      </dgm:prSet>
      <dgm:spPr/>
    </dgm:pt>
    <dgm:pt modelId="{155F8EFA-02BC-42C5-9F3A-A37A91612537}" type="pres">
      <dgm:prSet presAssocID="{3BB661FF-A509-4B5A-B53A-83A328F04A3E}" presName="Name13" presStyleLbl="parChTrans1D2" presStyleIdx="7" presStyleCnt="12"/>
      <dgm:spPr/>
    </dgm:pt>
    <dgm:pt modelId="{4A787CE3-7ED7-4F0B-8D3E-47A97D5EC26D}" type="pres">
      <dgm:prSet presAssocID="{69706923-2A13-444B-AF2F-FD21DBEEDD0F}" presName="childText" presStyleLbl="bgAcc1" presStyleIdx="7" presStyleCnt="12" custScaleX="222046">
        <dgm:presLayoutVars>
          <dgm:bulletEnabled val="1"/>
        </dgm:presLayoutVars>
      </dgm:prSet>
      <dgm:spPr/>
    </dgm:pt>
    <dgm:pt modelId="{D83C746C-5A49-4924-805E-19F7B7F79F26}" type="pres">
      <dgm:prSet presAssocID="{11972BD4-D319-41BD-AE18-D49E80884082}" presName="Name13" presStyleLbl="parChTrans1D2" presStyleIdx="8" presStyleCnt="12"/>
      <dgm:spPr/>
    </dgm:pt>
    <dgm:pt modelId="{041D6AC8-3DDC-4E35-9F8B-E08AA2550E5B}" type="pres">
      <dgm:prSet presAssocID="{C085A196-B64D-42B2-8BB2-2F0610E568E0}" presName="childText" presStyleLbl="bgAcc1" presStyleIdx="8" presStyleCnt="12" custScaleX="222046">
        <dgm:presLayoutVars>
          <dgm:bulletEnabled val="1"/>
        </dgm:presLayoutVars>
      </dgm:prSet>
      <dgm:spPr/>
    </dgm:pt>
    <dgm:pt modelId="{B5EACAC9-7A04-41B1-AD92-18DC5B985625}" type="pres">
      <dgm:prSet presAssocID="{A88AEB9E-7431-46F0-8D5D-F5F9600FC921}" presName="Name13" presStyleLbl="parChTrans1D2" presStyleIdx="9" presStyleCnt="12"/>
      <dgm:spPr/>
    </dgm:pt>
    <dgm:pt modelId="{3ED059C3-2ADE-4DC6-A729-0C40DEB38908}" type="pres">
      <dgm:prSet presAssocID="{35984434-AC62-4EF2-A1DF-F5B60E007EC0}" presName="childText" presStyleLbl="bgAcc1" presStyleIdx="9" presStyleCnt="12" custScaleX="222046">
        <dgm:presLayoutVars>
          <dgm:bulletEnabled val="1"/>
        </dgm:presLayoutVars>
      </dgm:prSet>
      <dgm:spPr/>
    </dgm:pt>
    <dgm:pt modelId="{07AFAA9F-8BE9-4957-8CCB-D2ECBA758FAB}" type="pres">
      <dgm:prSet presAssocID="{95115625-5479-420F-857E-B948DD6ECDF2}" presName="root" presStyleCnt="0"/>
      <dgm:spPr/>
    </dgm:pt>
    <dgm:pt modelId="{9A4C7228-B174-48A6-B98A-4A24AF205CE2}" type="pres">
      <dgm:prSet presAssocID="{95115625-5479-420F-857E-B948DD6ECDF2}" presName="rootComposite" presStyleCnt="0"/>
      <dgm:spPr/>
    </dgm:pt>
    <dgm:pt modelId="{DEF618FD-DA57-45DF-9030-F7E941D16407}" type="pres">
      <dgm:prSet presAssocID="{95115625-5479-420F-857E-B948DD6ECDF2}" presName="rootText" presStyleLbl="node1" presStyleIdx="2" presStyleCnt="3" custScaleX="222046"/>
      <dgm:spPr/>
    </dgm:pt>
    <dgm:pt modelId="{C696FA62-CBD7-4D9A-9822-C9DA28CF7505}" type="pres">
      <dgm:prSet presAssocID="{95115625-5479-420F-857E-B948DD6ECDF2}" presName="rootConnector" presStyleLbl="node1" presStyleIdx="2" presStyleCnt="3"/>
      <dgm:spPr/>
    </dgm:pt>
    <dgm:pt modelId="{EC27FADC-974A-447A-9FEE-3A999B69755D}" type="pres">
      <dgm:prSet presAssocID="{95115625-5479-420F-857E-B948DD6ECDF2}" presName="childShape" presStyleCnt="0"/>
      <dgm:spPr/>
    </dgm:pt>
    <dgm:pt modelId="{9EED00B5-B3C8-4069-B611-679610A88E53}" type="pres">
      <dgm:prSet presAssocID="{A77553E1-44C3-445F-9127-D0EB8D5EF3E6}" presName="Name13" presStyleLbl="parChTrans1D2" presStyleIdx="10" presStyleCnt="12"/>
      <dgm:spPr/>
    </dgm:pt>
    <dgm:pt modelId="{58801020-935C-468E-9231-CEF46A4889C6}" type="pres">
      <dgm:prSet presAssocID="{A32BC6A0-AEA5-420A-A809-57197B2E291C}" presName="childText" presStyleLbl="bgAcc1" presStyleIdx="10" presStyleCnt="12" custScaleX="222046">
        <dgm:presLayoutVars>
          <dgm:bulletEnabled val="1"/>
        </dgm:presLayoutVars>
      </dgm:prSet>
      <dgm:spPr/>
    </dgm:pt>
    <dgm:pt modelId="{19B49C5B-9B99-4F1C-9F1B-2821F68FED36}" type="pres">
      <dgm:prSet presAssocID="{77D6DBEE-4509-42EB-A13A-B281F6374363}" presName="Name13" presStyleLbl="parChTrans1D2" presStyleIdx="11" presStyleCnt="12"/>
      <dgm:spPr/>
    </dgm:pt>
    <dgm:pt modelId="{22108DA1-C88B-40BC-B0A4-7277A77BF7F2}" type="pres">
      <dgm:prSet presAssocID="{FD393BC6-7FD8-4307-AAAB-3745C65B0998}" presName="childText" presStyleLbl="bgAcc1" presStyleIdx="11" presStyleCnt="12" custScaleX="222046">
        <dgm:presLayoutVars>
          <dgm:bulletEnabled val="1"/>
        </dgm:presLayoutVars>
      </dgm:prSet>
      <dgm:spPr/>
    </dgm:pt>
  </dgm:ptLst>
  <dgm:cxnLst>
    <dgm:cxn modelId="{BC134102-F282-4D9C-BC6A-B837A15C3416}" type="presOf" srcId="{A77553E1-44C3-445F-9127-D0EB8D5EF3E6}" destId="{9EED00B5-B3C8-4069-B611-679610A88E53}" srcOrd="0" destOrd="0" presId="urn:microsoft.com/office/officeart/2005/8/layout/hierarchy3"/>
    <dgm:cxn modelId="{FD3E9103-A228-4F35-ADA3-2C800547D947}" type="presOf" srcId="{95115625-5479-420F-857E-B948DD6ECDF2}" destId="{C696FA62-CBD7-4D9A-9822-C9DA28CF7505}" srcOrd="1" destOrd="0" presId="urn:microsoft.com/office/officeart/2005/8/layout/hierarchy3"/>
    <dgm:cxn modelId="{0E4EFD08-949D-4950-A942-C483DCCAF787}" type="presOf" srcId="{35984434-AC62-4EF2-A1DF-F5B60E007EC0}" destId="{3ED059C3-2ADE-4DC6-A729-0C40DEB38908}" srcOrd="0" destOrd="0" presId="urn:microsoft.com/office/officeart/2005/8/layout/hierarchy3"/>
    <dgm:cxn modelId="{1134070B-D31D-4669-90DA-DA3DC346C0E2}" type="presOf" srcId="{A84893B7-5E3A-470D-B895-64069585FE66}" destId="{4714209E-4A05-47AB-B579-C48BE6005EE1}" srcOrd="0" destOrd="0" presId="urn:microsoft.com/office/officeart/2005/8/layout/hierarchy3"/>
    <dgm:cxn modelId="{98F4D00B-B6E2-4149-B701-C3E751D868A6}" type="presOf" srcId="{A88AEB9E-7431-46F0-8D5D-F5F9600FC921}" destId="{B5EACAC9-7A04-41B1-AD92-18DC5B985625}" srcOrd="0" destOrd="0" presId="urn:microsoft.com/office/officeart/2005/8/layout/hierarchy3"/>
    <dgm:cxn modelId="{3E692F0C-0004-48A5-99E2-7C20746B3F16}" type="presOf" srcId="{4D83691F-C7C7-49FF-A632-3023C7381C78}" destId="{0B78F69B-A987-43AF-AC79-78B6C52B5B86}" srcOrd="0" destOrd="0" presId="urn:microsoft.com/office/officeart/2005/8/layout/hierarchy3"/>
    <dgm:cxn modelId="{C31F5513-552B-46B7-9BE6-8F7D2E20DE17}" type="presOf" srcId="{C085A196-B64D-42B2-8BB2-2F0610E568E0}" destId="{041D6AC8-3DDC-4E35-9F8B-E08AA2550E5B}" srcOrd="0" destOrd="0" presId="urn:microsoft.com/office/officeart/2005/8/layout/hierarchy3"/>
    <dgm:cxn modelId="{9AAEF213-AF77-4E4F-A224-FCBC9E0B3305}" type="presOf" srcId="{707AB1B8-39DC-46E9-91D8-E56FB10379B7}" destId="{1704B374-2791-4945-9F2E-BCF3B6D6ED48}" srcOrd="0" destOrd="0" presId="urn:microsoft.com/office/officeart/2005/8/layout/hierarchy3"/>
    <dgm:cxn modelId="{0979821F-4F31-46C7-9FDF-4125A07DDDDE}" srcId="{6DA491E1-312E-4ECA-B3F1-44973D5FF48C}" destId="{7B35DEFC-AF32-4B96-9143-5425AC408B81}" srcOrd="1" destOrd="0" parTransId="{BB4DE1A4-2184-41E5-A9EB-828434405989}" sibTransId="{15561D02-0AA8-4088-952C-65285EB76417}"/>
    <dgm:cxn modelId="{F1217621-A2FD-4134-B317-58B451F796F1}" srcId="{A84893B7-5E3A-470D-B895-64069585FE66}" destId="{C085A196-B64D-42B2-8BB2-2F0610E568E0}" srcOrd="3" destOrd="0" parTransId="{11972BD4-D319-41BD-AE18-D49E80884082}" sibTransId="{72554E60-129A-46F4-872F-B8D17971148F}"/>
    <dgm:cxn modelId="{2D687323-4044-45D2-9FC2-8A82DA5F7FC1}" type="presOf" srcId="{8042A6B0-303D-433B-AD18-24044B205867}" destId="{0A39C9EA-6E4A-4B90-A001-2FE2271DD14D}" srcOrd="0" destOrd="0" presId="urn:microsoft.com/office/officeart/2005/8/layout/hierarchy3"/>
    <dgm:cxn modelId="{3CE7D725-D61C-468C-BBFB-A04603E5A64A}" type="presOf" srcId="{7B35DEFC-AF32-4B96-9143-5425AC408B81}" destId="{2E14980C-A54C-4D8B-9DA0-27002A771891}" srcOrd="0" destOrd="0" presId="urn:microsoft.com/office/officeart/2005/8/layout/hierarchy3"/>
    <dgm:cxn modelId="{B38F4432-2134-4C76-91A7-0BFE5DEBA271}" type="presOf" srcId="{77D6DBEE-4509-42EB-A13A-B281F6374363}" destId="{19B49C5B-9B99-4F1C-9F1B-2821F68FED36}" srcOrd="0" destOrd="0" presId="urn:microsoft.com/office/officeart/2005/8/layout/hierarchy3"/>
    <dgm:cxn modelId="{5C867635-9B21-40A1-AC87-AE5439A18295}" srcId="{6DA491E1-312E-4ECA-B3F1-44973D5FF48C}" destId="{95640485-ED76-4258-9D27-29C278E956B2}" srcOrd="4" destOrd="0" parTransId="{4D83691F-C7C7-49FF-A632-3023C7381C78}" sibTransId="{980D14DE-D267-4B0F-9738-578BA0FA9B8C}"/>
    <dgm:cxn modelId="{8D42B236-B305-42AA-A5D1-0D1604A6C88D}" srcId="{95115625-5479-420F-857E-B948DD6ECDF2}" destId="{A32BC6A0-AEA5-420A-A809-57197B2E291C}" srcOrd="0" destOrd="0" parTransId="{A77553E1-44C3-445F-9127-D0EB8D5EF3E6}" sibTransId="{12ECCB27-FF37-4739-B5E5-D296DE7A4A90}"/>
    <dgm:cxn modelId="{832A7266-67D4-446D-A040-670F7BF6A63B}" type="presOf" srcId="{C62E596B-FB2F-4DA4-9668-03119CF9D777}" destId="{ED1BDD3F-D17F-40B6-8222-877E615649E1}" srcOrd="0" destOrd="0" presId="urn:microsoft.com/office/officeart/2005/8/layout/hierarchy3"/>
    <dgm:cxn modelId="{B8CC9B46-A946-4BA4-A567-4A3041D62932}" type="presOf" srcId="{6DA491E1-312E-4ECA-B3F1-44973D5FF48C}" destId="{3C0F2B60-36AD-4607-A3B5-63CC983A5C51}" srcOrd="1" destOrd="0" presId="urn:microsoft.com/office/officeart/2005/8/layout/hierarchy3"/>
    <dgm:cxn modelId="{C7E43148-E59D-4BE2-B022-E2CFC66933E0}" type="presOf" srcId="{A84893B7-5E3A-470D-B895-64069585FE66}" destId="{9EDAF3B6-1814-418A-BEA4-EE884B84D05A}" srcOrd="1" destOrd="0" presId="urn:microsoft.com/office/officeart/2005/8/layout/hierarchy3"/>
    <dgm:cxn modelId="{4938924A-43F3-4DD2-86B1-7E0A8B2B213F}" type="presOf" srcId="{3BB661FF-A509-4B5A-B53A-83A328F04A3E}" destId="{155F8EFA-02BC-42C5-9F3A-A37A91612537}" srcOrd="0" destOrd="0" presId="urn:microsoft.com/office/officeart/2005/8/layout/hierarchy3"/>
    <dgm:cxn modelId="{23A3314C-EB36-45AB-A736-AE134473F9C6}" srcId="{95115625-5479-420F-857E-B948DD6ECDF2}" destId="{FD393BC6-7FD8-4307-AAAB-3745C65B0998}" srcOrd="1" destOrd="0" parTransId="{77D6DBEE-4509-42EB-A13A-B281F6374363}" sibTransId="{8BA3CDB3-A0B8-46BC-A67F-C6B3D3BC37E6}"/>
    <dgm:cxn modelId="{F1A55A4C-6914-48CB-A653-6899CD4D533B}" srcId="{6DA491E1-312E-4ECA-B3F1-44973D5FF48C}" destId="{C62E596B-FB2F-4DA4-9668-03119CF9D777}" srcOrd="0" destOrd="0" parTransId="{F9C22973-063E-479F-8598-23734D6C26A9}" sibTransId="{3BBDBD14-B9C1-46B4-95F6-58CDAACBF0C0}"/>
    <dgm:cxn modelId="{6A82984D-2203-4C49-8771-AC8F64495E07}" srcId="{A84893B7-5E3A-470D-B895-64069585FE66}" destId="{487AF33A-0CAA-46E1-B9A8-7469D321E0D3}" srcOrd="1" destOrd="0" parTransId="{37AF1627-A6C1-4559-873A-B894A0767FB1}" sibTransId="{A9A9C1A5-6476-4482-B404-80CF28AB3188}"/>
    <dgm:cxn modelId="{0DF00452-72BE-428F-8740-0AE4498576BC}" type="presOf" srcId="{37AF1627-A6C1-4559-873A-B894A0767FB1}" destId="{7A731FA7-4077-4351-8F51-BDA3AA6AC5E2}" srcOrd="0" destOrd="0" presId="urn:microsoft.com/office/officeart/2005/8/layout/hierarchy3"/>
    <dgm:cxn modelId="{9A871173-C623-4A72-8CB4-ED8516EBCC04}" srcId="{A84893B7-5E3A-470D-B895-64069585FE66}" destId="{8042A6B0-303D-433B-AD18-24044B205867}" srcOrd="0" destOrd="0" parTransId="{707AB1B8-39DC-46E9-91D8-E56FB10379B7}" sibTransId="{351EFE51-287E-490F-973B-FA52D90D650C}"/>
    <dgm:cxn modelId="{F014E175-7BCA-4F20-B672-E6526FB8688D}" type="presOf" srcId="{8BD1EE66-C43E-49D2-8875-4A46EF02BE95}" destId="{7D3CBD1C-F406-4886-BD5C-6B2FCE567266}" srcOrd="0" destOrd="0" presId="urn:microsoft.com/office/officeart/2005/8/layout/hierarchy3"/>
    <dgm:cxn modelId="{6FE41256-1E8C-4529-A2FE-F59BCCBA6706}" type="presOf" srcId="{69706923-2A13-444B-AF2F-FD21DBEEDD0F}" destId="{4A787CE3-7ED7-4F0B-8D3E-47A97D5EC26D}" srcOrd="0" destOrd="0" presId="urn:microsoft.com/office/officeart/2005/8/layout/hierarchy3"/>
    <dgm:cxn modelId="{AE1D527A-6EAE-448D-B4F1-64A1A2005F3E}" type="presOf" srcId="{0437D763-CF8B-4FC8-90FE-6C654D5A7E78}" destId="{84F30F40-3048-4486-AD26-143628ACBD69}" srcOrd="0" destOrd="0" presId="urn:microsoft.com/office/officeart/2005/8/layout/hierarchy3"/>
    <dgm:cxn modelId="{79E1CE7E-32DE-40A5-BB26-49BE1AF2139A}" srcId="{6DA491E1-312E-4ECA-B3F1-44973D5FF48C}" destId="{0437D763-CF8B-4FC8-90FE-6C654D5A7E78}" srcOrd="2" destOrd="0" parTransId="{18F3E9A9-9C16-4E56-B25E-0418246B92C8}" sibTransId="{62CDD2B1-2D86-42F5-A141-90AD811B0815}"/>
    <dgm:cxn modelId="{0152DA89-8E68-409D-8E0A-8E8A80655443}" srcId="{0C7A9DE8-2204-4388-B0A0-0528467450B5}" destId="{A84893B7-5E3A-470D-B895-64069585FE66}" srcOrd="1" destOrd="0" parTransId="{4BE11EA0-B96D-45D8-B0FB-FCCE165AC2EA}" sibTransId="{0F278D08-5E31-46D4-A002-174BB96789EE}"/>
    <dgm:cxn modelId="{A10E7B8C-CF86-4323-873A-9473D645A83C}" type="presOf" srcId="{F9C22973-063E-479F-8598-23734D6C26A9}" destId="{CE55DAA2-5184-45EE-A959-FF8D794C65B6}" srcOrd="0" destOrd="0" presId="urn:microsoft.com/office/officeart/2005/8/layout/hierarchy3"/>
    <dgm:cxn modelId="{7111469F-E83E-4CD1-9BDE-844E54676BDE}" type="presOf" srcId="{18F3E9A9-9C16-4E56-B25E-0418246B92C8}" destId="{915D1B40-2B9A-4E9A-BEB7-9CE1C7AC830D}" srcOrd="0" destOrd="0" presId="urn:microsoft.com/office/officeart/2005/8/layout/hierarchy3"/>
    <dgm:cxn modelId="{FDF802A4-EE5D-405E-9DA9-E96F82CE8544}" type="presOf" srcId="{A3AF6910-B4D8-4FD3-A476-23F715090614}" destId="{998DF313-3CDD-4395-BB88-4F91D90B7FD7}" srcOrd="0" destOrd="0" presId="urn:microsoft.com/office/officeart/2005/8/layout/hierarchy3"/>
    <dgm:cxn modelId="{D74624A7-B784-4E2B-BCA0-08999E56E920}" type="presOf" srcId="{95115625-5479-420F-857E-B948DD6ECDF2}" destId="{DEF618FD-DA57-45DF-9030-F7E941D16407}" srcOrd="0" destOrd="0" presId="urn:microsoft.com/office/officeart/2005/8/layout/hierarchy3"/>
    <dgm:cxn modelId="{B06BB4B2-4E88-493A-99C7-DE2997F99C43}" srcId="{A84893B7-5E3A-470D-B895-64069585FE66}" destId="{69706923-2A13-444B-AF2F-FD21DBEEDD0F}" srcOrd="2" destOrd="0" parTransId="{3BB661FF-A509-4B5A-B53A-83A328F04A3E}" sibTransId="{0F380D26-A200-40D2-871A-B7F2E5C60273}"/>
    <dgm:cxn modelId="{669159B4-E067-4F8C-8240-7E9A69F1D35F}" type="presOf" srcId="{11972BD4-D319-41BD-AE18-D49E80884082}" destId="{D83C746C-5A49-4924-805E-19F7B7F79F26}" srcOrd="0" destOrd="0" presId="urn:microsoft.com/office/officeart/2005/8/layout/hierarchy3"/>
    <dgm:cxn modelId="{B64E68B8-7C18-40DA-8BF0-7F2E448EE1F5}" type="presOf" srcId="{BB4DE1A4-2184-41E5-A9EB-828434405989}" destId="{6780AF26-C6FB-4066-AF91-A77C9438CF2E}" srcOrd="0" destOrd="0" presId="urn:microsoft.com/office/officeart/2005/8/layout/hierarchy3"/>
    <dgm:cxn modelId="{7D595FC7-D1EE-4B50-B1B4-DA61F78FB232}" type="presOf" srcId="{0C7A9DE8-2204-4388-B0A0-0528467450B5}" destId="{DE4F9C89-91EA-4619-8F75-63FD7F7C3D5E}" srcOrd="0" destOrd="0" presId="urn:microsoft.com/office/officeart/2005/8/layout/hierarchy3"/>
    <dgm:cxn modelId="{C7E958C8-8218-48DF-9BB3-878850447AA6}" type="presOf" srcId="{A32BC6A0-AEA5-420A-A809-57197B2E291C}" destId="{58801020-935C-468E-9231-CEF46A4889C6}" srcOrd="0" destOrd="0" presId="urn:microsoft.com/office/officeart/2005/8/layout/hierarchy3"/>
    <dgm:cxn modelId="{768581CD-9284-4DB1-A1CD-21631546DCBB}" srcId="{A84893B7-5E3A-470D-B895-64069585FE66}" destId="{35984434-AC62-4EF2-A1DF-F5B60E007EC0}" srcOrd="4" destOrd="0" parTransId="{A88AEB9E-7431-46F0-8D5D-F5F9600FC921}" sibTransId="{201BE8D0-1D73-4811-B197-83E26F8D3120}"/>
    <dgm:cxn modelId="{33078ED5-8C64-48E0-8162-595F09C887D9}" type="presOf" srcId="{FD393BC6-7FD8-4307-AAAB-3745C65B0998}" destId="{22108DA1-C88B-40BC-B0A4-7277A77BF7F2}" srcOrd="0" destOrd="0" presId="urn:microsoft.com/office/officeart/2005/8/layout/hierarchy3"/>
    <dgm:cxn modelId="{3A3AB0DD-73B1-45A7-BD2B-6B052E2D7A30}" srcId="{0C7A9DE8-2204-4388-B0A0-0528467450B5}" destId="{95115625-5479-420F-857E-B948DD6ECDF2}" srcOrd="2" destOrd="0" parTransId="{B8F67241-7B52-4EE2-8AEF-99FDAED4D086}" sibTransId="{26B3505B-E91A-4B65-A36B-ECBE21B6689A}"/>
    <dgm:cxn modelId="{96DC97E0-0551-4B87-B71E-6E4717B7479A}" type="presOf" srcId="{6DA491E1-312E-4ECA-B3F1-44973D5FF48C}" destId="{5DAE0C31-8EBD-4059-AE2D-E88B02C11D0F}" srcOrd="0" destOrd="0" presId="urn:microsoft.com/office/officeart/2005/8/layout/hierarchy3"/>
    <dgm:cxn modelId="{B0C71EEB-766C-44C3-938A-39EF07A0B02C}" srcId="{0C7A9DE8-2204-4388-B0A0-0528467450B5}" destId="{6DA491E1-312E-4ECA-B3F1-44973D5FF48C}" srcOrd="0" destOrd="0" parTransId="{7C4E02AD-DC64-4445-93A8-B6A40377E593}" sibTransId="{3A4627E5-30C1-4933-BF1E-F1329C498326}"/>
    <dgm:cxn modelId="{3B070FEE-DA01-4C87-B649-1B0B7098F64B}" type="presOf" srcId="{95640485-ED76-4258-9D27-29C278E956B2}" destId="{2CC341EF-3748-4399-BC92-82EDEC46908F}" srcOrd="0" destOrd="0" presId="urn:microsoft.com/office/officeart/2005/8/layout/hierarchy3"/>
    <dgm:cxn modelId="{7350B3F4-83FB-4576-978E-A060BB156E09}" type="presOf" srcId="{487AF33A-0CAA-46E1-B9A8-7469D321E0D3}" destId="{09C38A6F-2E9A-4BA5-8B3E-2F0153730A2E}" srcOrd="0" destOrd="0" presId="urn:microsoft.com/office/officeart/2005/8/layout/hierarchy3"/>
    <dgm:cxn modelId="{FC1ACFFA-7139-4042-9EF0-AE7190BDD964}" srcId="{6DA491E1-312E-4ECA-B3F1-44973D5FF48C}" destId="{8BD1EE66-C43E-49D2-8875-4A46EF02BE95}" srcOrd="3" destOrd="0" parTransId="{A3AF6910-B4D8-4FD3-A476-23F715090614}" sibTransId="{A8F176AE-CDA3-4C9C-8C33-061519F84921}"/>
    <dgm:cxn modelId="{E8872462-E57F-4D88-909A-43083A552D1F}" type="presParOf" srcId="{DE4F9C89-91EA-4619-8F75-63FD7F7C3D5E}" destId="{38692320-C8BB-4E47-A830-AC874F415AC0}" srcOrd="0" destOrd="0" presId="urn:microsoft.com/office/officeart/2005/8/layout/hierarchy3"/>
    <dgm:cxn modelId="{610E34A5-14A8-43FF-A5B2-E93C5755F421}" type="presParOf" srcId="{38692320-C8BB-4E47-A830-AC874F415AC0}" destId="{3236BEB8-4900-4686-88AA-4C484BD7F5B3}" srcOrd="0" destOrd="0" presId="urn:microsoft.com/office/officeart/2005/8/layout/hierarchy3"/>
    <dgm:cxn modelId="{83BED90C-4195-44A3-B263-DE500B613006}" type="presParOf" srcId="{3236BEB8-4900-4686-88AA-4C484BD7F5B3}" destId="{5DAE0C31-8EBD-4059-AE2D-E88B02C11D0F}" srcOrd="0" destOrd="0" presId="urn:microsoft.com/office/officeart/2005/8/layout/hierarchy3"/>
    <dgm:cxn modelId="{6FA833FC-103F-44E0-BC46-83F2A0C5AD7E}" type="presParOf" srcId="{3236BEB8-4900-4686-88AA-4C484BD7F5B3}" destId="{3C0F2B60-36AD-4607-A3B5-63CC983A5C51}" srcOrd="1" destOrd="0" presId="urn:microsoft.com/office/officeart/2005/8/layout/hierarchy3"/>
    <dgm:cxn modelId="{735E5D29-C5F7-4232-ABAD-A7E4B51509E8}" type="presParOf" srcId="{38692320-C8BB-4E47-A830-AC874F415AC0}" destId="{5E4C6D63-0D86-4B74-8EDF-3853594F5506}" srcOrd="1" destOrd="0" presId="urn:microsoft.com/office/officeart/2005/8/layout/hierarchy3"/>
    <dgm:cxn modelId="{7DFD5A50-3CBA-4DF0-BAFC-4FE54B0C6E0C}" type="presParOf" srcId="{5E4C6D63-0D86-4B74-8EDF-3853594F5506}" destId="{CE55DAA2-5184-45EE-A959-FF8D794C65B6}" srcOrd="0" destOrd="0" presId="urn:microsoft.com/office/officeart/2005/8/layout/hierarchy3"/>
    <dgm:cxn modelId="{99156019-DCA4-432D-8A1F-EE0CA0111D68}" type="presParOf" srcId="{5E4C6D63-0D86-4B74-8EDF-3853594F5506}" destId="{ED1BDD3F-D17F-40B6-8222-877E615649E1}" srcOrd="1" destOrd="0" presId="urn:microsoft.com/office/officeart/2005/8/layout/hierarchy3"/>
    <dgm:cxn modelId="{D3636A6B-E11D-4E32-BE6D-6CFA3BBA2F97}" type="presParOf" srcId="{5E4C6D63-0D86-4B74-8EDF-3853594F5506}" destId="{6780AF26-C6FB-4066-AF91-A77C9438CF2E}" srcOrd="2" destOrd="0" presId="urn:microsoft.com/office/officeart/2005/8/layout/hierarchy3"/>
    <dgm:cxn modelId="{4138333F-FF78-4EE3-9C6F-E5C166EA00EB}" type="presParOf" srcId="{5E4C6D63-0D86-4B74-8EDF-3853594F5506}" destId="{2E14980C-A54C-4D8B-9DA0-27002A771891}" srcOrd="3" destOrd="0" presId="urn:microsoft.com/office/officeart/2005/8/layout/hierarchy3"/>
    <dgm:cxn modelId="{0AA6230B-C2E4-4FDC-A3D5-E544D546CE64}" type="presParOf" srcId="{5E4C6D63-0D86-4B74-8EDF-3853594F5506}" destId="{915D1B40-2B9A-4E9A-BEB7-9CE1C7AC830D}" srcOrd="4" destOrd="0" presId="urn:microsoft.com/office/officeart/2005/8/layout/hierarchy3"/>
    <dgm:cxn modelId="{0FDA32AD-7E0A-4828-8DEC-5F8692766C5F}" type="presParOf" srcId="{5E4C6D63-0D86-4B74-8EDF-3853594F5506}" destId="{84F30F40-3048-4486-AD26-143628ACBD69}" srcOrd="5" destOrd="0" presId="urn:microsoft.com/office/officeart/2005/8/layout/hierarchy3"/>
    <dgm:cxn modelId="{5702BA74-3D0C-4606-BB88-4CE7E345E33F}" type="presParOf" srcId="{5E4C6D63-0D86-4B74-8EDF-3853594F5506}" destId="{998DF313-3CDD-4395-BB88-4F91D90B7FD7}" srcOrd="6" destOrd="0" presId="urn:microsoft.com/office/officeart/2005/8/layout/hierarchy3"/>
    <dgm:cxn modelId="{85CA1DE5-76D5-4049-AFF5-B0CC69F3A79E}" type="presParOf" srcId="{5E4C6D63-0D86-4B74-8EDF-3853594F5506}" destId="{7D3CBD1C-F406-4886-BD5C-6B2FCE567266}" srcOrd="7" destOrd="0" presId="urn:microsoft.com/office/officeart/2005/8/layout/hierarchy3"/>
    <dgm:cxn modelId="{3E13FF4F-7941-4AC3-A2D8-F7B16269B269}" type="presParOf" srcId="{5E4C6D63-0D86-4B74-8EDF-3853594F5506}" destId="{0B78F69B-A987-43AF-AC79-78B6C52B5B86}" srcOrd="8" destOrd="0" presId="urn:microsoft.com/office/officeart/2005/8/layout/hierarchy3"/>
    <dgm:cxn modelId="{5A45769C-7C32-4F29-B6DA-6F40C06E9E63}" type="presParOf" srcId="{5E4C6D63-0D86-4B74-8EDF-3853594F5506}" destId="{2CC341EF-3748-4399-BC92-82EDEC46908F}" srcOrd="9" destOrd="0" presId="urn:microsoft.com/office/officeart/2005/8/layout/hierarchy3"/>
    <dgm:cxn modelId="{1157BF34-B24A-430E-9262-6EF82CA4172C}" type="presParOf" srcId="{DE4F9C89-91EA-4619-8F75-63FD7F7C3D5E}" destId="{4CA4E681-2F94-44A9-95FF-C4E6CD225C11}" srcOrd="1" destOrd="0" presId="urn:microsoft.com/office/officeart/2005/8/layout/hierarchy3"/>
    <dgm:cxn modelId="{4B249FD4-3E78-46D0-8E75-BE6E1ABAC6C8}" type="presParOf" srcId="{4CA4E681-2F94-44A9-95FF-C4E6CD225C11}" destId="{7D98621A-6BE0-41DE-9CD3-A80710FEFDBB}" srcOrd="0" destOrd="0" presId="urn:microsoft.com/office/officeart/2005/8/layout/hierarchy3"/>
    <dgm:cxn modelId="{00F5D560-ACDA-4225-AE62-7FE44D1B3E82}" type="presParOf" srcId="{7D98621A-6BE0-41DE-9CD3-A80710FEFDBB}" destId="{4714209E-4A05-47AB-B579-C48BE6005EE1}" srcOrd="0" destOrd="0" presId="urn:microsoft.com/office/officeart/2005/8/layout/hierarchy3"/>
    <dgm:cxn modelId="{277C7894-081C-4F16-8788-6121CFAC4D89}" type="presParOf" srcId="{7D98621A-6BE0-41DE-9CD3-A80710FEFDBB}" destId="{9EDAF3B6-1814-418A-BEA4-EE884B84D05A}" srcOrd="1" destOrd="0" presId="urn:microsoft.com/office/officeart/2005/8/layout/hierarchy3"/>
    <dgm:cxn modelId="{22A01F61-DC87-48E2-AAAB-900309353BEB}" type="presParOf" srcId="{4CA4E681-2F94-44A9-95FF-C4E6CD225C11}" destId="{CDAA47A1-EA0A-4567-80F4-2BB903B54545}" srcOrd="1" destOrd="0" presId="urn:microsoft.com/office/officeart/2005/8/layout/hierarchy3"/>
    <dgm:cxn modelId="{618C4DF3-F0CA-4731-AF91-94706E1EFE71}" type="presParOf" srcId="{CDAA47A1-EA0A-4567-80F4-2BB903B54545}" destId="{1704B374-2791-4945-9F2E-BCF3B6D6ED48}" srcOrd="0" destOrd="0" presId="urn:microsoft.com/office/officeart/2005/8/layout/hierarchy3"/>
    <dgm:cxn modelId="{2DFD337E-3B33-42B2-B593-A25542D4F131}" type="presParOf" srcId="{CDAA47A1-EA0A-4567-80F4-2BB903B54545}" destId="{0A39C9EA-6E4A-4B90-A001-2FE2271DD14D}" srcOrd="1" destOrd="0" presId="urn:microsoft.com/office/officeart/2005/8/layout/hierarchy3"/>
    <dgm:cxn modelId="{BE0CDD16-C57C-4D06-B3CE-E547192A48A5}" type="presParOf" srcId="{CDAA47A1-EA0A-4567-80F4-2BB903B54545}" destId="{7A731FA7-4077-4351-8F51-BDA3AA6AC5E2}" srcOrd="2" destOrd="0" presId="urn:microsoft.com/office/officeart/2005/8/layout/hierarchy3"/>
    <dgm:cxn modelId="{D7106C17-8A3C-4DB1-9606-7A14CD46C2FF}" type="presParOf" srcId="{CDAA47A1-EA0A-4567-80F4-2BB903B54545}" destId="{09C38A6F-2E9A-4BA5-8B3E-2F0153730A2E}" srcOrd="3" destOrd="0" presId="urn:microsoft.com/office/officeart/2005/8/layout/hierarchy3"/>
    <dgm:cxn modelId="{AD03923A-EC9E-4D37-BBFC-5CDCB0A300B8}" type="presParOf" srcId="{CDAA47A1-EA0A-4567-80F4-2BB903B54545}" destId="{155F8EFA-02BC-42C5-9F3A-A37A91612537}" srcOrd="4" destOrd="0" presId="urn:microsoft.com/office/officeart/2005/8/layout/hierarchy3"/>
    <dgm:cxn modelId="{C706D140-C09B-4492-8FE8-F9A926F1E8E8}" type="presParOf" srcId="{CDAA47A1-EA0A-4567-80F4-2BB903B54545}" destId="{4A787CE3-7ED7-4F0B-8D3E-47A97D5EC26D}" srcOrd="5" destOrd="0" presId="urn:microsoft.com/office/officeart/2005/8/layout/hierarchy3"/>
    <dgm:cxn modelId="{E60CC40A-6A91-4E0B-A222-DA34AE2505DB}" type="presParOf" srcId="{CDAA47A1-EA0A-4567-80F4-2BB903B54545}" destId="{D83C746C-5A49-4924-805E-19F7B7F79F26}" srcOrd="6" destOrd="0" presId="urn:microsoft.com/office/officeart/2005/8/layout/hierarchy3"/>
    <dgm:cxn modelId="{811A75C6-446C-4CC2-BC42-EFA13960C691}" type="presParOf" srcId="{CDAA47A1-EA0A-4567-80F4-2BB903B54545}" destId="{041D6AC8-3DDC-4E35-9F8B-E08AA2550E5B}" srcOrd="7" destOrd="0" presId="urn:microsoft.com/office/officeart/2005/8/layout/hierarchy3"/>
    <dgm:cxn modelId="{41ED574E-07A6-4B36-B5F8-A51F043F16F5}" type="presParOf" srcId="{CDAA47A1-EA0A-4567-80F4-2BB903B54545}" destId="{B5EACAC9-7A04-41B1-AD92-18DC5B985625}" srcOrd="8" destOrd="0" presId="urn:microsoft.com/office/officeart/2005/8/layout/hierarchy3"/>
    <dgm:cxn modelId="{4B30EA83-8EB5-4BDC-9287-E3D63644CF94}" type="presParOf" srcId="{CDAA47A1-EA0A-4567-80F4-2BB903B54545}" destId="{3ED059C3-2ADE-4DC6-A729-0C40DEB38908}" srcOrd="9" destOrd="0" presId="urn:microsoft.com/office/officeart/2005/8/layout/hierarchy3"/>
    <dgm:cxn modelId="{5BC8C1B5-16D3-4A5C-B163-8A280085B84B}" type="presParOf" srcId="{DE4F9C89-91EA-4619-8F75-63FD7F7C3D5E}" destId="{07AFAA9F-8BE9-4957-8CCB-D2ECBA758FAB}" srcOrd="2" destOrd="0" presId="urn:microsoft.com/office/officeart/2005/8/layout/hierarchy3"/>
    <dgm:cxn modelId="{8AF2EB02-7005-48C5-82F7-044312BD93B5}" type="presParOf" srcId="{07AFAA9F-8BE9-4957-8CCB-D2ECBA758FAB}" destId="{9A4C7228-B174-48A6-B98A-4A24AF205CE2}" srcOrd="0" destOrd="0" presId="urn:microsoft.com/office/officeart/2005/8/layout/hierarchy3"/>
    <dgm:cxn modelId="{FD3A127C-B8EF-43CB-A8B7-F285F109F6CF}" type="presParOf" srcId="{9A4C7228-B174-48A6-B98A-4A24AF205CE2}" destId="{DEF618FD-DA57-45DF-9030-F7E941D16407}" srcOrd="0" destOrd="0" presId="urn:microsoft.com/office/officeart/2005/8/layout/hierarchy3"/>
    <dgm:cxn modelId="{9113CF88-9D69-424E-8DC6-18E608CF73DE}" type="presParOf" srcId="{9A4C7228-B174-48A6-B98A-4A24AF205CE2}" destId="{C696FA62-CBD7-4D9A-9822-C9DA28CF7505}" srcOrd="1" destOrd="0" presId="urn:microsoft.com/office/officeart/2005/8/layout/hierarchy3"/>
    <dgm:cxn modelId="{27189DF2-297A-419A-BF41-4B0E46434670}" type="presParOf" srcId="{07AFAA9F-8BE9-4957-8CCB-D2ECBA758FAB}" destId="{EC27FADC-974A-447A-9FEE-3A999B69755D}" srcOrd="1" destOrd="0" presId="urn:microsoft.com/office/officeart/2005/8/layout/hierarchy3"/>
    <dgm:cxn modelId="{C0B0D1B5-888D-40B3-9103-260ECFC6FEDA}" type="presParOf" srcId="{EC27FADC-974A-447A-9FEE-3A999B69755D}" destId="{9EED00B5-B3C8-4069-B611-679610A88E53}" srcOrd="0" destOrd="0" presId="urn:microsoft.com/office/officeart/2005/8/layout/hierarchy3"/>
    <dgm:cxn modelId="{8C9315E4-3C6A-441E-82AC-A8AE769DA9A8}" type="presParOf" srcId="{EC27FADC-974A-447A-9FEE-3A999B69755D}" destId="{58801020-935C-468E-9231-CEF46A4889C6}" srcOrd="1" destOrd="0" presId="urn:microsoft.com/office/officeart/2005/8/layout/hierarchy3"/>
    <dgm:cxn modelId="{246567B1-CCB3-4F9C-8A0B-C98634FDC302}" type="presParOf" srcId="{EC27FADC-974A-447A-9FEE-3A999B69755D}" destId="{19B49C5B-9B99-4F1C-9F1B-2821F68FED36}" srcOrd="2" destOrd="0" presId="urn:microsoft.com/office/officeart/2005/8/layout/hierarchy3"/>
    <dgm:cxn modelId="{62EEB910-C86E-43E7-BF79-EAC47C128532}" type="presParOf" srcId="{EC27FADC-974A-447A-9FEE-3A999B69755D}" destId="{22108DA1-C88B-40BC-B0A4-7277A77BF7F2}"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380A62-16F1-4F58-ABE5-9BBDFAF5828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BFCC6EB-AF3F-48A5-90FC-F44C7F67CCDE}">
      <dgm:prSet custT="1"/>
      <dgm:spPr>
        <a:solidFill>
          <a:schemeClr val="tx2"/>
        </a:solidFill>
      </dgm:spPr>
      <dgm:t>
        <a:bodyPr/>
        <a:lstStyle/>
        <a:p>
          <a:r>
            <a:rPr lang="en-US" sz="2800" baseline="0"/>
            <a:t>What?</a:t>
          </a:r>
          <a:endParaRPr lang="en-US" sz="2800"/>
        </a:p>
      </dgm:t>
    </dgm:pt>
    <dgm:pt modelId="{53FE66F6-77F9-4D2C-8FE0-AF76B8DD70B6}" type="parTrans" cxnId="{BD9DFA83-D45A-4D97-AF51-2978B534D6B7}">
      <dgm:prSet/>
      <dgm:spPr/>
      <dgm:t>
        <a:bodyPr/>
        <a:lstStyle/>
        <a:p>
          <a:endParaRPr lang="en-US"/>
        </a:p>
      </dgm:t>
    </dgm:pt>
    <dgm:pt modelId="{4B25ED16-7998-48A7-8423-420CD8A83C5D}" type="sibTrans" cxnId="{BD9DFA83-D45A-4D97-AF51-2978B534D6B7}">
      <dgm:prSet/>
      <dgm:spPr/>
      <dgm:t>
        <a:bodyPr/>
        <a:lstStyle/>
        <a:p>
          <a:endParaRPr lang="en-US"/>
        </a:p>
      </dgm:t>
    </dgm:pt>
    <dgm:pt modelId="{1838CDB7-5F05-4D67-84DB-9787856B3F67}">
      <dgm:prSet custT="1"/>
      <dgm:spPr>
        <a:solidFill>
          <a:schemeClr val="accent2">
            <a:lumMod val="10000"/>
            <a:lumOff val="90000"/>
            <a:alpha val="90000"/>
          </a:schemeClr>
        </a:solidFill>
        <a:ln>
          <a:solidFill>
            <a:schemeClr val="tx2"/>
          </a:solidFill>
        </a:ln>
      </dgm:spPr>
      <dgm:t>
        <a:bodyPr/>
        <a:lstStyle/>
        <a:p>
          <a:r>
            <a:rPr lang="en-US" sz="1800" baseline="0" dirty="0"/>
            <a:t>The Board is:</a:t>
          </a:r>
          <a:endParaRPr lang="en-US" sz="1800" dirty="0"/>
        </a:p>
      </dgm:t>
    </dgm:pt>
    <dgm:pt modelId="{DD951AF0-30DA-476D-9526-FFF923A970B4}" type="parTrans" cxnId="{855605F6-73E2-4109-89B9-0D6D818DDBA5}">
      <dgm:prSet/>
      <dgm:spPr/>
      <dgm:t>
        <a:bodyPr/>
        <a:lstStyle/>
        <a:p>
          <a:endParaRPr lang="en-US"/>
        </a:p>
      </dgm:t>
    </dgm:pt>
    <dgm:pt modelId="{428BE9AE-BB7B-467B-BBC1-5289E1132282}" type="sibTrans" cxnId="{855605F6-73E2-4109-89B9-0D6D818DDBA5}">
      <dgm:prSet/>
      <dgm:spPr/>
      <dgm:t>
        <a:bodyPr/>
        <a:lstStyle/>
        <a:p>
          <a:endParaRPr lang="en-US"/>
        </a:p>
      </dgm:t>
    </dgm:pt>
    <dgm:pt modelId="{34EACFD8-B65D-4F82-9D10-4EB1F56D5ADF}">
      <dgm:prSet custT="1"/>
      <dgm:spPr>
        <a:solidFill>
          <a:schemeClr val="accent2">
            <a:lumMod val="10000"/>
            <a:lumOff val="90000"/>
            <a:alpha val="90000"/>
          </a:schemeClr>
        </a:solidFill>
        <a:ln>
          <a:solidFill>
            <a:schemeClr val="tx2"/>
          </a:solidFill>
        </a:ln>
      </dgm:spPr>
      <dgm:t>
        <a:bodyPr/>
        <a:lstStyle/>
        <a:p>
          <a:r>
            <a:rPr lang="en-US" sz="1600" baseline="0" dirty="0"/>
            <a:t>reviewing existing standards related to going concern, and</a:t>
          </a:r>
          <a:endParaRPr lang="en-US" sz="1600" dirty="0"/>
        </a:p>
      </dgm:t>
    </dgm:pt>
    <dgm:pt modelId="{F28A3666-7718-40B4-B4B6-9C22108F2977}" type="parTrans" cxnId="{C7411512-1EF0-4182-B35E-A73E9368D617}">
      <dgm:prSet/>
      <dgm:spPr/>
      <dgm:t>
        <a:bodyPr/>
        <a:lstStyle/>
        <a:p>
          <a:endParaRPr lang="en-US"/>
        </a:p>
      </dgm:t>
    </dgm:pt>
    <dgm:pt modelId="{E8AC46A3-CD7C-4823-A092-DC05B400E94D}" type="sibTrans" cxnId="{C7411512-1EF0-4182-B35E-A73E9368D617}">
      <dgm:prSet/>
      <dgm:spPr/>
      <dgm:t>
        <a:bodyPr/>
        <a:lstStyle/>
        <a:p>
          <a:endParaRPr lang="en-US"/>
        </a:p>
      </dgm:t>
    </dgm:pt>
    <dgm:pt modelId="{EAB15B4D-9C6C-4E92-ADC4-E7BFC85FADA1}">
      <dgm:prSet custT="1"/>
      <dgm:spPr>
        <a:solidFill>
          <a:schemeClr val="accent2">
            <a:lumMod val="10000"/>
            <a:lumOff val="90000"/>
            <a:alpha val="90000"/>
          </a:schemeClr>
        </a:solidFill>
        <a:ln>
          <a:solidFill>
            <a:schemeClr val="tx2"/>
          </a:solidFill>
        </a:ln>
      </dgm:spPr>
      <dgm:t>
        <a:bodyPr/>
        <a:lstStyle/>
        <a:p>
          <a:r>
            <a:rPr lang="en-US" sz="1600" baseline="0" dirty="0"/>
            <a:t>addressing issues related to disclosures regarding going concern uncertainties and severe financial stress.</a:t>
          </a:r>
          <a:endParaRPr lang="en-US" sz="1600" dirty="0"/>
        </a:p>
      </dgm:t>
    </dgm:pt>
    <dgm:pt modelId="{87EED4F4-04EE-4526-A32C-A23AC44C7D8B}" type="parTrans" cxnId="{E9C26532-38D5-452C-AF8B-C4D36F4E88D4}">
      <dgm:prSet/>
      <dgm:spPr/>
      <dgm:t>
        <a:bodyPr/>
        <a:lstStyle/>
        <a:p>
          <a:endParaRPr lang="en-US"/>
        </a:p>
      </dgm:t>
    </dgm:pt>
    <dgm:pt modelId="{ACBAAE35-B14A-475B-9A09-131207DAB7CD}" type="sibTrans" cxnId="{E9C26532-38D5-452C-AF8B-C4D36F4E88D4}">
      <dgm:prSet/>
      <dgm:spPr/>
      <dgm:t>
        <a:bodyPr/>
        <a:lstStyle/>
        <a:p>
          <a:endParaRPr lang="en-US"/>
        </a:p>
      </dgm:t>
    </dgm:pt>
    <dgm:pt modelId="{1AED715E-40FC-4136-8022-D3E281F81067}">
      <dgm:prSet custT="1"/>
      <dgm:spPr>
        <a:solidFill>
          <a:schemeClr val="tx2"/>
        </a:solidFill>
      </dgm:spPr>
      <dgm:t>
        <a:bodyPr/>
        <a:lstStyle/>
        <a:p>
          <a:r>
            <a:rPr lang="en-US" sz="2800" baseline="0"/>
            <a:t>Why?</a:t>
          </a:r>
          <a:endParaRPr lang="en-US" sz="2800"/>
        </a:p>
      </dgm:t>
    </dgm:pt>
    <dgm:pt modelId="{EBC039E8-9C40-4A53-8814-EC5C48A8EF54}" type="parTrans" cxnId="{C88E95AC-3CF5-4ECB-A001-F3A9289F05DC}">
      <dgm:prSet/>
      <dgm:spPr/>
      <dgm:t>
        <a:bodyPr/>
        <a:lstStyle/>
        <a:p>
          <a:endParaRPr lang="en-US"/>
        </a:p>
      </dgm:t>
    </dgm:pt>
    <dgm:pt modelId="{064E4EDC-4089-455E-8B05-A51F8D8878CB}" type="sibTrans" cxnId="{C88E95AC-3CF5-4ECB-A001-F3A9289F05DC}">
      <dgm:prSet/>
      <dgm:spPr/>
      <dgm:t>
        <a:bodyPr/>
        <a:lstStyle/>
        <a:p>
          <a:endParaRPr lang="en-US"/>
        </a:p>
      </dgm:t>
    </dgm:pt>
    <dgm:pt modelId="{01F2D1AA-5647-469C-A9D1-29D14D8F94FF}">
      <dgm:prSet custT="1"/>
      <dgm:spPr>
        <a:solidFill>
          <a:schemeClr val="accent2">
            <a:lumMod val="10000"/>
            <a:lumOff val="90000"/>
            <a:alpha val="90000"/>
          </a:schemeClr>
        </a:solidFill>
        <a:ln>
          <a:solidFill>
            <a:schemeClr val="tx2"/>
          </a:solidFill>
        </a:ln>
      </dgm:spPr>
      <dgm:t>
        <a:bodyPr/>
        <a:lstStyle/>
        <a:p>
          <a:r>
            <a:rPr lang="en-US" sz="1800" baseline="0" dirty="0"/>
            <a:t>Existing guidance presents challenges that result in diversity in practice.</a:t>
          </a:r>
          <a:endParaRPr lang="en-US" sz="1800" dirty="0"/>
        </a:p>
      </dgm:t>
    </dgm:pt>
    <dgm:pt modelId="{6D91AF8E-DC34-402A-87A5-A0CCFFCAA773}" type="parTrans" cxnId="{D5C1F94D-D62F-4CA3-9AD4-9AB08335C0E6}">
      <dgm:prSet/>
      <dgm:spPr/>
      <dgm:t>
        <a:bodyPr/>
        <a:lstStyle/>
        <a:p>
          <a:endParaRPr lang="en-US"/>
        </a:p>
      </dgm:t>
    </dgm:pt>
    <dgm:pt modelId="{22BFF168-F7D8-43FF-B331-594F6D496CCF}" type="sibTrans" cxnId="{D5C1F94D-D62F-4CA3-9AD4-9AB08335C0E6}">
      <dgm:prSet/>
      <dgm:spPr/>
      <dgm:t>
        <a:bodyPr/>
        <a:lstStyle/>
        <a:p>
          <a:endParaRPr lang="en-US"/>
        </a:p>
      </dgm:t>
    </dgm:pt>
    <dgm:pt modelId="{B8597402-0828-4D55-918C-4C79D20FFD1B}">
      <dgm:prSet custT="1"/>
      <dgm:spPr>
        <a:solidFill>
          <a:schemeClr val="accent2">
            <a:lumMod val="10000"/>
            <a:lumOff val="90000"/>
            <a:alpha val="90000"/>
          </a:schemeClr>
        </a:solidFill>
        <a:ln>
          <a:solidFill>
            <a:schemeClr val="tx2"/>
          </a:solidFill>
        </a:ln>
      </dgm:spPr>
      <dgm:t>
        <a:bodyPr/>
        <a:lstStyle/>
        <a:p>
          <a:r>
            <a:rPr lang="en-US" sz="1800" baseline="0" dirty="0"/>
            <a:t>Some governments experience severe financial stress but do not dissolve and others dissolve for reasons other than severe financial stress.</a:t>
          </a:r>
          <a:endParaRPr lang="en-US" sz="1800" dirty="0"/>
        </a:p>
      </dgm:t>
    </dgm:pt>
    <dgm:pt modelId="{79A3E9FC-BF4E-472F-90B3-3E905F17BF21}" type="parTrans" cxnId="{2A1B682C-12C7-445A-B70E-FF50CD45F075}">
      <dgm:prSet/>
      <dgm:spPr/>
      <dgm:t>
        <a:bodyPr/>
        <a:lstStyle/>
        <a:p>
          <a:endParaRPr lang="en-US"/>
        </a:p>
      </dgm:t>
    </dgm:pt>
    <dgm:pt modelId="{1919B91E-2123-40E5-A864-A25F2F354948}" type="sibTrans" cxnId="{2A1B682C-12C7-445A-B70E-FF50CD45F075}">
      <dgm:prSet/>
      <dgm:spPr/>
      <dgm:t>
        <a:bodyPr/>
        <a:lstStyle/>
        <a:p>
          <a:endParaRPr lang="en-US"/>
        </a:p>
      </dgm:t>
    </dgm:pt>
    <dgm:pt modelId="{05D5F3AA-5CFA-48E1-82BB-12ACA7986EC0}">
      <dgm:prSet custT="1"/>
      <dgm:spPr>
        <a:solidFill>
          <a:schemeClr val="tx2"/>
        </a:solidFill>
      </dgm:spPr>
      <dgm:t>
        <a:bodyPr/>
        <a:lstStyle/>
        <a:p>
          <a:r>
            <a:rPr lang="en-US" sz="2800" baseline="0"/>
            <a:t>When?</a:t>
          </a:r>
          <a:endParaRPr lang="en-US" sz="2800"/>
        </a:p>
      </dgm:t>
    </dgm:pt>
    <dgm:pt modelId="{295D9C92-70A4-4C55-8638-E7FA59490DFB}" type="parTrans" cxnId="{DBA82185-ECB7-479F-A6BA-44B73621293E}">
      <dgm:prSet/>
      <dgm:spPr/>
      <dgm:t>
        <a:bodyPr/>
        <a:lstStyle/>
        <a:p>
          <a:endParaRPr lang="en-US"/>
        </a:p>
      </dgm:t>
    </dgm:pt>
    <dgm:pt modelId="{777FBED2-56A7-47C1-8830-726D427A0C59}" type="sibTrans" cxnId="{DBA82185-ECB7-479F-A6BA-44B73621293E}">
      <dgm:prSet/>
      <dgm:spPr/>
      <dgm:t>
        <a:bodyPr/>
        <a:lstStyle/>
        <a:p>
          <a:endParaRPr lang="en-US"/>
        </a:p>
      </dgm:t>
    </dgm:pt>
    <dgm:pt modelId="{4E2A6C0B-4F5A-47A4-BE74-D91FD84D465F}">
      <dgm:prSet custT="1"/>
      <dgm:spPr>
        <a:solidFill>
          <a:schemeClr val="accent2">
            <a:lumMod val="10000"/>
            <a:lumOff val="90000"/>
            <a:alpha val="90000"/>
          </a:schemeClr>
        </a:solidFill>
        <a:ln>
          <a:solidFill>
            <a:schemeClr val="tx2"/>
          </a:solidFill>
        </a:ln>
      </dgm:spPr>
      <dgm:t>
        <a:bodyPr/>
        <a:lstStyle/>
        <a:p>
          <a:r>
            <a:rPr lang="en-US" sz="1800" baseline="0" dirty="0"/>
            <a:t>The Board issued a Preliminary Views in March 2025.</a:t>
          </a:r>
          <a:endParaRPr lang="en-US" sz="1800" dirty="0"/>
        </a:p>
      </dgm:t>
    </dgm:pt>
    <dgm:pt modelId="{E530FD8B-4683-4B79-BC06-8D6B7BCBAED3}" type="parTrans" cxnId="{32163BA4-C48C-4CC0-B43F-861A21D69C5A}">
      <dgm:prSet/>
      <dgm:spPr/>
      <dgm:t>
        <a:bodyPr/>
        <a:lstStyle/>
        <a:p>
          <a:endParaRPr lang="en-US"/>
        </a:p>
      </dgm:t>
    </dgm:pt>
    <dgm:pt modelId="{8772D8CF-5050-4BE8-8B47-3F5D0AA0665B}" type="sibTrans" cxnId="{32163BA4-C48C-4CC0-B43F-861A21D69C5A}">
      <dgm:prSet/>
      <dgm:spPr/>
      <dgm:t>
        <a:bodyPr/>
        <a:lstStyle/>
        <a:p>
          <a:endParaRPr lang="en-US"/>
        </a:p>
      </dgm:t>
    </dgm:pt>
    <dgm:pt modelId="{47C07874-F5FF-471C-9B04-8A368DBC1701}">
      <dgm:prSet custT="1"/>
      <dgm:spPr>
        <a:solidFill>
          <a:schemeClr val="accent2">
            <a:lumMod val="10000"/>
            <a:lumOff val="90000"/>
            <a:alpha val="90000"/>
          </a:schemeClr>
        </a:solidFill>
        <a:ln>
          <a:solidFill>
            <a:schemeClr val="tx2"/>
          </a:solidFill>
        </a:ln>
      </dgm:spPr>
      <dgm:t>
        <a:bodyPr/>
        <a:lstStyle/>
        <a:p>
          <a:r>
            <a:rPr lang="en-US" sz="1800" baseline="0" dirty="0"/>
            <a:t>Comment deadline was June 30, 2025.</a:t>
          </a:r>
          <a:endParaRPr lang="en-US" sz="1800" dirty="0"/>
        </a:p>
      </dgm:t>
    </dgm:pt>
    <dgm:pt modelId="{0384DC68-DCD4-4FA2-9780-62E5BD530BAC}" type="parTrans" cxnId="{A2080CAB-D5DC-410B-BA23-BA1C6B241414}">
      <dgm:prSet/>
      <dgm:spPr/>
      <dgm:t>
        <a:bodyPr/>
        <a:lstStyle/>
        <a:p>
          <a:endParaRPr lang="en-US"/>
        </a:p>
      </dgm:t>
    </dgm:pt>
    <dgm:pt modelId="{891EED66-E85A-4C1D-B9EF-4E2FF1CC59DB}" type="sibTrans" cxnId="{A2080CAB-D5DC-410B-BA23-BA1C6B241414}">
      <dgm:prSet/>
      <dgm:spPr/>
      <dgm:t>
        <a:bodyPr/>
        <a:lstStyle/>
        <a:p>
          <a:endParaRPr lang="en-US"/>
        </a:p>
      </dgm:t>
    </dgm:pt>
    <dgm:pt modelId="{394BC270-27CA-4DB8-B422-1903175CFF08}" type="pres">
      <dgm:prSet presAssocID="{4B380A62-16F1-4F58-ABE5-9BBDFAF5828F}" presName="linear" presStyleCnt="0">
        <dgm:presLayoutVars>
          <dgm:dir/>
          <dgm:animLvl val="lvl"/>
          <dgm:resizeHandles val="exact"/>
        </dgm:presLayoutVars>
      </dgm:prSet>
      <dgm:spPr/>
    </dgm:pt>
    <dgm:pt modelId="{2C5C3DA6-72E3-401E-9992-F1782EBC4511}" type="pres">
      <dgm:prSet presAssocID="{0BFCC6EB-AF3F-48A5-90FC-F44C7F67CCDE}" presName="parentLin" presStyleCnt="0"/>
      <dgm:spPr/>
    </dgm:pt>
    <dgm:pt modelId="{F48E4D42-4AA9-48C9-B90D-C6B7813D6760}" type="pres">
      <dgm:prSet presAssocID="{0BFCC6EB-AF3F-48A5-90FC-F44C7F67CCDE}" presName="parentLeftMargin" presStyleLbl="node1" presStyleIdx="0" presStyleCnt="3"/>
      <dgm:spPr/>
    </dgm:pt>
    <dgm:pt modelId="{64A30B5A-3721-44AC-8873-E912E18A748D}" type="pres">
      <dgm:prSet presAssocID="{0BFCC6EB-AF3F-48A5-90FC-F44C7F67CCDE}" presName="parentText" presStyleLbl="node1" presStyleIdx="0" presStyleCnt="3">
        <dgm:presLayoutVars>
          <dgm:chMax val="0"/>
          <dgm:bulletEnabled val="1"/>
        </dgm:presLayoutVars>
      </dgm:prSet>
      <dgm:spPr/>
    </dgm:pt>
    <dgm:pt modelId="{E72B1CEE-53B6-40DE-B7FE-18B6F3A2C72D}" type="pres">
      <dgm:prSet presAssocID="{0BFCC6EB-AF3F-48A5-90FC-F44C7F67CCDE}" presName="negativeSpace" presStyleCnt="0"/>
      <dgm:spPr/>
    </dgm:pt>
    <dgm:pt modelId="{E1568DCC-58FF-4BE3-ACF7-BAB522E6876B}" type="pres">
      <dgm:prSet presAssocID="{0BFCC6EB-AF3F-48A5-90FC-F44C7F67CCDE}" presName="childText" presStyleLbl="conFgAcc1" presStyleIdx="0" presStyleCnt="3">
        <dgm:presLayoutVars>
          <dgm:bulletEnabled val="1"/>
        </dgm:presLayoutVars>
      </dgm:prSet>
      <dgm:spPr/>
    </dgm:pt>
    <dgm:pt modelId="{0647E4EA-8BDA-4CCF-9F17-FF4DAA512D35}" type="pres">
      <dgm:prSet presAssocID="{4B25ED16-7998-48A7-8423-420CD8A83C5D}" presName="spaceBetweenRectangles" presStyleCnt="0"/>
      <dgm:spPr/>
    </dgm:pt>
    <dgm:pt modelId="{5C40119D-81D2-4233-B70E-4D4A69F5ADD5}" type="pres">
      <dgm:prSet presAssocID="{1AED715E-40FC-4136-8022-D3E281F81067}" presName="parentLin" presStyleCnt="0"/>
      <dgm:spPr/>
    </dgm:pt>
    <dgm:pt modelId="{815E1452-1AD1-415E-98F7-F6A9785E07AE}" type="pres">
      <dgm:prSet presAssocID="{1AED715E-40FC-4136-8022-D3E281F81067}" presName="parentLeftMargin" presStyleLbl="node1" presStyleIdx="0" presStyleCnt="3"/>
      <dgm:spPr/>
    </dgm:pt>
    <dgm:pt modelId="{2B313E51-9420-4A5F-934F-1546DE22D880}" type="pres">
      <dgm:prSet presAssocID="{1AED715E-40FC-4136-8022-D3E281F81067}" presName="parentText" presStyleLbl="node1" presStyleIdx="1" presStyleCnt="3">
        <dgm:presLayoutVars>
          <dgm:chMax val="0"/>
          <dgm:bulletEnabled val="1"/>
        </dgm:presLayoutVars>
      </dgm:prSet>
      <dgm:spPr/>
    </dgm:pt>
    <dgm:pt modelId="{E0A85EE7-CF8A-4A06-83BD-3B1F32B7F44D}" type="pres">
      <dgm:prSet presAssocID="{1AED715E-40FC-4136-8022-D3E281F81067}" presName="negativeSpace" presStyleCnt="0"/>
      <dgm:spPr/>
    </dgm:pt>
    <dgm:pt modelId="{2AFBF74C-3CEF-4B25-ADFF-9A3E1614B13D}" type="pres">
      <dgm:prSet presAssocID="{1AED715E-40FC-4136-8022-D3E281F81067}" presName="childText" presStyleLbl="conFgAcc1" presStyleIdx="1" presStyleCnt="3">
        <dgm:presLayoutVars>
          <dgm:bulletEnabled val="1"/>
        </dgm:presLayoutVars>
      </dgm:prSet>
      <dgm:spPr/>
    </dgm:pt>
    <dgm:pt modelId="{DBCA4D97-890E-4DA0-8148-A1BEC9BCD052}" type="pres">
      <dgm:prSet presAssocID="{064E4EDC-4089-455E-8B05-A51F8D8878CB}" presName="spaceBetweenRectangles" presStyleCnt="0"/>
      <dgm:spPr/>
    </dgm:pt>
    <dgm:pt modelId="{717F8BF2-B1A1-4229-A3A4-80A79FEBC293}" type="pres">
      <dgm:prSet presAssocID="{05D5F3AA-5CFA-48E1-82BB-12ACA7986EC0}" presName="parentLin" presStyleCnt="0"/>
      <dgm:spPr/>
    </dgm:pt>
    <dgm:pt modelId="{1DDFEA21-CD7A-4921-8E89-B3360917CD43}" type="pres">
      <dgm:prSet presAssocID="{05D5F3AA-5CFA-48E1-82BB-12ACA7986EC0}" presName="parentLeftMargin" presStyleLbl="node1" presStyleIdx="1" presStyleCnt="3"/>
      <dgm:spPr/>
    </dgm:pt>
    <dgm:pt modelId="{B00B26C2-D592-4397-AFFC-E2AE4567CB48}" type="pres">
      <dgm:prSet presAssocID="{05D5F3AA-5CFA-48E1-82BB-12ACA7986EC0}" presName="parentText" presStyleLbl="node1" presStyleIdx="2" presStyleCnt="3">
        <dgm:presLayoutVars>
          <dgm:chMax val="0"/>
          <dgm:bulletEnabled val="1"/>
        </dgm:presLayoutVars>
      </dgm:prSet>
      <dgm:spPr/>
    </dgm:pt>
    <dgm:pt modelId="{5370F1CD-5A36-4923-81E3-E52A6C1D97D2}" type="pres">
      <dgm:prSet presAssocID="{05D5F3AA-5CFA-48E1-82BB-12ACA7986EC0}" presName="negativeSpace" presStyleCnt="0"/>
      <dgm:spPr/>
    </dgm:pt>
    <dgm:pt modelId="{4E59FB78-B57B-469F-8BE8-16E3A1D146EB}" type="pres">
      <dgm:prSet presAssocID="{05D5F3AA-5CFA-48E1-82BB-12ACA7986EC0}" presName="childText" presStyleLbl="conFgAcc1" presStyleIdx="2" presStyleCnt="3">
        <dgm:presLayoutVars>
          <dgm:bulletEnabled val="1"/>
        </dgm:presLayoutVars>
      </dgm:prSet>
      <dgm:spPr/>
    </dgm:pt>
  </dgm:ptLst>
  <dgm:cxnLst>
    <dgm:cxn modelId="{C7411512-1EF0-4182-B35E-A73E9368D617}" srcId="{1838CDB7-5F05-4D67-84DB-9787856B3F67}" destId="{34EACFD8-B65D-4F82-9D10-4EB1F56D5ADF}" srcOrd="0" destOrd="0" parTransId="{F28A3666-7718-40B4-B4B6-9C22108F2977}" sibTransId="{E8AC46A3-CD7C-4823-A092-DC05B400E94D}"/>
    <dgm:cxn modelId="{8B067619-C7EB-429A-BF0F-C3A98334704B}" type="presOf" srcId="{05D5F3AA-5CFA-48E1-82BB-12ACA7986EC0}" destId="{1DDFEA21-CD7A-4921-8E89-B3360917CD43}" srcOrd="0" destOrd="0" presId="urn:microsoft.com/office/officeart/2005/8/layout/list1"/>
    <dgm:cxn modelId="{2157771E-7E59-4CDD-8023-587E672F2AA8}" type="presOf" srcId="{34EACFD8-B65D-4F82-9D10-4EB1F56D5ADF}" destId="{E1568DCC-58FF-4BE3-ACF7-BAB522E6876B}" srcOrd="0" destOrd="1" presId="urn:microsoft.com/office/officeart/2005/8/layout/list1"/>
    <dgm:cxn modelId="{2A1B682C-12C7-445A-B70E-FF50CD45F075}" srcId="{1AED715E-40FC-4136-8022-D3E281F81067}" destId="{B8597402-0828-4D55-918C-4C79D20FFD1B}" srcOrd="1" destOrd="0" parTransId="{79A3E9FC-BF4E-472F-90B3-3E905F17BF21}" sibTransId="{1919B91E-2123-40E5-A864-A25F2F354948}"/>
    <dgm:cxn modelId="{E9C26532-38D5-452C-AF8B-C4D36F4E88D4}" srcId="{1838CDB7-5F05-4D67-84DB-9787856B3F67}" destId="{EAB15B4D-9C6C-4E92-ADC4-E7BFC85FADA1}" srcOrd="1" destOrd="0" parTransId="{87EED4F4-04EE-4526-A32C-A23AC44C7D8B}" sibTransId="{ACBAAE35-B14A-475B-9A09-131207DAB7CD}"/>
    <dgm:cxn modelId="{8E593236-1D69-421F-B2FC-4C0296FC9D6E}" type="presOf" srcId="{0BFCC6EB-AF3F-48A5-90FC-F44C7F67CCDE}" destId="{64A30B5A-3721-44AC-8873-E912E18A748D}" srcOrd="1" destOrd="0" presId="urn:microsoft.com/office/officeart/2005/8/layout/list1"/>
    <dgm:cxn modelId="{F8084D3B-A22A-4005-A7D7-6F08527233FD}" type="presOf" srcId="{0BFCC6EB-AF3F-48A5-90FC-F44C7F67CCDE}" destId="{F48E4D42-4AA9-48C9-B90D-C6B7813D6760}" srcOrd="0" destOrd="0" presId="urn:microsoft.com/office/officeart/2005/8/layout/list1"/>
    <dgm:cxn modelId="{21C1A45C-3044-4710-B4CE-64AE14F5C3F6}" type="presOf" srcId="{4B380A62-16F1-4F58-ABE5-9BBDFAF5828F}" destId="{394BC270-27CA-4DB8-B422-1903175CFF08}" srcOrd="0" destOrd="0" presId="urn:microsoft.com/office/officeart/2005/8/layout/list1"/>
    <dgm:cxn modelId="{812B5C6B-C0B5-4830-8072-1E626394BC2E}" type="presOf" srcId="{B8597402-0828-4D55-918C-4C79D20FFD1B}" destId="{2AFBF74C-3CEF-4B25-ADFF-9A3E1614B13D}" srcOrd="0" destOrd="1" presId="urn:microsoft.com/office/officeart/2005/8/layout/list1"/>
    <dgm:cxn modelId="{D5C1F94D-D62F-4CA3-9AD4-9AB08335C0E6}" srcId="{1AED715E-40FC-4136-8022-D3E281F81067}" destId="{01F2D1AA-5647-469C-A9D1-29D14D8F94FF}" srcOrd="0" destOrd="0" parTransId="{6D91AF8E-DC34-402A-87A5-A0CCFFCAA773}" sibTransId="{22BFF168-F7D8-43FF-B331-594F6D496CCF}"/>
    <dgm:cxn modelId="{F4DBB052-6A27-4699-95BC-BC023541E049}" type="presOf" srcId="{1AED715E-40FC-4136-8022-D3E281F81067}" destId="{815E1452-1AD1-415E-98F7-F6A9785E07AE}" srcOrd="0" destOrd="0" presId="urn:microsoft.com/office/officeart/2005/8/layout/list1"/>
    <dgm:cxn modelId="{FEA5E882-B8B2-4F57-8701-AED391FE539E}" type="presOf" srcId="{05D5F3AA-5CFA-48E1-82BB-12ACA7986EC0}" destId="{B00B26C2-D592-4397-AFFC-E2AE4567CB48}" srcOrd="1" destOrd="0" presId="urn:microsoft.com/office/officeart/2005/8/layout/list1"/>
    <dgm:cxn modelId="{BD9DFA83-D45A-4D97-AF51-2978B534D6B7}" srcId="{4B380A62-16F1-4F58-ABE5-9BBDFAF5828F}" destId="{0BFCC6EB-AF3F-48A5-90FC-F44C7F67CCDE}" srcOrd="0" destOrd="0" parTransId="{53FE66F6-77F9-4D2C-8FE0-AF76B8DD70B6}" sibTransId="{4B25ED16-7998-48A7-8423-420CD8A83C5D}"/>
    <dgm:cxn modelId="{DBA82185-ECB7-479F-A6BA-44B73621293E}" srcId="{4B380A62-16F1-4F58-ABE5-9BBDFAF5828F}" destId="{05D5F3AA-5CFA-48E1-82BB-12ACA7986EC0}" srcOrd="2" destOrd="0" parTransId="{295D9C92-70A4-4C55-8638-E7FA59490DFB}" sibTransId="{777FBED2-56A7-47C1-8830-726D427A0C59}"/>
    <dgm:cxn modelId="{218EF287-0E14-4C60-8A27-B5DA09A1D3EA}" type="presOf" srcId="{1AED715E-40FC-4136-8022-D3E281F81067}" destId="{2B313E51-9420-4A5F-934F-1546DE22D880}" srcOrd="1" destOrd="0" presId="urn:microsoft.com/office/officeart/2005/8/layout/list1"/>
    <dgm:cxn modelId="{32163BA4-C48C-4CC0-B43F-861A21D69C5A}" srcId="{05D5F3AA-5CFA-48E1-82BB-12ACA7986EC0}" destId="{4E2A6C0B-4F5A-47A4-BE74-D91FD84D465F}" srcOrd="0" destOrd="0" parTransId="{E530FD8B-4683-4B79-BC06-8D6B7BCBAED3}" sibTransId="{8772D8CF-5050-4BE8-8B47-3F5D0AA0665B}"/>
    <dgm:cxn modelId="{A2080CAB-D5DC-410B-BA23-BA1C6B241414}" srcId="{05D5F3AA-5CFA-48E1-82BB-12ACA7986EC0}" destId="{47C07874-F5FF-471C-9B04-8A368DBC1701}" srcOrd="1" destOrd="0" parTransId="{0384DC68-DCD4-4FA2-9780-62E5BD530BAC}" sibTransId="{891EED66-E85A-4C1D-B9EF-4E2FF1CC59DB}"/>
    <dgm:cxn modelId="{E7593FAB-0B95-419D-B228-2A5CA5CCD018}" type="presOf" srcId="{1838CDB7-5F05-4D67-84DB-9787856B3F67}" destId="{E1568DCC-58FF-4BE3-ACF7-BAB522E6876B}" srcOrd="0" destOrd="0" presId="urn:microsoft.com/office/officeart/2005/8/layout/list1"/>
    <dgm:cxn modelId="{C88E95AC-3CF5-4ECB-A001-F3A9289F05DC}" srcId="{4B380A62-16F1-4F58-ABE5-9BBDFAF5828F}" destId="{1AED715E-40FC-4136-8022-D3E281F81067}" srcOrd="1" destOrd="0" parTransId="{EBC039E8-9C40-4A53-8814-EC5C48A8EF54}" sibTransId="{064E4EDC-4089-455E-8B05-A51F8D8878CB}"/>
    <dgm:cxn modelId="{8FA7A2B4-A072-4BD4-80AB-39D3BDF2ED7B}" type="presOf" srcId="{01F2D1AA-5647-469C-A9D1-29D14D8F94FF}" destId="{2AFBF74C-3CEF-4B25-ADFF-9A3E1614B13D}" srcOrd="0" destOrd="0" presId="urn:microsoft.com/office/officeart/2005/8/layout/list1"/>
    <dgm:cxn modelId="{49F271B8-F359-4620-9208-5C40C3F85479}" type="presOf" srcId="{47C07874-F5FF-471C-9B04-8A368DBC1701}" destId="{4E59FB78-B57B-469F-8BE8-16E3A1D146EB}" srcOrd="0" destOrd="1" presId="urn:microsoft.com/office/officeart/2005/8/layout/list1"/>
    <dgm:cxn modelId="{E10D9ABD-6EC8-482D-A941-B518AA5F6DBB}" type="presOf" srcId="{4E2A6C0B-4F5A-47A4-BE74-D91FD84D465F}" destId="{4E59FB78-B57B-469F-8BE8-16E3A1D146EB}" srcOrd="0" destOrd="0" presId="urn:microsoft.com/office/officeart/2005/8/layout/list1"/>
    <dgm:cxn modelId="{D4797AC7-5198-4FFE-A29D-1FABB8754E85}" type="presOf" srcId="{EAB15B4D-9C6C-4E92-ADC4-E7BFC85FADA1}" destId="{E1568DCC-58FF-4BE3-ACF7-BAB522E6876B}" srcOrd="0" destOrd="2" presId="urn:microsoft.com/office/officeart/2005/8/layout/list1"/>
    <dgm:cxn modelId="{855605F6-73E2-4109-89B9-0D6D818DDBA5}" srcId="{0BFCC6EB-AF3F-48A5-90FC-F44C7F67CCDE}" destId="{1838CDB7-5F05-4D67-84DB-9787856B3F67}" srcOrd="0" destOrd="0" parTransId="{DD951AF0-30DA-476D-9526-FFF923A970B4}" sibTransId="{428BE9AE-BB7B-467B-BBC1-5289E1132282}"/>
    <dgm:cxn modelId="{F83B7D40-E61D-4DC6-8904-4FFCB73E4A7F}" type="presParOf" srcId="{394BC270-27CA-4DB8-B422-1903175CFF08}" destId="{2C5C3DA6-72E3-401E-9992-F1782EBC4511}" srcOrd="0" destOrd="0" presId="urn:microsoft.com/office/officeart/2005/8/layout/list1"/>
    <dgm:cxn modelId="{658B929C-8EC2-48A8-9FCE-D82D69D28B30}" type="presParOf" srcId="{2C5C3DA6-72E3-401E-9992-F1782EBC4511}" destId="{F48E4D42-4AA9-48C9-B90D-C6B7813D6760}" srcOrd="0" destOrd="0" presId="urn:microsoft.com/office/officeart/2005/8/layout/list1"/>
    <dgm:cxn modelId="{E554E39C-E2BD-4423-8D60-FE5F1D9831C6}" type="presParOf" srcId="{2C5C3DA6-72E3-401E-9992-F1782EBC4511}" destId="{64A30B5A-3721-44AC-8873-E912E18A748D}" srcOrd="1" destOrd="0" presId="urn:microsoft.com/office/officeart/2005/8/layout/list1"/>
    <dgm:cxn modelId="{A7FA4157-C60F-42DE-B40B-6E9465600698}" type="presParOf" srcId="{394BC270-27CA-4DB8-B422-1903175CFF08}" destId="{E72B1CEE-53B6-40DE-B7FE-18B6F3A2C72D}" srcOrd="1" destOrd="0" presId="urn:microsoft.com/office/officeart/2005/8/layout/list1"/>
    <dgm:cxn modelId="{2F703695-8636-449F-8217-59A24F2C38E6}" type="presParOf" srcId="{394BC270-27CA-4DB8-B422-1903175CFF08}" destId="{E1568DCC-58FF-4BE3-ACF7-BAB522E6876B}" srcOrd="2" destOrd="0" presId="urn:microsoft.com/office/officeart/2005/8/layout/list1"/>
    <dgm:cxn modelId="{24C2BDF8-3753-436C-8013-3988BEACF213}" type="presParOf" srcId="{394BC270-27CA-4DB8-B422-1903175CFF08}" destId="{0647E4EA-8BDA-4CCF-9F17-FF4DAA512D35}" srcOrd="3" destOrd="0" presId="urn:microsoft.com/office/officeart/2005/8/layout/list1"/>
    <dgm:cxn modelId="{56902726-5C4F-4BAA-BFBF-4E3D60B162CC}" type="presParOf" srcId="{394BC270-27CA-4DB8-B422-1903175CFF08}" destId="{5C40119D-81D2-4233-B70E-4D4A69F5ADD5}" srcOrd="4" destOrd="0" presId="urn:microsoft.com/office/officeart/2005/8/layout/list1"/>
    <dgm:cxn modelId="{DEBA6378-7E62-4966-9062-9338CC796486}" type="presParOf" srcId="{5C40119D-81D2-4233-B70E-4D4A69F5ADD5}" destId="{815E1452-1AD1-415E-98F7-F6A9785E07AE}" srcOrd="0" destOrd="0" presId="urn:microsoft.com/office/officeart/2005/8/layout/list1"/>
    <dgm:cxn modelId="{A20E26B0-F4F5-45BF-A7EC-5E2E2091A57D}" type="presParOf" srcId="{5C40119D-81D2-4233-B70E-4D4A69F5ADD5}" destId="{2B313E51-9420-4A5F-934F-1546DE22D880}" srcOrd="1" destOrd="0" presId="urn:microsoft.com/office/officeart/2005/8/layout/list1"/>
    <dgm:cxn modelId="{6585A54D-12B8-41F2-AE7F-5B00F1E71BCE}" type="presParOf" srcId="{394BC270-27CA-4DB8-B422-1903175CFF08}" destId="{E0A85EE7-CF8A-4A06-83BD-3B1F32B7F44D}" srcOrd="5" destOrd="0" presId="urn:microsoft.com/office/officeart/2005/8/layout/list1"/>
    <dgm:cxn modelId="{E9A6803B-D9F5-482D-91E6-A22C65D27A5E}" type="presParOf" srcId="{394BC270-27CA-4DB8-B422-1903175CFF08}" destId="{2AFBF74C-3CEF-4B25-ADFF-9A3E1614B13D}" srcOrd="6" destOrd="0" presId="urn:microsoft.com/office/officeart/2005/8/layout/list1"/>
    <dgm:cxn modelId="{3C6AE33B-D1E0-4173-AED7-CD4CF30E1591}" type="presParOf" srcId="{394BC270-27CA-4DB8-B422-1903175CFF08}" destId="{DBCA4D97-890E-4DA0-8148-A1BEC9BCD052}" srcOrd="7" destOrd="0" presId="urn:microsoft.com/office/officeart/2005/8/layout/list1"/>
    <dgm:cxn modelId="{69ACB199-E4C2-4CA3-857A-9262BF672C43}" type="presParOf" srcId="{394BC270-27CA-4DB8-B422-1903175CFF08}" destId="{717F8BF2-B1A1-4229-A3A4-80A79FEBC293}" srcOrd="8" destOrd="0" presId="urn:microsoft.com/office/officeart/2005/8/layout/list1"/>
    <dgm:cxn modelId="{5392F6C6-CB43-43D8-9584-542E19EA86A2}" type="presParOf" srcId="{717F8BF2-B1A1-4229-A3A4-80A79FEBC293}" destId="{1DDFEA21-CD7A-4921-8E89-B3360917CD43}" srcOrd="0" destOrd="0" presId="urn:microsoft.com/office/officeart/2005/8/layout/list1"/>
    <dgm:cxn modelId="{B26F7604-BDA6-446F-AC14-307DB6FDE2B0}" type="presParOf" srcId="{717F8BF2-B1A1-4229-A3A4-80A79FEBC293}" destId="{B00B26C2-D592-4397-AFFC-E2AE4567CB48}" srcOrd="1" destOrd="0" presId="urn:microsoft.com/office/officeart/2005/8/layout/list1"/>
    <dgm:cxn modelId="{59EF1552-415C-4F02-94E2-F65549FEC226}" type="presParOf" srcId="{394BC270-27CA-4DB8-B422-1903175CFF08}" destId="{5370F1CD-5A36-4923-81E3-E52A6C1D97D2}" srcOrd="9" destOrd="0" presId="urn:microsoft.com/office/officeart/2005/8/layout/list1"/>
    <dgm:cxn modelId="{9609D5ED-FBBB-4C90-A5B7-08566DD700A8}" type="presParOf" srcId="{394BC270-27CA-4DB8-B422-1903175CFF08}" destId="{4E59FB78-B57B-469F-8BE8-16E3A1D146E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2F29881-7CD7-41CA-999C-236A7FE55068}"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4E45ED57-1E32-48A7-9FB2-53B12A5DDFDE}">
      <dgm:prSet custT="1"/>
      <dgm:spPr/>
      <dgm:t>
        <a:bodyPr/>
        <a:lstStyle/>
        <a:p>
          <a:r>
            <a:rPr lang="en-US" sz="2000" baseline="0" dirty="0">
              <a:solidFill>
                <a:schemeClr val="tx2"/>
              </a:solidFill>
            </a:rPr>
            <a:t>Pre-Agenda Research Started – </a:t>
          </a:r>
          <a:br>
            <a:rPr lang="en-US" sz="2000" baseline="0" dirty="0">
              <a:solidFill>
                <a:schemeClr val="tx2"/>
              </a:solidFill>
            </a:rPr>
          </a:br>
          <a:r>
            <a:rPr lang="en-US" sz="2000" b="1" baseline="0" dirty="0">
              <a:solidFill>
                <a:schemeClr val="tx2"/>
              </a:solidFill>
            </a:rPr>
            <a:t>April 2015</a:t>
          </a:r>
          <a:endParaRPr lang="en-US" sz="2000" b="1" dirty="0">
            <a:solidFill>
              <a:schemeClr val="tx2"/>
            </a:solidFill>
          </a:endParaRPr>
        </a:p>
      </dgm:t>
    </dgm:pt>
    <dgm:pt modelId="{1254B154-A23E-4E6C-B003-FFDEB6A311B5}" type="parTrans" cxnId="{A8BF5A51-9D4D-4EE2-9531-10C37C1EB1EA}">
      <dgm:prSet/>
      <dgm:spPr/>
      <dgm:t>
        <a:bodyPr/>
        <a:lstStyle/>
        <a:p>
          <a:endParaRPr lang="en-US"/>
        </a:p>
      </dgm:t>
    </dgm:pt>
    <dgm:pt modelId="{E55D4BF5-0232-488C-89A6-0D32400EB811}" type="sibTrans" cxnId="{A8BF5A51-9D4D-4EE2-9531-10C37C1EB1EA}">
      <dgm:prSet/>
      <dgm:spPr/>
      <dgm:t>
        <a:bodyPr/>
        <a:lstStyle/>
        <a:p>
          <a:endParaRPr lang="en-US"/>
        </a:p>
      </dgm:t>
    </dgm:pt>
    <dgm:pt modelId="{B8FE0AC1-B55B-46F7-AE78-3F04D4298523}">
      <dgm:prSet custT="1"/>
      <dgm:spPr/>
      <dgm:t>
        <a:bodyPr/>
        <a:lstStyle/>
        <a:p>
          <a:r>
            <a:rPr lang="en-US" sz="2000" kern="1200" baseline="0" dirty="0">
              <a:solidFill>
                <a:schemeClr val="tx2"/>
              </a:solidFill>
            </a:rPr>
            <a:t>Added to Current Technical Agenda – </a:t>
          </a:r>
          <a:r>
            <a:rPr lang="en-US" sz="2000" b="1" kern="1200" baseline="0" dirty="0">
              <a:solidFill>
                <a:schemeClr val="tx2"/>
              </a:solidFill>
              <a:latin typeface="Calibri"/>
              <a:ea typeface="+mn-ea"/>
              <a:cs typeface="+mn-cs"/>
            </a:rPr>
            <a:t>December 2021</a:t>
          </a:r>
        </a:p>
      </dgm:t>
    </dgm:pt>
    <dgm:pt modelId="{15444706-7EEB-4F5C-814C-4E39E3F62C55}" type="parTrans" cxnId="{8FB7F877-B371-4A11-91D8-CD29E3F761BC}">
      <dgm:prSet/>
      <dgm:spPr/>
      <dgm:t>
        <a:bodyPr/>
        <a:lstStyle/>
        <a:p>
          <a:endParaRPr lang="en-US"/>
        </a:p>
      </dgm:t>
    </dgm:pt>
    <dgm:pt modelId="{D2CD26BF-1785-4A5A-865E-9383760C73E6}" type="sibTrans" cxnId="{8FB7F877-B371-4A11-91D8-CD29E3F761BC}">
      <dgm:prSet/>
      <dgm:spPr/>
      <dgm:t>
        <a:bodyPr/>
        <a:lstStyle/>
        <a:p>
          <a:endParaRPr lang="en-US"/>
        </a:p>
      </dgm:t>
    </dgm:pt>
    <dgm:pt modelId="{B68933FE-F674-44A3-ACEE-AE6B24769C20}">
      <dgm:prSet custT="1"/>
      <dgm:spPr/>
      <dgm:t>
        <a:bodyPr/>
        <a:lstStyle/>
        <a:p>
          <a:r>
            <a:rPr lang="en-US" sz="2000" kern="1200" baseline="0" dirty="0">
              <a:solidFill>
                <a:schemeClr val="tx2"/>
              </a:solidFill>
            </a:rPr>
            <a:t>Deliberations Began – </a:t>
          </a:r>
          <a:br>
            <a:rPr lang="en-US" sz="2000" kern="1200" baseline="0" dirty="0">
              <a:solidFill>
                <a:schemeClr val="tx2"/>
              </a:solidFill>
            </a:rPr>
          </a:br>
          <a:r>
            <a:rPr lang="en-US" sz="2000" b="1" kern="1200" baseline="0" dirty="0">
              <a:solidFill>
                <a:schemeClr val="tx2"/>
              </a:solidFill>
              <a:latin typeface="Calibri"/>
              <a:ea typeface="+mn-ea"/>
              <a:cs typeface="+mn-cs"/>
            </a:rPr>
            <a:t>July 2022</a:t>
          </a:r>
        </a:p>
      </dgm:t>
    </dgm:pt>
    <dgm:pt modelId="{BE6DBD7B-E0DF-4E71-B8EC-CDE72CCF18A0}" type="parTrans" cxnId="{E665E1BC-9835-40C5-B4FB-94427F7BDEE5}">
      <dgm:prSet/>
      <dgm:spPr/>
      <dgm:t>
        <a:bodyPr/>
        <a:lstStyle/>
        <a:p>
          <a:endParaRPr lang="en-US"/>
        </a:p>
      </dgm:t>
    </dgm:pt>
    <dgm:pt modelId="{03F561C8-D8FE-489D-B563-FA18B43C3E9D}" type="sibTrans" cxnId="{E665E1BC-9835-40C5-B4FB-94427F7BDEE5}">
      <dgm:prSet/>
      <dgm:spPr/>
      <dgm:t>
        <a:bodyPr/>
        <a:lstStyle/>
        <a:p>
          <a:endParaRPr lang="en-US"/>
        </a:p>
      </dgm:t>
    </dgm:pt>
    <dgm:pt modelId="{1830DC7A-DBE1-4081-966F-70AB2C047E96}">
      <dgm:prSet custT="1"/>
      <dgm:spPr/>
      <dgm:t>
        <a:bodyPr/>
        <a:lstStyle/>
        <a:p>
          <a:r>
            <a:rPr lang="en-US" sz="2000" kern="1200" baseline="0" dirty="0">
              <a:solidFill>
                <a:schemeClr val="tx2"/>
              </a:solidFill>
            </a:rPr>
            <a:t>Preliminary Views Issued – </a:t>
          </a:r>
          <a:r>
            <a:rPr lang="en-US" sz="2000" b="1" kern="1200" baseline="0" dirty="0">
              <a:solidFill>
                <a:schemeClr val="tx2"/>
              </a:solidFill>
              <a:latin typeface="Calibri"/>
              <a:ea typeface="+mn-ea"/>
              <a:cs typeface="+mn-cs"/>
            </a:rPr>
            <a:t>March 2025</a:t>
          </a:r>
        </a:p>
      </dgm:t>
    </dgm:pt>
    <dgm:pt modelId="{031DBB4C-2F16-4848-AC8B-98AB8B465AA7}" type="parTrans" cxnId="{74BCF0A6-7B41-4549-B5FE-2DB66E074399}">
      <dgm:prSet/>
      <dgm:spPr/>
      <dgm:t>
        <a:bodyPr/>
        <a:lstStyle/>
        <a:p>
          <a:endParaRPr lang="en-US"/>
        </a:p>
      </dgm:t>
    </dgm:pt>
    <dgm:pt modelId="{AC747961-D924-41B6-A290-211D05486040}" type="sibTrans" cxnId="{74BCF0A6-7B41-4549-B5FE-2DB66E074399}">
      <dgm:prSet/>
      <dgm:spPr/>
      <dgm:t>
        <a:bodyPr/>
        <a:lstStyle/>
        <a:p>
          <a:endParaRPr lang="en-US"/>
        </a:p>
      </dgm:t>
    </dgm:pt>
    <dgm:pt modelId="{BDA59704-80B4-463F-9C3F-AD9E9DE40ECD}">
      <dgm:prSet custT="1"/>
      <dgm:spPr/>
      <dgm:t>
        <a:bodyPr/>
        <a:lstStyle/>
        <a:p>
          <a:r>
            <a:rPr lang="en-US" sz="2000" kern="1200" baseline="0" dirty="0">
              <a:solidFill>
                <a:schemeClr val="tx2"/>
              </a:solidFill>
            </a:rPr>
            <a:t>Exposure Draft Scheduled to Be Considered for Issuance – </a:t>
          </a:r>
          <a:br>
            <a:rPr lang="en-US" sz="2000" kern="1200" baseline="0" dirty="0">
              <a:solidFill>
                <a:schemeClr val="tx2"/>
              </a:solidFill>
            </a:rPr>
          </a:br>
          <a:r>
            <a:rPr lang="en-US" sz="2000" b="1" kern="1200" baseline="0" dirty="0">
              <a:solidFill>
                <a:schemeClr val="tx2"/>
              </a:solidFill>
              <a:latin typeface="Calibri"/>
              <a:ea typeface="+mn-ea"/>
              <a:cs typeface="+mn-cs"/>
            </a:rPr>
            <a:t>June 2026</a:t>
          </a:r>
        </a:p>
      </dgm:t>
    </dgm:pt>
    <dgm:pt modelId="{072C6D98-C8BC-4E93-AE48-6C0CD0DBF063}" type="parTrans" cxnId="{038B03A9-331C-4D98-A1A9-A6966C74D0F8}">
      <dgm:prSet/>
      <dgm:spPr/>
      <dgm:t>
        <a:bodyPr/>
        <a:lstStyle/>
        <a:p>
          <a:endParaRPr lang="en-US"/>
        </a:p>
      </dgm:t>
    </dgm:pt>
    <dgm:pt modelId="{52129006-E095-48E9-BEFC-81328A404472}" type="sibTrans" cxnId="{038B03A9-331C-4D98-A1A9-A6966C74D0F8}">
      <dgm:prSet/>
      <dgm:spPr/>
      <dgm:t>
        <a:bodyPr/>
        <a:lstStyle/>
        <a:p>
          <a:endParaRPr lang="en-US"/>
        </a:p>
      </dgm:t>
    </dgm:pt>
    <dgm:pt modelId="{A739BBE2-3330-4DA3-8023-7F897D803D94}" type="pres">
      <dgm:prSet presAssocID="{32F29881-7CD7-41CA-999C-236A7FE55068}" presName="Name0" presStyleCnt="0">
        <dgm:presLayoutVars>
          <dgm:dir/>
          <dgm:resizeHandles val="exact"/>
        </dgm:presLayoutVars>
      </dgm:prSet>
      <dgm:spPr/>
    </dgm:pt>
    <dgm:pt modelId="{15E21B00-5725-4F6C-8FDF-E702F668B2C7}" type="pres">
      <dgm:prSet presAssocID="{32F29881-7CD7-41CA-999C-236A7FE55068}" presName="arrow" presStyleLbl="bgShp" presStyleIdx="0" presStyleCnt="1"/>
      <dgm:spPr>
        <a:solidFill>
          <a:schemeClr val="tx2"/>
        </a:solidFill>
      </dgm:spPr>
    </dgm:pt>
    <dgm:pt modelId="{0AC7466F-3B3E-4AFC-B929-CB3B1E4B0219}" type="pres">
      <dgm:prSet presAssocID="{32F29881-7CD7-41CA-999C-236A7FE55068}" presName="points" presStyleCnt="0"/>
      <dgm:spPr/>
    </dgm:pt>
    <dgm:pt modelId="{3DD62939-373E-4BE4-AA95-77CA416C761F}" type="pres">
      <dgm:prSet presAssocID="{4E45ED57-1E32-48A7-9FB2-53B12A5DDFDE}" presName="compositeA" presStyleCnt="0"/>
      <dgm:spPr/>
    </dgm:pt>
    <dgm:pt modelId="{68C77591-3B8D-4B65-8B45-FA0AF9320114}" type="pres">
      <dgm:prSet presAssocID="{4E45ED57-1E32-48A7-9FB2-53B12A5DDFDE}" presName="textA" presStyleLbl="revTx" presStyleIdx="0" presStyleCnt="5">
        <dgm:presLayoutVars>
          <dgm:bulletEnabled val="1"/>
        </dgm:presLayoutVars>
      </dgm:prSet>
      <dgm:spPr/>
    </dgm:pt>
    <dgm:pt modelId="{EB7E4953-5BA7-4361-9B7E-2B664B9C6E4B}" type="pres">
      <dgm:prSet presAssocID="{4E45ED57-1E32-48A7-9FB2-53B12A5DDFDE}" presName="circleA" presStyleLbl="node1" presStyleIdx="0" presStyleCnt="5"/>
      <dgm:spPr/>
    </dgm:pt>
    <dgm:pt modelId="{61F96FDC-2843-43E3-A8E0-13E15CCE3964}" type="pres">
      <dgm:prSet presAssocID="{4E45ED57-1E32-48A7-9FB2-53B12A5DDFDE}" presName="spaceA" presStyleCnt="0"/>
      <dgm:spPr/>
    </dgm:pt>
    <dgm:pt modelId="{815D330D-ABBF-4D0D-BCCF-92B3F39491F1}" type="pres">
      <dgm:prSet presAssocID="{E55D4BF5-0232-488C-89A6-0D32400EB811}" presName="space" presStyleCnt="0"/>
      <dgm:spPr/>
    </dgm:pt>
    <dgm:pt modelId="{231AD07C-9062-4FFC-8ACF-61AB50C70CAD}" type="pres">
      <dgm:prSet presAssocID="{B8FE0AC1-B55B-46F7-AE78-3F04D4298523}" presName="compositeB" presStyleCnt="0"/>
      <dgm:spPr/>
    </dgm:pt>
    <dgm:pt modelId="{EE9E487B-EAA3-425B-8607-42598CC2EC46}" type="pres">
      <dgm:prSet presAssocID="{B8FE0AC1-B55B-46F7-AE78-3F04D4298523}" presName="textB" presStyleLbl="revTx" presStyleIdx="1" presStyleCnt="5">
        <dgm:presLayoutVars>
          <dgm:bulletEnabled val="1"/>
        </dgm:presLayoutVars>
      </dgm:prSet>
      <dgm:spPr/>
    </dgm:pt>
    <dgm:pt modelId="{0689837E-8C63-4DB6-A066-535EC46C3576}" type="pres">
      <dgm:prSet presAssocID="{B8FE0AC1-B55B-46F7-AE78-3F04D4298523}" presName="circleB" presStyleLbl="node1" presStyleIdx="1" presStyleCnt="5"/>
      <dgm:spPr/>
    </dgm:pt>
    <dgm:pt modelId="{F041CFBF-8C17-4A39-9F00-4B71FEFD9AF9}" type="pres">
      <dgm:prSet presAssocID="{B8FE0AC1-B55B-46F7-AE78-3F04D4298523}" presName="spaceB" presStyleCnt="0"/>
      <dgm:spPr/>
    </dgm:pt>
    <dgm:pt modelId="{7DD261BD-2811-4AA2-BC81-46CD30A13A06}" type="pres">
      <dgm:prSet presAssocID="{D2CD26BF-1785-4A5A-865E-9383760C73E6}" presName="space" presStyleCnt="0"/>
      <dgm:spPr/>
    </dgm:pt>
    <dgm:pt modelId="{AC89E902-2067-40B1-8399-435BCEEE98E7}" type="pres">
      <dgm:prSet presAssocID="{B68933FE-F674-44A3-ACEE-AE6B24769C20}" presName="compositeA" presStyleCnt="0"/>
      <dgm:spPr/>
    </dgm:pt>
    <dgm:pt modelId="{12B97D58-0CF2-4557-8586-E6E9B02FAB29}" type="pres">
      <dgm:prSet presAssocID="{B68933FE-F674-44A3-ACEE-AE6B24769C20}" presName="textA" presStyleLbl="revTx" presStyleIdx="2" presStyleCnt="5">
        <dgm:presLayoutVars>
          <dgm:bulletEnabled val="1"/>
        </dgm:presLayoutVars>
      </dgm:prSet>
      <dgm:spPr/>
    </dgm:pt>
    <dgm:pt modelId="{45122F74-98BF-46BE-8E5E-B98210AB76D8}" type="pres">
      <dgm:prSet presAssocID="{B68933FE-F674-44A3-ACEE-AE6B24769C20}" presName="circleA" presStyleLbl="node1" presStyleIdx="2" presStyleCnt="5"/>
      <dgm:spPr/>
    </dgm:pt>
    <dgm:pt modelId="{80514798-781A-47BA-97CD-694F720F2FFE}" type="pres">
      <dgm:prSet presAssocID="{B68933FE-F674-44A3-ACEE-AE6B24769C20}" presName="spaceA" presStyleCnt="0"/>
      <dgm:spPr/>
    </dgm:pt>
    <dgm:pt modelId="{580E75E5-545B-4FD0-9B86-7A4F5101FE3E}" type="pres">
      <dgm:prSet presAssocID="{03F561C8-D8FE-489D-B563-FA18B43C3E9D}" presName="space" presStyleCnt="0"/>
      <dgm:spPr/>
    </dgm:pt>
    <dgm:pt modelId="{761C3771-25DD-46FA-A3E0-F2942DE669A9}" type="pres">
      <dgm:prSet presAssocID="{1830DC7A-DBE1-4081-966F-70AB2C047E96}" presName="compositeB" presStyleCnt="0"/>
      <dgm:spPr/>
    </dgm:pt>
    <dgm:pt modelId="{A526E236-DFBD-41B2-B1E3-A0F422B52832}" type="pres">
      <dgm:prSet presAssocID="{1830DC7A-DBE1-4081-966F-70AB2C047E96}" presName="textB" presStyleLbl="revTx" presStyleIdx="3" presStyleCnt="5">
        <dgm:presLayoutVars>
          <dgm:bulletEnabled val="1"/>
        </dgm:presLayoutVars>
      </dgm:prSet>
      <dgm:spPr/>
    </dgm:pt>
    <dgm:pt modelId="{49C8B19D-6BF6-4613-8EAB-F564EE8B44D2}" type="pres">
      <dgm:prSet presAssocID="{1830DC7A-DBE1-4081-966F-70AB2C047E96}" presName="circleB" presStyleLbl="node1" presStyleIdx="3" presStyleCnt="5"/>
      <dgm:spPr/>
    </dgm:pt>
    <dgm:pt modelId="{66FFC7B4-16AD-46A9-96BF-EF03AADA13AA}" type="pres">
      <dgm:prSet presAssocID="{1830DC7A-DBE1-4081-966F-70AB2C047E96}" presName="spaceB" presStyleCnt="0"/>
      <dgm:spPr/>
    </dgm:pt>
    <dgm:pt modelId="{984E163A-184F-4EED-8918-6D2443A216DF}" type="pres">
      <dgm:prSet presAssocID="{AC747961-D924-41B6-A290-211D05486040}" presName="space" presStyleCnt="0"/>
      <dgm:spPr/>
    </dgm:pt>
    <dgm:pt modelId="{B801F009-EB33-458D-8797-7B920F18EFB6}" type="pres">
      <dgm:prSet presAssocID="{BDA59704-80B4-463F-9C3F-AD9E9DE40ECD}" presName="compositeA" presStyleCnt="0"/>
      <dgm:spPr/>
    </dgm:pt>
    <dgm:pt modelId="{1D976CA3-96C9-4382-A224-282D1E1F61AB}" type="pres">
      <dgm:prSet presAssocID="{BDA59704-80B4-463F-9C3F-AD9E9DE40ECD}" presName="textA" presStyleLbl="revTx" presStyleIdx="4" presStyleCnt="5">
        <dgm:presLayoutVars>
          <dgm:bulletEnabled val="1"/>
        </dgm:presLayoutVars>
      </dgm:prSet>
      <dgm:spPr/>
    </dgm:pt>
    <dgm:pt modelId="{F523140F-300A-414B-9BFB-45A88DAEC6EE}" type="pres">
      <dgm:prSet presAssocID="{BDA59704-80B4-463F-9C3F-AD9E9DE40ECD}" presName="circleA" presStyleLbl="node1" presStyleIdx="4" presStyleCnt="5"/>
      <dgm:spPr/>
    </dgm:pt>
    <dgm:pt modelId="{0D526AA6-0903-414B-BF4E-814B4E2902FB}" type="pres">
      <dgm:prSet presAssocID="{BDA59704-80B4-463F-9C3F-AD9E9DE40ECD}" presName="spaceA" presStyleCnt="0"/>
      <dgm:spPr/>
    </dgm:pt>
  </dgm:ptLst>
  <dgm:cxnLst>
    <dgm:cxn modelId="{73D7BA12-01CB-4E3C-87CE-28B9E1BA7E5B}" type="presOf" srcId="{1830DC7A-DBE1-4081-966F-70AB2C047E96}" destId="{A526E236-DFBD-41B2-B1E3-A0F422B52832}" srcOrd="0" destOrd="0" presId="urn:microsoft.com/office/officeart/2005/8/layout/hProcess11"/>
    <dgm:cxn modelId="{A8BF5A51-9D4D-4EE2-9531-10C37C1EB1EA}" srcId="{32F29881-7CD7-41CA-999C-236A7FE55068}" destId="{4E45ED57-1E32-48A7-9FB2-53B12A5DDFDE}" srcOrd="0" destOrd="0" parTransId="{1254B154-A23E-4E6C-B003-FFDEB6A311B5}" sibTransId="{E55D4BF5-0232-488C-89A6-0D32400EB811}"/>
    <dgm:cxn modelId="{440E0357-560B-47BA-8A8C-5740A5DBEE74}" type="presOf" srcId="{B68933FE-F674-44A3-ACEE-AE6B24769C20}" destId="{12B97D58-0CF2-4557-8586-E6E9B02FAB29}" srcOrd="0" destOrd="0" presId="urn:microsoft.com/office/officeart/2005/8/layout/hProcess11"/>
    <dgm:cxn modelId="{8FB7F877-B371-4A11-91D8-CD29E3F761BC}" srcId="{32F29881-7CD7-41CA-999C-236A7FE55068}" destId="{B8FE0AC1-B55B-46F7-AE78-3F04D4298523}" srcOrd="1" destOrd="0" parTransId="{15444706-7EEB-4F5C-814C-4E39E3F62C55}" sibTransId="{D2CD26BF-1785-4A5A-865E-9383760C73E6}"/>
    <dgm:cxn modelId="{C930AE79-7703-4B21-96A1-60A2A3D1BB12}" type="presOf" srcId="{B8FE0AC1-B55B-46F7-AE78-3F04D4298523}" destId="{EE9E487B-EAA3-425B-8607-42598CC2EC46}" srcOrd="0" destOrd="0" presId="urn:microsoft.com/office/officeart/2005/8/layout/hProcess11"/>
    <dgm:cxn modelId="{6D91B68F-6FC1-4320-8185-B35D4D022A88}" type="presOf" srcId="{BDA59704-80B4-463F-9C3F-AD9E9DE40ECD}" destId="{1D976CA3-96C9-4382-A224-282D1E1F61AB}" srcOrd="0" destOrd="0" presId="urn:microsoft.com/office/officeart/2005/8/layout/hProcess11"/>
    <dgm:cxn modelId="{269631A0-314D-4C67-A20B-D104163775D6}" type="presOf" srcId="{32F29881-7CD7-41CA-999C-236A7FE55068}" destId="{A739BBE2-3330-4DA3-8023-7F897D803D94}" srcOrd="0" destOrd="0" presId="urn:microsoft.com/office/officeart/2005/8/layout/hProcess11"/>
    <dgm:cxn modelId="{74BCF0A6-7B41-4549-B5FE-2DB66E074399}" srcId="{32F29881-7CD7-41CA-999C-236A7FE55068}" destId="{1830DC7A-DBE1-4081-966F-70AB2C047E96}" srcOrd="3" destOrd="0" parTransId="{031DBB4C-2F16-4848-AC8B-98AB8B465AA7}" sibTransId="{AC747961-D924-41B6-A290-211D05486040}"/>
    <dgm:cxn modelId="{038B03A9-331C-4D98-A1A9-A6966C74D0F8}" srcId="{32F29881-7CD7-41CA-999C-236A7FE55068}" destId="{BDA59704-80B4-463F-9C3F-AD9E9DE40ECD}" srcOrd="4" destOrd="0" parTransId="{072C6D98-C8BC-4E93-AE48-6C0CD0DBF063}" sibTransId="{52129006-E095-48E9-BEFC-81328A404472}"/>
    <dgm:cxn modelId="{E665E1BC-9835-40C5-B4FB-94427F7BDEE5}" srcId="{32F29881-7CD7-41CA-999C-236A7FE55068}" destId="{B68933FE-F674-44A3-ACEE-AE6B24769C20}" srcOrd="2" destOrd="0" parTransId="{BE6DBD7B-E0DF-4E71-B8EC-CDE72CCF18A0}" sibTransId="{03F561C8-D8FE-489D-B563-FA18B43C3E9D}"/>
    <dgm:cxn modelId="{CE4EB2EE-89EB-480C-9DAD-71B7E038E4FD}" type="presOf" srcId="{4E45ED57-1E32-48A7-9FB2-53B12A5DDFDE}" destId="{68C77591-3B8D-4B65-8B45-FA0AF9320114}" srcOrd="0" destOrd="0" presId="urn:microsoft.com/office/officeart/2005/8/layout/hProcess11"/>
    <dgm:cxn modelId="{5F8A4240-6594-43C4-8049-6C5D7548E6D8}" type="presParOf" srcId="{A739BBE2-3330-4DA3-8023-7F897D803D94}" destId="{15E21B00-5725-4F6C-8FDF-E702F668B2C7}" srcOrd="0" destOrd="0" presId="urn:microsoft.com/office/officeart/2005/8/layout/hProcess11"/>
    <dgm:cxn modelId="{A1796A40-D628-43FE-83EF-285BB34AC220}" type="presParOf" srcId="{A739BBE2-3330-4DA3-8023-7F897D803D94}" destId="{0AC7466F-3B3E-4AFC-B929-CB3B1E4B0219}" srcOrd="1" destOrd="0" presId="urn:microsoft.com/office/officeart/2005/8/layout/hProcess11"/>
    <dgm:cxn modelId="{59999734-8B4B-4F33-A530-3FB4F5F630D3}" type="presParOf" srcId="{0AC7466F-3B3E-4AFC-B929-CB3B1E4B0219}" destId="{3DD62939-373E-4BE4-AA95-77CA416C761F}" srcOrd="0" destOrd="0" presId="urn:microsoft.com/office/officeart/2005/8/layout/hProcess11"/>
    <dgm:cxn modelId="{1806B14A-4EF8-49C9-8F56-7825BEF73F0A}" type="presParOf" srcId="{3DD62939-373E-4BE4-AA95-77CA416C761F}" destId="{68C77591-3B8D-4B65-8B45-FA0AF9320114}" srcOrd="0" destOrd="0" presId="urn:microsoft.com/office/officeart/2005/8/layout/hProcess11"/>
    <dgm:cxn modelId="{EDDD1E0A-6055-4588-84D7-993762FF40C9}" type="presParOf" srcId="{3DD62939-373E-4BE4-AA95-77CA416C761F}" destId="{EB7E4953-5BA7-4361-9B7E-2B664B9C6E4B}" srcOrd="1" destOrd="0" presId="urn:microsoft.com/office/officeart/2005/8/layout/hProcess11"/>
    <dgm:cxn modelId="{886AF357-5478-480D-90FF-B26F2970A4C6}" type="presParOf" srcId="{3DD62939-373E-4BE4-AA95-77CA416C761F}" destId="{61F96FDC-2843-43E3-A8E0-13E15CCE3964}" srcOrd="2" destOrd="0" presId="urn:microsoft.com/office/officeart/2005/8/layout/hProcess11"/>
    <dgm:cxn modelId="{A5F1F173-AFCF-49AF-BFD1-53AC0FF5708A}" type="presParOf" srcId="{0AC7466F-3B3E-4AFC-B929-CB3B1E4B0219}" destId="{815D330D-ABBF-4D0D-BCCF-92B3F39491F1}" srcOrd="1" destOrd="0" presId="urn:microsoft.com/office/officeart/2005/8/layout/hProcess11"/>
    <dgm:cxn modelId="{3713F65B-DBE3-402C-B53F-E4BEF0D92035}" type="presParOf" srcId="{0AC7466F-3B3E-4AFC-B929-CB3B1E4B0219}" destId="{231AD07C-9062-4FFC-8ACF-61AB50C70CAD}" srcOrd="2" destOrd="0" presId="urn:microsoft.com/office/officeart/2005/8/layout/hProcess11"/>
    <dgm:cxn modelId="{931EECFD-3337-481D-8B84-5542254A24D8}" type="presParOf" srcId="{231AD07C-9062-4FFC-8ACF-61AB50C70CAD}" destId="{EE9E487B-EAA3-425B-8607-42598CC2EC46}" srcOrd="0" destOrd="0" presId="urn:microsoft.com/office/officeart/2005/8/layout/hProcess11"/>
    <dgm:cxn modelId="{4749331D-E3E6-4F74-8631-315E33D1E9E2}" type="presParOf" srcId="{231AD07C-9062-4FFC-8ACF-61AB50C70CAD}" destId="{0689837E-8C63-4DB6-A066-535EC46C3576}" srcOrd="1" destOrd="0" presId="urn:microsoft.com/office/officeart/2005/8/layout/hProcess11"/>
    <dgm:cxn modelId="{0F6B4054-6A02-45E8-87CE-12A6284AB19F}" type="presParOf" srcId="{231AD07C-9062-4FFC-8ACF-61AB50C70CAD}" destId="{F041CFBF-8C17-4A39-9F00-4B71FEFD9AF9}" srcOrd="2" destOrd="0" presId="urn:microsoft.com/office/officeart/2005/8/layout/hProcess11"/>
    <dgm:cxn modelId="{F2466597-0A8E-45C2-9D00-69464511BA0F}" type="presParOf" srcId="{0AC7466F-3B3E-4AFC-B929-CB3B1E4B0219}" destId="{7DD261BD-2811-4AA2-BC81-46CD30A13A06}" srcOrd="3" destOrd="0" presId="urn:microsoft.com/office/officeart/2005/8/layout/hProcess11"/>
    <dgm:cxn modelId="{65A61529-162E-4E99-952E-07BA1448279D}" type="presParOf" srcId="{0AC7466F-3B3E-4AFC-B929-CB3B1E4B0219}" destId="{AC89E902-2067-40B1-8399-435BCEEE98E7}" srcOrd="4" destOrd="0" presId="urn:microsoft.com/office/officeart/2005/8/layout/hProcess11"/>
    <dgm:cxn modelId="{B828D2FB-3A39-4931-AF85-C10A77768507}" type="presParOf" srcId="{AC89E902-2067-40B1-8399-435BCEEE98E7}" destId="{12B97D58-0CF2-4557-8586-E6E9B02FAB29}" srcOrd="0" destOrd="0" presId="urn:microsoft.com/office/officeart/2005/8/layout/hProcess11"/>
    <dgm:cxn modelId="{C7C4E345-1E2D-4F9A-A731-0B8AE042372F}" type="presParOf" srcId="{AC89E902-2067-40B1-8399-435BCEEE98E7}" destId="{45122F74-98BF-46BE-8E5E-B98210AB76D8}" srcOrd="1" destOrd="0" presId="urn:microsoft.com/office/officeart/2005/8/layout/hProcess11"/>
    <dgm:cxn modelId="{FB814D31-E97B-4A07-BC41-197290A59249}" type="presParOf" srcId="{AC89E902-2067-40B1-8399-435BCEEE98E7}" destId="{80514798-781A-47BA-97CD-694F720F2FFE}" srcOrd="2" destOrd="0" presId="urn:microsoft.com/office/officeart/2005/8/layout/hProcess11"/>
    <dgm:cxn modelId="{FAB6FB9F-599E-4F46-BE57-1C9A1578F873}" type="presParOf" srcId="{0AC7466F-3B3E-4AFC-B929-CB3B1E4B0219}" destId="{580E75E5-545B-4FD0-9B86-7A4F5101FE3E}" srcOrd="5" destOrd="0" presId="urn:microsoft.com/office/officeart/2005/8/layout/hProcess11"/>
    <dgm:cxn modelId="{1204A372-6AF2-42C5-80F2-72EB5B355068}" type="presParOf" srcId="{0AC7466F-3B3E-4AFC-B929-CB3B1E4B0219}" destId="{761C3771-25DD-46FA-A3E0-F2942DE669A9}" srcOrd="6" destOrd="0" presId="urn:microsoft.com/office/officeart/2005/8/layout/hProcess11"/>
    <dgm:cxn modelId="{67A1A6E0-6F47-421D-B34C-677A13A576FC}" type="presParOf" srcId="{761C3771-25DD-46FA-A3E0-F2942DE669A9}" destId="{A526E236-DFBD-41B2-B1E3-A0F422B52832}" srcOrd="0" destOrd="0" presId="urn:microsoft.com/office/officeart/2005/8/layout/hProcess11"/>
    <dgm:cxn modelId="{E02392EA-ED95-4E9C-8AF9-A7843EA5BDC0}" type="presParOf" srcId="{761C3771-25DD-46FA-A3E0-F2942DE669A9}" destId="{49C8B19D-6BF6-4613-8EAB-F564EE8B44D2}" srcOrd="1" destOrd="0" presId="urn:microsoft.com/office/officeart/2005/8/layout/hProcess11"/>
    <dgm:cxn modelId="{82709AF6-329D-42BE-96EC-9B09EE6ED44B}" type="presParOf" srcId="{761C3771-25DD-46FA-A3E0-F2942DE669A9}" destId="{66FFC7B4-16AD-46A9-96BF-EF03AADA13AA}" srcOrd="2" destOrd="0" presId="urn:microsoft.com/office/officeart/2005/8/layout/hProcess11"/>
    <dgm:cxn modelId="{FBEDEC12-ED34-46D8-9E41-EA40277E826B}" type="presParOf" srcId="{0AC7466F-3B3E-4AFC-B929-CB3B1E4B0219}" destId="{984E163A-184F-4EED-8918-6D2443A216DF}" srcOrd="7" destOrd="0" presId="urn:microsoft.com/office/officeart/2005/8/layout/hProcess11"/>
    <dgm:cxn modelId="{3CFE2E92-5146-472C-B07C-6A5FF4514EC4}" type="presParOf" srcId="{0AC7466F-3B3E-4AFC-B929-CB3B1E4B0219}" destId="{B801F009-EB33-458D-8797-7B920F18EFB6}" srcOrd="8" destOrd="0" presId="urn:microsoft.com/office/officeart/2005/8/layout/hProcess11"/>
    <dgm:cxn modelId="{A802AFE7-71CD-4F5C-8BD2-203A7F86A47D}" type="presParOf" srcId="{B801F009-EB33-458D-8797-7B920F18EFB6}" destId="{1D976CA3-96C9-4382-A224-282D1E1F61AB}" srcOrd="0" destOrd="0" presId="urn:microsoft.com/office/officeart/2005/8/layout/hProcess11"/>
    <dgm:cxn modelId="{BA6CC9B1-BADC-4A58-A366-6EBD38637130}" type="presParOf" srcId="{B801F009-EB33-458D-8797-7B920F18EFB6}" destId="{F523140F-300A-414B-9BFB-45A88DAEC6EE}" srcOrd="1" destOrd="0" presId="urn:microsoft.com/office/officeart/2005/8/layout/hProcess11"/>
    <dgm:cxn modelId="{249C4D24-7E3C-4E8C-A445-F5E937737B45}" type="presParOf" srcId="{B801F009-EB33-458D-8797-7B920F18EFB6}" destId="{0D526AA6-0903-414B-BF4E-814B4E2902F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8665C54-B8D6-4C98-B17E-4F0FC89317F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A3039AA0-6881-457C-9F81-171E5F2CFF04}">
      <dgm:prSet custT="1"/>
      <dgm:spPr>
        <a:solidFill>
          <a:schemeClr val="tx2"/>
        </a:solidFill>
      </dgm:spPr>
      <dgm:t>
        <a:bodyPr/>
        <a:lstStyle/>
        <a:p>
          <a:r>
            <a:rPr lang="en-US" sz="6000" b="1" dirty="0">
              <a:solidFill>
                <a:schemeClr val="bg1"/>
              </a:solidFill>
              <a:latin typeface="+mj-lt"/>
            </a:rPr>
            <a:t>What?</a:t>
          </a:r>
        </a:p>
      </dgm:t>
    </dgm:pt>
    <dgm:pt modelId="{9040F565-1AC8-4852-A794-212830E00DA4}" type="parTrans" cxnId="{5DAF0EC9-58E7-44B2-AD2F-7FC185E5F8CB}">
      <dgm:prSet/>
      <dgm:spPr/>
      <dgm:t>
        <a:bodyPr/>
        <a:lstStyle/>
        <a:p>
          <a:endParaRPr lang="en-US"/>
        </a:p>
      </dgm:t>
    </dgm:pt>
    <dgm:pt modelId="{E92AFB24-8C3A-47F1-A122-652674A63C9F}" type="sibTrans" cxnId="{5DAF0EC9-58E7-44B2-AD2F-7FC185E5F8CB}">
      <dgm:prSet/>
      <dgm:spPr/>
      <dgm:t>
        <a:bodyPr/>
        <a:lstStyle/>
        <a:p>
          <a:endParaRPr lang="en-US"/>
        </a:p>
      </dgm:t>
    </dgm:pt>
    <dgm:pt modelId="{D6F88643-1ED1-4199-885E-37C9169DBDB1}">
      <dgm:prSet custT="1"/>
      <dgm:spPr>
        <a:solidFill>
          <a:schemeClr val="tx2"/>
        </a:solidFill>
      </dgm:spPr>
      <dgm:t>
        <a:bodyPr/>
        <a:lstStyle/>
        <a:p>
          <a:r>
            <a:rPr lang="en-US" sz="6000" b="1" dirty="0">
              <a:solidFill>
                <a:schemeClr val="bg1"/>
              </a:solidFill>
              <a:latin typeface="+mj-lt"/>
            </a:rPr>
            <a:t>Why?</a:t>
          </a:r>
        </a:p>
      </dgm:t>
    </dgm:pt>
    <dgm:pt modelId="{A9D82CD7-E580-4A50-A1C3-7BD1B61A183A}" type="parTrans" cxnId="{31F93BD5-AF28-418A-A1CB-7FB529996CEF}">
      <dgm:prSet/>
      <dgm:spPr/>
      <dgm:t>
        <a:bodyPr/>
        <a:lstStyle/>
        <a:p>
          <a:endParaRPr lang="en-US"/>
        </a:p>
      </dgm:t>
    </dgm:pt>
    <dgm:pt modelId="{196BD2F8-364B-444F-949E-E8FFDAF4B1A5}" type="sibTrans" cxnId="{31F93BD5-AF28-418A-A1CB-7FB529996CEF}">
      <dgm:prSet/>
      <dgm:spPr/>
      <dgm:t>
        <a:bodyPr/>
        <a:lstStyle/>
        <a:p>
          <a:endParaRPr lang="en-US"/>
        </a:p>
      </dgm:t>
    </dgm:pt>
    <dgm:pt modelId="{D2CE865E-8CCF-429A-A803-B44CA7484537}">
      <dgm:prSet custT="1"/>
      <dgm:spPr>
        <a:solidFill>
          <a:schemeClr val="tx2"/>
        </a:solidFill>
      </dgm:spPr>
      <dgm:t>
        <a:bodyPr/>
        <a:lstStyle/>
        <a:p>
          <a:r>
            <a:rPr lang="en-US" sz="6000" b="1" dirty="0">
              <a:solidFill>
                <a:schemeClr val="bg1"/>
              </a:solidFill>
              <a:latin typeface="+mj-lt"/>
            </a:rPr>
            <a:t>When?</a:t>
          </a:r>
        </a:p>
      </dgm:t>
    </dgm:pt>
    <dgm:pt modelId="{3CD7E4D3-8EE5-4666-976F-139B12271040}" type="parTrans" cxnId="{D944E4E7-3ABA-4931-AA77-91628A4283E1}">
      <dgm:prSet/>
      <dgm:spPr/>
      <dgm:t>
        <a:bodyPr/>
        <a:lstStyle/>
        <a:p>
          <a:endParaRPr lang="en-US"/>
        </a:p>
      </dgm:t>
    </dgm:pt>
    <dgm:pt modelId="{922CE52F-424A-40CD-85FC-BA00496F69AC}" type="sibTrans" cxnId="{D944E4E7-3ABA-4931-AA77-91628A4283E1}">
      <dgm:prSet/>
      <dgm:spPr/>
      <dgm:t>
        <a:bodyPr/>
        <a:lstStyle/>
        <a:p>
          <a:endParaRPr lang="en-US"/>
        </a:p>
      </dgm:t>
    </dgm:pt>
    <dgm:pt modelId="{6775BADE-2DBC-4062-8A6A-29B70745DE9B}">
      <dgm:prSet/>
      <dgm:spPr/>
      <dgm:t>
        <a:bodyPr/>
        <a:lstStyle/>
        <a:p>
          <a:r>
            <a:rPr lang="en-US" dirty="0">
              <a:solidFill>
                <a:schemeClr val="tx2"/>
              </a:solidFill>
            </a:rPr>
            <a:t>The GASB is evaluating existing guidance related to infrastructure assets and the usefulness of information reported by governments.</a:t>
          </a:r>
        </a:p>
      </dgm:t>
    </dgm:pt>
    <dgm:pt modelId="{6955D45D-1ED3-4B92-A3AE-D83A3C7BB624}" type="parTrans" cxnId="{B9A31E4E-B4F3-47C2-AF9B-0F60D8F5DAF0}">
      <dgm:prSet/>
      <dgm:spPr/>
      <dgm:t>
        <a:bodyPr/>
        <a:lstStyle/>
        <a:p>
          <a:endParaRPr lang="en-US"/>
        </a:p>
      </dgm:t>
    </dgm:pt>
    <dgm:pt modelId="{73EA357E-D4D6-4204-B5B8-626BEA8B2B80}" type="sibTrans" cxnId="{B9A31E4E-B4F3-47C2-AF9B-0F60D8F5DAF0}">
      <dgm:prSet/>
      <dgm:spPr/>
      <dgm:t>
        <a:bodyPr/>
        <a:lstStyle/>
        <a:p>
          <a:endParaRPr lang="en-US"/>
        </a:p>
      </dgm:t>
    </dgm:pt>
    <dgm:pt modelId="{1E254595-00D2-4076-96CE-DD530D44D2A7}">
      <dgm:prSet/>
      <dgm:spPr/>
      <dgm:t>
        <a:bodyPr/>
        <a:lstStyle/>
        <a:p>
          <a:r>
            <a:rPr lang="en-US" dirty="0">
              <a:solidFill>
                <a:schemeClr val="tx2"/>
              </a:solidFill>
            </a:rPr>
            <a:t>Stakeholders have asked the GASB to review various aspects of infrastructure asset reporting; the most relevant standards have been in effect 15-20 years.</a:t>
          </a:r>
        </a:p>
      </dgm:t>
    </dgm:pt>
    <dgm:pt modelId="{94D9DD3C-650A-4BD7-A364-3859670481C3}" type="parTrans" cxnId="{F0D6F8A9-4190-456C-9E18-4E031F9CDB8B}">
      <dgm:prSet/>
      <dgm:spPr/>
      <dgm:t>
        <a:bodyPr/>
        <a:lstStyle/>
        <a:p>
          <a:endParaRPr lang="en-US"/>
        </a:p>
      </dgm:t>
    </dgm:pt>
    <dgm:pt modelId="{017E11F1-056F-4233-BF04-EE9BF3D9781E}" type="sibTrans" cxnId="{F0D6F8A9-4190-456C-9E18-4E031F9CDB8B}">
      <dgm:prSet/>
      <dgm:spPr/>
      <dgm:t>
        <a:bodyPr/>
        <a:lstStyle/>
        <a:p>
          <a:endParaRPr lang="en-US"/>
        </a:p>
      </dgm:t>
    </dgm:pt>
    <dgm:pt modelId="{48C5D5F6-5D9E-41D5-8208-B4107643344B}">
      <dgm:prSet/>
      <dgm:spPr/>
      <dgm:t>
        <a:bodyPr/>
        <a:lstStyle/>
        <a:p>
          <a:r>
            <a:rPr lang="en-US" dirty="0">
              <a:solidFill>
                <a:schemeClr val="tx2"/>
              </a:solidFill>
            </a:rPr>
            <a:t>The Board issued a Preliminary Views in September 2024. Comment deadline was January 17, 2025.</a:t>
          </a:r>
        </a:p>
      </dgm:t>
    </dgm:pt>
    <dgm:pt modelId="{3745AC4D-B2B2-4E17-AC5F-FF376B6A0E77}" type="parTrans" cxnId="{FBD04BB3-56B4-4E2E-9CCE-B1FBA0B92A0A}">
      <dgm:prSet/>
      <dgm:spPr/>
      <dgm:t>
        <a:bodyPr/>
        <a:lstStyle/>
        <a:p>
          <a:endParaRPr lang="en-US"/>
        </a:p>
      </dgm:t>
    </dgm:pt>
    <dgm:pt modelId="{2406F0BC-6BCD-4AEA-9A11-A7CE8E46EBE6}" type="sibTrans" cxnId="{FBD04BB3-56B4-4E2E-9CCE-B1FBA0B92A0A}">
      <dgm:prSet/>
      <dgm:spPr/>
      <dgm:t>
        <a:bodyPr/>
        <a:lstStyle/>
        <a:p>
          <a:endParaRPr lang="en-US"/>
        </a:p>
      </dgm:t>
    </dgm:pt>
    <dgm:pt modelId="{50B92D80-702F-4183-BEF9-709958B0644E}" type="pres">
      <dgm:prSet presAssocID="{28665C54-B8D6-4C98-B17E-4F0FC89317F0}" presName="theList" presStyleCnt="0">
        <dgm:presLayoutVars>
          <dgm:dir/>
          <dgm:animLvl val="lvl"/>
          <dgm:resizeHandles val="exact"/>
        </dgm:presLayoutVars>
      </dgm:prSet>
      <dgm:spPr/>
    </dgm:pt>
    <dgm:pt modelId="{4CABD9DC-6CFB-477A-8FB7-CF6BC9122911}" type="pres">
      <dgm:prSet presAssocID="{A3039AA0-6881-457C-9F81-171E5F2CFF04}" presName="compNode" presStyleCnt="0"/>
      <dgm:spPr/>
    </dgm:pt>
    <dgm:pt modelId="{D5C0F6D0-67F0-4C45-B475-C7CEC51C18BE}" type="pres">
      <dgm:prSet presAssocID="{A3039AA0-6881-457C-9F81-171E5F2CFF04}" presName="aNode" presStyleLbl="bgShp" presStyleIdx="0" presStyleCnt="3"/>
      <dgm:spPr/>
    </dgm:pt>
    <dgm:pt modelId="{AE5878B9-527B-414D-A7C0-251FE06F94F4}" type="pres">
      <dgm:prSet presAssocID="{A3039AA0-6881-457C-9F81-171E5F2CFF04}" presName="textNode" presStyleLbl="bgShp" presStyleIdx="0" presStyleCnt="3"/>
      <dgm:spPr/>
    </dgm:pt>
    <dgm:pt modelId="{A549A1A2-07D0-44E6-99B0-05CFAB5470AC}" type="pres">
      <dgm:prSet presAssocID="{A3039AA0-6881-457C-9F81-171E5F2CFF04}" presName="compChildNode" presStyleCnt="0"/>
      <dgm:spPr/>
    </dgm:pt>
    <dgm:pt modelId="{ACB72E77-417F-43BD-A9E5-A8C357FF8639}" type="pres">
      <dgm:prSet presAssocID="{A3039AA0-6881-457C-9F81-171E5F2CFF04}" presName="theInnerList" presStyleCnt="0"/>
      <dgm:spPr/>
    </dgm:pt>
    <dgm:pt modelId="{0D50CC20-32FF-4B06-97FC-92D35B4FB189}" type="pres">
      <dgm:prSet presAssocID="{6775BADE-2DBC-4062-8A6A-29B70745DE9B}" presName="childNode" presStyleLbl="node1" presStyleIdx="0" presStyleCnt="3">
        <dgm:presLayoutVars>
          <dgm:bulletEnabled val="1"/>
        </dgm:presLayoutVars>
      </dgm:prSet>
      <dgm:spPr/>
    </dgm:pt>
    <dgm:pt modelId="{B9D680BF-05FF-49BD-A69C-A73AF20B198E}" type="pres">
      <dgm:prSet presAssocID="{A3039AA0-6881-457C-9F81-171E5F2CFF04}" presName="aSpace" presStyleCnt="0"/>
      <dgm:spPr/>
    </dgm:pt>
    <dgm:pt modelId="{6B87EAA6-01FF-4AE7-945E-D033B9FF74AD}" type="pres">
      <dgm:prSet presAssocID="{D6F88643-1ED1-4199-885E-37C9169DBDB1}" presName="compNode" presStyleCnt="0"/>
      <dgm:spPr/>
    </dgm:pt>
    <dgm:pt modelId="{D07AB29A-E23C-4CB7-9C40-376C4ADD80A1}" type="pres">
      <dgm:prSet presAssocID="{D6F88643-1ED1-4199-885E-37C9169DBDB1}" presName="aNode" presStyleLbl="bgShp" presStyleIdx="1" presStyleCnt="3"/>
      <dgm:spPr/>
    </dgm:pt>
    <dgm:pt modelId="{91CE30DE-C8A9-419C-BE57-0A0BBF279991}" type="pres">
      <dgm:prSet presAssocID="{D6F88643-1ED1-4199-885E-37C9169DBDB1}" presName="textNode" presStyleLbl="bgShp" presStyleIdx="1" presStyleCnt="3"/>
      <dgm:spPr/>
    </dgm:pt>
    <dgm:pt modelId="{80DD0C96-0CD1-4A83-8727-59CC5463A60E}" type="pres">
      <dgm:prSet presAssocID="{D6F88643-1ED1-4199-885E-37C9169DBDB1}" presName="compChildNode" presStyleCnt="0"/>
      <dgm:spPr/>
    </dgm:pt>
    <dgm:pt modelId="{AEF9D8F1-C744-4CB3-9191-2DB1C9BFCC00}" type="pres">
      <dgm:prSet presAssocID="{D6F88643-1ED1-4199-885E-37C9169DBDB1}" presName="theInnerList" presStyleCnt="0"/>
      <dgm:spPr/>
    </dgm:pt>
    <dgm:pt modelId="{2E34079D-27D5-48C7-A62C-2E8AAB1D3AF4}" type="pres">
      <dgm:prSet presAssocID="{1E254595-00D2-4076-96CE-DD530D44D2A7}" presName="childNode" presStyleLbl="node1" presStyleIdx="1" presStyleCnt="3">
        <dgm:presLayoutVars>
          <dgm:bulletEnabled val="1"/>
        </dgm:presLayoutVars>
      </dgm:prSet>
      <dgm:spPr/>
    </dgm:pt>
    <dgm:pt modelId="{DE341089-C725-4D71-868B-CAAE52E50BC1}" type="pres">
      <dgm:prSet presAssocID="{D6F88643-1ED1-4199-885E-37C9169DBDB1}" presName="aSpace" presStyleCnt="0"/>
      <dgm:spPr/>
    </dgm:pt>
    <dgm:pt modelId="{421DDABC-2BC3-406B-AB4D-F4E3D99D03D0}" type="pres">
      <dgm:prSet presAssocID="{D2CE865E-8CCF-429A-A803-B44CA7484537}" presName="compNode" presStyleCnt="0"/>
      <dgm:spPr/>
    </dgm:pt>
    <dgm:pt modelId="{B8E80059-7753-4292-BEE2-00EF08B957DE}" type="pres">
      <dgm:prSet presAssocID="{D2CE865E-8CCF-429A-A803-B44CA7484537}" presName="aNode" presStyleLbl="bgShp" presStyleIdx="2" presStyleCnt="3"/>
      <dgm:spPr/>
    </dgm:pt>
    <dgm:pt modelId="{4E57346A-1FB9-40EE-B8DB-1BAB3E0AE87C}" type="pres">
      <dgm:prSet presAssocID="{D2CE865E-8CCF-429A-A803-B44CA7484537}" presName="textNode" presStyleLbl="bgShp" presStyleIdx="2" presStyleCnt="3"/>
      <dgm:spPr/>
    </dgm:pt>
    <dgm:pt modelId="{F7495AFA-787A-4175-A0AA-BC5892A72ED2}" type="pres">
      <dgm:prSet presAssocID="{D2CE865E-8CCF-429A-A803-B44CA7484537}" presName="compChildNode" presStyleCnt="0"/>
      <dgm:spPr/>
    </dgm:pt>
    <dgm:pt modelId="{FC096CE5-CE6D-4F0A-9F6C-69B277E9172F}" type="pres">
      <dgm:prSet presAssocID="{D2CE865E-8CCF-429A-A803-B44CA7484537}" presName="theInnerList" presStyleCnt="0"/>
      <dgm:spPr/>
    </dgm:pt>
    <dgm:pt modelId="{E1B05951-EF31-4758-BA25-1797B6A2E274}" type="pres">
      <dgm:prSet presAssocID="{48C5D5F6-5D9E-41D5-8208-B4107643344B}" presName="childNode" presStyleLbl="node1" presStyleIdx="2" presStyleCnt="3">
        <dgm:presLayoutVars>
          <dgm:bulletEnabled val="1"/>
        </dgm:presLayoutVars>
      </dgm:prSet>
      <dgm:spPr/>
    </dgm:pt>
  </dgm:ptLst>
  <dgm:cxnLst>
    <dgm:cxn modelId="{146DC31E-ECBD-487D-A595-F12BE66DA4B0}" type="presOf" srcId="{28665C54-B8D6-4C98-B17E-4F0FC89317F0}" destId="{50B92D80-702F-4183-BEF9-709958B0644E}" srcOrd="0" destOrd="0" presId="urn:microsoft.com/office/officeart/2005/8/layout/lProcess2"/>
    <dgm:cxn modelId="{AFBD845D-4328-4252-8462-5BD284D6EAD8}" type="presOf" srcId="{D2CE865E-8CCF-429A-A803-B44CA7484537}" destId="{4E57346A-1FB9-40EE-B8DB-1BAB3E0AE87C}" srcOrd="1" destOrd="0" presId="urn:microsoft.com/office/officeart/2005/8/layout/lProcess2"/>
    <dgm:cxn modelId="{833DD261-DFC5-4F4E-B76E-D2C86C745C33}" type="presOf" srcId="{D6F88643-1ED1-4199-885E-37C9169DBDB1}" destId="{D07AB29A-E23C-4CB7-9C40-376C4ADD80A1}" srcOrd="0" destOrd="0" presId="urn:microsoft.com/office/officeart/2005/8/layout/lProcess2"/>
    <dgm:cxn modelId="{B9A31E4E-B4F3-47C2-AF9B-0F60D8F5DAF0}" srcId="{A3039AA0-6881-457C-9F81-171E5F2CFF04}" destId="{6775BADE-2DBC-4062-8A6A-29B70745DE9B}" srcOrd="0" destOrd="0" parTransId="{6955D45D-1ED3-4B92-A3AE-D83A3C7BB624}" sibTransId="{73EA357E-D4D6-4204-B5B8-626BEA8B2B80}"/>
    <dgm:cxn modelId="{24D10A9A-FBB2-4AB8-94DF-388D73394489}" type="presOf" srcId="{D6F88643-1ED1-4199-885E-37C9169DBDB1}" destId="{91CE30DE-C8A9-419C-BE57-0A0BBF279991}" srcOrd="1" destOrd="0" presId="urn:microsoft.com/office/officeart/2005/8/layout/lProcess2"/>
    <dgm:cxn modelId="{7ACE89A3-7F0C-4D9B-9B76-61131A74190B}" type="presOf" srcId="{48C5D5F6-5D9E-41D5-8208-B4107643344B}" destId="{E1B05951-EF31-4758-BA25-1797B6A2E274}" srcOrd="0" destOrd="0" presId="urn:microsoft.com/office/officeart/2005/8/layout/lProcess2"/>
    <dgm:cxn modelId="{F0D6F8A9-4190-456C-9E18-4E031F9CDB8B}" srcId="{D6F88643-1ED1-4199-885E-37C9169DBDB1}" destId="{1E254595-00D2-4076-96CE-DD530D44D2A7}" srcOrd="0" destOrd="0" parTransId="{94D9DD3C-650A-4BD7-A364-3859670481C3}" sibTransId="{017E11F1-056F-4233-BF04-EE9BF3D9781E}"/>
    <dgm:cxn modelId="{B13235AB-0C4E-40B3-8F40-2585D3231E51}" type="presOf" srcId="{A3039AA0-6881-457C-9F81-171E5F2CFF04}" destId="{D5C0F6D0-67F0-4C45-B475-C7CEC51C18BE}" srcOrd="0" destOrd="0" presId="urn:microsoft.com/office/officeart/2005/8/layout/lProcess2"/>
    <dgm:cxn modelId="{FBD04BB3-56B4-4E2E-9CCE-B1FBA0B92A0A}" srcId="{D2CE865E-8CCF-429A-A803-B44CA7484537}" destId="{48C5D5F6-5D9E-41D5-8208-B4107643344B}" srcOrd="0" destOrd="0" parTransId="{3745AC4D-B2B2-4E17-AC5F-FF376B6A0E77}" sibTransId="{2406F0BC-6BCD-4AEA-9A11-A7CE8E46EBE6}"/>
    <dgm:cxn modelId="{D0453BB6-8CA7-41DA-AEEE-0A85852A811B}" type="presOf" srcId="{D2CE865E-8CCF-429A-A803-B44CA7484537}" destId="{B8E80059-7753-4292-BEE2-00EF08B957DE}" srcOrd="0" destOrd="0" presId="urn:microsoft.com/office/officeart/2005/8/layout/lProcess2"/>
    <dgm:cxn modelId="{5DAF0EC9-58E7-44B2-AD2F-7FC185E5F8CB}" srcId="{28665C54-B8D6-4C98-B17E-4F0FC89317F0}" destId="{A3039AA0-6881-457C-9F81-171E5F2CFF04}" srcOrd="0" destOrd="0" parTransId="{9040F565-1AC8-4852-A794-212830E00DA4}" sibTransId="{E92AFB24-8C3A-47F1-A122-652674A63C9F}"/>
    <dgm:cxn modelId="{13CDC5C9-E7FF-460C-B649-7E54EE66F78A}" type="presOf" srcId="{1E254595-00D2-4076-96CE-DD530D44D2A7}" destId="{2E34079D-27D5-48C7-A62C-2E8AAB1D3AF4}" srcOrd="0" destOrd="0" presId="urn:microsoft.com/office/officeart/2005/8/layout/lProcess2"/>
    <dgm:cxn modelId="{00DE06D3-A5C0-465F-AA38-869CAA9A4E7D}" type="presOf" srcId="{A3039AA0-6881-457C-9F81-171E5F2CFF04}" destId="{AE5878B9-527B-414D-A7C0-251FE06F94F4}" srcOrd="1" destOrd="0" presId="urn:microsoft.com/office/officeart/2005/8/layout/lProcess2"/>
    <dgm:cxn modelId="{31F93BD5-AF28-418A-A1CB-7FB529996CEF}" srcId="{28665C54-B8D6-4C98-B17E-4F0FC89317F0}" destId="{D6F88643-1ED1-4199-885E-37C9169DBDB1}" srcOrd="1" destOrd="0" parTransId="{A9D82CD7-E580-4A50-A1C3-7BD1B61A183A}" sibTransId="{196BD2F8-364B-444F-949E-E8FFDAF4B1A5}"/>
    <dgm:cxn modelId="{076EDDD6-53AA-4109-B28D-614CF3AF3FEF}" type="presOf" srcId="{6775BADE-2DBC-4062-8A6A-29B70745DE9B}" destId="{0D50CC20-32FF-4B06-97FC-92D35B4FB189}" srcOrd="0" destOrd="0" presId="urn:microsoft.com/office/officeart/2005/8/layout/lProcess2"/>
    <dgm:cxn modelId="{D944E4E7-3ABA-4931-AA77-91628A4283E1}" srcId="{28665C54-B8D6-4C98-B17E-4F0FC89317F0}" destId="{D2CE865E-8CCF-429A-A803-B44CA7484537}" srcOrd="2" destOrd="0" parTransId="{3CD7E4D3-8EE5-4666-976F-139B12271040}" sibTransId="{922CE52F-424A-40CD-85FC-BA00496F69AC}"/>
    <dgm:cxn modelId="{B90A0146-1A30-4535-AFBB-0A036BCCBB65}" type="presParOf" srcId="{50B92D80-702F-4183-BEF9-709958B0644E}" destId="{4CABD9DC-6CFB-477A-8FB7-CF6BC9122911}" srcOrd="0" destOrd="0" presId="urn:microsoft.com/office/officeart/2005/8/layout/lProcess2"/>
    <dgm:cxn modelId="{56F653FC-F000-40A1-BE7D-343AA4D6C559}" type="presParOf" srcId="{4CABD9DC-6CFB-477A-8FB7-CF6BC9122911}" destId="{D5C0F6D0-67F0-4C45-B475-C7CEC51C18BE}" srcOrd="0" destOrd="0" presId="urn:microsoft.com/office/officeart/2005/8/layout/lProcess2"/>
    <dgm:cxn modelId="{7729903E-6713-4709-BFA3-20469D26853F}" type="presParOf" srcId="{4CABD9DC-6CFB-477A-8FB7-CF6BC9122911}" destId="{AE5878B9-527B-414D-A7C0-251FE06F94F4}" srcOrd="1" destOrd="0" presId="urn:microsoft.com/office/officeart/2005/8/layout/lProcess2"/>
    <dgm:cxn modelId="{D0F3BBF2-BAB3-43F1-A224-897F5CA89EE8}" type="presParOf" srcId="{4CABD9DC-6CFB-477A-8FB7-CF6BC9122911}" destId="{A549A1A2-07D0-44E6-99B0-05CFAB5470AC}" srcOrd="2" destOrd="0" presId="urn:microsoft.com/office/officeart/2005/8/layout/lProcess2"/>
    <dgm:cxn modelId="{B777C912-83C4-412D-872C-A8B444EDF98C}" type="presParOf" srcId="{A549A1A2-07D0-44E6-99B0-05CFAB5470AC}" destId="{ACB72E77-417F-43BD-A9E5-A8C357FF8639}" srcOrd="0" destOrd="0" presId="urn:microsoft.com/office/officeart/2005/8/layout/lProcess2"/>
    <dgm:cxn modelId="{61E2FFD6-5ECB-4CE4-AF98-26C1769DBE88}" type="presParOf" srcId="{ACB72E77-417F-43BD-A9E5-A8C357FF8639}" destId="{0D50CC20-32FF-4B06-97FC-92D35B4FB189}" srcOrd="0" destOrd="0" presId="urn:microsoft.com/office/officeart/2005/8/layout/lProcess2"/>
    <dgm:cxn modelId="{F7E734A5-A78E-4002-9E81-655AA58296BE}" type="presParOf" srcId="{50B92D80-702F-4183-BEF9-709958B0644E}" destId="{B9D680BF-05FF-49BD-A69C-A73AF20B198E}" srcOrd="1" destOrd="0" presId="urn:microsoft.com/office/officeart/2005/8/layout/lProcess2"/>
    <dgm:cxn modelId="{3F490AAB-FD0E-4639-9550-C5B4D7CA3CF5}" type="presParOf" srcId="{50B92D80-702F-4183-BEF9-709958B0644E}" destId="{6B87EAA6-01FF-4AE7-945E-D033B9FF74AD}" srcOrd="2" destOrd="0" presId="urn:microsoft.com/office/officeart/2005/8/layout/lProcess2"/>
    <dgm:cxn modelId="{AF03A84D-54A8-4F1C-A269-597298990083}" type="presParOf" srcId="{6B87EAA6-01FF-4AE7-945E-D033B9FF74AD}" destId="{D07AB29A-E23C-4CB7-9C40-376C4ADD80A1}" srcOrd="0" destOrd="0" presId="urn:microsoft.com/office/officeart/2005/8/layout/lProcess2"/>
    <dgm:cxn modelId="{9E7EEF19-1058-404F-A06D-20297D689C87}" type="presParOf" srcId="{6B87EAA6-01FF-4AE7-945E-D033B9FF74AD}" destId="{91CE30DE-C8A9-419C-BE57-0A0BBF279991}" srcOrd="1" destOrd="0" presId="urn:microsoft.com/office/officeart/2005/8/layout/lProcess2"/>
    <dgm:cxn modelId="{3C6D8161-515D-4AC3-AB75-4048B02D61BF}" type="presParOf" srcId="{6B87EAA6-01FF-4AE7-945E-D033B9FF74AD}" destId="{80DD0C96-0CD1-4A83-8727-59CC5463A60E}" srcOrd="2" destOrd="0" presId="urn:microsoft.com/office/officeart/2005/8/layout/lProcess2"/>
    <dgm:cxn modelId="{E8919511-EA0D-4ABF-96F2-C9EAA0F9EBC1}" type="presParOf" srcId="{80DD0C96-0CD1-4A83-8727-59CC5463A60E}" destId="{AEF9D8F1-C744-4CB3-9191-2DB1C9BFCC00}" srcOrd="0" destOrd="0" presId="urn:microsoft.com/office/officeart/2005/8/layout/lProcess2"/>
    <dgm:cxn modelId="{D4C28402-DD65-411C-B840-0521828E5A23}" type="presParOf" srcId="{AEF9D8F1-C744-4CB3-9191-2DB1C9BFCC00}" destId="{2E34079D-27D5-48C7-A62C-2E8AAB1D3AF4}" srcOrd="0" destOrd="0" presId="urn:microsoft.com/office/officeart/2005/8/layout/lProcess2"/>
    <dgm:cxn modelId="{C96B4965-6A46-41AD-8586-B5DDA56A6F31}" type="presParOf" srcId="{50B92D80-702F-4183-BEF9-709958B0644E}" destId="{DE341089-C725-4D71-868B-CAAE52E50BC1}" srcOrd="3" destOrd="0" presId="urn:microsoft.com/office/officeart/2005/8/layout/lProcess2"/>
    <dgm:cxn modelId="{EB5ABA2E-50C2-4C30-82A5-2B10AB7CAA0D}" type="presParOf" srcId="{50B92D80-702F-4183-BEF9-709958B0644E}" destId="{421DDABC-2BC3-406B-AB4D-F4E3D99D03D0}" srcOrd="4" destOrd="0" presId="urn:microsoft.com/office/officeart/2005/8/layout/lProcess2"/>
    <dgm:cxn modelId="{A2A7957C-E495-474E-A7D6-4C929CDF0D09}" type="presParOf" srcId="{421DDABC-2BC3-406B-AB4D-F4E3D99D03D0}" destId="{B8E80059-7753-4292-BEE2-00EF08B957DE}" srcOrd="0" destOrd="0" presId="urn:microsoft.com/office/officeart/2005/8/layout/lProcess2"/>
    <dgm:cxn modelId="{FF46A8A8-5020-4F83-8623-AF9EB59C5351}" type="presParOf" srcId="{421DDABC-2BC3-406B-AB4D-F4E3D99D03D0}" destId="{4E57346A-1FB9-40EE-B8DB-1BAB3E0AE87C}" srcOrd="1" destOrd="0" presId="urn:microsoft.com/office/officeart/2005/8/layout/lProcess2"/>
    <dgm:cxn modelId="{A9C3D32F-B978-4260-A170-B4CD2F199AF9}" type="presParOf" srcId="{421DDABC-2BC3-406B-AB4D-F4E3D99D03D0}" destId="{F7495AFA-787A-4175-A0AA-BC5892A72ED2}" srcOrd="2" destOrd="0" presId="urn:microsoft.com/office/officeart/2005/8/layout/lProcess2"/>
    <dgm:cxn modelId="{45BB1E52-4F9D-4752-A96C-26C150CDA9CA}" type="presParOf" srcId="{F7495AFA-787A-4175-A0AA-BC5892A72ED2}" destId="{FC096CE5-CE6D-4F0A-9F6C-69B277E9172F}" srcOrd="0" destOrd="0" presId="urn:microsoft.com/office/officeart/2005/8/layout/lProcess2"/>
    <dgm:cxn modelId="{C43959A3-4294-4D4B-BB39-B4DABB321600}" type="presParOf" srcId="{FC096CE5-CE6D-4F0A-9F6C-69B277E9172F}" destId="{E1B05951-EF31-4758-BA25-1797B6A2E27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1B32E15-EE71-4479-823C-F2507DA3629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6988D9E-4C00-47BE-8934-3BA66DB00D3B}">
      <dgm:prSet/>
      <dgm:spPr>
        <a:solidFill>
          <a:schemeClr val="tx2"/>
        </a:solidFill>
      </dgm:spPr>
      <dgm:t>
        <a:bodyPr/>
        <a:lstStyle/>
        <a:p>
          <a:r>
            <a:rPr lang="en-US" dirty="0"/>
            <a:t>Change in policy for capitalizing infrastructure assets or estimating useful lives of infrastructure assets.</a:t>
          </a:r>
        </a:p>
      </dgm:t>
    </dgm:pt>
    <dgm:pt modelId="{A5C6D016-DF43-4EB8-8C8C-C07EF7AC068D}" type="parTrans" cxnId="{BBCF7364-FA92-4743-AEEB-E5BCF7C125E9}">
      <dgm:prSet/>
      <dgm:spPr/>
      <dgm:t>
        <a:bodyPr/>
        <a:lstStyle/>
        <a:p>
          <a:endParaRPr lang="en-US"/>
        </a:p>
      </dgm:t>
    </dgm:pt>
    <dgm:pt modelId="{BDD30AA6-BD53-47FE-978B-73765B4A5628}" type="sibTrans" cxnId="{BBCF7364-FA92-4743-AEEB-E5BCF7C125E9}">
      <dgm:prSet/>
      <dgm:spPr>
        <a:solidFill>
          <a:schemeClr val="accent1"/>
        </a:solidFill>
        <a:ln w="28575">
          <a:solidFill>
            <a:schemeClr val="bg1">
              <a:alpha val="90000"/>
            </a:schemeClr>
          </a:solidFill>
        </a:ln>
      </dgm:spPr>
      <dgm:t>
        <a:bodyPr/>
        <a:lstStyle/>
        <a:p>
          <a:endParaRPr lang="en-US"/>
        </a:p>
      </dgm:t>
    </dgm:pt>
    <dgm:pt modelId="{8DC11D22-1B9E-4C0D-AC01-DB5404EC3173}">
      <dgm:prSet/>
      <dgm:spPr>
        <a:solidFill>
          <a:schemeClr val="tx2"/>
        </a:solidFill>
      </dgm:spPr>
      <dgm:t>
        <a:bodyPr/>
        <a:lstStyle/>
        <a:p>
          <a:r>
            <a:rPr lang="en-US" dirty="0"/>
            <a:t>Summary of policy for monitoring and maintaining or preserving infrastructure assets.</a:t>
          </a:r>
        </a:p>
      </dgm:t>
    </dgm:pt>
    <dgm:pt modelId="{7705EDB0-B930-4438-B80F-BF14966B124A}" type="parTrans" cxnId="{A4E6D234-C7B1-473A-AE97-CB30D7B01108}">
      <dgm:prSet/>
      <dgm:spPr/>
      <dgm:t>
        <a:bodyPr/>
        <a:lstStyle/>
        <a:p>
          <a:endParaRPr lang="en-US"/>
        </a:p>
      </dgm:t>
    </dgm:pt>
    <dgm:pt modelId="{4E30ED38-D8D7-4B99-9F15-9F5B830B5701}" type="sibTrans" cxnId="{A4E6D234-C7B1-473A-AE97-CB30D7B01108}">
      <dgm:prSet/>
      <dgm:spPr>
        <a:solidFill>
          <a:schemeClr val="accent1"/>
        </a:solidFill>
        <a:ln w="28575">
          <a:solidFill>
            <a:schemeClr val="bg1">
              <a:alpha val="90000"/>
            </a:schemeClr>
          </a:solidFill>
        </a:ln>
      </dgm:spPr>
      <dgm:t>
        <a:bodyPr/>
        <a:lstStyle/>
        <a:p>
          <a:endParaRPr lang="en-US"/>
        </a:p>
      </dgm:t>
    </dgm:pt>
    <dgm:pt modelId="{A659DDC5-C9FA-4F8F-A9B6-D4140CB12057}">
      <dgm:prSet/>
      <dgm:spPr>
        <a:solidFill>
          <a:schemeClr val="tx2"/>
        </a:solidFill>
      </dgm:spPr>
      <dgm:t>
        <a:bodyPr/>
        <a:lstStyle/>
        <a:p>
          <a:r>
            <a:rPr lang="en-US" dirty="0"/>
            <a:t>Maintenance and preservation expense for infrastructure assets during the reporting period.</a:t>
          </a:r>
        </a:p>
      </dgm:t>
    </dgm:pt>
    <dgm:pt modelId="{4CA17B2E-25E1-47FA-A0A2-02F7ACA45A8B}" type="parTrans" cxnId="{FADAE4C7-5BAC-43DA-9BBA-CD34B7E945C0}">
      <dgm:prSet/>
      <dgm:spPr/>
      <dgm:t>
        <a:bodyPr/>
        <a:lstStyle/>
        <a:p>
          <a:endParaRPr lang="en-US"/>
        </a:p>
      </dgm:t>
    </dgm:pt>
    <dgm:pt modelId="{3E269FE2-BEE3-49D5-A130-25305A6A38C5}" type="sibTrans" cxnId="{FADAE4C7-5BAC-43DA-9BBA-CD34B7E945C0}">
      <dgm:prSet/>
      <dgm:spPr>
        <a:solidFill>
          <a:schemeClr val="accent1"/>
        </a:solidFill>
        <a:ln w="28575">
          <a:solidFill>
            <a:schemeClr val="bg1">
              <a:alpha val="90000"/>
            </a:schemeClr>
          </a:solidFill>
        </a:ln>
      </dgm:spPr>
      <dgm:t>
        <a:bodyPr/>
        <a:lstStyle/>
        <a:p>
          <a:endParaRPr lang="en-US"/>
        </a:p>
      </dgm:t>
    </dgm:pt>
    <dgm:pt modelId="{7EE601AC-1866-4607-AA22-EE9DF2884211}">
      <dgm:prSet/>
      <dgm:spPr>
        <a:solidFill>
          <a:schemeClr val="tx2"/>
        </a:solidFill>
      </dgm:spPr>
      <dgm:t>
        <a:bodyPr/>
        <a:lstStyle/>
        <a:p>
          <a:r>
            <a:rPr lang="en-US" dirty="0"/>
            <a:t>Historical cost of infrastructure assets that have exceeded 80 percent of their estimated useful lives with separate disclosure of those (a) that have exceeded their estimated useful lives and (b) those that have exceeded 80 percent of their estimated useful lives but have not exceeded their estimated useful life.</a:t>
          </a:r>
        </a:p>
      </dgm:t>
    </dgm:pt>
    <dgm:pt modelId="{D9587EF4-D1C0-47A5-BF2D-D50A11AFB3DB}" type="parTrans" cxnId="{F1466992-BB4D-4D84-AEB1-394AEA0223A6}">
      <dgm:prSet/>
      <dgm:spPr/>
      <dgm:t>
        <a:bodyPr/>
        <a:lstStyle/>
        <a:p>
          <a:endParaRPr lang="en-US"/>
        </a:p>
      </dgm:t>
    </dgm:pt>
    <dgm:pt modelId="{C411A6B3-4530-4D71-87FD-4B766F865377}" type="sibTrans" cxnId="{F1466992-BB4D-4D84-AEB1-394AEA0223A6}">
      <dgm:prSet/>
      <dgm:spPr/>
      <dgm:t>
        <a:bodyPr/>
        <a:lstStyle/>
        <a:p>
          <a:endParaRPr lang="en-US"/>
        </a:p>
      </dgm:t>
    </dgm:pt>
    <dgm:pt modelId="{96DF6585-B6D4-402B-8152-C02789112F27}" type="pres">
      <dgm:prSet presAssocID="{F1B32E15-EE71-4479-823C-F2507DA3629C}" presName="outerComposite" presStyleCnt="0">
        <dgm:presLayoutVars>
          <dgm:chMax val="5"/>
          <dgm:dir/>
          <dgm:resizeHandles val="exact"/>
        </dgm:presLayoutVars>
      </dgm:prSet>
      <dgm:spPr/>
    </dgm:pt>
    <dgm:pt modelId="{E2287F2D-EB28-4801-B74D-28370373A1AC}" type="pres">
      <dgm:prSet presAssocID="{F1B32E15-EE71-4479-823C-F2507DA3629C}" presName="dummyMaxCanvas" presStyleCnt="0">
        <dgm:presLayoutVars/>
      </dgm:prSet>
      <dgm:spPr/>
    </dgm:pt>
    <dgm:pt modelId="{4FFB3B38-33A2-484E-B9FE-D9D946982034}" type="pres">
      <dgm:prSet presAssocID="{F1B32E15-EE71-4479-823C-F2507DA3629C}" presName="FourNodes_1" presStyleLbl="node1" presStyleIdx="0" presStyleCnt="4">
        <dgm:presLayoutVars>
          <dgm:bulletEnabled val="1"/>
        </dgm:presLayoutVars>
      </dgm:prSet>
      <dgm:spPr/>
    </dgm:pt>
    <dgm:pt modelId="{F4337E86-0036-40AF-A0C1-B68656DB272D}" type="pres">
      <dgm:prSet presAssocID="{F1B32E15-EE71-4479-823C-F2507DA3629C}" presName="FourNodes_2" presStyleLbl="node1" presStyleIdx="1" presStyleCnt="4">
        <dgm:presLayoutVars>
          <dgm:bulletEnabled val="1"/>
        </dgm:presLayoutVars>
      </dgm:prSet>
      <dgm:spPr/>
    </dgm:pt>
    <dgm:pt modelId="{963742CC-0250-4349-A8DE-194DAA4280D3}" type="pres">
      <dgm:prSet presAssocID="{F1B32E15-EE71-4479-823C-F2507DA3629C}" presName="FourNodes_3" presStyleLbl="node1" presStyleIdx="2" presStyleCnt="4">
        <dgm:presLayoutVars>
          <dgm:bulletEnabled val="1"/>
        </dgm:presLayoutVars>
      </dgm:prSet>
      <dgm:spPr/>
    </dgm:pt>
    <dgm:pt modelId="{6F16ECC1-9984-40A0-8458-53F6217CF3B5}" type="pres">
      <dgm:prSet presAssocID="{F1B32E15-EE71-4479-823C-F2507DA3629C}" presName="FourNodes_4" presStyleLbl="node1" presStyleIdx="3" presStyleCnt="4">
        <dgm:presLayoutVars>
          <dgm:bulletEnabled val="1"/>
        </dgm:presLayoutVars>
      </dgm:prSet>
      <dgm:spPr/>
    </dgm:pt>
    <dgm:pt modelId="{183F7671-661D-4ABA-BC6C-D254CC7BBFC2}" type="pres">
      <dgm:prSet presAssocID="{F1B32E15-EE71-4479-823C-F2507DA3629C}" presName="FourConn_1-2" presStyleLbl="fgAccFollowNode1" presStyleIdx="0" presStyleCnt="3">
        <dgm:presLayoutVars>
          <dgm:bulletEnabled val="1"/>
        </dgm:presLayoutVars>
      </dgm:prSet>
      <dgm:spPr/>
    </dgm:pt>
    <dgm:pt modelId="{7C4D4D28-7D7E-4176-B696-5894971D4017}" type="pres">
      <dgm:prSet presAssocID="{F1B32E15-EE71-4479-823C-F2507DA3629C}" presName="FourConn_2-3" presStyleLbl="fgAccFollowNode1" presStyleIdx="1" presStyleCnt="3">
        <dgm:presLayoutVars>
          <dgm:bulletEnabled val="1"/>
        </dgm:presLayoutVars>
      </dgm:prSet>
      <dgm:spPr/>
    </dgm:pt>
    <dgm:pt modelId="{389F887F-83AE-49F1-A255-366AF15A5F51}" type="pres">
      <dgm:prSet presAssocID="{F1B32E15-EE71-4479-823C-F2507DA3629C}" presName="FourConn_3-4" presStyleLbl="fgAccFollowNode1" presStyleIdx="2" presStyleCnt="3">
        <dgm:presLayoutVars>
          <dgm:bulletEnabled val="1"/>
        </dgm:presLayoutVars>
      </dgm:prSet>
      <dgm:spPr/>
    </dgm:pt>
    <dgm:pt modelId="{2CEB3438-748D-4C57-AC90-A3EFDBB594DD}" type="pres">
      <dgm:prSet presAssocID="{F1B32E15-EE71-4479-823C-F2507DA3629C}" presName="FourNodes_1_text" presStyleLbl="node1" presStyleIdx="3" presStyleCnt="4">
        <dgm:presLayoutVars>
          <dgm:bulletEnabled val="1"/>
        </dgm:presLayoutVars>
      </dgm:prSet>
      <dgm:spPr/>
    </dgm:pt>
    <dgm:pt modelId="{C993BA77-7EE6-45FD-92CC-A8F1E3F00BA8}" type="pres">
      <dgm:prSet presAssocID="{F1B32E15-EE71-4479-823C-F2507DA3629C}" presName="FourNodes_2_text" presStyleLbl="node1" presStyleIdx="3" presStyleCnt="4">
        <dgm:presLayoutVars>
          <dgm:bulletEnabled val="1"/>
        </dgm:presLayoutVars>
      </dgm:prSet>
      <dgm:spPr/>
    </dgm:pt>
    <dgm:pt modelId="{CA6EE7CD-155B-420D-A1D3-0E6679628036}" type="pres">
      <dgm:prSet presAssocID="{F1B32E15-EE71-4479-823C-F2507DA3629C}" presName="FourNodes_3_text" presStyleLbl="node1" presStyleIdx="3" presStyleCnt="4">
        <dgm:presLayoutVars>
          <dgm:bulletEnabled val="1"/>
        </dgm:presLayoutVars>
      </dgm:prSet>
      <dgm:spPr/>
    </dgm:pt>
    <dgm:pt modelId="{E4B4BDD6-5813-4B3D-BCD1-8ED993D2E6B9}" type="pres">
      <dgm:prSet presAssocID="{F1B32E15-EE71-4479-823C-F2507DA3629C}" presName="FourNodes_4_text" presStyleLbl="node1" presStyleIdx="3" presStyleCnt="4">
        <dgm:presLayoutVars>
          <dgm:bulletEnabled val="1"/>
        </dgm:presLayoutVars>
      </dgm:prSet>
      <dgm:spPr/>
    </dgm:pt>
  </dgm:ptLst>
  <dgm:cxnLst>
    <dgm:cxn modelId="{291E200C-C786-44D7-8C32-50D1D8B7D8E8}" type="presOf" srcId="{4E30ED38-D8D7-4B99-9F15-9F5B830B5701}" destId="{7C4D4D28-7D7E-4176-B696-5894971D4017}" srcOrd="0" destOrd="0" presId="urn:microsoft.com/office/officeart/2005/8/layout/vProcess5"/>
    <dgm:cxn modelId="{3175E80C-2471-42A4-A861-1B487D75D043}" type="presOf" srcId="{8DC11D22-1B9E-4C0D-AC01-DB5404EC3173}" destId="{F4337E86-0036-40AF-A0C1-B68656DB272D}" srcOrd="0" destOrd="0" presId="urn:microsoft.com/office/officeart/2005/8/layout/vProcess5"/>
    <dgm:cxn modelId="{8AE5D110-BBDA-4D31-9F36-A3BCFA727152}" type="presOf" srcId="{8DC11D22-1B9E-4C0D-AC01-DB5404EC3173}" destId="{C993BA77-7EE6-45FD-92CC-A8F1E3F00BA8}" srcOrd="1" destOrd="0" presId="urn:microsoft.com/office/officeart/2005/8/layout/vProcess5"/>
    <dgm:cxn modelId="{E391D615-C14A-4320-ACF1-57B7F236EBC6}" type="presOf" srcId="{A659DDC5-C9FA-4F8F-A9B6-D4140CB12057}" destId="{963742CC-0250-4349-A8DE-194DAA4280D3}" srcOrd="0" destOrd="0" presId="urn:microsoft.com/office/officeart/2005/8/layout/vProcess5"/>
    <dgm:cxn modelId="{82216520-14CA-4490-B5B6-F0E0101437D7}" type="presOf" srcId="{BDD30AA6-BD53-47FE-978B-73765B4A5628}" destId="{183F7671-661D-4ABA-BC6C-D254CC7BBFC2}" srcOrd="0" destOrd="0" presId="urn:microsoft.com/office/officeart/2005/8/layout/vProcess5"/>
    <dgm:cxn modelId="{DEB83B2B-A245-43AB-B43B-92EB1DA25031}" type="presOf" srcId="{F1B32E15-EE71-4479-823C-F2507DA3629C}" destId="{96DF6585-B6D4-402B-8152-C02789112F27}" srcOrd="0" destOrd="0" presId="urn:microsoft.com/office/officeart/2005/8/layout/vProcess5"/>
    <dgm:cxn modelId="{B776A333-DB3C-4B9F-B52E-A46DDA8C9A9E}" type="presOf" srcId="{46988D9E-4C00-47BE-8934-3BA66DB00D3B}" destId="{4FFB3B38-33A2-484E-B9FE-D9D946982034}" srcOrd="0" destOrd="0" presId="urn:microsoft.com/office/officeart/2005/8/layout/vProcess5"/>
    <dgm:cxn modelId="{A4E6D234-C7B1-473A-AE97-CB30D7B01108}" srcId="{F1B32E15-EE71-4479-823C-F2507DA3629C}" destId="{8DC11D22-1B9E-4C0D-AC01-DB5404EC3173}" srcOrd="1" destOrd="0" parTransId="{7705EDB0-B930-4438-B80F-BF14966B124A}" sibTransId="{4E30ED38-D8D7-4B99-9F15-9F5B830B5701}"/>
    <dgm:cxn modelId="{799DD141-712C-41C4-B7E4-66861FB19655}" type="presOf" srcId="{7EE601AC-1866-4607-AA22-EE9DF2884211}" destId="{E4B4BDD6-5813-4B3D-BCD1-8ED993D2E6B9}" srcOrd="1" destOrd="0" presId="urn:microsoft.com/office/officeart/2005/8/layout/vProcess5"/>
    <dgm:cxn modelId="{BBCF7364-FA92-4743-AEEB-E5BCF7C125E9}" srcId="{F1B32E15-EE71-4479-823C-F2507DA3629C}" destId="{46988D9E-4C00-47BE-8934-3BA66DB00D3B}" srcOrd="0" destOrd="0" parTransId="{A5C6D016-DF43-4EB8-8C8C-C07EF7AC068D}" sibTransId="{BDD30AA6-BD53-47FE-978B-73765B4A5628}"/>
    <dgm:cxn modelId="{1EB0177E-306D-4F2E-A8BE-C696719331E3}" type="presOf" srcId="{A659DDC5-C9FA-4F8F-A9B6-D4140CB12057}" destId="{CA6EE7CD-155B-420D-A1D3-0E6679628036}" srcOrd="1" destOrd="0" presId="urn:microsoft.com/office/officeart/2005/8/layout/vProcess5"/>
    <dgm:cxn modelId="{7096B384-1268-4EC3-8024-C3227BD23FAD}" type="presOf" srcId="{3E269FE2-BEE3-49D5-A130-25305A6A38C5}" destId="{389F887F-83AE-49F1-A255-366AF15A5F51}" srcOrd="0" destOrd="0" presId="urn:microsoft.com/office/officeart/2005/8/layout/vProcess5"/>
    <dgm:cxn modelId="{F1466992-BB4D-4D84-AEB1-394AEA0223A6}" srcId="{F1B32E15-EE71-4479-823C-F2507DA3629C}" destId="{7EE601AC-1866-4607-AA22-EE9DF2884211}" srcOrd="3" destOrd="0" parTransId="{D9587EF4-D1C0-47A5-BF2D-D50A11AFB3DB}" sibTransId="{C411A6B3-4530-4D71-87FD-4B766F865377}"/>
    <dgm:cxn modelId="{FADAE4C7-5BAC-43DA-9BBA-CD34B7E945C0}" srcId="{F1B32E15-EE71-4479-823C-F2507DA3629C}" destId="{A659DDC5-C9FA-4F8F-A9B6-D4140CB12057}" srcOrd="2" destOrd="0" parTransId="{4CA17B2E-25E1-47FA-A0A2-02F7ACA45A8B}" sibTransId="{3E269FE2-BEE3-49D5-A130-25305A6A38C5}"/>
    <dgm:cxn modelId="{0670A4E1-9C16-4873-AF62-8DBEA269F019}" type="presOf" srcId="{46988D9E-4C00-47BE-8934-3BA66DB00D3B}" destId="{2CEB3438-748D-4C57-AC90-A3EFDBB594DD}" srcOrd="1" destOrd="0" presId="urn:microsoft.com/office/officeart/2005/8/layout/vProcess5"/>
    <dgm:cxn modelId="{B19C23E8-5912-4AFE-8283-397E63AE165F}" type="presOf" srcId="{7EE601AC-1866-4607-AA22-EE9DF2884211}" destId="{6F16ECC1-9984-40A0-8458-53F6217CF3B5}" srcOrd="0" destOrd="0" presId="urn:microsoft.com/office/officeart/2005/8/layout/vProcess5"/>
    <dgm:cxn modelId="{84C01DA9-9064-4CCD-A80D-9A78AEF1BF2D}" type="presParOf" srcId="{96DF6585-B6D4-402B-8152-C02789112F27}" destId="{E2287F2D-EB28-4801-B74D-28370373A1AC}" srcOrd="0" destOrd="0" presId="urn:microsoft.com/office/officeart/2005/8/layout/vProcess5"/>
    <dgm:cxn modelId="{87F39B31-C68A-4387-B87E-EDB6F7DFC1C5}" type="presParOf" srcId="{96DF6585-B6D4-402B-8152-C02789112F27}" destId="{4FFB3B38-33A2-484E-B9FE-D9D946982034}" srcOrd="1" destOrd="0" presId="urn:microsoft.com/office/officeart/2005/8/layout/vProcess5"/>
    <dgm:cxn modelId="{38D73424-36C4-40AC-B542-81D49DD62C0C}" type="presParOf" srcId="{96DF6585-B6D4-402B-8152-C02789112F27}" destId="{F4337E86-0036-40AF-A0C1-B68656DB272D}" srcOrd="2" destOrd="0" presId="urn:microsoft.com/office/officeart/2005/8/layout/vProcess5"/>
    <dgm:cxn modelId="{BDABEA87-6EA6-4020-B584-B21D9E8556F0}" type="presParOf" srcId="{96DF6585-B6D4-402B-8152-C02789112F27}" destId="{963742CC-0250-4349-A8DE-194DAA4280D3}" srcOrd="3" destOrd="0" presId="urn:microsoft.com/office/officeart/2005/8/layout/vProcess5"/>
    <dgm:cxn modelId="{F7881415-25D6-458F-9708-B5259534ED32}" type="presParOf" srcId="{96DF6585-B6D4-402B-8152-C02789112F27}" destId="{6F16ECC1-9984-40A0-8458-53F6217CF3B5}" srcOrd="4" destOrd="0" presId="urn:microsoft.com/office/officeart/2005/8/layout/vProcess5"/>
    <dgm:cxn modelId="{96D2702C-1E16-4FDF-9EEF-746570AC2BAA}" type="presParOf" srcId="{96DF6585-B6D4-402B-8152-C02789112F27}" destId="{183F7671-661D-4ABA-BC6C-D254CC7BBFC2}" srcOrd="5" destOrd="0" presId="urn:microsoft.com/office/officeart/2005/8/layout/vProcess5"/>
    <dgm:cxn modelId="{A2FA249E-69B2-468F-9E25-DF6CF2BEE093}" type="presParOf" srcId="{96DF6585-B6D4-402B-8152-C02789112F27}" destId="{7C4D4D28-7D7E-4176-B696-5894971D4017}" srcOrd="6" destOrd="0" presId="urn:microsoft.com/office/officeart/2005/8/layout/vProcess5"/>
    <dgm:cxn modelId="{FB2EF677-29EF-40B1-8752-C1CFBC1E0395}" type="presParOf" srcId="{96DF6585-B6D4-402B-8152-C02789112F27}" destId="{389F887F-83AE-49F1-A255-366AF15A5F51}" srcOrd="7" destOrd="0" presId="urn:microsoft.com/office/officeart/2005/8/layout/vProcess5"/>
    <dgm:cxn modelId="{404C5319-4E38-4B53-8F3A-43F5A736BD12}" type="presParOf" srcId="{96DF6585-B6D4-402B-8152-C02789112F27}" destId="{2CEB3438-748D-4C57-AC90-A3EFDBB594DD}" srcOrd="8" destOrd="0" presId="urn:microsoft.com/office/officeart/2005/8/layout/vProcess5"/>
    <dgm:cxn modelId="{F7506BD2-B7BC-40F2-AFDD-62DB47815FA0}" type="presParOf" srcId="{96DF6585-B6D4-402B-8152-C02789112F27}" destId="{C993BA77-7EE6-45FD-92CC-A8F1E3F00BA8}" srcOrd="9" destOrd="0" presId="urn:microsoft.com/office/officeart/2005/8/layout/vProcess5"/>
    <dgm:cxn modelId="{C8020DB7-70C8-48ED-A70F-B736E97302A2}" type="presParOf" srcId="{96DF6585-B6D4-402B-8152-C02789112F27}" destId="{CA6EE7CD-155B-420D-A1D3-0E6679628036}" srcOrd="10" destOrd="0" presId="urn:microsoft.com/office/officeart/2005/8/layout/vProcess5"/>
    <dgm:cxn modelId="{B21F0A2E-EB14-4F5A-BF2D-7F087CF6FDF5}" type="presParOf" srcId="{96DF6585-B6D4-402B-8152-C02789112F27}" destId="{E4B4BDD6-5813-4B3D-BCD1-8ED993D2E6B9}"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E3E172F-01DD-4A60-A44E-CF6FC3F0FC00}"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3B0E2375-7720-49C7-9D5D-CE7579BD87D1}">
      <dgm:prSet custT="1"/>
      <dgm:spPr/>
      <dgm:t>
        <a:bodyPr/>
        <a:lstStyle/>
        <a:p>
          <a:r>
            <a:rPr lang="en-US" sz="2000" baseline="0" dirty="0">
              <a:solidFill>
                <a:schemeClr val="tx2"/>
              </a:solidFill>
            </a:rPr>
            <a:t>Pre-Agenda Research Started – </a:t>
          </a:r>
          <a:r>
            <a:rPr lang="en-US" sz="2000" b="1" baseline="0" dirty="0">
              <a:solidFill>
                <a:schemeClr val="tx2"/>
              </a:solidFill>
            </a:rPr>
            <a:t>August 2019</a:t>
          </a:r>
          <a:endParaRPr lang="en-US" sz="2000" b="1" dirty="0">
            <a:solidFill>
              <a:schemeClr val="tx2"/>
            </a:solidFill>
          </a:endParaRPr>
        </a:p>
      </dgm:t>
    </dgm:pt>
    <dgm:pt modelId="{8A084F4B-42C4-4121-A4E3-A1C83D9234E8}" type="parTrans" cxnId="{1C739EA7-63AB-4866-9EC6-B452BA305358}">
      <dgm:prSet/>
      <dgm:spPr/>
      <dgm:t>
        <a:bodyPr/>
        <a:lstStyle/>
        <a:p>
          <a:endParaRPr lang="en-US"/>
        </a:p>
      </dgm:t>
    </dgm:pt>
    <dgm:pt modelId="{DFA44F6E-0B71-425E-9FD7-561C15904D34}" type="sibTrans" cxnId="{1C739EA7-63AB-4866-9EC6-B452BA305358}">
      <dgm:prSet/>
      <dgm:spPr/>
      <dgm:t>
        <a:bodyPr/>
        <a:lstStyle/>
        <a:p>
          <a:endParaRPr lang="en-US"/>
        </a:p>
      </dgm:t>
    </dgm:pt>
    <dgm:pt modelId="{1B163BC7-D1AE-4ABE-85D5-53865F5F179A}">
      <dgm:prSet custT="1"/>
      <dgm:spPr/>
      <dgm:t>
        <a:bodyPr/>
        <a:lstStyle/>
        <a:p>
          <a:r>
            <a:rPr lang="en-US" sz="2000" baseline="0" dirty="0">
              <a:solidFill>
                <a:schemeClr val="tx2"/>
              </a:solidFill>
            </a:rPr>
            <a:t>Added to Current Technical Agenda – </a:t>
          </a:r>
          <a:br>
            <a:rPr lang="en-US" sz="2000" baseline="0" dirty="0">
              <a:solidFill>
                <a:schemeClr val="tx2"/>
              </a:solidFill>
            </a:rPr>
          </a:br>
          <a:r>
            <a:rPr lang="en-US" sz="2000" b="1" baseline="0" dirty="0">
              <a:solidFill>
                <a:schemeClr val="tx2"/>
              </a:solidFill>
            </a:rPr>
            <a:t>April 2023</a:t>
          </a:r>
          <a:endParaRPr lang="en-US" sz="2000" b="1" dirty="0">
            <a:solidFill>
              <a:schemeClr val="tx2"/>
            </a:solidFill>
          </a:endParaRPr>
        </a:p>
      </dgm:t>
    </dgm:pt>
    <dgm:pt modelId="{C31FCF54-C91D-435F-8541-2A6711A58C60}" type="parTrans" cxnId="{40941CF7-FE08-4153-AFB6-825D20F07DD5}">
      <dgm:prSet/>
      <dgm:spPr/>
      <dgm:t>
        <a:bodyPr/>
        <a:lstStyle/>
        <a:p>
          <a:endParaRPr lang="en-US"/>
        </a:p>
      </dgm:t>
    </dgm:pt>
    <dgm:pt modelId="{D163A5C0-E1BD-4CD1-9D1B-71B7A0CD93F2}" type="sibTrans" cxnId="{40941CF7-FE08-4153-AFB6-825D20F07DD5}">
      <dgm:prSet/>
      <dgm:spPr/>
      <dgm:t>
        <a:bodyPr/>
        <a:lstStyle/>
        <a:p>
          <a:endParaRPr lang="en-US"/>
        </a:p>
      </dgm:t>
    </dgm:pt>
    <dgm:pt modelId="{0678E0C6-13F4-45BF-A8FD-605EEC834294}">
      <dgm:prSet custT="1"/>
      <dgm:spPr/>
      <dgm:t>
        <a:bodyPr/>
        <a:lstStyle/>
        <a:p>
          <a:r>
            <a:rPr lang="en-US" sz="2000" baseline="0" dirty="0">
              <a:solidFill>
                <a:schemeClr val="tx2"/>
              </a:solidFill>
            </a:rPr>
            <a:t>Deliberations Began – </a:t>
          </a:r>
          <a:br>
            <a:rPr lang="en-US" sz="2000" baseline="0" dirty="0">
              <a:solidFill>
                <a:schemeClr val="tx2"/>
              </a:solidFill>
            </a:rPr>
          </a:br>
          <a:r>
            <a:rPr lang="en-US" sz="2000" b="1" baseline="0" dirty="0">
              <a:solidFill>
                <a:schemeClr val="tx2"/>
              </a:solidFill>
            </a:rPr>
            <a:t>May 2023</a:t>
          </a:r>
          <a:endParaRPr lang="en-US" sz="2000" b="1" dirty="0">
            <a:solidFill>
              <a:schemeClr val="tx2"/>
            </a:solidFill>
          </a:endParaRPr>
        </a:p>
      </dgm:t>
    </dgm:pt>
    <dgm:pt modelId="{D2348271-7498-4D30-8067-DCF72AC6773D}" type="parTrans" cxnId="{F2531D46-8C47-45C6-974F-AA5E558D5461}">
      <dgm:prSet/>
      <dgm:spPr/>
      <dgm:t>
        <a:bodyPr/>
        <a:lstStyle/>
        <a:p>
          <a:endParaRPr lang="en-US"/>
        </a:p>
      </dgm:t>
    </dgm:pt>
    <dgm:pt modelId="{A2056490-0662-4F30-ABF3-D0978B6026A7}" type="sibTrans" cxnId="{F2531D46-8C47-45C6-974F-AA5E558D5461}">
      <dgm:prSet/>
      <dgm:spPr/>
      <dgm:t>
        <a:bodyPr/>
        <a:lstStyle/>
        <a:p>
          <a:endParaRPr lang="en-US"/>
        </a:p>
      </dgm:t>
    </dgm:pt>
    <dgm:pt modelId="{9F719FEC-F61A-4552-907D-20CDFC513416}">
      <dgm:prSet custT="1"/>
      <dgm:spPr/>
      <dgm:t>
        <a:bodyPr/>
        <a:lstStyle/>
        <a:p>
          <a:r>
            <a:rPr lang="en-US" sz="2000" baseline="0" dirty="0">
              <a:solidFill>
                <a:schemeClr val="tx2"/>
              </a:solidFill>
            </a:rPr>
            <a:t>Preliminary Views Issued – </a:t>
          </a:r>
          <a:r>
            <a:rPr lang="en-US" sz="2000" b="1" baseline="0" dirty="0">
              <a:solidFill>
                <a:schemeClr val="tx2"/>
              </a:solidFill>
            </a:rPr>
            <a:t>September 2024</a:t>
          </a:r>
          <a:endParaRPr lang="en-US" sz="2000" b="1" dirty="0">
            <a:solidFill>
              <a:schemeClr val="tx2"/>
            </a:solidFill>
          </a:endParaRPr>
        </a:p>
      </dgm:t>
    </dgm:pt>
    <dgm:pt modelId="{0B88F735-C3A3-4289-B112-E1A21BCD2823}" type="parTrans" cxnId="{579B59CB-38EC-4884-8D14-4319E7479020}">
      <dgm:prSet/>
      <dgm:spPr/>
      <dgm:t>
        <a:bodyPr/>
        <a:lstStyle/>
        <a:p>
          <a:endParaRPr lang="en-US"/>
        </a:p>
      </dgm:t>
    </dgm:pt>
    <dgm:pt modelId="{AB8A8BE7-89F0-415C-9695-0D57765202D0}" type="sibTrans" cxnId="{579B59CB-38EC-4884-8D14-4319E7479020}">
      <dgm:prSet/>
      <dgm:spPr/>
      <dgm:t>
        <a:bodyPr/>
        <a:lstStyle/>
        <a:p>
          <a:endParaRPr lang="en-US"/>
        </a:p>
      </dgm:t>
    </dgm:pt>
    <dgm:pt modelId="{75D9BCB6-AF6C-448C-8603-75268ED14F1B}">
      <dgm:prSet custT="1"/>
      <dgm:spPr/>
      <dgm:t>
        <a:bodyPr/>
        <a:lstStyle/>
        <a:p>
          <a:r>
            <a:rPr lang="en-US" sz="2000" baseline="0" dirty="0">
              <a:solidFill>
                <a:schemeClr val="tx2"/>
              </a:solidFill>
            </a:rPr>
            <a:t>Exposure Draft Issued – March</a:t>
          </a:r>
          <a:r>
            <a:rPr lang="en-US" sz="2000" b="1" baseline="0" dirty="0">
              <a:solidFill>
                <a:schemeClr val="tx2"/>
              </a:solidFill>
            </a:rPr>
            <a:t> 2026</a:t>
          </a:r>
          <a:endParaRPr lang="en-US" sz="2000" b="1" dirty="0">
            <a:solidFill>
              <a:schemeClr val="tx2"/>
            </a:solidFill>
          </a:endParaRPr>
        </a:p>
      </dgm:t>
    </dgm:pt>
    <dgm:pt modelId="{3BE28A8E-FDA5-42D5-B6E4-087E09B2049C}" type="parTrans" cxnId="{324DB6C6-74D3-46A9-A291-5C7061E70C9B}">
      <dgm:prSet/>
      <dgm:spPr/>
      <dgm:t>
        <a:bodyPr/>
        <a:lstStyle/>
        <a:p>
          <a:endParaRPr lang="en-US"/>
        </a:p>
      </dgm:t>
    </dgm:pt>
    <dgm:pt modelId="{FD4D86BD-71D9-4C52-B4F0-3201EA8EDB5D}" type="sibTrans" cxnId="{324DB6C6-74D3-46A9-A291-5C7061E70C9B}">
      <dgm:prSet/>
      <dgm:spPr/>
      <dgm:t>
        <a:bodyPr/>
        <a:lstStyle/>
        <a:p>
          <a:endParaRPr lang="en-US"/>
        </a:p>
      </dgm:t>
    </dgm:pt>
    <dgm:pt modelId="{0460BD47-B2DF-4675-8F78-7DF79CFBACCB}" type="pres">
      <dgm:prSet presAssocID="{EE3E172F-01DD-4A60-A44E-CF6FC3F0FC00}" presName="Name0" presStyleCnt="0">
        <dgm:presLayoutVars>
          <dgm:dir/>
          <dgm:resizeHandles val="exact"/>
        </dgm:presLayoutVars>
      </dgm:prSet>
      <dgm:spPr/>
    </dgm:pt>
    <dgm:pt modelId="{C3A17883-FC52-4506-908B-F730D1AC67ED}" type="pres">
      <dgm:prSet presAssocID="{EE3E172F-01DD-4A60-A44E-CF6FC3F0FC00}" presName="arrow" presStyleLbl="bgShp" presStyleIdx="0" presStyleCnt="1"/>
      <dgm:spPr>
        <a:solidFill>
          <a:schemeClr val="tx2"/>
        </a:solidFill>
      </dgm:spPr>
    </dgm:pt>
    <dgm:pt modelId="{50D0C794-BEE8-47BD-9758-1A14259604C8}" type="pres">
      <dgm:prSet presAssocID="{EE3E172F-01DD-4A60-A44E-CF6FC3F0FC00}" presName="points" presStyleCnt="0"/>
      <dgm:spPr/>
    </dgm:pt>
    <dgm:pt modelId="{8C588FEC-24C8-47CA-B63F-47D64A10B60C}" type="pres">
      <dgm:prSet presAssocID="{3B0E2375-7720-49C7-9D5D-CE7579BD87D1}" presName="compositeA" presStyleCnt="0"/>
      <dgm:spPr/>
    </dgm:pt>
    <dgm:pt modelId="{E792AD71-3BE3-4811-8239-E2AF4EE3439A}" type="pres">
      <dgm:prSet presAssocID="{3B0E2375-7720-49C7-9D5D-CE7579BD87D1}" presName="textA" presStyleLbl="revTx" presStyleIdx="0" presStyleCnt="5">
        <dgm:presLayoutVars>
          <dgm:bulletEnabled val="1"/>
        </dgm:presLayoutVars>
      </dgm:prSet>
      <dgm:spPr/>
    </dgm:pt>
    <dgm:pt modelId="{6E9426FA-77F0-41DE-AE1E-5A9F3213D353}" type="pres">
      <dgm:prSet presAssocID="{3B0E2375-7720-49C7-9D5D-CE7579BD87D1}" presName="circleA" presStyleLbl="node1" presStyleIdx="0" presStyleCnt="5"/>
      <dgm:spPr/>
    </dgm:pt>
    <dgm:pt modelId="{13EE5551-C790-48BC-A4FD-BAEF3BACCA61}" type="pres">
      <dgm:prSet presAssocID="{3B0E2375-7720-49C7-9D5D-CE7579BD87D1}" presName="spaceA" presStyleCnt="0"/>
      <dgm:spPr/>
    </dgm:pt>
    <dgm:pt modelId="{5BC08BC3-D14D-4C6A-976D-2FBF9D14058A}" type="pres">
      <dgm:prSet presAssocID="{DFA44F6E-0B71-425E-9FD7-561C15904D34}" presName="space" presStyleCnt="0"/>
      <dgm:spPr/>
    </dgm:pt>
    <dgm:pt modelId="{13177DCD-AE61-4566-B9DF-0DB3FDCCD774}" type="pres">
      <dgm:prSet presAssocID="{1B163BC7-D1AE-4ABE-85D5-53865F5F179A}" presName="compositeB" presStyleCnt="0"/>
      <dgm:spPr/>
    </dgm:pt>
    <dgm:pt modelId="{D3EDFDC8-C6DE-401C-A438-74802EFB12DF}" type="pres">
      <dgm:prSet presAssocID="{1B163BC7-D1AE-4ABE-85D5-53865F5F179A}" presName="textB" presStyleLbl="revTx" presStyleIdx="1" presStyleCnt="5">
        <dgm:presLayoutVars>
          <dgm:bulletEnabled val="1"/>
        </dgm:presLayoutVars>
      </dgm:prSet>
      <dgm:spPr/>
    </dgm:pt>
    <dgm:pt modelId="{50B026F7-6D9C-4160-8739-CF32B837AFD4}" type="pres">
      <dgm:prSet presAssocID="{1B163BC7-D1AE-4ABE-85D5-53865F5F179A}" presName="circleB" presStyleLbl="node1" presStyleIdx="1" presStyleCnt="5"/>
      <dgm:spPr/>
    </dgm:pt>
    <dgm:pt modelId="{841C2DC6-6808-4E07-A645-57B3C9633B18}" type="pres">
      <dgm:prSet presAssocID="{1B163BC7-D1AE-4ABE-85D5-53865F5F179A}" presName="spaceB" presStyleCnt="0"/>
      <dgm:spPr/>
    </dgm:pt>
    <dgm:pt modelId="{D2A82E6E-C980-4F8F-B715-6F5BBE56C10A}" type="pres">
      <dgm:prSet presAssocID="{D163A5C0-E1BD-4CD1-9D1B-71B7A0CD93F2}" presName="space" presStyleCnt="0"/>
      <dgm:spPr/>
    </dgm:pt>
    <dgm:pt modelId="{7782701B-779B-44D7-8319-2B1B008F84D7}" type="pres">
      <dgm:prSet presAssocID="{0678E0C6-13F4-45BF-A8FD-605EEC834294}" presName="compositeA" presStyleCnt="0"/>
      <dgm:spPr/>
    </dgm:pt>
    <dgm:pt modelId="{F51D9D10-74B3-420F-B5E8-152F50D3F6EB}" type="pres">
      <dgm:prSet presAssocID="{0678E0C6-13F4-45BF-A8FD-605EEC834294}" presName="textA" presStyleLbl="revTx" presStyleIdx="2" presStyleCnt="5">
        <dgm:presLayoutVars>
          <dgm:bulletEnabled val="1"/>
        </dgm:presLayoutVars>
      </dgm:prSet>
      <dgm:spPr/>
    </dgm:pt>
    <dgm:pt modelId="{E842EF62-1DDF-4958-AFC9-DE8CA3BC4472}" type="pres">
      <dgm:prSet presAssocID="{0678E0C6-13F4-45BF-A8FD-605EEC834294}" presName="circleA" presStyleLbl="node1" presStyleIdx="2" presStyleCnt="5"/>
      <dgm:spPr/>
    </dgm:pt>
    <dgm:pt modelId="{CFF0F8B1-1790-4A51-957C-6BBB0C54E786}" type="pres">
      <dgm:prSet presAssocID="{0678E0C6-13F4-45BF-A8FD-605EEC834294}" presName="spaceA" presStyleCnt="0"/>
      <dgm:spPr/>
    </dgm:pt>
    <dgm:pt modelId="{2DE97F5B-FC76-48D1-82CD-4D30232FF60F}" type="pres">
      <dgm:prSet presAssocID="{A2056490-0662-4F30-ABF3-D0978B6026A7}" presName="space" presStyleCnt="0"/>
      <dgm:spPr/>
    </dgm:pt>
    <dgm:pt modelId="{84DC5373-3887-4127-BAB8-629A14AB464E}" type="pres">
      <dgm:prSet presAssocID="{9F719FEC-F61A-4552-907D-20CDFC513416}" presName="compositeB" presStyleCnt="0"/>
      <dgm:spPr/>
    </dgm:pt>
    <dgm:pt modelId="{4A4FF3E0-E57E-44B4-A95B-0A4412C8DD77}" type="pres">
      <dgm:prSet presAssocID="{9F719FEC-F61A-4552-907D-20CDFC513416}" presName="textB" presStyleLbl="revTx" presStyleIdx="3" presStyleCnt="5">
        <dgm:presLayoutVars>
          <dgm:bulletEnabled val="1"/>
        </dgm:presLayoutVars>
      </dgm:prSet>
      <dgm:spPr/>
    </dgm:pt>
    <dgm:pt modelId="{7A983655-2BF2-4723-9F95-8ACEDF2434C3}" type="pres">
      <dgm:prSet presAssocID="{9F719FEC-F61A-4552-907D-20CDFC513416}" presName="circleB" presStyleLbl="node1" presStyleIdx="3" presStyleCnt="5"/>
      <dgm:spPr/>
    </dgm:pt>
    <dgm:pt modelId="{2506BFEB-01BF-4947-AB8B-20D63098AAC6}" type="pres">
      <dgm:prSet presAssocID="{9F719FEC-F61A-4552-907D-20CDFC513416}" presName="spaceB" presStyleCnt="0"/>
      <dgm:spPr/>
    </dgm:pt>
    <dgm:pt modelId="{4DFF66AF-FC2C-41EE-A08A-8E03B260CAC1}" type="pres">
      <dgm:prSet presAssocID="{AB8A8BE7-89F0-415C-9695-0D57765202D0}" presName="space" presStyleCnt="0"/>
      <dgm:spPr/>
    </dgm:pt>
    <dgm:pt modelId="{263616DE-519D-4CF2-B7D0-D97F6283744F}" type="pres">
      <dgm:prSet presAssocID="{75D9BCB6-AF6C-448C-8603-75268ED14F1B}" presName="compositeA" presStyleCnt="0"/>
      <dgm:spPr/>
    </dgm:pt>
    <dgm:pt modelId="{E357E3EF-EB8E-4C04-B9F9-D6DBC02913D0}" type="pres">
      <dgm:prSet presAssocID="{75D9BCB6-AF6C-448C-8603-75268ED14F1B}" presName="textA" presStyleLbl="revTx" presStyleIdx="4" presStyleCnt="5">
        <dgm:presLayoutVars>
          <dgm:bulletEnabled val="1"/>
        </dgm:presLayoutVars>
      </dgm:prSet>
      <dgm:spPr/>
    </dgm:pt>
    <dgm:pt modelId="{96913672-0D37-450B-8054-A6217FD28FED}" type="pres">
      <dgm:prSet presAssocID="{75D9BCB6-AF6C-448C-8603-75268ED14F1B}" presName="circleA" presStyleLbl="node1" presStyleIdx="4" presStyleCnt="5"/>
      <dgm:spPr/>
    </dgm:pt>
    <dgm:pt modelId="{58C8CDC9-8D49-4E65-B558-BD3CF7A40AB9}" type="pres">
      <dgm:prSet presAssocID="{75D9BCB6-AF6C-448C-8603-75268ED14F1B}" presName="spaceA" presStyleCnt="0"/>
      <dgm:spPr/>
    </dgm:pt>
  </dgm:ptLst>
  <dgm:cxnLst>
    <dgm:cxn modelId="{07CBEB14-3C8F-4493-86FF-B61982ABF922}" type="presOf" srcId="{9F719FEC-F61A-4552-907D-20CDFC513416}" destId="{4A4FF3E0-E57E-44B4-A95B-0A4412C8DD77}" srcOrd="0" destOrd="0" presId="urn:microsoft.com/office/officeart/2005/8/layout/hProcess11"/>
    <dgm:cxn modelId="{F2531D46-8C47-45C6-974F-AA5E558D5461}" srcId="{EE3E172F-01DD-4A60-A44E-CF6FC3F0FC00}" destId="{0678E0C6-13F4-45BF-A8FD-605EEC834294}" srcOrd="2" destOrd="0" parTransId="{D2348271-7498-4D30-8067-DCF72AC6773D}" sibTransId="{A2056490-0662-4F30-ABF3-D0978B6026A7}"/>
    <dgm:cxn modelId="{DA4351A6-5457-49FD-97E9-F10E25591162}" type="presOf" srcId="{EE3E172F-01DD-4A60-A44E-CF6FC3F0FC00}" destId="{0460BD47-B2DF-4675-8F78-7DF79CFBACCB}" srcOrd="0" destOrd="0" presId="urn:microsoft.com/office/officeart/2005/8/layout/hProcess11"/>
    <dgm:cxn modelId="{1C739EA7-63AB-4866-9EC6-B452BA305358}" srcId="{EE3E172F-01DD-4A60-A44E-CF6FC3F0FC00}" destId="{3B0E2375-7720-49C7-9D5D-CE7579BD87D1}" srcOrd="0" destOrd="0" parTransId="{8A084F4B-42C4-4121-A4E3-A1C83D9234E8}" sibTransId="{DFA44F6E-0B71-425E-9FD7-561C15904D34}"/>
    <dgm:cxn modelId="{324DB6C6-74D3-46A9-A291-5C7061E70C9B}" srcId="{EE3E172F-01DD-4A60-A44E-CF6FC3F0FC00}" destId="{75D9BCB6-AF6C-448C-8603-75268ED14F1B}" srcOrd="4" destOrd="0" parTransId="{3BE28A8E-FDA5-42D5-B6E4-087E09B2049C}" sibTransId="{FD4D86BD-71D9-4C52-B4F0-3201EA8EDB5D}"/>
    <dgm:cxn modelId="{579B59CB-38EC-4884-8D14-4319E7479020}" srcId="{EE3E172F-01DD-4A60-A44E-CF6FC3F0FC00}" destId="{9F719FEC-F61A-4552-907D-20CDFC513416}" srcOrd="3" destOrd="0" parTransId="{0B88F735-C3A3-4289-B112-E1A21BCD2823}" sibTransId="{AB8A8BE7-89F0-415C-9695-0D57765202D0}"/>
    <dgm:cxn modelId="{6B2402D8-0033-48B7-8989-A3F212A0281A}" type="presOf" srcId="{1B163BC7-D1AE-4ABE-85D5-53865F5F179A}" destId="{D3EDFDC8-C6DE-401C-A438-74802EFB12DF}" srcOrd="0" destOrd="0" presId="urn:microsoft.com/office/officeart/2005/8/layout/hProcess11"/>
    <dgm:cxn modelId="{803435D9-684C-41A8-BD9F-C9EC7F717313}" type="presOf" srcId="{3B0E2375-7720-49C7-9D5D-CE7579BD87D1}" destId="{E792AD71-3BE3-4811-8239-E2AF4EE3439A}" srcOrd="0" destOrd="0" presId="urn:microsoft.com/office/officeart/2005/8/layout/hProcess11"/>
    <dgm:cxn modelId="{B02EFDF6-F505-40A5-AAA7-494E1E6B1201}" type="presOf" srcId="{0678E0C6-13F4-45BF-A8FD-605EEC834294}" destId="{F51D9D10-74B3-420F-B5E8-152F50D3F6EB}" srcOrd="0" destOrd="0" presId="urn:microsoft.com/office/officeart/2005/8/layout/hProcess11"/>
    <dgm:cxn modelId="{40941CF7-FE08-4153-AFB6-825D20F07DD5}" srcId="{EE3E172F-01DD-4A60-A44E-CF6FC3F0FC00}" destId="{1B163BC7-D1AE-4ABE-85D5-53865F5F179A}" srcOrd="1" destOrd="0" parTransId="{C31FCF54-C91D-435F-8541-2A6711A58C60}" sibTransId="{D163A5C0-E1BD-4CD1-9D1B-71B7A0CD93F2}"/>
    <dgm:cxn modelId="{044A1DF9-72EC-47F9-B697-F3A2AC1A7B4C}" type="presOf" srcId="{75D9BCB6-AF6C-448C-8603-75268ED14F1B}" destId="{E357E3EF-EB8E-4C04-B9F9-D6DBC02913D0}" srcOrd="0" destOrd="0" presId="urn:microsoft.com/office/officeart/2005/8/layout/hProcess11"/>
    <dgm:cxn modelId="{6DCE0DAF-6A3E-4416-991C-E79D6B1DE364}" type="presParOf" srcId="{0460BD47-B2DF-4675-8F78-7DF79CFBACCB}" destId="{C3A17883-FC52-4506-908B-F730D1AC67ED}" srcOrd="0" destOrd="0" presId="urn:microsoft.com/office/officeart/2005/8/layout/hProcess11"/>
    <dgm:cxn modelId="{F02CCEB0-E43A-481A-9B82-F9892890FD99}" type="presParOf" srcId="{0460BD47-B2DF-4675-8F78-7DF79CFBACCB}" destId="{50D0C794-BEE8-47BD-9758-1A14259604C8}" srcOrd="1" destOrd="0" presId="urn:microsoft.com/office/officeart/2005/8/layout/hProcess11"/>
    <dgm:cxn modelId="{F9BB1A39-7041-4B93-AC13-60C9E1714DE5}" type="presParOf" srcId="{50D0C794-BEE8-47BD-9758-1A14259604C8}" destId="{8C588FEC-24C8-47CA-B63F-47D64A10B60C}" srcOrd="0" destOrd="0" presId="urn:microsoft.com/office/officeart/2005/8/layout/hProcess11"/>
    <dgm:cxn modelId="{7092A162-F78A-4B22-A486-3435E3A39220}" type="presParOf" srcId="{8C588FEC-24C8-47CA-B63F-47D64A10B60C}" destId="{E792AD71-3BE3-4811-8239-E2AF4EE3439A}" srcOrd="0" destOrd="0" presId="urn:microsoft.com/office/officeart/2005/8/layout/hProcess11"/>
    <dgm:cxn modelId="{6BE66E3D-927E-4281-BAD6-FD58A66261CE}" type="presParOf" srcId="{8C588FEC-24C8-47CA-B63F-47D64A10B60C}" destId="{6E9426FA-77F0-41DE-AE1E-5A9F3213D353}" srcOrd="1" destOrd="0" presId="urn:microsoft.com/office/officeart/2005/8/layout/hProcess11"/>
    <dgm:cxn modelId="{041DE6BD-09CF-4DF8-9589-77F9AC820CEA}" type="presParOf" srcId="{8C588FEC-24C8-47CA-B63F-47D64A10B60C}" destId="{13EE5551-C790-48BC-A4FD-BAEF3BACCA61}" srcOrd="2" destOrd="0" presId="urn:microsoft.com/office/officeart/2005/8/layout/hProcess11"/>
    <dgm:cxn modelId="{E1721186-D3D1-4914-AB1C-254EF5C0638D}" type="presParOf" srcId="{50D0C794-BEE8-47BD-9758-1A14259604C8}" destId="{5BC08BC3-D14D-4C6A-976D-2FBF9D14058A}" srcOrd="1" destOrd="0" presId="urn:microsoft.com/office/officeart/2005/8/layout/hProcess11"/>
    <dgm:cxn modelId="{1ED0BF48-27CB-41D6-96B2-2E0CC8A3733F}" type="presParOf" srcId="{50D0C794-BEE8-47BD-9758-1A14259604C8}" destId="{13177DCD-AE61-4566-B9DF-0DB3FDCCD774}" srcOrd="2" destOrd="0" presId="urn:microsoft.com/office/officeart/2005/8/layout/hProcess11"/>
    <dgm:cxn modelId="{65603172-4287-40D8-A8DB-313BABF8D7F2}" type="presParOf" srcId="{13177DCD-AE61-4566-B9DF-0DB3FDCCD774}" destId="{D3EDFDC8-C6DE-401C-A438-74802EFB12DF}" srcOrd="0" destOrd="0" presId="urn:microsoft.com/office/officeart/2005/8/layout/hProcess11"/>
    <dgm:cxn modelId="{91D3C714-6178-4E7F-BEBC-8A7BA3AF65DC}" type="presParOf" srcId="{13177DCD-AE61-4566-B9DF-0DB3FDCCD774}" destId="{50B026F7-6D9C-4160-8739-CF32B837AFD4}" srcOrd="1" destOrd="0" presId="urn:microsoft.com/office/officeart/2005/8/layout/hProcess11"/>
    <dgm:cxn modelId="{20D9EACA-E07A-49A2-9E7F-AB6C423A7841}" type="presParOf" srcId="{13177DCD-AE61-4566-B9DF-0DB3FDCCD774}" destId="{841C2DC6-6808-4E07-A645-57B3C9633B18}" srcOrd="2" destOrd="0" presId="urn:microsoft.com/office/officeart/2005/8/layout/hProcess11"/>
    <dgm:cxn modelId="{B41CD196-CB3F-4E9D-9C67-587899EDF499}" type="presParOf" srcId="{50D0C794-BEE8-47BD-9758-1A14259604C8}" destId="{D2A82E6E-C980-4F8F-B715-6F5BBE56C10A}" srcOrd="3" destOrd="0" presId="urn:microsoft.com/office/officeart/2005/8/layout/hProcess11"/>
    <dgm:cxn modelId="{D473BBE7-3C57-4B23-96E4-66DF48DBDED9}" type="presParOf" srcId="{50D0C794-BEE8-47BD-9758-1A14259604C8}" destId="{7782701B-779B-44D7-8319-2B1B008F84D7}" srcOrd="4" destOrd="0" presId="urn:microsoft.com/office/officeart/2005/8/layout/hProcess11"/>
    <dgm:cxn modelId="{0FA2A29D-9CC3-428E-A65E-7D3677DCF949}" type="presParOf" srcId="{7782701B-779B-44D7-8319-2B1B008F84D7}" destId="{F51D9D10-74B3-420F-B5E8-152F50D3F6EB}" srcOrd="0" destOrd="0" presId="urn:microsoft.com/office/officeart/2005/8/layout/hProcess11"/>
    <dgm:cxn modelId="{E552CC70-8572-452A-A79B-263B0BAB7950}" type="presParOf" srcId="{7782701B-779B-44D7-8319-2B1B008F84D7}" destId="{E842EF62-1DDF-4958-AFC9-DE8CA3BC4472}" srcOrd="1" destOrd="0" presId="urn:microsoft.com/office/officeart/2005/8/layout/hProcess11"/>
    <dgm:cxn modelId="{0F4E275C-FD79-4E5A-A356-4EB88315BE85}" type="presParOf" srcId="{7782701B-779B-44D7-8319-2B1B008F84D7}" destId="{CFF0F8B1-1790-4A51-957C-6BBB0C54E786}" srcOrd="2" destOrd="0" presId="urn:microsoft.com/office/officeart/2005/8/layout/hProcess11"/>
    <dgm:cxn modelId="{1ADEF684-814A-4878-865D-B70C8E488A84}" type="presParOf" srcId="{50D0C794-BEE8-47BD-9758-1A14259604C8}" destId="{2DE97F5B-FC76-48D1-82CD-4D30232FF60F}" srcOrd="5" destOrd="0" presId="urn:microsoft.com/office/officeart/2005/8/layout/hProcess11"/>
    <dgm:cxn modelId="{1E0FECA2-138F-451B-A6C9-B0D28B6F08A3}" type="presParOf" srcId="{50D0C794-BEE8-47BD-9758-1A14259604C8}" destId="{84DC5373-3887-4127-BAB8-629A14AB464E}" srcOrd="6" destOrd="0" presId="urn:microsoft.com/office/officeart/2005/8/layout/hProcess11"/>
    <dgm:cxn modelId="{47264D32-FCE2-4C0C-BBB4-84F213609A30}" type="presParOf" srcId="{84DC5373-3887-4127-BAB8-629A14AB464E}" destId="{4A4FF3E0-E57E-44B4-A95B-0A4412C8DD77}" srcOrd="0" destOrd="0" presId="urn:microsoft.com/office/officeart/2005/8/layout/hProcess11"/>
    <dgm:cxn modelId="{19B96A19-4DC3-44E4-8677-64154792E72D}" type="presParOf" srcId="{84DC5373-3887-4127-BAB8-629A14AB464E}" destId="{7A983655-2BF2-4723-9F95-8ACEDF2434C3}" srcOrd="1" destOrd="0" presId="urn:microsoft.com/office/officeart/2005/8/layout/hProcess11"/>
    <dgm:cxn modelId="{F84BBF9A-F27B-439E-BB0B-9ABAE3391588}" type="presParOf" srcId="{84DC5373-3887-4127-BAB8-629A14AB464E}" destId="{2506BFEB-01BF-4947-AB8B-20D63098AAC6}" srcOrd="2" destOrd="0" presId="urn:microsoft.com/office/officeart/2005/8/layout/hProcess11"/>
    <dgm:cxn modelId="{757DBBF7-E3AC-4112-9268-265A1FDD7C56}" type="presParOf" srcId="{50D0C794-BEE8-47BD-9758-1A14259604C8}" destId="{4DFF66AF-FC2C-41EE-A08A-8E03B260CAC1}" srcOrd="7" destOrd="0" presId="urn:microsoft.com/office/officeart/2005/8/layout/hProcess11"/>
    <dgm:cxn modelId="{A0DC215F-1644-4F09-92C9-E01AD6AE568C}" type="presParOf" srcId="{50D0C794-BEE8-47BD-9758-1A14259604C8}" destId="{263616DE-519D-4CF2-B7D0-D97F6283744F}" srcOrd="8" destOrd="0" presId="urn:microsoft.com/office/officeart/2005/8/layout/hProcess11"/>
    <dgm:cxn modelId="{532BAC35-97C7-4167-BA37-D9D0C687B6DA}" type="presParOf" srcId="{263616DE-519D-4CF2-B7D0-D97F6283744F}" destId="{E357E3EF-EB8E-4C04-B9F9-D6DBC02913D0}" srcOrd="0" destOrd="0" presId="urn:microsoft.com/office/officeart/2005/8/layout/hProcess11"/>
    <dgm:cxn modelId="{664D0594-F6AF-435E-90EE-7F3DA2003D13}" type="presParOf" srcId="{263616DE-519D-4CF2-B7D0-D97F6283744F}" destId="{96913672-0D37-450B-8054-A6217FD28FED}" srcOrd="1" destOrd="0" presId="urn:microsoft.com/office/officeart/2005/8/layout/hProcess11"/>
    <dgm:cxn modelId="{8D574814-ED9D-46CB-919B-29E9ED8EBA21}" type="presParOf" srcId="{263616DE-519D-4CF2-B7D0-D97F6283744F}" destId="{58C8CDC9-8D49-4E65-B558-BD3CF7A40AB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8665C54-B8D6-4C98-B17E-4F0FC89317F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A3039AA0-6881-457C-9F81-171E5F2CFF04}">
      <dgm:prSet custT="1"/>
      <dgm:spPr>
        <a:solidFill>
          <a:schemeClr val="tx2"/>
        </a:solidFill>
      </dgm:spPr>
      <dgm:t>
        <a:bodyPr/>
        <a:lstStyle/>
        <a:p>
          <a:r>
            <a:rPr lang="en-US" sz="6000" b="1" dirty="0">
              <a:solidFill>
                <a:schemeClr val="bg1"/>
              </a:solidFill>
              <a:latin typeface="+mj-lt"/>
            </a:rPr>
            <a:t>What?</a:t>
          </a:r>
        </a:p>
      </dgm:t>
    </dgm:pt>
    <dgm:pt modelId="{9040F565-1AC8-4852-A794-212830E00DA4}" type="parTrans" cxnId="{5DAF0EC9-58E7-44B2-AD2F-7FC185E5F8CB}">
      <dgm:prSet/>
      <dgm:spPr/>
      <dgm:t>
        <a:bodyPr/>
        <a:lstStyle/>
        <a:p>
          <a:endParaRPr lang="en-US"/>
        </a:p>
      </dgm:t>
    </dgm:pt>
    <dgm:pt modelId="{E92AFB24-8C3A-47F1-A122-652674A63C9F}" type="sibTrans" cxnId="{5DAF0EC9-58E7-44B2-AD2F-7FC185E5F8CB}">
      <dgm:prSet/>
      <dgm:spPr/>
      <dgm:t>
        <a:bodyPr/>
        <a:lstStyle/>
        <a:p>
          <a:endParaRPr lang="en-US"/>
        </a:p>
      </dgm:t>
    </dgm:pt>
    <dgm:pt modelId="{D6F88643-1ED1-4199-885E-37C9169DBDB1}">
      <dgm:prSet custT="1"/>
      <dgm:spPr>
        <a:solidFill>
          <a:schemeClr val="tx2"/>
        </a:solidFill>
      </dgm:spPr>
      <dgm:t>
        <a:bodyPr/>
        <a:lstStyle/>
        <a:p>
          <a:r>
            <a:rPr lang="en-US" sz="6000" b="1" dirty="0">
              <a:solidFill>
                <a:schemeClr val="bg1"/>
              </a:solidFill>
              <a:latin typeface="+mj-lt"/>
            </a:rPr>
            <a:t>Why?</a:t>
          </a:r>
        </a:p>
      </dgm:t>
    </dgm:pt>
    <dgm:pt modelId="{A9D82CD7-E580-4A50-A1C3-7BD1B61A183A}" type="parTrans" cxnId="{31F93BD5-AF28-418A-A1CB-7FB529996CEF}">
      <dgm:prSet/>
      <dgm:spPr/>
      <dgm:t>
        <a:bodyPr/>
        <a:lstStyle/>
        <a:p>
          <a:endParaRPr lang="en-US"/>
        </a:p>
      </dgm:t>
    </dgm:pt>
    <dgm:pt modelId="{196BD2F8-364B-444F-949E-E8FFDAF4B1A5}" type="sibTrans" cxnId="{31F93BD5-AF28-418A-A1CB-7FB529996CEF}">
      <dgm:prSet/>
      <dgm:spPr/>
      <dgm:t>
        <a:bodyPr/>
        <a:lstStyle/>
        <a:p>
          <a:endParaRPr lang="en-US"/>
        </a:p>
      </dgm:t>
    </dgm:pt>
    <dgm:pt modelId="{D2CE865E-8CCF-429A-A803-B44CA7484537}">
      <dgm:prSet custT="1"/>
      <dgm:spPr>
        <a:solidFill>
          <a:schemeClr val="tx2"/>
        </a:solidFill>
      </dgm:spPr>
      <dgm:t>
        <a:bodyPr/>
        <a:lstStyle/>
        <a:p>
          <a:r>
            <a:rPr lang="en-US" sz="6000" b="1" dirty="0">
              <a:solidFill>
                <a:schemeClr val="bg1"/>
              </a:solidFill>
              <a:latin typeface="+mj-lt"/>
            </a:rPr>
            <a:t>When?</a:t>
          </a:r>
        </a:p>
      </dgm:t>
    </dgm:pt>
    <dgm:pt modelId="{3CD7E4D3-8EE5-4666-976F-139B12271040}" type="parTrans" cxnId="{D944E4E7-3ABA-4931-AA77-91628A4283E1}">
      <dgm:prSet/>
      <dgm:spPr/>
      <dgm:t>
        <a:bodyPr/>
        <a:lstStyle/>
        <a:p>
          <a:endParaRPr lang="en-US"/>
        </a:p>
      </dgm:t>
    </dgm:pt>
    <dgm:pt modelId="{922CE52F-424A-40CD-85FC-BA00496F69AC}" type="sibTrans" cxnId="{D944E4E7-3ABA-4931-AA77-91628A4283E1}">
      <dgm:prSet/>
      <dgm:spPr/>
      <dgm:t>
        <a:bodyPr/>
        <a:lstStyle/>
        <a:p>
          <a:endParaRPr lang="en-US"/>
        </a:p>
      </dgm:t>
    </dgm:pt>
    <dgm:pt modelId="{6775BADE-2DBC-4062-8A6A-29B70745DE9B}">
      <dgm:prSet/>
      <dgm:spPr/>
      <dgm:t>
        <a:bodyPr/>
        <a:lstStyle/>
        <a:p>
          <a:r>
            <a:rPr lang="en-US" dirty="0">
              <a:solidFill>
                <a:schemeClr val="tx2"/>
              </a:solidFill>
            </a:rPr>
            <a:t>The GASB is determining whether additional guidance may be able to improve financial reporting with specific disclosures related to cybersecurity.</a:t>
          </a:r>
        </a:p>
      </dgm:t>
    </dgm:pt>
    <dgm:pt modelId="{6955D45D-1ED3-4B92-A3AE-D83A3C7BB624}" type="parTrans" cxnId="{B9A31E4E-B4F3-47C2-AF9B-0F60D8F5DAF0}">
      <dgm:prSet/>
      <dgm:spPr/>
      <dgm:t>
        <a:bodyPr/>
        <a:lstStyle/>
        <a:p>
          <a:endParaRPr lang="en-US"/>
        </a:p>
      </dgm:t>
    </dgm:pt>
    <dgm:pt modelId="{73EA357E-D4D6-4204-B5B8-626BEA8B2B80}" type="sibTrans" cxnId="{B9A31E4E-B4F3-47C2-AF9B-0F60D8F5DAF0}">
      <dgm:prSet/>
      <dgm:spPr/>
      <dgm:t>
        <a:bodyPr/>
        <a:lstStyle/>
        <a:p>
          <a:endParaRPr lang="en-US"/>
        </a:p>
      </dgm:t>
    </dgm:pt>
    <dgm:pt modelId="{1E254595-00D2-4076-96CE-DD530D44D2A7}">
      <dgm:prSet/>
      <dgm:spPr/>
      <dgm:t>
        <a:bodyPr/>
        <a:lstStyle/>
        <a:p>
          <a:r>
            <a:rPr lang="en-US" dirty="0">
              <a:solidFill>
                <a:schemeClr val="tx2"/>
              </a:solidFill>
            </a:rPr>
            <a:t>State and local governments are increasingly being exposed to cybersecurity risks.</a:t>
          </a:r>
        </a:p>
      </dgm:t>
    </dgm:pt>
    <dgm:pt modelId="{94D9DD3C-650A-4BD7-A364-3859670481C3}" type="parTrans" cxnId="{F0D6F8A9-4190-456C-9E18-4E031F9CDB8B}">
      <dgm:prSet/>
      <dgm:spPr/>
      <dgm:t>
        <a:bodyPr/>
        <a:lstStyle/>
        <a:p>
          <a:endParaRPr lang="en-US"/>
        </a:p>
      </dgm:t>
    </dgm:pt>
    <dgm:pt modelId="{017E11F1-056F-4233-BF04-EE9BF3D9781E}" type="sibTrans" cxnId="{F0D6F8A9-4190-456C-9E18-4E031F9CDB8B}">
      <dgm:prSet/>
      <dgm:spPr/>
      <dgm:t>
        <a:bodyPr/>
        <a:lstStyle/>
        <a:p>
          <a:endParaRPr lang="en-US"/>
        </a:p>
      </dgm:t>
    </dgm:pt>
    <dgm:pt modelId="{48C5D5F6-5D9E-41D5-8208-B4107643344B}">
      <dgm:prSet/>
      <dgm:spPr/>
      <dgm:t>
        <a:bodyPr/>
        <a:lstStyle/>
        <a:p>
          <a:r>
            <a:rPr lang="en-US" dirty="0">
              <a:solidFill>
                <a:schemeClr val="tx2"/>
              </a:solidFill>
            </a:rPr>
            <a:t>The Board added the pre-agenda research in December 2024.</a:t>
          </a:r>
        </a:p>
      </dgm:t>
    </dgm:pt>
    <dgm:pt modelId="{3745AC4D-B2B2-4E17-AC5F-FF376B6A0E77}" type="parTrans" cxnId="{FBD04BB3-56B4-4E2E-9CCE-B1FBA0B92A0A}">
      <dgm:prSet/>
      <dgm:spPr/>
      <dgm:t>
        <a:bodyPr/>
        <a:lstStyle/>
        <a:p>
          <a:endParaRPr lang="en-US"/>
        </a:p>
      </dgm:t>
    </dgm:pt>
    <dgm:pt modelId="{2406F0BC-6BCD-4AEA-9A11-A7CE8E46EBE6}" type="sibTrans" cxnId="{FBD04BB3-56B4-4E2E-9CCE-B1FBA0B92A0A}">
      <dgm:prSet/>
      <dgm:spPr/>
      <dgm:t>
        <a:bodyPr/>
        <a:lstStyle/>
        <a:p>
          <a:endParaRPr lang="en-US"/>
        </a:p>
      </dgm:t>
    </dgm:pt>
    <dgm:pt modelId="{50B92D80-702F-4183-BEF9-709958B0644E}" type="pres">
      <dgm:prSet presAssocID="{28665C54-B8D6-4C98-B17E-4F0FC89317F0}" presName="theList" presStyleCnt="0">
        <dgm:presLayoutVars>
          <dgm:dir/>
          <dgm:animLvl val="lvl"/>
          <dgm:resizeHandles val="exact"/>
        </dgm:presLayoutVars>
      </dgm:prSet>
      <dgm:spPr/>
    </dgm:pt>
    <dgm:pt modelId="{4CABD9DC-6CFB-477A-8FB7-CF6BC9122911}" type="pres">
      <dgm:prSet presAssocID="{A3039AA0-6881-457C-9F81-171E5F2CFF04}" presName="compNode" presStyleCnt="0"/>
      <dgm:spPr/>
    </dgm:pt>
    <dgm:pt modelId="{D5C0F6D0-67F0-4C45-B475-C7CEC51C18BE}" type="pres">
      <dgm:prSet presAssocID="{A3039AA0-6881-457C-9F81-171E5F2CFF04}" presName="aNode" presStyleLbl="bgShp" presStyleIdx="0" presStyleCnt="3"/>
      <dgm:spPr/>
    </dgm:pt>
    <dgm:pt modelId="{AE5878B9-527B-414D-A7C0-251FE06F94F4}" type="pres">
      <dgm:prSet presAssocID="{A3039AA0-6881-457C-9F81-171E5F2CFF04}" presName="textNode" presStyleLbl="bgShp" presStyleIdx="0" presStyleCnt="3"/>
      <dgm:spPr/>
    </dgm:pt>
    <dgm:pt modelId="{A549A1A2-07D0-44E6-99B0-05CFAB5470AC}" type="pres">
      <dgm:prSet presAssocID="{A3039AA0-6881-457C-9F81-171E5F2CFF04}" presName="compChildNode" presStyleCnt="0"/>
      <dgm:spPr/>
    </dgm:pt>
    <dgm:pt modelId="{ACB72E77-417F-43BD-A9E5-A8C357FF8639}" type="pres">
      <dgm:prSet presAssocID="{A3039AA0-6881-457C-9F81-171E5F2CFF04}" presName="theInnerList" presStyleCnt="0"/>
      <dgm:spPr/>
    </dgm:pt>
    <dgm:pt modelId="{0D50CC20-32FF-4B06-97FC-92D35B4FB189}" type="pres">
      <dgm:prSet presAssocID="{6775BADE-2DBC-4062-8A6A-29B70745DE9B}" presName="childNode" presStyleLbl="node1" presStyleIdx="0" presStyleCnt="3">
        <dgm:presLayoutVars>
          <dgm:bulletEnabled val="1"/>
        </dgm:presLayoutVars>
      </dgm:prSet>
      <dgm:spPr/>
    </dgm:pt>
    <dgm:pt modelId="{B9D680BF-05FF-49BD-A69C-A73AF20B198E}" type="pres">
      <dgm:prSet presAssocID="{A3039AA0-6881-457C-9F81-171E5F2CFF04}" presName="aSpace" presStyleCnt="0"/>
      <dgm:spPr/>
    </dgm:pt>
    <dgm:pt modelId="{6B87EAA6-01FF-4AE7-945E-D033B9FF74AD}" type="pres">
      <dgm:prSet presAssocID="{D6F88643-1ED1-4199-885E-37C9169DBDB1}" presName="compNode" presStyleCnt="0"/>
      <dgm:spPr/>
    </dgm:pt>
    <dgm:pt modelId="{D07AB29A-E23C-4CB7-9C40-376C4ADD80A1}" type="pres">
      <dgm:prSet presAssocID="{D6F88643-1ED1-4199-885E-37C9169DBDB1}" presName="aNode" presStyleLbl="bgShp" presStyleIdx="1" presStyleCnt="3"/>
      <dgm:spPr/>
    </dgm:pt>
    <dgm:pt modelId="{91CE30DE-C8A9-419C-BE57-0A0BBF279991}" type="pres">
      <dgm:prSet presAssocID="{D6F88643-1ED1-4199-885E-37C9169DBDB1}" presName="textNode" presStyleLbl="bgShp" presStyleIdx="1" presStyleCnt="3"/>
      <dgm:spPr/>
    </dgm:pt>
    <dgm:pt modelId="{80DD0C96-0CD1-4A83-8727-59CC5463A60E}" type="pres">
      <dgm:prSet presAssocID="{D6F88643-1ED1-4199-885E-37C9169DBDB1}" presName="compChildNode" presStyleCnt="0"/>
      <dgm:spPr/>
    </dgm:pt>
    <dgm:pt modelId="{AEF9D8F1-C744-4CB3-9191-2DB1C9BFCC00}" type="pres">
      <dgm:prSet presAssocID="{D6F88643-1ED1-4199-885E-37C9169DBDB1}" presName="theInnerList" presStyleCnt="0"/>
      <dgm:spPr/>
    </dgm:pt>
    <dgm:pt modelId="{2E34079D-27D5-48C7-A62C-2E8AAB1D3AF4}" type="pres">
      <dgm:prSet presAssocID="{1E254595-00D2-4076-96CE-DD530D44D2A7}" presName="childNode" presStyleLbl="node1" presStyleIdx="1" presStyleCnt="3">
        <dgm:presLayoutVars>
          <dgm:bulletEnabled val="1"/>
        </dgm:presLayoutVars>
      </dgm:prSet>
      <dgm:spPr/>
    </dgm:pt>
    <dgm:pt modelId="{DE341089-C725-4D71-868B-CAAE52E50BC1}" type="pres">
      <dgm:prSet presAssocID="{D6F88643-1ED1-4199-885E-37C9169DBDB1}" presName="aSpace" presStyleCnt="0"/>
      <dgm:spPr/>
    </dgm:pt>
    <dgm:pt modelId="{421DDABC-2BC3-406B-AB4D-F4E3D99D03D0}" type="pres">
      <dgm:prSet presAssocID="{D2CE865E-8CCF-429A-A803-B44CA7484537}" presName="compNode" presStyleCnt="0"/>
      <dgm:spPr/>
    </dgm:pt>
    <dgm:pt modelId="{B8E80059-7753-4292-BEE2-00EF08B957DE}" type="pres">
      <dgm:prSet presAssocID="{D2CE865E-8CCF-429A-A803-B44CA7484537}" presName="aNode" presStyleLbl="bgShp" presStyleIdx="2" presStyleCnt="3"/>
      <dgm:spPr/>
    </dgm:pt>
    <dgm:pt modelId="{4E57346A-1FB9-40EE-B8DB-1BAB3E0AE87C}" type="pres">
      <dgm:prSet presAssocID="{D2CE865E-8CCF-429A-A803-B44CA7484537}" presName="textNode" presStyleLbl="bgShp" presStyleIdx="2" presStyleCnt="3"/>
      <dgm:spPr/>
    </dgm:pt>
    <dgm:pt modelId="{F7495AFA-787A-4175-A0AA-BC5892A72ED2}" type="pres">
      <dgm:prSet presAssocID="{D2CE865E-8CCF-429A-A803-B44CA7484537}" presName="compChildNode" presStyleCnt="0"/>
      <dgm:spPr/>
    </dgm:pt>
    <dgm:pt modelId="{FC096CE5-CE6D-4F0A-9F6C-69B277E9172F}" type="pres">
      <dgm:prSet presAssocID="{D2CE865E-8CCF-429A-A803-B44CA7484537}" presName="theInnerList" presStyleCnt="0"/>
      <dgm:spPr/>
    </dgm:pt>
    <dgm:pt modelId="{E1B05951-EF31-4758-BA25-1797B6A2E274}" type="pres">
      <dgm:prSet presAssocID="{48C5D5F6-5D9E-41D5-8208-B4107643344B}" presName="childNode" presStyleLbl="node1" presStyleIdx="2" presStyleCnt="3">
        <dgm:presLayoutVars>
          <dgm:bulletEnabled val="1"/>
        </dgm:presLayoutVars>
      </dgm:prSet>
      <dgm:spPr/>
    </dgm:pt>
  </dgm:ptLst>
  <dgm:cxnLst>
    <dgm:cxn modelId="{146DC31E-ECBD-487D-A595-F12BE66DA4B0}" type="presOf" srcId="{28665C54-B8D6-4C98-B17E-4F0FC89317F0}" destId="{50B92D80-702F-4183-BEF9-709958B0644E}" srcOrd="0" destOrd="0" presId="urn:microsoft.com/office/officeart/2005/8/layout/lProcess2"/>
    <dgm:cxn modelId="{AFBD845D-4328-4252-8462-5BD284D6EAD8}" type="presOf" srcId="{D2CE865E-8CCF-429A-A803-B44CA7484537}" destId="{4E57346A-1FB9-40EE-B8DB-1BAB3E0AE87C}" srcOrd="1" destOrd="0" presId="urn:microsoft.com/office/officeart/2005/8/layout/lProcess2"/>
    <dgm:cxn modelId="{833DD261-DFC5-4F4E-B76E-D2C86C745C33}" type="presOf" srcId="{D6F88643-1ED1-4199-885E-37C9169DBDB1}" destId="{D07AB29A-E23C-4CB7-9C40-376C4ADD80A1}" srcOrd="0" destOrd="0" presId="urn:microsoft.com/office/officeart/2005/8/layout/lProcess2"/>
    <dgm:cxn modelId="{B9A31E4E-B4F3-47C2-AF9B-0F60D8F5DAF0}" srcId="{A3039AA0-6881-457C-9F81-171E5F2CFF04}" destId="{6775BADE-2DBC-4062-8A6A-29B70745DE9B}" srcOrd="0" destOrd="0" parTransId="{6955D45D-1ED3-4B92-A3AE-D83A3C7BB624}" sibTransId="{73EA357E-D4D6-4204-B5B8-626BEA8B2B80}"/>
    <dgm:cxn modelId="{24D10A9A-FBB2-4AB8-94DF-388D73394489}" type="presOf" srcId="{D6F88643-1ED1-4199-885E-37C9169DBDB1}" destId="{91CE30DE-C8A9-419C-BE57-0A0BBF279991}" srcOrd="1" destOrd="0" presId="urn:microsoft.com/office/officeart/2005/8/layout/lProcess2"/>
    <dgm:cxn modelId="{7ACE89A3-7F0C-4D9B-9B76-61131A74190B}" type="presOf" srcId="{48C5D5F6-5D9E-41D5-8208-B4107643344B}" destId="{E1B05951-EF31-4758-BA25-1797B6A2E274}" srcOrd="0" destOrd="0" presId="urn:microsoft.com/office/officeart/2005/8/layout/lProcess2"/>
    <dgm:cxn modelId="{F0D6F8A9-4190-456C-9E18-4E031F9CDB8B}" srcId="{D6F88643-1ED1-4199-885E-37C9169DBDB1}" destId="{1E254595-00D2-4076-96CE-DD530D44D2A7}" srcOrd="0" destOrd="0" parTransId="{94D9DD3C-650A-4BD7-A364-3859670481C3}" sibTransId="{017E11F1-056F-4233-BF04-EE9BF3D9781E}"/>
    <dgm:cxn modelId="{B13235AB-0C4E-40B3-8F40-2585D3231E51}" type="presOf" srcId="{A3039AA0-6881-457C-9F81-171E5F2CFF04}" destId="{D5C0F6D0-67F0-4C45-B475-C7CEC51C18BE}" srcOrd="0" destOrd="0" presId="urn:microsoft.com/office/officeart/2005/8/layout/lProcess2"/>
    <dgm:cxn modelId="{FBD04BB3-56B4-4E2E-9CCE-B1FBA0B92A0A}" srcId="{D2CE865E-8CCF-429A-A803-B44CA7484537}" destId="{48C5D5F6-5D9E-41D5-8208-B4107643344B}" srcOrd="0" destOrd="0" parTransId="{3745AC4D-B2B2-4E17-AC5F-FF376B6A0E77}" sibTransId="{2406F0BC-6BCD-4AEA-9A11-A7CE8E46EBE6}"/>
    <dgm:cxn modelId="{D0453BB6-8CA7-41DA-AEEE-0A85852A811B}" type="presOf" srcId="{D2CE865E-8CCF-429A-A803-B44CA7484537}" destId="{B8E80059-7753-4292-BEE2-00EF08B957DE}" srcOrd="0" destOrd="0" presId="urn:microsoft.com/office/officeart/2005/8/layout/lProcess2"/>
    <dgm:cxn modelId="{5DAF0EC9-58E7-44B2-AD2F-7FC185E5F8CB}" srcId="{28665C54-B8D6-4C98-B17E-4F0FC89317F0}" destId="{A3039AA0-6881-457C-9F81-171E5F2CFF04}" srcOrd="0" destOrd="0" parTransId="{9040F565-1AC8-4852-A794-212830E00DA4}" sibTransId="{E92AFB24-8C3A-47F1-A122-652674A63C9F}"/>
    <dgm:cxn modelId="{13CDC5C9-E7FF-460C-B649-7E54EE66F78A}" type="presOf" srcId="{1E254595-00D2-4076-96CE-DD530D44D2A7}" destId="{2E34079D-27D5-48C7-A62C-2E8AAB1D3AF4}" srcOrd="0" destOrd="0" presId="urn:microsoft.com/office/officeart/2005/8/layout/lProcess2"/>
    <dgm:cxn modelId="{00DE06D3-A5C0-465F-AA38-869CAA9A4E7D}" type="presOf" srcId="{A3039AA0-6881-457C-9F81-171E5F2CFF04}" destId="{AE5878B9-527B-414D-A7C0-251FE06F94F4}" srcOrd="1" destOrd="0" presId="urn:microsoft.com/office/officeart/2005/8/layout/lProcess2"/>
    <dgm:cxn modelId="{31F93BD5-AF28-418A-A1CB-7FB529996CEF}" srcId="{28665C54-B8D6-4C98-B17E-4F0FC89317F0}" destId="{D6F88643-1ED1-4199-885E-37C9169DBDB1}" srcOrd="1" destOrd="0" parTransId="{A9D82CD7-E580-4A50-A1C3-7BD1B61A183A}" sibTransId="{196BD2F8-364B-444F-949E-E8FFDAF4B1A5}"/>
    <dgm:cxn modelId="{076EDDD6-53AA-4109-B28D-614CF3AF3FEF}" type="presOf" srcId="{6775BADE-2DBC-4062-8A6A-29B70745DE9B}" destId="{0D50CC20-32FF-4B06-97FC-92D35B4FB189}" srcOrd="0" destOrd="0" presId="urn:microsoft.com/office/officeart/2005/8/layout/lProcess2"/>
    <dgm:cxn modelId="{D944E4E7-3ABA-4931-AA77-91628A4283E1}" srcId="{28665C54-B8D6-4C98-B17E-4F0FC89317F0}" destId="{D2CE865E-8CCF-429A-A803-B44CA7484537}" srcOrd="2" destOrd="0" parTransId="{3CD7E4D3-8EE5-4666-976F-139B12271040}" sibTransId="{922CE52F-424A-40CD-85FC-BA00496F69AC}"/>
    <dgm:cxn modelId="{B90A0146-1A30-4535-AFBB-0A036BCCBB65}" type="presParOf" srcId="{50B92D80-702F-4183-BEF9-709958B0644E}" destId="{4CABD9DC-6CFB-477A-8FB7-CF6BC9122911}" srcOrd="0" destOrd="0" presId="urn:microsoft.com/office/officeart/2005/8/layout/lProcess2"/>
    <dgm:cxn modelId="{56F653FC-F000-40A1-BE7D-343AA4D6C559}" type="presParOf" srcId="{4CABD9DC-6CFB-477A-8FB7-CF6BC9122911}" destId="{D5C0F6D0-67F0-4C45-B475-C7CEC51C18BE}" srcOrd="0" destOrd="0" presId="urn:microsoft.com/office/officeart/2005/8/layout/lProcess2"/>
    <dgm:cxn modelId="{7729903E-6713-4709-BFA3-20469D26853F}" type="presParOf" srcId="{4CABD9DC-6CFB-477A-8FB7-CF6BC9122911}" destId="{AE5878B9-527B-414D-A7C0-251FE06F94F4}" srcOrd="1" destOrd="0" presId="urn:microsoft.com/office/officeart/2005/8/layout/lProcess2"/>
    <dgm:cxn modelId="{D0F3BBF2-BAB3-43F1-A224-897F5CA89EE8}" type="presParOf" srcId="{4CABD9DC-6CFB-477A-8FB7-CF6BC9122911}" destId="{A549A1A2-07D0-44E6-99B0-05CFAB5470AC}" srcOrd="2" destOrd="0" presId="urn:microsoft.com/office/officeart/2005/8/layout/lProcess2"/>
    <dgm:cxn modelId="{B777C912-83C4-412D-872C-A8B444EDF98C}" type="presParOf" srcId="{A549A1A2-07D0-44E6-99B0-05CFAB5470AC}" destId="{ACB72E77-417F-43BD-A9E5-A8C357FF8639}" srcOrd="0" destOrd="0" presId="urn:microsoft.com/office/officeart/2005/8/layout/lProcess2"/>
    <dgm:cxn modelId="{61E2FFD6-5ECB-4CE4-AF98-26C1769DBE88}" type="presParOf" srcId="{ACB72E77-417F-43BD-A9E5-A8C357FF8639}" destId="{0D50CC20-32FF-4B06-97FC-92D35B4FB189}" srcOrd="0" destOrd="0" presId="urn:microsoft.com/office/officeart/2005/8/layout/lProcess2"/>
    <dgm:cxn modelId="{F7E734A5-A78E-4002-9E81-655AA58296BE}" type="presParOf" srcId="{50B92D80-702F-4183-BEF9-709958B0644E}" destId="{B9D680BF-05FF-49BD-A69C-A73AF20B198E}" srcOrd="1" destOrd="0" presId="urn:microsoft.com/office/officeart/2005/8/layout/lProcess2"/>
    <dgm:cxn modelId="{3F490AAB-FD0E-4639-9550-C5B4D7CA3CF5}" type="presParOf" srcId="{50B92D80-702F-4183-BEF9-709958B0644E}" destId="{6B87EAA6-01FF-4AE7-945E-D033B9FF74AD}" srcOrd="2" destOrd="0" presId="urn:microsoft.com/office/officeart/2005/8/layout/lProcess2"/>
    <dgm:cxn modelId="{AF03A84D-54A8-4F1C-A269-597298990083}" type="presParOf" srcId="{6B87EAA6-01FF-4AE7-945E-D033B9FF74AD}" destId="{D07AB29A-E23C-4CB7-9C40-376C4ADD80A1}" srcOrd="0" destOrd="0" presId="urn:microsoft.com/office/officeart/2005/8/layout/lProcess2"/>
    <dgm:cxn modelId="{9E7EEF19-1058-404F-A06D-20297D689C87}" type="presParOf" srcId="{6B87EAA6-01FF-4AE7-945E-D033B9FF74AD}" destId="{91CE30DE-C8A9-419C-BE57-0A0BBF279991}" srcOrd="1" destOrd="0" presId="urn:microsoft.com/office/officeart/2005/8/layout/lProcess2"/>
    <dgm:cxn modelId="{3C6D8161-515D-4AC3-AB75-4048B02D61BF}" type="presParOf" srcId="{6B87EAA6-01FF-4AE7-945E-D033B9FF74AD}" destId="{80DD0C96-0CD1-4A83-8727-59CC5463A60E}" srcOrd="2" destOrd="0" presId="urn:microsoft.com/office/officeart/2005/8/layout/lProcess2"/>
    <dgm:cxn modelId="{E8919511-EA0D-4ABF-96F2-C9EAA0F9EBC1}" type="presParOf" srcId="{80DD0C96-0CD1-4A83-8727-59CC5463A60E}" destId="{AEF9D8F1-C744-4CB3-9191-2DB1C9BFCC00}" srcOrd="0" destOrd="0" presId="urn:microsoft.com/office/officeart/2005/8/layout/lProcess2"/>
    <dgm:cxn modelId="{D4C28402-DD65-411C-B840-0521828E5A23}" type="presParOf" srcId="{AEF9D8F1-C744-4CB3-9191-2DB1C9BFCC00}" destId="{2E34079D-27D5-48C7-A62C-2E8AAB1D3AF4}" srcOrd="0" destOrd="0" presId="urn:microsoft.com/office/officeart/2005/8/layout/lProcess2"/>
    <dgm:cxn modelId="{C96B4965-6A46-41AD-8586-B5DDA56A6F31}" type="presParOf" srcId="{50B92D80-702F-4183-BEF9-709958B0644E}" destId="{DE341089-C725-4D71-868B-CAAE52E50BC1}" srcOrd="3" destOrd="0" presId="urn:microsoft.com/office/officeart/2005/8/layout/lProcess2"/>
    <dgm:cxn modelId="{EB5ABA2E-50C2-4C30-82A5-2B10AB7CAA0D}" type="presParOf" srcId="{50B92D80-702F-4183-BEF9-709958B0644E}" destId="{421DDABC-2BC3-406B-AB4D-F4E3D99D03D0}" srcOrd="4" destOrd="0" presId="urn:microsoft.com/office/officeart/2005/8/layout/lProcess2"/>
    <dgm:cxn modelId="{A2A7957C-E495-474E-A7D6-4C929CDF0D09}" type="presParOf" srcId="{421DDABC-2BC3-406B-AB4D-F4E3D99D03D0}" destId="{B8E80059-7753-4292-BEE2-00EF08B957DE}" srcOrd="0" destOrd="0" presId="urn:microsoft.com/office/officeart/2005/8/layout/lProcess2"/>
    <dgm:cxn modelId="{FF46A8A8-5020-4F83-8623-AF9EB59C5351}" type="presParOf" srcId="{421DDABC-2BC3-406B-AB4D-F4E3D99D03D0}" destId="{4E57346A-1FB9-40EE-B8DB-1BAB3E0AE87C}" srcOrd="1" destOrd="0" presId="urn:microsoft.com/office/officeart/2005/8/layout/lProcess2"/>
    <dgm:cxn modelId="{A9C3D32F-B978-4260-A170-B4CD2F199AF9}" type="presParOf" srcId="{421DDABC-2BC3-406B-AB4D-F4E3D99D03D0}" destId="{F7495AFA-787A-4175-A0AA-BC5892A72ED2}" srcOrd="2" destOrd="0" presId="urn:microsoft.com/office/officeart/2005/8/layout/lProcess2"/>
    <dgm:cxn modelId="{45BB1E52-4F9D-4752-A96C-26C150CDA9CA}" type="presParOf" srcId="{F7495AFA-787A-4175-A0AA-BC5892A72ED2}" destId="{FC096CE5-CE6D-4F0A-9F6C-69B277E9172F}" srcOrd="0" destOrd="0" presId="urn:microsoft.com/office/officeart/2005/8/layout/lProcess2"/>
    <dgm:cxn modelId="{C43959A3-4294-4D4B-BB39-B4DABB321600}" type="presParOf" srcId="{FC096CE5-CE6D-4F0A-9F6C-69B277E9172F}" destId="{E1B05951-EF31-4758-BA25-1797B6A2E27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8665C54-B8D6-4C98-B17E-4F0FC89317F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A3039AA0-6881-457C-9F81-171E5F2CFF04}">
      <dgm:prSet custT="1"/>
      <dgm:spPr>
        <a:solidFill>
          <a:schemeClr val="tx2"/>
        </a:solidFill>
      </dgm:spPr>
      <dgm:t>
        <a:bodyPr/>
        <a:lstStyle/>
        <a:p>
          <a:r>
            <a:rPr lang="en-US" sz="6000" b="1" dirty="0">
              <a:solidFill>
                <a:schemeClr val="bg1"/>
              </a:solidFill>
              <a:latin typeface="+mj-lt"/>
            </a:rPr>
            <a:t>What?</a:t>
          </a:r>
        </a:p>
      </dgm:t>
    </dgm:pt>
    <dgm:pt modelId="{9040F565-1AC8-4852-A794-212830E00DA4}" type="parTrans" cxnId="{5DAF0EC9-58E7-44B2-AD2F-7FC185E5F8CB}">
      <dgm:prSet/>
      <dgm:spPr/>
      <dgm:t>
        <a:bodyPr/>
        <a:lstStyle/>
        <a:p>
          <a:endParaRPr lang="en-US"/>
        </a:p>
      </dgm:t>
    </dgm:pt>
    <dgm:pt modelId="{E92AFB24-8C3A-47F1-A122-652674A63C9F}" type="sibTrans" cxnId="{5DAF0EC9-58E7-44B2-AD2F-7FC185E5F8CB}">
      <dgm:prSet/>
      <dgm:spPr/>
      <dgm:t>
        <a:bodyPr/>
        <a:lstStyle/>
        <a:p>
          <a:endParaRPr lang="en-US"/>
        </a:p>
      </dgm:t>
    </dgm:pt>
    <dgm:pt modelId="{D6F88643-1ED1-4199-885E-37C9169DBDB1}">
      <dgm:prSet custT="1"/>
      <dgm:spPr>
        <a:solidFill>
          <a:schemeClr val="tx2"/>
        </a:solidFill>
      </dgm:spPr>
      <dgm:t>
        <a:bodyPr/>
        <a:lstStyle/>
        <a:p>
          <a:r>
            <a:rPr lang="en-US" sz="6000" b="1" dirty="0">
              <a:solidFill>
                <a:schemeClr val="bg1"/>
              </a:solidFill>
              <a:latin typeface="+mj-lt"/>
            </a:rPr>
            <a:t>Why?</a:t>
          </a:r>
        </a:p>
      </dgm:t>
    </dgm:pt>
    <dgm:pt modelId="{A9D82CD7-E580-4A50-A1C3-7BD1B61A183A}" type="parTrans" cxnId="{31F93BD5-AF28-418A-A1CB-7FB529996CEF}">
      <dgm:prSet/>
      <dgm:spPr/>
      <dgm:t>
        <a:bodyPr/>
        <a:lstStyle/>
        <a:p>
          <a:endParaRPr lang="en-US"/>
        </a:p>
      </dgm:t>
    </dgm:pt>
    <dgm:pt modelId="{196BD2F8-364B-444F-949E-E8FFDAF4B1A5}" type="sibTrans" cxnId="{31F93BD5-AF28-418A-A1CB-7FB529996CEF}">
      <dgm:prSet/>
      <dgm:spPr/>
      <dgm:t>
        <a:bodyPr/>
        <a:lstStyle/>
        <a:p>
          <a:endParaRPr lang="en-US"/>
        </a:p>
      </dgm:t>
    </dgm:pt>
    <dgm:pt modelId="{D2CE865E-8CCF-429A-A803-B44CA7484537}">
      <dgm:prSet custT="1"/>
      <dgm:spPr>
        <a:solidFill>
          <a:schemeClr val="tx2"/>
        </a:solidFill>
      </dgm:spPr>
      <dgm:t>
        <a:bodyPr/>
        <a:lstStyle/>
        <a:p>
          <a:r>
            <a:rPr lang="en-US" sz="6000" b="1" dirty="0">
              <a:solidFill>
                <a:schemeClr val="bg1"/>
              </a:solidFill>
              <a:latin typeface="+mj-lt"/>
            </a:rPr>
            <a:t>When?</a:t>
          </a:r>
        </a:p>
      </dgm:t>
    </dgm:pt>
    <dgm:pt modelId="{3CD7E4D3-8EE5-4666-976F-139B12271040}" type="parTrans" cxnId="{D944E4E7-3ABA-4931-AA77-91628A4283E1}">
      <dgm:prSet/>
      <dgm:spPr/>
      <dgm:t>
        <a:bodyPr/>
        <a:lstStyle/>
        <a:p>
          <a:endParaRPr lang="en-US"/>
        </a:p>
      </dgm:t>
    </dgm:pt>
    <dgm:pt modelId="{922CE52F-424A-40CD-85FC-BA00496F69AC}" type="sibTrans" cxnId="{D944E4E7-3ABA-4931-AA77-91628A4283E1}">
      <dgm:prSet/>
      <dgm:spPr/>
      <dgm:t>
        <a:bodyPr/>
        <a:lstStyle/>
        <a:p>
          <a:endParaRPr lang="en-US"/>
        </a:p>
      </dgm:t>
    </dgm:pt>
    <dgm:pt modelId="{6775BADE-2DBC-4062-8A6A-29B70745DE9B}">
      <dgm:prSet/>
      <dgm:spPr/>
      <dgm:t>
        <a:bodyPr/>
        <a:lstStyle/>
        <a:p>
          <a:r>
            <a:rPr lang="en-US" dirty="0">
              <a:solidFill>
                <a:schemeClr val="tx2"/>
              </a:solidFill>
            </a:rPr>
            <a:t>The GASB is evaluating the effectiveness of the GASB’s current dual-authority approach to communicating GAAP for state and local governments.</a:t>
          </a:r>
        </a:p>
      </dgm:t>
    </dgm:pt>
    <dgm:pt modelId="{6955D45D-1ED3-4B92-A3AE-D83A3C7BB624}" type="parTrans" cxnId="{B9A31E4E-B4F3-47C2-AF9B-0F60D8F5DAF0}">
      <dgm:prSet/>
      <dgm:spPr/>
      <dgm:t>
        <a:bodyPr/>
        <a:lstStyle/>
        <a:p>
          <a:endParaRPr lang="en-US"/>
        </a:p>
      </dgm:t>
    </dgm:pt>
    <dgm:pt modelId="{73EA357E-D4D6-4204-B5B8-626BEA8B2B80}" type="sibTrans" cxnId="{B9A31E4E-B4F3-47C2-AF9B-0F60D8F5DAF0}">
      <dgm:prSet/>
      <dgm:spPr/>
      <dgm:t>
        <a:bodyPr/>
        <a:lstStyle/>
        <a:p>
          <a:endParaRPr lang="en-US"/>
        </a:p>
      </dgm:t>
    </dgm:pt>
    <dgm:pt modelId="{1E254595-00D2-4076-96CE-DD530D44D2A7}">
      <dgm:prSet/>
      <dgm:spPr/>
      <dgm:t>
        <a:bodyPr/>
        <a:lstStyle/>
        <a:p>
          <a:r>
            <a:rPr lang="en-US" dirty="0">
              <a:solidFill>
                <a:schemeClr val="tx2"/>
              </a:solidFill>
            </a:rPr>
            <a:t>The existing GAAP structure includes both Original Pronouncements and the Codification, each with equal authoritative status.</a:t>
          </a:r>
        </a:p>
      </dgm:t>
    </dgm:pt>
    <dgm:pt modelId="{94D9DD3C-650A-4BD7-A364-3859670481C3}" type="parTrans" cxnId="{F0D6F8A9-4190-456C-9E18-4E031F9CDB8B}">
      <dgm:prSet/>
      <dgm:spPr/>
      <dgm:t>
        <a:bodyPr/>
        <a:lstStyle/>
        <a:p>
          <a:endParaRPr lang="en-US"/>
        </a:p>
      </dgm:t>
    </dgm:pt>
    <dgm:pt modelId="{017E11F1-056F-4233-BF04-EE9BF3D9781E}" type="sibTrans" cxnId="{F0D6F8A9-4190-456C-9E18-4E031F9CDB8B}">
      <dgm:prSet/>
      <dgm:spPr/>
      <dgm:t>
        <a:bodyPr/>
        <a:lstStyle/>
        <a:p>
          <a:endParaRPr lang="en-US"/>
        </a:p>
      </dgm:t>
    </dgm:pt>
    <dgm:pt modelId="{48C5D5F6-5D9E-41D5-8208-B4107643344B}">
      <dgm:prSet/>
      <dgm:spPr/>
      <dgm:t>
        <a:bodyPr/>
        <a:lstStyle/>
        <a:p>
          <a:r>
            <a:rPr lang="en-US" dirty="0">
              <a:solidFill>
                <a:schemeClr val="tx2"/>
              </a:solidFill>
            </a:rPr>
            <a:t>The Board added the pre-agenda research in August 2023.</a:t>
          </a:r>
        </a:p>
      </dgm:t>
    </dgm:pt>
    <dgm:pt modelId="{3745AC4D-B2B2-4E17-AC5F-FF376B6A0E77}" type="parTrans" cxnId="{FBD04BB3-56B4-4E2E-9CCE-B1FBA0B92A0A}">
      <dgm:prSet/>
      <dgm:spPr/>
      <dgm:t>
        <a:bodyPr/>
        <a:lstStyle/>
        <a:p>
          <a:endParaRPr lang="en-US"/>
        </a:p>
      </dgm:t>
    </dgm:pt>
    <dgm:pt modelId="{2406F0BC-6BCD-4AEA-9A11-A7CE8E46EBE6}" type="sibTrans" cxnId="{FBD04BB3-56B4-4E2E-9CCE-B1FBA0B92A0A}">
      <dgm:prSet/>
      <dgm:spPr/>
      <dgm:t>
        <a:bodyPr/>
        <a:lstStyle/>
        <a:p>
          <a:endParaRPr lang="en-US"/>
        </a:p>
      </dgm:t>
    </dgm:pt>
    <dgm:pt modelId="{50B92D80-702F-4183-BEF9-709958B0644E}" type="pres">
      <dgm:prSet presAssocID="{28665C54-B8D6-4C98-B17E-4F0FC89317F0}" presName="theList" presStyleCnt="0">
        <dgm:presLayoutVars>
          <dgm:dir/>
          <dgm:animLvl val="lvl"/>
          <dgm:resizeHandles val="exact"/>
        </dgm:presLayoutVars>
      </dgm:prSet>
      <dgm:spPr/>
    </dgm:pt>
    <dgm:pt modelId="{4CABD9DC-6CFB-477A-8FB7-CF6BC9122911}" type="pres">
      <dgm:prSet presAssocID="{A3039AA0-6881-457C-9F81-171E5F2CFF04}" presName="compNode" presStyleCnt="0"/>
      <dgm:spPr/>
    </dgm:pt>
    <dgm:pt modelId="{D5C0F6D0-67F0-4C45-B475-C7CEC51C18BE}" type="pres">
      <dgm:prSet presAssocID="{A3039AA0-6881-457C-9F81-171E5F2CFF04}" presName="aNode" presStyleLbl="bgShp" presStyleIdx="0" presStyleCnt="3"/>
      <dgm:spPr/>
    </dgm:pt>
    <dgm:pt modelId="{AE5878B9-527B-414D-A7C0-251FE06F94F4}" type="pres">
      <dgm:prSet presAssocID="{A3039AA0-6881-457C-9F81-171E5F2CFF04}" presName="textNode" presStyleLbl="bgShp" presStyleIdx="0" presStyleCnt="3"/>
      <dgm:spPr/>
    </dgm:pt>
    <dgm:pt modelId="{A549A1A2-07D0-44E6-99B0-05CFAB5470AC}" type="pres">
      <dgm:prSet presAssocID="{A3039AA0-6881-457C-9F81-171E5F2CFF04}" presName="compChildNode" presStyleCnt="0"/>
      <dgm:spPr/>
    </dgm:pt>
    <dgm:pt modelId="{ACB72E77-417F-43BD-A9E5-A8C357FF8639}" type="pres">
      <dgm:prSet presAssocID="{A3039AA0-6881-457C-9F81-171E5F2CFF04}" presName="theInnerList" presStyleCnt="0"/>
      <dgm:spPr/>
    </dgm:pt>
    <dgm:pt modelId="{0D50CC20-32FF-4B06-97FC-92D35B4FB189}" type="pres">
      <dgm:prSet presAssocID="{6775BADE-2DBC-4062-8A6A-29B70745DE9B}" presName="childNode" presStyleLbl="node1" presStyleIdx="0" presStyleCnt="3">
        <dgm:presLayoutVars>
          <dgm:bulletEnabled val="1"/>
        </dgm:presLayoutVars>
      </dgm:prSet>
      <dgm:spPr/>
    </dgm:pt>
    <dgm:pt modelId="{B9D680BF-05FF-49BD-A69C-A73AF20B198E}" type="pres">
      <dgm:prSet presAssocID="{A3039AA0-6881-457C-9F81-171E5F2CFF04}" presName="aSpace" presStyleCnt="0"/>
      <dgm:spPr/>
    </dgm:pt>
    <dgm:pt modelId="{6B87EAA6-01FF-4AE7-945E-D033B9FF74AD}" type="pres">
      <dgm:prSet presAssocID="{D6F88643-1ED1-4199-885E-37C9169DBDB1}" presName="compNode" presStyleCnt="0"/>
      <dgm:spPr/>
    </dgm:pt>
    <dgm:pt modelId="{D07AB29A-E23C-4CB7-9C40-376C4ADD80A1}" type="pres">
      <dgm:prSet presAssocID="{D6F88643-1ED1-4199-885E-37C9169DBDB1}" presName="aNode" presStyleLbl="bgShp" presStyleIdx="1" presStyleCnt="3"/>
      <dgm:spPr/>
    </dgm:pt>
    <dgm:pt modelId="{91CE30DE-C8A9-419C-BE57-0A0BBF279991}" type="pres">
      <dgm:prSet presAssocID="{D6F88643-1ED1-4199-885E-37C9169DBDB1}" presName="textNode" presStyleLbl="bgShp" presStyleIdx="1" presStyleCnt="3"/>
      <dgm:spPr/>
    </dgm:pt>
    <dgm:pt modelId="{80DD0C96-0CD1-4A83-8727-59CC5463A60E}" type="pres">
      <dgm:prSet presAssocID="{D6F88643-1ED1-4199-885E-37C9169DBDB1}" presName="compChildNode" presStyleCnt="0"/>
      <dgm:spPr/>
    </dgm:pt>
    <dgm:pt modelId="{AEF9D8F1-C744-4CB3-9191-2DB1C9BFCC00}" type="pres">
      <dgm:prSet presAssocID="{D6F88643-1ED1-4199-885E-37C9169DBDB1}" presName="theInnerList" presStyleCnt="0"/>
      <dgm:spPr/>
    </dgm:pt>
    <dgm:pt modelId="{2E34079D-27D5-48C7-A62C-2E8AAB1D3AF4}" type="pres">
      <dgm:prSet presAssocID="{1E254595-00D2-4076-96CE-DD530D44D2A7}" presName="childNode" presStyleLbl="node1" presStyleIdx="1" presStyleCnt="3">
        <dgm:presLayoutVars>
          <dgm:bulletEnabled val="1"/>
        </dgm:presLayoutVars>
      </dgm:prSet>
      <dgm:spPr/>
    </dgm:pt>
    <dgm:pt modelId="{DE341089-C725-4D71-868B-CAAE52E50BC1}" type="pres">
      <dgm:prSet presAssocID="{D6F88643-1ED1-4199-885E-37C9169DBDB1}" presName="aSpace" presStyleCnt="0"/>
      <dgm:spPr/>
    </dgm:pt>
    <dgm:pt modelId="{421DDABC-2BC3-406B-AB4D-F4E3D99D03D0}" type="pres">
      <dgm:prSet presAssocID="{D2CE865E-8CCF-429A-A803-B44CA7484537}" presName="compNode" presStyleCnt="0"/>
      <dgm:spPr/>
    </dgm:pt>
    <dgm:pt modelId="{B8E80059-7753-4292-BEE2-00EF08B957DE}" type="pres">
      <dgm:prSet presAssocID="{D2CE865E-8CCF-429A-A803-B44CA7484537}" presName="aNode" presStyleLbl="bgShp" presStyleIdx="2" presStyleCnt="3"/>
      <dgm:spPr/>
    </dgm:pt>
    <dgm:pt modelId="{4E57346A-1FB9-40EE-B8DB-1BAB3E0AE87C}" type="pres">
      <dgm:prSet presAssocID="{D2CE865E-8CCF-429A-A803-B44CA7484537}" presName="textNode" presStyleLbl="bgShp" presStyleIdx="2" presStyleCnt="3"/>
      <dgm:spPr/>
    </dgm:pt>
    <dgm:pt modelId="{F7495AFA-787A-4175-A0AA-BC5892A72ED2}" type="pres">
      <dgm:prSet presAssocID="{D2CE865E-8CCF-429A-A803-B44CA7484537}" presName="compChildNode" presStyleCnt="0"/>
      <dgm:spPr/>
    </dgm:pt>
    <dgm:pt modelId="{FC096CE5-CE6D-4F0A-9F6C-69B277E9172F}" type="pres">
      <dgm:prSet presAssocID="{D2CE865E-8CCF-429A-A803-B44CA7484537}" presName="theInnerList" presStyleCnt="0"/>
      <dgm:spPr/>
    </dgm:pt>
    <dgm:pt modelId="{E1B05951-EF31-4758-BA25-1797B6A2E274}" type="pres">
      <dgm:prSet presAssocID="{48C5D5F6-5D9E-41D5-8208-B4107643344B}" presName="childNode" presStyleLbl="node1" presStyleIdx="2" presStyleCnt="3">
        <dgm:presLayoutVars>
          <dgm:bulletEnabled val="1"/>
        </dgm:presLayoutVars>
      </dgm:prSet>
      <dgm:spPr/>
    </dgm:pt>
  </dgm:ptLst>
  <dgm:cxnLst>
    <dgm:cxn modelId="{146DC31E-ECBD-487D-A595-F12BE66DA4B0}" type="presOf" srcId="{28665C54-B8D6-4C98-B17E-4F0FC89317F0}" destId="{50B92D80-702F-4183-BEF9-709958B0644E}" srcOrd="0" destOrd="0" presId="urn:microsoft.com/office/officeart/2005/8/layout/lProcess2"/>
    <dgm:cxn modelId="{AFBD845D-4328-4252-8462-5BD284D6EAD8}" type="presOf" srcId="{D2CE865E-8CCF-429A-A803-B44CA7484537}" destId="{4E57346A-1FB9-40EE-B8DB-1BAB3E0AE87C}" srcOrd="1" destOrd="0" presId="urn:microsoft.com/office/officeart/2005/8/layout/lProcess2"/>
    <dgm:cxn modelId="{833DD261-DFC5-4F4E-B76E-D2C86C745C33}" type="presOf" srcId="{D6F88643-1ED1-4199-885E-37C9169DBDB1}" destId="{D07AB29A-E23C-4CB7-9C40-376C4ADD80A1}" srcOrd="0" destOrd="0" presId="urn:microsoft.com/office/officeart/2005/8/layout/lProcess2"/>
    <dgm:cxn modelId="{B9A31E4E-B4F3-47C2-AF9B-0F60D8F5DAF0}" srcId="{A3039AA0-6881-457C-9F81-171E5F2CFF04}" destId="{6775BADE-2DBC-4062-8A6A-29B70745DE9B}" srcOrd="0" destOrd="0" parTransId="{6955D45D-1ED3-4B92-A3AE-D83A3C7BB624}" sibTransId="{73EA357E-D4D6-4204-B5B8-626BEA8B2B80}"/>
    <dgm:cxn modelId="{24D10A9A-FBB2-4AB8-94DF-388D73394489}" type="presOf" srcId="{D6F88643-1ED1-4199-885E-37C9169DBDB1}" destId="{91CE30DE-C8A9-419C-BE57-0A0BBF279991}" srcOrd="1" destOrd="0" presId="urn:microsoft.com/office/officeart/2005/8/layout/lProcess2"/>
    <dgm:cxn modelId="{7ACE89A3-7F0C-4D9B-9B76-61131A74190B}" type="presOf" srcId="{48C5D5F6-5D9E-41D5-8208-B4107643344B}" destId="{E1B05951-EF31-4758-BA25-1797B6A2E274}" srcOrd="0" destOrd="0" presId="urn:microsoft.com/office/officeart/2005/8/layout/lProcess2"/>
    <dgm:cxn modelId="{F0D6F8A9-4190-456C-9E18-4E031F9CDB8B}" srcId="{D6F88643-1ED1-4199-885E-37C9169DBDB1}" destId="{1E254595-00D2-4076-96CE-DD530D44D2A7}" srcOrd="0" destOrd="0" parTransId="{94D9DD3C-650A-4BD7-A364-3859670481C3}" sibTransId="{017E11F1-056F-4233-BF04-EE9BF3D9781E}"/>
    <dgm:cxn modelId="{B13235AB-0C4E-40B3-8F40-2585D3231E51}" type="presOf" srcId="{A3039AA0-6881-457C-9F81-171E5F2CFF04}" destId="{D5C0F6D0-67F0-4C45-B475-C7CEC51C18BE}" srcOrd="0" destOrd="0" presId="urn:microsoft.com/office/officeart/2005/8/layout/lProcess2"/>
    <dgm:cxn modelId="{FBD04BB3-56B4-4E2E-9CCE-B1FBA0B92A0A}" srcId="{D2CE865E-8CCF-429A-A803-B44CA7484537}" destId="{48C5D5F6-5D9E-41D5-8208-B4107643344B}" srcOrd="0" destOrd="0" parTransId="{3745AC4D-B2B2-4E17-AC5F-FF376B6A0E77}" sibTransId="{2406F0BC-6BCD-4AEA-9A11-A7CE8E46EBE6}"/>
    <dgm:cxn modelId="{D0453BB6-8CA7-41DA-AEEE-0A85852A811B}" type="presOf" srcId="{D2CE865E-8CCF-429A-A803-B44CA7484537}" destId="{B8E80059-7753-4292-BEE2-00EF08B957DE}" srcOrd="0" destOrd="0" presId="urn:microsoft.com/office/officeart/2005/8/layout/lProcess2"/>
    <dgm:cxn modelId="{5DAF0EC9-58E7-44B2-AD2F-7FC185E5F8CB}" srcId="{28665C54-B8D6-4C98-B17E-4F0FC89317F0}" destId="{A3039AA0-6881-457C-9F81-171E5F2CFF04}" srcOrd="0" destOrd="0" parTransId="{9040F565-1AC8-4852-A794-212830E00DA4}" sibTransId="{E92AFB24-8C3A-47F1-A122-652674A63C9F}"/>
    <dgm:cxn modelId="{13CDC5C9-E7FF-460C-B649-7E54EE66F78A}" type="presOf" srcId="{1E254595-00D2-4076-96CE-DD530D44D2A7}" destId="{2E34079D-27D5-48C7-A62C-2E8AAB1D3AF4}" srcOrd="0" destOrd="0" presId="urn:microsoft.com/office/officeart/2005/8/layout/lProcess2"/>
    <dgm:cxn modelId="{00DE06D3-A5C0-465F-AA38-869CAA9A4E7D}" type="presOf" srcId="{A3039AA0-6881-457C-9F81-171E5F2CFF04}" destId="{AE5878B9-527B-414D-A7C0-251FE06F94F4}" srcOrd="1" destOrd="0" presId="urn:microsoft.com/office/officeart/2005/8/layout/lProcess2"/>
    <dgm:cxn modelId="{31F93BD5-AF28-418A-A1CB-7FB529996CEF}" srcId="{28665C54-B8D6-4C98-B17E-4F0FC89317F0}" destId="{D6F88643-1ED1-4199-885E-37C9169DBDB1}" srcOrd="1" destOrd="0" parTransId="{A9D82CD7-E580-4A50-A1C3-7BD1B61A183A}" sibTransId="{196BD2F8-364B-444F-949E-E8FFDAF4B1A5}"/>
    <dgm:cxn modelId="{076EDDD6-53AA-4109-B28D-614CF3AF3FEF}" type="presOf" srcId="{6775BADE-2DBC-4062-8A6A-29B70745DE9B}" destId="{0D50CC20-32FF-4B06-97FC-92D35B4FB189}" srcOrd="0" destOrd="0" presId="urn:microsoft.com/office/officeart/2005/8/layout/lProcess2"/>
    <dgm:cxn modelId="{D944E4E7-3ABA-4931-AA77-91628A4283E1}" srcId="{28665C54-B8D6-4C98-B17E-4F0FC89317F0}" destId="{D2CE865E-8CCF-429A-A803-B44CA7484537}" srcOrd="2" destOrd="0" parTransId="{3CD7E4D3-8EE5-4666-976F-139B12271040}" sibTransId="{922CE52F-424A-40CD-85FC-BA00496F69AC}"/>
    <dgm:cxn modelId="{B90A0146-1A30-4535-AFBB-0A036BCCBB65}" type="presParOf" srcId="{50B92D80-702F-4183-BEF9-709958B0644E}" destId="{4CABD9DC-6CFB-477A-8FB7-CF6BC9122911}" srcOrd="0" destOrd="0" presId="urn:microsoft.com/office/officeart/2005/8/layout/lProcess2"/>
    <dgm:cxn modelId="{56F653FC-F000-40A1-BE7D-343AA4D6C559}" type="presParOf" srcId="{4CABD9DC-6CFB-477A-8FB7-CF6BC9122911}" destId="{D5C0F6D0-67F0-4C45-B475-C7CEC51C18BE}" srcOrd="0" destOrd="0" presId="urn:microsoft.com/office/officeart/2005/8/layout/lProcess2"/>
    <dgm:cxn modelId="{7729903E-6713-4709-BFA3-20469D26853F}" type="presParOf" srcId="{4CABD9DC-6CFB-477A-8FB7-CF6BC9122911}" destId="{AE5878B9-527B-414D-A7C0-251FE06F94F4}" srcOrd="1" destOrd="0" presId="urn:microsoft.com/office/officeart/2005/8/layout/lProcess2"/>
    <dgm:cxn modelId="{D0F3BBF2-BAB3-43F1-A224-897F5CA89EE8}" type="presParOf" srcId="{4CABD9DC-6CFB-477A-8FB7-CF6BC9122911}" destId="{A549A1A2-07D0-44E6-99B0-05CFAB5470AC}" srcOrd="2" destOrd="0" presId="urn:microsoft.com/office/officeart/2005/8/layout/lProcess2"/>
    <dgm:cxn modelId="{B777C912-83C4-412D-872C-A8B444EDF98C}" type="presParOf" srcId="{A549A1A2-07D0-44E6-99B0-05CFAB5470AC}" destId="{ACB72E77-417F-43BD-A9E5-A8C357FF8639}" srcOrd="0" destOrd="0" presId="urn:microsoft.com/office/officeart/2005/8/layout/lProcess2"/>
    <dgm:cxn modelId="{61E2FFD6-5ECB-4CE4-AF98-26C1769DBE88}" type="presParOf" srcId="{ACB72E77-417F-43BD-A9E5-A8C357FF8639}" destId="{0D50CC20-32FF-4B06-97FC-92D35B4FB189}" srcOrd="0" destOrd="0" presId="urn:microsoft.com/office/officeart/2005/8/layout/lProcess2"/>
    <dgm:cxn modelId="{F7E734A5-A78E-4002-9E81-655AA58296BE}" type="presParOf" srcId="{50B92D80-702F-4183-BEF9-709958B0644E}" destId="{B9D680BF-05FF-49BD-A69C-A73AF20B198E}" srcOrd="1" destOrd="0" presId="urn:microsoft.com/office/officeart/2005/8/layout/lProcess2"/>
    <dgm:cxn modelId="{3F490AAB-FD0E-4639-9550-C5B4D7CA3CF5}" type="presParOf" srcId="{50B92D80-702F-4183-BEF9-709958B0644E}" destId="{6B87EAA6-01FF-4AE7-945E-D033B9FF74AD}" srcOrd="2" destOrd="0" presId="urn:microsoft.com/office/officeart/2005/8/layout/lProcess2"/>
    <dgm:cxn modelId="{AF03A84D-54A8-4F1C-A269-597298990083}" type="presParOf" srcId="{6B87EAA6-01FF-4AE7-945E-D033B9FF74AD}" destId="{D07AB29A-E23C-4CB7-9C40-376C4ADD80A1}" srcOrd="0" destOrd="0" presId="urn:microsoft.com/office/officeart/2005/8/layout/lProcess2"/>
    <dgm:cxn modelId="{9E7EEF19-1058-404F-A06D-20297D689C87}" type="presParOf" srcId="{6B87EAA6-01FF-4AE7-945E-D033B9FF74AD}" destId="{91CE30DE-C8A9-419C-BE57-0A0BBF279991}" srcOrd="1" destOrd="0" presId="urn:microsoft.com/office/officeart/2005/8/layout/lProcess2"/>
    <dgm:cxn modelId="{3C6D8161-515D-4AC3-AB75-4048B02D61BF}" type="presParOf" srcId="{6B87EAA6-01FF-4AE7-945E-D033B9FF74AD}" destId="{80DD0C96-0CD1-4A83-8727-59CC5463A60E}" srcOrd="2" destOrd="0" presId="urn:microsoft.com/office/officeart/2005/8/layout/lProcess2"/>
    <dgm:cxn modelId="{E8919511-EA0D-4ABF-96F2-C9EAA0F9EBC1}" type="presParOf" srcId="{80DD0C96-0CD1-4A83-8727-59CC5463A60E}" destId="{AEF9D8F1-C744-4CB3-9191-2DB1C9BFCC00}" srcOrd="0" destOrd="0" presId="urn:microsoft.com/office/officeart/2005/8/layout/lProcess2"/>
    <dgm:cxn modelId="{D4C28402-DD65-411C-B840-0521828E5A23}" type="presParOf" srcId="{AEF9D8F1-C744-4CB3-9191-2DB1C9BFCC00}" destId="{2E34079D-27D5-48C7-A62C-2E8AAB1D3AF4}" srcOrd="0" destOrd="0" presId="urn:microsoft.com/office/officeart/2005/8/layout/lProcess2"/>
    <dgm:cxn modelId="{C96B4965-6A46-41AD-8586-B5DDA56A6F31}" type="presParOf" srcId="{50B92D80-702F-4183-BEF9-709958B0644E}" destId="{DE341089-C725-4D71-868B-CAAE52E50BC1}" srcOrd="3" destOrd="0" presId="urn:microsoft.com/office/officeart/2005/8/layout/lProcess2"/>
    <dgm:cxn modelId="{EB5ABA2E-50C2-4C30-82A5-2B10AB7CAA0D}" type="presParOf" srcId="{50B92D80-702F-4183-BEF9-709958B0644E}" destId="{421DDABC-2BC3-406B-AB4D-F4E3D99D03D0}" srcOrd="4" destOrd="0" presId="urn:microsoft.com/office/officeart/2005/8/layout/lProcess2"/>
    <dgm:cxn modelId="{A2A7957C-E495-474E-A7D6-4C929CDF0D09}" type="presParOf" srcId="{421DDABC-2BC3-406B-AB4D-F4E3D99D03D0}" destId="{B8E80059-7753-4292-BEE2-00EF08B957DE}" srcOrd="0" destOrd="0" presId="urn:microsoft.com/office/officeart/2005/8/layout/lProcess2"/>
    <dgm:cxn modelId="{FF46A8A8-5020-4F83-8623-AF9EB59C5351}" type="presParOf" srcId="{421DDABC-2BC3-406B-AB4D-F4E3D99D03D0}" destId="{4E57346A-1FB9-40EE-B8DB-1BAB3E0AE87C}" srcOrd="1" destOrd="0" presId="urn:microsoft.com/office/officeart/2005/8/layout/lProcess2"/>
    <dgm:cxn modelId="{A9C3D32F-B978-4260-A170-B4CD2F199AF9}" type="presParOf" srcId="{421DDABC-2BC3-406B-AB4D-F4E3D99D03D0}" destId="{F7495AFA-787A-4175-A0AA-BC5892A72ED2}" srcOrd="2" destOrd="0" presId="urn:microsoft.com/office/officeart/2005/8/layout/lProcess2"/>
    <dgm:cxn modelId="{45BB1E52-4F9D-4752-A96C-26C150CDA9CA}" type="presParOf" srcId="{F7495AFA-787A-4175-A0AA-BC5892A72ED2}" destId="{FC096CE5-CE6D-4F0A-9F6C-69B277E9172F}" srcOrd="0" destOrd="0" presId="urn:microsoft.com/office/officeart/2005/8/layout/lProcess2"/>
    <dgm:cxn modelId="{C43959A3-4294-4D4B-BB39-B4DABB321600}" type="presParOf" srcId="{FC096CE5-CE6D-4F0A-9F6C-69B277E9172F}" destId="{E1B05951-EF31-4758-BA25-1797B6A2E27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8665C54-B8D6-4C98-B17E-4F0FC89317F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A3039AA0-6881-457C-9F81-171E5F2CFF04}">
      <dgm:prSet custT="1"/>
      <dgm:spPr>
        <a:solidFill>
          <a:schemeClr val="tx2"/>
        </a:solidFill>
      </dgm:spPr>
      <dgm:t>
        <a:bodyPr/>
        <a:lstStyle/>
        <a:p>
          <a:r>
            <a:rPr lang="en-US" sz="6000" b="1" dirty="0">
              <a:solidFill>
                <a:schemeClr val="bg1"/>
              </a:solidFill>
              <a:latin typeface="+mj-lt"/>
            </a:rPr>
            <a:t>What?</a:t>
          </a:r>
        </a:p>
      </dgm:t>
    </dgm:pt>
    <dgm:pt modelId="{9040F565-1AC8-4852-A794-212830E00DA4}" type="parTrans" cxnId="{5DAF0EC9-58E7-44B2-AD2F-7FC185E5F8CB}">
      <dgm:prSet/>
      <dgm:spPr/>
      <dgm:t>
        <a:bodyPr/>
        <a:lstStyle/>
        <a:p>
          <a:endParaRPr lang="en-US"/>
        </a:p>
      </dgm:t>
    </dgm:pt>
    <dgm:pt modelId="{E92AFB24-8C3A-47F1-A122-652674A63C9F}" type="sibTrans" cxnId="{5DAF0EC9-58E7-44B2-AD2F-7FC185E5F8CB}">
      <dgm:prSet/>
      <dgm:spPr/>
      <dgm:t>
        <a:bodyPr/>
        <a:lstStyle/>
        <a:p>
          <a:endParaRPr lang="en-US"/>
        </a:p>
      </dgm:t>
    </dgm:pt>
    <dgm:pt modelId="{D6F88643-1ED1-4199-885E-37C9169DBDB1}">
      <dgm:prSet custT="1"/>
      <dgm:spPr>
        <a:solidFill>
          <a:schemeClr val="tx2"/>
        </a:solidFill>
      </dgm:spPr>
      <dgm:t>
        <a:bodyPr/>
        <a:lstStyle/>
        <a:p>
          <a:r>
            <a:rPr lang="en-US" sz="6000" b="1" dirty="0">
              <a:solidFill>
                <a:schemeClr val="bg1"/>
              </a:solidFill>
              <a:latin typeface="+mj-lt"/>
            </a:rPr>
            <a:t>Why?</a:t>
          </a:r>
        </a:p>
      </dgm:t>
    </dgm:pt>
    <dgm:pt modelId="{A9D82CD7-E580-4A50-A1C3-7BD1B61A183A}" type="parTrans" cxnId="{31F93BD5-AF28-418A-A1CB-7FB529996CEF}">
      <dgm:prSet/>
      <dgm:spPr/>
      <dgm:t>
        <a:bodyPr/>
        <a:lstStyle/>
        <a:p>
          <a:endParaRPr lang="en-US"/>
        </a:p>
      </dgm:t>
    </dgm:pt>
    <dgm:pt modelId="{196BD2F8-364B-444F-949E-E8FFDAF4B1A5}" type="sibTrans" cxnId="{31F93BD5-AF28-418A-A1CB-7FB529996CEF}">
      <dgm:prSet/>
      <dgm:spPr/>
      <dgm:t>
        <a:bodyPr/>
        <a:lstStyle/>
        <a:p>
          <a:endParaRPr lang="en-US"/>
        </a:p>
      </dgm:t>
    </dgm:pt>
    <dgm:pt modelId="{D2CE865E-8CCF-429A-A803-B44CA7484537}">
      <dgm:prSet custT="1"/>
      <dgm:spPr>
        <a:solidFill>
          <a:schemeClr val="tx2"/>
        </a:solidFill>
      </dgm:spPr>
      <dgm:t>
        <a:bodyPr/>
        <a:lstStyle/>
        <a:p>
          <a:r>
            <a:rPr lang="en-US" sz="6000" b="1" dirty="0">
              <a:solidFill>
                <a:schemeClr val="bg1"/>
              </a:solidFill>
              <a:latin typeface="+mj-lt"/>
            </a:rPr>
            <a:t>When?</a:t>
          </a:r>
        </a:p>
      </dgm:t>
    </dgm:pt>
    <dgm:pt modelId="{3CD7E4D3-8EE5-4666-976F-139B12271040}" type="parTrans" cxnId="{D944E4E7-3ABA-4931-AA77-91628A4283E1}">
      <dgm:prSet/>
      <dgm:spPr/>
      <dgm:t>
        <a:bodyPr/>
        <a:lstStyle/>
        <a:p>
          <a:endParaRPr lang="en-US"/>
        </a:p>
      </dgm:t>
    </dgm:pt>
    <dgm:pt modelId="{922CE52F-424A-40CD-85FC-BA00496F69AC}" type="sibTrans" cxnId="{D944E4E7-3ABA-4931-AA77-91628A4283E1}">
      <dgm:prSet/>
      <dgm:spPr/>
      <dgm:t>
        <a:bodyPr/>
        <a:lstStyle/>
        <a:p>
          <a:endParaRPr lang="en-US"/>
        </a:p>
      </dgm:t>
    </dgm:pt>
    <dgm:pt modelId="{6775BADE-2DBC-4062-8A6A-29B70745DE9B}">
      <dgm:prSet/>
      <dgm:spPr/>
      <dgm:t>
        <a:bodyPr/>
        <a:lstStyle/>
        <a:p>
          <a:r>
            <a:rPr lang="en-US" dirty="0">
              <a:solidFill>
                <a:schemeClr val="tx2"/>
              </a:solidFill>
            </a:rPr>
            <a:t>The GASB is evaluating the need for note disclosures associated with transactions that are in the scope of the revenue and expense recognition project.</a:t>
          </a:r>
        </a:p>
      </dgm:t>
    </dgm:pt>
    <dgm:pt modelId="{6955D45D-1ED3-4B92-A3AE-D83A3C7BB624}" type="parTrans" cxnId="{B9A31E4E-B4F3-47C2-AF9B-0F60D8F5DAF0}">
      <dgm:prSet/>
      <dgm:spPr/>
      <dgm:t>
        <a:bodyPr/>
        <a:lstStyle/>
        <a:p>
          <a:endParaRPr lang="en-US"/>
        </a:p>
      </dgm:t>
    </dgm:pt>
    <dgm:pt modelId="{73EA357E-D4D6-4204-B5B8-626BEA8B2B80}" type="sibTrans" cxnId="{B9A31E4E-B4F3-47C2-AF9B-0F60D8F5DAF0}">
      <dgm:prSet/>
      <dgm:spPr/>
      <dgm:t>
        <a:bodyPr/>
        <a:lstStyle/>
        <a:p>
          <a:endParaRPr lang="en-US"/>
        </a:p>
      </dgm:t>
    </dgm:pt>
    <dgm:pt modelId="{1E254595-00D2-4076-96CE-DD530D44D2A7}">
      <dgm:prSet/>
      <dgm:spPr/>
      <dgm:t>
        <a:bodyPr/>
        <a:lstStyle/>
        <a:p>
          <a:r>
            <a:rPr lang="en-US" dirty="0">
              <a:solidFill>
                <a:schemeClr val="tx2"/>
              </a:solidFill>
            </a:rPr>
            <a:t>Note disclosures were scoped out of the revenue and expense recognition project.</a:t>
          </a:r>
        </a:p>
      </dgm:t>
    </dgm:pt>
    <dgm:pt modelId="{94D9DD3C-650A-4BD7-A364-3859670481C3}" type="parTrans" cxnId="{F0D6F8A9-4190-456C-9E18-4E031F9CDB8B}">
      <dgm:prSet/>
      <dgm:spPr/>
      <dgm:t>
        <a:bodyPr/>
        <a:lstStyle/>
        <a:p>
          <a:endParaRPr lang="en-US"/>
        </a:p>
      </dgm:t>
    </dgm:pt>
    <dgm:pt modelId="{017E11F1-056F-4233-BF04-EE9BF3D9781E}" type="sibTrans" cxnId="{F0D6F8A9-4190-456C-9E18-4E031F9CDB8B}">
      <dgm:prSet/>
      <dgm:spPr/>
      <dgm:t>
        <a:bodyPr/>
        <a:lstStyle/>
        <a:p>
          <a:endParaRPr lang="en-US"/>
        </a:p>
      </dgm:t>
    </dgm:pt>
    <dgm:pt modelId="{48C5D5F6-5D9E-41D5-8208-B4107643344B}">
      <dgm:prSet/>
      <dgm:spPr/>
      <dgm:t>
        <a:bodyPr/>
        <a:lstStyle/>
        <a:p>
          <a:r>
            <a:rPr lang="en-US" dirty="0">
              <a:solidFill>
                <a:schemeClr val="tx2"/>
              </a:solidFill>
            </a:rPr>
            <a:t>The Board added the pre-agenda research in August 2024.</a:t>
          </a:r>
        </a:p>
      </dgm:t>
    </dgm:pt>
    <dgm:pt modelId="{3745AC4D-B2B2-4E17-AC5F-FF376B6A0E77}" type="parTrans" cxnId="{FBD04BB3-56B4-4E2E-9CCE-B1FBA0B92A0A}">
      <dgm:prSet/>
      <dgm:spPr/>
      <dgm:t>
        <a:bodyPr/>
        <a:lstStyle/>
        <a:p>
          <a:endParaRPr lang="en-US"/>
        </a:p>
      </dgm:t>
    </dgm:pt>
    <dgm:pt modelId="{2406F0BC-6BCD-4AEA-9A11-A7CE8E46EBE6}" type="sibTrans" cxnId="{FBD04BB3-56B4-4E2E-9CCE-B1FBA0B92A0A}">
      <dgm:prSet/>
      <dgm:spPr/>
      <dgm:t>
        <a:bodyPr/>
        <a:lstStyle/>
        <a:p>
          <a:endParaRPr lang="en-US"/>
        </a:p>
      </dgm:t>
    </dgm:pt>
    <dgm:pt modelId="{50B92D80-702F-4183-BEF9-709958B0644E}" type="pres">
      <dgm:prSet presAssocID="{28665C54-B8D6-4C98-B17E-4F0FC89317F0}" presName="theList" presStyleCnt="0">
        <dgm:presLayoutVars>
          <dgm:dir/>
          <dgm:animLvl val="lvl"/>
          <dgm:resizeHandles val="exact"/>
        </dgm:presLayoutVars>
      </dgm:prSet>
      <dgm:spPr/>
    </dgm:pt>
    <dgm:pt modelId="{4CABD9DC-6CFB-477A-8FB7-CF6BC9122911}" type="pres">
      <dgm:prSet presAssocID="{A3039AA0-6881-457C-9F81-171E5F2CFF04}" presName="compNode" presStyleCnt="0"/>
      <dgm:spPr/>
    </dgm:pt>
    <dgm:pt modelId="{D5C0F6D0-67F0-4C45-B475-C7CEC51C18BE}" type="pres">
      <dgm:prSet presAssocID="{A3039AA0-6881-457C-9F81-171E5F2CFF04}" presName="aNode" presStyleLbl="bgShp" presStyleIdx="0" presStyleCnt="3"/>
      <dgm:spPr/>
    </dgm:pt>
    <dgm:pt modelId="{AE5878B9-527B-414D-A7C0-251FE06F94F4}" type="pres">
      <dgm:prSet presAssocID="{A3039AA0-6881-457C-9F81-171E5F2CFF04}" presName="textNode" presStyleLbl="bgShp" presStyleIdx="0" presStyleCnt="3"/>
      <dgm:spPr/>
    </dgm:pt>
    <dgm:pt modelId="{A549A1A2-07D0-44E6-99B0-05CFAB5470AC}" type="pres">
      <dgm:prSet presAssocID="{A3039AA0-6881-457C-9F81-171E5F2CFF04}" presName="compChildNode" presStyleCnt="0"/>
      <dgm:spPr/>
    </dgm:pt>
    <dgm:pt modelId="{ACB72E77-417F-43BD-A9E5-A8C357FF8639}" type="pres">
      <dgm:prSet presAssocID="{A3039AA0-6881-457C-9F81-171E5F2CFF04}" presName="theInnerList" presStyleCnt="0"/>
      <dgm:spPr/>
    </dgm:pt>
    <dgm:pt modelId="{0D50CC20-32FF-4B06-97FC-92D35B4FB189}" type="pres">
      <dgm:prSet presAssocID="{6775BADE-2DBC-4062-8A6A-29B70745DE9B}" presName="childNode" presStyleLbl="node1" presStyleIdx="0" presStyleCnt="3">
        <dgm:presLayoutVars>
          <dgm:bulletEnabled val="1"/>
        </dgm:presLayoutVars>
      </dgm:prSet>
      <dgm:spPr/>
    </dgm:pt>
    <dgm:pt modelId="{B9D680BF-05FF-49BD-A69C-A73AF20B198E}" type="pres">
      <dgm:prSet presAssocID="{A3039AA0-6881-457C-9F81-171E5F2CFF04}" presName="aSpace" presStyleCnt="0"/>
      <dgm:spPr/>
    </dgm:pt>
    <dgm:pt modelId="{6B87EAA6-01FF-4AE7-945E-D033B9FF74AD}" type="pres">
      <dgm:prSet presAssocID="{D6F88643-1ED1-4199-885E-37C9169DBDB1}" presName="compNode" presStyleCnt="0"/>
      <dgm:spPr/>
    </dgm:pt>
    <dgm:pt modelId="{D07AB29A-E23C-4CB7-9C40-376C4ADD80A1}" type="pres">
      <dgm:prSet presAssocID="{D6F88643-1ED1-4199-885E-37C9169DBDB1}" presName="aNode" presStyleLbl="bgShp" presStyleIdx="1" presStyleCnt="3"/>
      <dgm:spPr/>
    </dgm:pt>
    <dgm:pt modelId="{91CE30DE-C8A9-419C-BE57-0A0BBF279991}" type="pres">
      <dgm:prSet presAssocID="{D6F88643-1ED1-4199-885E-37C9169DBDB1}" presName="textNode" presStyleLbl="bgShp" presStyleIdx="1" presStyleCnt="3"/>
      <dgm:spPr/>
    </dgm:pt>
    <dgm:pt modelId="{80DD0C96-0CD1-4A83-8727-59CC5463A60E}" type="pres">
      <dgm:prSet presAssocID="{D6F88643-1ED1-4199-885E-37C9169DBDB1}" presName="compChildNode" presStyleCnt="0"/>
      <dgm:spPr/>
    </dgm:pt>
    <dgm:pt modelId="{AEF9D8F1-C744-4CB3-9191-2DB1C9BFCC00}" type="pres">
      <dgm:prSet presAssocID="{D6F88643-1ED1-4199-885E-37C9169DBDB1}" presName="theInnerList" presStyleCnt="0"/>
      <dgm:spPr/>
    </dgm:pt>
    <dgm:pt modelId="{2E34079D-27D5-48C7-A62C-2E8AAB1D3AF4}" type="pres">
      <dgm:prSet presAssocID="{1E254595-00D2-4076-96CE-DD530D44D2A7}" presName="childNode" presStyleLbl="node1" presStyleIdx="1" presStyleCnt="3">
        <dgm:presLayoutVars>
          <dgm:bulletEnabled val="1"/>
        </dgm:presLayoutVars>
      </dgm:prSet>
      <dgm:spPr/>
    </dgm:pt>
    <dgm:pt modelId="{DE341089-C725-4D71-868B-CAAE52E50BC1}" type="pres">
      <dgm:prSet presAssocID="{D6F88643-1ED1-4199-885E-37C9169DBDB1}" presName="aSpace" presStyleCnt="0"/>
      <dgm:spPr/>
    </dgm:pt>
    <dgm:pt modelId="{421DDABC-2BC3-406B-AB4D-F4E3D99D03D0}" type="pres">
      <dgm:prSet presAssocID="{D2CE865E-8CCF-429A-A803-B44CA7484537}" presName="compNode" presStyleCnt="0"/>
      <dgm:spPr/>
    </dgm:pt>
    <dgm:pt modelId="{B8E80059-7753-4292-BEE2-00EF08B957DE}" type="pres">
      <dgm:prSet presAssocID="{D2CE865E-8CCF-429A-A803-B44CA7484537}" presName="aNode" presStyleLbl="bgShp" presStyleIdx="2" presStyleCnt="3"/>
      <dgm:spPr/>
    </dgm:pt>
    <dgm:pt modelId="{4E57346A-1FB9-40EE-B8DB-1BAB3E0AE87C}" type="pres">
      <dgm:prSet presAssocID="{D2CE865E-8CCF-429A-A803-B44CA7484537}" presName="textNode" presStyleLbl="bgShp" presStyleIdx="2" presStyleCnt="3"/>
      <dgm:spPr/>
    </dgm:pt>
    <dgm:pt modelId="{F7495AFA-787A-4175-A0AA-BC5892A72ED2}" type="pres">
      <dgm:prSet presAssocID="{D2CE865E-8CCF-429A-A803-B44CA7484537}" presName="compChildNode" presStyleCnt="0"/>
      <dgm:spPr/>
    </dgm:pt>
    <dgm:pt modelId="{FC096CE5-CE6D-4F0A-9F6C-69B277E9172F}" type="pres">
      <dgm:prSet presAssocID="{D2CE865E-8CCF-429A-A803-B44CA7484537}" presName="theInnerList" presStyleCnt="0"/>
      <dgm:spPr/>
    </dgm:pt>
    <dgm:pt modelId="{E1B05951-EF31-4758-BA25-1797B6A2E274}" type="pres">
      <dgm:prSet presAssocID="{48C5D5F6-5D9E-41D5-8208-B4107643344B}" presName="childNode" presStyleLbl="node1" presStyleIdx="2" presStyleCnt="3">
        <dgm:presLayoutVars>
          <dgm:bulletEnabled val="1"/>
        </dgm:presLayoutVars>
      </dgm:prSet>
      <dgm:spPr/>
    </dgm:pt>
  </dgm:ptLst>
  <dgm:cxnLst>
    <dgm:cxn modelId="{146DC31E-ECBD-487D-A595-F12BE66DA4B0}" type="presOf" srcId="{28665C54-B8D6-4C98-B17E-4F0FC89317F0}" destId="{50B92D80-702F-4183-BEF9-709958B0644E}" srcOrd="0" destOrd="0" presId="urn:microsoft.com/office/officeart/2005/8/layout/lProcess2"/>
    <dgm:cxn modelId="{AFBD845D-4328-4252-8462-5BD284D6EAD8}" type="presOf" srcId="{D2CE865E-8CCF-429A-A803-B44CA7484537}" destId="{4E57346A-1FB9-40EE-B8DB-1BAB3E0AE87C}" srcOrd="1" destOrd="0" presId="urn:microsoft.com/office/officeart/2005/8/layout/lProcess2"/>
    <dgm:cxn modelId="{833DD261-DFC5-4F4E-B76E-D2C86C745C33}" type="presOf" srcId="{D6F88643-1ED1-4199-885E-37C9169DBDB1}" destId="{D07AB29A-E23C-4CB7-9C40-376C4ADD80A1}" srcOrd="0" destOrd="0" presId="urn:microsoft.com/office/officeart/2005/8/layout/lProcess2"/>
    <dgm:cxn modelId="{B9A31E4E-B4F3-47C2-AF9B-0F60D8F5DAF0}" srcId="{A3039AA0-6881-457C-9F81-171E5F2CFF04}" destId="{6775BADE-2DBC-4062-8A6A-29B70745DE9B}" srcOrd="0" destOrd="0" parTransId="{6955D45D-1ED3-4B92-A3AE-D83A3C7BB624}" sibTransId="{73EA357E-D4D6-4204-B5B8-626BEA8B2B80}"/>
    <dgm:cxn modelId="{24D10A9A-FBB2-4AB8-94DF-388D73394489}" type="presOf" srcId="{D6F88643-1ED1-4199-885E-37C9169DBDB1}" destId="{91CE30DE-C8A9-419C-BE57-0A0BBF279991}" srcOrd="1" destOrd="0" presId="urn:microsoft.com/office/officeart/2005/8/layout/lProcess2"/>
    <dgm:cxn modelId="{7ACE89A3-7F0C-4D9B-9B76-61131A74190B}" type="presOf" srcId="{48C5D5F6-5D9E-41D5-8208-B4107643344B}" destId="{E1B05951-EF31-4758-BA25-1797B6A2E274}" srcOrd="0" destOrd="0" presId="urn:microsoft.com/office/officeart/2005/8/layout/lProcess2"/>
    <dgm:cxn modelId="{F0D6F8A9-4190-456C-9E18-4E031F9CDB8B}" srcId="{D6F88643-1ED1-4199-885E-37C9169DBDB1}" destId="{1E254595-00D2-4076-96CE-DD530D44D2A7}" srcOrd="0" destOrd="0" parTransId="{94D9DD3C-650A-4BD7-A364-3859670481C3}" sibTransId="{017E11F1-056F-4233-BF04-EE9BF3D9781E}"/>
    <dgm:cxn modelId="{B13235AB-0C4E-40B3-8F40-2585D3231E51}" type="presOf" srcId="{A3039AA0-6881-457C-9F81-171E5F2CFF04}" destId="{D5C0F6D0-67F0-4C45-B475-C7CEC51C18BE}" srcOrd="0" destOrd="0" presId="urn:microsoft.com/office/officeart/2005/8/layout/lProcess2"/>
    <dgm:cxn modelId="{FBD04BB3-56B4-4E2E-9CCE-B1FBA0B92A0A}" srcId="{D2CE865E-8CCF-429A-A803-B44CA7484537}" destId="{48C5D5F6-5D9E-41D5-8208-B4107643344B}" srcOrd="0" destOrd="0" parTransId="{3745AC4D-B2B2-4E17-AC5F-FF376B6A0E77}" sibTransId="{2406F0BC-6BCD-4AEA-9A11-A7CE8E46EBE6}"/>
    <dgm:cxn modelId="{D0453BB6-8CA7-41DA-AEEE-0A85852A811B}" type="presOf" srcId="{D2CE865E-8CCF-429A-A803-B44CA7484537}" destId="{B8E80059-7753-4292-BEE2-00EF08B957DE}" srcOrd="0" destOrd="0" presId="urn:microsoft.com/office/officeart/2005/8/layout/lProcess2"/>
    <dgm:cxn modelId="{5DAF0EC9-58E7-44B2-AD2F-7FC185E5F8CB}" srcId="{28665C54-B8D6-4C98-B17E-4F0FC89317F0}" destId="{A3039AA0-6881-457C-9F81-171E5F2CFF04}" srcOrd="0" destOrd="0" parTransId="{9040F565-1AC8-4852-A794-212830E00DA4}" sibTransId="{E92AFB24-8C3A-47F1-A122-652674A63C9F}"/>
    <dgm:cxn modelId="{13CDC5C9-E7FF-460C-B649-7E54EE66F78A}" type="presOf" srcId="{1E254595-00D2-4076-96CE-DD530D44D2A7}" destId="{2E34079D-27D5-48C7-A62C-2E8AAB1D3AF4}" srcOrd="0" destOrd="0" presId="urn:microsoft.com/office/officeart/2005/8/layout/lProcess2"/>
    <dgm:cxn modelId="{00DE06D3-A5C0-465F-AA38-869CAA9A4E7D}" type="presOf" srcId="{A3039AA0-6881-457C-9F81-171E5F2CFF04}" destId="{AE5878B9-527B-414D-A7C0-251FE06F94F4}" srcOrd="1" destOrd="0" presId="urn:microsoft.com/office/officeart/2005/8/layout/lProcess2"/>
    <dgm:cxn modelId="{31F93BD5-AF28-418A-A1CB-7FB529996CEF}" srcId="{28665C54-B8D6-4C98-B17E-4F0FC89317F0}" destId="{D6F88643-1ED1-4199-885E-37C9169DBDB1}" srcOrd="1" destOrd="0" parTransId="{A9D82CD7-E580-4A50-A1C3-7BD1B61A183A}" sibTransId="{196BD2F8-364B-444F-949E-E8FFDAF4B1A5}"/>
    <dgm:cxn modelId="{076EDDD6-53AA-4109-B28D-614CF3AF3FEF}" type="presOf" srcId="{6775BADE-2DBC-4062-8A6A-29B70745DE9B}" destId="{0D50CC20-32FF-4B06-97FC-92D35B4FB189}" srcOrd="0" destOrd="0" presId="urn:microsoft.com/office/officeart/2005/8/layout/lProcess2"/>
    <dgm:cxn modelId="{D944E4E7-3ABA-4931-AA77-91628A4283E1}" srcId="{28665C54-B8D6-4C98-B17E-4F0FC89317F0}" destId="{D2CE865E-8CCF-429A-A803-B44CA7484537}" srcOrd="2" destOrd="0" parTransId="{3CD7E4D3-8EE5-4666-976F-139B12271040}" sibTransId="{922CE52F-424A-40CD-85FC-BA00496F69AC}"/>
    <dgm:cxn modelId="{B90A0146-1A30-4535-AFBB-0A036BCCBB65}" type="presParOf" srcId="{50B92D80-702F-4183-BEF9-709958B0644E}" destId="{4CABD9DC-6CFB-477A-8FB7-CF6BC9122911}" srcOrd="0" destOrd="0" presId="urn:microsoft.com/office/officeart/2005/8/layout/lProcess2"/>
    <dgm:cxn modelId="{56F653FC-F000-40A1-BE7D-343AA4D6C559}" type="presParOf" srcId="{4CABD9DC-6CFB-477A-8FB7-CF6BC9122911}" destId="{D5C0F6D0-67F0-4C45-B475-C7CEC51C18BE}" srcOrd="0" destOrd="0" presId="urn:microsoft.com/office/officeart/2005/8/layout/lProcess2"/>
    <dgm:cxn modelId="{7729903E-6713-4709-BFA3-20469D26853F}" type="presParOf" srcId="{4CABD9DC-6CFB-477A-8FB7-CF6BC9122911}" destId="{AE5878B9-527B-414D-A7C0-251FE06F94F4}" srcOrd="1" destOrd="0" presId="urn:microsoft.com/office/officeart/2005/8/layout/lProcess2"/>
    <dgm:cxn modelId="{D0F3BBF2-BAB3-43F1-A224-897F5CA89EE8}" type="presParOf" srcId="{4CABD9DC-6CFB-477A-8FB7-CF6BC9122911}" destId="{A549A1A2-07D0-44E6-99B0-05CFAB5470AC}" srcOrd="2" destOrd="0" presId="urn:microsoft.com/office/officeart/2005/8/layout/lProcess2"/>
    <dgm:cxn modelId="{B777C912-83C4-412D-872C-A8B444EDF98C}" type="presParOf" srcId="{A549A1A2-07D0-44E6-99B0-05CFAB5470AC}" destId="{ACB72E77-417F-43BD-A9E5-A8C357FF8639}" srcOrd="0" destOrd="0" presId="urn:microsoft.com/office/officeart/2005/8/layout/lProcess2"/>
    <dgm:cxn modelId="{61E2FFD6-5ECB-4CE4-AF98-26C1769DBE88}" type="presParOf" srcId="{ACB72E77-417F-43BD-A9E5-A8C357FF8639}" destId="{0D50CC20-32FF-4B06-97FC-92D35B4FB189}" srcOrd="0" destOrd="0" presId="urn:microsoft.com/office/officeart/2005/8/layout/lProcess2"/>
    <dgm:cxn modelId="{F7E734A5-A78E-4002-9E81-655AA58296BE}" type="presParOf" srcId="{50B92D80-702F-4183-BEF9-709958B0644E}" destId="{B9D680BF-05FF-49BD-A69C-A73AF20B198E}" srcOrd="1" destOrd="0" presId="urn:microsoft.com/office/officeart/2005/8/layout/lProcess2"/>
    <dgm:cxn modelId="{3F490AAB-FD0E-4639-9550-C5B4D7CA3CF5}" type="presParOf" srcId="{50B92D80-702F-4183-BEF9-709958B0644E}" destId="{6B87EAA6-01FF-4AE7-945E-D033B9FF74AD}" srcOrd="2" destOrd="0" presId="urn:microsoft.com/office/officeart/2005/8/layout/lProcess2"/>
    <dgm:cxn modelId="{AF03A84D-54A8-4F1C-A269-597298990083}" type="presParOf" srcId="{6B87EAA6-01FF-4AE7-945E-D033B9FF74AD}" destId="{D07AB29A-E23C-4CB7-9C40-376C4ADD80A1}" srcOrd="0" destOrd="0" presId="urn:microsoft.com/office/officeart/2005/8/layout/lProcess2"/>
    <dgm:cxn modelId="{9E7EEF19-1058-404F-A06D-20297D689C87}" type="presParOf" srcId="{6B87EAA6-01FF-4AE7-945E-D033B9FF74AD}" destId="{91CE30DE-C8A9-419C-BE57-0A0BBF279991}" srcOrd="1" destOrd="0" presId="urn:microsoft.com/office/officeart/2005/8/layout/lProcess2"/>
    <dgm:cxn modelId="{3C6D8161-515D-4AC3-AB75-4048B02D61BF}" type="presParOf" srcId="{6B87EAA6-01FF-4AE7-945E-D033B9FF74AD}" destId="{80DD0C96-0CD1-4A83-8727-59CC5463A60E}" srcOrd="2" destOrd="0" presId="urn:microsoft.com/office/officeart/2005/8/layout/lProcess2"/>
    <dgm:cxn modelId="{E8919511-EA0D-4ABF-96F2-C9EAA0F9EBC1}" type="presParOf" srcId="{80DD0C96-0CD1-4A83-8727-59CC5463A60E}" destId="{AEF9D8F1-C744-4CB3-9191-2DB1C9BFCC00}" srcOrd="0" destOrd="0" presId="urn:microsoft.com/office/officeart/2005/8/layout/lProcess2"/>
    <dgm:cxn modelId="{D4C28402-DD65-411C-B840-0521828E5A23}" type="presParOf" srcId="{AEF9D8F1-C744-4CB3-9191-2DB1C9BFCC00}" destId="{2E34079D-27D5-48C7-A62C-2E8AAB1D3AF4}" srcOrd="0" destOrd="0" presId="urn:microsoft.com/office/officeart/2005/8/layout/lProcess2"/>
    <dgm:cxn modelId="{C96B4965-6A46-41AD-8586-B5DDA56A6F31}" type="presParOf" srcId="{50B92D80-702F-4183-BEF9-709958B0644E}" destId="{DE341089-C725-4D71-868B-CAAE52E50BC1}" srcOrd="3" destOrd="0" presId="urn:microsoft.com/office/officeart/2005/8/layout/lProcess2"/>
    <dgm:cxn modelId="{EB5ABA2E-50C2-4C30-82A5-2B10AB7CAA0D}" type="presParOf" srcId="{50B92D80-702F-4183-BEF9-709958B0644E}" destId="{421DDABC-2BC3-406B-AB4D-F4E3D99D03D0}" srcOrd="4" destOrd="0" presId="urn:microsoft.com/office/officeart/2005/8/layout/lProcess2"/>
    <dgm:cxn modelId="{A2A7957C-E495-474E-A7D6-4C929CDF0D09}" type="presParOf" srcId="{421DDABC-2BC3-406B-AB4D-F4E3D99D03D0}" destId="{B8E80059-7753-4292-BEE2-00EF08B957DE}" srcOrd="0" destOrd="0" presId="urn:microsoft.com/office/officeart/2005/8/layout/lProcess2"/>
    <dgm:cxn modelId="{FF46A8A8-5020-4F83-8623-AF9EB59C5351}" type="presParOf" srcId="{421DDABC-2BC3-406B-AB4D-F4E3D99D03D0}" destId="{4E57346A-1FB9-40EE-B8DB-1BAB3E0AE87C}" srcOrd="1" destOrd="0" presId="urn:microsoft.com/office/officeart/2005/8/layout/lProcess2"/>
    <dgm:cxn modelId="{A9C3D32F-B978-4260-A170-B4CD2F199AF9}" type="presParOf" srcId="{421DDABC-2BC3-406B-AB4D-F4E3D99D03D0}" destId="{F7495AFA-787A-4175-A0AA-BC5892A72ED2}" srcOrd="2" destOrd="0" presId="urn:microsoft.com/office/officeart/2005/8/layout/lProcess2"/>
    <dgm:cxn modelId="{45BB1E52-4F9D-4752-A96C-26C150CDA9CA}" type="presParOf" srcId="{F7495AFA-787A-4175-A0AA-BC5892A72ED2}" destId="{FC096CE5-CE6D-4F0A-9F6C-69B277E9172F}" srcOrd="0" destOrd="0" presId="urn:microsoft.com/office/officeart/2005/8/layout/lProcess2"/>
    <dgm:cxn modelId="{C43959A3-4294-4D4B-BB39-B4DABB321600}" type="presParOf" srcId="{FC096CE5-CE6D-4F0A-9F6C-69B277E9172F}" destId="{E1B05951-EF31-4758-BA25-1797B6A2E27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2BCA8D7-8A27-423A-A1AD-AD623B6BDA8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99BE251-95E4-47FF-96AC-20F712B40F15}">
      <dgm:prSet/>
      <dgm:spPr>
        <a:solidFill>
          <a:schemeClr val="tx2"/>
        </a:solidFill>
      </dgm:spPr>
      <dgm:t>
        <a:bodyPr/>
        <a:lstStyle/>
        <a:p>
          <a:r>
            <a:rPr lang="en-US" baseline="0" dirty="0"/>
            <a:t>Survey of users</a:t>
          </a:r>
          <a:endParaRPr lang="en-US" dirty="0"/>
        </a:p>
      </dgm:t>
    </dgm:pt>
    <dgm:pt modelId="{D1E4996B-A38B-4CAC-9AAC-3BA8517C5C60}" type="parTrans" cxnId="{567AEFC4-8DE8-445C-BF6A-20EE606C26A5}">
      <dgm:prSet/>
      <dgm:spPr/>
      <dgm:t>
        <a:bodyPr/>
        <a:lstStyle/>
        <a:p>
          <a:endParaRPr lang="en-US"/>
        </a:p>
      </dgm:t>
    </dgm:pt>
    <dgm:pt modelId="{42B5F4A2-C01F-400C-AA6F-801DBF730476}" type="sibTrans" cxnId="{567AEFC4-8DE8-445C-BF6A-20EE606C26A5}">
      <dgm:prSet/>
      <dgm:spPr/>
      <dgm:t>
        <a:bodyPr/>
        <a:lstStyle/>
        <a:p>
          <a:endParaRPr lang="en-US"/>
        </a:p>
      </dgm:t>
    </dgm:pt>
    <dgm:pt modelId="{5449A426-BEF9-4A7F-8D8E-4C4E04619DA1}">
      <dgm:prSet/>
      <dgm:spPr>
        <a:solidFill>
          <a:schemeClr val="accent2">
            <a:lumMod val="10000"/>
            <a:lumOff val="90000"/>
            <a:alpha val="90000"/>
          </a:schemeClr>
        </a:solidFill>
        <a:ln w="19050">
          <a:solidFill>
            <a:schemeClr val="tx2">
              <a:alpha val="90000"/>
            </a:schemeClr>
          </a:solidFill>
        </a:ln>
      </dgm:spPr>
      <dgm:t>
        <a:bodyPr/>
        <a:lstStyle/>
        <a:p>
          <a:r>
            <a:rPr lang="en-US" baseline="0" dirty="0"/>
            <a:t>to determine what information users need related to revenue and expense transactions in the scope of the revenue and expense recognition project to make decisions or assess accountability.</a:t>
          </a:r>
          <a:endParaRPr lang="en-US" dirty="0"/>
        </a:p>
      </dgm:t>
    </dgm:pt>
    <dgm:pt modelId="{4611FBFB-4A9C-4C02-BA57-BBEB81CDB26A}" type="parTrans" cxnId="{1ABB1035-42D7-434F-A016-4F86389886FB}">
      <dgm:prSet/>
      <dgm:spPr/>
      <dgm:t>
        <a:bodyPr/>
        <a:lstStyle/>
        <a:p>
          <a:endParaRPr lang="en-US"/>
        </a:p>
      </dgm:t>
    </dgm:pt>
    <dgm:pt modelId="{4916225A-2E98-4F6E-BC4C-D6BB1E357FCE}" type="sibTrans" cxnId="{1ABB1035-42D7-434F-A016-4F86389886FB}">
      <dgm:prSet/>
      <dgm:spPr/>
      <dgm:t>
        <a:bodyPr/>
        <a:lstStyle/>
        <a:p>
          <a:endParaRPr lang="en-US"/>
        </a:p>
      </dgm:t>
    </dgm:pt>
    <dgm:pt modelId="{3A326F1B-CC5D-43D6-A0BF-CA3F759F364F}">
      <dgm:prSet/>
      <dgm:spPr>
        <a:solidFill>
          <a:schemeClr val="tx2"/>
        </a:solidFill>
      </dgm:spPr>
      <dgm:t>
        <a:bodyPr/>
        <a:lstStyle/>
        <a:p>
          <a:r>
            <a:rPr lang="en-US" baseline="0"/>
            <a:t>Focus groups</a:t>
          </a:r>
          <a:endParaRPr lang="en-US"/>
        </a:p>
      </dgm:t>
    </dgm:pt>
    <dgm:pt modelId="{683C813D-535E-44A9-B9D8-2B6E8455CA04}" type="parTrans" cxnId="{3E0D285E-7743-40E2-BC6C-825B8F41722C}">
      <dgm:prSet/>
      <dgm:spPr/>
      <dgm:t>
        <a:bodyPr/>
        <a:lstStyle/>
        <a:p>
          <a:endParaRPr lang="en-US"/>
        </a:p>
      </dgm:t>
    </dgm:pt>
    <dgm:pt modelId="{33442203-B383-4D7F-B1E3-C74D418ADE79}" type="sibTrans" cxnId="{3E0D285E-7743-40E2-BC6C-825B8F41722C}">
      <dgm:prSet/>
      <dgm:spPr/>
      <dgm:t>
        <a:bodyPr/>
        <a:lstStyle/>
        <a:p>
          <a:endParaRPr lang="en-US"/>
        </a:p>
      </dgm:t>
    </dgm:pt>
    <dgm:pt modelId="{5F57FECD-BA20-4F01-9C92-8CA08423B4D4}">
      <dgm:prSet/>
      <dgm:spPr>
        <a:solidFill>
          <a:schemeClr val="accent2">
            <a:lumMod val="10000"/>
            <a:lumOff val="90000"/>
            <a:alpha val="90000"/>
          </a:schemeClr>
        </a:solidFill>
        <a:ln w="19050">
          <a:solidFill>
            <a:schemeClr val="tx2">
              <a:alpha val="90000"/>
            </a:schemeClr>
          </a:solidFill>
        </a:ln>
      </dgm:spPr>
      <dgm:t>
        <a:bodyPr/>
        <a:lstStyle/>
        <a:p>
          <a:r>
            <a:rPr lang="en-US" baseline="0"/>
            <a:t>to further discuss the types of information identified in the user survey as being needed.</a:t>
          </a:r>
          <a:endParaRPr lang="en-US"/>
        </a:p>
      </dgm:t>
    </dgm:pt>
    <dgm:pt modelId="{CA8C22F2-093D-4177-A325-2551558C4028}" type="parTrans" cxnId="{22CCD486-7DED-47BC-9668-1D62888C2BB6}">
      <dgm:prSet/>
      <dgm:spPr/>
      <dgm:t>
        <a:bodyPr/>
        <a:lstStyle/>
        <a:p>
          <a:endParaRPr lang="en-US"/>
        </a:p>
      </dgm:t>
    </dgm:pt>
    <dgm:pt modelId="{B51EB20A-81E8-4658-B7FF-B932A426D200}" type="sibTrans" cxnId="{22CCD486-7DED-47BC-9668-1D62888C2BB6}">
      <dgm:prSet/>
      <dgm:spPr/>
      <dgm:t>
        <a:bodyPr/>
        <a:lstStyle/>
        <a:p>
          <a:endParaRPr lang="en-US"/>
        </a:p>
      </dgm:t>
    </dgm:pt>
    <dgm:pt modelId="{949323BB-0E86-4529-BC7A-D9EF463A6F1F}" type="pres">
      <dgm:prSet presAssocID="{E2BCA8D7-8A27-423A-A1AD-AD623B6BDA89}" presName="Name0" presStyleCnt="0">
        <dgm:presLayoutVars>
          <dgm:dir/>
          <dgm:animLvl val="lvl"/>
          <dgm:resizeHandles val="exact"/>
        </dgm:presLayoutVars>
      </dgm:prSet>
      <dgm:spPr/>
    </dgm:pt>
    <dgm:pt modelId="{6A2C1A0B-BB8D-4DD3-AA4E-8CD3E983CBAA}" type="pres">
      <dgm:prSet presAssocID="{399BE251-95E4-47FF-96AC-20F712B40F15}" presName="linNode" presStyleCnt="0"/>
      <dgm:spPr/>
    </dgm:pt>
    <dgm:pt modelId="{0C8EF03F-344E-41C7-AAC5-FB9D49F4EE10}" type="pres">
      <dgm:prSet presAssocID="{399BE251-95E4-47FF-96AC-20F712B40F15}" presName="parentText" presStyleLbl="node1" presStyleIdx="0" presStyleCnt="2">
        <dgm:presLayoutVars>
          <dgm:chMax val="1"/>
          <dgm:bulletEnabled val="1"/>
        </dgm:presLayoutVars>
      </dgm:prSet>
      <dgm:spPr/>
    </dgm:pt>
    <dgm:pt modelId="{968AE3B8-18ED-4817-B292-061D85021247}" type="pres">
      <dgm:prSet presAssocID="{399BE251-95E4-47FF-96AC-20F712B40F15}" presName="descendantText" presStyleLbl="alignAccFollowNode1" presStyleIdx="0" presStyleCnt="2">
        <dgm:presLayoutVars>
          <dgm:bulletEnabled val="1"/>
        </dgm:presLayoutVars>
      </dgm:prSet>
      <dgm:spPr/>
    </dgm:pt>
    <dgm:pt modelId="{69B11847-3A47-453A-AF0D-267D86C3C907}" type="pres">
      <dgm:prSet presAssocID="{42B5F4A2-C01F-400C-AA6F-801DBF730476}" presName="sp" presStyleCnt="0"/>
      <dgm:spPr/>
    </dgm:pt>
    <dgm:pt modelId="{8B41A7CE-DB76-45C6-B3DE-B185548997EB}" type="pres">
      <dgm:prSet presAssocID="{3A326F1B-CC5D-43D6-A0BF-CA3F759F364F}" presName="linNode" presStyleCnt="0"/>
      <dgm:spPr/>
    </dgm:pt>
    <dgm:pt modelId="{AE45E107-D5AB-46E0-AAB5-C9F057C238FC}" type="pres">
      <dgm:prSet presAssocID="{3A326F1B-CC5D-43D6-A0BF-CA3F759F364F}" presName="parentText" presStyleLbl="node1" presStyleIdx="1" presStyleCnt="2">
        <dgm:presLayoutVars>
          <dgm:chMax val="1"/>
          <dgm:bulletEnabled val="1"/>
        </dgm:presLayoutVars>
      </dgm:prSet>
      <dgm:spPr/>
    </dgm:pt>
    <dgm:pt modelId="{1D19DBC4-61FB-4D0D-B9BA-ABCEFFC37D9C}" type="pres">
      <dgm:prSet presAssocID="{3A326F1B-CC5D-43D6-A0BF-CA3F759F364F}" presName="descendantText" presStyleLbl="alignAccFollowNode1" presStyleIdx="1" presStyleCnt="2">
        <dgm:presLayoutVars>
          <dgm:bulletEnabled val="1"/>
        </dgm:presLayoutVars>
      </dgm:prSet>
      <dgm:spPr/>
    </dgm:pt>
  </dgm:ptLst>
  <dgm:cxnLst>
    <dgm:cxn modelId="{90A24C04-0E58-47FA-BA3C-85D4A0C983A9}" type="presOf" srcId="{3A326F1B-CC5D-43D6-A0BF-CA3F759F364F}" destId="{AE45E107-D5AB-46E0-AAB5-C9F057C238FC}" srcOrd="0" destOrd="0" presId="urn:microsoft.com/office/officeart/2005/8/layout/vList5"/>
    <dgm:cxn modelId="{1ABB1035-42D7-434F-A016-4F86389886FB}" srcId="{399BE251-95E4-47FF-96AC-20F712B40F15}" destId="{5449A426-BEF9-4A7F-8D8E-4C4E04619DA1}" srcOrd="0" destOrd="0" parTransId="{4611FBFB-4A9C-4C02-BA57-BBEB81CDB26A}" sibTransId="{4916225A-2E98-4F6E-BC4C-D6BB1E357FCE}"/>
    <dgm:cxn modelId="{3E0D285E-7743-40E2-BC6C-825B8F41722C}" srcId="{E2BCA8D7-8A27-423A-A1AD-AD623B6BDA89}" destId="{3A326F1B-CC5D-43D6-A0BF-CA3F759F364F}" srcOrd="1" destOrd="0" parTransId="{683C813D-535E-44A9-B9D8-2B6E8455CA04}" sibTransId="{33442203-B383-4D7F-B1E3-C74D418ADE79}"/>
    <dgm:cxn modelId="{319AA841-E8E1-44F8-B867-960AA021C7C6}" type="presOf" srcId="{5449A426-BEF9-4A7F-8D8E-4C4E04619DA1}" destId="{968AE3B8-18ED-4817-B292-061D85021247}" srcOrd="0" destOrd="0" presId="urn:microsoft.com/office/officeart/2005/8/layout/vList5"/>
    <dgm:cxn modelId="{22CCD486-7DED-47BC-9668-1D62888C2BB6}" srcId="{3A326F1B-CC5D-43D6-A0BF-CA3F759F364F}" destId="{5F57FECD-BA20-4F01-9C92-8CA08423B4D4}" srcOrd="0" destOrd="0" parTransId="{CA8C22F2-093D-4177-A325-2551558C4028}" sibTransId="{B51EB20A-81E8-4658-B7FF-B932A426D200}"/>
    <dgm:cxn modelId="{20D6FBA6-4639-44E0-ABFD-828D7C6FBD67}" type="presOf" srcId="{5F57FECD-BA20-4F01-9C92-8CA08423B4D4}" destId="{1D19DBC4-61FB-4D0D-B9BA-ABCEFFC37D9C}" srcOrd="0" destOrd="0" presId="urn:microsoft.com/office/officeart/2005/8/layout/vList5"/>
    <dgm:cxn modelId="{C70974BB-2378-4C46-86BC-6E2D6F2539D9}" type="presOf" srcId="{E2BCA8D7-8A27-423A-A1AD-AD623B6BDA89}" destId="{949323BB-0E86-4529-BC7A-D9EF463A6F1F}" srcOrd="0" destOrd="0" presId="urn:microsoft.com/office/officeart/2005/8/layout/vList5"/>
    <dgm:cxn modelId="{567AEFC4-8DE8-445C-BF6A-20EE606C26A5}" srcId="{E2BCA8D7-8A27-423A-A1AD-AD623B6BDA89}" destId="{399BE251-95E4-47FF-96AC-20F712B40F15}" srcOrd="0" destOrd="0" parTransId="{D1E4996B-A38B-4CAC-9AAC-3BA8517C5C60}" sibTransId="{42B5F4A2-C01F-400C-AA6F-801DBF730476}"/>
    <dgm:cxn modelId="{6E6A98C5-ADD2-490B-B378-5787120EBFED}" type="presOf" srcId="{399BE251-95E4-47FF-96AC-20F712B40F15}" destId="{0C8EF03F-344E-41C7-AAC5-FB9D49F4EE10}" srcOrd="0" destOrd="0" presId="urn:microsoft.com/office/officeart/2005/8/layout/vList5"/>
    <dgm:cxn modelId="{A9F1CC80-E886-4029-9D34-EE1A257C9E3E}" type="presParOf" srcId="{949323BB-0E86-4529-BC7A-D9EF463A6F1F}" destId="{6A2C1A0B-BB8D-4DD3-AA4E-8CD3E983CBAA}" srcOrd="0" destOrd="0" presId="urn:microsoft.com/office/officeart/2005/8/layout/vList5"/>
    <dgm:cxn modelId="{515CEA74-DC83-4BC1-B0AF-8C6D071D3C63}" type="presParOf" srcId="{6A2C1A0B-BB8D-4DD3-AA4E-8CD3E983CBAA}" destId="{0C8EF03F-344E-41C7-AAC5-FB9D49F4EE10}" srcOrd="0" destOrd="0" presId="urn:microsoft.com/office/officeart/2005/8/layout/vList5"/>
    <dgm:cxn modelId="{62BA51EA-4DF2-4D8E-8342-3E965ABD8E88}" type="presParOf" srcId="{6A2C1A0B-BB8D-4DD3-AA4E-8CD3E983CBAA}" destId="{968AE3B8-18ED-4817-B292-061D85021247}" srcOrd="1" destOrd="0" presId="urn:microsoft.com/office/officeart/2005/8/layout/vList5"/>
    <dgm:cxn modelId="{5C72E4C5-D083-46E4-824B-D29837770756}" type="presParOf" srcId="{949323BB-0E86-4529-BC7A-D9EF463A6F1F}" destId="{69B11847-3A47-453A-AF0D-267D86C3C907}" srcOrd="1" destOrd="0" presId="urn:microsoft.com/office/officeart/2005/8/layout/vList5"/>
    <dgm:cxn modelId="{3875FF0B-579B-45F8-9A87-22482B66E435}" type="presParOf" srcId="{949323BB-0E86-4529-BC7A-D9EF463A6F1F}" destId="{8B41A7CE-DB76-45C6-B3DE-B185548997EB}" srcOrd="2" destOrd="0" presId="urn:microsoft.com/office/officeart/2005/8/layout/vList5"/>
    <dgm:cxn modelId="{D6286521-C8DD-4F0D-900B-6AE92032FA07}" type="presParOf" srcId="{8B41A7CE-DB76-45C6-B3DE-B185548997EB}" destId="{AE45E107-D5AB-46E0-AAB5-C9F057C238FC}" srcOrd="0" destOrd="0" presId="urn:microsoft.com/office/officeart/2005/8/layout/vList5"/>
    <dgm:cxn modelId="{B530F1A0-75B7-4643-B3AC-125A9F0C804E}" type="presParOf" srcId="{8B41A7CE-DB76-45C6-B3DE-B185548997EB}" destId="{1D19DBC4-61FB-4D0D-B9BA-ABCEFFC37D9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457CE84-B6B1-48E6-95BA-9B006A935E4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5B42428-7D56-49F3-BD3A-5BF48EB0EF28}">
      <dgm:prSet custT="1"/>
      <dgm:spPr>
        <a:solidFill>
          <a:schemeClr val="tx2"/>
        </a:solidFill>
        <a:ln w="28575">
          <a:solidFill>
            <a:schemeClr val="tx2"/>
          </a:solidFill>
        </a:ln>
      </dgm:spPr>
      <dgm:t>
        <a:bodyPr/>
        <a:lstStyle/>
        <a:p>
          <a:r>
            <a:rPr lang="en-US" sz="2800" b="1" baseline="0" dirty="0">
              <a:latin typeface="+mj-lt"/>
            </a:rPr>
            <a:t>Pre‑agenda research </a:t>
          </a:r>
          <a:br>
            <a:rPr lang="en-US" sz="2800" b="1" baseline="0" dirty="0">
              <a:latin typeface="+mj-lt"/>
            </a:rPr>
          </a:br>
          <a:r>
            <a:rPr lang="en-US" sz="2800" b="1" baseline="0" dirty="0">
              <a:latin typeface="+mj-lt"/>
            </a:rPr>
            <a:t>(Pension &amp; OPEB footnotes)</a:t>
          </a:r>
          <a:endParaRPr lang="en-US" sz="2800" b="1" dirty="0">
            <a:latin typeface="+mj-lt"/>
          </a:endParaRPr>
        </a:p>
      </dgm:t>
    </dgm:pt>
    <dgm:pt modelId="{F2CC0DCE-8993-4759-AF09-32A8924880D9}" type="parTrans" cxnId="{56A8CA93-87C2-44A6-BD47-CCC7E52C4762}">
      <dgm:prSet/>
      <dgm:spPr/>
      <dgm:t>
        <a:bodyPr/>
        <a:lstStyle/>
        <a:p>
          <a:endParaRPr lang="en-US"/>
        </a:p>
      </dgm:t>
    </dgm:pt>
    <dgm:pt modelId="{37BA100B-B385-45C5-AC2B-F802F549076C}" type="sibTrans" cxnId="{56A8CA93-87C2-44A6-BD47-CCC7E52C4762}">
      <dgm:prSet/>
      <dgm:spPr/>
      <dgm:t>
        <a:bodyPr/>
        <a:lstStyle/>
        <a:p>
          <a:endParaRPr lang="en-US"/>
        </a:p>
      </dgm:t>
    </dgm:pt>
    <dgm:pt modelId="{176B6D26-1FF2-4F2E-85AA-7575278C160C}">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Objective: evaluate required note disclosures in GASB 67/68/74/75 through the Concepts Statement No. 7 framework.</a:t>
          </a:r>
          <a:endParaRPr lang="en-US" sz="2000" dirty="0"/>
        </a:p>
      </dgm:t>
    </dgm:pt>
    <dgm:pt modelId="{AC04ACDC-B302-444D-A202-A927571577B1}" type="parTrans" cxnId="{09710CE0-97F6-4858-B68B-43D024A46984}">
      <dgm:prSet/>
      <dgm:spPr/>
      <dgm:t>
        <a:bodyPr/>
        <a:lstStyle/>
        <a:p>
          <a:endParaRPr lang="en-US"/>
        </a:p>
      </dgm:t>
    </dgm:pt>
    <dgm:pt modelId="{9E1238B1-4D04-4425-9271-43246AA6E8B2}" type="sibTrans" cxnId="{09710CE0-97F6-4858-B68B-43D024A46984}">
      <dgm:prSet/>
      <dgm:spPr/>
      <dgm:t>
        <a:bodyPr/>
        <a:lstStyle/>
        <a:p>
          <a:endParaRPr lang="en-US"/>
        </a:p>
      </dgm:t>
    </dgm:pt>
    <dgm:pt modelId="{93393C0E-F205-4F21-9B0E-7622702E6809}">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Status: added to the research agenda in April 2025; staff summary is informational; decisions tentative.</a:t>
          </a:r>
          <a:r>
            <a:rPr lang="en-US" sz="2000" baseline="0" dirty="0"/>
            <a:t> </a:t>
          </a:r>
          <a:endParaRPr lang="en-US" sz="2000" dirty="0"/>
        </a:p>
      </dgm:t>
    </dgm:pt>
    <dgm:pt modelId="{F98890D9-2B07-4155-ACC4-34DF48C1C519}" type="parTrans" cxnId="{566D1F1F-98A0-45ED-8EDA-7AB25F6D2180}">
      <dgm:prSet/>
      <dgm:spPr/>
      <dgm:t>
        <a:bodyPr/>
        <a:lstStyle/>
        <a:p>
          <a:endParaRPr lang="en-US"/>
        </a:p>
      </dgm:t>
    </dgm:pt>
    <dgm:pt modelId="{CFCD0D1F-2334-4084-983B-F54DD01B90D0}" type="sibTrans" cxnId="{566D1F1F-98A0-45ED-8EDA-7AB25F6D2180}">
      <dgm:prSet/>
      <dgm:spPr/>
      <dgm:t>
        <a:bodyPr/>
        <a:lstStyle/>
        <a:p>
          <a:endParaRPr lang="en-US"/>
        </a:p>
      </dgm:t>
    </dgm:pt>
    <dgm:pt modelId="{2995436C-6A7A-44CD-8C68-4DCFAECA5835}">
      <dgm:prSet custT="1"/>
      <dgm:spPr>
        <a:solidFill>
          <a:schemeClr val="tx2"/>
        </a:solidFill>
        <a:ln w="28575">
          <a:solidFill>
            <a:schemeClr val="tx2"/>
          </a:solidFill>
        </a:ln>
      </dgm:spPr>
      <dgm:t>
        <a:bodyPr/>
        <a:lstStyle/>
        <a:p>
          <a:r>
            <a:rPr lang="en-US" sz="2800" b="1" baseline="0" dirty="0">
              <a:latin typeface="+mj-lt"/>
            </a:rPr>
            <a:t>Concepts Statement No. 7 (Notes disclosures)</a:t>
          </a:r>
          <a:endParaRPr lang="en-US" sz="2800" b="1" dirty="0">
            <a:latin typeface="+mj-lt"/>
          </a:endParaRPr>
        </a:p>
      </dgm:t>
    </dgm:pt>
    <dgm:pt modelId="{F207991A-8454-4534-B39C-47478D2BD67D}" type="parTrans" cxnId="{C6D15698-9358-4D9D-8F46-AD7B54E418B3}">
      <dgm:prSet/>
      <dgm:spPr/>
      <dgm:t>
        <a:bodyPr/>
        <a:lstStyle/>
        <a:p>
          <a:endParaRPr lang="en-US"/>
        </a:p>
      </dgm:t>
    </dgm:pt>
    <dgm:pt modelId="{00573C36-B3B2-4269-BF40-BF529CF253D4}" type="sibTrans" cxnId="{C6D15698-9358-4D9D-8F46-AD7B54E418B3}">
      <dgm:prSet/>
      <dgm:spPr/>
      <dgm:t>
        <a:bodyPr/>
        <a:lstStyle/>
        <a:p>
          <a:endParaRPr lang="en-US"/>
        </a:p>
      </dgm:t>
    </dgm:pt>
    <dgm:pt modelId="{4A20D76F-0653-4717-A02A-044C2CBCE266}">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Establishes a conceptual framework for notes; does not prescribe specific accounting standards. </a:t>
          </a:r>
          <a:endParaRPr lang="en-US" sz="2000" dirty="0"/>
        </a:p>
      </dgm:t>
    </dgm:pt>
    <dgm:pt modelId="{6D7479E9-FBE9-48EB-B5BD-FCD0D06EBFD2}" type="parTrans" cxnId="{0F5077BC-8826-4A71-922B-B15FF04A4D07}">
      <dgm:prSet/>
      <dgm:spPr/>
      <dgm:t>
        <a:bodyPr/>
        <a:lstStyle/>
        <a:p>
          <a:endParaRPr lang="en-US"/>
        </a:p>
      </dgm:t>
    </dgm:pt>
    <dgm:pt modelId="{D42675D5-6737-4383-AEC6-DC2D1200026E}" type="sibTrans" cxnId="{0F5077BC-8826-4A71-922B-B15FF04A4D07}">
      <dgm:prSet/>
      <dgm:spPr/>
      <dgm:t>
        <a:bodyPr/>
        <a:lstStyle/>
        <a:p>
          <a:endParaRPr lang="en-US"/>
        </a:p>
      </dgm:t>
    </dgm:pt>
    <dgm:pt modelId="{B1E377C9-AE31-4F6B-8A38-CD1CD4DCA3C9}">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Defines disclosure criteria (what belongs in notes / what doesn’t / and how important it should be—“essentiality”). </a:t>
          </a:r>
          <a:endParaRPr lang="en-US" sz="2000" dirty="0"/>
        </a:p>
      </dgm:t>
    </dgm:pt>
    <dgm:pt modelId="{C3A0087F-5B46-4FB3-8A35-F570AC43C1D8}" type="parTrans" cxnId="{A3B66964-2CD5-4F1D-A5EC-741342BFA1AA}">
      <dgm:prSet/>
      <dgm:spPr/>
      <dgm:t>
        <a:bodyPr/>
        <a:lstStyle/>
        <a:p>
          <a:endParaRPr lang="en-US"/>
        </a:p>
      </dgm:t>
    </dgm:pt>
    <dgm:pt modelId="{6E85A9D2-C1AB-4F39-9301-495ED352BA92}" type="sibTrans" cxnId="{A3B66964-2CD5-4F1D-A5EC-741342BFA1AA}">
      <dgm:prSet/>
      <dgm:spPr/>
      <dgm:t>
        <a:bodyPr/>
        <a:lstStyle/>
        <a:p>
          <a:endParaRPr lang="en-US"/>
        </a:p>
      </dgm:t>
    </dgm:pt>
    <dgm:pt modelId="{A29F41D7-C3CA-475B-9AB2-60EAB1468AD4}">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“Essential” info characteristics: meaningful effect on users’ analyses + used by a breadth/depth of users. </a:t>
          </a:r>
          <a:endParaRPr lang="en-US" sz="2000" dirty="0"/>
        </a:p>
      </dgm:t>
    </dgm:pt>
    <dgm:pt modelId="{421DC3D8-585E-4D26-8BAF-4F107E2A5CF1}" type="parTrans" cxnId="{ADF96732-11F8-430E-8BFA-EF43322BEC95}">
      <dgm:prSet/>
      <dgm:spPr/>
      <dgm:t>
        <a:bodyPr/>
        <a:lstStyle/>
        <a:p>
          <a:endParaRPr lang="en-US"/>
        </a:p>
      </dgm:t>
    </dgm:pt>
    <dgm:pt modelId="{D2CBBBD1-B728-4E72-B3CF-879B96B2C92B}" type="sibTrans" cxnId="{ADF96732-11F8-430E-8BFA-EF43322BEC95}">
      <dgm:prSet/>
      <dgm:spPr/>
      <dgm:t>
        <a:bodyPr/>
        <a:lstStyle/>
        <a:p>
          <a:endParaRPr lang="en-US"/>
        </a:p>
      </dgm:t>
    </dgm:pt>
    <dgm:pt modelId="{993D6EB6-DEF2-4CA9-AC41-D8AD576A18A1}">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Notes should correspond to the reporting units in the financial statements.</a:t>
          </a:r>
          <a:endParaRPr lang="en-US" sz="2000" dirty="0"/>
        </a:p>
      </dgm:t>
    </dgm:pt>
    <dgm:pt modelId="{36BD906E-17D0-4813-BDC7-83C592101512}" type="parTrans" cxnId="{047D9D14-8912-45F8-A077-B9447DF1814A}">
      <dgm:prSet/>
      <dgm:spPr/>
      <dgm:t>
        <a:bodyPr/>
        <a:lstStyle/>
        <a:p>
          <a:endParaRPr lang="en-US"/>
        </a:p>
      </dgm:t>
    </dgm:pt>
    <dgm:pt modelId="{E0AB34D8-C5AE-47F1-8495-E025D8CC44DB}" type="sibTrans" cxnId="{047D9D14-8912-45F8-A077-B9447DF1814A}">
      <dgm:prSet/>
      <dgm:spPr/>
      <dgm:t>
        <a:bodyPr/>
        <a:lstStyle/>
        <a:p>
          <a:endParaRPr lang="en-US"/>
        </a:p>
      </dgm:t>
    </dgm:pt>
    <dgm:pt modelId="{4F0CEF39-92CD-4928-9453-ADDA81925529}">
      <dgm:prSet custT="1"/>
      <dgm:spPr>
        <a:solidFill>
          <a:schemeClr val="accent2">
            <a:lumMod val="10000"/>
            <a:lumOff val="90000"/>
            <a:alpha val="90000"/>
          </a:schemeClr>
        </a:solidFill>
        <a:ln w="28575">
          <a:solidFill>
            <a:schemeClr val="tx2"/>
          </a:solidFill>
        </a:ln>
      </dgm:spPr>
      <dgm:t>
        <a:bodyPr/>
        <a:lstStyle/>
        <a:p>
          <a:pPr>
            <a:lnSpc>
              <a:spcPct val="100000"/>
            </a:lnSpc>
            <a:spcAft>
              <a:spcPts val="600"/>
            </a:spcAft>
          </a:pPr>
          <a:r>
            <a:rPr lang="en-US" sz="2000" baseline="0" dirty="0">
              <a:solidFill>
                <a:schemeClr val="tx2"/>
              </a:solidFill>
            </a:rPr>
            <a:t>Clear reminder: no current GAAP change until due‑process guidance is issued. </a:t>
          </a:r>
          <a:endParaRPr lang="en-US" sz="2000" dirty="0"/>
        </a:p>
      </dgm:t>
    </dgm:pt>
    <dgm:pt modelId="{18A0F2D7-26C5-4858-8ACC-93DE4D8EAA85}" type="parTrans" cxnId="{B436FC40-0BFD-4855-94DD-6B470D64AB9F}">
      <dgm:prSet/>
      <dgm:spPr/>
    </dgm:pt>
    <dgm:pt modelId="{188BC4EB-AF7D-4DA0-ABB2-2DD09F58C638}" type="sibTrans" cxnId="{B436FC40-0BFD-4855-94DD-6B470D64AB9F}">
      <dgm:prSet/>
      <dgm:spPr/>
    </dgm:pt>
    <dgm:pt modelId="{B1D78C12-C55A-4B43-86A4-DAB4CFFDC9E3}" type="pres">
      <dgm:prSet presAssocID="{5457CE84-B6B1-48E6-95BA-9B006A935E47}" presName="Name0" presStyleCnt="0">
        <dgm:presLayoutVars>
          <dgm:dir/>
          <dgm:animLvl val="lvl"/>
          <dgm:resizeHandles val="exact"/>
        </dgm:presLayoutVars>
      </dgm:prSet>
      <dgm:spPr/>
    </dgm:pt>
    <dgm:pt modelId="{9C6A4B3C-B5BA-40AA-8E56-F51085016871}" type="pres">
      <dgm:prSet presAssocID="{75B42428-7D56-49F3-BD3A-5BF48EB0EF28}" presName="composite" presStyleCnt="0"/>
      <dgm:spPr/>
    </dgm:pt>
    <dgm:pt modelId="{4DD6C60F-A941-48A8-881F-4D0E6941523F}" type="pres">
      <dgm:prSet presAssocID="{75B42428-7D56-49F3-BD3A-5BF48EB0EF28}" presName="parTx" presStyleLbl="alignNode1" presStyleIdx="0" presStyleCnt="2">
        <dgm:presLayoutVars>
          <dgm:chMax val="0"/>
          <dgm:chPref val="0"/>
          <dgm:bulletEnabled val="1"/>
        </dgm:presLayoutVars>
      </dgm:prSet>
      <dgm:spPr/>
    </dgm:pt>
    <dgm:pt modelId="{BC445648-6FA0-495B-97CF-3369D7A2D9F1}" type="pres">
      <dgm:prSet presAssocID="{75B42428-7D56-49F3-BD3A-5BF48EB0EF28}" presName="desTx" presStyleLbl="alignAccFollowNode1" presStyleIdx="0" presStyleCnt="2">
        <dgm:presLayoutVars>
          <dgm:bulletEnabled val="1"/>
        </dgm:presLayoutVars>
      </dgm:prSet>
      <dgm:spPr/>
    </dgm:pt>
    <dgm:pt modelId="{13786A49-2875-4F1B-A7E6-2FEF14672D70}" type="pres">
      <dgm:prSet presAssocID="{37BA100B-B385-45C5-AC2B-F802F549076C}" presName="space" presStyleCnt="0"/>
      <dgm:spPr/>
    </dgm:pt>
    <dgm:pt modelId="{87FEB9D6-2008-4064-B8D8-CF3932D63D1F}" type="pres">
      <dgm:prSet presAssocID="{2995436C-6A7A-44CD-8C68-4DCFAECA5835}" presName="composite" presStyleCnt="0"/>
      <dgm:spPr/>
    </dgm:pt>
    <dgm:pt modelId="{6EFBC364-B6C7-43E0-878C-BE60B216DAEF}" type="pres">
      <dgm:prSet presAssocID="{2995436C-6A7A-44CD-8C68-4DCFAECA5835}" presName="parTx" presStyleLbl="alignNode1" presStyleIdx="1" presStyleCnt="2">
        <dgm:presLayoutVars>
          <dgm:chMax val="0"/>
          <dgm:chPref val="0"/>
          <dgm:bulletEnabled val="1"/>
        </dgm:presLayoutVars>
      </dgm:prSet>
      <dgm:spPr/>
    </dgm:pt>
    <dgm:pt modelId="{4B1639CC-1324-4646-A2A7-0007BF30A9E5}" type="pres">
      <dgm:prSet presAssocID="{2995436C-6A7A-44CD-8C68-4DCFAECA5835}" presName="desTx" presStyleLbl="alignAccFollowNode1" presStyleIdx="1" presStyleCnt="2">
        <dgm:presLayoutVars>
          <dgm:bulletEnabled val="1"/>
        </dgm:presLayoutVars>
      </dgm:prSet>
      <dgm:spPr/>
    </dgm:pt>
  </dgm:ptLst>
  <dgm:cxnLst>
    <dgm:cxn modelId="{047D9D14-8912-45F8-A077-B9447DF1814A}" srcId="{2995436C-6A7A-44CD-8C68-4DCFAECA5835}" destId="{993D6EB6-DEF2-4CA9-AC41-D8AD576A18A1}" srcOrd="3" destOrd="0" parTransId="{36BD906E-17D0-4813-BDC7-83C592101512}" sibTransId="{E0AB34D8-C5AE-47F1-8495-E025D8CC44DB}"/>
    <dgm:cxn modelId="{75777018-CAE3-43CA-8CBC-7F5660A7F791}" type="presOf" srcId="{993D6EB6-DEF2-4CA9-AC41-D8AD576A18A1}" destId="{4B1639CC-1324-4646-A2A7-0007BF30A9E5}" srcOrd="0" destOrd="3" presId="urn:microsoft.com/office/officeart/2005/8/layout/hList1"/>
    <dgm:cxn modelId="{566D1F1F-98A0-45ED-8EDA-7AB25F6D2180}" srcId="{75B42428-7D56-49F3-BD3A-5BF48EB0EF28}" destId="{93393C0E-F205-4F21-9B0E-7622702E6809}" srcOrd="1" destOrd="0" parTransId="{F98890D9-2B07-4155-ACC4-34DF48C1C519}" sibTransId="{CFCD0D1F-2334-4084-983B-F54DD01B90D0}"/>
    <dgm:cxn modelId="{E5897929-5208-4FB3-8572-92B161FF5C43}" type="presOf" srcId="{5457CE84-B6B1-48E6-95BA-9B006A935E47}" destId="{B1D78C12-C55A-4B43-86A4-DAB4CFFDC9E3}" srcOrd="0" destOrd="0" presId="urn:microsoft.com/office/officeart/2005/8/layout/hList1"/>
    <dgm:cxn modelId="{C5A3712D-8896-4699-8239-B6FA00B34EF4}" type="presOf" srcId="{2995436C-6A7A-44CD-8C68-4DCFAECA5835}" destId="{6EFBC364-B6C7-43E0-878C-BE60B216DAEF}" srcOrd="0" destOrd="0" presId="urn:microsoft.com/office/officeart/2005/8/layout/hList1"/>
    <dgm:cxn modelId="{ADF96732-11F8-430E-8BFA-EF43322BEC95}" srcId="{2995436C-6A7A-44CD-8C68-4DCFAECA5835}" destId="{A29F41D7-C3CA-475B-9AB2-60EAB1468AD4}" srcOrd="2" destOrd="0" parTransId="{421DC3D8-585E-4D26-8BAF-4F107E2A5CF1}" sibTransId="{D2CBBBD1-B728-4E72-B3CF-879B96B2C92B}"/>
    <dgm:cxn modelId="{AD8D6635-D665-44F4-B5F1-6440E54A21DC}" type="presOf" srcId="{93393C0E-F205-4F21-9B0E-7622702E6809}" destId="{BC445648-6FA0-495B-97CF-3369D7A2D9F1}" srcOrd="0" destOrd="1" presId="urn:microsoft.com/office/officeart/2005/8/layout/hList1"/>
    <dgm:cxn modelId="{B436FC40-0BFD-4855-94DD-6B470D64AB9F}" srcId="{75B42428-7D56-49F3-BD3A-5BF48EB0EF28}" destId="{4F0CEF39-92CD-4928-9453-ADDA81925529}" srcOrd="2" destOrd="0" parTransId="{18A0F2D7-26C5-4858-8ACC-93DE4D8EAA85}" sibTransId="{188BC4EB-AF7D-4DA0-ABB2-2DD09F58C638}"/>
    <dgm:cxn modelId="{AF2B6D60-BF04-4344-A7C9-CCA6959F64BD}" type="presOf" srcId="{4A20D76F-0653-4717-A02A-044C2CBCE266}" destId="{4B1639CC-1324-4646-A2A7-0007BF30A9E5}" srcOrd="0" destOrd="0" presId="urn:microsoft.com/office/officeart/2005/8/layout/hList1"/>
    <dgm:cxn modelId="{A3B66964-2CD5-4F1D-A5EC-741342BFA1AA}" srcId="{2995436C-6A7A-44CD-8C68-4DCFAECA5835}" destId="{B1E377C9-AE31-4F6B-8A38-CD1CD4DCA3C9}" srcOrd="1" destOrd="0" parTransId="{C3A0087F-5B46-4FB3-8A35-F570AC43C1D8}" sibTransId="{6E85A9D2-C1AB-4F39-9301-495ED352BA92}"/>
    <dgm:cxn modelId="{56A8CA93-87C2-44A6-BD47-CCC7E52C4762}" srcId="{5457CE84-B6B1-48E6-95BA-9B006A935E47}" destId="{75B42428-7D56-49F3-BD3A-5BF48EB0EF28}" srcOrd="0" destOrd="0" parTransId="{F2CC0DCE-8993-4759-AF09-32A8924880D9}" sibTransId="{37BA100B-B385-45C5-AC2B-F802F549076C}"/>
    <dgm:cxn modelId="{C6D15698-9358-4D9D-8F46-AD7B54E418B3}" srcId="{5457CE84-B6B1-48E6-95BA-9B006A935E47}" destId="{2995436C-6A7A-44CD-8C68-4DCFAECA5835}" srcOrd="1" destOrd="0" parTransId="{F207991A-8454-4534-B39C-47478D2BD67D}" sibTransId="{00573C36-B3B2-4269-BF40-BF529CF253D4}"/>
    <dgm:cxn modelId="{08DD70A6-4E86-4786-9219-5C0768CC2475}" type="presOf" srcId="{B1E377C9-AE31-4F6B-8A38-CD1CD4DCA3C9}" destId="{4B1639CC-1324-4646-A2A7-0007BF30A9E5}" srcOrd="0" destOrd="1" presId="urn:microsoft.com/office/officeart/2005/8/layout/hList1"/>
    <dgm:cxn modelId="{0F5077BC-8826-4A71-922B-B15FF04A4D07}" srcId="{2995436C-6A7A-44CD-8C68-4DCFAECA5835}" destId="{4A20D76F-0653-4717-A02A-044C2CBCE266}" srcOrd="0" destOrd="0" parTransId="{6D7479E9-FBE9-48EB-B5BD-FCD0D06EBFD2}" sibTransId="{D42675D5-6737-4383-AEC6-DC2D1200026E}"/>
    <dgm:cxn modelId="{2B8C66DC-99F6-4A05-9DBE-5F6481098C59}" type="presOf" srcId="{4F0CEF39-92CD-4928-9453-ADDA81925529}" destId="{BC445648-6FA0-495B-97CF-3369D7A2D9F1}" srcOrd="0" destOrd="2" presId="urn:microsoft.com/office/officeart/2005/8/layout/hList1"/>
    <dgm:cxn modelId="{09710CE0-97F6-4858-B68B-43D024A46984}" srcId="{75B42428-7D56-49F3-BD3A-5BF48EB0EF28}" destId="{176B6D26-1FF2-4F2E-85AA-7575278C160C}" srcOrd="0" destOrd="0" parTransId="{AC04ACDC-B302-444D-A202-A927571577B1}" sibTransId="{9E1238B1-4D04-4425-9271-43246AA6E8B2}"/>
    <dgm:cxn modelId="{939D5CE4-3132-433F-A984-D049B8F500AC}" type="presOf" srcId="{75B42428-7D56-49F3-BD3A-5BF48EB0EF28}" destId="{4DD6C60F-A941-48A8-881F-4D0E6941523F}" srcOrd="0" destOrd="0" presId="urn:microsoft.com/office/officeart/2005/8/layout/hList1"/>
    <dgm:cxn modelId="{0DB43DF3-1149-41AF-9829-9EA4665ECBFE}" type="presOf" srcId="{A29F41D7-C3CA-475B-9AB2-60EAB1468AD4}" destId="{4B1639CC-1324-4646-A2A7-0007BF30A9E5}" srcOrd="0" destOrd="2" presId="urn:microsoft.com/office/officeart/2005/8/layout/hList1"/>
    <dgm:cxn modelId="{1832D5FE-F69C-4573-A0C5-8F0B8B995811}" type="presOf" srcId="{176B6D26-1FF2-4F2E-85AA-7575278C160C}" destId="{BC445648-6FA0-495B-97CF-3369D7A2D9F1}" srcOrd="0" destOrd="0" presId="urn:microsoft.com/office/officeart/2005/8/layout/hList1"/>
    <dgm:cxn modelId="{5C943661-1CC0-4F00-A65D-2FD0E72FEA55}" type="presParOf" srcId="{B1D78C12-C55A-4B43-86A4-DAB4CFFDC9E3}" destId="{9C6A4B3C-B5BA-40AA-8E56-F51085016871}" srcOrd="0" destOrd="0" presId="urn:microsoft.com/office/officeart/2005/8/layout/hList1"/>
    <dgm:cxn modelId="{53BFE051-FB8F-4E57-8FD2-85670FE3C6E6}" type="presParOf" srcId="{9C6A4B3C-B5BA-40AA-8E56-F51085016871}" destId="{4DD6C60F-A941-48A8-881F-4D0E6941523F}" srcOrd="0" destOrd="0" presId="urn:microsoft.com/office/officeart/2005/8/layout/hList1"/>
    <dgm:cxn modelId="{E2856948-BD87-4165-AF07-1183B24A9A59}" type="presParOf" srcId="{9C6A4B3C-B5BA-40AA-8E56-F51085016871}" destId="{BC445648-6FA0-495B-97CF-3369D7A2D9F1}" srcOrd="1" destOrd="0" presId="urn:microsoft.com/office/officeart/2005/8/layout/hList1"/>
    <dgm:cxn modelId="{DBCFC03A-13E5-4863-975B-3210948DBC40}" type="presParOf" srcId="{B1D78C12-C55A-4B43-86A4-DAB4CFFDC9E3}" destId="{13786A49-2875-4F1B-A7E6-2FEF14672D70}" srcOrd="1" destOrd="0" presId="urn:microsoft.com/office/officeart/2005/8/layout/hList1"/>
    <dgm:cxn modelId="{D3D278DA-0298-4212-A034-1991CC25078D}" type="presParOf" srcId="{B1D78C12-C55A-4B43-86A4-DAB4CFFDC9E3}" destId="{87FEB9D6-2008-4064-B8D8-CF3932D63D1F}" srcOrd="2" destOrd="0" presId="urn:microsoft.com/office/officeart/2005/8/layout/hList1"/>
    <dgm:cxn modelId="{930874DC-8F7C-4CBA-8961-CCBF42B29FA7}" type="presParOf" srcId="{87FEB9D6-2008-4064-B8D8-CF3932D63D1F}" destId="{6EFBC364-B6C7-43E0-878C-BE60B216DAEF}" srcOrd="0" destOrd="0" presId="urn:microsoft.com/office/officeart/2005/8/layout/hList1"/>
    <dgm:cxn modelId="{62E751BD-F0A9-45EA-BFD7-8219C82958D2}" type="presParOf" srcId="{87FEB9D6-2008-4064-B8D8-CF3932D63D1F}" destId="{4B1639CC-1324-4646-A2A7-0007BF30A9E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8665C54-B8D6-4C98-B17E-4F0FC89317F0}"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A3039AA0-6881-457C-9F81-171E5F2CFF04}">
      <dgm:prSet custT="1"/>
      <dgm:spPr>
        <a:solidFill>
          <a:schemeClr val="tx2"/>
        </a:solidFill>
      </dgm:spPr>
      <dgm:t>
        <a:bodyPr/>
        <a:lstStyle/>
        <a:p>
          <a:r>
            <a:rPr lang="en-US" sz="6000" b="1" dirty="0">
              <a:solidFill>
                <a:schemeClr val="bg1"/>
              </a:solidFill>
              <a:latin typeface="+mj-lt"/>
            </a:rPr>
            <a:t>What?</a:t>
          </a:r>
        </a:p>
      </dgm:t>
    </dgm:pt>
    <dgm:pt modelId="{9040F565-1AC8-4852-A794-212830E00DA4}" type="parTrans" cxnId="{5DAF0EC9-58E7-44B2-AD2F-7FC185E5F8CB}">
      <dgm:prSet/>
      <dgm:spPr/>
      <dgm:t>
        <a:bodyPr/>
        <a:lstStyle/>
        <a:p>
          <a:endParaRPr lang="en-US"/>
        </a:p>
      </dgm:t>
    </dgm:pt>
    <dgm:pt modelId="{E92AFB24-8C3A-47F1-A122-652674A63C9F}" type="sibTrans" cxnId="{5DAF0EC9-58E7-44B2-AD2F-7FC185E5F8CB}">
      <dgm:prSet/>
      <dgm:spPr/>
      <dgm:t>
        <a:bodyPr/>
        <a:lstStyle/>
        <a:p>
          <a:endParaRPr lang="en-US"/>
        </a:p>
      </dgm:t>
    </dgm:pt>
    <dgm:pt modelId="{D6F88643-1ED1-4199-885E-37C9169DBDB1}">
      <dgm:prSet custT="1"/>
      <dgm:spPr>
        <a:solidFill>
          <a:schemeClr val="tx2"/>
        </a:solidFill>
      </dgm:spPr>
      <dgm:t>
        <a:bodyPr/>
        <a:lstStyle/>
        <a:p>
          <a:r>
            <a:rPr lang="en-US" sz="6000" b="1" dirty="0">
              <a:solidFill>
                <a:schemeClr val="bg1"/>
              </a:solidFill>
              <a:latin typeface="+mj-lt"/>
            </a:rPr>
            <a:t>Why?</a:t>
          </a:r>
        </a:p>
      </dgm:t>
    </dgm:pt>
    <dgm:pt modelId="{A9D82CD7-E580-4A50-A1C3-7BD1B61A183A}" type="parTrans" cxnId="{31F93BD5-AF28-418A-A1CB-7FB529996CEF}">
      <dgm:prSet/>
      <dgm:spPr/>
      <dgm:t>
        <a:bodyPr/>
        <a:lstStyle/>
        <a:p>
          <a:endParaRPr lang="en-US"/>
        </a:p>
      </dgm:t>
    </dgm:pt>
    <dgm:pt modelId="{196BD2F8-364B-444F-949E-E8FFDAF4B1A5}" type="sibTrans" cxnId="{31F93BD5-AF28-418A-A1CB-7FB529996CEF}">
      <dgm:prSet/>
      <dgm:spPr/>
      <dgm:t>
        <a:bodyPr/>
        <a:lstStyle/>
        <a:p>
          <a:endParaRPr lang="en-US"/>
        </a:p>
      </dgm:t>
    </dgm:pt>
    <dgm:pt modelId="{D2CE865E-8CCF-429A-A803-B44CA7484537}">
      <dgm:prSet custT="1"/>
      <dgm:spPr>
        <a:solidFill>
          <a:schemeClr val="tx2"/>
        </a:solidFill>
      </dgm:spPr>
      <dgm:t>
        <a:bodyPr/>
        <a:lstStyle/>
        <a:p>
          <a:r>
            <a:rPr lang="en-US" sz="6000" b="1" dirty="0">
              <a:solidFill>
                <a:schemeClr val="bg1"/>
              </a:solidFill>
              <a:latin typeface="+mj-lt"/>
            </a:rPr>
            <a:t>When?</a:t>
          </a:r>
        </a:p>
      </dgm:t>
    </dgm:pt>
    <dgm:pt modelId="{3CD7E4D3-8EE5-4666-976F-139B12271040}" type="parTrans" cxnId="{D944E4E7-3ABA-4931-AA77-91628A4283E1}">
      <dgm:prSet/>
      <dgm:spPr/>
      <dgm:t>
        <a:bodyPr/>
        <a:lstStyle/>
        <a:p>
          <a:endParaRPr lang="en-US"/>
        </a:p>
      </dgm:t>
    </dgm:pt>
    <dgm:pt modelId="{922CE52F-424A-40CD-85FC-BA00496F69AC}" type="sibTrans" cxnId="{D944E4E7-3ABA-4931-AA77-91628A4283E1}">
      <dgm:prSet/>
      <dgm:spPr/>
      <dgm:t>
        <a:bodyPr/>
        <a:lstStyle/>
        <a:p>
          <a:endParaRPr lang="en-US"/>
        </a:p>
      </dgm:t>
    </dgm:pt>
    <dgm:pt modelId="{6775BADE-2DBC-4062-8A6A-29B70745DE9B}">
      <dgm:prSet/>
      <dgm:spPr/>
      <dgm:t>
        <a:bodyPr/>
        <a:lstStyle/>
        <a:p>
          <a:r>
            <a:rPr lang="en-US" dirty="0">
              <a:solidFill>
                <a:schemeClr val="tx2"/>
              </a:solidFill>
            </a:rPr>
            <a:t>The GASB is developing one or more governmental digital taxonomies for GAAP financial reporting.</a:t>
          </a:r>
        </a:p>
      </dgm:t>
    </dgm:pt>
    <dgm:pt modelId="{6955D45D-1ED3-4B92-A3AE-D83A3C7BB624}" type="parTrans" cxnId="{B9A31E4E-B4F3-47C2-AF9B-0F60D8F5DAF0}">
      <dgm:prSet/>
      <dgm:spPr/>
      <dgm:t>
        <a:bodyPr/>
        <a:lstStyle/>
        <a:p>
          <a:endParaRPr lang="en-US"/>
        </a:p>
      </dgm:t>
    </dgm:pt>
    <dgm:pt modelId="{73EA357E-D4D6-4204-B5B8-626BEA8B2B80}" type="sibTrans" cxnId="{B9A31E4E-B4F3-47C2-AF9B-0F60D8F5DAF0}">
      <dgm:prSet/>
      <dgm:spPr/>
      <dgm:t>
        <a:bodyPr/>
        <a:lstStyle/>
        <a:p>
          <a:endParaRPr lang="en-US"/>
        </a:p>
      </dgm:t>
    </dgm:pt>
    <dgm:pt modelId="{1E254595-00D2-4076-96CE-DD530D44D2A7}">
      <dgm:prSet/>
      <dgm:spPr/>
      <dgm:t>
        <a:bodyPr/>
        <a:lstStyle/>
        <a:p>
          <a:r>
            <a:rPr lang="en-US" dirty="0">
              <a:solidFill>
                <a:schemeClr val="tx2"/>
              </a:solidFill>
            </a:rPr>
            <a:t>The taxonomies that may result from this effort could be used by governments on a voluntary basis to report their GAAP financial statements in digital formats.</a:t>
          </a:r>
        </a:p>
      </dgm:t>
    </dgm:pt>
    <dgm:pt modelId="{94D9DD3C-650A-4BD7-A364-3859670481C3}" type="parTrans" cxnId="{F0D6F8A9-4190-456C-9E18-4E031F9CDB8B}">
      <dgm:prSet/>
      <dgm:spPr/>
      <dgm:t>
        <a:bodyPr/>
        <a:lstStyle/>
        <a:p>
          <a:endParaRPr lang="en-US"/>
        </a:p>
      </dgm:t>
    </dgm:pt>
    <dgm:pt modelId="{017E11F1-056F-4233-BF04-EE9BF3D9781E}" type="sibTrans" cxnId="{F0D6F8A9-4190-456C-9E18-4E031F9CDB8B}">
      <dgm:prSet/>
      <dgm:spPr/>
      <dgm:t>
        <a:bodyPr/>
        <a:lstStyle/>
        <a:p>
          <a:endParaRPr lang="en-US"/>
        </a:p>
      </dgm:t>
    </dgm:pt>
    <dgm:pt modelId="{48C5D5F6-5D9E-41D5-8208-B4107643344B}">
      <dgm:prSet/>
      <dgm:spPr/>
      <dgm:t>
        <a:bodyPr/>
        <a:lstStyle/>
        <a:p>
          <a:r>
            <a:rPr lang="en-US" dirty="0">
              <a:solidFill>
                <a:schemeClr val="tx2"/>
              </a:solidFill>
            </a:rPr>
            <a:t>The Board added the technology project in December 2024.</a:t>
          </a:r>
        </a:p>
      </dgm:t>
    </dgm:pt>
    <dgm:pt modelId="{3745AC4D-B2B2-4E17-AC5F-FF376B6A0E77}" type="parTrans" cxnId="{FBD04BB3-56B4-4E2E-9CCE-B1FBA0B92A0A}">
      <dgm:prSet/>
      <dgm:spPr/>
      <dgm:t>
        <a:bodyPr/>
        <a:lstStyle/>
        <a:p>
          <a:endParaRPr lang="en-US"/>
        </a:p>
      </dgm:t>
    </dgm:pt>
    <dgm:pt modelId="{2406F0BC-6BCD-4AEA-9A11-A7CE8E46EBE6}" type="sibTrans" cxnId="{FBD04BB3-56B4-4E2E-9CCE-B1FBA0B92A0A}">
      <dgm:prSet/>
      <dgm:spPr/>
      <dgm:t>
        <a:bodyPr/>
        <a:lstStyle/>
        <a:p>
          <a:endParaRPr lang="en-US"/>
        </a:p>
      </dgm:t>
    </dgm:pt>
    <dgm:pt modelId="{50B92D80-702F-4183-BEF9-709958B0644E}" type="pres">
      <dgm:prSet presAssocID="{28665C54-B8D6-4C98-B17E-4F0FC89317F0}" presName="theList" presStyleCnt="0">
        <dgm:presLayoutVars>
          <dgm:dir/>
          <dgm:animLvl val="lvl"/>
          <dgm:resizeHandles val="exact"/>
        </dgm:presLayoutVars>
      </dgm:prSet>
      <dgm:spPr/>
    </dgm:pt>
    <dgm:pt modelId="{4CABD9DC-6CFB-477A-8FB7-CF6BC9122911}" type="pres">
      <dgm:prSet presAssocID="{A3039AA0-6881-457C-9F81-171E5F2CFF04}" presName="compNode" presStyleCnt="0"/>
      <dgm:spPr/>
    </dgm:pt>
    <dgm:pt modelId="{D5C0F6D0-67F0-4C45-B475-C7CEC51C18BE}" type="pres">
      <dgm:prSet presAssocID="{A3039AA0-6881-457C-9F81-171E5F2CFF04}" presName="aNode" presStyleLbl="bgShp" presStyleIdx="0" presStyleCnt="3"/>
      <dgm:spPr/>
    </dgm:pt>
    <dgm:pt modelId="{AE5878B9-527B-414D-A7C0-251FE06F94F4}" type="pres">
      <dgm:prSet presAssocID="{A3039AA0-6881-457C-9F81-171E5F2CFF04}" presName="textNode" presStyleLbl="bgShp" presStyleIdx="0" presStyleCnt="3"/>
      <dgm:spPr/>
    </dgm:pt>
    <dgm:pt modelId="{A549A1A2-07D0-44E6-99B0-05CFAB5470AC}" type="pres">
      <dgm:prSet presAssocID="{A3039AA0-6881-457C-9F81-171E5F2CFF04}" presName="compChildNode" presStyleCnt="0"/>
      <dgm:spPr/>
    </dgm:pt>
    <dgm:pt modelId="{ACB72E77-417F-43BD-A9E5-A8C357FF8639}" type="pres">
      <dgm:prSet presAssocID="{A3039AA0-6881-457C-9F81-171E5F2CFF04}" presName="theInnerList" presStyleCnt="0"/>
      <dgm:spPr/>
    </dgm:pt>
    <dgm:pt modelId="{0D50CC20-32FF-4B06-97FC-92D35B4FB189}" type="pres">
      <dgm:prSet presAssocID="{6775BADE-2DBC-4062-8A6A-29B70745DE9B}" presName="childNode" presStyleLbl="node1" presStyleIdx="0" presStyleCnt="3">
        <dgm:presLayoutVars>
          <dgm:bulletEnabled val="1"/>
        </dgm:presLayoutVars>
      </dgm:prSet>
      <dgm:spPr/>
    </dgm:pt>
    <dgm:pt modelId="{B9D680BF-05FF-49BD-A69C-A73AF20B198E}" type="pres">
      <dgm:prSet presAssocID="{A3039AA0-6881-457C-9F81-171E5F2CFF04}" presName="aSpace" presStyleCnt="0"/>
      <dgm:spPr/>
    </dgm:pt>
    <dgm:pt modelId="{6B87EAA6-01FF-4AE7-945E-D033B9FF74AD}" type="pres">
      <dgm:prSet presAssocID="{D6F88643-1ED1-4199-885E-37C9169DBDB1}" presName="compNode" presStyleCnt="0"/>
      <dgm:spPr/>
    </dgm:pt>
    <dgm:pt modelId="{D07AB29A-E23C-4CB7-9C40-376C4ADD80A1}" type="pres">
      <dgm:prSet presAssocID="{D6F88643-1ED1-4199-885E-37C9169DBDB1}" presName="aNode" presStyleLbl="bgShp" presStyleIdx="1" presStyleCnt="3"/>
      <dgm:spPr/>
    </dgm:pt>
    <dgm:pt modelId="{91CE30DE-C8A9-419C-BE57-0A0BBF279991}" type="pres">
      <dgm:prSet presAssocID="{D6F88643-1ED1-4199-885E-37C9169DBDB1}" presName="textNode" presStyleLbl="bgShp" presStyleIdx="1" presStyleCnt="3"/>
      <dgm:spPr/>
    </dgm:pt>
    <dgm:pt modelId="{80DD0C96-0CD1-4A83-8727-59CC5463A60E}" type="pres">
      <dgm:prSet presAssocID="{D6F88643-1ED1-4199-885E-37C9169DBDB1}" presName="compChildNode" presStyleCnt="0"/>
      <dgm:spPr/>
    </dgm:pt>
    <dgm:pt modelId="{AEF9D8F1-C744-4CB3-9191-2DB1C9BFCC00}" type="pres">
      <dgm:prSet presAssocID="{D6F88643-1ED1-4199-885E-37C9169DBDB1}" presName="theInnerList" presStyleCnt="0"/>
      <dgm:spPr/>
    </dgm:pt>
    <dgm:pt modelId="{2E34079D-27D5-48C7-A62C-2E8AAB1D3AF4}" type="pres">
      <dgm:prSet presAssocID="{1E254595-00D2-4076-96CE-DD530D44D2A7}" presName="childNode" presStyleLbl="node1" presStyleIdx="1" presStyleCnt="3">
        <dgm:presLayoutVars>
          <dgm:bulletEnabled val="1"/>
        </dgm:presLayoutVars>
      </dgm:prSet>
      <dgm:spPr/>
    </dgm:pt>
    <dgm:pt modelId="{DE341089-C725-4D71-868B-CAAE52E50BC1}" type="pres">
      <dgm:prSet presAssocID="{D6F88643-1ED1-4199-885E-37C9169DBDB1}" presName="aSpace" presStyleCnt="0"/>
      <dgm:spPr/>
    </dgm:pt>
    <dgm:pt modelId="{421DDABC-2BC3-406B-AB4D-F4E3D99D03D0}" type="pres">
      <dgm:prSet presAssocID="{D2CE865E-8CCF-429A-A803-B44CA7484537}" presName="compNode" presStyleCnt="0"/>
      <dgm:spPr/>
    </dgm:pt>
    <dgm:pt modelId="{B8E80059-7753-4292-BEE2-00EF08B957DE}" type="pres">
      <dgm:prSet presAssocID="{D2CE865E-8CCF-429A-A803-B44CA7484537}" presName="aNode" presStyleLbl="bgShp" presStyleIdx="2" presStyleCnt="3"/>
      <dgm:spPr/>
    </dgm:pt>
    <dgm:pt modelId="{4E57346A-1FB9-40EE-B8DB-1BAB3E0AE87C}" type="pres">
      <dgm:prSet presAssocID="{D2CE865E-8CCF-429A-A803-B44CA7484537}" presName="textNode" presStyleLbl="bgShp" presStyleIdx="2" presStyleCnt="3"/>
      <dgm:spPr/>
    </dgm:pt>
    <dgm:pt modelId="{F7495AFA-787A-4175-A0AA-BC5892A72ED2}" type="pres">
      <dgm:prSet presAssocID="{D2CE865E-8CCF-429A-A803-B44CA7484537}" presName="compChildNode" presStyleCnt="0"/>
      <dgm:spPr/>
    </dgm:pt>
    <dgm:pt modelId="{FC096CE5-CE6D-4F0A-9F6C-69B277E9172F}" type="pres">
      <dgm:prSet presAssocID="{D2CE865E-8CCF-429A-A803-B44CA7484537}" presName="theInnerList" presStyleCnt="0"/>
      <dgm:spPr/>
    </dgm:pt>
    <dgm:pt modelId="{E1B05951-EF31-4758-BA25-1797B6A2E274}" type="pres">
      <dgm:prSet presAssocID="{48C5D5F6-5D9E-41D5-8208-B4107643344B}" presName="childNode" presStyleLbl="node1" presStyleIdx="2" presStyleCnt="3">
        <dgm:presLayoutVars>
          <dgm:bulletEnabled val="1"/>
        </dgm:presLayoutVars>
      </dgm:prSet>
      <dgm:spPr/>
    </dgm:pt>
  </dgm:ptLst>
  <dgm:cxnLst>
    <dgm:cxn modelId="{146DC31E-ECBD-487D-A595-F12BE66DA4B0}" type="presOf" srcId="{28665C54-B8D6-4C98-B17E-4F0FC89317F0}" destId="{50B92D80-702F-4183-BEF9-709958B0644E}" srcOrd="0" destOrd="0" presId="urn:microsoft.com/office/officeart/2005/8/layout/lProcess2"/>
    <dgm:cxn modelId="{AFBD845D-4328-4252-8462-5BD284D6EAD8}" type="presOf" srcId="{D2CE865E-8CCF-429A-A803-B44CA7484537}" destId="{4E57346A-1FB9-40EE-B8DB-1BAB3E0AE87C}" srcOrd="1" destOrd="0" presId="urn:microsoft.com/office/officeart/2005/8/layout/lProcess2"/>
    <dgm:cxn modelId="{833DD261-DFC5-4F4E-B76E-D2C86C745C33}" type="presOf" srcId="{D6F88643-1ED1-4199-885E-37C9169DBDB1}" destId="{D07AB29A-E23C-4CB7-9C40-376C4ADD80A1}" srcOrd="0" destOrd="0" presId="urn:microsoft.com/office/officeart/2005/8/layout/lProcess2"/>
    <dgm:cxn modelId="{B9A31E4E-B4F3-47C2-AF9B-0F60D8F5DAF0}" srcId="{A3039AA0-6881-457C-9F81-171E5F2CFF04}" destId="{6775BADE-2DBC-4062-8A6A-29B70745DE9B}" srcOrd="0" destOrd="0" parTransId="{6955D45D-1ED3-4B92-A3AE-D83A3C7BB624}" sibTransId="{73EA357E-D4D6-4204-B5B8-626BEA8B2B80}"/>
    <dgm:cxn modelId="{24D10A9A-FBB2-4AB8-94DF-388D73394489}" type="presOf" srcId="{D6F88643-1ED1-4199-885E-37C9169DBDB1}" destId="{91CE30DE-C8A9-419C-BE57-0A0BBF279991}" srcOrd="1" destOrd="0" presId="urn:microsoft.com/office/officeart/2005/8/layout/lProcess2"/>
    <dgm:cxn modelId="{7ACE89A3-7F0C-4D9B-9B76-61131A74190B}" type="presOf" srcId="{48C5D5F6-5D9E-41D5-8208-B4107643344B}" destId="{E1B05951-EF31-4758-BA25-1797B6A2E274}" srcOrd="0" destOrd="0" presId="urn:microsoft.com/office/officeart/2005/8/layout/lProcess2"/>
    <dgm:cxn modelId="{F0D6F8A9-4190-456C-9E18-4E031F9CDB8B}" srcId="{D6F88643-1ED1-4199-885E-37C9169DBDB1}" destId="{1E254595-00D2-4076-96CE-DD530D44D2A7}" srcOrd="0" destOrd="0" parTransId="{94D9DD3C-650A-4BD7-A364-3859670481C3}" sibTransId="{017E11F1-056F-4233-BF04-EE9BF3D9781E}"/>
    <dgm:cxn modelId="{B13235AB-0C4E-40B3-8F40-2585D3231E51}" type="presOf" srcId="{A3039AA0-6881-457C-9F81-171E5F2CFF04}" destId="{D5C0F6D0-67F0-4C45-B475-C7CEC51C18BE}" srcOrd="0" destOrd="0" presId="urn:microsoft.com/office/officeart/2005/8/layout/lProcess2"/>
    <dgm:cxn modelId="{FBD04BB3-56B4-4E2E-9CCE-B1FBA0B92A0A}" srcId="{D2CE865E-8CCF-429A-A803-B44CA7484537}" destId="{48C5D5F6-5D9E-41D5-8208-B4107643344B}" srcOrd="0" destOrd="0" parTransId="{3745AC4D-B2B2-4E17-AC5F-FF376B6A0E77}" sibTransId="{2406F0BC-6BCD-4AEA-9A11-A7CE8E46EBE6}"/>
    <dgm:cxn modelId="{D0453BB6-8CA7-41DA-AEEE-0A85852A811B}" type="presOf" srcId="{D2CE865E-8CCF-429A-A803-B44CA7484537}" destId="{B8E80059-7753-4292-BEE2-00EF08B957DE}" srcOrd="0" destOrd="0" presId="urn:microsoft.com/office/officeart/2005/8/layout/lProcess2"/>
    <dgm:cxn modelId="{5DAF0EC9-58E7-44B2-AD2F-7FC185E5F8CB}" srcId="{28665C54-B8D6-4C98-B17E-4F0FC89317F0}" destId="{A3039AA0-6881-457C-9F81-171E5F2CFF04}" srcOrd="0" destOrd="0" parTransId="{9040F565-1AC8-4852-A794-212830E00DA4}" sibTransId="{E92AFB24-8C3A-47F1-A122-652674A63C9F}"/>
    <dgm:cxn modelId="{13CDC5C9-E7FF-460C-B649-7E54EE66F78A}" type="presOf" srcId="{1E254595-00D2-4076-96CE-DD530D44D2A7}" destId="{2E34079D-27D5-48C7-A62C-2E8AAB1D3AF4}" srcOrd="0" destOrd="0" presId="urn:microsoft.com/office/officeart/2005/8/layout/lProcess2"/>
    <dgm:cxn modelId="{00DE06D3-A5C0-465F-AA38-869CAA9A4E7D}" type="presOf" srcId="{A3039AA0-6881-457C-9F81-171E5F2CFF04}" destId="{AE5878B9-527B-414D-A7C0-251FE06F94F4}" srcOrd="1" destOrd="0" presId="urn:microsoft.com/office/officeart/2005/8/layout/lProcess2"/>
    <dgm:cxn modelId="{31F93BD5-AF28-418A-A1CB-7FB529996CEF}" srcId="{28665C54-B8D6-4C98-B17E-4F0FC89317F0}" destId="{D6F88643-1ED1-4199-885E-37C9169DBDB1}" srcOrd="1" destOrd="0" parTransId="{A9D82CD7-E580-4A50-A1C3-7BD1B61A183A}" sibTransId="{196BD2F8-364B-444F-949E-E8FFDAF4B1A5}"/>
    <dgm:cxn modelId="{076EDDD6-53AA-4109-B28D-614CF3AF3FEF}" type="presOf" srcId="{6775BADE-2DBC-4062-8A6A-29B70745DE9B}" destId="{0D50CC20-32FF-4B06-97FC-92D35B4FB189}" srcOrd="0" destOrd="0" presId="urn:microsoft.com/office/officeart/2005/8/layout/lProcess2"/>
    <dgm:cxn modelId="{D944E4E7-3ABA-4931-AA77-91628A4283E1}" srcId="{28665C54-B8D6-4C98-B17E-4F0FC89317F0}" destId="{D2CE865E-8CCF-429A-A803-B44CA7484537}" srcOrd="2" destOrd="0" parTransId="{3CD7E4D3-8EE5-4666-976F-139B12271040}" sibTransId="{922CE52F-424A-40CD-85FC-BA00496F69AC}"/>
    <dgm:cxn modelId="{B90A0146-1A30-4535-AFBB-0A036BCCBB65}" type="presParOf" srcId="{50B92D80-702F-4183-BEF9-709958B0644E}" destId="{4CABD9DC-6CFB-477A-8FB7-CF6BC9122911}" srcOrd="0" destOrd="0" presId="urn:microsoft.com/office/officeart/2005/8/layout/lProcess2"/>
    <dgm:cxn modelId="{56F653FC-F000-40A1-BE7D-343AA4D6C559}" type="presParOf" srcId="{4CABD9DC-6CFB-477A-8FB7-CF6BC9122911}" destId="{D5C0F6D0-67F0-4C45-B475-C7CEC51C18BE}" srcOrd="0" destOrd="0" presId="urn:microsoft.com/office/officeart/2005/8/layout/lProcess2"/>
    <dgm:cxn modelId="{7729903E-6713-4709-BFA3-20469D26853F}" type="presParOf" srcId="{4CABD9DC-6CFB-477A-8FB7-CF6BC9122911}" destId="{AE5878B9-527B-414D-A7C0-251FE06F94F4}" srcOrd="1" destOrd="0" presId="urn:microsoft.com/office/officeart/2005/8/layout/lProcess2"/>
    <dgm:cxn modelId="{D0F3BBF2-BAB3-43F1-A224-897F5CA89EE8}" type="presParOf" srcId="{4CABD9DC-6CFB-477A-8FB7-CF6BC9122911}" destId="{A549A1A2-07D0-44E6-99B0-05CFAB5470AC}" srcOrd="2" destOrd="0" presId="urn:microsoft.com/office/officeart/2005/8/layout/lProcess2"/>
    <dgm:cxn modelId="{B777C912-83C4-412D-872C-A8B444EDF98C}" type="presParOf" srcId="{A549A1A2-07D0-44E6-99B0-05CFAB5470AC}" destId="{ACB72E77-417F-43BD-A9E5-A8C357FF8639}" srcOrd="0" destOrd="0" presId="urn:microsoft.com/office/officeart/2005/8/layout/lProcess2"/>
    <dgm:cxn modelId="{61E2FFD6-5ECB-4CE4-AF98-26C1769DBE88}" type="presParOf" srcId="{ACB72E77-417F-43BD-A9E5-A8C357FF8639}" destId="{0D50CC20-32FF-4B06-97FC-92D35B4FB189}" srcOrd="0" destOrd="0" presId="urn:microsoft.com/office/officeart/2005/8/layout/lProcess2"/>
    <dgm:cxn modelId="{F7E734A5-A78E-4002-9E81-655AA58296BE}" type="presParOf" srcId="{50B92D80-702F-4183-BEF9-709958B0644E}" destId="{B9D680BF-05FF-49BD-A69C-A73AF20B198E}" srcOrd="1" destOrd="0" presId="urn:microsoft.com/office/officeart/2005/8/layout/lProcess2"/>
    <dgm:cxn modelId="{3F490AAB-FD0E-4639-9550-C5B4D7CA3CF5}" type="presParOf" srcId="{50B92D80-702F-4183-BEF9-709958B0644E}" destId="{6B87EAA6-01FF-4AE7-945E-D033B9FF74AD}" srcOrd="2" destOrd="0" presId="urn:microsoft.com/office/officeart/2005/8/layout/lProcess2"/>
    <dgm:cxn modelId="{AF03A84D-54A8-4F1C-A269-597298990083}" type="presParOf" srcId="{6B87EAA6-01FF-4AE7-945E-D033B9FF74AD}" destId="{D07AB29A-E23C-4CB7-9C40-376C4ADD80A1}" srcOrd="0" destOrd="0" presId="urn:microsoft.com/office/officeart/2005/8/layout/lProcess2"/>
    <dgm:cxn modelId="{9E7EEF19-1058-404F-A06D-20297D689C87}" type="presParOf" srcId="{6B87EAA6-01FF-4AE7-945E-D033B9FF74AD}" destId="{91CE30DE-C8A9-419C-BE57-0A0BBF279991}" srcOrd="1" destOrd="0" presId="urn:microsoft.com/office/officeart/2005/8/layout/lProcess2"/>
    <dgm:cxn modelId="{3C6D8161-515D-4AC3-AB75-4048B02D61BF}" type="presParOf" srcId="{6B87EAA6-01FF-4AE7-945E-D033B9FF74AD}" destId="{80DD0C96-0CD1-4A83-8727-59CC5463A60E}" srcOrd="2" destOrd="0" presId="urn:microsoft.com/office/officeart/2005/8/layout/lProcess2"/>
    <dgm:cxn modelId="{E8919511-EA0D-4ABF-96F2-C9EAA0F9EBC1}" type="presParOf" srcId="{80DD0C96-0CD1-4A83-8727-59CC5463A60E}" destId="{AEF9D8F1-C744-4CB3-9191-2DB1C9BFCC00}" srcOrd="0" destOrd="0" presId="urn:microsoft.com/office/officeart/2005/8/layout/lProcess2"/>
    <dgm:cxn modelId="{D4C28402-DD65-411C-B840-0521828E5A23}" type="presParOf" srcId="{AEF9D8F1-C744-4CB3-9191-2DB1C9BFCC00}" destId="{2E34079D-27D5-48C7-A62C-2E8AAB1D3AF4}" srcOrd="0" destOrd="0" presId="urn:microsoft.com/office/officeart/2005/8/layout/lProcess2"/>
    <dgm:cxn modelId="{C96B4965-6A46-41AD-8586-B5DDA56A6F31}" type="presParOf" srcId="{50B92D80-702F-4183-BEF9-709958B0644E}" destId="{DE341089-C725-4D71-868B-CAAE52E50BC1}" srcOrd="3" destOrd="0" presId="urn:microsoft.com/office/officeart/2005/8/layout/lProcess2"/>
    <dgm:cxn modelId="{EB5ABA2E-50C2-4C30-82A5-2B10AB7CAA0D}" type="presParOf" srcId="{50B92D80-702F-4183-BEF9-709958B0644E}" destId="{421DDABC-2BC3-406B-AB4D-F4E3D99D03D0}" srcOrd="4" destOrd="0" presId="urn:microsoft.com/office/officeart/2005/8/layout/lProcess2"/>
    <dgm:cxn modelId="{A2A7957C-E495-474E-A7D6-4C929CDF0D09}" type="presParOf" srcId="{421DDABC-2BC3-406B-AB4D-F4E3D99D03D0}" destId="{B8E80059-7753-4292-BEE2-00EF08B957DE}" srcOrd="0" destOrd="0" presId="urn:microsoft.com/office/officeart/2005/8/layout/lProcess2"/>
    <dgm:cxn modelId="{FF46A8A8-5020-4F83-8623-AF9EB59C5351}" type="presParOf" srcId="{421DDABC-2BC3-406B-AB4D-F4E3D99D03D0}" destId="{4E57346A-1FB9-40EE-B8DB-1BAB3E0AE87C}" srcOrd="1" destOrd="0" presId="urn:microsoft.com/office/officeart/2005/8/layout/lProcess2"/>
    <dgm:cxn modelId="{A9C3D32F-B978-4260-A170-B4CD2F199AF9}" type="presParOf" srcId="{421DDABC-2BC3-406B-AB4D-F4E3D99D03D0}" destId="{F7495AFA-787A-4175-A0AA-BC5892A72ED2}" srcOrd="2" destOrd="0" presId="urn:microsoft.com/office/officeart/2005/8/layout/lProcess2"/>
    <dgm:cxn modelId="{45BB1E52-4F9D-4752-A96C-26C150CDA9CA}" type="presParOf" srcId="{F7495AFA-787A-4175-A0AA-BC5892A72ED2}" destId="{FC096CE5-CE6D-4F0A-9F6C-69B277E9172F}" srcOrd="0" destOrd="0" presId="urn:microsoft.com/office/officeart/2005/8/layout/lProcess2"/>
    <dgm:cxn modelId="{C43959A3-4294-4D4B-BB39-B4DABB321600}" type="presParOf" srcId="{FC096CE5-CE6D-4F0A-9F6C-69B277E9172F}" destId="{E1B05951-EF31-4758-BA25-1797B6A2E27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BE53759-E417-4A60-8A85-4824E35074B3}" type="doc">
      <dgm:prSet loTypeId="urn:microsoft.com/office/officeart/2005/8/layout/hList2" loCatId="list" qsTypeId="urn:microsoft.com/office/officeart/2005/8/quickstyle/simple1" qsCatId="simple" csTypeId="urn:microsoft.com/office/officeart/2005/8/colors/accent1_4" csCatId="accent1" phldr="1"/>
      <dgm:spPr/>
      <dgm:t>
        <a:bodyPr/>
        <a:lstStyle/>
        <a:p>
          <a:endParaRPr lang="en-US"/>
        </a:p>
      </dgm:t>
    </dgm:pt>
    <dgm:pt modelId="{B1FB43E1-F5EA-4ABC-950E-E9255649A9BF}">
      <dgm:prSet phldrT="[Text]" custT="1"/>
      <dgm:spPr/>
      <dgm:t>
        <a:bodyPr/>
        <a:lstStyle/>
        <a:p>
          <a:r>
            <a:rPr lang="en-US" sz="3600" dirty="0">
              <a:solidFill>
                <a:schemeClr val="tx2"/>
              </a:solidFill>
            </a:rPr>
            <a:t>Phase I</a:t>
          </a:r>
        </a:p>
      </dgm:t>
    </dgm:pt>
    <dgm:pt modelId="{11BACDAC-237B-4C8E-AB12-A59C56BE77F5}" type="parTrans" cxnId="{EC67520D-093F-4934-8FEB-756D64316034}">
      <dgm:prSet/>
      <dgm:spPr/>
      <dgm:t>
        <a:bodyPr/>
        <a:lstStyle/>
        <a:p>
          <a:endParaRPr lang="en-US"/>
        </a:p>
      </dgm:t>
    </dgm:pt>
    <dgm:pt modelId="{307AD7C8-E0F0-40FF-BB65-CE501E53E23A}" type="sibTrans" cxnId="{EC67520D-093F-4934-8FEB-756D64316034}">
      <dgm:prSet/>
      <dgm:spPr/>
      <dgm:t>
        <a:bodyPr/>
        <a:lstStyle/>
        <a:p>
          <a:endParaRPr lang="en-US"/>
        </a:p>
      </dgm:t>
    </dgm:pt>
    <dgm:pt modelId="{7F0478FC-17B2-454E-B7C3-B910E184AD99}">
      <dgm:prSet phldrT="[Text]" custT="1"/>
      <dgm:spPr>
        <a:solidFill>
          <a:schemeClr val="tx2"/>
        </a:solidFill>
      </dgm:spPr>
      <dgm:t>
        <a:bodyPr/>
        <a:lstStyle/>
        <a:p>
          <a:pPr>
            <a:lnSpc>
              <a:spcPct val="100000"/>
            </a:lnSpc>
            <a:spcAft>
              <a:spcPts val="1200"/>
            </a:spcAft>
            <a:buFont typeface="Arial" panose="020B0604020202020204" pitchFamily="34" charset="0"/>
            <a:buChar char="•"/>
          </a:pPr>
          <a:r>
            <a:rPr lang="en-US" sz="2800" dirty="0"/>
            <a:t>Basic Financial Statements</a:t>
          </a:r>
        </a:p>
      </dgm:t>
    </dgm:pt>
    <dgm:pt modelId="{7351297B-8CEF-49B3-B767-CA45B801A2C9}" type="parTrans" cxnId="{B1220271-2945-4BC2-ADD7-0D5E94549974}">
      <dgm:prSet/>
      <dgm:spPr/>
      <dgm:t>
        <a:bodyPr/>
        <a:lstStyle/>
        <a:p>
          <a:endParaRPr lang="en-US"/>
        </a:p>
      </dgm:t>
    </dgm:pt>
    <dgm:pt modelId="{2CC59843-C80A-440C-A5CF-0E98A218C7C8}" type="sibTrans" cxnId="{B1220271-2945-4BC2-ADD7-0D5E94549974}">
      <dgm:prSet/>
      <dgm:spPr/>
      <dgm:t>
        <a:bodyPr/>
        <a:lstStyle/>
        <a:p>
          <a:endParaRPr lang="en-US"/>
        </a:p>
      </dgm:t>
    </dgm:pt>
    <dgm:pt modelId="{ECF297CE-13EA-4FEE-AF91-9BEA146EF93F}">
      <dgm:prSet phldrT="[Text]" custT="1"/>
      <dgm:spPr>
        <a:solidFill>
          <a:schemeClr val="tx2"/>
        </a:solidFill>
      </dgm:spPr>
      <dgm:t>
        <a:bodyPr/>
        <a:lstStyle/>
        <a:p>
          <a:pPr>
            <a:lnSpc>
              <a:spcPct val="100000"/>
            </a:lnSpc>
            <a:spcAft>
              <a:spcPts val="1200"/>
            </a:spcAft>
            <a:buFont typeface="Arial" panose="020B0604020202020204" pitchFamily="34" charset="0"/>
            <a:buChar char="•"/>
          </a:pPr>
          <a:r>
            <a:rPr lang="en-US" sz="2800" dirty="0"/>
            <a:t>Required Supplementary Information</a:t>
          </a:r>
        </a:p>
      </dgm:t>
    </dgm:pt>
    <dgm:pt modelId="{54459AC8-359E-4B4E-B2FE-2F50BE8C4E51}" type="parTrans" cxnId="{62F124B2-A337-4736-86D0-5F74FD159C5B}">
      <dgm:prSet/>
      <dgm:spPr/>
      <dgm:t>
        <a:bodyPr/>
        <a:lstStyle/>
        <a:p>
          <a:endParaRPr lang="en-US"/>
        </a:p>
      </dgm:t>
    </dgm:pt>
    <dgm:pt modelId="{8A41D9D8-A5AE-4751-A4E6-48AF90BC1565}" type="sibTrans" cxnId="{62F124B2-A337-4736-86D0-5F74FD159C5B}">
      <dgm:prSet/>
      <dgm:spPr/>
      <dgm:t>
        <a:bodyPr/>
        <a:lstStyle/>
        <a:p>
          <a:endParaRPr lang="en-US"/>
        </a:p>
      </dgm:t>
    </dgm:pt>
    <dgm:pt modelId="{EA9E3756-F02E-457C-8411-39FD990F0D65}">
      <dgm:prSet phldrT="[Text]" custT="1"/>
      <dgm:spPr/>
      <dgm:t>
        <a:bodyPr/>
        <a:lstStyle/>
        <a:p>
          <a:r>
            <a:rPr lang="en-US" sz="3600" dirty="0">
              <a:solidFill>
                <a:schemeClr val="tx2"/>
              </a:solidFill>
            </a:rPr>
            <a:t>Phase II</a:t>
          </a:r>
        </a:p>
      </dgm:t>
    </dgm:pt>
    <dgm:pt modelId="{B0266667-E60A-498B-95FC-6611B0854661}" type="parTrans" cxnId="{A04D2B97-CF1C-4B68-80CE-2E3B8B51E407}">
      <dgm:prSet/>
      <dgm:spPr/>
      <dgm:t>
        <a:bodyPr/>
        <a:lstStyle/>
        <a:p>
          <a:endParaRPr lang="en-US"/>
        </a:p>
      </dgm:t>
    </dgm:pt>
    <dgm:pt modelId="{ACB076C9-B74F-482D-800A-F96DEB26415E}" type="sibTrans" cxnId="{A04D2B97-CF1C-4B68-80CE-2E3B8B51E407}">
      <dgm:prSet/>
      <dgm:spPr/>
      <dgm:t>
        <a:bodyPr/>
        <a:lstStyle/>
        <a:p>
          <a:endParaRPr lang="en-US"/>
        </a:p>
      </dgm:t>
    </dgm:pt>
    <dgm:pt modelId="{037A5301-0BD6-4394-936B-373499D3F68D}">
      <dgm:prSet phldrT="[Text]" custT="1"/>
      <dgm:spPr>
        <a:solidFill>
          <a:schemeClr val="bg2"/>
        </a:solidFill>
      </dgm:spPr>
      <dgm:t>
        <a:bodyPr/>
        <a:lstStyle/>
        <a:p>
          <a:pPr>
            <a:buFont typeface="Arial" panose="020B0604020202020204" pitchFamily="34" charset="0"/>
            <a:buChar char="•"/>
          </a:pPr>
          <a:r>
            <a:rPr lang="en-US" sz="2800" dirty="0">
              <a:solidFill>
                <a:schemeClr val="bg1"/>
              </a:solidFill>
            </a:rPr>
            <a:t>Supplementary Information</a:t>
          </a:r>
        </a:p>
      </dgm:t>
    </dgm:pt>
    <dgm:pt modelId="{7ACA8319-25A2-486F-8EB6-55916E495C99}" type="parTrans" cxnId="{B27416C1-3816-4AB0-95A0-08EB10644B8D}">
      <dgm:prSet/>
      <dgm:spPr/>
      <dgm:t>
        <a:bodyPr/>
        <a:lstStyle/>
        <a:p>
          <a:endParaRPr lang="en-US"/>
        </a:p>
      </dgm:t>
    </dgm:pt>
    <dgm:pt modelId="{AC21FEBB-E623-40A3-9E80-82F7F0BFDC5F}" type="sibTrans" cxnId="{B27416C1-3816-4AB0-95A0-08EB10644B8D}">
      <dgm:prSet/>
      <dgm:spPr/>
      <dgm:t>
        <a:bodyPr/>
        <a:lstStyle/>
        <a:p>
          <a:endParaRPr lang="en-US"/>
        </a:p>
      </dgm:t>
    </dgm:pt>
    <dgm:pt modelId="{81AF3D0F-8BAC-4570-80F8-2F81FC6EB189}" type="pres">
      <dgm:prSet presAssocID="{BBE53759-E417-4A60-8A85-4824E35074B3}" presName="linearFlow" presStyleCnt="0">
        <dgm:presLayoutVars>
          <dgm:dir/>
          <dgm:animLvl val="lvl"/>
          <dgm:resizeHandles/>
        </dgm:presLayoutVars>
      </dgm:prSet>
      <dgm:spPr/>
    </dgm:pt>
    <dgm:pt modelId="{7A01932B-18B0-445E-86E0-59E9B7C93F6A}" type="pres">
      <dgm:prSet presAssocID="{B1FB43E1-F5EA-4ABC-950E-E9255649A9BF}" presName="compositeNode" presStyleCnt="0">
        <dgm:presLayoutVars>
          <dgm:bulletEnabled val="1"/>
        </dgm:presLayoutVars>
      </dgm:prSet>
      <dgm:spPr/>
    </dgm:pt>
    <dgm:pt modelId="{2A1CD8DD-7B1C-4AC2-AEF5-FAD3243E3B1A}" type="pres">
      <dgm:prSet presAssocID="{B1FB43E1-F5EA-4ABC-950E-E9255649A9BF}" presName="image" presStyleLbl="fgImgPlace1" presStyleIdx="0" presStyleCnt="2"/>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8575">
          <a:solidFill>
            <a:schemeClr val="tx2"/>
          </a:solidFill>
        </a:ln>
      </dgm:spPr>
      <dgm:extLst>
        <a:ext uri="{E40237B7-FDA0-4F09-8148-C483321AD2D9}">
          <dgm14:cNvPr xmlns:dgm14="http://schemas.microsoft.com/office/drawing/2010/diagram" id="0" name="" descr="Programming data on computer monitor"/>
        </a:ext>
      </dgm:extLst>
    </dgm:pt>
    <dgm:pt modelId="{6D2E57EA-D1D5-4D46-8F81-6A7103B6C5B5}" type="pres">
      <dgm:prSet presAssocID="{B1FB43E1-F5EA-4ABC-950E-E9255649A9BF}" presName="childNode" presStyleLbl="node1" presStyleIdx="0" presStyleCnt="2">
        <dgm:presLayoutVars>
          <dgm:bulletEnabled val="1"/>
        </dgm:presLayoutVars>
      </dgm:prSet>
      <dgm:spPr/>
    </dgm:pt>
    <dgm:pt modelId="{B28F0664-6BD8-4112-9316-7B6F8C009620}" type="pres">
      <dgm:prSet presAssocID="{B1FB43E1-F5EA-4ABC-950E-E9255649A9BF}" presName="parentNode" presStyleLbl="revTx" presStyleIdx="0" presStyleCnt="2">
        <dgm:presLayoutVars>
          <dgm:chMax val="0"/>
          <dgm:bulletEnabled val="1"/>
        </dgm:presLayoutVars>
      </dgm:prSet>
      <dgm:spPr/>
    </dgm:pt>
    <dgm:pt modelId="{E54C0E66-3EC3-458E-9747-5F0DFB53BC6F}" type="pres">
      <dgm:prSet presAssocID="{307AD7C8-E0F0-40FF-BB65-CE501E53E23A}" presName="sibTrans" presStyleCnt="0"/>
      <dgm:spPr/>
    </dgm:pt>
    <dgm:pt modelId="{423A954E-ECAB-4DE7-AE50-B22EC51F6D75}" type="pres">
      <dgm:prSet presAssocID="{EA9E3756-F02E-457C-8411-39FD990F0D65}" presName="compositeNode" presStyleCnt="0">
        <dgm:presLayoutVars>
          <dgm:bulletEnabled val="1"/>
        </dgm:presLayoutVars>
      </dgm:prSet>
      <dgm:spPr/>
    </dgm:pt>
    <dgm:pt modelId="{B20A3624-A9C1-4C7A-8E2D-F2F7F7419EEF}" type="pres">
      <dgm:prSet presAssocID="{EA9E3756-F02E-457C-8411-39FD990F0D65}" presName="image" presStyleLbl="fgImgPlace1" presStyleIdx="1" presStyleCnt="2"/>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8575">
          <a:solidFill>
            <a:schemeClr val="tx2"/>
          </a:solidFill>
        </a:ln>
      </dgm:spPr>
      <dgm:extLst>
        <a:ext uri="{E40237B7-FDA0-4F09-8148-C483321AD2D9}">
          <dgm14:cNvPr xmlns:dgm14="http://schemas.microsoft.com/office/drawing/2010/diagram" id="0" name="" descr="Robot hands and technology"/>
        </a:ext>
      </dgm:extLst>
    </dgm:pt>
    <dgm:pt modelId="{2C750D5D-5921-417A-8F40-7E015A97C01A}" type="pres">
      <dgm:prSet presAssocID="{EA9E3756-F02E-457C-8411-39FD990F0D65}" presName="childNode" presStyleLbl="node1" presStyleIdx="1" presStyleCnt="2">
        <dgm:presLayoutVars>
          <dgm:bulletEnabled val="1"/>
        </dgm:presLayoutVars>
      </dgm:prSet>
      <dgm:spPr/>
    </dgm:pt>
    <dgm:pt modelId="{06276B40-7706-40FD-A5DB-85042865916A}" type="pres">
      <dgm:prSet presAssocID="{EA9E3756-F02E-457C-8411-39FD990F0D65}" presName="parentNode" presStyleLbl="revTx" presStyleIdx="1" presStyleCnt="2">
        <dgm:presLayoutVars>
          <dgm:chMax val="0"/>
          <dgm:bulletEnabled val="1"/>
        </dgm:presLayoutVars>
      </dgm:prSet>
      <dgm:spPr/>
    </dgm:pt>
  </dgm:ptLst>
  <dgm:cxnLst>
    <dgm:cxn modelId="{EC67520D-093F-4934-8FEB-756D64316034}" srcId="{BBE53759-E417-4A60-8A85-4824E35074B3}" destId="{B1FB43E1-F5EA-4ABC-950E-E9255649A9BF}" srcOrd="0" destOrd="0" parTransId="{11BACDAC-237B-4C8E-AB12-A59C56BE77F5}" sibTransId="{307AD7C8-E0F0-40FF-BB65-CE501E53E23A}"/>
    <dgm:cxn modelId="{DDDA9E1D-BAC0-4AE6-869D-2B3D69B8AEB3}" type="presOf" srcId="{037A5301-0BD6-4394-936B-373499D3F68D}" destId="{2C750D5D-5921-417A-8F40-7E015A97C01A}" srcOrd="0" destOrd="0" presId="urn:microsoft.com/office/officeart/2005/8/layout/hList2"/>
    <dgm:cxn modelId="{D0D73925-2740-4162-9FFF-67411FCE34F7}" type="presOf" srcId="{BBE53759-E417-4A60-8A85-4824E35074B3}" destId="{81AF3D0F-8BAC-4570-80F8-2F81FC6EB189}" srcOrd="0" destOrd="0" presId="urn:microsoft.com/office/officeart/2005/8/layout/hList2"/>
    <dgm:cxn modelId="{B1220271-2945-4BC2-ADD7-0D5E94549974}" srcId="{B1FB43E1-F5EA-4ABC-950E-E9255649A9BF}" destId="{7F0478FC-17B2-454E-B7C3-B910E184AD99}" srcOrd="0" destOrd="0" parTransId="{7351297B-8CEF-49B3-B767-CA45B801A2C9}" sibTransId="{2CC59843-C80A-440C-A5CF-0E98A218C7C8}"/>
    <dgm:cxn modelId="{9BC8D686-D4C9-473D-9139-19B30DDF651E}" type="presOf" srcId="{ECF297CE-13EA-4FEE-AF91-9BEA146EF93F}" destId="{6D2E57EA-D1D5-4D46-8F81-6A7103B6C5B5}" srcOrd="0" destOrd="1" presId="urn:microsoft.com/office/officeart/2005/8/layout/hList2"/>
    <dgm:cxn modelId="{A38D2B8B-C7F9-442F-80E9-8075F6D1C7C3}" type="presOf" srcId="{B1FB43E1-F5EA-4ABC-950E-E9255649A9BF}" destId="{B28F0664-6BD8-4112-9316-7B6F8C009620}" srcOrd="0" destOrd="0" presId="urn:microsoft.com/office/officeart/2005/8/layout/hList2"/>
    <dgm:cxn modelId="{549FC294-67B3-43A6-AC0D-A777469D3ACD}" type="presOf" srcId="{7F0478FC-17B2-454E-B7C3-B910E184AD99}" destId="{6D2E57EA-D1D5-4D46-8F81-6A7103B6C5B5}" srcOrd="0" destOrd="0" presId="urn:microsoft.com/office/officeart/2005/8/layout/hList2"/>
    <dgm:cxn modelId="{A04D2B97-CF1C-4B68-80CE-2E3B8B51E407}" srcId="{BBE53759-E417-4A60-8A85-4824E35074B3}" destId="{EA9E3756-F02E-457C-8411-39FD990F0D65}" srcOrd="1" destOrd="0" parTransId="{B0266667-E60A-498B-95FC-6611B0854661}" sibTransId="{ACB076C9-B74F-482D-800A-F96DEB26415E}"/>
    <dgm:cxn modelId="{62F124B2-A337-4736-86D0-5F74FD159C5B}" srcId="{B1FB43E1-F5EA-4ABC-950E-E9255649A9BF}" destId="{ECF297CE-13EA-4FEE-AF91-9BEA146EF93F}" srcOrd="1" destOrd="0" parTransId="{54459AC8-359E-4B4E-B2FE-2F50BE8C4E51}" sibTransId="{8A41D9D8-A5AE-4751-A4E6-48AF90BC1565}"/>
    <dgm:cxn modelId="{B27416C1-3816-4AB0-95A0-08EB10644B8D}" srcId="{EA9E3756-F02E-457C-8411-39FD990F0D65}" destId="{037A5301-0BD6-4394-936B-373499D3F68D}" srcOrd="0" destOrd="0" parTransId="{7ACA8319-25A2-486F-8EB6-55916E495C99}" sibTransId="{AC21FEBB-E623-40A3-9E80-82F7F0BFDC5F}"/>
    <dgm:cxn modelId="{239EF5DA-057F-4ACB-BF27-EDBC9E331D32}" type="presOf" srcId="{EA9E3756-F02E-457C-8411-39FD990F0D65}" destId="{06276B40-7706-40FD-A5DB-85042865916A}" srcOrd="0" destOrd="0" presId="urn:microsoft.com/office/officeart/2005/8/layout/hList2"/>
    <dgm:cxn modelId="{7E8E8C12-8E92-46DC-B765-FB1C4D086247}" type="presParOf" srcId="{81AF3D0F-8BAC-4570-80F8-2F81FC6EB189}" destId="{7A01932B-18B0-445E-86E0-59E9B7C93F6A}" srcOrd="0" destOrd="0" presId="urn:microsoft.com/office/officeart/2005/8/layout/hList2"/>
    <dgm:cxn modelId="{5B0C593D-60FC-445D-98A5-AE37E9985127}" type="presParOf" srcId="{7A01932B-18B0-445E-86E0-59E9B7C93F6A}" destId="{2A1CD8DD-7B1C-4AC2-AEF5-FAD3243E3B1A}" srcOrd="0" destOrd="0" presId="urn:microsoft.com/office/officeart/2005/8/layout/hList2"/>
    <dgm:cxn modelId="{1D415FB9-8B66-47C1-81D8-4AD4666219DE}" type="presParOf" srcId="{7A01932B-18B0-445E-86E0-59E9B7C93F6A}" destId="{6D2E57EA-D1D5-4D46-8F81-6A7103B6C5B5}" srcOrd="1" destOrd="0" presId="urn:microsoft.com/office/officeart/2005/8/layout/hList2"/>
    <dgm:cxn modelId="{CC091C05-FCE3-4C27-9B05-93DDD9226762}" type="presParOf" srcId="{7A01932B-18B0-445E-86E0-59E9B7C93F6A}" destId="{B28F0664-6BD8-4112-9316-7B6F8C009620}" srcOrd="2" destOrd="0" presId="urn:microsoft.com/office/officeart/2005/8/layout/hList2"/>
    <dgm:cxn modelId="{B7C7511B-8BE9-42D1-97F1-81F0B6F1EB22}" type="presParOf" srcId="{81AF3D0F-8BAC-4570-80F8-2F81FC6EB189}" destId="{E54C0E66-3EC3-458E-9747-5F0DFB53BC6F}" srcOrd="1" destOrd="0" presId="urn:microsoft.com/office/officeart/2005/8/layout/hList2"/>
    <dgm:cxn modelId="{502D07DB-64D6-495B-A523-97DAA9F80350}" type="presParOf" srcId="{81AF3D0F-8BAC-4570-80F8-2F81FC6EB189}" destId="{423A954E-ECAB-4DE7-AE50-B22EC51F6D75}" srcOrd="2" destOrd="0" presId="urn:microsoft.com/office/officeart/2005/8/layout/hList2"/>
    <dgm:cxn modelId="{436A76BB-2B17-4F91-BAC7-37416A28925D}" type="presParOf" srcId="{423A954E-ECAB-4DE7-AE50-B22EC51F6D75}" destId="{B20A3624-A9C1-4C7A-8E2D-F2F7F7419EEF}" srcOrd="0" destOrd="0" presId="urn:microsoft.com/office/officeart/2005/8/layout/hList2"/>
    <dgm:cxn modelId="{572B61E8-8214-44CC-A139-B00F0CAC35D5}" type="presParOf" srcId="{423A954E-ECAB-4DE7-AE50-B22EC51F6D75}" destId="{2C750D5D-5921-417A-8F40-7E015A97C01A}" srcOrd="1" destOrd="0" presId="urn:microsoft.com/office/officeart/2005/8/layout/hList2"/>
    <dgm:cxn modelId="{04EACE42-9BB3-4E75-AA35-02BFF350EE97}" type="presParOf" srcId="{423A954E-ECAB-4DE7-AE50-B22EC51F6D75}" destId="{06276B40-7706-40FD-A5DB-85042865916A}"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E661CA3-76A5-4CB2-8A73-F05979E947A8}"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8E5AC495-971D-4FDE-8A3C-8BE10BD305FB}">
      <dgm:prSet custT="1"/>
      <dgm:spPr>
        <a:solidFill>
          <a:schemeClr val="tx2"/>
        </a:solidFill>
      </dgm:spPr>
      <dgm:t>
        <a:bodyPr/>
        <a:lstStyle/>
        <a:p>
          <a:r>
            <a:rPr lang="en-US" sz="3600" dirty="0"/>
            <a:t>For Statements resulting from comprehensive projects and major projects that address a fundamental aspect of the standards, the GASB also:</a:t>
          </a:r>
        </a:p>
      </dgm:t>
    </dgm:pt>
    <dgm:pt modelId="{184F4DD5-D99C-4DD3-B9B1-1831F6773234}" type="parTrans" cxnId="{643846EA-5684-46F3-8191-EB9AE546E552}">
      <dgm:prSet/>
      <dgm:spPr/>
      <dgm:t>
        <a:bodyPr/>
        <a:lstStyle/>
        <a:p>
          <a:endParaRPr lang="en-US"/>
        </a:p>
      </dgm:t>
    </dgm:pt>
    <dgm:pt modelId="{123E6FAA-5A4A-4933-9390-74FBDA5257E7}" type="sibTrans" cxnId="{643846EA-5684-46F3-8191-EB9AE546E552}">
      <dgm:prSet/>
      <dgm:spPr/>
      <dgm:t>
        <a:bodyPr/>
        <a:lstStyle/>
        <a:p>
          <a:endParaRPr lang="en-US"/>
        </a:p>
      </dgm:t>
    </dgm:pt>
    <dgm:pt modelId="{27873D41-5895-40F5-96C9-D2BD299C1CFB}">
      <dgm:prSet/>
      <dgm:spPr>
        <a:solidFill>
          <a:schemeClr val="bg2"/>
        </a:solidFill>
      </dgm:spPr>
      <dgm:t>
        <a:bodyPr/>
        <a:lstStyle/>
        <a:p>
          <a:r>
            <a:rPr lang="en-US" dirty="0"/>
            <a:t>Examines a random sample of financial reports for the year prior to, year of, and year after implementation. </a:t>
          </a:r>
        </a:p>
      </dgm:t>
    </dgm:pt>
    <dgm:pt modelId="{B1DF56EE-0FCF-4078-9956-E18E8998172C}" type="parTrans" cxnId="{F20383A8-AF6A-4B74-99CD-DF29F4047EDE}">
      <dgm:prSet/>
      <dgm:spPr/>
      <dgm:t>
        <a:bodyPr/>
        <a:lstStyle/>
        <a:p>
          <a:endParaRPr lang="en-US"/>
        </a:p>
      </dgm:t>
    </dgm:pt>
    <dgm:pt modelId="{D6F0F600-1C05-49AF-89E1-04C6943077A7}" type="sibTrans" cxnId="{F20383A8-AF6A-4B74-99CD-DF29F4047EDE}">
      <dgm:prSet/>
      <dgm:spPr/>
      <dgm:t>
        <a:bodyPr/>
        <a:lstStyle/>
        <a:p>
          <a:endParaRPr lang="en-US"/>
        </a:p>
      </dgm:t>
    </dgm:pt>
    <dgm:pt modelId="{3FD13F3E-780B-4868-8158-3DCC600BC6A2}">
      <dgm:prSet/>
      <dgm:spPr>
        <a:solidFill>
          <a:schemeClr val="bg2"/>
        </a:solidFill>
      </dgm:spPr>
      <dgm:t>
        <a:bodyPr/>
        <a:lstStyle/>
        <a:p>
          <a:r>
            <a:rPr lang="en-US" dirty="0"/>
            <a:t>Collects information from their preparers regarding staff hours and </a:t>
          </a:r>
          <a:r>
            <a:rPr lang="en-US" dirty="0" err="1"/>
            <a:t>nonstaff</a:t>
          </a:r>
          <a:r>
            <a:rPr lang="en-US" dirty="0"/>
            <a:t> costs for those three years.</a:t>
          </a:r>
        </a:p>
      </dgm:t>
    </dgm:pt>
    <dgm:pt modelId="{D6445D8C-84C5-4CB3-9BA6-B447CF83ABE2}" type="parTrans" cxnId="{1F53716F-9702-43C3-806D-23B4B746803B}">
      <dgm:prSet/>
      <dgm:spPr/>
      <dgm:t>
        <a:bodyPr/>
        <a:lstStyle/>
        <a:p>
          <a:endParaRPr lang="en-US"/>
        </a:p>
      </dgm:t>
    </dgm:pt>
    <dgm:pt modelId="{06ABDD0D-533E-4EF5-9DE4-F0495782A459}" type="sibTrans" cxnId="{1F53716F-9702-43C3-806D-23B4B746803B}">
      <dgm:prSet/>
      <dgm:spPr/>
      <dgm:t>
        <a:bodyPr/>
        <a:lstStyle/>
        <a:p>
          <a:endParaRPr lang="en-US"/>
        </a:p>
      </dgm:t>
    </dgm:pt>
    <dgm:pt modelId="{2159FE21-CB2A-479B-AB3D-EE06F77629D2}">
      <dgm:prSet/>
      <dgm:spPr>
        <a:solidFill>
          <a:schemeClr val="bg2"/>
        </a:solidFill>
      </dgm:spPr>
      <dgm:t>
        <a:bodyPr/>
        <a:lstStyle/>
        <a:p>
          <a:r>
            <a:rPr lang="en-US" dirty="0"/>
            <a:t>Examines financial reports for the same random sample in the fifth year of implementation.</a:t>
          </a:r>
        </a:p>
      </dgm:t>
    </dgm:pt>
    <dgm:pt modelId="{0DADAA42-02B7-4540-8407-14EA8B840F61}" type="parTrans" cxnId="{CCE47E3D-F27F-43D5-8E13-EEBEFF0EDF21}">
      <dgm:prSet/>
      <dgm:spPr/>
      <dgm:t>
        <a:bodyPr/>
        <a:lstStyle/>
        <a:p>
          <a:endParaRPr lang="en-US"/>
        </a:p>
      </dgm:t>
    </dgm:pt>
    <dgm:pt modelId="{92902AF6-29CA-4377-8C74-2EEA57945EB1}" type="sibTrans" cxnId="{CCE47E3D-F27F-43D5-8E13-EEBEFF0EDF21}">
      <dgm:prSet/>
      <dgm:spPr/>
      <dgm:t>
        <a:bodyPr/>
        <a:lstStyle/>
        <a:p>
          <a:endParaRPr lang="en-US"/>
        </a:p>
      </dgm:t>
    </dgm:pt>
    <dgm:pt modelId="{E8BE5016-62DC-4342-9A3B-42BA6C53A109}">
      <dgm:prSet/>
      <dgm:spPr>
        <a:solidFill>
          <a:schemeClr val="bg2"/>
        </a:solidFill>
      </dgm:spPr>
      <dgm:t>
        <a:bodyPr/>
        <a:lstStyle/>
        <a:p>
          <a:r>
            <a:rPr lang="en-US" dirty="0"/>
            <a:t>Conducts stakeholder roundtables and surveys regarding their experience with the standards.</a:t>
          </a:r>
        </a:p>
      </dgm:t>
    </dgm:pt>
    <dgm:pt modelId="{31B4E192-D869-4FF1-ADB6-1F25EC4E614A}" type="parTrans" cxnId="{D5BAABFE-C5AE-42BE-9BCD-9504B60D3F4B}">
      <dgm:prSet/>
      <dgm:spPr/>
      <dgm:t>
        <a:bodyPr/>
        <a:lstStyle/>
        <a:p>
          <a:endParaRPr lang="en-US"/>
        </a:p>
      </dgm:t>
    </dgm:pt>
    <dgm:pt modelId="{D7BCE869-E8F9-4AAB-A79B-7ADA8B378E22}" type="sibTrans" cxnId="{D5BAABFE-C5AE-42BE-9BCD-9504B60D3F4B}">
      <dgm:prSet/>
      <dgm:spPr/>
      <dgm:t>
        <a:bodyPr/>
        <a:lstStyle/>
        <a:p>
          <a:endParaRPr lang="en-US"/>
        </a:p>
      </dgm:t>
    </dgm:pt>
    <dgm:pt modelId="{C8F04214-702F-49B4-BB66-FE82DE38986E}">
      <dgm:prSet/>
      <dgm:spPr>
        <a:solidFill>
          <a:schemeClr val="bg2"/>
        </a:solidFill>
      </dgm:spPr>
      <dgm:t>
        <a:bodyPr/>
        <a:lstStyle/>
        <a:p>
          <a:r>
            <a:rPr lang="en-US" dirty="0"/>
            <a:t>Reports the findings publicly.</a:t>
          </a:r>
        </a:p>
      </dgm:t>
    </dgm:pt>
    <dgm:pt modelId="{56426DA9-062A-4378-9E74-5F4D485596A8}" type="parTrans" cxnId="{03E47E3D-5D73-405D-8D59-1EC4195B077E}">
      <dgm:prSet/>
      <dgm:spPr/>
      <dgm:t>
        <a:bodyPr/>
        <a:lstStyle/>
        <a:p>
          <a:endParaRPr lang="en-US"/>
        </a:p>
      </dgm:t>
    </dgm:pt>
    <dgm:pt modelId="{BDAACD57-F51C-478E-AC9F-D955932D8D3C}" type="sibTrans" cxnId="{03E47E3D-5D73-405D-8D59-1EC4195B077E}">
      <dgm:prSet/>
      <dgm:spPr/>
      <dgm:t>
        <a:bodyPr/>
        <a:lstStyle/>
        <a:p>
          <a:endParaRPr lang="en-US"/>
        </a:p>
      </dgm:t>
    </dgm:pt>
    <dgm:pt modelId="{F78B7F6E-B8F4-46EB-AC50-FB31B8A3AC79}" type="pres">
      <dgm:prSet presAssocID="{0E661CA3-76A5-4CB2-8A73-F05979E947A8}" presName="Name0" presStyleCnt="0">
        <dgm:presLayoutVars>
          <dgm:chPref val="1"/>
          <dgm:dir/>
          <dgm:animOne val="branch"/>
          <dgm:animLvl val="lvl"/>
          <dgm:resizeHandles/>
        </dgm:presLayoutVars>
      </dgm:prSet>
      <dgm:spPr/>
    </dgm:pt>
    <dgm:pt modelId="{B0D40D88-C100-4975-A49F-0BE0FB818432}" type="pres">
      <dgm:prSet presAssocID="{8E5AC495-971D-4FDE-8A3C-8BE10BD305FB}" presName="vertOne" presStyleCnt="0"/>
      <dgm:spPr/>
    </dgm:pt>
    <dgm:pt modelId="{AC5D2064-A3E6-44B3-ADC7-3766444E32D8}" type="pres">
      <dgm:prSet presAssocID="{8E5AC495-971D-4FDE-8A3C-8BE10BD305FB}" presName="txOne" presStyleLbl="node0" presStyleIdx="0" presStyleCnt="1">
        <dgm:presLayoutVars>
          <dgm:chPref val="3"/>
        </dgm:presLayoutVars>
      </dgm:prSet>
      <dgm:spPr/>
    </dgm:pt>
    <dgm:pt modelId="{82802A0D-A4BF-40A2-BFC4-3344B387F4E4}" type="pres">
      <dgm:prSet presAssocID="{8E5AC495-971D-4FDE-8A3C-8BE10BD305FB}" presName="parTransOne" presStyleCnt="0"/>
      <dgm:spPr/>
    </dgm:pt>
    <dgm:pt modelId="{A0F74E85-2B1C-4B9C-B231-E39D32C997EA}" type="pres">
      <dgm:prSet presAssocID="{8E5AC495-971D-4FDE-8A3C-8BE10BD305FB}" presName="horzOne" presStyleCnt="0"/>
      <dgm:spPr/>
    </dgm:pt>
    <dgm:pt modelId="{D78942B8-35AC-4B58-9C7D-9799E2972C99}" type="pres">
      <dgm:prSet presAssocID="{27873D41-5895-40F5-96C9-D2BD299C1CFB}" presName="vertTwo" presStyleCnt="0"/>
      <dgm:spPr/>
    </dgm:pt>
    <dgm:pt modelId="{C7D93C5D-75C1-48CB-952F-CC4956E36B98}" type="pres">
      <dgm:prSet presAssocID="{27873D41-5895-40F5-96C9-D2BD299C1CFB}" presName="txTwo" presStyleLbl="node2" presStyleIdx="0" presStyleCnt="5">
        <dgm:presLayoutVars>
          <dgm:chPref val="3"/>
        </dgm:presLayoutVars>
      </dgm:prSet>
      <dgm:spPr/>
    </dgm:pt>
    <dgm:pt modelId="{55A937F3-F37A-44EB-9054-B33189BA837E}" type="pres">
      <dgm:prSet presAssocID="{27873D41-5895-40F5-96C9-D2BD299C1CFB}" presName="horzTwo" presStyleCnt="0"/>
      <dgm:spPr/>
    </dgm:pt>
    <dgm:pt modelId="{82E9E8B6-4585-44BD-8CF5-1A4CB196473F}" type="pres">
      <dgm:prSet presAssocID="{D6F0F600-1C05-49AF-89E1-04C6943077A7}" presName="sibSpaceTwo" presStyleCnt="0"/>
      <dgm:spPr/>
    </dgm:pt>
    <dgm:pt modelId="{A94AD0B6-D795-43E1-94E8-2AC0BA4067FE}" type="pres">
      <dgm:prSet presAssocID="{3FD13F3E-780B-4868-8158-3DCC600BC6A2}" presName="vertTwo" presStyleCnt="0"/>
      <dgm:spPr/>
    </dgm:pt>
    <dgm:pt modelId="{10C834EF-2EA4-47C7-B1CA-4927438FCD17}" type="pres">
      <dgm:prSet presAssocID="{3FD13F3E-780B-4868-8158-3DCC600BC6A2}" presName="txTwo" presStyleLbl="node2" presStyleIdx="1" presStyleCnt="5">
        <dgm:presLayoutVars>
          <dgm:chPref val="3"/>
        </dgm:presLayoutVars>
      </dgm:prSet>
      <dgm:spPr/>
    </dgm:pt>
    <dgm:pt modelId="{1D6437DB-9A1B-4991-B359-E9A86EDAC073}" type="pres">
      <dgm:prSet presAssocID="{3FD13F3E-780B-4868-8158-3DCC600BC6A2}" presName="horzTwo" presStyleCnt="0"/>
      <dgm:spPr/>
    </dgm:pt>
    <dgm:pt modelId="{8296A61D-D510-458C-B55D-7BFE8BEE977A}" type="pres">
      <dgm:prSet presAssocID="{06ABDD0D-533E-4EF5-9DE4-F0495782A459}" presName="sibSpaceTwo" presStyleCnt="0"/>
      <dgm:spPr/>
    </dgm:pt>
    <dgm:pt modelId="{2B19776B-EF99-4021-B5DB-54DA148E4ACE}" type="pres">
      <dgm:prSet presAssocID="{2159FE21-CB2A-479B-AB3D-EE06F77629D2}" presName="vertTwo" presStyleCnt="0"/>
      <dgm:spPr/>
    </dgm:pt>
    <dgm:pt modelId="{9A5126F6-A120-4810-A160-AF66BB29CCD5}" type="pres">
      <dgm:prSet presAssocID="{2159FE21-CB2A-479B-AB3D-EE06F77629D2}" presName="txTwo" presStyleLbl="node2" presStyleIdx="2" presStyleCnt="5">
        <dgm:presLayoutVars>
          <dgm:chPref val="3"/>
        </dgm:presLayoutVars>
      </dgm:prSet>
      <dgm:spPr/>
    </dgm:pt>
    <dgm:pt modelId="{599B03BA-1CD5-476E-BE4C-E1478DB6F99D}" type="pres">
      <dgm:prSet presAssocID="{2159FE21-CB2A-479B-AB3D-EE06F77629D2}" presName="horzTwo" presStyleCnt="0"/>
      <dgm:spPr/>
    </dgm:pt>
    <dgm:pt modelId="{191442FD-5229-46DB-A1F8-C81E89FC0777}" type="pres">
      <dgm:prSet presAssocID="{92902AF6-29CA-4377-8C74-2EEA57945EB1}" presName="sibSpaceTwo" presStyleCnt="0"/>
      <dgm:spPr/>
    </dgm:pt>
    <dgm:pt modelId="{754E8757-3780-4490-B2B3-FC116814F656}" type="pres">
      <dgm:prSet presAssocID="{E8BE5016-62DC-4342-9A3B-42BA6C53A109}" presName="vertTwo" presStyleCnt="0"/>
      <dgm:spPr/>
    </dgm:pt>
    <dgm:pt modelId="{55E7CB99-D83D-4A4A-BF85-2722F7D23FE1}" type="pres">
      <dgm:prSet presAssocID="{E8BE5016-62DC-4342-9A3B-42BA6C53A109}" presName="txTwo" presStyleLbl="node2" presStyleIdx="3" presStyleCnt="5">
        <dgm:presLayoutVars>
          <dgm:chPref val="3"/>
        </dgm:presLayoutVars>
      </dgm:prSet>
      <dgm:spPr/>
    </dgm:pt>
    <dgm:pt modelId="{B0A4FE19-7065-4085-AD90-DB84A7C2A9C6}" type="pres">
      <dgm:prSet presAssocID="{E8BE5016-62DC-4342-9A3B-42BA6C53A109}" presName="horzTwo" presStyleCnt="0"/>
      <dgm:spPr/>
    </dgm:pt>
    <dgm:pt modelId="{A9FC5086-30D4-4A1B-ABA9-610A96E182EC}" type="pres">
      <dgm:prSet presAssocID="{D7BCE869-E8F9-4AAB-A79B-7ADA8B378E22}" presName="sibSpaceTwo" presStyleCnt="0"/>
      <dgm:spPr/>
    </dgm:pt>
    <dgm:pt modelId="{29B5ED4D-E8AF-4CF9-813B-2AAC9AA5707B}" type="pres">
      <dgm:prSet presAssocID="{C8F04214-702F-49B4-BB66-FE82DE38986E}" presName="vertTwo" presStyleCnt="0"/>
      <dgm:spPr/>
    </dgm:pt>
    <dgm:pt modelId="{17733C04-2CCA-4A89-8377-C96E55D3D87B}" type="pres">
      <dgm:prSet presAssocID="{C8F04214-702F-49B4-BB66-FE82DE38986E}" presName="txTwo" presStyleLbl="node2" presStyleIdx="4" presStyleCnt="5">
        <dgm:presLayoutVars>
          <dgm:chPref val="3"/>
        </dgm:presLayoutVars>
      </dgm:prSet>
      <dgm:spPr/>
    </dgm:pt>
    <dgm:pt modelId="{A804B370-5D51-4F82-86DE-4F9FF848814E}" type="pres">
      <dgm:prSet presAssocID="{C8F04214-702F-49B4-BB66-FE82DE38986E}" presName="horzTwo" presStyleCnt="0"/>
      <dgm:spPr/>
    </dgm:pt>
  </dgm:ptLst>
  <dgm:cxnLst>
    <dgm:cxn modelId="{D41D000A-68C8-4AD9-B0E7-E6E6769D5EBA}" type="presOf" srcId="{E8BE5016-62DC-4342-9A3B-42BA6C53A109}" destId="{55E7CB99-D83D-4A4A-BF85-2722F7D23FE1}" srcOrd="0" destOrd="0" presId="urn:microsoft.com/office/officeart/2005/8/layout/hierarchy4"/>
    <dgm:cxn modelId="{58DA941F-5A3C-4B4F-9488-9D3039A961B6}" type="presOf" srcId="{0E661CA3-76A5-4CB2-8A73-F05979E947A8}" destId="{F78B7F6E-B8F4-46EB-AC50-FB31B8A3AC79}" srcOrd="0" destOrd="0" presId="urn:microsoft.com/office/officeart/2005/8/layout/hierarchy4"/>
    <dgm:cxn modelId="{03E47E3D-5D73-405D-8D59-1EC4195B077E}" srcId="{8E5AC495-971D-4FDE-8A3C-8BE10BD305FB}" destId="{C8F04214-702F-49B4-BB66-FE82DE38986E}" srcOrd="4" destOrd="0" parTransId="{56426DA9-062A-4378-9E74-5F4D485596A8}" sibTransId="{BDAACD57-F51C-478E-AC9F-D955932D8D3C}"/>
    <dgm:cxn modelId="{CCE47E3D-F27F-43D5-8E13-EEBEFF0EDF21}" srcId="{8E5AC495-971D-4FDE-8A3C-8BE10BD305FB}" destId="{2159FE21-CB2A-479B-AB3D-EE06F77629D2}" srcOrd="2" destOrd="0" parTransId="{0DADAA42-02B7-4540-8407-14EA8B840F61}" sibTransId="{92902AF6-29CA-4377-8C74-2EEA57945EB1}"/>
    <dgm:cxn modelId="{BA897547-6876-4D35-9286-5C2E097A7F9B}" type="presOf" srcId="{C8F04214-702F-49B4-BB66-FE82DE38986E}" destId="{17733C04-2CCA-4A89-8377-C96E55D3D87B}" srcOrd="0" destOrd="0" presId="urn:microsoft.com/office/officeart/2005/8/layout/hierarchy4"/>
    <dgm:cxn modelId="{1F53716F-9702-43C3-806D-23B4B746803B}" srcId="{8E5AC495-971D-4FDE-8A3C-8BE10BD305FB}" destId="{3FD13F3E-780B-4868-8158-3DCC600BC6A2}" srcOrd="1" destOrd="0" parTransId="{D6445D8C-84C5-4CB3-9BA6-B447CF83ABE2}" sibTransId="{06ABDD0D-533E-4EF5-9DE4-F0495782A459}"/>
    <dgm:cxn modelId="{AFE1D04F-D3D0-4E5F-9C3A-BC7C4045D48E}" type="presOf" srcId="{27873D41-5895-40F5-96C9-D2BD299C1CFB}" destId="{C7D93C5D-75C1-48CB-952F-CC4956E36B98}" srcOrd="0" destOrd="0" presId="urn:microsoft.com/office/officeart/2005/8/layout/hierarchy4"/>
    <dgm:cxn modelId="{A2459983-A94C-4EE4-8323-6775CBF10B8A}" type="presOf" srcId="{3FD13F3E-780B-4868-8158-3DCC600BC6A2}" destId="{10C834EF-2EA4-47C7-B1CA-4927438FCD17}" srcOrd="0" destOrd="0" presId="urn:microsoft.com/office/officeart/2005/8/layout/hierarchy4"/>
    <dgm:cxn modelId="{F20383A8-AF6A-4B74-99CD-DF29F4047EDE}" srcId="{8E5AC495-971D-4FDE-8A3C-8BE10BD305FB}" destId="{27873D41-5895-40F5-96C9-D2BD299C1CFB}" srcOrd="0" destOrd="0" parTransId="{B1DF56EE-0FCF-4078-9956-E18E8998172C}" sibTransId="{D6F0F600-1C05-49AF-89E1-04C6943077A7}"/>
    <dgm:cxn modelId="{55BA7DBA-A2C0-4D8F-9853-F406837A3F45}" type="presOf" srcId="{8E5AC495-971D-4FDE-8A3C-8BE10BD305FB}" destId="{AC5D2064-A3E6-44B3-ADC7-3766444E32D8}" srcOrd="0" destOrd="0" presId="urn:microsoft.com/office/officeart/2005/8/layout/hierarchy4"/>
    <dgm:cxn modelId="{07A757C6-C9F5-4367-ABFA-A191CDF2659A}" type="presOf" srcId="{2159FE21-CB2A-479B-AB3D-EE06F77629D2}" destId="{9A5126F6-A120-4810-A160-AF66BB29CCD5}" srcOrd="0" destOrd="0" presId="urn:microsoft.com/office/officeart/2005/8/layout/hierarchy4"/>
    <dgm:cxn modelId="{643846EA-5684-46F3-8191-EB9AE546E552}" srcId="{0E661CA3-76A5-4CB2-8A73-F05979E947A8}" destId="{8E5AC495-971D-4FDE-8A3C-8BE10BD305FB}" srcOrd="0" destOrd="0" parTransId="{184F4DD5-D99C-4DD3-B9B1-1831F6773234}" sibTransId="{123E6FAA-5A4A-4933-9390-74FBDA5257E7}"/>
    <dgm:cxn modelId="{D5BAABFE-C5AE-42BE-9BCD-9504B60D3F4B}" srcId="{8E5AC495-971D-4FDE-8A3C-8BE10BD305FB}" destId="{E8BE5016-62DC-4342-9A3B-42BA6C53A109}" srcOrd="3" destOrd="0" parTransId="{31B4E192-D869-4FF1-ADB6-1F25EC4E614A}" sibTransId="{D7BCE869-E8F9-4AAB-A79B-7ADA8B378E22}"/>
    <dgm:cxn modelId="{ED75CFF4-D9BF-4971-B018-CA46723550A5}" type="presParOf" srcId="{F78B7F6E-B8F4-46EB-AC50-FB31B8A3AC79}" destId="{B0D40D88-C100-4975-A49F-0BE0FB818432}" srcOrd="0" destOrd="0" presId="urn:microsoft.com/office/officeart/2005/8/layout/hierarchy4"/>
    <dgm:cxn modelId="{6B1D9311-3191-4144-B59E-0AB1DB4474F0}" type="presParOf" srcId="{B0D40D88-C100-4975-A49F-0BE0FB818432}" destId="{AC5D2064-A3E6-44B3-ADC7-3766444E32D8}" srcOrd="0" destOrd="0" presId="urn:microsoft.com/office/officeart/2005/8/layout/hierarchy4"/>
    <dgm:cxn modelId="{D8C5D08C-7856-40B7-BBF5-30DB6CF4A910}" type="presParOf" srcId="{B0D40D88-C100-4975-A49F-0BE0FB818432}" destId="{82802A0D-A4BF-40A2-BFC4-3344B387F4E4}" srcOrd="1" destOrd="0" presId="urn:microsoft.com/office/officeart/2005/8/layout/hierarchy4"/>
    <dgm:cxn modelId="{AEC47443-9F18-4EEB-A956-9B13F70C0DAA}" type="presParOf" srcId="{B0D40D88-C100-4975-A49F-0BE0FB818432}" destId="{A0F74E85-2B1C-4B9C-B231-E39D32C997EA}" srcOrd="2" destOrd="0" presId="urn:microsoft.com/office/officeart/2005/8/layout/hierarchy4"/>
    <dgm:cxn modelId="{D8FA0B84-0DF1-484B-AAA5-E3C0873C0AE0}" type="presParOf" srcId="{A0F74E85-2B1C-4B9C-B231-E39D32C997EA}" destId="{D78942B8-35AC-4B58-9C7D-9799E2972C99}" srcOrd="0" destOrd="0" presId="urn:microsoft.com/office/officeart/2005/8/layout/hierarchy4"/>
    <dgm:cxn modelId="{4CFE9AFB-245C-4945-AB25-9A84735C9020}" type="presParOf" srcId="{D78942B8-35AC-4B58-9C7D-9799E2972C99}" destId="{C7D93C5D-75C1-48CB-952F-CC4956E36B98}" srcOrd="0" destOrd="0" presId="urn:microsoft.com/office/officeart/2005/8/layout/hierarchy4"/>
    <dgm:cxn modelId="{0302636B-DB1D-44B9-AA2E-F3908D3392F0}" type="presParOf" srcId="{D78942B8-35AC-4B58-9C7D-9799E2972C99}" destId="{55A937F3-F37A-44EB-9054-B33189BA837E}" srcOrd="1" destOrd="0" presId="urn:microsoft.com/office/officeart/2005/8/layout/hierarchy4"/>
    <dgm:cxn modelId="{6DDC4493-A81E-447D-89A4-A7D3F0AD50FD}" type="presParOf" srcId="{A0F74E85-2B1C-4B9C-B231-E39D32C997EA}" destId="{82E9E8B6-4585-44BD-8CF5-1A4CB196473F}" srcOrd="1" destOrd="0" presId="urn:microsoft.com/office/officeart/2005/8/layout/hierarchy4"/>
    <dgm:cxn modelId="{8E50472A-3A37-4849-98C6-A2E4D59A7AC5}" type="presParOf" srcId="{A0F74E85-2B1C-4B9C-B231-E39D32C997EA}" destId="{A94AD0B6-D795-43E1-94E8-2AC0BA4067FE}" srcOrd="2" destOrd="0" presId="urn:microsoft.com/office/officeart/2005/8/layout/hierarchy4"/>
    <dgm:cxn modelId="{F50459B2-DEF9-4270-8116-E4DC8EE94F17}" type="presParOf" srcId="{A94AD0B6-D795-43E1-94E8-2AC0BA4067FE}" destId="{10C834EF-2EA4-47C7-B1CA-4927438FCD17}" srcOrd="0" destOrd="0" presId="urn:microsoft.com/office/officeart/2005/8/layout/hierarchy4"/>
    <dgm:cxn modelId="{5A8D998D-E7FE-4EDE-B987-4738E93D1256}" type="presParOf" srcId="{A94AD0B6-D795-43E1-94E8-2AC0BA4067FE}" destId="{1D6437DB-9A1B-4991-B359-E9A86EDAC073}" srcOrd="1" destOrd="0" presId="urn:microsoft.com/office/officeart/2005/8/layout/hierarchy4"/>
    <dgm:cxn modelId="{5D9B0992-8CB6-49A8-AAFE-8ADFC290D532}" type="presParOf" srcId="{A0F74E85-2B1C-4B9C-B231-E39D32C997EA}" destId="{8296A61D-D510-458C-B55D-7BFE8BEE977A}" srcOrd="3" destOrd="0" presId="urn:microsoft.com/office/officeart/2005/8/layout/hierarchy4"/>
    <dgm:cxn modelId="{74E64192-E9DE-4D9B-B488-51FA611DE257}" type="presParOf" srcId="{A0F74E85-2B1C-4B9C-B231-E39D32C997EA}" destId="{2B19776B-EF99-4021-B5DB-54DA148E4ACE}" srcOrd="4" destOrd="0" presId="urn:microsoft.com/office/officeart/2005/8/layout/hierarchy4"/>
    <dgm:cxn modelId="{2F4F5597-CFC8-47F2-8390-E787BFFC272B}" type="presParOf" srcId="{2B19776B-EF99-4021-B5DB-54DA148E4ACE}" destId="{9A5126F6-A120-4810-A160-AF66BB29CCD5}" srcOrd="0" destOrd="0" presId="urn:microsoft.com/office/officeart/2005/8/layout/hierarchy4"/>
    <dgm:cxn modelId="{881FF3DB-F7FC-402B-9E52-0C31CAF2AF72}" type="presParOf" srcId="{2B19776B-EF99-4021-B5DB-54DA148E4ACE}" destId="{599B03BA-1CD5-476E-BE4C-E1478DB6F99D}" srcOrd="1" destOrd="0" presId="urn:microsoft.com/office/officeart/2005/8/layout/hierarchy4"/>
    <dgm:cxn modelId="{5DDE0A4D-C5FE-44CC-A1DC-C02DD67CDB53}" type="presParOf" srcId="{A0F74E85-2B1C-4B9C-B231-E39D32C997EA}" destId="{191442FD-5229-46DB-A1F8-C81E89FC0777}" srcOrd="5" destOrd="0" presId="urn:microsoft.com/office/officeart/2005/8/layout/hierarchy4"/>
    <dgm:cxn modelId="{C3808095-D719-48EA-86DD-49A841C7DED8}" type="presParOf" srcId="{A0F74E85-2B1C-4B9C-B231-E39D32C997EA}" destId="{754E8757-3780-4490-B2B3-FC116814F656}" srcOrd="6" destOrd="0" presId="urn:microsoft.com/office/officeart/2005/8/layout/hierarchy4"/>
    <dgm:cxn modelId="{FE3A38FB-0346-415A-BD59-45C468F9AD63}" type="presParOf" srcId="{754E8757-3780-4490-B2B3-FC116814F656}" destId="{55E7CB99-D83D-4A4A-BF85-2722F7D23FE1}" srcOrd="0" destOrd="0" presId="urn:microsoft.com/office/officeart/2005/8/layout/hierarchy4"/>
    <dgm:cxn modelId="{7EE9DF7D-679C-46C4-90EF-38D07D33EC41}" type="presParOf" srcId="{754E8757-3780-4490-B2B3-FC116814F656}" destId="{B0A4FE19-7065-4085-AD90-DB84A7C2A9C6}" srcOrd="1" destOrd="0" presId="urn:microsoft.com/office/officeart/2005/8/layout/hierarchy4"/>
    <dgm:cxn modelId="{38BAE2C1-60C5-4F26-8504-DC21AD01998B}" type="presParOf" srcId="{A0F74E85-2B1C-4B9C-B231-E39D32C997EA}" destId="{A9FC5086-30D4-4A1B-ABA9-610A96E182EC}" srcOrd="7" destOrd="0" presId="urn:microsoft.com/office/officeart/2005/8/layout/hierarchy4"/>
    <dgm:cxn modelId="{77CCEEB9-0519-4F2D-942A-FD8DFEFD68D7}" type="presParOf" srcId="{A0F74E85-2B1C-4B9C-B231-E39D32C997EA}" destId="{29B5ED4D-E8AF-4CF9-813B-2AAC9AA5707B}" srcOrd="8" destOrd="0" presId="urn:microsoft.com/office/officeart/2005/8/layout/hierarchy4"/>
    <dgm:cxn modelId="{20AFA298-3288-4BA1-8D28-9ACCB7117566}" type="presParOf" srcId="{29B5ED4D-E8AF-4CF9-813B-2AAC9AA5707B}" destId="{17733C04-2CCA-4A89-8377-C96E55D3D87B}" srcOrd="0" destOrd="0" presId="urn:microsoft.com/office/officeart/2005/8/layout/hierarchy4"/>
    <dgm:cxn modelId="{BC41D8D2-1F33-4B79-B2AA-06EA97419DB8}" type="presParOf" srcId="{29B5ED4D-E8AF-4CF9-813B-2AAC9AA5707B}" destId="{A804B370-5D51-4F82-86DE-4F9FF848814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804FCB8-AF52-4ACA-917F-CA6DF9A8F093}" type="doc">
      <dgm:prSet loTypeId="urn:microsoft.com/office/officeart/2005/8/layout/process1" loCatId="process" qsTypeId="urn:microsoft.com/office/officeart/2005/8/quickstyle/simple1" qsCatId="simple" csTypeId="urn:microsoft.com/office/officeart/2005/8/colors/accent2_3" csCatId="accent2" phldr="1"/>
      <dgm:spPr/>
      <dgm:t>
        <a:bodyPr/>
        <a:lstStyle/>
        <a:p>
          <a:endParaRPr lang="en-US"/>
        </a:p>
      </dgm:t>
    </dgm:pt>
    <dgm:pt modelId="{3AAD7299-4694-4E45-84D0-F5B64FBC3B7E}">
      <dgm:prSet custT="1"/>
      <dgm:spPr>
        <a:solidFill>
          <a:schemeClr val="tx2"/>
        </a:solidFill>
        <a:scene3d>
          <a:camera prst="orthographicFront"/>
          <a:lightRig rig="threePt" dir="t"/>
        </a:scene3d>
        <a:sp3d>
          <a:bevelT/>
        </a:sp3d>
      </dgm:spPr>
      <dgm:t>
        <a:bodyPr/>
        <a:lstStyle/>
        <a:p>
          <a:r>
            <a:rPr lang="en-US" sz="2400" b="0" dirty="0"/>
            <a:t>Stakeholders bring potential implementation issues to the GASB’s attention.</a:t>
          </a:r>
          <a:endParaRPr lang="en-US" sz="2400" dirty="0"/>
        </a:p>
      </dgm:t>
    </dgm:pt>
    <dgm:pt modelId="{F6D88ADC-45B7-49B1-8D41-30F01F2651FC}" type="parTrans" cxnId="{16CFA757-3A3E-45FB-A71B-588BBC5BEB9C}">
      <dgm:prSet/>
      <dgm:spPr/>
      <dgm:t>
        <a:bodyPr/>
        <a:lstStyle/>
        <a:p>
          <a:endParaRPr lang="en-US"/>
        </a:p>
      </dgm:t>
    </dgm:pt>
    <dgm:pt modelId="{26A6709E-C916-4DD3-9B9B-987C47200B24}" type="sibTrans" cxnId="{16CFA757-3A3E-45FB-A71B-588BBC5BEB9C}">
      <dgm:prSet/>
      <dgm:spPr>
        <a:solidFill>
          <a:schemeClr val="tx2"/>
        </a:solidFill>
        <a:scene3d>
          <a:camera prst="orthographicFront"/>
          <a:lightRig rig="threePt" dir="t"/>
        </a:scene3d>
        <a:sp3d>
          <a:bevelT/>
        </a:sp3d>
      </dgm:spPr>
      <dgm:t>
        <a:bodyPr/>
        <a:lstStyle/>
        <a:p>
          <a:endParaRPr lang="en-US"/>
        </a:p>
      </dgm:t>
    </dgm:pt>
    <dgm:pt modelId="{344A6A70-9911-47AD-97A8-E064D93DBE99}">
      <dgm:prSet custT="1"/>
      <dgm:spPr>
        <a:solidFill>
          <a:schemeClr val="bg2"/>
        </a:solidFill>
        <a:scene3d>
          <a:camera prst="orthographicFront"/>
          <a:lightRig rig="threePt" dir="t"/>
        </a:scene3d>
        <a:sp3d>
          <a:bevelT/>
        </a:sp3d>
      </dgm:spPr>
      <dgm:t>
        <a:bodyPr/>
        <a:lstStyle/>
        <a:p>
          <a:r>
            <a:rPr lang="en-US" sz="2400" b="0" dirty="0"/>
            <a:t>Governments are recruited to keep track of their staff hours and non-staff costs related to the pronouncement and provide that information for the year prior to implementation and the first and second years of implementation.</a:t>
          </a:r>
          <a:endParaRPr lang="en-US" sz="2400" dirty="0"/>
        </a:p>
      </dgm:t>
    </dgm:pt>
    <dgm:pt modelId="{2AD35623-7F76-4210-90EC-78A8313C2730}" type="parTrans" cxnId="{3066DCC4-7CF9-43D0-B4DE-C09C0597F441}">
      <dgm:prSet/>
      <dgm:spPr/>
      <dgm:t>
        <a:bodyPr/>
        <a:lstStyle/>
        <a:p>
          <a:endParaRPr lang="en-US"/>
        </a:p>
      </dgm:t>
    </dgm:pt>
    <dgm:pt modelId="{55CBB472-96FE-4678-86D0-8C937DA0D604}" type="sibTrans" cxnId="{3066DCC4-7CF9-43D0-B4DE-C09C0597F441}">
      <dgm:prSet/>
      <dgm:spPr>
        <a:solidFill>
          <a:schemeClr val="bg2"/>
        </a:solidFill>
        <a:scene3d>
          <a:camera prst="orthographicFront"/>
          <a:lightRig rig="threePt" dir="t"/>
        </a:scene3d>
        <a:sp3d>
          <a:bevelT/>
        </a:sp3d>
      </dgm:spPr>
      <dgm:t>
        <a:bodyPr/>
        <a:lstStyle/>
        <a:p>
          <a:endParaRPr lang="en-US"/>
        </a:p>
      </dgm:t>
    </dgm:pt>
    <dgm:pt modelId="{62676E3F-2A48-48B4-9153-829990F0EA6B}">
      <dgm:prSet custT="1"/>
      <dgm:spPr>
        <a:solidFill>
          <a:schemeClr val="accent1"/>
        </a:solidFill>
        <a:scene3d>
          <a:camera prst="orthographicFront"/>
          <a:lightRig rig="threePt" dir="t"/>
        </a:scene3d>
        <a:sp3d>
          <a:bevelT/>
        </a:sp3d>
      </dgm:spPr>
      <dgm:t>
        <a:bodyPr/>
        <a:lstStyle/>
        <a:p>
          <a:r>
            <a:rPr lang="en-US" sz="2400" b="0" dirty="0">
              <a:solidFill>
                <a:schemeClr val="tx2"/>
              </a:solidFill>
            </a:rPr>
            <a:t>Stakeholders of all types are invited to participate in roundtable discussions and to respond to surveys regarding their experience with the standards in practice.</a:t>
          </a:r>
          <a:endParaRPr lang="en-US" sz="2400" dirty="0">
            <a:solidFill>
              <a:schemeClr val="tx2"/>
            </a:solidFill>
          </a:endParaRPr>
        </a:p>
      </dgm:t>
    </dgm:pt>
    <dgm:pt modelId="{C3F1A241-8BA7-40B8-85F7-1F537FBDF885}" type="parTrans" cxnId="{9CA5A506-6251-437A-BC2B-68C394556C74}">
      <dgm:prSet/>
      <dgm:spPr/>
      <dgm:t>
        <a:bodyPr/>
        <a:lstStyle/>
        <a:p>
          <a:endParaRPr lang="en-US"/>
        </a:p>
      </dgm:t>
    </dgm:pt>
    <dgm:pt modelId="{14D7B5D7-0199-42D7-856C-CCF7D0434D6A}" type="sibTrans" cxnId="{9CA5A506-6251-437A-BC2B-68C394556C74}">
      <dgm:prSet/>
      <dgm:spPr/>
      <dgm:t>
        <a:bodyPr/>
        <a:lstStyle/>
        <a:p>
          <a:endParaRPr lang="en-US"/>
        </a:p>
      </dgm:t>
    </dgm:pt>
    <dgm:pt modelId="{70DDFDAC-2952-49F5-A159-BDA75DF756F3}" type="pres">
      <dgm:prSet presAssocID="{8804FCB8-AF52-4ACA-917F-CA6DF9A8F093}" presName="Name0" presStyleCnt="0">
        <dgm:presLayoutVars>
          <dgm:dir/>
          <dgm:resizeHandles val="exact"/>
        </dgm:presLayoutVars>
      </dgm:prSet>
      <dgm:spPr/>
    </dgm:pt>
    <dgm:pt modelId="{6AB16E40-0582-4403-B4EB-C12ADF46179B}" type="pres">
      <dgm:prSet presAssocID="{3AAD7299-4694-4E45-84D0-F5B64FBC3B7E}" presName="node" presStyleLbl="node1" presStyleIdx="0" presStyleCnt="3">
        <dgm:presLayoutVars>
          <dgm:bulletEnabled val="1"/>
        </dgm:presLayoutVars>
      </dgm:prSet>
      <dgm:spPr/>
    </dgm:pt>
    <dgm:pt modelId="{776E540A-F56D-4918-9104-9C04382A2757}" type="pres">
      <dgm:prSet presAssocID="{26A6709E-C916-4DD3-9B9B-987C47200B24}" presName="sibTrans" presStyleLbl="sibTrans2D1" presStyleIdx="0" presStyleCnt="2"/>
      <dgm:spPr/>
    </dgm:pt>
    <dgm:pt modelId="{8A7D78D4-0537-4D2A-8DAF-93FAD48CA0F0}" type="pres">
      <dgm:prSet presAssocID="{26A6709E-C916-4DD3-9B9B-987C47200B24}" presName="connectorText" presStyleLbl="sibTrans2D1" presStyleIdx="0" presStyleCnt="2"/>
      <dgm:spPr/>
    </dgm:pt>
    <dgm:pt modelId="{F257E7EA-3745-49B5-90E2-1B61CE35B3DF}" type="pres">
      <dgm:prSet presAssocID="{344A6A70-9911-47AD-97A8-E064D93DBE99}" presName="node" presStyleLbl="node1" presStyleIdx="1" presStyleCnt="3">
        <dgm:presLayoutVars>
          <dgm:bulletEnabled val="1"/>
        </dgm:presLayoutVars>
      </dgm:prSet>
      <dgm:spPr/>
    </dgm:pt>
    <dgm:pt modelId="{E9C0A308-07B9-4EA2-85ED-A5F1B8F9E3F1}" type="pres">
      <dgm:prSet presAssocID="{55CBB472-96FE-4678-86D0-8C937DA0D604}" presName="sibTrans" presStyleLbl="sibTrans2D1" presStyleIdx="1" presStyleCnt="2"/>
      <dgm:spPr/>
    </dgm:pt>
    <dgm:pt modelId="{27F186C5-16D3-46D0-8F87-4A3D1B54717F}" type="pres">
      <dgm:prSet presAssocID="{55CBB472-96FE-4678-86D0-8C937DA0D604}" presName="connectorText" presStyleLbl="sibTrans2D1" presStyleIdx="1" presStyleCnt="2"/>
      <dgm:spPr/>
    </dgm:pt>
    <dgm:pt modelId="{D8FBE5C5-FF9C-4F71-9685-AF56E0A4D8E8}" type="pres">
      <dgm:prSet presAssocID="{62676E3F-2A48-48B4-9153-829990F0EA6B}" presName="node" presStyleLbl="node1" presStyleIdx="2" presStyleCnt="3">
        <dgm:presLayoutVars>
          <dgm:bulletEnabled val="1"/>
        </dgm:presLayoutVars>
      </dgm:prSet>
      <dgm:spPr/>
    </dgm:pt>
  </dgm:ptLst>
  <dgm:cxnLst>
    <dgm:cxn modelId="{0AAA6305-4A7F-4869-B7F7-30BF5233CF38}" type="presOf" srcId="{344A6A70-9911-47AD-97A8-E064D93DBE99}" destId="{F257E7EA-3745-49B5-90E2-1B61CE35B3DF}" srcOrd="0" destOrd="0" presId="urn:microsoft.com/office/officeart/2005/8/layout/process1"/>
    <dgm:cxn modelId="{9CA5A506-6251-437A-BC2B-68C394556C74}" srcId="{8804FCB8-AF52-4ACA-917F-CA6DF9A8F093}" destId="{62676E3F-2A48-48B4-9153-829990F0EA6B}" srcOrd="2" destOrd="0" parTransId="{C3F1A241-8BA7-40B8-85F7-1F537FBDF885}" sibTransId="{14D7B5D7-0199-42D7-856C-CCF7D0434D6A}"/>
    <dgm:cxn modelId="{1C7F2F2B-0233-4FA3-B6A6-0F05C7E25579}" type="presOf" srcId="{26A6709E-C916-4DD3-9B9B-987C47200B24}" destId="{8A7D78D4-0537-4D2A-8DAF-93FAD48CA0F0}" srcOrd="1" destOrd="0" presId="urn:microsoft.com/office/officeart/2005/8/layout/process1"/>
    <dgm:cxn modelId="{629F6264-4471-4CC8-A354-C66B436F2C9B}" type="presOf" srcId="{8804FCB8-AF52-4ACA-917F-CA6DF9A8F093}" destId="{70DDFDAC-2952-49F5-A159-BDA75DF756F3}" srcOrd="0" destOrd="0" presId="urn:microsoft.com/office/officeart/2005/8/layout/process1"/>
    <dgm:cxn modelId="{C270BF6F-1655-47DF-A6AB-BAB675666AAA}" type="presOf" srcId="{26A6709E-C916-4DD3-9B9B-987C47200B24}" destId="{776E540A-F56D-4918-9104-9C04382A2757}" srcOrd="0" destOrd="0" presId="urn:microsoft.com/office/officeart/2005/8/layout/process1"/>
    <dgm:cxn modelId="{CCEB2A50-A7B3-4161-BC51-C4D02041F987}" type="presOf" srcId="{62676E3F-2A48-48B4-9153-829990F0EA6B}" destId="{D8FBE5C5-FF9C-4F71-9685-AF56E0A4D8E8}" srcOrd="0" destOrd="0" presId="urn:microsoft.com/office/officeart/2005/8/layout/process1"/>
    <dgm:cxn modelId="{16CFA757-3A3E-45FB-A71B-588BBC5BEB9C}" srcId="{8804FCB8-AF52-4ACA-917F-CA6DF9A8F093}" destId="{3AAD7299-4694-4E45-84D0-F5B64FBC3B7E}" srcOrd="0" destOrd="0" parTransId="{F6D88ADC-45B7-49B1-8D41-30F01F2651FC}" sibTransId="{26A6709E-C916-4DD3-9B9B-987C47200B24}"/>
    <dgm:cxn modelId="{3066DCC4-7CF9-43D0-B4DE-C09C0597F441}" srcId="{8804FCB8-AF52-4ACA-917F-CA6DF9A8F093}" destId="{344A6A70-9911-47AD-97A8-E064D93DBE99}" srcOrd="1" destOrd="0" parTransId="{2AD35623-7F76-4210-90EC-78A8313C2730}" sibTransId="{55CBB472-96FE-4678-86D0-8C937DA0D604}"/>
    <dgm:cxn modelId="{CBA5B6CB-603A-4865-A9AF-663BCAE2A952}" type="presOf" srcId="{55CBB472-96FE-4678-86D0-8C937DA0D604}" destId="{27F186C5-16D3-46D0-8F87-4A3D1B54717F}" srcOrd="1" destOrd="0" presId="urn:microsoft.com/office/officeart/2005/8/layout/process1"/>
    <dgm:cxn modelId="{567D82CE-F3AE-4DAB-94FC-5E5F63A8E2D8}" type="presOf" srcId="{3AAD7299-4694-4E45-84D0-F5B64FBC3B7E}" destId="{6AB16E40-0582-4403-B4EB-C12ADF46179B}" srcOrd="0" destOrd="0" presId="urn:microsoft.com/office/officeart/2005/8/layout/process1"/>
    <dgm:cxn modelId="{2A0521D7-3713-4F11-8D45-E46C85A77B8D}" type="presOf" srcId="{55CBB472-96FE-4678-86D0-8C937DA0D604}" destId="{E9C0A308-07B9-4EA2-85ED-A5F1B8F9E3F1}" srcOrd="0" destOrd="0" presId="urn:microsoft.com/office/officeart/2005/8/layout/process1"/>
    <dgm:cxn modelId="{F57025FB-21B3-49DD-AE77-1F3A47FC8C1F}" type="presParOf" srcId="{70DDFDAC-2952-49F5-A159-BDA75DF756F3}" destId="{6AB16E40-0582-4403-B4EB-C12ADF46179B}" srcOrd="0" destOrd="0" presId="urn:microsoft.com/office/officeart/2005/8/layout/process1"/>
    <dgm:cxn modelId="{FCEDED95-F8E3-4B92-8C43-75EA15F76AD3}" type="presParOf" srcId="{70DDFDAC-2952-49F5-A159-BDA75DF756F3}" destId="{776E540A-F56D-4918-9104-9C04382A2757}" srcOrd="1" destOrd="0" presId="urn:microsoft.com/office/officeart/2005/8/layout/process1"/>
    <dgm:cxn modelId="{BEAA622E-E55B-4F5F-8788-E9B15EAB1E01}" type="presParOf" srcId="{776E540A-F56D-4918-9104-9C04382A2757}" destId="{8A7D78D4-0537-4D2A-8DAF-93FAD48CA0F0}" srcOrd="0" destOrd="0" presId="urn:microsoft.com/office/officeart/2005/8/layout/process1"/>
    <dgm:cxn modelId="{690AA6A6-9ECC-45FA-8249-1A0011BC156B}" type="presParOf" srcId="{70DDFDAC-2952-49F5-A159-BDA75DF756F3}" destId="{F257E7EA-3745-49B5-90E2-1B61CE35B3DF}" srcOrd="2" destOrd="0" presId="urn:microsoft.com/office/officeart/2005/8/layout/process1"/>
    <dgm:cxn modelId="{9401411B-58CD-4581-BDEA-151D9AE2BD78}" type="presParOf" srcId="{70DDFDAC-2952-49F5-A159-BDA75DF756F3}" destId="{E9C0A308-07B9-4EA2-85ED-A5F1B8F9E3F1}" srcOrd="3" destOrd="0" presId="urn:microsoft.com/office/officeart/2005/8/layout/process1"/>
    <dgm:cxn modelId="{3F5B53EA-4596-4320-B126-3BBE10C646C6}" type="presParOf" srcId="{E9C0A308-07B9-4EA2-85ED-A5F1B8F9E3F1}" destId="{27F186C5-16D3-46D0-8F87-4A3D1B54717F}" srcOrd="0" destOrd="0" presId="urn:microsoft.com/office/officeart/2005/8/layout/process1"/>
    <dgm:cxn modelId="{EE3E5082-FD1F-436D-AC9D-7246E44B0FEB}" type="presParOf" srcId="{70DDFDAC-2952-49F5-A159-BDA75DF756F3}" destId="{D8FBE5C5-FF9C-4F71-9685-AF56E0A4D8E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2D500-859F-4F8F-939A-B3CF1B8BD202}">
      <dsp:nvSpPr>
        <dsp:cNvPr id="0" name=""/>
        <dsp:cNvSpPr/>
      </dsp:nvSpPr>
      <dsp:spPr>
        <a:xfrm>
          <a:off x="0" y="37865"/>
          <a:ext cx="11582400" cy="146308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l" defTabSz="2711450">
            <a:lnSpc>
              <a:spcPct val="90000"/>
            </a:lnSpc>
            <a:spcBef>
              <a:spcPct val="0"/>
            </a:spcBef>
            <a:spcAft>
              <a:spcPct val="35000"/>
            </a:spcAft>
            <a:buNone/>
          </a:pPr>
          <a:r>
            <a:rPr lang="en-US" sz="6100" kern="1200" dirty="0"/>
            <a:t>Current Technical Agenda</a:t>
          </a:r>
        </a:p>
      </dsp:txBody>
      <dsp:txXfrm>
        <a:off x="71422" y="109287"/>
        <a:ext cx="11439556" cy="1320241"/>
      </dsp:txXfrm>
    </dsp:sp>
    <dsp:sp modelId="{5EB7923E-083E-4602-B64A-0100D16DEE7E}">
      <dsp:nvSpPr>
        <dsp:cNvPr id="0" name=""/>
        <dsp:cNvSpPr/>
      </dsp:nvSpPr>
      <dsp:spPr>
        <a:xfrm>
          <a:off x="0" y="1676630"/>
          <a:ext cx="11582400" cy="146308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l" defTabSz="2711450" eaLnBrk="1" latinLnBrk="0">
            <a:lnSpc>
              <a:spcPct val="90000"/>
            </a:lnSpc>
            <a:spcBef>
              <a:spcPct val="0"/>
            </a:spcBef>
            <a:spcAft>
              <a:spcPct val="35000"/>
            </a:spcAft>
            <a:buNone/>
          </a:pPr>
          <a:r>
            <a:rPr lang="en-US" sz="6100" kern="1200" dirty="0"/>
            <a:t>Research Agenda</a:t>
          </a:r>
        </a:p>
      </dsp:txBody>
      <dsp:txXfrm>
        <a:off x="71422" y="1748052"/>
        <a:ext cx="11439556" cy="1320241"/>
      </dsp:txXfrm>
    </dsp:sp>
    <dsp:sp modelId="{B5872BED-4A7D-491D-91E1-3EF53520CF63}">
      <dsp:nvSpPr>
        <dsp:cNvPr id="0" name=""/>
        <dsp:cNvSpPr/>
      </dsp:nvSpPr>
      <dsp:spPr>
        <a:xfrm>
          <a:off x="0" y="3315395"/>
          <a:ext cx="11582400" cy="146308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l" defTabSz="2711450">
            <a:lnSpc>
              <a:spcPct val="90000"/>
            </a:lnSpc>
            <a:spcBef>
              <a:spcPct val="0"/>
            </a:spcBef>
            <a:spcAft>
              <a:spcPct val="35000"/>
            </a:spcAft>
            <a:buNone/>
          </a:pPr>
          <a:r>
            <a:rPr lang="en-US" sz="6100" kern="1200" dirty="0"/>
            <a:t>Post Implementation Review</a:t>
          </a:r>
        </a:p>
      </dsp:txBody>
      <dsp:txXfrm>
        <a:off x="71422" y="3386817"/>
        <a:ext cx="11439556" cy="13202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555B5-C0D3-4DEF-AD9F-84E5C5D626F1}">
      <dsp:nvSpPr>
        <dsp:cNvPr id="0" name=""/>
        <dsp:cNvSpPr/>
      </dsp:nvSpPr>
      <dsp:spPr>
        <a:xfrm>
          <a:off x="0" y="0"/>
          <a:ext cx="9845040" cy="1443321"/>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1" kern="1200" baseline="0"/>
            <a:t>Categorization</a:t>
          </a:r>
          <a:br>
            <a:rPr lang="en-US" sz="2700" kern="1200" baseline="0"/>
          </a:br>
          <a:r>
            <a:rPr lang="en-US" sz="2400" kern="1200" baseline="0"/>
            <a:t>Identify the type of transaction</a:t>
          </a:r>
          <a:endParaRPr lang="en-US" sz="2700" kern="1200"/>
        </a:p>
      </dsp:txBody>
      <dsp:txXfrm>
        <a:off x="42273" y="42273"/>
        <a:ext cx="8287584" cy="1358775"/>
      </dsp:txXfrm>
    </dsp:sp>
    <dsp:sp modelId="{96A97006-74BD-4090-9D81-A933874B7EAC}">
      <dsp:nvSpPr>
        <dsp:cNvPr id="0" name=""/>
        <dsp:cNvSpPr/>
      </dsp:nvSpPr>
      <dsp:spPr>
        <a:xfrm>
          <a:off x="868679" y="1683874"/>
          <a:ext cx="9845040" cy="1443321"/>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1" kern="1200" baseline="0"/>
            <a:t>Recognition</a:t>
          </a:r>
          <a:br>
            <a:rPr lang="en-US" sz="2400" kern="1200" baseline="0"/>
          </a:br>
          <a:r>
            <a:rPr lang="en-US" sz="2400" kern="1200" baseline="0"/>
            <a:t>Determine what element should be reported and when</a:t>
          </a:r>
          <a:endParaRPr lang="en-US" sz="2400" kern="1200"/>
        </a:p>
      </dsp:txBody>
      <dsp:txXfrm>
        <a:off x="910952" y="1726147"/>
        <a:ext cx="7953655" cy="1358775"/>
      </dsp:txXfrm>
    </dsp:sp>
    <dsp:sp modelId="{7C6481D2-1579-402D-A8E6-9109E9B9D517}">
      <dsp:nvSpPr>
        <dsp:cNvPr id="0" name=""/>
        <dsp:cNvSpPr/>
      </dsp:nvSpPr>
      <dsp:spPr>
        <a:xfrm>
          <a:off x="1737359" y="3367749"/>
          <a:ext cx="9845040" cy="1443321"/>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1" kern="1200" baseline="0"/>
            <a:t>Measurement</a:t>
          </a:r>
          <a:br>
            <a:rPr lang="en-US" sz="3800" kern="1200" baseline="0"/>
          </a:br>
          <a:r>
            <a:rPr lang="en-US" sz="2400" kern="1200" baseline="0"/>
            <a:t>Determine the amount to report</a:t>
          </a:r>
          <a:endParaRPr lang="en-US" sz="3800" kern="1200"/>
        </a:p>
      </dsp:txBody>
      <dsp:txXfrm>
        <a:off x="1779632" y="3410022"/>
        <a:ext cx="7953655" cy="1358775"/>
      </dsp:txXfrm>
    </dsp:sp>
    <dsp:sp modelId="{5FA8C5E1-CA89-4D5D-921E-107074BD52E6}">
      <dsp:nvSpPr>
        <dsp:cNvPr id="0" name=""/>
        <dsp:cNvSpPr/>
      </dsp:nvSpPr>
      <dsp:spPr>
        <a:xfrm>
          <a:off x="8906881" y="1094518"/>
          <a:ext cx="938158" cy="938158"/>
        </a:xfrm>
        <a:prstGeom prst="downArrow">
          <a:avLst>
            <a:gd name="adj1" fmla="val 55000"/>
            <a:gd name="adj2" fmla="val 45000"/>
          </a:avLst>
        </a:prstGeom>
        <a:solidFill>
          <a:schemeClr val="accent1"/>
        </a:solidFill>
        <a:ln w="381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17967" y="1094518"/>
        <a:ext cx="515986" cy="705964"/>
      </dsp:txXfrm>
    </dsp:sp>
    <dsp:sp modelId="{79E2E8A4-120B-4447-A66E-E3D925B901CC}">
      <dsp:nvSpPr>
        <dsp:cNvPr id="0" name=""/>
        <dsp:cNvSpPr/>
      </dsp:nvSpPr>
      <dsp:spPr>
        <a:xfrm>
          <a:off x="9775561" y="2768770"/>
          <a:ext cx="938158" cy="938158"/>
        </a:xfrm>
        <a:prstGeom prst="downArrow">
          <a:avLst>
            <a:gd name="adj1" fmla="val 55000"/>
            <a:gd name="adj2" fmla="val 45000"/>
          </a:avLst>
        </a:prstGeom>
        <a:solidFill>
          <a:schemeClr val="accent1"/>
        </a:solidFill>
        <a:ln w="381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986647" y="2768770"/>
        <a:ext cx="515986" cy="705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27AE5-12CB-438B-A148-9008F651BC08}">
      <dsp:nvSpPr>
        <dsp:cNvPr id="0" name=""/>
        <dsp:cNvSpPr/>
      </dsp:nvSpPr>
      <dsp:spPr>
        <a:xfrm>
          <a:off x="868679" y="0"/>
          <a:ext cx="9845040" cy="4370251"/>
        </a:xfrm>
        <a:prstGeom prst="rightArrow">
          <a:avLst/>
        </a:prstGeom>
        <a:solidFill>
          <a:schemeClr val="accent2">
            <a:lumMod val="10000"/>
            <a:lumOff val="90000"/>
          </a:schemeClr>
        </a:solidFill>
        <a:ln w="28575">
          <a:solidFill>
            <a:schemeClr val="tx2"/>
          </a:solidFill>
        </a:ln>
        <a:effectLst/>
      </dsp:spPr>
      <dsp:style>
        <a:lnRef idx="0">
          <a:scrgbClr r="0" g="0" b="0"/>
        </a:lnRef>
        <a:fillRef idx="1">
          <a:scrgbClr r="0" g="0" b="0"/>
        </a:fillRef>
        <a:effectRef idx="0">
          <a:scrgbClr r="0" g="0" b="0"/>
        </a:effectRef>
        <a:fontRef idx="minor"/>
      </dsp:style>
    </dsp:sp>
    <dsp:sp modelId="{4CBC621A-8371-42AA-A7E6-DC2E911523B7}">
      <dsp:nvSpPr>
        <dsp:cNvPr id="0" name=""/>
        <dsp:cNvSpPr/>
      </dsp:nvSpPr>
      <dsp:spPr>
        <a:xfrm>
          <a:off x="328865" y="1311075"/>
          <a:ext cx="3474720" cy="174810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baseline="0"/>
            <a:t>Identify:</a:t>
          </a:r>
          <a:endParaRPr lang="en-US" sz="2400" kern="1200"/>
        </a:p>
        <a:p>
          <a:pPr marL="171450" lvl="1" indent="-171450" algn="l" defTabSz="844550">
            <a:lnSpc>
              <a:spcPct val="90000"/>
            </a:lnSpc>
            <a:spcBef>
              <a:spcPct val="0"/>
            </a:spcBef>
            <a:spcAft>
              <a:spcPct val="15000"/>
            </a:spcAft>
            <a:buChar char="•"/>
          </a:pPr>
          <a:r>
            <a:rPr lang="en-US" sz="1900" kern="1200" baseline="0"/>
            <a:t>Binding arrangement(s), and</a:t>
          </a:r>
          <a:endParaRPr lang="en-US" sz="1900" kern="1200"/>
        </a:p>
        <a:p>
          <a:pPr marL="171450" lvl="1" indent="-171450" algn="l" defTabSz="844550">
            <a:lnSpc>
              <a:spcPct val="90000"/>
            </a:lnSpc>
            <a:spcBef>
              <a:spcPct val="0"/>
            </a:spcBef>
            <a:spcAft>
              <a:spcPct val="15000"/>
            </a:spcAft>
            <a:buChar char="•"/>
          </a:pPr>
          <a:r>
            <a:rPr lang="en-US" sz="1900" kern="1200" baseline="0"/>
            <a:t>Transaction(s)</a:t>
          </a:r>
          <a:endParaRPr lang="en-US" sz="1900" kern="1200"/>
        </a:p>
      </dsp:txBody>
      <dsp:txXfrm>
        <a:off x="414200" y="1396410"/>
        <a:ext cx="3304050" cy="1577430"/>
      </dsp:txXfrm>
    </dsp:sp>
    <dsp:sp modelId="{545B8780-59CD-44E8-B14B-03D05CEE7134}">
      <dsp:nvSpPr>
        <dsp:cNvPr id="0" name=""/>
        <dsp:cNvSpPr/>
      </dsp:nvSpPr>
      <dsp:spPr>
        <a:xfrm>
          <a:off x="4053839" y="1311075"/>
          <a:ext cx="3474720" cy="174810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a:t>Assess whether each party has substantive rights and substantive obligations</a:t>
          </a:r>
          <a:endParaRPr lang="en-US" sz="2400" kern="1200"/>
        </a:p>
      </dsp:txBody>
      <dsp:txXfrm>
        <a:off x="4139174" y="1396410"/>
        <a:ext cx="3304050" cy="1577430"/>
      </dsp:txXfrm>
    </dsp:sp>
    <dsp:sp modelId="{28A2202E-B309-47DE-81F4-8444AD6FC939}">
      <dsp:nvSpPr>
        <dsp:cNvPr id="0" name=""/>
        <dsp:cNvSpPr/>
      </dsp:nvSpPr>
      <dsp:spPr>
        <a:xfrm>
          <a:off x="7778814" y="1311075"/>
          <a:ext cx="3474720" cy="174810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a:t>Determine whether there is interdependence between each set of rights and obligations</a:t>
          </a:r>
          <a:endParaRPr lang="en-US" sz="2400" kern="1200"/>
        </a:p>
      </dsp:txBody>
      <dsp:txXfrm>
        <a:off x="7864149" y="1396410"/>
        <a:ext cx="3304050" cy="1577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E63B4-9E11-4D5E-84B0-524EEACF998F}">
      <dsp:nvSpPr>
        <dsp:cNvPr id="0" name=""/>
        <dsp:cNvSpPr/>
      </dsp:nvSpPr>
      <dsp:spPr>
        <a:xfrm>
          <a:off x="1329" y="3003"/>
          <a:ext cx="11579741" cy="148223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sz="6400" kern="1200" baseline="0"/>
            <a:t>More subcategories</a:t>
          </a:r>
          <a:endParaRPr lang="en-US" sz="6400" kern="1200"/>
        </a:p>
      </dsp:txBody>
      <dsp:txXfrm>
        <a:off x="44742" y="46416"/>
        <a:ext cx="11492915" cy="1395407"/>
      </dsp:txXfrm>
    </dsp:sp>
    <dsp:sp modelId="{45C31CC6-D6C2-4439-B573-D5B094A18688}">
      <dsp:nvSpPr>
        <dsp:cNvPr id="0" name=""/>
        <dsp:cNvSpPr/>
      </dsp:nvSpPr>
      <dsp:spPr>
        <a:xfrm>
          <a:off x="1329" y="1683494"/>
          <a:ext cx="7564246" cy="148223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baseline="0"/>
            <a:t>Clarifies receivable (and payable) for each subcategory</a:t>
          </a:r>
          <a:endParaRPr lang="en-US" sz="3600" kern="1200"/>
        </a:p>
      </dsp:txBody>
      <dsp:txXfrm>
        <a:off x="44742" y="1726907"/>
        <a:ext cx="7477420" cy="1395407"/>
      </dsp:txXfrm>
    </dsp:sp>
    <dsp:sp modelId="{C53A847C-3FBD-457F-9E4B-4EA30A3D1D6B}">
      <dsp:nvSpPr>
        <dsp:cNvPr id="0" name=""/>
        <dsp:cNvSpPr/>
      </dsp:nvSpPr>
      <dsp:spPr>
        <a:xfrm>
          <a:off x="1329" y="3363986"/>
          <a:ext cx="3704332" cy="14822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baseline="0">
              <a:solidFill>
                <a:schemeClr val="tx2"/>
              </a:solidFill>
            </a:rPr>
            <a:t>Clarifies grants-in-aid from states</a:t>
          </a:r>
          <a:endParaRPr lang="en-US" sz="2800" kern="1200">
            <a:solidFill>
              <a:schemeClr val="tx2"/>
            </a:solidFill>
          </a:endParaRPr>
        </a:p>
      </dsp:txBody>
      <dsp:txXfrm>
        <a:off x="44742" y="3407399"/>
        <a:ext cx="3617506" cy="1395407"/>
      </dsp:txXfrm>
    </dsp:sp>
    <dsp:sp modelId="{BD3EB50E-524E-4E95-9D38-EFC3A4FCA03E}">
      <dsp:nvSpPr>
        <dsp:cNvPr id="0" name=""/>
        <dsp:cNvSpPr/>
      </dsp:nvSpPr>
      <dsp:spPr>
        <a:xfrm>
          <a:off x="3861243" y="3363986"/>
          <a:ext cx="3704332" cy="14822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baseline="0">
              <a:solidFill>
                <a:schemeClr val="tx2"/>
              </a:solidFill>
            </a:rPr>
            <a:t>Clarifies grants </a:t>
          </a:r>
          <a:br>
            <a:rPr lang="en-US" sz="2800" kern="1200" baseline="0">
              <a:solidFill>
                <a:schemeClr val="tx2"/>
              </a:solidFill>
            </a:rPr>
          </a:br>
          <a:r>
            <a:rPr lang="en-US" sz="2800" kern="1200" baseline="0">
              <a:solidFill>
                <a:schemeClr val="tx2"/>
              </a:solidFill>
            </a:rPr>
            <a:t>with qualifying requirements</a:t>
          </a:r>
          <a:endParaRPr lang="en-US" sz="2800" kern="1200">
            <a:solidFill>
              <a:schemeClr val="tx2"/>
            </a:solidFill>
          </a:endParaRPr>
        </a:p>
      </dsp:txBody>
      <dsp:txXfrm>
        <a:off x="3904656" y="3407399"/>
        <a:ext cx="3617506" cy="1395407"/>
      </dsp:txXfrm>
    </dsp:sp>
    <dsp:sp modelId="{4AF618BF-326B-4DCC-A337-75F307E1E69C}">
      <dsp:nvSpPr>
        <dsp:cNvPr id="0" name=""/>
        <dsp:cNvSpPr/>
      </dsp:nvSpPr>
      <dsp:spPr>
        <a:xfrm>
          <a:off x="7876738" y="1683494"/>
          <a:ext cx="3704332" cy="148223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baseline="0"/>
            <a:t>Removes options for property taxes</a:t>
          </a:r>
          <a:endParaRPr lang="en-US" sz="3600" kern="1200"/>
        </a:p>
      </dsp:txBody>
      <dsp:txXfrm>
        <a:off x="7920151" y="1726907"/>
        <a:ext cx="3617506" cy="1395407"/>
      </dsp:txXfrm>
    </dsp:sp>
    <dsp:sp modelId="{572F3C17-D3B6-45CC-B5A3-CF31E238290A}">
      <dsp:nvSpPr>
        <dsp:cNvPr id="0" name=""/>
        <dsp:cNvSpPr/>
      </dsp:nvSpPr>
      <dsp:spPr>
        <a:xfrm>
          <a:off x="7876738" y="3363986"/>
          <a:ext cx="3704332" cy="14822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baseline="0">
              <a:solidFill>
                <a:schemeClr val="tx2"/>
              </a:solidFill>
            </a:rPr>
            <a:t>Clarifies shared revenue</a:t>
          </a:r>
          <a:endParaRPr lang="en-US" sz="2800" kern="1200">
            <a:solidFill>
              <a:schemeClr val="tx2"/>
            </a:solidFill>
          </a:endParaRPr>
        </a:p>
      </dsp:txBody>
      <dsp:txXfrm>
        <a:off x="7920151" y="3407399"/>
        <a:ext cx="3617506" cy="13954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0C2AE-1B52-4A79-BF43-0BA1050117AD}">
      <dsp:nvSpPr>
        <dsp:cNvPr id="0" name=""/>
        <dsp:cNvSpPr/>
      </dsp:nvSpPr>
      <dsp:spPr>
        <a:xfrm>
          <a:off x="6202" y="468962"/>
          <a:ext cx="1753195" cy="248889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a:t>Identify performance obligations in every transaction</a:t>
          </a:r>
          <a:endParaRPr lang="en-US" sz="2000" kern="1200"/>
        </a:p>
      </dsp:txBody>
      <dsp:txXfrm>
        <a:off x="57551" y="520311"/>
        <a:ext cx="1650497" cy="2386199"/>
      </dsp:txXfrm>
    </dsp:sp>
    <dsp:sp modelId="{DF1C90E1-5555-466D-9B2C-A90256A6E43F}">
      <dsp:nvSpPr>
        <dsp:cNvPr id="0" name=""/>
        <dsp:cNvSpPr/>
      </dsp:nvSpPr>
      <dsp:spPr>
        <a:xfrm>
          <a:off x="1934717" y="1496015"/>
          <a:ext cx="371677" cy="434792"/>
        </a:xfrm>
        <a:prstGeom prst="rightArrow">
          <a:avLst>
            <a:gd name="adj1" fmla="val 60000"/>
            <a:gd name="adj2" fmla="val 50000"/>
          </a:avLst>
        </a:prstGeom>
        <a:solidFill>
          <a:schemeClr val="accent1"/>
        </a:solidFill>
        <a:ln>
          <a:solidFill>
            <a:schemeClr val="tx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934717" y="1582973"/>
        <a:ext cx="260174" cy="260876"/>
      </dsp:txXfrm>
    </dsp:sp>
    <dsp:sp modelId="{2C5F7239-0F82-45B8-B5E9-41E43B991075}">
      <dsp:nvSpPr>
        <dsp:cNvPr id="0" name=""/>
        <dsp:cNvSpPr/>
      </dsp:nvSpPr>
      <dsp:spPr>
        <a:xfrm>
          <a:off x="2460675" y="468962"/>
          <a:ext cx="1753195" cy="248889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a:t>Determine the pattern of transfer of control for each performance obligation</a:t>
          </a:r>
          <a:endParaRPr lang="en-US" sz="2000" kern="1200"/>
        </a:p>
      </dsp:txBody>
      <dsp:txXfrm>
        <a:off x="2512024" y="520311"/>
        <a:ext cx="1650497" cy="2386199"/>
      </dsp:txXfrm>
    </dsp:sp>
    <dsp:sp modelId="{3CEE5E89-4563-4E32-BF1E-8046C3A84156}">
      <dsp:nvSpPr>
        <dsp:cNvPr id="0" name=""/>
        <dsp:cNvSpPr/>
      </dsp:nvSpPr>
      <dsp:spPr>
        <a:xfrm>
          <a:off x="4389190" y="1496015"/>
          <a:ext cx="371677" cy="434792"/>
        </a:xfrm>
        <a:prstGeom prst="rightArrow">
          <a:avLst>
            <a:gd name="adj1" fmla="val 60000"/>
            <a:gd name="adj2" fmla="val 50000"/>
          </a:avLst>
        </a:prstGeom>
        <a:solidFill>
          <a:schemeClr val="accent1"/>
        </a:solidFill>
        <a:ln>
          <a:solidFill>
            <a:schemeClr val="tx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389190" y="1582973"/>
        <a:ext cx="260174" cy="260876"/>
      </dsp:txXfrm>
    </dsp:sp>
    <dsp:sp modelId="{A7E3FA24-DF93-4067-B9F8-A289B38FB764}">
      <dsp:nvSpPr>
        <dsp:cNvPr id="0" name=""/>
        <dsp:cNvSpPr/>
      </dsp:nvSpPr>
      <dsp:spPr>
        <a:xfrm>
          <a:off x="4915149" y="468962"/>
          <a:ext cx="1753195" cy="248889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a:t>Estimate the total binding arrangement amount</a:t>
          </a:r>
          <a:endParaRPr lang="en-US" sz="2000" kern="1200"/>
        </a:p>
      </dsp:txBody>
      <dsp:txXfrm>
        <a:off x="4966498" y="520311"/>
        <a:ext cx="1650497" cy="2386199"/>
      </dsp:txXfrm>
    </dsp:sp>
    <dsp:sp modelId="{077CEAA5-D64F-415D-A0BA-B54F7AF395D7}">
      <dsp:nvSpPr>
        <dsp:cNvPr id="0" name=""/>
        <dsp:cNvSpPr/>
      </dsp:nvSpPr>
      <dsp:spPr>
        <a:xfrm>
          <a:off x="6843527" y="1496015"/>
          <a:ext cx="371387" cy="434792"/>
        </a:xfrm>
        <a:prstGeom prst="rightArrow">
          <a:avLst>
            <a:gd name="adj1" fmla="val 60000"/>
            <a:gd name="adj2" fmla="val 50000"/>
          </a:avLst>
        </a:prstGeom>
        <a:solidFill>
          <a:schemeClr val="accent1"/>
        </a:solidFill>
        <a:ln>
          <a:solidFill>
            <a:schemeClr val="tx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843527" y="1582973"/>
        <a:ext cx="259971" cy="260876"/>
      </dsp:txXfrm>
    </dsp:sp>
    <dsp:sp modelId="{028C2F09-F596-453A-959E-6B0059D1F5AC}">
      <dsp:nvSpPr>
        <dsp:cNvPr id="0" name=""/>
        <dsp:cNvSpPr/>
      </dsp:nvSpPr>
      <dsp:spPr>
        <a:xfrm>
          <a:off x="7369075" y="468962"/>
          <a:ext cx="1753195" cy="248889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a:t>Allocate the total binding arrangement amount to transactions and performance obligations</a:t>
          </a:r>
          <a:endParaRPr lang="en-US" sz="2000" kern="1200"/>
        </a:p>
      </dsp:txBody>
      <dsp:txXfrm>
        <a:off x="7420424" y="520311"/>
        <a:ext cx="1650497" cy="2386199"/>
      </dsp:txXfrm>
    </dsp:sp>
    <dsp:sp modelId="{6898997E-CEAC-4FD2-ACE1-6C164E935025}">
      <dsp:nvSpPr>
        <dsp:cNvPr id="0" name=""/>
        <dsp:cNvSpPr/>
      </dsp:nvSpPr>
      <dsp:spPr>
        <a:xfrm>
          <a:off x="9297590" y="1496015"/>
          <a:ext cx="371677" cy="434792"/>
        </a:xfrm>
        <a:prstGeom prst="rightArrow">
          <a:avLst>
            <a:gd name="adj1" fmla="val 60000"/>
            <a:gd name="adj2" fmla="val 50000"/>
          </a:avLst>
        </a:prstGeom>
        <a:solidFill>
          <a:schemeClr val="accent1"/>
        </a:solidFill>
        <a:ln>
          <a:solidFill>
            <a:schemeClr val="tx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9297590" y="1582973"/>
        <a:ext cx="260174" cy="260876"/>
      </dsp:txXfrm>
    </dsp:sp>
    <dsp:sp modelId="{97B05D12-7265-4C03-B12C-3A4E4802908D}">
      <dsp:nvSpPr>
        <dsp:cNvPr id="0" name=""/>
        <dsp:cNvSpPr/>
      </dsp:nvSpPr>
      <dsp:spPr>
        <a:xfrm>
          <a:off x="9823549" y="468962"/>
          <a:ext cx="1753195" cy="248889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a:t>Recognize when or as the performance obligations are satisfied</a:t>
          </a:r>
          <a:endParaRPr lang="en-US" sz="2000" kern="1200"/>
        </a:p>
      </dsp:txBody>
      <dsp:txXfrm>
        <a:off x="9874898" y="520311"/>
        <a:ext cx="1650497" cy="23861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E4907-025D-4DD8-93EF-2E2361C7DBBA}">
      <dsp:nvSpPr>
        <dsp:cNvPr id="0" name=""/>
        <dsp:cNvSpPr/>
      </dsp:nvSpPr>
      <dsp:spPr>
        <a:xfrm>
          <a:off x="0" y="31920"/>
          <a:ext cx="11582400" cy="150955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baseline="0"/>
            <a:t>Measurement is a component of recognition.</a:t>
          </a:r>
          <a:endParaRPr lang="en-US" sz="3800" kern="1200"/>
        </a:p>
      </dsp:txBody>
      <dsp:txXfrm>
        <a:off x="73690" y="105610"/>
        <a:ext cx="11435020" cy="1362175"/>
      </dsp:txXfrm>
    </dsp:sp>
    <dsp:sp modelId="{DDA56220-31E7-459B-8ACB-135C1A5FF493}">
      <dsp:nvSpPr>
        <dsp:cNvPr id="0" name=""/>
        <dsp:cNvSpPr/>
      </dsp:nvSpPr>
      <dsp:spPr>
        <a:xfrm>
          <a:off x="0" y="1650916"/>
          <a:ext cx="11582400" cy="150955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baseline="0"/>
            <a:t>Measurement estimates are required to be developed to the extent practicable.</a:t>
          </a:r>
          <a:endParaRPr lang="en-US" sz="3800" kern="1200"/>
        </a:p>
      </dsp:txBody>
      <dsp:txXfrm>
        <a:off x="73690" y="1724606"/>
        <a:ext cx="11435020" cy="1362175"/>
      </dsp:txXfrm>
    </dsp:sp>
    <dsp:sp modelId="{AD5FED60-5B96-4602-A9E3-19846625F6C9}">
      <dsp:nvSpPr>
        <dsp:cNvPr id="0" name=""/>
        <dsp:cNvSpPr/>
      </dsp:nvSpPr>
      <dsp:spPr>
        <a:xfrm>
          <a:off x="0" y="3269911"/>
          <a:ext cx="11582400" cy="1509555"/>
        </a:xfrm>
        <a:prstGeom prst="round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baseline="0"/>
            <a:t>Measurement principles apply to Category A and Category B transactions*.</a:t>
          </a:r>
          <a:endParaRPr lang="en-US" sz="3800" kern="1200"/>
        </a:p>
      </dsp:txBody>
      <dsp:txXfrm>
        <a:off x="73690" y="3343601"/>
        <a:ext cx="11435020" cy="13621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86D4E-C6E0-49DB-BBDB-BB0C8C30DF1F}">
      <dsp:nvSpPr>
        <dsp:cNvPr id="0" name=""/>
        <dsp:cNvSpPr/>
      </dsp:nvSpPr>
      <dsp:spPr>
        <a:xfrm>
          <a:off x="0" y="173466"/>
          <a:ext cx="3619499" cy="2171700"/>
        </a:xfrm>
        <a:prstGeom prst="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baseline="0"/>
            <a:t>Fixed Consideration</a:t>
          </a:r>
          <a:endParaRPr lang="en-US" sz="4500" kern="1200"/>
        </a:p>
      </dsp:txBody>
      <dsp:txXfrm>
        <a:off x="0" y="173466"/>
        <a:ext cx="3619499" cy="2171700"/>
      </dsp:txXfrm>
    </dsp:sp>
    <dsp:sp modelId="{5995057B-F144-4CCC-866C-B4BC21F4A64D}">
      <dsp:nvSpPr>
        <dsp:cNvPr id="0" name=""/>
        <dsp:cNvSpPr/>
      </dsp:nvSpPr>
      <dsp:spPr>
        <a:xfrm>
          <a:off x="3981450" y="173466"/>
          <a:ext cx="3619499" cy="2171700"/>
        </a:xfrm>
        <a:prstGeom prst="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baseline="0"/>
            <a:t>Variable Consideration</a:t>
          </a:r>
          <a:endParaRPr lang="en-US" sz="4500" kern="1200"/>
        </a:p>
      </dsp:txBody>
      <dsp:txXfrm>
        <a:off x="3981450" y="173466"/>
        <a:ext cx="3619499" cy="2171700"/>
      </dsp:txXfrm>
    </dsp:sp>
    <dsp:sp modelId="{3490F2E1-F50D-4FE8-B4CC-2A1C7315D8BF}">
      <dsp:nvSpPr>
        <dsp:cNvPr id="0" name=""/>
        <dsp:cNvSpPr/>
      </dsp:nvSpPr>
      <dsp:spPr>
        <a:xfrm>
          <a:off x="7962900" y="173466"/>
          <a:ext cx="3619499" cy="2171700"/>
        </a:xfrm>
        <a:prstGeom prst="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baseline="0"/>
            <a:t>Financing Component</a:t>
          </a:r>
          <a:endParaRPr lang="en-US" sz="4500" kern="1200"/>
        </a:p>
      </dsp:txBody>
      <dsp:txXfrm>
        <a:off x="7962900" y="173466"/>
        <a:ext cx="3619499" cy="2171700"/>
      </dsp:txXfrm>
    </dsp:sp>
    <dsp:sp modelId="{B2E79A25-6EFF-45E3-A312-50693362BB5C}">
      <dsp:nvSpPr>
        <dsp:cNvPr id="0" name=""/>
        <dsp:cNvSpPr/>
      </dsp:nvSpPr>
      <dsp:spPr>
        <a:xfrm>
          <a:off x="1990725" y="2707116"/>
          <a:ext cx="3619499" cy="2171700"/>
        </a:xfrm>
        <a:prstGeom prst="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baseline="0"/>
            <a:t>Nonmonetary Consideration</a:t>
          </a:r>
          <a:endParaRPr lang="en-US" sz="4500" kern="1200"/>
        </a:p>
      </dsp:txBody>
      <dsp:txXfrm>
        <a:off x="1990725" y="2707116"/>
        <a:ext cx="3619499" cy="2171700"/>
      </dsp:txXfrm>
    </dsp:sp>
    <dsp:sp modelId="{F4406DF4-F4BE-43E9-8863-70C02D4CC500}">
      <dsp:nvSpPr>
        <dsp:cNvPr id="0" name=""/>
        <dsp:cNvSpPr/>
      </dsp:nvSpPr>
      <dsp:spPr>
        <a:xfrm>
          <a:off x="5972175" y="2707116"/>
          <a:ext cx="3619499" cy="2171700"/>
        </a:xfrm>
        <a:prstGeom prst="rect">
          <a:avLst/>
        </a:prstGeom>
        <a:solidFill>
          <a:schemeClr val="tx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baseline="0"/>
            <a:t>Contingent Consideration</a:t>
          </a:r>
          <a:endParaRPr lang="en-US" sz="4500" kern="1200"/>
        </a:p>
      </dsp:txBody>
      <dsp:txXfrm>
        <a:off x="5972175" y="2707116"/>
        <a:ext cx="3619499" cy="21717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E0C31-8EBD-4059-AE2D-E88B02C11D0F}">
      <dsp:nvSpPr>
        <dsp:cNvPr id="0" name=""/>
        <dsp:cNvSpPr/>
      </dsp:nvSpPr>
      <dsp:spPr>
        <a:xfrm>
          <a:off x="34748" y="1226"/>
          <a:ext cx="3093225" cy="696528"/>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Measurement</a:t>
          </a:r>
        </a:p>
      </dsp:txBody>
      <dsp:txXfrm>
        <a:off x="55149" y="21627"/>
        <a:ext cx="3052423" cy="655726"/>
      </dsp:txXfrm>
    </dsp:sp>
    <dsp:sp modelId="{CE55DAA2-5184-45EE-A959-FF8D794C65B6}">
      <dsp:nvSpPr>
        <dsp:cNvPr id="0" name=""/>
        <dsp:cNvSpPr/>
      </dsp:nvSpPr>
      <dsp:spPr>
        <a:xfrm>
          <a:off x="344070" y="697754"/>
          <a:ext cx="309322" cy="522396"/>
        </a:xfrm>
        <a:custGeom>
          <a:avLst/>
          <a:gdLst/>
          <a:ahLst/>
          <a:cxnLst/>
          <a:rect l="0" t="0" r="0" b="0"/>
          <a:pathLst>
            <a:path>
              <a:moveTo>
                <a:pt x="0" y="0"/>
              </a:moveTo>
              <a:lnTo>
                <a:pt x="0" y="522396"/>
              </a:lnTo>
              <a:lnTo>
                <a:pt x="309322" y="52239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ED1BDD3F-D17F-40B6-8222-877E615649E1}">
      <dsp:nvSpPr>
        <dsp:cNvPr id="0" name=""/>
        <dsp:cNvSpPr/>
      </dsp:nvSpPr>
      <dsp:spPr>
        <a:xfrm>
          <a:off x="653393" y="87188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Nonmonetary consideration</a:t>
          </a:r>
        </a:p>
      </dsp:txBody>
      <dsp:txXfrm>
        <a:off x="673794" y="892287"/>
        <a:ext cx="2433778" cy="655726"/>
      </dsp:txXfrm>
    </dsp:sp>
    <dsp:sp modelId="{6780AF26-C6FB-4066-AF91-A77C9438CF2E}">
      <dsp:nvSpPr>
        <dsp:cNvPr id="0" name=""/>
        <dsp:cNvSpPr/>
      </dsp:nvSpPr>
      <dsp:spPr>
        <a:xfrm>
          <a:off x="344070" y="697754"/>
          <a:ext cx="309322" cy="1393056"/>
        </a:xfrm>
        <a:custGeom>
          <a:avLst/>
          <a:gdLst/>
          <a:ahLst/>
          <a:cxnLst/>
          <a:rect l="0" t="0" r="0" b="0"/>
          <a:pathLst>
            <a:path>
              <a:moveTo>
                <a:pt x="0" y="0"/>
              </a:moveTo>
              <a:lnTo>
                <a:pt x="0" y="1393056"/>
              </a:lnTo>
              <a:lnTo>
                <a:pt x="309322" y="139305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2E14980C-A54C-4D8B-9DA0-27002A771891}">
      <dsp:nvSpPr>
        <dsp:cNvPr id="0" name=""/>
        <dsp:cNvSpPr/>
      </dsp:nvSpPr>
      <dsp:spPr>
        <a:xfrm>
          <a:off x="653393" y="174254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Contingent consideration</a:t>
          </a:r>
        </a:p>
      </dsp:txBody>
      <dsp:txXfrm>
        <a:off x="673794" y="1762947"/>
        <a:ext cx="2433778" cy="655726"/>
      </dsp:txXfrm>
    </dsp:sp>
    <dsp:sp modelId="{915D1B40-2B9A-4E9A-BEB7-9CE1C7AC830D}">
      <dsp:nvSpPr>
        <dsp:cNvPr id="0" name=""/>
        <dsp:cNvSpPr/>
      </dsp:nvSpPr>
      <dsp:spPr>
        <a:xfrm>
          <a:off x="344070" y="697754"/>
          <a:ext cx="309322" cy="2263716"/>
        </a:xfrm>
        <a:custGeom>
          <a:avLst/>
          <a:gdLst/>
          <a:ahLst/>
          <a:cxnLst/>
          <a:rect l="0" t="0" r="0" b="0"/>
          <a:pathLst>
            <a:path>
              <a:moveTo>
                <a:pt x="0" y="0"/>
              </a:moveTo>
              <a:lnTo>
                <a:pt x="0" y="2263716"/>
              </a:lnTo>
              <a:lnTo>
                <a:pt x="309322" y="226371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84F30F40-3048-4486-AD26-143628ACBD69}">
      <dsp:nvSpPr>
        <dsp:cNvPr id="0" name=""/>
        <dsp:cNvSpPr/>
      </dsp:nvSpPr>
      <dsp:spPr>
        <a:xfrm>
          <a:off x="653393" y="261320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Constraining Estimates</a:t>
          </a:r>
        </a:p>
      </dsp:txBody>
      <dsp:txXfrm>
        <a:off x="673794" y="2633608"/>
        <a:ext cx="2433778" cy="655726"/>
      </dsp:txXfrm>
    </dsp:sp>
    <dsp:sp modelId="{998DF313-3CDD-4395-BB88-4F91D90B7FD7}">
      <dsp:nvSpPr>
        <dsp:cNvPr id="0" name=""/>
        <dsp:cNvSpPr/>
      </dsp:nvSpPr>
      <dsp:spPr>
        <a:xfrm>
          <a:off x="344070" y="697754"/>
          <a:ext cx="309322" cy="3134376"/>
        </a:xfrm>
        <a:custGeom>
          <a:avLst/>
          <a:gdLst/>
          <a:ahLst/>
          <a:cxnLst/>
          <a:rect l="0" t="0" r="0" b="0"/>
          <a:pathLst>
            <a:path>
              <a:moveTo>
                <a:pt x="0" y="0"/>
              </a:moveTo>
              <a:lnTo>
                <a:pt x="0" y="3134376"/>
              </a:lnTo>
              <a:lnTo>
                <a:pt x="309322" y="313437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7D3CBD1C-F406-4886-BD5C-6B2FCE567266}">
      <dsp:nvSpPr>
        <dsp:cNvPr id="0" name=""/>
        <dsp:cNvSpPr/>
      </dsp:nvSpPr>
      <dsp:spPr>
        <a:xfrm>
          <a:off x="653393" y="348386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Collectability</a:t>
          </a:r>
        </a:p>
      </dsp:txBody>
      <dsp:txXfrm>
        <a:off x="673794" y="3504268"/>
        <a:ext cx="2433778" cy="655726"/>
      </dsp:txXfrm>
    </dsp:sp>
    <dsp:sp modelId="{0B78F69B-A987-43AF-AC79-78B6C52B5B86}">
      <dsp:nvSpPr>
        <dsp:cNvPr id="0" name=""/>
        <dsp:cNvSpPr/>
      </dsp:nvSpPr>
      <dsp:spPr>
        <a:xfrm>
          <a:off x="344070" y="697754"/>
          <a:ext cx="309322" cy="4005036"/>
        </a:xfrm>
        <a:custGeom>
          <a:avLst/>
          <a:gdLst/>
          <a:ahLst/>
          <a:cxnLst/>
          <a:rect l="0" t="0" r="0" b="0"/>
          <a:pathLst>
            <a:path>
              <a:moveTo>
                <a:pt x="0" y="0"/>
              </a:moveTo>
              <a:lnTo>
                <a:pt x="0" y="4005036"/>
              </a:lnTo>
              <a:lnTo>
                <a:pt x="309322" y="400503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2CC341EF-3748-4399-BC92-82EDEC46908F}">
      <dsp:nvSpPr>
        <dsp:cNvPr id="0" name=""/>
        <dsp:cNvSpPr/>
      </dsp:nvSpPr>
      <dsp:spPr>
        <a:xfrm>
          <a:off x="653393" y="435452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Allocation methodology</a:t>
          </a:r>
        </a:p>
      </dsp:txBody>
      <dsp:txXfrm>
        <a:off x="673794" y="4374928"/>
        <a:ext cx="2433778" cy="655726"/>
      </dsp:txXfrm>
    </dsp:sp>
    <dsp:sp modelId="{4714209E-4A05-47AB-B579-C48BE6005EE1}">
      <dsp:nvSpPr>
        <dsp:cNvPr id="0" name=""/>
        <dsp:cNvSpPr/>
      </dsp:nvSpPr>
      <dsp:spPr>
        <a:xfrm>
          <a:off x="3476237" y="1226"/>
          <a:ext cx="3093225" cy="696528"/>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Drafting</a:t>
          </a:r>
        </a:p>
      </dsp:txBody>
      <dsp:txXfrm>
        <a:off x="3496638" y="21627"/>
        <a:ext cx="3052423" cy="655726"/>
      </dsp:txXfrm>
    </dsp:sp>
    <dsp:sp modelId="{1704B374-2791-4945-9F2E-BCF3B6D6ED48}">
      <dsp:nvSpPr>
        <dsp:cNvPr id="0" name=""/>
        <dsp:cNvSpPr/>
      </dsp:nvSpPr>
      <dsp:spPr>
        <a:xfrm>
          <a:off x="3785559" y="697754"/>
          <a:ext cx="309322" cy="522396"/>
        </a:xfrm>
        <a:custGeom>
          <a:avLst/>
          <a:gdLst/>
          <a:ahLst/>
          <a:cxnLst/>
          <a:rect l="0" t="0" r="0" b="0"/>
          <a:pathLst>
            <a:path>
              <a:moveTo>
                <a:pt x="0" y="0"/>
              </a:moveTo>
              <a:lnTo>
                <a:pt x="0" y="522396"/>
              </a:lnTo>
              <a:lnTo>
                <a:pt x="309322" y="52239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0A39C9EA-6E4A-4B90-A001-2FE2271DD14D}">
      <dsp:nvSpPr>
        <dsp:cNvPr id="0" name=""/>
        <dsp:cNvSpPr/>
      </dsp:nvSpPr>
      <dsp:spPr>
        <a:xfrm>
          <a:off x="4094882" y="87188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Text of Standard</a:t>
          </a:r>
        </a:p>
      </dsp:txBody>
      <dsp:txXfrm>
        <a:off x="4115283" y="892287"/>
        <a:ext cx="2433778" cy="655726"/>
      </dsp:txXfrm>
    </dsp:sp>
    <dsp:sp modelId="{7A731FA7-4077-4351-8F51-BDA3AA6AC5E2}">
      <dsp:nvSpPr>
        <dsp:cNvPr id="0" name=""/>
        <dsp:cNvSpPr/>
      </dsp:nvSpPr>
      <dsp:spPr>
        <a:xfrm>
          <a:off x="3785559" y="697754"/>
          <a:ext cx="309322" cy="1393056"/>
        </a:xfrm>
        <a:custGeom>
          <a:avLst/>
          <a:gdLst/>
          <a:ahLst/>
          <a:cxnLst/>
          <a:rect l="0" t="0" r="0" b="0"/>
          <a:pathLst>
            <a:path>
              <a:moveTo>
                <a:pt x="0" y="0"/>
              </a:moveTo>
              <a:lnTo>
                <a:pt x="0" y="1393056"/>
              </a:lnTo>
              <a:lnTo>
                <a:pt x="309322" y="139305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09C38A6F-2E9A-4BA5-8B3E-2F0153730A2E}">
      <dsp:nvSpPr>
        <dsp:cNvPr id="0" name=""/>
        <dsp:cNvSpPr/>
      </dsp:nvSpPr>
      <dsp:spPr>
        <a:xfrm>
          <a:off x="4094882" y="174254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Significant number of illustrations</a:t>
          </a:r>
        </a:p>
      </dsp:txBody>
      <dsp:txXfrm>
        <a:off x="4115283" y="1762947"/>
        <a:ext cx="2433778" cy="655726"/>
      </dsp:txXfrm>
    </dsp:sp>
    <dsp:sp modelId="{155F8EFA-02BC-42C5-9F3A-A37A91612537}">
      <dsp:nvSpPr>
        <dsp:cNvPr id="0" name=""/>
        <dsp:cNvSpPr/>
      </dsp:nvSpPr>
      <dsp:spPr>
        <a:xfrm>
          <a:off x="3785559" y="697754"/>
          <a:ext cx="309322" cy="2263716"/>
        </a:xfrm>
        <a:custGeom>
          <a:avLst/>
          <a:gdLst/>
          <a:ahLst/>
          <a:cxnLst/>
          <a:rect l="0" t="0" r="0" b="0"/>
          <a:pathLst>
            <a:path>
              <a:moveTo>
                <a:pt x="0" y="0"/>
              </a:moveTo>
              <a:lnTo>
                <a:pt x="0" y="2263716"/>
              </a:lnTo>
              <a:lnTo>
                <a:pt x="309322" y="226371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4A787CE3-7ED7-4F0B-8D3E-47A97D5EC26D}">
      <dsp:nvSpPr>
        <dsp:cNvPr id="0" name=""/>
        <dsp:cNvSpPr/>
      </dsp:nvSpPr>
      <dsp:spPr>
        <a:xfrm>
          <a:off x="4094882" y="261320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Charts and tables</a:t>
          </a:r>
        </a:p>
      </dsp:txBody>
      <dsp:txXfrm>
        <a:off x="4115283" y="2633608"/>
        <a:ext cx="2433778" cy="655726"/>
      </dsp:txXfrm>
    </dsp:sp>
    <dsp:sp modelId="{D83C746C-5A49-4924-805E-19F7B7F79F26}">
      <dsp:nvSpPr>
        <dsp:cNvPr id="0" name=""/>
        <dsp:cNvSpPr/>
      </dsp:nvSpPr>
      <dsp:spPr>
        <a:xfrm>
          <a:off x="3785559" y="697754"/>
          <a:ext cx="309322" cy="3134376"/>
        </a:xfrm>
        <a:custGeom>
          <a:avLst/>
          <a:gdLst/>
          <a:ahLst/>
          <a:cxnLst/>
          <a:rect l="0" t="0" r="0" b="0"/>
          <a:pathLst>
            <a:path>
              <a:moveTo>
                <a:pt x="0" y="0"/>
              </a:moveTo>
              <a:lnTo>
                <a:pt x="0" y="3134376"/>
              </a:lnTo>
              <a:lnTo>
                <a:pt x="309322" y="313437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041D6AC8-3DDC-4E35-9F8B-E08AA2550E5B}">
      <dsp:nvSpPr>
        <dsp:cNvPr id="0" name=""/>
        <dsp:cNvSpPr/>
      </dsp:nvSpPr>
      <dsp:spPr>
        <a:xfrm>
          <a:off x="4094882" y="348386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Basis for Conclusions</a:t>
          </a:r>
        </a:p>
      </dsp:txBody>
      <dsp:txXfrm>
        <a:off x="4115283" y="3504268"/>
        <a:ext cx="2433778" cy="655726"/>
      </dsp:txXfrm>
    </dsp:sp>
    <dsp:sp modelId="{B5EACAC9-7A04-41B1-AD92-18DC5B985625}">
      <dsp:nvSpPr>
        <dsp:cNvPr id="0" name=""/>
        <dsp:cNvSpPr/>
      </dsp:nvSpPr>
      <dsp:spPr>
        <a:xfrm>
          <a:off x="3785559" y="697754"/>
          <a:ext cx="309322" cy="4005036"/>
        </a:xfrm>
        <a:custGeom>
          <a:avLst/>
          <a:gdLst/>
          <a:ahLst/>
          <a:cxnLst/>
          <a:rect l="0" t="0" r="0" b="0"/>
          <a:pathLst>
            <a:path>
              <a:moveTo>
                <a:pt x="0" y="0"/>
              </a:moveTo>
              <a:lnTo>
                <a:pt x="0" y="4005036"/>
              </a:lnTo>
              <a:lnTo>
                <a:pt x="309322" y="400503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3ED059C3-2ADE-4DC6-A729-0C40DEB38908}">
      <dsp:nvSpPr>
        <dsp:cNvPr id="0" name=""/>
        <dsp:cNvSpPr/>
      </dsp:nvSpPr>
      <dsp:spPr>
        <a:xfrm>
          <a:off x="4094882" y="4354527"/>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Codification</a:t>
          </a:r>
        </a:p>
      </dsp:txBody>
      <dsp:txXfrm>
        <a:off x="4115283" y="4374928"/>
        <a:ext cx="2433778" cy="655726"/>
      </dsp:txXfrm>
    </dsp:sp>
    <dsp:sp modelId="{DEF618FD-DA57-45DF-9030-F7E941D16407}">
      <dsp:nvSpPr>
        <dsp:cNvPr id="0" name=""/>
        <dsp:cNvSpPr/>
      </dsp:nvSpPr>
      <dsp:spPr>
        <a:xfrm>
          <a:off x="6917726" y="1226"/>
          <a:ext cx="3093225" cy="696528"/>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Exposure Drafts (EDs)</a:t>
          </a:r>
        </a:p>
      </dsp:txBody>
      <dsp:txXfrm>
        <a:off x="6938127" y="21627"/>
        <a:ext cx="3052423" cy="655726"/>
      </dsp:txXfrm>
    </dsp:sp>
    <dsp:sp modelId="{9EED00B5-B3C8-4069-B611-679610A88E53}">
      <dsp:nvSpPr>
        <dsp:cNvPr id="0" name=""/>
        <dsp:cNvSpPr/>
      </dsp:nvSpPr>
      <dsp:spPr>
        <a:xfrm>
          <a:off x="7227049" y="697754"/>
          <a:ext cx="309322" cy="522396"/>
        </a:xfrm>
        <a:custGeom>
          <a:avLst/>
          <a:gdLst/>
          <a:ahLst/>
          <a:cxnLst/>
          <a:rect l="0" t="0" r="0" b="0"/>
          <a:pathLst>
            <a:path>
              <a:moveTo>
                <a:pt x="0" y="0"/>
              </a:moveTo>
              <a:lnTo>
                <a:pt x="0" y="522396"/>
              </a:lnTo>
              <a:lnTo>
                <a:pt x="309322" y="52239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58801020-935C-468E-9231-CEF46A4889C6}">
      <dsp:nvSpPr>
        <dsp:cNvPr id="0" name=""/>
        <dsp:cNvSpPr/>
      </dsp:nvSpPr>
      <dsp:spPr>
        <a:xfrm>
          <a:off x="7536371" y="87188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ED1 – Categorization and Category B recognition and measurement</a:t>
          </a:r>
        </a:p>
      </dsp:txBody>
      <dsp:txXfrm>
        <a:off x="7556772" y="892287"/>
        <a:ext cx="2433778" cy="655726"/>
      </dsp:txXfrm>
    </dsp:sp>
    <dsp:sp modelId="{19B49C5B-9B99-4F1C-9F1B-2821F68FED36}">
      <dsp:nvSpPr>
        <dsp:cNvPr id="0" name=""/>
        <dsp:cNvSpPr/>
      </dsp:nvSpPr>
      <dsp:spPr>
        <a:xfrm>
          <a:off x="7227049" y="697754"/>
          <a:ext cx="309322" cy="1393056"/>
        </a:xfrm>
        <a:custGeom>
          <a:avLst/>
          <a:gdLst/>
          <a:ahLst/>
          <a:cxnLst/>
          <a:rect l="0" t="0" r="0" b="0"/>
          <a:pathLst>
            <a:path>
              <a:moveTo>
                <a:pt x="0" y="0"/>
              </a:moveTo>
              <a:lnTo>
                <a:pt x="0" y="1393056"/>
              </a:lnTo>
              <a:lnTo>
                <a:pt x="309322" y="1393056"/>
              </a:lnTo>
            </a:path>
          </a:pathLst>
        </a:cu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22108DA1-C88B-40BC-B0A4-7277A77BF7F2}">
      <dsp:nvSpPr>
        <dsp:cNvPr id="0" name=""/>
        <dsp:cNvSpPr/>
      </dsp:nvSpPr>
      <dsp:spPr>
        <a:xfrm>
          <a:off x="7536371" y="1742546"/>
          <a:ext cx="2474580" cy="696528"/>
        </a:xfrm>
        <a:prstGeom prst="roundRect">
          <a:avLst>
            <a:gd name="adj" fmla="val 10000"/>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ED2 – Category A recognition and measurement</a:t>
          </a:r>
        </a:p>
      </dsp:txBody>
      <dsp:txXfrm>
        <a:off x="7556772" y="1762947"/>
        <a:ext cx="2433778" cy="6557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568DCC-58FF-4BE3-ACF7-BAB522E6876B}">
      <dsp:nvSpPr>
        <dsp:cNvPr id="0" name=""/>
        <dsp:cNvSpPr/>
      </dsp:nvSpPr>
      <dsp:spPr>
        <a:xfrm>
          <a:off x="0" y="307939"/>
          <a:ext cx="11582400" cy="1304100"/>
        </a:xfrm>
        <a:prstGeom prst="rect">
          <a:avLst/>
        </a:prstGeom>
        <a:solidFill>
          <a:schemeClr val="accent2">
            <a:lumMod val="10000"/>
            <a:lumOff val="90000"/>
            <a:alpha val="90000"/>
          </a:schemeClr>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8923" tIns="374904" rIns="89892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baseline="0" dirty="0"/>
            <a:t>The Board is:</a:t>
          </a:r>
          <a:endParaRPr lang="en-US" sz="1800" kern="1200" dirty="0"/>
        </a:p>
        <a:p>
          <a:pPr marL="342900" lvl="2" indent="-171450" algn="l" defTabSz="711200">
            <a:lnSpc>
              <a:spcPct val="90000"/>
            </a:lnSpc>
            <a:spcBef>
              <a:spcPct val="0"/>
            </a:spcBef>
            <a:spcAft>
              <a:spcPct val="15000"/>
            </a:spcAft>
            <a:buChar char="•"/>
          </a:pPr>
          <a:r>
            <a:rPr lang="en-US" sz="1600" kern="1200" baseline="0" dirty="0"/>
            <a:t>reviewing existing standards related to going concern, and</a:t>
          </a:r>
          <a:endParaRPr lang="en-US" sz="1600" kern="1200" dirty="0"/>
        </a:p>
        <a:p>
          <a:pPr marL="342900" lvl="2" indent="-171450" algn="l" defTabSz="711200">
            <a:lnSpc>
              <a:spcPct val="90000"/>
            </a:lnSpc>
            <a:spcBef>
              <a:spcPct val="0"/>
            </a:spcBef>
            <a:spcAft>
              <a:spcPct val="15000"/>
            </a:spcAft>
            <a:buChar char="•"/>
          </a:pPr>
          <a:r>
            <a:rPr lang="en-US" sz="1600" kern="1200" baseline="0" dirty="0"/>
            <a:t>addressing issues related to disclosures regarding going concern uncertainties and severe financial stress.</a:t>
          </a:r>
          <a:endParaRPr lang="en-US" sz="1600" kern="1200" dirty="0"/>
        </a:p>
      </dsp:txBody>
      <dsp:txXfrm>
        <a:off x="0" y="307939"/>
        <a:ext cx="11582400" cy="1304100"/>
      </dsp:txXfrm>
    </dsp:sp>
    <dsp:sp modelId="{64A30B5A-3721-44AC-8873-E912E18A748D}">
      <dsp:nvSpPr>
        <dsp:cNvPr id="0" name=""/>
        <dsp:cNvSpPr/>
      </dsp:nvSpPr>
      <dsp:spPr>
        <a:xfrm>
          <a:off x="579120" y="42259"/>
          <a:ext cx="8107680" cy="5313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244600">
            <a:lnSpc>
              <a:spcPct val="90000"/>
            </a:lnSpc>
            <a:spcBef>
              <a:spcPct val="0"/>
            </a:spcBef>
            <a:spcAft>
              <a:spcPct val="35000"/>
            </a:spcAft>
            <a:buNone/>
          </a:pPr>
          <a:r>
            <a:rPr lang="en-US" sz="2800" kern="1200" baseline="0"/>
            <a:t>What?</a:t>
          </a:r>
          <a:endParaRPr lang="en-US" sz="2800" kern="1200"/>
        </a:p>
      </dsp:txBody>
      <dsp:txXfrm>
        <a:off x="605059" y="68198"/>
        <a:ext cx="8055802" cy="479482"/>
      </dsp:txXfrm>
    </dsp:sp>
    <dsp:sp modelId="{2AFBF74C-3CEF-4B25-ADFF-9A3E1614B13D}">
      <dsp:nvSpPr>
        <dsp:cNvPr id="0" name=""/>
        <dsp:cNvSpPr/>
      </dsp:nvSpPr>
      <dsp:spPr>
        <a:xfrm>
          <a:off x="0" y="1974919"/>
          <a:ext cx="11582400" cy="1304100"/>
        </a:xfrm>
        <a:prstGeom prst="rect">
          <a:avLst/>
        </a:prstGeom>
        <a:solidFill>
          <a:schemeClr val="accent2">
            <a:lumMod val="10000"/>
            <a:lumOff val="90000"/>
            <a:alpha val="90000"/>
          </a:schemeClr>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8923" tIns="374904" rIns="89892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baseline="0" dirty="0"/>
            <a:t>Existing guidance presents challenges that result in diversity in practice.</a:t>
          </a:r>
          <a:endParaRPr lang="en-US" sz="1800" kern="1200" dirty="0"/>
        </a:p>
        <a:p>
          <a:pPr marL="171450" lvl="1" indent="-171450" algn="l" defTabSz="800100">
            <a:lnSpc>
              <a:spcPct val="90000"/>
            </a:lnSpc>
            <a:spcBef>
              <a:spcPct val="0"/>
            </a:spcBef>
            <a:spcAft>
              <a:spcPct val="15000"/>
            </a:spcAft>
            <a:buChar char="•"/>
          </a:pPr>
          <a:r>
            <a:rPr lang="en-US" sz="1800" kern="1200" baseline="0" dirty="0"/>
            <a:t>Some governments experience severe financial stress but do not dissolve and others dissolve for reasons other than severe financial stress.</a:t>
          </a:r>
          <a:endParaRPr lang="en-US" sz="1800" kern="1200" dirty="0"/>
        </a:p>
      </dsp:txBody>
      <dsp:txXfrm>
        <a:off x="0" y="1974919"/>
        <a:ext cx="11582400" cy="1304100"/>
      </dsp:txXfrm>
    </dsp:sp>
    <dsp:sp modelId="{2B313E51-9420-4A5F-934F-1546DE22D880}">
      <dsp:nvSpPr>
        <dsp:cNvPr id="0" name=""/>
        <dsp:cNvSpPr/>
      </dsp:nvSpPr>
      <dsp:spPr>
        <a:xfrm>
          <a:off x="579120" y="1709239"/>
          <a:ext cx="8107680" cy="5313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244600">
            <a:lnSpc>
              <a:spcPct val="90000"/>
            </a:lnSpc>
            <a:spcBef>
              <a:spcPct val="0"/>
            </a:spcBef>
            <a:spcAft>
              <a:spcPct val="35000"/>
            </a:spcAft>
            <a:buNone/>
          </a:pPr>
          <a:r>
            <a:rPr lang="en-US" sz="2800" kern="1200" baseline="0"/>
            <a:t>Why?</a:t>
          </a:r>
          <a:endParaRPr lang="en-US" sz="2800" kern="1200"/>
        </a:p>
      </dsp:txBody>
      <dsp:txXfrm>
        <a:off x="605059" y="1735178"/>
        <a:ext cx="8055802" cy="479482"/>
      </dsp:txXfrm>
    </dsp:sp>
    <dsp:sp modelId="{4E59FB78-B57B-469F-8BE8-16E3A1D146EB}">
      <dsp:nvSpPr>
        <dsp:cNvPr id="0" name=""/>
        <dsp:cNvSpPr/>
      </dsp:nvSpPr>
      <dsp:spPr>
        <a:xfrm>
          <a:off x="0" y="3641899"/>
          <a:ext cx="11582400" cy="1048950"/>
        </a:xfrm>
        <a:prstGeom prst="rect">
          <a:avLst/>
        </a:prstGeom>
        <a:solidFill>
          <a:schemeClr val="accent2">
            <a:lumMod val="10000"/>
            <a:lumOff val="90000"/>
            <a:alpha val="90000"/>
          </a:schemeClr>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8923" tIns="374904" rIns="89892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baseline="0" dirty="0"/>
            <a:t>The Board issued a Preliminary Views in March 2025.</a:t>
          </a:r>
          <a:endParaRPr lang="en-US" sz="1800" kern="1200" dirty="0"/>
        </a:p>
        <a:p>
          <a:pPr marL="171450" lvl="1" indent="-171450" algn="l" defTabSz="800100">
            <a:lnSpc>
              <a:spcPct val="90000"/>
            </a:lnSpc>
            <a:spcBef>
              <a:spcPct val="0"/>
            </a:spcBef>
            <a:spcAft>
              <a:spcPct val="15000"/>
            </a:spcAft>
            <a:buChar char="•"/>
          </a:pPr>
          <a:r>
            <a:rPr lang="en-US" sz="1800" kern="1200" baseline="0" dirty="0"/>
            <a:t>Comment deadline was June 30, 2025.</a:t>
          </a:r>
          <a:endParaRPr lang="en-US" sz="1800" kern="1200" dirty="0"/>
        </a:p>
      </dsp:txBody>
      <dsp:txXfrm>
        <a:off x="0" y="3641899"/>
        <a:ext cx="11582400" cy="1048950"/>
      </dsp:txXfrm>
    </dsp:sp>
    <dsp:sp modelId="{B00B26C2-D592-4397-AFFC-E2AE4567CB48}">
      <dsp:nvSpPr>
        <dsp:cNvPr id="0" name=""/>
        <dsp:cNvSpPr/>
      </dsp:nvSpPr>
      <dsp:spPr>
        <a:xfrm>
          <a:off x="579120" y="3376219"/>
          <a:ext cx="8107680" cy="5313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244600">
            <a:lnSpc>
              <a:spcPct val="90000"/>
            </a:lnSpc>
            <a:spcBef>
              <a:spcPct val="0"/>
            </a:spcBef>
            <a:spcAft>
              <a:spcPct val="35000"/>
            </a:spcAft>
            <a:buNone/>
          </a:pPr>
          <a:r>
            <a:rPr lang="en-US" sz="2800" kern="1200" baseline="0"/>
            <a:t>When?</a:t>
          </a:r>
          <a:endParaRPr lang="en-US" sz="2800" kern="1200"/>
        </a:p>
      </dsp:txBody>
      <dsp:txXfrm>
        <a:off x="605059" y="3402158"/>
        <a:ext cx="8055802" cy="4794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21B00-5725-4F6C-8FDF-E702F668B2C7}">
      <dsp:nvSpPr>
        <dsp:cNvPr id="0" name=""/>
        <dsp:cNvSpPr/>
      </dsp:nvSpPr>
      <dsp:spPr>
        <a:xfrm>
          <a:off x="0" y="1515684"/>
          <a:ext cx="11582400" cy="2020912"/>
        </a:xfrm>
        <a:prstGeom prst="notchedRightArrow">
          <a:avLst/>
        </a:prstGeom>
        <a:solidFill>
          <a:schemeClr val="tx2"/>
        </a:solidFill>
        <a:ln>
          <a:noFill/>
        </a:ln>
        <a:effectLst/>
      </dsp:spPr>
      <dsp:style>
        <a:lnRef idx="0">
          <a:scrgbClr r="0" g="0" b="0"/>
        </a:lnRef>
        <a:fillRef idx="1">
          <a:scrgbClr r="0" g="0" b="0"/>
        </a:fillRef>
        <a:effectRef idx="0">
          <a:scrgbClr r="0" g="0" b="0"/>
        </a:effectRef>
        <a:fontRef idx="minor"/>
      </dsp:style>
    </dsp:sp>
    <dsp:sp modelId="{68C77591-3B8D-4B65-8B45-FA0AF9320114}">
      <dsp:nvSpPr>
        <dsp:cNvPr id="0" name=""/>
        <dsp:cNvSpPr/>
      </dsp:nvSpPr>
      <dsp:spPr>
        <a:xfrm>
          <a:off x="4580"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Pre-Agenda Research Started – </a:t>
          </a:r>
          <a:br>
            <a:rPr lang="en-US" sz="2000" kern="1200" baseline="0" dirty="0">
              <a:solidFill>
                <a:schemeClr val="tx2"/>
              </a:solidFill>
            </a:rPr>
          </a:br>
          <a:r>
            <a:rPr lang="en-US" sz="2000" b="1" kern="1200" baseline="0" dirty="0">
              <a:solidFill>
                <a:schemeClr val="tx2"/>
              </a:solidFill>
            </a:rPr>
            <a:t>April 2015</a:t>
          </a:r>
          <a:endParaRPr lang="en-US" sz="2000" b="1" kern="1200" dirty="0">
            <a:solidFill>
              <a:schemeClr val="tx2"/>
            </a:solidFill>
          </a:endParaRPr>
        </a:p>
      </dsp:txBody>
      <dsp:txXfrm>
        <a:off x="4580" y="0"/>
        <a:ext cx="2002884" cy="2020912"/>
      </dsp:txXfrm>
    </dsp:sp>
    <dsp:sp modelId="{EB7E4953-5BA7-4361-9B7E-2B664B9C6E4B}">
      <dsp:nvSpPr>
        <dsp:cNvPr id="0" name=""/>
        <dsp:cNvSpPr/>
      </dsp:nvSpPr>
      <dsp:spPr>
        <a:xfrm>
          <a:off x="753408"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9E487B-EAA3-425B-8607-42598CC2EC46}">
      <dsp:nvSpPr>
        <dsp:cNvPr id="0" name=""/>
        <dsp:cNvSpPr/>
      </dsp:nvSpPr>
      <dsp:spPr>
        <a:xfrm>
          <a:off x="2107609" y="3031369"/>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Added to Current Technical Agenda – </a:t>
          </a:r>
          <a:r>
            <a:rPr lang="en-US" sz="2000" b="1" kern="1200" baseline="0" dirty="0">
              <a:solidFill>
                <a:schemeClr val="tx2"/>
              </a:solidFill>
              <a:latin typeface="Calibri"/>
              <a:ea typeface="+mn-ea"/>
              <a:cs typeface="+mn-cs"/>
            </a:rPr>
            <a:t>December 2021</a:t>
          </a:r>
        </a:p>
      </dsp:txBody>
      <dsp:txXfrm>
        <a:off x="2107609" y="3031369"/>
        <a:ext cx="2002884" cy="2020912"/>
      </dsp:txXfrm>
    </dsp:sp>
    <dsp:sp modelId="{0689837E-8C63-4DB6-A066-535EC46C3576}">
      <dsp:nvSpPr>
        <dsp:cNvPr id="0" name=""/>
        <dsp:cNvSpPr/>
      </dsp:nvSpPr>
      <dsp:spPr>
        <a:xfrm>
          <a:off x="2856437"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B97D58-0CF2-4557-8586-E6E9B02FAB29}">
      <dsp:nvSpPr>
        <dsp:cNvPr id="0" name=""/>
        <dsp:cNvSpPr/>
      </dsp:nvSpPr>
      <dsp:spPr>
        <a:xfrm>
          <a:off x="4210637"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Deliberations Began – </a:t>
          </a:r>
          <a:br>
            <a:rPr lang="en-US" sz="2000" kern="1200" baseline="0" dirty="0">
              <a:solidFill>
                <a:schemeClr val="tx2"/>
              </a:solidFill>
            </a:rPr>
          </a:br>
          <a:r>
            <a:rPr lang="en-US" sz="2000" b="1" kern="1200" baseline="0" dirty="0">
              <a:solidFill>
                <a:schemeClr val="tx2"/>
              </a:solidFill>
              <a:latin typeface="Calibri"/>
              <a:ea typeface="+mn-ea"/>
              <a:cs typeface="+mn-cs"/>
            </a:rPr>
            <a:t>July 2022</a:t>
          </a:r>
        </a:p>
      </dsp:txBody>
      <dsp:txXfrm>
        <a:off x="4210637" y="0"/>
        <a:ext cx="2002884" cy="2020912"/>
      </dsp:txXfrm>
    </dsp:sp>
    <dsp:sp modelId="{45122F74-98BF-46BE-8E5E-B98210AB76D8}">
      <dsp:nvSpPr>
        <dsp:cNvPr id="0" name=""/>
        <dsp:cNvSpPr/>
      </dsp:nvSpPr>
      <dsp:spPr>
        <a:xfrm>
          <a:off x="4959465"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26E236-DFBD-41B2-B1E3-A0F422B52832}">
      <dsp:nvSpPr>
        <dsp:cNvPr id="0" name=""/>
        <dsp:cNvSpPr/>
      </dsp:nvSpPr>
      <dsp:spPr>
        <a:xfrm>
          <a:off x="6313666" y="3031369"/>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Preliminary Views Issued – </a:t>
          </a:r>
          <a:r>
            <a:rPr lang="en-US" sz="2000" b="1" kern="1200" baseline="0" dirty="0">
              <a:solidFill>
                <a:schemeClr val="tx2"/>
              </a:solidFill>
              <a:latin typeface="Calibri"/>
              <a:ea typeface="+mn-ea"/>
              <a:cs typeface="+mn-cs"/>
            </a:rPr>
            <a:t>March 2025</a:t>
          </a:r>
        </a:p>
      </dsp:txBody>
      <dsp:txXfrm>
        <a:off x="6313666" y="3031369"/>
        <a:ext cx="2002884" cy="2020912"/>
      </dsp:txXfrm>
    </dsp:sp>
    <dsp:sp modelId="{49C8B19D-6BF6-4613-8EAB-F564EE8B44D2}">
      <dsp:nvSpPr>
        <dsp:cNvPr id="0" name=""/>
        <dsp:cNvSpPr/>
      </dsp:nvSpPr>
      <dsp:spPr>
        <a:xfrm>
          <a:off x="7062494"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76CA3-96C9-4382-A224-282D1E1F61AB}">
      <dsp:nvSpPr>
        <dsp:cNvPr id="0" name=""/>
        <dsp:cNvSpPr/>
      </dsp:nvSpPr>
      <dsp:spPr>
        <a:xfrm>
          <a:off x="8416694"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Exposure Draft Scheduled to Be Considered for Issuance – </a:t>
          </a:r>
          <a:br>
            <a:rPr lang="en-US" sz="2000" kern="1200" baseline="0" dirty="0">
              <a:solidFill>
                <a:schemeClr val="tx2"/>
              </a:solidFill>
            </a:rPr>
          </a:br>
          <a:r>
            <a:rPr lang="en-US" sz="2000" b="1" kern="1200" baseline="0" dirty="0">
              <a:solidFill>
                <a:schemeClr val="tx2"/>
              </a:solidFill>
              <a:latin typeface="Calibri"/>
              <a:ea typeface="+mn-ea"/>
              <a:cs typeface="+mn-cs"/>
            </a:rPr>
            <a:t>June 2026</a:t>
          </a:r>
        </a:p>
      </dsp:txBody>
      <dsp:txXfrm>
        <a:off x="8416694" y="0"/>
        <a:ext cx="2002884" cy="2020912"/>
      </dsp:txXfrm>
    </dsp:sp>
    <dsp:sp modelId="{F523140F-300A-414B-9BFB-45A88DAEC6EE}">
      <dsp:nvSpPr>
        <dsp:cNvPr id="0" name=""/>
        <dsp:cNvSpPr/>
      </dsp:nvSpPr>
      <dsp:spPr>
        <a:xfrm>
          <a:off x="9165522"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0F6D0-67F0-4C45-B475-C7CEC51C18BE}">
      <dsp:nvSpPr>
        <dsp:cNvPr id="0" name=""/>
        <dsp:cNvSpPr/>
      </dsp:nvSpPr>
      <dsp:spPr>
        <a:xfrm>
          <a:off x="1413" y="0"/>
          <a:ext cx="3676054" cy="4830762"/>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What?</a:t>
          </a:r>
        </a:p>
      </dsp:txBody>
      <dsp:txXfrm>
        <a:off x="1413" y="0"/>
        <a:ext cx="3676054" cy="1449228"/>
      </dsp:txXfrm>
    </dsp:sp>
    <dsp:sp modelId="{0D50CC20-32FF-4B06-97FC-92D35B4FB189}">
      <dsp:nvSpPr>
        <dsp:cNvPr id="0" name=""/>
        <dsp:cNvSpPr/>
      </dsp:nvSpPr>
      <dsp:spPr>
        <a:xfrm>
          <a:off x="369019" y="1449228"/>
          <a:ext cx="2940843" cy="3139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solidFill>
            </a:rPr>
            <a:t>The GASB is evaluating existing guidance related to infrastructure assets and the usefulness of information reported by governments.</a:t>
          </a:r>
        </a:p>
      </dsp:txBody>
      <dsp:txXfrm>
        <a:off x="455153" y="1535362"/>
        <a:ext cx="2768575" cy="2967727"/>
      </dsp:txXfrm>
    </dsp:sp>
    <dsp:sp modelId="{D07AB29A-E23C-4CB7-9C40-376C4ADD80A1}">
      <dsp:nvSpPr>
        <dsp:cNvPr id="0" name=""/>
        <dsp:cNvSpPr/>
      </dsp:nvSpPr>
      <dsp:spPr>
        <a:xfrm>
          <a:off x="3953172" y="0"/>
          <a:ext cx="3676054" cy="4830762"/>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Why?</a:t>
          </a:r>
        </a:p>
      </dsp:txBody>
      <dsp:txXfrm>
        <a:off x="3953172" y="0"/>
        <a:ext cx="3676054" cy="1449228"/>
      </dsp:txXfrm>
    </dsp:sp>
    <dsp:sp modelId="{2E34079D-27D5-48C7-A62C-2E8AAB1D3AF4}">
      <dsp:nvSpPr>
        <dsp:cNvPr id="0" name=""/>
        <dsp:cNvSpPr/>
      </dsp:nvSpPr>
      <dsp:spPr>
        <a:xfrm>
          <a:off x="4320778" y="1449228"/>
          <a:ext cx="2940843" cy="3139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solidFill>
            </a:rPr>
            <a:t>Stakeholders have asked the GASB to review various aspects of infrastructure asset reporting; the most relevant standards have been in effect 15-20 years.</a:t>
          </a:r>
        </a:p>
      </dsp:txBody>
      <dsp:txXfrm>
        <a:off x="4406912" y="1535362"/>
        <a:ext cx="2768575" cy="2967727"/>
      </dsp:txXfrm>
    </dsp:sp>
    <dsp:sp modelId="{B8E80059-7753-4292-BEE2-00EF08B957DE}">
      <dsp:nvSpPr>
        <dsp:cNvPr id="0" name=""/>
        <dsp:cNvSpPr/>
      </dsp:nvSpPr>
      <dsp:spPr>
        <a:xfrm>
          <a:off x="7904931" y="0"/>
          <a:ext cx="3676054" cy="4830762"/>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When?</a:t>
          </a:r>
        </a:p>
      </dsp:txBody>
      <dsp:txXfrm>
        <a:off x="7904931" y="0"/>
        <a:ext cx="3676054" cy="1449228"/>
      </dsp:txXfrm>
    </dsp:sp>
    <dsp:sp modelId="{E1B05951-EF31-4758-BA25-1797B6A2E274}">
      <dsp:nvSpPr>
        <dsp:cNvPr id="0" name=""/>
        <dsp:cNvSpPr/>
      </dsp:nvSpPr>
      <dsp:spPr>
        <a:xfrm>
          <a:off x="8272536" y="1449228"/>
          <a:ext cx="2940843" cy="31399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tx2"/>
              </a:solidFill>
            </a:rPr>
            <a:t>The Board issued a Preliminary Views in September 2024. Comment deadline was January 17, 2025.</a:t>
          </a:r>
        </a:p>
      </dsp:txBody>
      <dsp:txXfrm>
        <a:off x="8358670" y="1535362"/>
        <a:ext cx="2768575" cy="296772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B3B38-33A2-484E-B9FE-D9D946982034}">
      <dsp:nvSpPr>
        <dsp:cNvPr id="0" name=""/>
        <dsp:cNvSpPr/>
      </dsp:nvSpPr>
      <dsp:spPr>
        <a:xfrm>
          <a:off x="0" y="0"/>
          <a:ext cx="9265920" cy="111131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Change in policy for capitalizing infrastructure assets or estimating useful lives of infrastructure assets.</a:t>
          </a:r>
        </a:p>
      </dsp:txBody>
      <dsp:txXfrm>
        <a:off x="32549" y="32549"/>
        <a:ext cx="7972820" cy="1046215"/>
      </dsp:txXfrm>
    </dsp:sp>
    <dsp:sp modelId="{F4337E86-0036-40AF-A0C1-B68656DB272D}">
      <dsp:nvSpPr>
        <dsp:cNvPr id="0" name=""/>
        <dsp:cNvSpPr/>
      </dsp:nvSpPr>
      <dsp:spPr>
        <a:xfrm>
          <a:off x="776020" y="1313370"/>
          <a:ext cx="9265920" cy="111131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Summary of policy for monitoring and maintaining or preserving infrastructure assets.</a:t>
          </a:r>
        </a:p>
      </dsp:txBody>
      <dsp:txXfrm>
        <a:off x="808569" y="1345919"/>
        <a:ext cx="7702447" cy="1046215"/>
      </dsp:txXfrm>
    </dsp:sp>
    <dsp:sp modelId="{963742CC-0250-4349-A8DE-194DAA4280D3}">
      <dsp:nvSpPr>
        <dsp:cNvPr id="0" name=""/>
        <dsp:cNvSpPr/>
      </dsp:nvSpPr>
      <dsp:spPr>
        <a:xfrm>
          <a:off x="1540459" y="2626741"/>
          <a:ext cx="9265920" cy="111131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Maintenance and preservation expense for infrastructure assets during the reporting period.</a:t>
          </a:r>
        </a:p>
      </dsp:txBody>
      <dsp:txXfrm>
        <a:off x="1573008" y="2659290"/>
        <a:ext cx="7714029" cy="1046215"/>
      </dsp:txXfrm>
    </dsp:sp>
    <dsp:sp modelId="{6F16ECC1-9984-40A0-8458-53F6217CF3B5}">
      <dsp:nvSpPr>
        <dsp:cNvPr id="0" name=""/>
        <dsp:cNvSpPr/>
      </dsp:nvSpPr>
      <dsp:spPr>
        <a:xfrm>
          <a:off x="2316479" y="3940111"/>
          <a:ext cx="9265920" cy="111131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Historical cost of infrastructure assets that have exceeded 80 percent of their estimated useful lives with separate disclosure of those (a) that have exceeded their estimated useful lives and (b) those that have exceeded 80 percent of their estimated useful lives but have not exceeded their estimated useful life.</a:t>
          </a:r>
        </a:p>
      </dsp:txBody>
      <dsp:txXfrm>
        <a:off x="2349028" y="3972660"/>
        <a:ext cx="7702447" cy="1046215"/>
      </dsp:txXfrm>
    </dsp:sp>
    <dsp:sp modelId="{183F7671-661D-4ABA-BC6C-D254CC7BBFC2}">
      <dsp:nvSpPr>
        <dsp:cNvPr id="0" name=""/>
        <dsp:cNvSpPr/>
      </dsp:nvSpPr>
      <dsp:spPr>
        <a:xfrm>
          <a:off x="8543566" y="851165"/>
          <a:ext cx="722353" cy="722353"/>
        </a:xfrm>
        <a:prstGeom prst="downArrow">
          <a:avLst>
            <a:gd name="adj1" fmla="val 55000"/>
            <a:gd name="adj2" fmla="val 45000"/>
          </a:avLst>
        </a:prstGeom>
        <a:solidFill>
          <a:schemeClr val="accent1"/>
        </a:solidFill>
        <a:ln w="28575"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06095" y="851165"/>
        <a:ext cx="397295" cy="543571"/>
      </dsp:txXfrm>
    </dsp:sp>
    <dsp:sp modelId="{7C4D4D28-7D7E-4176-B696-5894971D4017}">
      <dsp:nvSpPr>
        <dsp:cNvPr id="0" name=""/>
        <dsp:cNvSpPr/>
      </dsp:nvSpPr>
      <dsp:spPr>
        <a:xfrm>
          <a:off x="9319587" y="2164535"/>
          <a:ext cx="722353" cy="722353"/>
        </a:xfrm>
        <a:prstGeom prst="downArrow">
          <a:avLst>
            <a:gd name="adj1" fmla="val 55000"/>
            <a:gd name="adj2" fmla="val 45000"/>
          </a:avLst>
        </a:prstGeom>
        <a:solidFill>
          <a:schemeClr val="accent1"/>
        </a:solidFill>
        <a:ln w="28575"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82116" y="2164535"/>
        <a:ext cx="397295" cy="543571"/>
      </dsp:txXfrm>
    </dsp:sp>
    <dsp:sp modelId="{389F887F-83AE-49F1-A255-366AF15A5F51}">
      <dsp:nvSpPr>
        <dsp:cNvPr id="0" name=""/>
        <dsp:cNvSpPr/>
      </dsp:nvSpPr>
      <dsp:spPr>
        <a:xfrm>
          <a:off x="10084025" y="3477906"/>
          <a:ext cx="722353" cy="722353"/>
        </a:xfrm>
        <a:prstGeom prst="downArrow">
          <a:avLst>
            <a:gd name="adj1" fmla="val 55000"/>
            <a:gd name="adj2" fmla="val 45000"/>
          </a:avLst>
        </a:prstGeom>
        <a:solidFill>
          <a:schemeClr val="accent1"/>
        </a:solidFill>
        <a:ln w="28575"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0246554" y="3477906"/>
        <a:ext cx="397295" cy="5435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17883-FC52-4506-908B-F730D1AC67ED}">
      <dsp:nvSpPr>
        <dsp:cNvPr id="0" name=""/>
        <dsp:cNvSpPr/>
      </dsp:nvSpPr>
      <dsp:spPr>
        <a:xfrm>
          <a:off x="0" y="1515684"/>
          <a:ext cx="11582400" cy="2020912"/>
        </a:xfrm>
        <a:prstGeom prst="notchedRightArrow">
          <a:avLst/>
        </a:prstGeom>
        <a:solidFill>
          <a:schemeClr val="tx2"/>
        </a:solidFill>
        <a:ln>
          <a:noFill/>
        </a:ln>
        <a:effectLst/>
      </dsp:spPr>
      <dsp:style>
        <a:lnRef idx="0">
          <a:scrgbClr r="0" g="0" b="0"/>
        </a:lnRef>
        <a:fillRef idx="1">
          <a:scrgbClr r="0" g="0" b="0"/>
        </a:fillRef>
        <a:effectRef idx="0">
          <a:scrgbClr r="0" g="0" b="0"/>
        </a:effectRef>
        <a:fontRef idx="minor"/>
      </dsp:style>
    </dsp:sp>
    <dsp:sp modelId="{E792AD71-3BE3-4811-8239-E2AF4EE3439A}">
      <dsp:nvSpPr>
        <dsp:cNvPr id="0" name=""/>
        <dsp:cNvSpPr/>
      </dsp:nvSpPr>
      <dsp:spPr>
        <a:xfrm>
          <a:off x="4580"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Pre-Agenda Research Started – </a:t>
          </a:r>
          <a:r>
            <a:rPr lang="en-US" sz="2000" b="1" kern="1200" baseline="0" dirty="0">
              <a:solidFill>
                <a:schemeClr val="tx2"/>
              </a:solidFill>
            </a:rPr>
            <a:t>August 2019</a:t>
          </a:r>
          <a:endParaRPr lang="en-US" sz="2000" b="1" kern="1200" dirty="0">
            <a:solidFill>
              <a:schemeClr val="tx2"/>
            </a:solidFill>
          </a:endParaRPr>
        </a:p>
      </dsp:txBody>
      <dsp:txXfrm>
        <a:off x="4580" y="0"/>
        <a:ext cx="2002884" cy="2020912"/>
      </dsp:txXfrm>
    </dsp:sp>
    <dsp:sp modelId="{6E9426FA-77F0-41DE-AE1E-5A9F3213D353}">
      <dsp:nvSpPr>
        <dsp:cNvPr id="0" name=""/>
        <dsp:cNvSpPr/>
      </dsp:nvSpPr>
      <dsp:spPr>
        <a:xfrm>
          <a:off x="753408"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EDFDC8-C6DE-401C-A438-74802EFB12DF}">
      <dsp:nvSpPr>
        <dsp:cNvPr id="0" name=""/>
        <dsp:cNvSpPr/>
      </dsp:nvSpPr>
      <dsp:spPr>
        <a:xfrm>
          <a:off x="2107609" y="3031369"/>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Added to Current Technical Agenda – </a:t>
          </a:r>
          <a:br>
            <a:rPr lang="en-US" sz="2000" kern="1200" baseline="0" dirty="0">
              <a:solidFill>
                <a:schemeClr val="tx2"/>
              </a:solidFill>
            </a:rPr>
          </a:br>
          <a:r>
            <a:rPr lang="en-US" sz="2000" b="1" kern="1200" baseline="0" dirty="0">
              <a:solidFill>
                <a:schemeClr val="tx2"/>
              </a:solidFill>
            </a:rPr>
            <a:t>April 2023</a:t>
          </a:r>
          <a:endParaRPr lang="en-US" sz="2000" b="1" kern="1200" dirty="0">
            <a:solidFill>
              <a:schemeClr val="tx2"/>
            </a:solidFill>
          </a:endParaRPr>
        </a:p>
      </dsp:txBody>
      <dsp:txXfrm>
        <a:off x="2107609" y="3031369"/>
        <a:ext cx="2002884" cy="2020912"/>
      </dsp:txXfrm>
    </dsp:sp>
    <dsp:sp modelId="{50B026F7-6D9C-4160-8739-CF32B837AFD4}">
      <dsp:nvSpPr>
        <dsp:cNvPr id="0" name=""/>
        <dsp:cNvSpPr/>
      </dsp:nvSpPr>
      <dsp:spPr>
        <a:xfrm>
          <a:off x="2856437"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D9D10-74B3-420F-B5E8-152F50D3F6EB}">
      <dsp:nvSpPr>
        <dsp:cNvPr id="0" name=""/>
        <dsp:cNvSpPr/>
      </dsp:nvSpPr>
      <dsp:spPr>
        <a:xfrm>
          <a:off x="4210637"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Deliberations Began – </a:t>
          </a:r>
          <a:br>
            <a:rPr lang="en-US" sz="2000" kern="1200" baseline="0" dirty="0">
              <a:solidFill>
                <a:schemeClr val="tx2"/>
              </a:solidFill>
            </a:rPr>
          </a:br>
          <a:r>
            <a:rPr lang="en-US" sz="2000" b="1" kern="1200" baseline="0" dirty="0">
              <a:solidFill>
                <a:schemeClr val="tx2"/>
              </a:solidFill>
            </a:rPr>
            <a:t>May 2023</a:t>
          </a:r>
          <a:endParaRPr lang="en-US" sz="2000" b="1" kern="1200" dirty="0">
            <a:solidFill>
              <a:schemeClr val="tx2"/>
            </a:solidFill>
          </a:endParaRPr>
        </a:p>
      </dsp:txBody>
      <dsp:txXfrm>
        <a:off x="4210637" y="0"/>
        <a:ext cx="2002884" cy="2020912"/>
      </dsp:txXfrm>
    </dsp:sp>
    <dsp:sp modelId="{E842EF62-1DDF-4958-AFC9-DE8CA3BC4472}">
      <dsp:nvSpPr>
        <dsp:cNvPr id="0" name=""/>
        <dsp:cNvSpPr/>
      </dsp:nvSpPr>
      <dsp:spPr>
        <a:xfrm>
          <a:off x="4959465"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FF3E0-E57E-44B4-A95B-0A4412C8DD77}">
      <dsp:nvSpPr>
        <dsp:cNvPr id="0" name=""/>
        <dsp:cNvSpPr/>
      </dsp:nvSpPr>
      <dsp:spPr>
        <a:xfrm>
          <a:off x="6313666" y="3031369"/>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Preliminary Views Issued – </a:t>
          </a:r>
          <a:r>
            <a:rPr lang="en-US" sz="2000" b="1" kern="1200" baseline="0" dirty="0">
              <a:solidFill>
                <a:schemeClr val="tx2"/>
              </a:solidFill>
            </a:rPr>
            <a:t>September 2024</a:t>
          </a:r>
          <a:endParaRPr lang="en-US" sz="2000" b="1" kern="1200" dirty="0">
            <a:solidFill>
              <a:schemeClr val="tx2"/>
            </a:solidFill>
          </a:endParaRPr>
        </a:p>
      </dsp:txBody>
      <dsp:txXfrm>
        <a:off x="6313666" y="3031369"/>
        <a:ext cx="2002884" cy="2020912"/>
      </dsp:txXfrm>
    </dsp:sp>
    <dsp:sp modelId="{7A983655-2BF2-4723-9F95-8ACEDF2434C3}">
      <dsp:nvSpPr>
        <dsp:cNvPr id="0" name=""/>
        <dsp:cNvSpPr/>
      </dsp:nvSpPr>
      <dsp:spPr>
        <a:xfrm>
          <a:off x="7062494"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57E3EF-EB8E-4C04-B9F9-D6DBC02913D0}">
      <dsp:nvSpPr>
        <dsp:cNvPr id="0" name=""/>
        <dsp:cNvSpPr/>
      </dsp:nvSpPr>
      <dsp:spPr>
        <a:xfrm>
          <a:off x="8416694" y="0"/>
          <a:ext cx="2002884" cy="2020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n-US" sz="2000" kern="1200" baseline="0" dirty="0">
              <a:solidFill>
                <a:schemeClr val="tx2"/>
              </a:solidFill>
            </a:rPr>
            <a:t>Exposure Draft Issued – March</a:t>
          </a:r>
          <a:r>
            <a:rPr lang="en-US" sz="2000" b="1" kern="1200" baseline="0" dirty="0">
              <a:solidFill>
                <a:schemeClr val="tx2"/>
              </a:solidFill>
            </a:rPr>
            <a:t> 2026</a:t>
          </a:r>
          <a:endParaRPr lang="en-US" sz="2000" b="1" kern="1200" dirty="0">
            <a:solidFill>
              <a:schemeClr val="tx2"/>
            </a:solidFill>
          </a:endParaRPr>
        </a:p>
      </dsp:txBody>
      <dsp:txXfrm>
        <a:off x="8416694" y="0"/>
        <a:ext cx="2002884" cy="2020912"/>
      </dsp:txXfrm>
    </dsp:sp>
    <dsp:sp modelId="{96913672-0D37-450B-8054-A6217FD28FED}">
      <dsp:nvSpPr>
        <dsp:cNvPr id="0" name=""/>
        <dsp:cNvSpPr/>
      </dsp:nvSpPr>
      <dsp:spPr>
        <a:xfrm>
          <a:off x="9165522" y="2273526"/>
          <a:ext cx="505228" cy="5052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0F6D0-67F0-4C45-B475-C7CEC51C18BE}">
      <dsp:nvSpPr>
        <dsp:cNvPr id="0" name=""/>
        <dsp:cNvSpPr/>
      </dsp:nvSpPr>
      <dsp:spPr>
        <a:xfrm>
          <a:off x="1413" y="0"/>
          <a:ext cx="3676054" cy="484105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What?</a:t>
          </a:r>
        </a:p>
      </dsp:txBody>
      <dsp:txXfrm>
        <a:off x="1413" y="0"/>
        <a:ext cx="3676054" cy="1452317"/>
      </dsp:txXfrm>
    </dsp:sp>
    <dsp:sp modelId="{0D50CC20-32FF-4B06-97FC-92D35B4FB189}">
      <dsp:nvSpPr>
        <dsp:cNvPr id="0" name=""/>
        <dsp:cNvSpPr/>
      </dsp:nvSpPr>
      <dsp:spPr>
        <a:xfrm>
          <a:off x="369019" y="1452317"/>
          <a:ext cx="2940843" cy="3146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2"/>
              </a:solidFill>
            </a:rPr>
            <a:t>The GASB is determining whether additional guidance may be able to improve financial reporting with specific disclosures related to cybersecurity.</a:t>
          </a:r>
        </a:p>
      </dsp:txBody>
      <dsp:txXfrm>
        <a:off x="455153" y="1538451"/>
        <a:ext cx="2768575" cy="2974420"/>
      </dsp:txXfrm>
    </dsp:sp>
    <dsp:sp modelId="{D07AB29A-E23C-4CB7-9C40-376C4ADD80A1}">
      <dsp:nvSpPr>
        <dsp:cNvPr id="0" name=""/>
        <dsp:cNvSpPr/>
      </dsp:nvSpPr>
      <dsp:spPr>
        <a:xfrm>
          <a:off x="3953172" y="0"/>
          <a:ext cx="3676054" cy="484105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Why?</a:t>
          </a:r>
        </a:p>
      </dsp:txBody>
      <dsp:txXfrm>
        <a:off x="3953172" y="0"/>
        <a:ext cx="3676054" cy="1452317"/>
      </dsp:txXfrm>
    </dsp:sp>
    <dsp:sp modelId="{2E34079D-27D5-48C7-A62C-2E8AAB1D3AF4}">
      <dsp:nvSpPr>
        <dsp:cNvPr id="0" name=""/>
        <dsp:cNvSpPr/>
      </dsp:nvSpPr>
      <dsp:spPr>
        <a:xfrm>
          <a:off x="4320778" y="1452317"/>
          <a:ext cx="2940843" cy="3146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2"/>
              </a:solidFill>
            </a:rPr>
            <a:t>State and local governments are increasingly being exposed to cybersecurity risks.</a:t>
          </a:r>
        </a:p>
      </dsp:txBody>
      <dsp:txXfrm>
        <a:off x="4406912" y="1538451"/>
        <a:ext cx="2768575" cy="2974420"/>
      </dsp:txXfrm>
    </dsp:sp>
    <dsp:sp modelId="{B8E80059-7753-4292-BEE2-00EF08B957DE}">
      <dsp:nvSpPr>
        <dsp:cNvPr id="0" name=""/>
        <dsp:cNvSpPr/>
      </dsp:nvSpPr>
      <dsp:spPr>
        <a:xfrm>
          <a:off x="7904931" y="0"/>
          <a:ext cx="3676054" cy="484105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When?</a:t>
          </a:r>
        </a:p>
      </dsp:txBody>
      <dsp:txXfrm>
        <a:off x="7904931" y="0"/>
        <a:ext cx="3676054" cy="1452317"/>
      </dsp:txXfrm>
    </dsp:sp>
    <dsp:sp modelId="{E1B05951-EF31-4758-BA25-1797B6A2E274}">
      <dsp:nvSpPr>
        <dsp:cNvPr id="0" name=""/>
        <dsp:cNvSpPr/>
      </dsp:nvSpPr>
      <dsp:spPr>
        <a:xfrm>
          <a:off x="8272536" y="1452317"/>
          <a:ext cx="2940843" cy="3146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43815" rIns="5842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2"/>
              </a:solidFill>
            </a:rPr>
            <a:t>The Board added the pre-agenda research in December 2024.</a:t>
          </a:r>
        </a:p>
      </dsp:txBody>
      <dsp:txXfrm>
        <a:off x="8358670" y="1538451"/>
        <a:ext cx="2768575" cy="29744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0F6D0-67F0-4C45-B475-C7CEC51C18BE}">
      <dsp:nvSpPr>
        <dsp:cNvPr id="0" name=""/>
        <dsp:cNvSpPr/>
      </dsp:nvSpPr>
      <dsp:spPr>
        <a:xfrm>
          <a:off x="1413" y="0"/>
          <a:ext cx="3676054" cy="4877933"/>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What?</a:t>
          </a:r>
        </a:p>
      </dsp:txBody>
      <dsp:txXfrm>
        <a:off x="1413" y="0"/>
        <a:ext cx="3676054" cy="1463379"/>
      </dsp:txXfrm>
    </dsp:sp>
    <dsp:sp modelId="{0D50CC20-32FF-4B06-97FC-92D35B4FB189}">
      <dsp:nvSpPr>
        <dsp:cNvPr id="0" name=""/>
        <dsp:cNvSpPr/>
      </dsp:nvSpPr>
      <dsp:spPr>
        <a:xfrm>
          <a:off x="369019" y="1463379"/>
          <a:ext cx="2940843" cy="31706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2"/>
              </a:solidFill>
            </a:rPr>
            <a:t>The GASB is evaluating the effectiveness of the GASB’s current dual-authority approach to communicating GAAP for state and local governments.</a:t>
          </a:r>
        </a:p>
      </dsp:txBody>
      <dsp:txXfrm>
        <a:off x="455153" y="1549513"/>
        <a:ext cx="2768575" cy="2998388"/>
      </dsp:txXfrm>
    </dsp:sp>
    <dsp:sp modelId="{D07AB29A-E23C-4CB7-9C40-376C4ADD80A1}">
      <dsp:nvSpPr>
        <dsp:cNvPr id="0" name=""/>
        <dsp:cNvSpPr/>
      </dsp:nvSpPr>
      <dsp:spPr>
        <a:xfrm>
          <a:off x="3953172" y="0"/>
          <a:ext cx="3676054" cy="4877933"/>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Why?</a:t>
          </a:r>
        </a:p>
      </dsp:txBody>
      <dsp:txXfrm>
        <a:off x="3953172" y="0"/>
        <a:ext cx="3676054" cy="1463379"/>
      </dsp:txXfrm>
    </dsp:sp>
    <dsp:sp modelId="{2E34079D-27D5-48C7-A62C-2E8AAB1D3AF4}">
      <dsp:nvSpPr>
        <dsp:cNvPr id="0" name=""/>
        <dsp:cNvSpPr/>
      </dsp:nvSpPr>
      <dsp:spPr>
        <a:xfrm>
          <a:off x="4320778" y="1463379"/>
          <a:ext cx="2940843" cy="31706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2"/>
              </a:solidFill>
            </a:rPr>
            <a:t>The existing GAAP structure includes both Original Pronouncements and the Codification, each with equal authoritative status.</a:t>
          </a:r>
        </a:p>
      </dsp:txBody>
      <dsp:txXfrm>
        <a:off x="4406912" y="1549513"/>
        <a:ext cx="2768575" cy="2998388"/>
      </dsp:txXfrm>
    </dsp:sp>
    <dsp:sp modelId="{B8E80059-7753-4292-BEE2-00EF08B957DE}">
      <dsp:nvSpPr>
        <dsp:cNvPr id="0" name=""/>
        <dsp:cNvSpPr/>
      </dsp:nvSpPr>
      <dsp:spPr>
        <a:xfrm>
          <a:off x="7904931" y="0"/>
          <a:ext cx="3676054" cy="4877933"/>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When?</a:t>
          </a:r>
        </a:p>
      </dsp:txBody>
      <dsp:txXfrm>
        <a:off x="7904931" y="0"/>
        <a:ext cx="3676054" cy="1463379"/>
      </dsp:txXfrm>
    </dsp:sp>
    <dsp:sp modelId="{E1B05951-EF31-4758-BA25-1797B6A2E274}">
      <dsp:nvSpPr>
        <dsp:cNvPr id="0" name=""/>
        <dsp:cNvSpPr/>
      </dsp:nvSpPr>
      <dsp:spPr>
        <a:xfrm>
          <a:off x="8272536" y="1463379"/>
          <a:ext cx="2940843" cy="31706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2"/>
              </a:solidFill>
            </a:rPr>
            <a:t>The Board added the pre-agenda research in August 2023.</a:t>
          </a:r>
        </a:p>
      </dsp:txBody>
      <dsp:txXfrm>
        <a:off x="8358670" y="1549513"/>
        <a:ext cx="2768575" cy="299838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0F6D0-67F0-4C45-B475-C7CEC51C18BE}">
      <dsp:nvSpPr>
        <dsp:cNvPr id="0" name=""/>
        <dsp:cNvSpPr/>
      </dsp:nvSpPr>
      <dsp:spPr>
        <a:xfrm>
          <a:off x="1413" y="0"/>
          <a:ext cx="3676054" cy="4834391"/>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What?</a:t>
          </a:r>
        </a:p>
      </dsp:txBody>
      <dsp:txXfrm>
        <a:off x="1413" y="0"/>
        <a:ext cx="3676054" cy="1450317"/>
      </dsp:txXfrm>
    </dsp:sp>
    <dsp:sp modelId="{0D50CC20-32FF-4B06-97FC-92D35B4FB189}">
      <dsp:nvSpPr>
        <dsp:cNvPr id="0" name=""/>
        <dsp:cNvSpPr/>
      </dsp:nvSpPr>
      <dsp:spPr>
        <a:xfrm>
          <a:off x="369019" y="1450317"/>
          <a:ext cx="2940843" cy="3142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The GASB is evaluating the need for note disclosures associated with transactions that are in the scope of the revenue and expense recognition project.</a:t>
          </a:r>
        </a:p>
      </dsp:txBody>
      <dsp:txXfrm>
        <a:off x="455153" y="1536451"/>
        <a:ext cx="2768575" cy="2970086"/>
      </dsp:txXfrm>
    </dsp:sp>
    <dsp:sp modelId="{D07AB29A-E23C-4CB7-9C40-376C4ADD80A1}">
      <dsp:nvSpPr>
        <dsp:cNvPr id="0" name=""/>
        <dsp:cNvSpPr/>
      </dsp:nvSpPr>
      <dsp:spPr>
        <a:xfrm>
          <a:off x="3953172" y="0"/>
          <a:ext cx="3676054" cy="4834391"/>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Why?</a:t>
          </a:r>
        </a:p>
      </dsp:txBody>
      <dsp:txXfrm>
        <a:off x="3953172" y="0"/>
        <a:ext cx="3676054" cy="1450317"/>
      </dsp:txXfrm>
    </dsp:sp>
    <dsp:sp modelId="{2E34079D-27D5-48C7-A62C-2E8AAB1D3AF4}">
      <dsp:nvSpPr>
        <dsp:cNvPr id="0" name=""/>
        <dsp:cNvSpPr/>
      </dsp:nvSpPr>
      <dsp:spPr>
        <a:xfrm>
          <a:off x="4320778" y="1450317"/>
          <a:ext cx="2940843" cy="3142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Note disclosures were scoped out of the revenue and expense recognition project.</a:t>
          </a:r>
        </a:p>
      </dsp:txBody>
      <dsp:txXfrm>
        <a:off x="4406912" y="1536451"/>
        <a:ext cx="2768575" cy="2970086"/>
      </dsp:txXfrm>
    </dsp:sp>
    <dsp:sp modelId="{B8E80059-7753-4292-BEE2-00EF08B957DE}">
      <dsp:nvSpPr>
        <dsp:cNvPr id="0" name=""/>
        <dsp:cNvSpPr/>
      </dsp:nvSpPr>
      <dsp:spPr>
        <a:xfrm>
          <a:off x="7904931" y="0"/>
          <a:ext cx="3676054" cy="4834391"/>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When?</a:t>
          </a:r>
        </a:p>
      </dsp:txBody>
      <dsp:txXfrm>
        <a:off x="7904931" y="0"/>
        <a:ext cx="3676054" cy="1450317"/>
      </dsp:txXfrm>
    </dsp:sp>
    <dsp:sp modelId="{E1B05951-EF31-4758-BA25-1797B6A2E274}">
      <dsp:nvSpPr>
        <dsp:cNvPr id="0" name=""/>
        <dsp:cNvSpPr/>
      </dsp:nvSpPr>
      <dsp:spPr>
        <a:xfrm>
          <a:off x="8272536" y="1450317"/>
          <a:ext cx="2940843" cy="31423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The Board added the pre-agenda research in August 2024.</a:t>
          </a:r>
        </a:p>
      </dsp:txBody>
      <dsp:txXfrm>
        <a:off x="8358670" y="1536451"/>
        <a:ext cx="2768575" cy="29700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AE3B8-18ED-4817-B292-061D85021247}">
      <dsp:nvSpPr>
        <dsp:cNvPr id="0" name=""/>
        <dsp:cNvSpPr/>
      </dsp:nvSpPr>
      <dsp:spPr>
        <a:xfrm rot="5400000">
          <a:off x="6901828" y="-2488552"/>
          <a:ext cx="1948407" cy="7412736"/>
        </a:xfrm>
        <a:prstGeom prst="round2SameRect">
          <a:avLst/>
        </a:prstGeom>
        <a:solidFill>
          <a:schemeClr val="accent2">
            <a:lumMod val="10000"/>
            <a:lumOff val="90000"/>
            <a:alpha val="90000"/>
          </a:schemeClr>
        </a:solidFill>
        <a:ln w="1905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baseline="0" dirty="0"/>
            <a:t>to determine what information users need related to revenue and expense transactions in the scope of the revenue and expense recognition project to make decisions or assess accountability.</a:t>
          </a:r>
          <a:endParaRPr lang="en-US" sz="2600" kern="1200" dirty="0"/>
        </a:p>
      </dsp:txBody>
      <dsp:txXfrm rot="-5400000">
        <a:off x="4169664" y="338725"/>
        <a:ext cx="7317623" cy="1758181"/>
      </dsp:txXfrm>
    </dsp:sp>
    <dsp:sp modelId="{0C8EF03F-344E-41C7-AAC5-FB9D49F4EE10}">
      <dsp:nvSpPr>
        <dsp:cNvPr id="0" name=""/>
        <dsp:cNvSpPr/>
      </dsp:nvSpPr>
      <dsp:spPr>
        <a:xfrm>
          <a:off x="0" y="60"/>
          <a:ext cx="4169664" cy="2435508"/>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baseline="0" dirty="0"/>
            <a:t>Survey of users</a:t>
          </a:r>
          <a:endParaRPr lang="en-US" sz="6500" kern="1200" dirty="0"/>
        </a:p>
      </dsp:txBody>
      <dsp:txXfrm>
        <a:off x="118892" y="118952"/>
        <a:ext cx="3931880" cy="2197724"/>
      </dsp:txXfrm>
    </dsp:sp>
    <dsp:sp modelId="{1D19DBC4-61FB-4D0D-B9BA-ABCEFFC37D9C}">
      <dsp:nvSpPr>
        <dsp:cNvPr id="0" name=""/>
        <dsp:cNvSpPr/>
      </dsp:nvSpPr>
      <dsp:spPr>
        <a:xfrm rot="5400000">
          <a:off x="6901828" y="68731"/>
          <a:ext cx="1948407" cy="7412736"/>
        </a:xfrm>
        <a:prstGeom prst="round2SameRect">
          <a:avLst/>
        </a:prstGeom>
        <a:solidFill>
          <a:schemeClr val="accent2">
            <a:lumMod val="10000"/>
            <a:lumOff val="90000"/>
            <a:alpha val="90000"/>
          </a:schemeClr>
        </a:solidFill>
        <a:ln w="1905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baseline="0"/>
            <a:t>to further discuss the types of information identified in the user survey as being needed.</a:t>
          </a:r>
          <a:endParaRPr lang="en-US" sz="2600" kern="1200"/>
        </a:p>
      </dsp:txBody>
      <dsp:txXfrm rot="-5400000">
        <a:off x="4169664" y="2896009"/>
        <a:ext cx="7317623" cy="1758181"/>
      </dsp:txXfrm>
    </dsp:sp>
    <dsp:sp modelId="{AE45E107-D5AB-46E0-AAB5-C9F057C238FC}">
      <dsp:nvSpPr>
        <dsp:cNvPr id="0" name=""/>
        <dsp:cNvSpPr/>
      </dsp:nvSpPr>
      <dsp:spPr>
        <a:xfrm>
          <a:off x="0" y="2557345"/>
          <a:ext cx="4169664" cy="2435508"/>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baseline="0"/>
            <a:t>Focus groups</a:t>
          </a:r>
          <a:endParaRPr lang="en-US" sz="6500" kern="1200"/>
        </a:p>
      </dsp:txBody>
      <dsp:txXfrm>
        <a:off x="118892" y="2676237"/>
        <a:ext cx="3931880" cy="219772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6C60F-A941-48A8-881F-4D0E6941523F}">
      <dsp:nvSpPr>
        <dsp:cNvPr id="0" name=""/>
        <dsp:cNvSpPr/>
      </dsp:nvSpPr>
      <dsp:spPr>
        <a:xfrm>
          <a:off x="56" y="8300"/>
          <a:ext cx="5412283" cy="1238400"/>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baseline="0" dirty="0">
              <a:latin typeface="+mj-lt"/>
            </a:rPr>
            <a:t>Pre‑agenda research </a:t>
          </a:r>
          <a:br>
            <a:rPr lang="en-US" sz="2800" b="1" kern="1200" baseline="0" dirty="0">
              <a:latin typeface="+mj-lt"/>
            </a:rPr>
          </a:br>
          <a:r>
            <a:rPr lang="en-US" sz="2800" b="1" kern="1200" baseline="0" dirty="0">
              <a:latin typeface="+mj-lt"/>
            </a:rPr>
            <a:t>(Pension &amp; OPEB footnotes)</a:t>
          </a:r>
          <a:endParaRPr lang="en-US" sz="2800" b="1" kern="1200" dirty="0">
            <a:latin typeface="+mj-lt"/>
          </a:endParaRPr>
        </a:p>
      </dsp:txBody>
      <dsp:txXfrm>
        <a:off x="56" y="8300"/>
        <a:ext cx="5412283" cy="1238400"/>
      </dsp:txXfrm>
    </dsp:sp>
    <dsp:sp modelId="{BC445648-6FA0-495B-97CF-3369D7A2D9F1}">
      <dsp:nvSpPr>
        <dsp:cNvPr id="0" name=""/>
        <dsp:cNvSpPr/>
      </dsp:nvSpPr>
      <dsp:spPr>
        <a:xfrm>
          <a:off x="56" y="1246700"/>
          <a:ext cx="5412283" cy="3965238"/>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ts val="600"/>
            </a:spcAft>
            <a:buChar char="•"/>
          </a:pPr>
          <a:r>
            <a:rPr lang="en-US" sz="2000" kern="1200" baseline="0" dirty="0">
              <a:solidFill>
                <a:schemeClr val="tx2"/>
              </a:solidFill>
            </a:rPr>
            <a:t>Objective: evaluate required note disclosures in GASB 67/68/74/75 through the Concepts Statement No. 7 framework.</a:t>
          </a:r>
          <a:endParaRPr lang="en-US" sz="2000" kern="1200" dirty="0"/>
        </a:p>
        <a:p>
          <a:pPr marL="228600" lvl="1" indent="-228600" algn="l" defTabSz="889000">
            <a:lnSpc>
              <a:spcPct val="100000"/>
            </a:lnSpc>
            <a:spcBef>
              <a:spcPct val="0"/>
            </a:spcBef>
            <a:spcAft>
              <a:spcPts val="600"/>
            </a:spcAft>
            <a:buChar char="•"/>
          </a:pPr>
          <a:r>
            <a:rPr lang="en-US" sz="2000" kern="1200" baseline="0" dirty="0">
              <a:solidFill>
                <a:schemeClr val="tx2"/>
              </a:solidFill>
            </a:rPr>
            <a:t>Status: added to the research agenda in April 2025; staff summary is informational; decisions tentative.</a:t>
          </a:r>
          <a:r>
            <a:rPr lang="en-US" sz="2000" kern="1200" baseline="0" dirty="0"/>
            <a:t> </a:t>
          </a:r>
          <a:endParaRPr lang="en-US" sz="2000" kern="1200" dirty="0"/>
        </a:p>
        <a:p>
          <a:pPr marL="228600" lvl="1" indent="-228600" algn="l" defTabSz="889000">
            <a:lnSpc>
              <a:spcPct val="100000"/>
            </a:lnSpc>
            <a:spcBef>
              <a:spcPct val="0"/>
            </a:spcBef>
            <a:spcAft>
              <a:spcPts val="600"/>
            </a:spcAft>
            <a:buChar char="•"/>
          </a:pPr>
          <a:r>
            <a:rPr lang="en-US" sz="2000" kern="1200" baseline="0" dirty="0">
              <a:solidFill>
                <a:schemeClr val="tx2"/>
              </a:solidFill>
            </a:rPr>
            <a:t>Clear reminder: no current GAAP change until due‑process guidance is issued. </a:t>
          </a:r>
          <a:endParaRPr lang="en-US" sz="2000" kern="1200" dirty="0"/>
        </a:p>
      </dsp:txBody>
      <dsp:txXfrm>
        <a:off x="56" y="1246700"/>
        <a:ext cx="5412283" cy="3965238"/>
      </dsp:txXfrm>
    </dsp:sp>
    <dsp:sp modelId="{6EFBC364-B6C7-43E0-878C-BE60B216DAEF}">
      <dsp:nvSpPr>
        <dsp:cNvPr id="0" name=""/>
        <dsp:cNvSpPr/>
      </dsp:nvSpPr>
      <dsp:spPr>
        <a:xfrm>
          <a:off x="6170059" y="8300"/>
          <a:ext cx="5412283" cy="1238400"/>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baseline="0" dirty="0">
              <a:latin typeface="+mj-lt"/>
            </a:rPr>
            <a:t>Concepts Statement No. 7 (Notes disclosures)</a:t>
          </a:r>
          <a:endParaRPr lang="en-US" sz="2800" b="1" kern="1200" dirty="0">
            <a:latin typeface="+mj-lt"/>
          </a:endParaRPr>
        </a:p>
      </dsp:txBody>
      <dsp:txXfrm>
        <a:off x="6170059" y="8300"/>
        <a:ext cx="5412283" cy="1238400"/>
      </dsp:txXfrm>
    </dsp:sp>
    <dsp:sp modelId="{4B1639CC-1324-4646-A2A7-0007BF30A9E5}">
      <dsp:nvSpPr>
        <dsp:cNvPr id="0" name=""/>
        <dsp:cNvSpPr/>
      </dsp:nvSpPr>
      <dsp:spPr>
        <a:xfrm>
          <a:off x="6170059" y="1246700"/>
          <a:ext cx="5412283" cy="3965238"/>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ts val="600"/>
            </a:spcAft>
            <a:buChar char="•"/>
          </a:pPr>
          <a:r>
            <a:rPr lang="en-US" sz="2000" kern="1200" baseline="0" dirty="0">
              <a:solidFill>
                <a:schemeClr val="tx2"/>
              </a:solidFill>
            </a:rPr>
            <a:t>Establishes a conceptual framework for notes; does not prescribe specific accounting standards. </a:t>
          </a:r>
          <a:endParaRPr lang="en-US" sz="2000" kern="1200" dirty="0"/>
        </a:p>
        <a:p>
          <a:pPr marL="228600" lvl="1" indent="-228600" algn="l" defTabSz="889000">
            <a:lnSpc>
              <a:spcPct val="100000"/>
            </a:lnSpc>
            <a:spcBef>
              <a:spcPct val="0"/>
            </a:spcBef>
            <a:spcAft>
              <a:spcPts val="600"/>
            </a:spcAft>
            <a:buChar char="•"/>
          </a:pPr>
          <a:r>
            <a:rPr lang="en-US" sz="2000" kern="1200" baseline="0" dirty="0">
              <a:solidFill>
                <a:schemeClr val="tx2"/>
              </a:solidFill>
            </a:rPr>
            <a:t>Defines disclosure criteria (what belongs in notes / what doesn’t / and how important it should be—“essentiality”). </a:t>
          </a:r>
          <a:endParaRPr lang="en-US" sz="2000" kern="1200" dirty="0"/>
        </a:p>
        <a:p>
          <a:pPr marL="228600" lvl="1" indent="-228600" algn="l" defTabSz="889000">
            <a:lnSpc>
              <a:spcPct val="100000"/>
            </a:lnSpc>
            <a:spcBef>
              <a:spcPct val="0"/>
            </a:spcBef>
            <a:spcAft>
              <a:spcPts val="600"/>
            </a:spcAft>
            <a:buChar char="•"/>
          </a:pPr>
          <a:r>
            <a:rPr lang="en-US" sz="2000" kern="1200" baseline="0" dirty="0">
              <a:solidFill>
                <a:schemeClr val="tx2"/>
              </a:solidFill>
            </a:rPr>
            <a:t>“Essential” info characteristics: meaningful effect on users’ analyses + used by a breadth/depth of users. </a:t>
          </a:r>
          <a:endParaRPr lang="en-US" sz="2000" kern="1200" dirty="0"/>
        </a:p>
        <a:p>
          <a:pPr marL="228600" lvl="1" indent="-228600" algn="l" defTabSz="889000">
            <a:lnSpc>
              <a:spcPct val="100000"/>
            </a:lnSpc>
            <a:spcBef>
              <a:spcPct val="0"/>
            </a:spcBef>
            <a:spcAft>
              <a:spcPts val="600"/>
            </a:spcAft>
            <a:buChar char="•"/>
          </a:pPr>
          <a:r>
            <a:rPr lang="en-US" sz="2000" kern="1200" baseline="0" dirty="0">
              <a:solidFill>
                <a:schemeClr val="tx2"/>
              </a:solidFill>
            </a:rPr>
            <a:t>Notes should correspond to the reporting units in the financial statements.</a:t>
          </a:r>
          <a:endParaRPr lang="en-US" sz="2000" kern="1200" dirty="0"/>
        </a:p>
      </dsp:txBody>
      <dsp:txXfrm>
        <a:off x="6170059" y="1246700"/>
        <a:ext cx="5412283" cy="396523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0F6D0-67F0-4C45-B475-C7CEC51C18BE}">
      <dsp:nvSpPr>
        <dsp:cNvPr id="0" name=""/>
        <dsp:cNvSpPr/>
      </dsp:nvSpPr>
      <dsp:spPr>
        <a:xfrm>
          <a:off x="1413" y="0"/>
          <a:ext cx="3676054" cy="4819875"/>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What?</a:t>
          </a:r>
        </a:p>
      </dsp:txBody>
      <dsp:txXfrm>
        <a:off x="1413" y="0"/>
        <a:ext cx="3676054" cy="1445962"/>
      </dsp:txXfrm>
    </dsp:sp>
    <dsp:sp modelId="{0D50CC20-32FF-4B06-97FC-92D35B4FB189}">
      <dsp:nvSpPr>
        <dsp:cNvPr id="0" name=""/>
        <dsp:cNvSpPr/>
      </dsp:nvSpPr>
      <dsp:spPr>
        <a:xfrm>
          <a:off x="369019" y="1445962"/>
          <a:ext cx="2940843" cy="31329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The GASB is developing one or more governmental digital taxonomies for GAAP financial reporting.</a:t>
          </a:r>
        </a:p>
      </dsp:txBody>
      <dsp:txXfrm>
        <a:off x="455153" y="1532096"/>
        <a:ext cx="2768575" cy="2960651"/>
      </dsp:txXfrm>
    </dsp:sp>
    <dsp:sp modelId="{D07AB29A-E23C-4CB7-9C40-376C4ADD80A1}">
      <dsp:nvSpPr>
        <dsp:cNvPr id="0" name=""/>
        <dsp:cNvSpPr/>
      </dsp:nvSpPr>
      <dsp:spPr>
        <a:xfrm>
          <a:off x="3953172" y="0"/>
          <a:ext cx="3676054" cy="4819875"/>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Why?</a:t>
          </a:r>
        </a:p>
      </dsp:txBody>
      <dsp:txXfrm>
        <a:off x="3953172" y="0"/>
        <a:ext cx="3676054" cy="1445962"/>
      </dsp:txXfrm>
    </dsp:sp>
    <dsp:sp modelId="{2E34079D-27D5-48C7-A62C-2E8AAB1D3AF4}">
      <dsp:nvSpPr>
        <dsp:cNvPr id="0" name=""/>
        <dsp:cNvSpPr/>
      </dsp:nvSpPr>
      <dsp:spPr>
        <a:xfrm>
          <a:off x="4320778" y="1445962"/>
          <a:ext cx="2940843" cy="31329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The taxonomies that may result from this effort could be used by governments on a voluntary basis to report their GAAP financial statements in digital formats.</a:t>
          </a:r>
        </a:p>
      </dsp:txBody>
      <dsp:txXfrm>
        <a:off x="4406912" y="1532096"/>
        <a:ext cx="2768575" cy="2960651"/>
      </dsp:txXfrm>
    </dsp:sp>
    <dsp:sp modelId="{B8E80059-7753-4292-BEE2-00EF08B957DE}">
      <dsp:nvSpPr>
        <dsp:cNvPr id="0" name=""/>
        <dsp:cNvSpPr/>
      </dsp:nvSpPr>
      <dsp:spPr>
        <a:xfrm>
          <a:off x="7904931" y="0"/>
          <a:ext cx="3676054" cy="4819875"/>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bg1"/>
              </a:solidFill>
              <a:latin typeface="+mj-lt"/>
            </a:rPr>
            <a:t>When?</a:t>
          </a:r>
        </a:p>
      </dsp:txBody>
      <dsp:txXfrm>
        <a:off x="7904931" y="0"/>
        <a:ext cx="3676054" cy="1445962"/>
      </dsp:txXfrm>
    </dsp:sp>
    <dsp:sp modelId="{E1B05951-EF31-4758-BA25-1797B6A2E274}">
      <dsp:nvSpPr>
        <dsp:cNvPr id="0" name=""/>
        <dsp:cNvSpPr/>
      </dsp:nvSpPr>
      <dsp:spPr>
        <a:xfrm>
          <a:off x="8272536" y="1445962"/>
          <a:ext cx="2940843" cy="31329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rPr>
            <a:t>The Board added the technology project in December 2024.</a:t>
          </a:r>
        </a:p>
      </dsp:txBody>
      <dsp:txXfrm>
        <a:off x="8358670" y="1532096"/>
        <a:ext cx="2768575" cy="296065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F0664-6BD8-4112-9316-7B6F8C009620}">
      <dsp:nvSpPr>
        <dsp:cNvPr id="0" name=""/>
        <dsp:cNvSpPr/>
      </dsp:nvSpPr>
      <dsp:spPr>
        <a:xfrm rot="16200000">
          <a:off x="-752588" y="1717827"/>
          <a:ext cx="2545413" cy="538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4886" bIns="0" numCol="1" spcCol="1270" anchor="t" anchorCtr="0">
          <a:noAutofit/>
        </a:bodyPr>
        <a:lstStyle/>
        <a:p>
          <a:pPr marL="0" lvl="0" indent="0" algn="r" defTabSz="1600200">
            <a:lnSpc>
              <a:spcPct val="90000"/>
            </a:lnSpc>
            <a:spcBef>
              <a:spcPct val="0"/>
            </a:spcBef>
            <a:spcAft>
              <a:spcPct val="35000"/>
            </a:spcAft>
            <a:buNone/>
          </a:pPr>
          <a:r>
            <a:rPr lang="en-US" sz="3600" kern="1200" dirty="0">
              <a:solidFill>
                <a:schemeClr val="tx2"/>
              </a:solidFill>
            </a:rPr>
            <a:t>Phase I</a:t>
          </a:r>
        </a:p>
      </dsp:txBody>
      <dsp:txXfrm>
        <a:off x="-752588" y="1717827"/>
        <a:ext cx="2545413" cy="538452"/>
      </dsp:txXfrm>
    </dsp:sp>
    <dsp:sp modelId="{6D2E57EA-D1D5-4D46-8F81-6A7103B6C5B5}">
      <dsp:nvSpPr>
        <dsp:cNvPr id="0" name=""/>
        <dsp:cNvSpPr/>
      </dsp:nvSpPr>
      <dsp:spPr>
        <a:xfrm>
          <a:off x="789345" y="714347"/>
          <a:ext cx="4421603" cy="2545413"/>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74886" rIns="199136" bIns="199136" numCol="1" spcCol="1270" anchor="t" anchorCtr="0">
          <a:noAutofit/>
        </a:bodyPr>
        <a:lstStyle/>
        <a:p>
          <a:pPr marL="285750" lvl="1" indent="-285750" algn="l" defTabSz="1244600">
            <a:lnSpc>
              <a:spcPct val="100000"/>
            </a:lnSpc>
            <a:spcBef>
              <a:spcPct val="0"/>
            </a:spcBef>
            <a:spcAft>
              <a:spcPts val="1200"/>
            </a:spcAft>
            <a:buFont typeface="Arial" panose="020B0604020202020204" pitchFamily="34" charset="0"/>
            <a:buChar char="•"/>
          </a:pPr>
          <a:r>
            <a:rPr lang="en-US" sz="2800" kern="1200" dirty="0"/>
            <a:t>Basic Financial Statements</a:t>
          </a:r>
        </a:p>
        <a:p>
          <a:pPr marL="285750" lvl="1" indent="-285750" algn="l" defTabSz="1244600">
            <a:lnSpc>
              <a:spcPct val="100000"/>
            </a:lnSpc>
            <a:spcBef>
              <a:spcPct val="0"/>
            </a:spcBef>
            <a:spcAft>
              <a:spcPts val="1200"/>
            </a:spcAft>
            <a:buFont typeface="Arial" panose="020B0604020202020204" pitchFamily="34" charset="0"/>
            <a:buChar char="•"/>
          </a:pPr>
          <a:r>
            <a:rPr lang="en-US" sz="2800" kern="1200" dirty="0"/>
            <a:t>Required Supplementary Information</a:t>
          </a:r>
        </a:p>
      </dsp:txBody>
      <dsp:txXfrm>
        <a:off x="789345" y="714347"/>
        <a:ext cx="4421603" cy="2545413"/>
      </dsp:txXfrm>
    </dsp:sp>
    <dsp:sp modelId="{2A1CD8DD-7B1C-4AC2-AEF5-FAD3243E3B1A}">
      <dsp:nvSpPr>
        <dsp:cNvPr id="0" name=""/>
        <dsp:cNvSpPr/>
      </dsp:nvSpPr>
      <dsp:spPr>
        <a:xfrm>
          <a:off x="250892" y="3589"/>
          <a:ext cx="1076905" cy="1076905"/>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06276B40-7706-40FD-A5DB-85042865916A}">
      <dsp:nvSpPr>
        <dsp:cNvPr id="0" name=""/>
        <dsp:cNvSpPr/>
      </dsp:nvSpPr>
      <dsp:spPr>
        <a:xfrm rot="16200000">
          <a:off x="5367970" y="1717827"/>
          <a:ext cx="2545413" cy="538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4886" bIns="0" numCol="1" spcCol="1270" anchor="t" anchorCtr="0">
          <a:noAutofit/>
        </a:bodyPr>
        <a:lstStyle/>
        <a:p>
          <a:pPr marL="0" lvl="0" indent="0" algn="r" defTabSz="1600200">
            <a:lnSpc>
              <a:spcPct val="90000"/>
            </a:lnSpc>
            <a:spcBef>
              <a:spcPct val="0"/>
            </a:spcBef>
            <a:spcAft>
              <a:spcPct val="35000"/>
            </a:spcAft>
            <a:buNone/>
          </a:pPr>
          <a:r>
            <a:rPr lang="en-US" sz="3600" kern="1200" dirty="0">
              <a:solidFill>
                <a:schemeClr val="tx2"/>
              </a:solidFill>
            </a:rPr>
            <a:t>Phase II</a:t>
          </a:r>
        </a:p>
      </dsp:txBody>
      <dsp:txXfrm>
        <a:off x="5367970" y="1717827"/>
        <a:ext cx="2545413" cy="538452"/>
      </dsp:txXfrm>
    </dsp:sp>
    <dsp:sp modelId="{2C750D5D-5921-417A-8F40-7E015A97C01A}">
      <dsp:nvSpPr>
        <dsp:cNvPr id="0" name=""/>
        <dsp:cNvSpPr/>
      </dsp:nvSpPr>
      <dsp:spPr>
        <a:xfrm>
          <a:off x="6909903" y="714347"/>
          <a:ext cx="4421603" cy="2545413"/>
        </a:xfrm>
        <a:prstGeom prst="rect">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74886" rIns="199136" bIns="199136" numCol="1" spcCol="1270" anchor="t" anchorCtr="0">
          <a:noAutofit/>
        </a:bodyPr>
        <a:lstStyle/>
        <a:p>
          <a:pPr marL="285750" lvl="1" indent="-285750" algn="l" defTabSz="1244600">
            <a:lnSpc>
              <a:spcPct val="90000"/>
            </a:lnSpc>
            <a:spcBef>
              <a:spcPct val="0"/>
            </a:spcBef>
            <a:spcAft>
              <a:spcPct val="15000"/>
            </a:spcAft>
            <a:buFont typeface="Arial" panose="020B0604020202020204" pitchFamily="34" charset="0"/>
            <a:buChar char="•"/>
          </a:pPr>
          <a:r>
            <a:rPr lang="en-US" sz="2800" kern="1200" dirty="0">
              <a:solidFill>
                <a:schemeClr val="bg1"/>
              </a:solidFill>
            </a:rPr>
            <a:t>Supplementary Information</a:t>
          </a:r>
        </a:p>
      </dsp:txBody>
      <dsp:txXfrm>
        <a:off x="6909903" y="714347"/>
        <a:ext cx="4421603" cy="2545413"/>
      </dsp:txXfrm>
    </dsp:sp>
    <dsp:sp modelId="{B20A3624-A9C1-4C7A-8E2D-F2F7F7419EEF}">
      <dsp:nvSpPr>
        <dsp:cNvPr id="0" name=""/>
        <dsp:cNvSpPr/>
      </dsp:nvSpPr>
      <dsp:spPr>
        <a:xfrm>
          <a:off x="6371450" y="3589"/>
          <a:ext cx="1076905" cy="1076905"/>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D2064-A3E6-44B3-ADC7-3766444E32D8}">
      <dsp:nvSpPr>
        <dsp:cNvPr id="0" name=""/>
        <dsp:cNvSpPr/>
      </dsp:nvSpPr>
      <dsp:spPr>
        <a:xfrm>
          <a:off x="4648" y="862"/>
          <a:ext cx="11573102" cy="180035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For Statements resulting from comprehensive projects and major projects that address a fundamental aspect of the standards, the GASB also:</a:t>
          </a:r>
        </a:p>
      </dsp:txBody>
      <dsp:txXfrm>
        <a:off x="57379" y="53593"/>
        <a:ext cx="11467640" cy="1694891"/>
      </dsp:txXfrm>
    </dsp:sp>
    <dsp:sp modelId="{C7D93C5D-75C1-48CB-952F-CC4956E36B98}">
      <dsp:nvSpPr>
        <dsp:cNvPr id="0" name=""/>
        <dsp:cNvSpPr/>
      </dsp:nvSpPr>
      <dsp:spPr>
        <a:xfrm>
          <a:off x="4648" y="2100503"/>
          <a:ext cx="2168872" cy="180035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Examines a random sample of financial reports for the year prior to, year of, and year after implementation. </a:t>
          </a:r>
        </a:p>
      </dsp:txBody>
      <dsp:txXfrm>
        <a:off x="57379" y="2153234"/>
        <a:ext cx="2063410" cy="1694891"/>
      </dsp:txXfrm>
    </dsp:sp>
    <dsp:sp modelId="{10C834EF-2EA4-47C7-B1CA-4927438FCD17}">
      <dsp:nvSpPr>
        <dsp:cNvPr id="0" name=""/>
        <dsp:cNvSpPr/>
      </dsp:nvSpPr>
      <dsp:spPr>
        <a:xfrm>
          <a:off x="2355706" y="2100503"/>
          <a:ext cx="2168872" cy="180035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Collects information from their preparers regarding staff hours and </a:t>
          </a:r>
          <a:r>
            <a:rPr lang="en-US" sz="1800" kern="1200" dirty="0" err="1"/>
            <a:t>nonstaff</a:t>
          </a:r>
          <a:r>
            <a:rPr lang="en-US" sz="1800" kern="1200" dirty="0"/>
            <a:t> costs for those three years.</a:t>
          </a:r>
        </a:p>
      </dsp:txBody>
      <dsp:txXfrm>
        <a:off x="2408437" y="2153234"/>
        <a:ext cx="2063410" cy="1694891"/>
      </dsp:txXfrm>
    </dsp:sp>
    <dsp:sp modelId="{9A5126F6-A120-4810-A160-AF66BB29CCD5}">
      <dsp:nvSpPr>
        <dsp:cNvPr id="0" name=""/>
        <dsp:cNvSpPr/>
      </dsp:nvSpPr>
      <dsp:spPr>
        <a:xfrm>
          <a:off x="4706763" y="2100503"/>
          <a:ext cx="2168872" cy="180035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Examines financial reports for the same random sample in the fifth year of implementation.</a:t>
          </a:r>
        </a:p>
      </dsp:txBody>
      <dsp:txXfrm>
        <a:off x="4759494" y="2153234"/>
        <a:ext cx="2063410" cy="1694891"/>
      </dsp:txXfrm>
    </dsp:sp>
    <dsp:sp modelId="{55E7CB99-D83D-4A4A-BF85-2722F7D23FE1}">
      <dsp:nvSpPr>
        <dsp:cNvPr id="0" name=""/>
        <dsp:cNvSpPr/>
      </dsp:nvSpPr>
      <dsp:spPr>
        <a:xfrm>
          <a:off x="7057821" y="2100503"/>
          <a:ext cx="2168872" cy="180035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Conducts stakeholder roundtables and surveys regarding their experience with the standards.</a:t>
          </a:r>
        </a:p>
      </dsp:txBody>
      <dsp:txXfrm>
        <a:off x="7110552" y="2153234"/>
        <a:ext cx="2063410" cy="1694891"/>
      </dsp:txXfrm>
    </dsp:sp>
    <dsp:sp modelId="{17733C04-2CCA-4A89-8377-C96E55D3D87B}">
      <dsp:nvSpPr>
        <dsp:cNvPr id="0" name=""/>
        <dsp:cNvSpPr/>
      </dsp:nvSpPr>
      <dsp:spPr>
        <a:xfrm>
          <a:off x="9408878" y="2100503"/>
          <a:ext cx="2168872" cy="1800353"/>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Reports the findings publicly.</a:t>
          </a:r>
        </a:p>
      </dsp:txBody>
      <dsp:txXfrm>
        <a:off x="9461609" y="2153234"/>
        <a:ext cx="2063410" cy="169489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B16E40-0582-4403-B4EB-C12ADF46179B}">
      <dsp:nvSpPr>
        <dsp:cNvPr id="0" name=""/>
        <dsp:cNvSpPr/>
      </dsp:nvSpPr>
      <dsp:spPr>
        <a:xfrm>
          <a:off x="10179" y="168656"/>
          <a:ext cx="3042642" cy="471728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t>Stakeholders bring potential implementation issues to the GASB’s attention.</a:t>
          </a:r>
          <a:endParaRPr lang="en-US" sz="2400" kern="1200" dirty="0"/>
        </a:p>
      </dsp:txBody>
      <dsp:txXfrm>
        <a:off x="99295" y="257772"/>
        <a:ext cx="2864410" cy="4539055"/>
      </dsp:txXfrm>
    </dsp:sp>
    <dsp:sp modelId="{776E540A-F56D-4918-9104-9C04382A2757}">
      <dsp:nvSpPr>
        <dsp:cNvPr id="0" name=""/>
        <dsp:cNvSpPr/>
      </dsp:nvSpPr>
      <dsp:spPr>
        <a:xfrm>
          <a:off x="3357086" y="2150012"/>
          <a:ext cx="645040" cy="754575"/>
        </a:xfrm>
        <a:prstGeom prst="rightArrow">
          <a:avLst>
            <a:gd name="adj1" fmla="val 60000"/>
            <a:gd name="adj2" fmla="val 50000"/>
          </a:avLst>
        </a:prstGeom>
        <a:solidFill>
          <a:schemeClr val="tx2"/>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3357086" y="2300927"/>
        <a:ext cx="451528" cy="452745"/>
      </dsp:txXfrm>
    </dsp:sp>
    <dsp:sp modelId="{F257E7EA-3745-49B5-90E2-1B61CE35B3DF}">
      <dsp:nvSpPr>
        <dsp:cNvPr id="0" name=""/>
        <dsp:cNvSpPr/>
      </dsp:nvSpPr>
      <dsp:spPr>
        <a:xfrm>
          <a:off x="4269878" y="168656"/>
          <a:ext cx="3042642" cy="4717287"/>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t>Governments are recruited to keep track of their staff hours and non-staff costs related to the pronouncement and provide that information for the year prior to implementation and the first and second years of implementation.</a:t>
          </a:r>
          <a:endParaRPr lang="en-US" sz="2400" kern="1200" dirty="0"/>
        </a:p>
      </dsp:txBody>
      <dsp:txXfrm>
        <a:off x="4358994" y="257772"/>
        <a:ext cx="2864410" cy="4539055"/>
      </dsp:txXfrm>
    </dsp:sp>
    <dsp:sp modelId="{E9C0A308-07B9-4EA2-85ED-A5F1B8F9E3F1}">
      <dsp:nvSpPr>
        <dsp:cNvPr id="0" name=""/>
        <dsp:cNvSpPr/>
      </dsp:nvSpPr>
      <dsp:spPr>
        <a:xfrm>
          <a:off x="7616785" y="2150012"/>
          <a:ext cx="645040" cy="754575"/>
        </a:xfrm>
        <a:prstGeom prst="rightArrow">
          <a:avLst>
            <a:gd name="adj1" fmla="val 60000"/>
            <a:gd name="adj2" fmla="val 50000"/>
          </a:avLst>
        </a:prstGeom>
        <a:solidFill>
          <a:schemeClr val="bg2"/>
        </a:solidFill>
        <a:ln>
          <a:noFill/>
        </a:ln>
        <a:effectLst/>
        <a:scene3d>
          <a:camera prst="orthographicFront"/>
          <a:lightRig rig="threePt" dir="t"/>
        </a:scene3d>
        <a:sp3d>
          <a:bevelT/>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7616785" y="2300927"/>
        <a:ext cx="451528" cy="452745"/>
      </dsp:txXfrm>
    </dsp:sp>
    <dsp:sp modelId="{D8FBE5C5-FF9C-4F71-9685-AF56E0A4D8E8}">
      <dsp:nvSpPr>
        <dsp:cNvPr id="0" name=""/>
        <dsp:cNvSpPr/>
      </dsp:nvSpPr>
      <dsp:spPr>
        <a:xfrm>
          <a:off x="8529577" y="168656"/>
          <a:ext cx="3042642" cy="471728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tx2"/>
              </a:solidFill>
            </a:rPr>
            <a:t>Stakeholders of all types are invited to participate in roundtable discussions and to respond to surveys regarding their experience with the standards in practice.</a:t>
          </a:r>
          <a:endParaRPr lang="en-US" sz="2400" kern="1200" dirty="0">
            <a:solidFill>
              <a:schemeClr val="tx2"/>
            </a:solidFill>
          </a:endParaRPr>
        </a:p>
      </dsp:txBody>
      <dsp:txXfrm>
        <a:off x="8618693" y="257772"/>
        <a:ext cx="2864410" cy="45390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4700" y="93885"/>
            <a:ext cx="3077739" cy="234712"/>
          </a:xfrm>
          <a:prstGeom prst="rect">
            <a:avLst/>
          </a:prstGeom>
        </p:spPr>
        <p:txBody>
          <a:bodyPr vert="horz" lIns="94207" tIns="47104" rIns="94207" bIns="47104" rtlCol="0"/>
          <a:lstStyle>
            <a:lvl1pPr algn="l">
              <a:defRPr sz="1200"/>
            </a:lvl1pPr>
          </a:lstStyle>
          <a:p>
            <a:endParaRPr lang="en-US" sz="900" dirty="0">
              <a:solidFill>
                <a:schemeClr val="accent1"/>
              </a:solidFill>
              <a:latin typeface="Inter" panose="02000503000000020004" pitchFamily="2" charset="0"/>
            </a:endParaRPr>
          </a:p>
        </p:txBody>
      </p:sp>
      <p:sp>
        <p:nvSpPr>
          <p:cNvPr id="3" name="Date Placeholder 2"/>
          <p:cNvSpPr>
            <a:spLocks noGrp="1"/>
          </p:cNvSpPr>
          <p:nvPr>
            <p:ph type="dt" sz="quarter" idx="1"/>
          </p:nvPr>
        </p:nvSpPr>
        <p:spPr>
          <a:xfrm>
            <a:off x="3977386" y="93885"/>
            <a:ext cx="3077739" cy="234712"/>
          </a:xfrm>
          <a:prstGeom prst="rect">
            <a:avLst/>
          </a:prstGeom>
        </p:spPr>
        <p:txBody>
          <a:bodyPr vert="horz" lIns="94207" tIns="47104" rIns="94207" bIns="47104" rtlCol="0"/>
          <a:lstStyle>
            <a:lvl1pPr algn="r">
              <a:defRPr sz="1200"/>
            </a:lvl1pPr>
          </a:lstStyle>
          <a:p>
            <a:fld id="{5109D85C-6806-4601-8914-E6B5119FB4C2}" type="datetimeFigureOut">
              <a:rPr lang="en-US" sz="900">
                <a:solidFill>
                  <a:schemeClr val="accent1"/>
                </a:solidFill>
                <a:latin typeface="Inter" panose="02000503000000020004" pitchFamily="2" charset="0"/>
              </a:rPr>
              <a:t>6/19/2026</a:t>
            </a:fld>
            <a:endParaRPr lang="en-US" sz="900" dirty="0">
              <a:solidFill>
                <a:schemeClr val="accent1"/>
              </a:solidFill>
              <a:latin typeface="Inter" panose="02000503000000020004" pitchFamily="2" charset="0"/>
            </a:endParaRPr>
          </a:p>
        </p:txBody>
      </p:sp>
      <p:sp>
        <p:nvSpPr>
          <p:cNvPr id="4" name="Footer Placeholder 3"/>
          <p:cNvSpPr>
            <a:spLocks noGrp="1"/>
          </p:cNvSpPr>
          <p:nvPr>
            <p:ph type="ftr" sz="quarter" idx="2"/>
          </p:nvPr>
        </p:nvSpPr>
        <p:spPr>
          <a:xfrm>
            <a:off x="94700" y="9106821"/>
            <a:ext cx="3077739" cy="234712"/>
          </a:xfrm>
          <a:prstGeom prst="rect">
            <a:avLst/>
          </a:prstGeom>
        </p:spPr>
        <p:txBody>
          <a:bodyPr vert="horz" lIns="94207" tIns="47104" rIns="94207" bIns="47104" rtlCol="0" anchor="b"/>
          <a:lstStyle>
            <a:lvl1pPr algn="l">
              <a:defRPr sz="1200"/>
            </a:lvl1pPr>
          </a:lstStyle>
          <a:p>
            <a:r>
              <a:rPr lang="en-US" sz="900">
                <a:solidFill>
                  <a:schemeClr val="accent1"/>
                </a:solidFill>
                <a:latin typeface="Inter" panose="02000503000000020004" pitchFamily="2" charset="0"/>
              </a:rPr>
              <a:t>SLIDE</a:t>
            </a:r>
            <a:endParaRPr lang="en-US" sz="900" dirty="0">
              <a:solidFill>
                <a:schemeClr val="accent1"/>
              </a:solidFill>
              <a:latin typeface="Inter" panose="02000503000000020004" pitchFamily="2" charset="0"/>
            </a:endParaRPr>
          </a:p>
        </p:txBody>
      </p:sp>
      <p:sp>
        <p:nvSpPr>
          <p:cNvPr id="5" name="Slide Number Placeholder 4"/>
          <p:cNvSpPr>
            <a:spLocks noGrp="1"/>
          </p:cNvSpPr>
          <p:nvPr>
            <p:ph type="sldNum" sz="quarter" idx="3"/>
          </p:nvPr>
        </p:nvSpPr>
        <p:spPr>
          <a:xfrm>
            <a:off x="3977386" y="9106821"/>
            <a:ext cx="3077739" cy="234712"/>
          </a:xfrm>
          <a:prstGeom prst="rect">
            <a:avLst/>
          </a:prstGeom>
        </p:spPr>
        <p:txBody>
          <a:bodyPr vert="horz" lIns="94207" tIns="47104" rIns="94207" bIns="47104" rtlCol="0" anchor="b"/>
          <a:lstStyle>
            <a:lvl1pPr algn="r">
              <a:defRPr sz="1200"/>
            </a:lvl1pPr>
          </a:lstStyle>
          <a:p>
            <a:fld id="{065FDB04-5B51-478A-A894-EE4CBA93FE69}" type="slidenum">
              <a:rPr lang="en-US" sz="900">
                <a:solidFill>
                  <a:schemeClr val="accent1"/>
                </a:solidFill>
                <a:latin typeface="Inter" panose="02000503000000020004" pitchFamily="2" charset="0"/>
              </a:rPr>
              <a:t>‹#›</a:t>
            </a:fld>
            <a:endParaRPr lang="en-US" sz="900" dirty="0">
              <a:solidFill>
                <a:schemeClr val="accent1"/>
              </a:solidFill>
              <a:latin typeface="Inter" panose="02000503000000020004" pitchFamily="2" charset="0"/>
            </a:endParaRPr>
          </a:p>
        </p:txBody>
      </p:sp>
    </p:spTree>
    <p:extLst>
      <p:ext uri="{BB962C8B-B14F-4D97-AF65-F5344CB8AC3E}">
        <p14:creationId xmlns:p14="http://schemas.microsoft.com/office/powerpoint/2010/main" val="294833063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07" tIns="47104" rIns="94207" bIns="47104"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07" tIns="47104" rIns="94207" bIns="4710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2"/>
          <p:cNvSpPr>
            <a:spLocks noGrp="1"/>
          </p:cNvSpPr>
          <p:nvPr>
            <p:ph type="dt" sz="quarter" idx="1"/>
          </p:nvPr>
        </p:nvSpPr>
        <p:spPr>
          <a:xfrm>
            <a:off x="3977386" y="93885"/>
            <a:ext cx="3077739" cy="234712"/>
          </a:xfrm>
          <a:prstGeom prst="rect">
            <a:avLst/>
          </a:prstGeom>
        </p:spPr>
        <p:txBody>
          <a:bodyPr vert="horz" lIns="94207" tIns="47104" rIns="94207" bIns="47104" rtlCol="0"/>
          <a:lstStyle>
            <a:lvl1pPr algn="r">
              <a:defRPr sz="900" b="0" i="0">
                <a:solidFill>
                  <a:schemeClr val="accent1"/>
                </a:solidFill>
                <a:latin typeface="Inter" panose="02000503000000020004" pitchFamily="2" charset="0"/>
              </a:defRPr>
            </a:lvl1pPr>
          </a:lstStyle>
          <a:p>
            <a:fld id="{5109D85C-6806-4601-8914-E6B5119FB4C2}" type="datetimeFigureOut">
              <a:rPr lang="en-US" smtClean="0"/>
              <a:pPr/>
              <a:t>6/19/2026</a:t>
            </a:fld>
            <a:endParaRPr lang="en-US" dirty="0"/>
          </a:p>
        </p:txBody>
      </p:sp>
      <p:sp>
        <p:nvSpPr>
          <p:cNvPr id="9" name="Footer Placeholder 3"/>
          <p:cNvSpPr>
            <a:spLocks noGrp="1"/>
          </p:cNvSpPr>
          <p:nvPr>
            <p:ph type="ftr" sz="quarter" idx="4"/>
          </p:nvPr>
        </p:nvSpPr>
        <p:spPr>
          <a:xfrm>
            <a:off x="94700" y="9106821"/>
            <a:ext cx="3077739" cy="234712"/>
          </a:xfrm>
          <a:prstGeom prst="rect">
            <a:avLst/>
          </a:prstGeom>
        </p:spPr>
        <p:txBody>
          <a:bodyPr vert="horz" lIns="94207" tIns="47104" rIns="94207" bIns="47104" rtlCol="0" anchor="b"/>
          <a:lstStyle>
            <a:lvl1pPr algn="l">
              <a:defRPr sz="900" b="0" i="0">
                <a:solidFill>
                  <a:schemeClr val="accent1"/>
                </a:solidFill>
                <a:latin typeface="Inter" panose="02000503000000020004" pitchFamily="2" charset="0"/>
              </a:defRPr>
            </a:lvl1pPr>
          </a:lstStyle>
          <a:p>
            <a:r>
              <a:rPr lang="en-US"/>
              <a:t>SLIDE</a:t>
            </a:r>
            <a:endParaRPr lang="en-US" dirty="0"/>
          </a:p>
        </p:txBody>
      </p:sp>
      <p:sp>
        <p:nvSpPr>
          <p:cNvPr id="10" name="Slide Number Placeholder 4"/>
          <p:cNvSpPr>
            <a:spLocks noGrp="1"/>
          </p:cNvSpPr>
          <p:nvPr>
            <p:ph type="sldNum" sz="quarter" idx="5"/>
          </p:nvPr>
        </p:nvSpPr>
        <p:spPr>
          <a:xfrm>
            <a:off x="3977386" y="9106821"/>
            <a:ext cx="3077739" cy="234712"/>
          </a:xfrm>
          <a:prstGeom prst="rect">
            <a:avLst/>
          </a:prstGeom>
        </p:spPr>
        <p:txBody>
          <a:bodyPr vert="horz" lIns="94207" tIns="47104" rIns="94207" bIns="47104" rtlCol="0" anchor="b"/>
          <a:lstStyle>
            <a:lvl1pPr algn="r">
              <a:defRPr sz="900" b="0" i="0">
                <a:solidFill>
                  <a:schemeClr val="accent1"/>
                </a:solidFill>
                <a:latin typeface="Inter" panose="02000503000000020004" pitchFamily="2" charset="0"/>
              </a:defRPr>
            </a:lvl1pPr>
          </a:lstStyle>
          <a:p>
            <a:fld id="{065FDB04-5B51-478A-A894-EE4CBA93FE69}" type="slidenum">
              <a:rPr lang="en-US" smtClean="0"/>
              <a:pPr/>
              <a:t>‹#›</a:t>
            </a:fld>
            <a:endParaRPr lang="en-US" dirty="0"/>
          </a:p>
        </p:txBody>
      </p:sp>
      <p:sp>
        <p:nvSpPr>
          <p:cNvPr id="11" name="Header Placeholder 1"/>
          <p:cNvSpPr>
            <a:spLocks noGrp="1"/>
          </p:cNvSpPr>
          <p:nvPr>
            <p:ph type="hdr" sz="quarter"/>
          </p:nvPr>
        </p:nvSpPr>
        <p:spPr>
          <a:xfrm>
            <a:off x="94700" y="93885"/>
            <a:ext cx="3077739" cy="234712"/>
          </a:xfrm>
          <a:prstGeom prst="rect">
            <a:avLst/>
          </a:prstGeom>
        </p:spPr>
        <p:txBody>
          <a:bodyPr vert="horz" lIns="94207" tIns="47104" rIns="94207" bIns="47104" rtlCol="0"/>
          <a:lstStyle>
            <a:lvl1pPr algn="l">
              <a:defRPr sz="900" b="0" i="0">
                <a:solidFill>
                  <a:schemeClr val="accent1"/>
                </a:solidFill>
                <a:latin typeface="Inter" panose="02000503000000020004" pitchFamily="2" charset="0"/>
              </a:defRPr>
            </a:lvl1pPr>
          </a:lstStyle>
          <a:p>
            <a:endParaRPr lang="en-US" dirty="0"/>
          </a:p>
        </p:txBody>
      </p:sp>
    </p:spTree>
    <p:extLst>
      <p:ext uri="{BB962C8B-B14F-4D97-AF65-F5344CB8AC3E}">
        <p14:creationId xmlns:p14="http://schemas.microsoft.com/office/powerpoint/2010/main" val="346685116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b="0" i="0" kern="1200">
        <a:solidFill>
          <a:schemeClr val="tx1"/>
        </a:solidFill>
        <a:latin typeface="Inter" panose="02000503000000020004" pitchFamily="2" charset="0"/>
        <a:ea typeface="+mn-ea"/>
        <a:cs typeface="+mn-cs"/>
      </a:defRPr>
    </a:lvl1pPr>
    <a:lvl2pPr marL="457200" algn="l" defTabSz="914400" rtl="0" eaLnBrk="1" latinLnBrk="0" hangingPunct="1">
      <a:defRPr sz="1200" b="0" i="0" kern="1200">
        <a:solidFill>
          <a:schemeClr val="tx1"/>
        </a:solidFill>
        <a:latin typeface="Inter" panose="02000503000000020004" pitchFamily="2" charset="0"/>
        <a:ea typeface="+mn-ea"/>
        <a:cs typeface="+mn-cs"/>
      </a:defRPr>
    </a:lvl2pPr>
    <a:lvl3pPr marL="914400" algn="l" defTabSz="914400" rtl="0" eaLnBrk="1" latinLnBrk="0" hangingPunct="1">
      <a:defRPr sz="1200" b="0" i="0" kern="1200">
        <a:solidFill>
          <a:schemeClr val="tx1"/>
        </a:solidFill>
        <a:latin typeface="Inter" panose="02000503000000020004" pitchFamily="2" charset="0"/>
        <a:ea typeface="+mn-ea"/>
        <a:cs typeface="+mn-cs"/>
      </a:defRPr>
    </a:lvl3pPr>
    <a:lvl4pPr marL="1371600" algn="l" defTabSz="914400" rtl="0" eaLnBrk="1" latinLnBrk="0" hangingPunct="1">
      <a:defRPr sz="1200" b="0" i="0" kern="1200">
        <a:solidFill>
          <a:schemeClr val="tx1"/>
        </a:solidFill>
        <a:latin typeface="Inter" panose="02000503000000020004" pitchFamily="2" charset="0"/>
        <a:ea typeface="+mn-ea"/>
        <a:cs typeface="+mn-cs"/>
      </a:defRPr>
    </a:lvl4pPr>
    <a:lvl5pPr marL="1828800" algn="l" defTabSz="914400" rtl="0" eaLnBrk="1" latinLnBrk="0" hangingPunct="1">
      <a:defRPr sz="1200" b="0" i="0" kern="1200">
        <a:solidFill>
          <a:schemeClr val="tx1"/>
        </a:solidFill>
        <a:latin typeface="Inter" panose="0200050300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11915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 pause briefly before advancing]</a:t>
            </a:r>
          </a:p>
        </p:txBody>
      </p:sp>
      <p:sp>
        <p:nvSpPr>
          <p:cNvPr id="4" name="Slide Number Placeholder 3"/>
          <p:cNvSpPr>
            <a:spLocks noGrp="1"/>
          </p:cNvSpPr>
          <p:nvPr>
            <p:ph type="sldNum" sz="quarter" idx="5"/>
          </p:nvPr>
        </p:nvSpPr>
        <p:spPr/>
        <p:txBody>
          <a:bodyPr/>
          <a:lstStyle/>
          <a:p>
            <a:fld id="{B6F15528-F159-4107-87B0-1B7A1E5D000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065FDB04-5B51-478A-A894-EE4CBA93FE69}" type="slidenum">
              <a:rPr lang="en-US" smtClean="0"/>
              <a:pPr/>
              <a:t>3</a:t>
            </a:fld>
            <a:endParaRPr lang="en-US"/>
          </a:p>
        </p:txBody>
      </p:sp>
    </p:spTree>
    <p:extLst>
      <p:ext uri="{BB962C8B-B14F-4D97-AF65-F5344CB8AC3E}">
        <p14:creationId xmlns:p14="http://schemas.microsoft.com/office/powerpoint/2010/main" val="3820592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AF369-C594-34C9-1E3D-A089D3631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C49FB-C09B-0B39-5821-54475ACA9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40301-4F4F-FF34-C47C-341353F397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300F5F-65A5-B210-3CE4-05C24751D0D3}"/>
              </a:ext>
            </a:extLst>
          </p:cNvPr>
          <p:cNvSpPr>
            <a:spLocks noGrp="1"/>
          </p:cNvSpPr>
          <p:nvPr>
            <p:ph type="sldNum" sz="quarter" idx="5"/>
          </p:nvPr>
        </p:nvSpPr>
        <p:spPr/>
        <p:txBody>
          <a:bodyPr/>
          <a:lstStyle/>
          <a:p>
            <a:fld id="{B6F15528-F159-4107-87B0-1B7A1E5D0001}" type="slidenum">
              <a:rPr lang="en-US" smtClean="0"/>
              <a:t>5</a:t>
            </a:fld>
            <a:endParaRPr lang="en-US"/>
          </a:p>
        </p:txBody>
      </p:sp>
    </p:spTree>
    <p:extLst>
      <p:ext uri="{BB962C8B-B14F-4D97-AF65-F5344CB8AC3E}">
        <p14:creationId xmlns:p14="http://schemas.microsoft.com/office/powerpoint/2010/main" val="69795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DE459-4C8B-1E2A-94DF-2DA3B16C7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7B5D0-E588-ED46-5ACF-A6DF281FA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BE120-DFC3-9D49-8465-880412E3D0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9BA31D-1D32-679B-F602-E6C398823A55}"/>
              </a:ext>
            </a:extLst>
          </p:cNvPr>
          <p:cNvSpPr>
            <a:spLocks noGrp="1"/>
          </p:cNvSpPr>
          <p:nvPr>
            <p:ph type="sldNum" sz="quarter" idx="5"/>
          </p:nvPr>
        </p:nvSpPr>
        <p:spPr/>
        <p:txBody>
          <a:bodyPr/>
          <a:lstStyle/>
          <a:p>
            <a:fld id="{B6F15528-F159-4107-87B0-1B7A1E5D0001}" type="slidenum">
              <a:rPr lang="en-US" smtClean="0"/>
              <a:t>6</a:t>
            </a:fld>
            <a:endParaRPr lang="en-US"/>
          </a:p>
        </p:txBody>
      </p:sp>
    </p:spTree>
    <p:extLst>
      <p:ext uri="{BB962C8B-B14F-4D97-AF65-F5344CB8AC3E}">
        <p14:creationId xmlns:p14="http://schemas.microsoft.com/office/powerpoint/2010/main" val="371961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9CB8B-EF97-81B3-651A-DBD130A99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B7C1A-0249-4FE9-5BC1-8932D5CA7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7A675-84B1-7B54-8F7A-DDFFFED080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328DE2-E65C-72D4-6BF8-45FAFD61FEF6}"/>
              </a:ext>
            </a:extLst>
          </p:cNvPr>
          <p:cNvSpPr>
            <a:spLocks noGrp="1"/>
          </p:cNvSpPr>
          <p:nvPr>
            <p:ph type="sldNum" sz="quarter" idx="5"/>
          </p:nvPr>
        </p:nvSpPr>
        <p:spPr/>
        <p:txBody>
          <a:bodyPr/>
          <a:lstStyle/>
          <a:p>
            <a:fld id="{B6F15528-F159-4107-87B0-1B7A1E5D0001}" type="slidenum">
              <a:rPr lang="en-US" smtClean="0"/>
              <a:t>7</a:t>
            </a:fld>
            <a:endParaRPr lang="en-US"/>
          </a:p>
        </p:txBody>
      </p:sp>
    </p:spTree>
    <p:extLst>
      <p:ext uri="{BB962C8B-B14F-4D97-AF65-F5344CB8AC3E}">
        <p14:creationId xmlns:p14="http://schemas.microsoft.com/office/powerpoint/2010/main" val="2136007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886C6-9867-1A2C-D064-F777D3664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F5D3D-F88D-887D-9933-6AB47028C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0DAD0-6864-6576-E01A-63A120A0D9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F19643-153F-BC89-AD3F-8824C2A50431}"/>
              </a:ext>
            </a:extLst>
          </p:cNvPr>
          <p:cNvSpPr>
            <a:spLocks noGrp="1"/>
          </p:cNvSpPr>
          <p:nvPr>
            <p:ph type="sldNum" sz="quarter" idx="5"/>
          </p:nvPr>
        </p:nvSpPr>
        <p:spPr/>
        <p:txBody>
          <a:bodyPr/>
          <a:lstStyle/>
          <a:p>
            <a:fld id="{B6F15528-F159-4107-87B0-1B7A1E5D0001}" type="slidenum">
              <a:rPr lang="en-US" smtClean="0"/>
              <a:t>8</a:t>
            </a:fld>
            <a:endParaRPr lang="en-US"/>
          </a:p>
        </p:txBody>
      </p:sp>
    </p:spTree>
    <p:extLst>
      <p:ext uri="{BB962C8B-B14F-4D97-AF65-F5344CB8AC3E}">
        <p14:creationId xmlns:p14="http://schemas.microsoft.com/office/powerpoint/2010/main" val="625797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FCCC-9E3E-87AD-0485-DE46A2E28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1EBC8-07A0-09E0-FB40-2C4BBAC68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C09B9-43D6-764A-47DA-0F1A4217D8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BC40D-577F-8B7E-18DE-E25DFA40EAFF}"/>
              </a:ext>
            </a:extLst>
          </p:cNvPr>
          <p:cNvSpPr>
            <a:spLocks noGrp="1"/>
          </p:cNvSpPr>
          <p:nvPr>
            <p:ph type="sldNum" sz="quarter" idx="5"/>
          </p:nvPr>
        </p:nvSpPr>
        <p:spPr/>
        <p:txBody>
          <a:bodyPr/>
          <a:lstStyle/>
          <a:p>
            <a:fld id="{B6F15528-F159-4107-87B0-1B7A1E5D0001}" type="slidenum">
              <a:rPr lang="en-US" smtClean="0"/>
              <a:t>9</a:t>
            </a:fld>
            <a:endParaRPr lang="en-US"/>
          </a:p>
        </p:txBody>
      </p:sp>
    </p:spTree>
    <p:extLst>
      <p:ext uri="{BB962C8B-B14F-4D97-AF65-F5344CB8AC3E}">
        <p14:creationId xmlns:p14="http://schemas.microsoft.com/office/powerpoint/2010/main" val="2749913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B59C9-7E07-806E-C5FC-92DA00340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EC40D-4EC5-19DB-4835-47D8EFB831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168BC-6942-30A8-4F56-C1EBE9AE7D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1FAC36-B297-9E05-502D-BC11C524B3B8}"/>
              </a:ext>
            </a:extLst>
          </p:cNvPr>
          <p:cNvSpPr>
            <a:spLocks noGrp="1"/>
          </p:cNvSpPr>
          <p:nvPr>
            <p:ph type="sldNum" sz="quarter" idx="5"/>
          </p:nvPr>
        </p:nvSpPr>
        <p:spPr/>
        <p:txBody>
          <a:bodyPr/>
          <a:lstStyle/>
          <a:p>
            <a:fld id="{B6F15528-F159-4107-87B0-1B7A1E5D0001}" type="slidenum">
              <a:rPr lang="en-US" smtClean="0"/>
              <a:t>10</a:t>
            </a:fld>
            <a:endParaRPr lang="en-US"/>
          </a:p>
        </p:txBody>
      </p:sp>
    </p:spTree>
    <p:extLst>
      <p:ext uri="{BB962C8B-B14F-4D97-AF65-F5344CB8AC3E}">
        <p14:creationId xmlns:p14="http://schemas.microsoft.com/office/powerpoint/2010/main" val="224404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7892C-DE0C-1174-7D5E-6400D96FD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F2A52-F25B-1BF1-FAED-BDACA2A9D9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780076-FAF3-C492-FA1A-A62CB2ACE4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3367CB-7C62-A3F1-958C-03181D0E774C}"/>
              </a:ext>
            </a:extLst>
          </p:cNvPr>
          <p:cNvSpPr>
            <a:spLocks noGrp="1"/>
          </p:cNvSpPr>
          <p:nvPr>
            <p:ph type="sldNum" sz="quarter" idx="5"/>
          </p:nvPr>
        </p:nvSpPr>
        <p:spPr/>
        <p:txBody>
          <a:bodyPr/>
          <a:lstStyle/>
          <a:p>
            <a:fld id="{B6F15528-F159-4107-87B0-1B7A1E5D0001}" type="slidenum">
              <a:rPr lang="en-US" smtClean="0"/>
              <a:t>11</a:t>
            </a:fld>
            <a:endParaRPr lang="en-US"/>
          </a:p>
        </p:txBody>
      </p:sp>
    </p:spTree>
    <p:extLst>
      <p:ext uri="{BB962C8B-B14F-4D97-AF65-F5344CB8AC3E}">
        <p14:creationId xmlns:p14="http://schemas.microsoft.com/office/powerpoint/2010/main" val="610404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FC8D0-8186-6533-97E5-73B4A6541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EBDC9-3459-3681-9615-73A0FD359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F23D3-4D59-C400-8F8D-C476760BDD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D70018-FE13-D115-E3A9-F01C9128BEE4}"/>
              </a:ext>
            </a:extLst>
          </p:cNvPr>
          <p:cNvSpPr>
            <a:spLocks noGrp="1"/>
          </p:cNvSpPr>
          <p:nvPr>
            <p:ph type="sldNum" sz="quarter" idx="5"/>
          </p:nvPr>
        </p:nvSpPr>
        <p:spPr/>
        <p:txBody>
          <a:bodyPr/>
          <a:lstStyle/>
          <a:p>
            <a:fld id="{B6F15528-F159-4107-87B0-1B7A1E5D0001}" type="slidenum">
              <a:rPr lang="en-US" smtClean="0"/>
              <a:t>12</a:t>
            </a:fld>
            <a:endParaRPr lang="en-US"/>
          </a:p>
        </p:txBody>
      </p:sp>
    </p:spTree>
    <p:extLst>
      <p:ext uri="{BB962C8B-B14F-4D97-AF65-F5344CB8AC3E}">
        <p14:creationId xmlns:p14="http://schemas.microsoft.com/office/powerpoint/2010/main" val="1182124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C2C13-2280-41E4-D1FF-54DA4556F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3D491-CFFE-0986-69B0-EE2D32B30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D2728-DD47-AE9D-A31B-4B5D05872F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78BDAF-DADB-2C03-F676-E3F52F746E63}"/>
              </a:ext>
            </a:extLst>
          </p:cNvPr>
          <p:cNvSpPr>
            <a:spLocks noGrp="1"/>
          </p:cNvSpPr>
          <p:nvPr>
            <p:ph type="sldNum" sz="quarter" idx="5"/>
          </p:nvPr>
        </p:nvSpPr>
        <p:spPr/>
        <p:txBody>
          <a:bodyPr/>
          <a:lstStyle/>
          <a:p>
            <a:fld id="{B6F15528-F159-4107-87B0-1B7A1E5D0001}" type="slidenum">
              <a:rPr lang="en-US" smtClean="0"/>
              <a:t>13</a:t>
            </a:fld>
            <a:endParaRPr lang="en-US"/>
          </a:p>
        </p:txBody>
      </p:sp>
    </p:spTree>
    <p:extLst>
      <p:ext uri="{BB962C8B-B14F-4D97-AF65-F5344CB8AC3E}">
        <p14:creationId xmlns:p14="http://schemas.microsoft.com/office/powerpoint/2010/main" val="4040220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E2C35-CEB9-7430-C5BA-A28476A21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A5401-1ECA-54D1-B69E-6BE6632F0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2A29A-0B0C-1C42-2AF9-B452EA1C52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B04D02-5D0E-4262-73F1-6C2017AB4CF4}"/>
              </a:ext>
            </a:extLst>
          </p:cNvPr>
          <p:cNvSpPr>
            <a:spLocks noGrp="1"/>
          </p:cNvSpPr>
          <p:nvPr>
            <p:ph type="sldNum" sz="quarter" idx="5"/>
          </p:nvPr>
        </p:nvSpPr>
        <p:spPr/>
        <p:txBody>
          <a:bodyPr/>
          <a:lstStyle/>
          <a:p>
            <a:fld id="{B6F15528-F159-4107-87B0-1B7A1E5D0001}" type="slidenum">
              <a:rPr lang="en-US" smtClean="0"/>
              <a:t>14</a:t>
            </a:fld>
            <a:endParaRPr lang="en-US"/>
          </a:p>
        </p:txBody>
      </p:sp>
    </p:spTree>
    <p:extLst>
      <p:ext uri="{BB962C8B-B14F-4D97-AF65-F5344CB8AC3E}">
        <p14:creationId xmlns:p14="http://schemas.microsoft.com/office/powerpoint/2010/main" val="2123636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D1196-27EC-62DF-4855-82E5058EF08E}"/>
              </a:ext>
            </a:extLst>
          </p:cNvPr>
          <p:cNvSpPr>
            <a:spLocks noGrp="1" noRot="1" noChangeAspect="1"/>
          </p:cNvSpPr>
          <p:nvPr>
            <p:ph type="sldImg"/>
          </p:nvPr>
        </p:nvSpPr>
        <p:spPr>
          <a:xfrm>
            <a:off x="690563" y="1146175"/>
            <a:ext cx="5502275" cy="3095625"/>
          </a:xfrm>
        </p:spPr>
      </p:sp>
      <p:sp>
        <p:nvSpPr>
          <p:cNvPr id="3" name="Notes Placeholder 2">
            <a:extLst>
              <a:ext uri="{FF2B5EF4-FFF2-40B4-BE49-F238E27FC236}">
                <a16:creationId xmlns:a16="http://schemas.microsoft.com/office/drawing/2014/main" id="{C5B3A329-5DB0-E007-4672-DBF005D450A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E67D3C1-A64A-7BF9-80B3-238D2900C75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9257"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7EB4903-D535-4F2E-8430-4722DDD816EA}" type="slidenum">
              <a:t>16</a:t>
            </a:fld>
            <a:endParaRPr lang="en-US" sz="1200" b="0" i="0" u="none" strike="noStrike" kern="1200" cap="none" spc="0" baseline="0">
              <a:solidFill>
                <a:srgbClr val="000000"/>
              </a:solidFill>
              <a:uFillTx/>
              <a:latin typeface="Calibri" pitchFamily="64"/>
              <a:ea typeface="ＭＳ Ｐゴシック" pitchFamily="64"/>
            </a:endParaRPr>
          </a:p>
        </p:txBody>
      </p:sp>
    </p:spTree>
    <p:extLst>
      <p:ext uri="{BB962C8B-B14F-4D97-AF65-F5344CB8AC3E}">
        <p14:creationId xmlns:p14="http://schemas.microsoft.com/office/powerpoint/2010/main" val="2089798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73C8C-7575-7EF6-ACA0-63CEFE44B1E5}"/>
              </a:ext>
            </a:extLst>
          </p:cNvPr>
          <p:cNvSpPr>
            <a:spLocks noGrp="1" noRot="1" noChangeAspect="1"/>
          </p:cNvSpPr>
          <p:nvPr>
            <p:ph type="sldImg"/>
          </p:nvPr>
        </p:nvSpPr>
        <p:spPr>
          <a:xfrm>
            <a:off x="409575" y="698500"/>
            <a:ext cx="6203950" cy="3490913"/>
          </a:xfrm>
        </p:spPr>
      </p:sp>
      <p:sp>
        <p:nvSpPr>
          <p:cNvPr id="3" name="Notes Placeholder 2">
            <a:extLst>
              <a:ext uri="{FF2B5EF4-FFF2-40B4-BE49-F238E27FC236}">
                <a16:creationId xmlns:a16="http://schemas.microsoft.com/office/drawing/2014/main" id="{FB24B052-7441-5883-CB34-69D74A1B110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FFC129F-F496-6DEA-CDD4-706ECE86CE7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59FD889-DD88-453F-ABDE-DB47C0602DC3}" type="slidenum">
              <a:t>20</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938622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1147763"/>
            <a:ext cx="5511800" cy="3100387"/>
          </a:xfrm>
        </p:spPr>
      </p:sp>
      <p:sp>
        <p:nvSpPr>
          <p:cNvPr id="3" name="Notes Placeholder 2"/>
          <p:cNvSpPr>
            <a:spLocks noGrp="1"/>
          </p:cNvSpPr>
          <p:nvPr>
            <p:ph type="body" idx="1"/>
          </p:nvPr>
        </p:nvSpPr>
        <p:spPr/>
        <p:txBody>
          <a:bodyPr/>
          <a:lstStyle/>
          <a:p>
            <a:pPr defTabSz="459950">
              <a:defRPr/>
            </a:pPr>
            <a:endParaRPr lang="en-US" sz="1800"/>
          </a:p>
        </p:txBody>
      </p:sp>
      <p:sp>
        <p:nvSpPr>
          <p:cNvPr id="4" name="Slide Number Placeholder 3"/>
          <p:cNvSpPr>
            <a:spLocks noGrp="1"/>
          </p:cNvSpPr>
          <p:nvPr>
            <p:ph type="sldNum" sz="quarter" idx="10"/>
          </p:nvPr>
        </p:nvSpPr>
        <p:spPr/>
        <p:txBody>
          <a:bodyPr/>
          <a:lstStyle/>
          <a:p>
            <a:pPr defTabSz="459950" fontAlgn="base">
              <a:spcBef>
                <a:spcPct val="0"/>
              </a:spcBef>
              <a:spcAft>
                <a:spcPct val="0"/>
              </a:spcAft>
              <a:defRPr/>
            </a:pPr>
            <a:fld id="{829599AC-CD18-4F14-B469-B034D02387DF}" type="slidenum">
              <a:rPr lang="en-US">
                <a:solidFill>
                  <a:prstClr val="black"/>
                </a:solidFill>
                <a:latin typeface="Calibri" pitchFamily="-64" charset="0"/>
                <a:ea typeface="ＭＳ Ｐゴシック" pitchFamily="-64" charset="-128"/>
              </a:rPr>
              <a:pPr defTabSz="459950" fontAlgn="base">
                <a:spcBef>
                  <a:spcPct val="0"/>
                </a:spcBef>
                <a:spcAft>
                  <a:spcPct val="0"/>
                </a:spcAft>
                <a:defRPr/>
              </a:pPr>
              <a:t>22</a:t>
            </a:fld>
            <a:endParaRPr lang="en-US">
              <a:solidFill>
                <a:prstClr val="black"/>
              </a:solidFill>
              <a:latin typeface="Calibri" pitchFamily="-64" charset="0"/>
              <a:ea typeface="ＭＳ Ｐゴシック" pitchFamily="-64" charset="-128"/>
            </a:endParaRPr>
          </a:p>
        </p:txBody>
      </p:sp>
    </p:spTree>
    <p:extLst>
      <p:ext uri="{BB962C8B-B14F-4D97-AF65-F5344CB8AC3E}">
        <p14:creationId xmlns:p14="http://schemas.microsoft.com/office/powerpoint/2010/main" val="1462659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13475" cy="3495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9DEEB5-AEAE-45A6-BF9A-868FE2D85C7C}" type="slidenum">
              <a:rPr lang="en-US" smtClean="0">
                <a:solidFill>
                  <a:prstClr val="black"/>
                </a:solidFill>
              </a:rPr>
              <a:pPr>
                <a:defRPr/>
              </a:pPr>
              <a:t>27</a:t>
            </a:fld>
            <a:endParaRPr lang="en-US">
              <a:solidFill>
                <a:prstClr val="black"/>
              </a:solidFill>
            </a:endParaRPr>
          </a:p>
        </p:txBody>
      </p:sp>
    </p:spTree>
    <p:extLst>
      <p:ext uri="{BB962C8B-B14F-4D97-AF65-F5344CB8AC3E}">
        <p14:creationId xmlns:p14="http://schemas.microsoft.com/office/powerpoint/2010/main" val="2324144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13475" cy="3495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567FE8-6F20-49C1-BC45-7C156291F442}" type="slidenum">
              <a:rPr lang="en-US" smtClean="0"/>
              <a:t>28</a:t>
            </a:fld>
            <a:endParaRPr lang="en-US"/>
          </a:p>
        </p:txBody>
      </p:sp>
    </p:spTree>
    <p:extLst>
      <p:ext uri="{BB962C8B-B14F-4D97-AF65-F5344CB8AC3E}">
        <p14:creationId xmlns:p14="http://schemas.microsoft.com/office/powerpoint/2010/main" val="31692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1138238"/>
            <a:ext cx="5467350" cy="3074987"/>
          </a:xfrm>
        </p:spPr>
      </p:sp>
      <p:sp>
        <p:nvSpPr>
          <p:cNvPr id="3" name="Notes Placeholder 2"/>
          <p:cNvSpPr>
            <a:spLocks noGrp="1"/>
          </p:cNvSpPr>
          <p:nvPr>
            <p:ph type="body" idx="1"/>
          </p:nvPr>
        </p:nvSpPr>
        <p:spPr/>
        <p:txBody>
          <a:bodyPr/>
          <a:lstStyle/>
          <a:p>
            <a:pPr defTabSz="455672">
              <a:defRPr/>
            </a:pPr>
            <a:endParaRPr lang="en-US" sz="1800" dirty="0"/>
          </a:p>
        </p:txBody>
      </p:sp>
      <p:sp>
        <p:nvSpPr>
          <p:cNvPr id="4" name="Slide Number Placeholder 3"/>
          <p:cNvSpPr>
            <a:spLocks noGrp="1"/>
          </p:cNvSpPr>
          <p:nvPr>
            <p:ph type="sldNum" sz="quarter" idx="10"/>
          </p:nvPr>
        </p:nvSpPr>
        <p:spPr/>
        <p:txBody>
          <a:bodyPr/>
          <a:lstStyle/>
          <a:p>
            <a:pPr defTabSz="455672" fontAlgn="base">
              <a:spcBef>
                <a:spcPct val="0"/>
              </a:spcBef>
              <a:spcAft>
                <a:spcPct val="0"/>
              </a:spcAft>
              <a:defRPr/>
            </a:pPr>
            <a:fld id="{829599AC-CD18-4F14-B469-B034D02387DF}" type="slidenum">
              <a:rPr lang="en-US">
                <a:solidFill>
                  <a:prstClr val="black"/>
                </a:solidFill>
                <a:latin typeface="Calibri" pitchFamily="-64" charset="0"/>
                <a:ea typeface="ＭＳ Ｐゴシック" pitchFamily="-64" charset="-128"/>
              </a:rPr>
              <a:pPr defTabSz="455672" fontAlgn="base">
                <a:spcBef>
                  <a:spcPct val="0"/>
                </a:spcBef>
                <a:spcAft>
                  <a:spcPct val="0"/>
                </a:spcAft>
                <a:defRPr/>
              </a:pPr>
              <a:t>31</a:t>
            </a:fld>
            <a:endParaRPr lang="en-US" dirty="0">
              <a:solidFill>
                <a:prstClr val="black"/>
              </a:solidFill>
              <a:latin typeface="Calibri" pitchFamily="-64" charset="0"/>
              <a:ea typeface="ＭＳ Ｐゴシック" pitchFamily="-64" charset="-128"/>
            </a:endParaRPr>
          </a:p>
        </p:txBody>
      </p:sp>
    </p:spTree>
    <p:extLst>
      <p:ext uri="{BB962C8B-B14F-4D97-AF65-F5344CB8AC3E}">
        <p14:creationId xmlns:p14="http://schemas.microsoft.com/office/powerpoint/2010/main" val="366558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16650" cy="3497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79DEEB5-AEAE-45A6-BF9A-868FE2D85C7C}" type="slidenum">
              <a:rPr lang="en-US" smtClean="0"/>
              <a:pPr>
                <a:defRPr/>
              </a:pPr>
              <a:t>32</a:t>
            </a:fld>
            <a:endParaRPr lang="en-US" dirty="0"/>
          </a:p>
        </p:txBody>
      </p:sp>
    </p:spTree>
    <p:extLst>
      <p:ext uri="{BB962C8B-B14F-4D97-AF65-F5344CB8AC3E}">
        <p14:creationId xmlns:p14="http://schemas.microsoft.com/office/powerpoint/2010/main" val="937673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1147763"/>
            <a:ext cx="5511800" cy="3100387"/>
          </a:xfrm>
        </p:spPr>
      </p:sp>
      <p:sp>
        <p:nvSpPr>
          <p:cNvPr id="3" name="Notes Placeholder 2"/>
          <p:cNvSpPr>
            <a:spLocks noGrp="1"/>
          </p:cNvSpPr>
          <p:nvPr>
            <p:ph type="body" idx="1"/>
          </p:nvPr>
        </p:nvSpPr>
        <p:spPr/>
        <p:txBody>
          <a:bodyPr/>
          <a:lstStyle/>
          <a:p>
            <a:pPr defTabSz="459950">
              <a:defRPr/>
            </a:pPr>
            <a:endParaRPr lang="en-US" sz="1800" dirty="0"/>
          </a:p>
        </p:txBody>
      </p:sp>
      <p:sp>
        <p:nvSpPr>
          <p:cNvPr id="4" name="Slide Number Placeholder 3"/>
          <p:cNvSpPr>
            <a:spLocks noGrp="1"/>
          </p:cNvSpPr>
          <p:nvPr>
            <p:ph type="sldNum" sz="quarter" idx="10"/>
          </p:nvPr>
        </p:nvSpPr>
        <p:spPr/>
        <p:txBody>
          <a:bodyPr/>
          <a:lstStyle/>
          <a:p>
            <a:pPr defTabSz="459950" fontAlgn="base">
              <a:spcBef>
                <a:spcPct val="0"/>
              </a:spcBef>
              <a:spcAft>
                <a:spcPct val="0"/>
              </a:spcAft>
              <a:defRPr/>
            </a:pPr>
            <a:fld id="{829599AC-CD18-4F14-B469-B034D02387DF}" type="slidenum">
              <a:rPr lang="en-US">
                <a:solidFill>
                  <a:prstClr val="black"/>
                </a:solidFill>
                <a:latin typeface="Calibri" pitchFamily="-64" charset="0"/>
                <a:ea typeface="ＭＳ Ｐゴシック" pitchFamily="-64" charset="-128"/>
              </a:rPr>
              <a:pPr defTabSz="459950" fontAlgn="base">
                <a:spcBef>
                  <a:spcPct val="0"/>
                </a:spcBef>
                <a:spcAft>
                  <a:spcPct val="0"/>
                </a:spcAft>
                <a:defRPr/>
              </a:pPr>
              <a:t>34</a:t>
            </a:fld>
            <a:endParaRPr lang="en-US" dirty="0">
              <a:solidFill>
                <a:prstClr val="black"/>
              </a:solidFill>
              <a:latin typeface="Calibri" pitchFamily="-64" charset="0"/>
              <a:ea typeface="ＭＳ Ｐゴシック" pitchFamily="-64" charset="-128"/>
            </a:endParaRPr>
          </a:p>
        </p:txBody>
      </p:sp>
    </p:spTree>
    <p:extLst>
      <p:ext uri="{BB962C8B-B14F-4D97-AF65-F5344CB8AC3E}">
        <p14:creationId xmlns:p14="http://schemas.microsoft.com/office/powerpoint/2010/main" val="109698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6438"/>
            <a:ext cx="6267450" cy="35258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79DEEB5-AEAE-45A6-BF9A-868FE2D85C7C}" type="slidenum">
              <a:rPr lang="en-US" smtClean="0"/>
              <a:pPr>
                <a:defRPr/>
              </a:pPr>
              <a:t>35</a:t>
            </a:fld>
            <a:endParaRPr lang="en-US" dirty="0"/>
          </a:p>
        </p:txBody>
      </p:sp>
    </p:spTree>
    <p:extLst>
      <p:ext uri="{BB962C8B-B14F-4D97-AF65-F5344CB8AC3E}">
        <p14:creationId xmlns:p14="http://schemas.microsoft.com/office/powerpoint/2010/main" val="3591672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1138238"/>
            <a:ext cx="5467350" cy="3074987"/>
          </a:xfrm>
        </p:spPr>
      </p:sp>
      <p:sp>
        <p:nvSpPr>
          <p:cNvPr id="3" name="Notes Placeholder 2"/>
          <p:cNvSpPr>
            <a:spLocks noGrp="1"/>
          </p:cNvSpPr>
          <p:nvPr>
            <p:ph type="body" idx="1"/>
          </p:nvPr>
        </p:nvSpPr>
        <p:spPr/>
        <p:txBody>
          <a:bodyPr/>
          <a:lstStyle/>
          <a:p>
            <a:pPr defTabSz="455672">
              <a:defRPr/>
            </a:pPr>
            <a:endParaRPr lang="en-US" sz="1800" dirty="0"/>
          </a:p>
        </p:txBody>
      </p:sp>
      <p:sp>
        <p:nvSpPr>
          <p:cNvPr id="4" name="Slide Number Placeholder 3"/>
          <p:cNvSpPr>
            <a:spLocks noGrp="1"/>
          </p:cNvSpPr>
          <p:nvPr>
            <p:ph type="sldNum" sz="quarter" idx="10"/>
          </p:nvPr>
        </p:nvSpPr>
        <p:spPr/>
        <p:txBody>
          <a:bodyPr/>
          <a:lstStyle/>
          <a:p>
            <a:pPr defTabSz="455672" fontAlgn="base">
              <a:spcBef>
                <a:spcPct val="0"/>
              </a:spcBef>
              <a:spcAft>
                <a:spcPct val="0"/>
              </a:spcAft>
              <a:defRPr/>
            </a:pPr>
            <a:fld id="{829599AC-CD18-4F14-B469-B034D02387DF}" type="slidenum">
              <a:rPr lang="en-US">
                <a:solidFill>
                  <a:prstClr val="black"/>
                </a:solidFill>
                <a:latin typeface="Calibri" pitchFamily="-64" charset="0"/>
                <a:ea typeface="ＭＳ Ｐゴシック" pitchFamily="-64" charset="-128"/>
              </a:rPr>
              <a:pPr defTabSz="455672" fontAlgn="base">
                <a:spcBef>
                  <a:spcPct val="0"/>
                </a:spcBef>
                <a:spcAft>
                  <a:spcPct val="0"/>
                </a:spcAft>
                <a:defRPr/>
              </a:pPr>
              <a:t>37</a:t>
            </a:fld>
            <a:endParaRPr lang="en-US" dirty="0">
              <a:solidFill>
                <a:prstClr val="black"/>
              </a:solidFill>
              <a:latin typeface="Calibri" pitchFamily="-64" charset="0"/>
              <a:ea typeface="ＭＳ Ｐゴシック" pitchFamily="-64" charset="-128"/>
            </a:endParaRPr>
          </a:p>
        </p:txBody>
      </p:sp>
    </p:spTree>
    <p:extLst>
      <p:ext uri="{BB962C8B-B14F-4D97-AF65-F5344CB8AC3E}">
        <p14:creationId xmlns:p14="http://schemas.microsoft.com/office/powerpoint/2010/main" val="2434269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216650" cy="3497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79DEEB5-AEAE-45A6-BF9A-868FE2D85C7C}" type="slidenum">
              <a:rPr lang="en-US" smtClean="0"/>
              <a:pPr>
                <a:defRPr/>
              </a:pPr>
              <a:t>38</a:t>
            </a:fld>
            <a:endParaRPr lang="en-US" dirty="0"/>
          </a:p>
        </p:txBody>
      </p:sp>
    </p:spTree>
    <p:extLst>
      <p:ext uri="{BB962C8B-B14F-4D97-AF65-F5344CB8AC3E}">
        <p14:creationId xmlns:p14="http://schemas.microsoft.com/office/powerpoint/2010/main" val="3813365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D79F4-B778-0B9B-ED2E-6BB19DA00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70F82-1A96-3A2C-9AD9-5C457A990D4B}"/>
              </a:ext>
            </a:extLst>
          </p:cNvPr>
          <p:cNvSpPr>
            <a:spLocks noGrp="1" noRot="1" noChangeAspect="1"/>
          </p:cNvSpPr>
          <p:nvPr>
            <p:ph type="sldImg"/>
          </p:nvPr>
        </p:nvSpPr>
        <p:spPr>
          <a:xfrm>
            <a:off x="411163" y="700088"/>
            <a:ext cx="6216650" cy="3497262"/>
          </a:xfrm>
        </p:spPr>
      </p:sp>
      <p:sp>
        <p:nvSpPr>
          <p:cNvPr id="3" name="Notes Placeholder 2">
            <a:extLst>
              <a:ext uri="{FF2B5EF4-FFF2-40B4-BE49-F238E27FC236}">
                <a16:creationId xmlns:a16="http://schemas.microsoft.com/office/drawing/2014/main" id="{89A41B77-B6E6-68A2-9EA1-02B4730F9F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BBD0BF-5CD3-29C1-C097-A8A5FF031F8D}"/>
              </a:ext>
            </a:extLst>
          </p:cNvPr>
          <p:cNvSpPr>
            <a:spLocks noGrp="1"/>
          </p:cNvSpPr>
          <p:nvPr>
            <p:ph type="sldNum" sz="quarter" idx="5"/>
          </p:nvPr>
        </p:nvSpPr>
        <p:spPr/>
        <p:txBody>
          <a:bodyPr/>
          <a:lstStyle/>
          <a:p>
            <a:pPr>
              <a:defRPr/>
            </a:pPr>
            <a:fld id="{279DEEB5-AEAE-45A6-BF9A-868FE2D85C7C}" type="slidenum">
              <a:rPr lang="en-US" smtClean="0"/>
              <a:pPr>
                <a:defRPr/>
              </a:pPr>
              <a:t>40</a:t>
            </a:fld>
            <a:endParaRPr lang="en-US" dirty="0"/>
          </a:p>
        </p:txBody>
      </p:sp>
    </p:spTree>
    <p:extLst>
      <p:ext uri="{BB962C8B-B14F-4D97-AF65-F5344CB8AC3E}">
        <p14:creationId xmlns:p14="http://schemas.microsoft.com/office/powerpoint/2010/main" val="1081715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567FE8-6F20-49C1-BC45-7C156291F442}" type="slidenum">
              <a:rPr lang="en-US" smtClean="0"/>
              <a:t>42</a:t>
            </a:fld>
            <a:endParaRPr lang="en-US"/>
          </a:p>
        </p:txBody>
      </p:sp>
    </p:spTree>
    <p:extLst>
      <p:ext uri="{BB962C8B-B14F-4D97-AF65-F5344CB8AC3E}">
        <p14:creationId xmlns:p14="http://schemas.microsoft.com/office/powerpoint/2010/main" val="2799124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1138238"/>
            <a:ext cx="5467350" cy="3074987"/>
          </a:xfrm>
        </p:spPr>
      </p:sp>
      <p:sp>
        <p:nvSpPr>
          <p:cNvPr id="3" name="Notes Placeholder 2"/>
          <p:cNvSpPr>
            <a:spLocks noGrp="1"/>
          </p:cNvSpPr>
          <p:nvPr>
            <p:ph type="body" idx="1"/>
          </p:nvPr>
        </p:nvSpPr>
        <p:spPr/>
        <p:txBody>
          <a:bodyPr/>
          <a:lstStyle/>
          <a:p>
            <a:pPr defTabSz="455672">
              <a:defRPr/>
            </a:pPr>
            <a:endParaRPr lang="en-US" sz="1800" dirty="0"/>
          </a:p>
        </p:txBody>
      </p:sp>
      <p:sp>
        <p:nvSpPr>
          <p:cNvPr id="4" name="Slide Number Placeholder 3"/>
          <p:cNvSpPr>
            <a:spLocks noGrp="1"/>
          </p:cNvSpPr>
          <p:nvPr>
            <p:ph type="sldNum" sz="quarter" idx="10"/>
          </p:nvPr>
        </p:nvSpPr>
        <p:spPr/>
        <p:txBody>
          <a:bodyPr/>
          <a:lstStyle/>
          <a:p>
            <a:pPr defTabSz="455672" fontAlgn="base">
              <a:spcBef>
                <a:spcPct val="0"/>
              </a:spcBef>
              <a:spcAft>
                <a:spcPct val="0"/>
              </a:spcAft>
              <a:defRPr/>
            </a:pPr>
            <a:fld id="{829599AC-CD18-4F14-B469-B034D02387DF}" type="slidenum">
              <a:rPr lang="en-US">
                <a:solidFill>
                  <a:prstClr val="black"/>
                </a:solidFill>
                <a:latin typeface="Calibri" pitchFamily="-64" charset="0"/>
                <a:ea typeface="ＭＳ Ｐゴシック" pitchFamily="-64" charset="-128"/>
              </a:rPr>
              <a:pPr defTabSz="455672" fontAlgn="base">
                <a:spcBef>
                  <a:spcPct val="0"/>
                </a:spcBef>
                <a:spcAft>
                  <a:spcPct val="0"/>
                </a:spcAft>
                <a:defRPr/>
              </a:pPr>
              <a:t>43</a:t>
            </a:fld>
            <a:endParaRPr lang="en-US" dirty="0">
              <a:solidFill>
                <a:prstClr val="black"/>
              </a:solidFill>
              <a:latin typeface="Calibri" pitchFamily="-64" charset="0"/>
              <a:ea typeface="ＭＳ Ｐゴシック" pitchFamily="-64" charset="-128"/>
            </a:endParaRPr>
          </a:p>
        </p:txBody>
      </p:sp>
    </p:spTree>
    <p:extLst>
      <p:ext uri="{BB962C8B-B14F-4D97-AF65-F5344CB8AC3E}">
        <p14:creationId xmlns:p14="http://schemas.microsoft.com/office/powerpoint/2010/main" val="3058862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5FDB04-5B51-478A-A894-EE4CBA93FE69}" type="slidenum">
              <a:rPr lang="en-US" smtClean="0"/>
              <a:pPr/>
              <a:t>48</a:t>
            </a:fld>
            <a:endParaRPr lang="en-US" dirty="0"/>
          </a:p>
        </p:txBody>
      </p:sp>
    </p:spTree>
    <p:extLst>
      <p:ext uri="{BB962C8B-B14F-4D97-AF65-F5344CB8AC3E}">
        <p14:creationId xmlns:p14="http://schemas.microsoft.com/office/powerpoint/2010/main" val="24058776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that's the substance of what I wanted to cover today. We've gone through the model framework, categorization, recognition, measurement, types of consideration, allocation, contingent consideration, and collectibility.</a:t>
            </a:r>
          </a:p>
          <a:p>
            <a:r>
              <a:rPr lang="en-US" dirty="0"/>
              <a:t>I know that was a lot of material, and I'm sure you have questions. So let's open it up. Whether it's about a specific proposal, how a particular transaction would be handled under the model, or implementation concerns—I'm happy to dig in.</a:t>
            </a:r>
          </a:p>
          <a:p>
            <a:r>
              <a:rPr lang="en-US" dirty="0"/>
              <a:t>And remember, the exposure draft is expected in March 2027. Between now and then, GASB is continuing to deliberate on the pending topics we flagged. I'd strongly encourage you to engage in the process—attend public hearings, submit comment letters, talk to your GASB representatives. This standard is going to affect every government, and your voice matters.</a:t>
            </a:r>
          </a:p>
          <a:p>
            <a:r>
              <a:rPr lang="en-US" dirty="0"/>
              <a:t>So—who's got the first question?</a:t>
            </a:r>
          </a:p>
        </p:txBody>
      </p:sp>
      <p:sp>
        <p:nvSpPr>
          <p:cNvPr id="4" name="Slide Number Placeholder 3"/>
          <p:cNvSpPr>
            <a:spLocks noGrp="1"/>
          </p:cNvSpPr>
          <p:nvPr>
            <p:ph type="sldNum" sz="quarter" idx="5"/>
          </p:nvPr>
        </p:nvSpPr>
        <p:spPr/>
        <p:txBody>
          <a:bodyPr/>
          <a:lstStyle/>
          <a:p>
            <a:fld id="{B6F15528-F159-4107-87B0-1B7A1E5D0001}" type="slidenum">
              <a:rPr lang="en-US" smtClean="0"/>
              <a:t>51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F15528-F159-4107-87B0-1B7A1E5D0001}" type="slidenum">
              <a:rPr lang="en-US" smtClean="0"/>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A">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88950" y="3976925"/>
            <a:ext cx="7353300" cy="332399"/>
          </a:xfrm>
        </p:spPr>
        <p:txBody>
          <a:bodyPr>
            <a:spAutoFit/>
          </a:bodyPr>
          <a:lstStyle>
            <a:lvl1pPr marL="0" indent="0" algn="l">
              <a:lnSpc>
                <a:spcPct val="90000"/>
              </a:lnSpc>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subtitle</a:t>
            </a:r>
          </a:p>
        </p:txBody>
      </p:sp>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488949" y="5670849"/>
            <a:ext cx="5120643" cy="287259"/>
          </a:xfrm>
        </p:spPr>
        <p:txBody>
          <a:bodyPr wrap="square">
            <a:spAutoFit/>
          </a:bodyPr>
          <a:lstStyle>
            <a:lvl1pPr marL="0" indent="0">
              <a:buNone/>
              <a:defRPr sz="1867"/>
            </a:lvl1pPr>
          </a:lstStyle>
          <a:p>
            <a:pPr lvl="0"/>
            <a:r>
              <a:rPr lang="en-US" dirty="0"/>
              <a:t>Presenter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488949" y="5955099"/>
            <a:ext cx="5120643" cy="225703"/>
          </a:xfrm>
        </p:spPr>
        <p:txBody>
          <a:bodyPr wrap="square">
            <a:spAutoFit/>
          </a:bodyPr>
          <a:lstStyle>
            <a:lvl1pPr marL="0" indent="0">
              <a:buNone/>
              <a:defRPr sz="1467"/>
            </a:lvl1pPr>
          </a:lstStyle>
          <a:p>
            <a:pPr lvl="0"/>
            <a:r>
              <a:rPr lang="en-US" dirty="0"/>
              <a:t>Presenter Title | @socialmedia</a:t>
            </a:r>
          </a:p>
        </p:txBody>
      </p:sp>
      <p:sp>
        <p:nvSpPr>
          <p:cNvPr id="4" name="Title 3">
            <a:extLst>
              <a:ext uri="{FF2B5EF4-FFF2-40B4-BE49-F238E27FC236}">
                <a16:creationId xmlns:a16="http://schemas.microsoft.com/office/drawing/2014/main" id="{FDF33CCA-8B87-47DC-8089-42B74D56A63F}"/>
              </a:ext>
            </a:extLst>
          </p:cNvPr>
          <p:cNvSpPr>
            <a:spLocks noGrp="1"/>
          </p:cNvSpPr>
          <p:nvPr>
            <p:ph type="title" hasCustomPrompt="1"/>
          </p:nvPr>
        </p:nvSpPr>
        <p:spPr>
          <a:xfrm>
            <a:off x="491321" y="1577983"/>
            <a:ext cx="8316383" cy="2236509"/>
          </a:xfrm>
        </p:spPr>
        <p:txBody>
          <a:bodyPr anchor="b"/>
          <a:lstStyle>
            <a:lvl1pPr>
              <a:defRPr sz="5333"/>
            </a:lvl1pPr>
          </a:lstStyle>
          <a:p>
            <a:r>
              <a:rPr lang="en-US" dirty="0"/>
              <a:t>Presentation title </a:t>
            </a:r>
            <a:br>
              <a:rPr lang="en-US" dirty="0"/>
            </a:br>
            <a:r>
              <a:rPr lang="en-US" dirty="0"/>
              <a:t>extends to two </a:t>
            </a:r>
            <a:br>
              <a:rPr lang="en-US" dirty="0"/>
            </a:br>
            <a:r>
              <a:rPr lang="en-US" dirty="0"/>
              <a:t>or more lines</a:t>
            </a:r>
          </a:p>
        </p:txBody>
      </p:sp>
      <p:sp>
        <p:nvSpPr>
          <p:cNvPr id="2" name="TextBox 1">
            <a:extLst>
              <a:ext uri="{FF2B5EF4-FFF2-40B4-BE49-F238E27FC236}">
                <a16:creationId xmlns:a16="http://schemas.microsoft.com/office/drawing/2014/main" id="{E0531745-CDBB-EBEF-F8FE-81FA7A3A1F06}"/>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416987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A">
    <p:spTree>
      <p:nvGrpSpPr>
        <p:cNvPr id="1" name=""/>
        <p:cNvGrpSpPr/>
        <p:nvPr/>
      </p:nvGrpSpPr>
      <p:grpSpPr>
        <a:xfrm>
          <a:off x="0" y="0"/>
          <a:ext cx="0" cy="0"/>
          <a:chOff x="0" y="0"/>
          <a:chExt cx="0" cy="0"/>
        </a:xfrm>
      </p:grpSpPr>
      <p:sp>
        <p:nvSpPr>
          <p:cNvPr id="2" name="Title 1"/>
          <p:cNvSpPr>
            <a:spLocks noGrp="1"/>
          </p:cNvSpPr>
          <p:nvPr>
            <p:ph type="title"/>
          </p:nvPr>
        </p:nvSpPr>
        <p:spPr>
          <a:xfrm>
            <a:off x="4366591" y="2328672"/>
            <a:ext cx="7584133" cy="1478400"/>
          </a:xfrm>
        </p:spPr>
        <p:txBody>
          <a:bodyPr anchor="b"/>
          <a:lstStyle>
            <a:lvl1pPr>
              <a:lnSpc>
                <a:spcPct val="90000"/>
              </a:lnSpc>
              <a:defRPr sz="5333" b="1" i="0">
                <a:latin typeface="+mj-lt"/>
                <a:ea typeface="Inter" panose="02000503000000020004"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4366591" y="3972202"/>
            <a:ext cx="7586133" cy="424732"/>
          </a:xfrm>
        </p:spPr>
        <p:txBody>
          <a:bodyPr>
            <a:spAutoFit/>
          </a:bodyPr>
          <a:lstStyle>
            <a:lvl1pPr marL="0" indent="0">
              <a:lnSpc>
                <a:spcPct val="90000"/>
              </a:lnSpc>
              <a:buNone/>
              <a:defRPr sz="2400">
                <a:solidFill>
                  <a:schemeClr val="tx1"/>
                </a:solidFill>
                <a:latin typeface="+mn-lt"/>
                <a:ea typeface="Inter" panose="02000503000000020004" pitchFamily="2"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Picture Placeholder 13">
            <a:extLst>
              <a:ext uri="{FF2B5EF4-FFF2-40B4-BE49-F238E27FC236}">
                <a16:creationId xmlns:a16="http://schemas.microsoft.com/office/drawing/2014/main" id="{A6FAB897-C5E6-BB5C-425F-8414310A0261}"/>
              </a:ext>
            </a:extLst>
          </p:cNvPr>
          <p:cNvSpPr>
            <a:spLocks noGrp="1"/>
          </p:cNvSpPr>
          <p:nvPr>
            <p:ph type="pic" sz="quarter" idx="11"/>
          </p:nvPr>
        </p:nvSpPr>
        <p:spPr>
          <a:xfrm>
            <a:off x="1" y="0"/>
            <a:ext cx="3949148" cy="6858000"/>
          </a:xfrm>
          <a:solidFill>
            <a:schemeClr val="tx2"/>
          </a:solidFill>
        </p:spPr>
        <p:txBody>
          <a:bodyPr/>
          <a:lstStyle>
            <a:lvl1pPr>
              <a:defRPr>
                <a:solidFill>
                  <a:schemeClr val="tx1">
                    <a:alpha val="0"/>
                  </a:schemeClr>
                </a:solidFill>
              </a:defRPr>
            </a:lvl1pPr>
          </a:lstStyle>
          <a:p>
            <a:r>
              <a:rPr lang="en-US"/>
              <a:t>Click icon to add picture</a:t>
            </a:r>
            <a:endParaRPr lang="en-US" dirty="0"/>
          </a:p>
        </p:txBody>
      </p:sp>
      <p:sp>
        <p:nvSpPr>
          <p:cNvPr id="5" name="TextBox 4">
            <a:extLst>
              <a:ext uri="{FF2B5EF4-FFF2-40B4-BE49-F238E27FC236}">
                <a16:creationId xmlns:a16="http://schemas.microsoft.com/office/drawing/2014/main" id="{F271DEE0-734A-0BEF-8125-4D1E44446656}"/>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3701349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7111F5F3-AFD8-E01A-5797-0B88718FC6BC}"/>
              </a:ext>
            </a:extLst>
          </p:cNvPr>
          <p:cNvSpPr>
            <a:spLocks noGrp="1"/>
          </p:cNvSpPr>
          <p:nvPr>
            <p:ph type="pic" sz="quarter" idx="10"/>
          </p:nvPr>
        </p:nvSpPr>
        <p:spPr>
          <a:xfrm>
            <a:off x="0" y="0"/>
            <a:ext cx="12192001" cy="6858000"/>
          </a:xfrm>
          <a:solidFill>
            <a:schemeClr val="tx2"/>
          </a:solidFill>
        </p:spPr>
        <p:txBody>
          <a:bodyPr/>
          <a:lstStyle>
            <a:lvl1pPr>
              <a:defRPr>
                <a:solidFill>
                  <a:schemeClr val="tx1">
                    <a:alpha val="0"/>
                  </a:schemeClr>
                </a:solidFill>
              </a:defRPr>
            </a:lvl1pPr>
          </a:lstStyle>
          <a:p>
            <a:r>
              <a:rPr lang="en-US"/>
              <a:t>Click icon to add picture</a:t>
            </a:r>
            <a:endParaRPr lang="en-US" dirty="0"/>
          </a:p>
        </p:txBody>
      </p:sp>
      <p:sp>
        <p:nvSpPr>
          <p:cNvPr id="11" name="Title 1"/>
          <p:cNvSpPr>
            <a:spLocks noGrp="1"/>
          </p:cNvSpPr>
          <p:nvPr>
            <p:ph type="ctrTitle" hasCustomPrompt="1"/>
          </p:nvPr>
        </p:nvSpPr>
        <p:spPr>
          <a:xfrm>
            <a:off x="609600" y="4576451"/>
            <a:ext cx="10291763" cy="677108"/>
          </a:xfrm>
        </p:spPr>
        <p:txBody>
          <a:bodyPr wrap="square" tIns="0" bIns="0" anchor="b">
            <a:normAutofit/>
          </a:bodyPr>
          <a:lstStyle>
            <a:lvl1pPr algn="l">
              <a:lnSpc>
                <a:spcPct val="100000"/>
              </a:lnSpc>
              <a:defRPr sz="4400" b="1" cap="none" spc="-150" baseline="0">
                <a:solidFill>
                  <a:schemeClr val="bg1"/>
                </a:solidFill>
                <a:latin typeface="+mj-lt"/>
                <a:ea typeface="Inter" panose="02000503000000020004" pitchFamily="2" charset="0"/>
              </a:defRPr>
            </a:lvl1pPr>
          </a:lstStyle>
          <a:p>
            <a:r>
              <a:rPr lang="en-US" dirty="0"/>
              <a:t>Click to edit master title style</a:t>
            </a:r>
          </a:p>
        </p:txBody>
      </p:sp>
      <p:sp>
        <p:nvSpPr>
          <p:cNvPr id="12" name="Subtitle 2"/>
          <p:cNvSpPr>
            <a:spLocks noGrp="1"/>
          </p:cNvSpPr>
          <p:nvPr>
            <p:ph type="subTitle" idx="1"/>
          </p:nvPr>
        </p:nvSpPr>
        <p:spPr>
          <a:xfrm>
            <a:off x="609600" y="5335290"/>
            <a:ext cx="8748713" cy="604233"/>
          </a:xfrm>
        </p:spPr>
        <p:txBody>
          <a:bodyPr lIns="0" rIns="0">
            <a:noAutofit/>
          </a:bodyPr>
          <a:lstStyle>
            <a:lvl1pPr marL="0" indent="0" algn="l">
              <a:lnSpc>
                <a:spcPct val="100000"/>
              </a:lnSpc>
              <a:spcBef>
                <a:spcPts val="0"/>
              </a:spcBef>
              <a:buNone/>
              <a:defRPr sz="2000">
                <a:solidFill>
                  <a:schemeClr val="bg2"/>
                </a:solidFill>
                <a:latin typeface="+mn-lt"/>
                <a:ea typeface="Inter" panose="0200050300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 name="Rectangle 1">
            <a:extLst>
              <a:ext uri="{FF2B5EF4-FFF2-40B4-BE49-F238E27FC236}">
                <a16:creationId xmlns:a16="http://schemas.microsoft.com/office/drawing/2014/main" id="{4E7500E3-D658-175D-7880-14C50C1C2181}"/>
              </a:ext>
            </a:extLst>
          </p:cNvPr>
          <p:cNvSpPr/>
          <p:nvPr/>
        </p:nvSpPr>
        <p:spPr>
          <a:xfrm>
            <a:off x="-679621" y="0"/>
            <a:ext cx="407773" cy="41834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3" name="Rectangle 2">
            <a:extLst>
              <a:ext uri="{FF2B5EF4-FFF2-40B4-BE49-F238E27FC236}">
                <a16:creationId xmlns:a16="http://schemas.microsoft.com/office/drawing/2014/main" id="{A1BB0659-B556-B2A0-8039-05BD40CEEF28}"/>
              </a:ext>
            </a:extLst>
          </p:cNvPr>
          <p:cNvSpPr/>
          <p:nvPr/>
        </p:nvSpPr>
        <p:spPr>
          <a:xfrm>
            <a:off x="-679621" y="2471351"/>
            <a:ext cx="407773" cy="27822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4" name="Rectangle 3">
            <a:extLst>
              <a:ext uri="{FF2B5EF4-FFF2-40B4-BE49-F238E27FC236}">
                <a16:creationId xmlns:a16="http://schemas.microsoft.com/office/drawing/2014/main" id="{82FC6D93-C910-A95E-D35B-4949C365D229}"/>
              </a:ext>
            </a:extLst>
          </p:cNvPr>
          <p:cNvSpPr/>
          <p:nvPr/>
        </p:nvSpPr>
        <p:spPr>
          <a:xfrm>
            <a:off x="-679621" y="4151870"/>
            <a:ext cx="407773" cy="19089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6" name="Rectangle 5">
            <a:extLst>
              <a:ext uri="{FF2B5EF4-FFF2-40B4-BE49-F238E27FC236}">
                <a16:creationId xmlns:a16="http://schemas.microsoft.com/office/drawing/2014/main" id="{7094CB6C-1A84-0DB8-F157-E0077F25C3D5}"/>
              </a:ext>
            </a:extLst>
          </p:cNvPr>
          <p:cNvSpPr/>
          <p:nvPr/>
        </p:nvSpPr>
        <p:spPr>
          <a:xfrm>
            <a:off x="-679621" y="5301048"/>
            <a:ext cx="407773" cy="15569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10" name="Body Level One…">
            <a:extLst>
              <a:ext uri="{FF2B5EF4-FFF2-40B4-BE49-F238E27FC236}">
                <a16:creationId xmlns:a16="http://schemas.microsoft.com/office/drawing/2014/main" id="{B9CA7392-8C1C-16EA-1B25-1C3F47376FFA}"/>
              </a:ext>
            </a:extLst>
          </p:cNvPr>
          <p:cNvSpPr txBox="1">
            <a:spLocks noGrp="1"/>
          </p:cNvSpPr>
          <p:nvPr>
            <p:ph type="body" sz="quarter" idx="11" hasCustomPrompt="1"/>
          </p:nvPr>
        </p:nvSpPr>
        <p:spPr>
          <a:xfrm>
            <a:off x="631662"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bg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sp>
        <p:nvSpPr>
          <p:cNvPr id="13" name="Body Level One…">
            <a:extLst>
              <a:ext uri="{FF2B5EF4-FFF2-40B4-BE49-F238E27FC236}">
                <a16:creationId xmlns:a16="http://schemas.microsoft.com/office/drawing/2014/main" id="{273ED5D1-DE7A-CBFA-73C3-84311CEB0E21}"/>
              </a:ext>
            </a:extLst>
          </p:cNvPr>
          <p:cNvSpPr txBox="1">
            <a:spLocks noGrp="1"/>
          </p:cNvSpPr>
          <p:nvPr>
            <p:ph type="body" sz="quarter" idx="13" hasCustomPrompt="1"/>
          </p:nvPr>
        </p:nvSpPr>
        <p:spPr>
          <a:xfrm>
            <a:off x="631927" y="6156117"/>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accent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Presentation Date</a:t>
            </a:r>
          </a:p>
        </p:txBody>
      </p:sp>
      <p:pic>
        <p:nvPicPr>
          <p:cNvPr id="9" name="Picture 8" descr="A black and white logo&#10;&#10;AI-generated content may be incorrect.">
            <a:extLst>
              <a:ext uri="{FF2B5EF4-FFF2-40B4-BE49-F238E27FC236}">
                <a16:creationId xmlns:a16="http://schemas.microsoft.com/office/drawing/2014/main" id="{1EF33A94-2F44-BC51-FAB0-332FDB9642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grpSp>
        <p:nvGrpSpPr>
          <p:cNvPr id="17" name="Group 16">
            <a:extLst>
              <a:ext uri="{FF2B5EF4-FFF2-40B4-BE49-F238E27FC236}">
                <a16:creationId xmlns:a16="http://schemas.microsoft.com/office/drawing/2014/main" id="{ED882D60-AC19-0EF6-A30E-7BE60C8875E9}"/>
              </a:ext>
            </a:extLst>
          </p:cNvPr>
          <p:cNvGrpSpPr/>
          <p:nvPr userDrawn="1"/>
        </p:nvGrpSpPr>
        <p:grpSpPr>
          <a:xfrm>
            <a:off x="-679621" y="0"/>
            <a:ext cx="407773" cy="6857999"/>
            <a:chOff x="-679621" y="0"/>
            <a:chExt cx="407773" cy="6857999"/>
          </a:xfrm>
        </p:grpSpPr>
        <p:sp>
          <p:nvSpPr>
            <p:cNvPr id="5" name="Rectangle 4">
              <a:extLst>
                <a:ext uri="{FF2B5EF4-FFF2-40B4-BE49-F238E27FC236}">
                  <a16:creationId xmlns:a16="http://schemas.microsoft.com/office/drawing/2014/main" id="{B4BF8E5E-10F7-DD25-A856-2DF57523F3AA}"/>
                </a:ext>
              </a:extLst>
            </p:cNvPr>
            <p:cNvSpPr/>
            <p:nvPr userDrawn="1"/>
          </p:nvSpPr>
          <p:spPr>
            <a:xfrm>
              <a:off x="-679621" y="0"/>
              <a:ext cx="407773" cy="247135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mj-lt"/>
              </a:endParaRPr>
            </a:p>
          </p:txBody>
        </p:sp>
        <p:sp>
          <p:nvSpPr>
            <p:cNvPr id="7" name="Rectangle 6">
              <a:extLst>
                <a:ext uri="{FF2B5EF4-FFF2-40B4-BE49-F238E27FC236}">
                  <a16:creationId xmlns:a16="http://schemas.microsoft.com/office/drawing/2014/main" id="{74421886-637B-D142-3265-2E2B0D832BCF}"/>
                </a:ext>
              </a:extLst>
            </p:cNvPr>
            <p:cNvSpPr/>
            <p:nvPr userDrawn="1"/>
          </p:nvSpPr>
          <p:spPr>
            <a:xfrm>
              <a:off x="-679621" y="2471351"/>
              <a:ext cx="407773" cy="168051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mj-lt"/>
              </a:endParaRPr>
            </a:p>
          </p:txBody>
        </p:sp>
        <p:sp>
          <p:nvSpPr>
            <p:cNvPr id="14" name="Rectangle 13">
              <a:extLst>
                <a:ext uri="{FF2B5EF4-FFF2-40B4-BE49-F238E27FC236}">
                  <a16:creationId xmlns:a16="http://schemas.microsoft.com/office/drawing/2014/main" id="{ADA9386E-6EDC-3DBA-8149-302EDB0C4753}"/>
                </a:ext>
              </a:extLst>
            </p:cNvPr>
            <p:cNvSpPr/>
            <p:nvPr userDrawn="1"/>
          </p:nvSpPr>
          <p:spPr>
            <a:xfrm>
              <a:off x="-679621" y="4151870"/>
              <a:ext cx="407773" cy="11491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mj-lt"/>
              </a:endParaRPr>
            </a:p>
          </p:txBody>
        </p:sp>
        <p:sp>
          <p:nvSpPr>
            <p:cNvPr id="15" name="Rectangle 14">
              <a:extLst>
                <a:ext uri="{FF2B5EF4-FFF2-40B4-BE49-F238E27FC236}">
                  <a16:creationId xmlns:a16="http://schemas.microsoft.com/office/drawing/2014/main" id="{AE4ABEA5-69CC-AE80-3DCF-0AC03C89DFF4}"/>
                </a:ext>
              </a:extLst>
            </p:cNvPr>
            <p:cNvSpPr/>
            <p:nvPr userDrawn="1"/>
          </p:nvSpPr>
          <p:spPr>
            <a:xfrm>
              <a:off x="-679621" y="5301048"/>
              <a:ext cx="407773" cy="15569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mj-lt"/>
              </a:endParaRPr>
            </a:p>
          </p:txBody>
        </p:sp>
      </p:grpSp>
      <p:pic>
        <p:nvPicPr>
          <p:cNvPr id="16" name="Picture 15" descr="A black and white logo&#10;&#10;AI-generated content may be incorrect.">
            <a:extLst>
              <a:ext uri="{FF2B5EF4-FFF2-40B4-BE49-F238E27FC236}">
                <a16:creationId xmlns:a16="http://schemas.microsoft.com/office/drawing/2014/main" id="{C8673897-A464-D1B2-ED27-12499458A4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sp>
        <p:nvSpPr>
          <p:cNvPr id="19" name="TextBox 18">
            <a:extLst>
              <a:ext uri="{FF2B5EF4-FFF2-40B4-BE49-F238E27FC236}">
                <a16:creationId xmlns:a16="http://schemas.microsoft.com/office/drawing/2014/main" id="{CEF3774F-0282-452C-7A9B-82AFD6F5F459}"/>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57696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Graphic">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38A8953-D3FE-4542-8C50-24486773F732}"/>
              </a:ext>
            </a:extLst>
          </p:cNvPr>
          <p:cNvSpPr>
            <a:spLocks noGrp="1"/>
          </p:cNvSpPr>
          <p:nvPr>
            <p:ph type="ctrTitle" hasCustomPrompt="1"/>
          </p:nvPr>
        </p:nvSpPr>
        <p:spPr>
          <a:xfrm>
            <a:off x="295370" y="5476973"/>
            <a:ext cx="9279470" cy="677108"/>
          </a:xfrm>
        </p:spPr>
        <p:txBody>
          <a:bodyPr wrap="square" tIns="0" bIns="0" anchor="b">
            <a:normAutofit/>
          </a:bodyPr>
          <a:lstStyle>
            <a:lvl1pPr algn="l">
              <a:lnSpc>
                <a:spcPct val="100000"/>
              </a:lnSpc>
              <a:defRPr sz="4000" b="1" cap="none" spc="-150" baseline="0">
                <a:solidFill>
                  <a:schemeClr val="tx2"/>
                </a:solidFill>
                <a:latin typeface="+mj-lt"/>
                <a:ea typeface="Inter" panose="02000503000000020004" pitchFamily="2" charset="0"/>
              </a:defRPr>
            </a:lvl1pPr>
          </a:lstStyle>
          <a:p>
            <a:r>
              <a:rPr lang="en-US" dirty="0"/>
              <a:t>Click to edit master title style</a:t>
            </a:r>
          </a:p>
        </p:txBody>
      </p:sp>
      <p:sp>
        <p:nvSpPr>
          <p:cNvPr id="10" name="Subtitle 2">
            <a:extLst>
              <a:ext uri="{FF2B5EF4-FFF2-40B4-BE49-F238E27FC236}">
                <a16:creationId xmlns:a16="http://schemas.microsoft.com/office/drawing/2014/main" id="{5611F31E-843E-420E-8A95-6900895E7522}"/>
              </a:ext>
            </a:extLst>
          </p:cNvPr>
          <p:cNvSpPr>
            <a:spLocks noGrp="1"/>
          </p:cNvSpPr>
          <p:nvPr>
            <p:ph type="subTitle" idx="1"/>
          </p:nvPr>
        </p:nvSpPr>
        <p:spPr>
          <a:xfrm>
            <a:off x="295370" y="6151420"/>
            <a:ext cx="9279467" cy="604233"/>
          </a:xfrm>
        </p:spPr>
        <p:txBody>
          <a:bodyPr lIns="0" rIns="0">
            <a:noAutofit/>
          </a:bodyPr>
          <a:lstStyle>
            <a:lvl1pPr marL="0" indent="0" algn="l">
              <a:lnSpc>
                <a:spcPct val="100000"/>
              </a:lnSpc>
              <a:spcBef>
                <a:spcPts val="0"/>
              </a:spcBef>
              <a:buNone/>
              <a:defRPr sz="2000">
                <a:solidFill>
                  <a:schemeClr val="bg2"/>
                </a:solidFill>
                <a:latin typeface="+mn-lt"/>
                <a:ea typeface="Inter" panose="0200050300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Picture Placeholder 2">
            <a:extLst>
              <a:ext uri="{FF2B5EF4-FFF2-40B4-BE49-F238E27FC236}">
                <a16:creationId xmlns:a16="http://schemas.microsoft.com/office/drawing/2014/main" id="{409F9DB2-42C1-FD86-82DC-A91F6769279C}"/>
              </a:ext>
            </a:extLst>
          </p:cNvPr>
          <p:cNvSpPr>
            <a:spLocks noGrp="1"/>
          </p:cNvSpPr>
          <p:nvPr>
            <p:ph type="pic" sz="quarter" idx="10"/>
          </p:nvPr>
        </p:nvSpPr>
        <p:spPr>
          <a:xfrm>
            <a:off x="1" y="0"/>
            <a:ext cx="12192000" cy="5300663"/>
          </a:xfrm>
          <a:solidFill>
            <a:schemeClr val="tx2"/>
          </a:solidFill>
        </p:spPr>
        <p:txBody>
          <a:bodyPr/>
          <a:lstStyle>
            <a:lvl1pPr marL="0" indent="0">
              <a:buNone/>
              <a:defRPr/>
            </a:lvl1pPr>
          </a:lstStyle>
          <a:p>
            <a:r>
              <a:rPr lang="en-US"/>
              <a:t>Click icon to add picture</a:t>
            </a:r>
            <a:endParaRPr lang="en-US" dirty="0"/>
          </a:p>
        </p:txBody>
      </p:sp>
      <p:pic>
        <p:nvPicPr>
          <p:cNvPr id="4" name="Picture 3">
            <a:extLst>
              <a:ext uri="{FF2B5EF4-FFF2-40B4-BE49-F238E27FC236}">
                <a16:creationId xmlns:a16="http://schemas.microsoft.com/office/drawing/2014/main" id="{CAFA790D-78D5-B449-674D-1840A734A08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061356" y="5745998"/>
            <a:ext cx="1594288" cy="724387"/>
          </a:xfrm>
          <a:prstGeom prst="rect">
            <a:avLst/>
          </a:prstGeom>
        </p:spPr>
      </p:pic>
      <p:pic>
        <p:nvPicPr>
          <p:cNvPr id="14" name="Picture 13">
            <a:extLst>
              <a:ext uri="{FF2B5EF4-FFF2-40B4-BE49-F238E27FC236}">
                <a16:creationId xmlns:a16="http://schemas.microsoft.com/office/drawing/2014/main" id="{D4BA6217-0557-A532-D3CD-33515CC941F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61356" y="5745998"/>
            <a:ext cx="1594288" cy="724387"/>
          </a:xfrm>
          <a:prstGeom prst="rect">
            <a:avLst/>
          </a:prstGeom>
        </p:spPr>
      </p:pic>
      <p:sp>
        <p:nvSpPr>
          <p:cNvPr id="5" name="TextBox 4">
            <a:extLst>
              <a:ext uri="{FF2B5EF4-FFF2-40B4-BE49-F238E27FC236}">
                <a16:creationId xmlns:a16="http://schemas.microsoft.com/office/drawing/2014/main" id="{5AB6540B-0A70-9D15-37F6-D2FA57014298}"/>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231049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 Dark Image Left">
    <p:bg>
      <p:bgRef idx="1001">
        <a:schemeClr val="bg1"/>
      </p:bgRef>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D07DD7D-D32C-EF19-6CFE-0F7825647C46}"/>
              </a:ext>
            </a:extLst>
          </p:cNvPr>
          <p:cNvSpPr>
            <a:spLocks noGrp="1"/>
          </p:cNvSpPr>
          <p:nvPr>
            <p:ph type="pic" sz="quarter" idx="10"/>
          </p:nvPr>
        </p:nvSpPr>
        <p:spPr>
          <a:xfrm>
            <a:off x="6327381" y="0"/>
            <a:ext cx="5864620"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2" name="Title Text">
            <a:extLst>
              <a:ext uri="{FF2B5EF4-FFF2-40B4-BE49-F238E27FC236}">
                <a16:creationId xmlns:a16="http://schemas.microsoft.com/office/drawing/2014/main" id="{BAA97EF4-2133-6667-0348-C5E8DCB10D22}"/>
              </a:ext>
            </a:extLst>
          </p:cNvPr>
          <p:cNvSpPr txBox="1">
            <a:spLocks noGrp="1"/>
          </p:cNvSpPr>
          <p:nvPr>
            <p:ph type="title" hasCustomPrompt="1"/>
          </p:nvPr>
        </p:nvSpPr>
        <p:spPr>
          <a:xfrm>
            <a:off x="631662" y="2332874"/>
            <a:ext cx="5016927" cy="2600413"/>
          </a:xfrm>
          <a:prstGeom prst="rect">
            <a:avLst/>
          </a:prstGeom>
        </p:spPr>
        <p:txBody>
          <a:bodyPr lIns="0" tIns="0" rIns="0" bIns="0" anchor="t" anchorCtr="0">
            <a:noAutofit/>
          </a:bodyPr>
          <a:lstStyle>
            <a:lvl1pPr>
              <a:defRPr sz="3600">
                <a:solidFill>
                  <a:schemeClr val="tx1"/>
                </a:solidFill>
              </a:defRPr>
            </a:lvl1pPr>
          </a:lstStyle>
          <a:p>
            <a:r>
              <a:rPr lang="en-US" dirty="0"/>
              <a:t>Presentation title goes here</a:t>
            </a:r>
            <a:endParaRPr dirty="0"/>
          </a:p>
        </p:txBody>
      </p:sp>
      <p:sp>
        <p:nvSpPr>
          <p:cNvPr id="3" name="Body Level One…">
            <a:extLst>
              <a:ext uri="{FF2B5EF4-FFF2-40B4-BE49-F238E27FC236}">
                <a16:creationId xmlns:a16="http://schemas.microsoft.com/office/drawing/2014/main" id="{E85EB7E3-66E7-4C3E-C462-786E50169239}"/>
              </a:ext>
            </a:extLst>
          </p:cNvPr>
          <p:cNvSpPr txBox="1">
            <a:spLocks noGrp="1"/>
          </p:cNvSpPr>
          <p:nvPr>
            <p:ph type="body" sz="quarter" idx="1" hasCustomPrompt="1"/>
          </p:nvPr>
        </p:nvSpPr>
        <p:spPr>
          <a:xfrm>
            <a:off x="631662"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pic>
        <p:nvPicPr>
          <p:cNvPr id="12" name="Picture 14">
            <a:extLst>
              <a:ext uri="{FF2B5EF4-FFF2-40B4-BE49-F238E27FC236}">
                <a16:creationId xmlns:a16="http://schemas.microsoft.com/office/drawing/2014/main" id="{D65BAB79-33B2-07A0-51FD-0FD046400BF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28146" y="5347442"/>
            <a:ext cx="535636" cy="535636"/>
          </a:xfrm>
          <a:prstGeom prst="ellipse">
            <a:avLst/>
          </a:prstGeom>
          <a:ln w="12700">
            <a:miter lim="400000"/>
          </a:ln>
        </p:spPr>
      </p:pic>
      <p:sp>
        <p:nvSpPr>
          <p:cNvPr id="20" name="Body Level One…">
            <a:extLst>
              <a:ext uri="{FF2B5EF4-FFF2-40B4-BE49-F238E27FC236}">
                <a16:creationId xmlns:a16="http://schemas.microsoft.com/office/drawing/2014/main" id="{B444B79B-506B-BAF3-F1FC-0545D8E4C84C}"/>
              </a:ext>
            </a:extLst>
          </p:cNvPr>
          <p:cNvSpPr txBox="1">
            <a:spLocks noGrp="1"/>
          </p:cNvSpPr>
          <p:nvPr>
            <p:ph type="body" sz="quarter" idx="11" hasCustomPrompt="1"/>
          </p:nvPr>
        </p:nvSpPr>
        <p:spPr>
          <a:xfrm>
            <a:off x="1283139"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Name</a:t>
            </a:r>
          </a:p>
        </p:txBody>
      </p:sp>
      <p:sp>
        <p:nvSpPr>
          <p:cNvPr id="21" name="Body Level One…">
            <a:extLst>
              <a:ext uri="{FF2B5EF4-FFF2-40B4-BE49-F238E27FC236}">
                <a16:creationId xmlns:a16="http://schemas.microsoft.com/office/drawing/2014/main" id="{BBE48C34-A19C-1CEB-C368-D9BE72B1BCDD}"/>
              </a:ext>
            </a:extLst>
          </p:cNvPr>
          <p:cNvSpPr txBox="1">
            <a:spLocks noGrp="1"/>
          </p:cNvSpPr>
          <p:nvPr>
            <p:ph type="body" sz="quarter" idx="12" hasCustomPrompt="1"/>
          </p:nvPr>
        </p:nvSpPr>
        <p:spPr>
          <a:xfrm>
            <a:off x="1283139"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Title</a:t>
            </a:r>
          </a:p>
        </p:txBody>
      </p:sp>
      <p:sp>
        <p:nvSpPr>
          <p:cNvPr id="23" name="Body Level One…">
            <a:extLst>
              <a:ext uri="{FF2B5EF4-FFF2-40B4-BE49-F238E27FC236}">
                <a16:creationId xmlns:a16="http://schemas.microsoft.com/office/drawing/2014/main" id="{C8549742-887F-AE11-E2E3-983DAF6AF803}"/>
              </a:ext>
            </a:extLst>
          </p:cNvPr>
          <p:cNvSpPr txBox="1">
            <a:spLocks noGrp="1"/>
          </p:cNvSpPr>
          <p:nvPr>
            <p:ph type="body" sz="quarter" idx="13" hasCustomPrompt="1"/>
          </p:nvPr>
        </p:nvSpPr>
        <p:spPr>
          <a:xfrm>
            <a:off x="628146" y="6858000"/>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alpha val="60000"/>
                  </a:schemeClr>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Presentation Date</a:t>
            </a:r>
          </a:p>
        </p:txBody>
      </p:sp>
      <p:sp>
        <p:nvSpPr>
          <p:cNvPr id="25" name="Picture Placeholder 24">
            <a:extLst>
              <a:ext uri="{FF2B5EF4-FFF2-40B4-BE49-F238E27FC236}">
                <a16:creationId xmlns:a16="http://schemas.microsoft.com/office/drawing/2014/main" id="{D73D9345-2F56-82B5-8DDF-B2C552B3CA11}"/>
              </a:ext>
            </a:extLst>
          </p:cNvPr>
          <p:cNvSpPr>
            <a:spLocks noGrp="1"/>
          </p:cNvSpPr>
          <p:nvPr>
            <p:ph type="pic" sz="quarter" idx="14"/>
          </p:nvPr>
        </p:nvSpPr>
        <p:spPr>
          <a:xfrm>
            <a:off x="628651" y="5346700"/>
            <a:ext cx="535516" cy="535517"/>
          </a:xfrm>
          <a:prstGeom prst="ellipse">
            <a:avLst/>
          </a:prstGeom>
          <a:solidFill>
            <a:schemeClr val="tx2"/>
          </a:solidFill>
          <a:ln w="9525">
            <a:solidFill>
              <a:schemeClr val="tx1"/>
            </a:solidFill>
          </a:ln>
        </p:spPr>
        <p:txBody>
          <a:bodyPr wrap="none">
            <a:noAutofit/>
          </a:bodyPr>
          <a:lstStyle>
            <a:lvl1pPr>
              <a:defRPr>
                <a:ln>
                  <a:noFill/>
                </a:ln>
                <a:noFill/>
              </a:defRPr>
            </a:lvl1pPr>
          </a:lstStyle>
          <a:p>
            <a:r>
              <a:rPr lang="en-US"/>
              <a:t>Click icon to add picture</a:t>
            </a:r>
            <a:endParaRPr lang="en-US" dirty="0"/>
          </a:p>
        </p:txBody>
      </p:sp>
      <p:sp>
        <p:nvSpPr>
          <p:cNvPr id="26" name="Body Level One…">
            <a:extLst>
              <a:ext uri="{FF2B5EF4-FFF2-40B4-BE49-F238E27FC236}">
                <a16:creationId xmlns:a16="http://schemas.microsoft.com/office/drawing/2014/main" id="{21469E3E-4402-3B40-5AE8-78D5B7BE7F6B}"/>
              </a:ext>
            </a:extLst>
          </p:cNvPr>
          <p:cNvSpPr txBox="1">
            <a:spLocks noGrp="1"/>
          </p:cNvSpPr>
          <p:nvPr>
            <p:ph type="body" sz="quarter" idx="15" hasCustomPrompt="1"/>
          </p:nvPr>
        </p:nvSpPr>
        <p:spPr>
          <a:xfrm>
            <a:off x="3943213"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Name</a:t>
            </a:r>
          </a:p>
        </p:txBody>
      </p:sp>
      <p:sp>
        <p:nvSpPr>
          <p:cNvPr id="27" name="Body Level One…">
            <a:extLst>
              <a:ext uri="{FF2B5EF4-FFF2-40B4-BE49-F238E27FC236}">
                <a16:creationId xmlns:a16="http://schemas.microsoft.com/office/drawing/2014/main" id="{E3D1D5D5-4AE1-2A18-1B8F-BBD4BC716246}"/>
              </a:ext>
            </a:extLst>
          </p:cNvPr>
          <p:cNvSpPr txBox="1">
            <a:spLocks noGrp="1"/>
          </p:cNvSpPr>
          <p:nvPr>
            <p:ph type="body" sz="quarter" idx="16" hasCustomPrompt="1"/>
          </p:nvPr>
        </p:nvSpPr>
        <p:spPr>
          <a:xfrm>
            <a:off x="3943213"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Title</a:t>
            </a:r>
          </a:p>
        </p:txBody>
      </p:sp>
      <p:sp>
        <p:nvSpPr>
          <p:cNvPr id="28" name="Picture Placeholder 24">
            <a:extLst>
              <a:ext uri="{FF2B5EF4-FFF2-40B4-BE49-F238E27FC236}">
                <a16:creationId xmlns:a16="http://schemas.microsoft.com/office/drawing/2014/main" id="{C6FF9433-4C1A-7F9B-98C5-050F4C289240}"/>
              </a:ext>
            </a:extLst>
          </p:cNvPr>
          <p:cNvSpPr>
            <a:spLocks noGrp="1"/>
          </p:cNvSpPr>
          <p:nvPr>
            <p:ph type="pic" sz="quarter" idx="17"/>
          </p:nvPr>
        </p:nvSpPr>
        <p:spPr>
          <a:xfrm>
            <a:off x="3288725" y="5346700"/>
            <a:ext cx="535516" cy="535517"/>
          </a:xfrm>
          <a:prstGeom prst="ellipse">
            <a:avLst/>
          </a:prstGeom>
          <a:solidFill>
            <a:schemeClr val="tx2"/>
          </a:solidFill>
          <a:ln w="9525">
            <a:solidFill>
              <a:schemeClr val="tx1"/>
            </a:solidFill>
          </a:ln>
        </p:spPr>
        <p:txBody>
          <a:bodyPr wrap="none">
            <a:noAutofit/>
          </a:bodyPr>
          <a:lstStyle>
            <a:lvl1pPr>
              <a:defRPr>
                <a:ln>
                  <a:noFill/>
                </a:ln>
                <a:noFill/>
              </a:defRPr>
            </a:lvl1pPr>
          </a:lstStyle>
          <a:p>
            <a:r>
              <a:rPr lang="en-US"/>
              <a:t>Click icon to add picture</a:t>
            </a:r>
            <a:endParaRPr lang="en-US" dirty="0"/>
          </a:p>
        </p:txBody>
      </p:sp>
      <p:pic>
        <p:nvPicPr>
          <p:cNvPr id="5" name="Picture 4" descr="A logo with blue text&#10;&#10;AI-generated content may be incorrect.">
            <a:extLst>
              <a:ext uri="{FF2B5EF4-FFF2-40B4-BE49-F238E27FC236}">
                <a16:creationId xmlns:a16="http://schemas.microsoft.com/office/drawing/2014/main" id="{0322ECCA-E6AB-56AF-B65E-CFA3C02979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146" y="401251"/>
            <a:ext cx="1565432" cy="708793"/>
          </a:xfrm>
          <a:prstGeom prst="rect">
            <a:avLst/>
          </a:prstGeom>
        </p:spPr>
      </p:pic>
      <p:pic>
        <p:nvPicPr>
          <p:cNvPr id="15" name="Picture 14" descr="A logo with blue text&#10;&#10;AI-generated content may be incorrect.">
            <a:extLst>
              <a:ext uri="{FF2B5EF4-FFF2-40B4-BE49-F238E27FC236}">
                <a16:creationId xmlns:a16="http://schemas.microsoft.com/office/drawing/2014/main" id="{FE329581-C15C-A8E8-A4CB-F6A14E236C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8146" y="401251"/>
            <a:ext cx="1565432" cy="708793"/>
          </a:xfrm>
          <a:prstGeom prst="rect">
            <a:avLst/>
          </a:prstGeom>
        </p:spPr>
      </p:pic>
      <p:sp>
        <p:nvSpPr>
          <p:cNvPr id="4" name="TextBox 3">
            <a:extLst>
              <a:ext uri="{FF2B5EF4-FFF2-40B4-BE49-F238E27FC236}">
                <a16:creationId xmlns:a16="http://schemas.microsoft.com/office/drawing/2014/main" id="{BEE633BA-5F12-2EFE-7716-DA6A20D54209}"/>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739489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 Dark Image Right">
    <p:bg>
      <p:bgRef idx="1001">
        <a:schemeClr val="bg1"/>
      </p:bgRef>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D07DD7D-D32C-EF19-6CFE-0F7825647C46}"/>
              </a:ext>
            </a:extLst>
          </p:cNvPr>
          <p:cNvSpPr>
            <a:spLocks noGrp="1"/>
          </p:cNvSpPr>
          <p:nvPr>
            <p:ph type="pic" sz="quarter" idx="10"/>
          </p:nvPr>
        </p:nvSpPr>
        <p:spPr>
          <a:xfrm>
            <a:off x="11189" y="0"/>
            <a:ext cx="5864620"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9" name="Title Text">
            <a:extLst>
              <a:ext uri="{FF2B5EF4-FFF2-40B4-BE49-F238E27FC236}">
                <a16:creationId xmlns:a16="http://schemas.microsoft.com/office/drawing/2014/main" id="{2845D368-AAFE-F8A6-6D53-ED598326A3B8}"/>
              </a:ext>
            </a:extLst>
          </p:cNvPr>
          <p:cNvSpPr txBox="1">
            <a:spLocks noGrp="1"/>
          </p:cNvSpPr>
          <p:nvPr>
            <p:ph type="title" hasCustomPrompt="1"/>
          </p:nvPr>
        </p:nvSpPr>
        <p:spPr>
          <a:xfrm>
            <a:off x="6548695" y="2332874"/>
            <a:ext cx="5016927" cy="2600413"/>
          </a:xfrm>
          <a:prstGeom prst="rect">
            <a:avLst/>
          </a:prstGeom>
        </p:spPr>
        <p:txBody>
          <a:bodyPr lIns="0" tIns="0" rIns="0" bIns="0" anchor="t" anchorCtr="0">
            <a:noAutofit/>
          </a:bodyPr>
          <a:lstStyle>
            <a:lvl1pPr>
              <a:defRPr sz="3600">
                <a:solidFill>
                  <a:schemeClr val="tx1"/>
                </a:solidFill>
                <a:latin typeface="+mj-lt"/>
              </a:defRPr>
            </a:lvl1pPr>
          </a:lstStyle>
          <a:p>
            <a:r>
              <a:rPr lang="en-US" dirty="0"/>
              <a:t>Presentation title goes here</a:t>
            </a:r>
            <a:endParaRPr dirty="0"/>
          </a:p>
        </p:txBody>
      </p:sp>
      <p:sp>
        <p:nvSpPr>
          <p:cNvPr id="10" name="Body Level One…">
            <a:extLst>
              <a:ext uri="{FF2B5EF4-FFF2-40B4-BE49-F238E27FC236}">
                <a16:creationId xmlns:a16="http://schemas.microsoft.com/office/drawing/2014/main" id="{8D1A6E2A-F24A-5B57-D6F2-BC0CDD201F1A}"/>
              </a:ext>
            </a:extLst>
          </p:cNvPr>
          <p:cNvSpPr txBox="1">
            <a:spLocks noGrp="1"/>
          </p:cNvSpPr>
          <p:nvPr>
            <p:ph type="body" sz="quarter" idx="11" hasCustomPrompt="1"/>
          </p:nvPr>
        </p:nvSpPr>
        <p:spPr>
          <a:xfrm>
            <a:off x="6548695"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pic>
        <p:nvPicPr>
          <p:cNvPr id="11" name="Picture 14">
            <a:extLst>
              <a:ext uri="{FF2B5EF4-FFF2-40B4-BE49-F238E27FC236}">
                <a16:creationId xmlns:a16="http://schemas.microsoft.com/office/drawing/2014/main" id="{4246B072-4DAA-E70D-19A3-CE4F4A58CAF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48695" y="5347442"/>
            <a:ext cx="535636" cy="535636"/>
          </a:xfrm>
          <a:prstGeom prst="ellipse">
            <a:avLst/>
          </a:prstGeom>
          <a:ln w="12700">
            <a:miter lim="400000"/>
          </a:ln>
        </p:spPr>
      </p:pic>
      <p:sp>
        <p:nvSpPr>
          <p:cNvPr id="12" name="Body Level One…">
            <a:extLst>
              <a:ext uri="{FF2B5EF4-FFF2-40B4-BE49-F238E27FC236}">
                <a16:creationId xmlns:a16="http://schemas.microsoft.com/office/drawing/2014/main" id="{7F28152B-85BE-18E0-B951-0A174EC396E3}"/>
              </a:ext>
            </a:extLst>
          </p:cNvPr>
          <p:cNvSpPr txBox="1">
            <a:spLocks noGrp="1"/>
          </p:cNvSpPr>
          <p:nvPr>
            <p:ph type="body" sz="quarter" idx="12" hasCustomPrompt="1"/>
          </p:nvPr>
        </p:nvSpPr>
        <p:spPr>
          <a:xfrm>
            <a:off x="7203689"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Name</a:t>
            </a:r>
          </a:p>
        </p:txBody>
      </p:sp>
      <p:sp>
        <p:nvSpPr>
          <p:cNvPr id="13" name="Body Level One…">
            <a:extLst>
              <a:ext uri="{FF2B5EF4-FFF2-40B4-BE49-F238E27FC236}">
                <a16:creationId xmlns:a16="http://schemas.microsoft.com/office/drawing/2014/main" id="{EF99EB42-3B68-C546-D450-2C40175D20CF}"/>
              </a:ext>
            </a:extLst>
          </p:cNvPr>
          <p:cNvSpPr txBox="1">
            <a:spLocks noGrp="1"/>
          </p:cNvSpPr>
          <p:nvPr>
            <p:ph type="body" sz="quarter" idx="13" hasCustomPrompt="1"/>
          </p:nvPr>
        </p:nvSpPr>
        <p:spPr>
          <a:xfrm>
            <a:off x="7203689"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Title</a:t>
            </a:r>
          </a:p>
        </p:txBody>
      </p:sp>
      <p:sp>
        <p:nvSpPr>
          <p:cNvPr id="15" name="Body Level One…">
            <a:extLst>
              <a:ext uri="{FF2B5EF4-FFF2-40B4-BE49-F238E27FC236}">
                <a16:creationId xmlns:a16="http://schemas.microsoft.com/office/drawing/2014/main" id="{D1CF3B9E-5B0E-7A96-B24A-67972A4B2928}"/>
              </a:ext>
            </a:extLst>
          </p:cNvPr>
          <p:cNvSpPr txBox="1">
            <a:spLocks noGrp="1"/>
          </p:cNvSpPr>
          <p:nvPr>
            <p:ph type="body" sz="quarter" idx="14" hasCustomPrompt="1"/>
          </p:nvPr>
        </p:nvSpPr>
        <p:spPr>
          <a:xfrm>
            <a:off x="6552477" y="6156117"/>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Presentation Date</a:t>
            </a:r>
          </a:p>
        </p:txBody>
      </p:sp>
      <p:sp>
        <p:nvSpPr>
          <p:cNvPr id="16" name="Picture Placeholder 24">
            <a:extLst>
              <a:ext uri="{FF2B5EF4-FFF2-40B4-BE49-F238E27FC236}">
                <a16:creationId xmlns:a16="http://schemas.microsoft.com/office/drawing/2014/main" id="{54C8F17F-65C4-526E-2756-848F03E78AC0}"/>
              </a:ext>
            </a:extLst>
          </p:cNvPr>
          <p:cNvSpPr>
            <a:spLocks noGrp="1"/>
          </p:cNvSpPr>
          <p:nvPr>
            <p:ph type="pic" sz="quarter" idx="15"/>
          </p:nvPr>
        </p:nvSpPr>
        <p:spPr>
          <a:xfrm>
            <a:off x="6549201" y="5346700"/>
            <a:ext cx="535516" cy="535517"/>
          </a:xfrm>
          <a:prstGeom prst="ellipse">
            <a:avLst/>
          </a:prstGeom>
          <a:solidFill>
            <a:schemeClr val="tx2"/>
          </a:solidFill>
          <a:ln w="9525">
            <a:solidFill>
              <a:schemeClr val="bg1"/>
            </a:solidFill>
          </a:ln>
        </p:spPr>
        <p:txBody>
          <a:bodyPr wrap="none">
            <a:noAutofit/>
          </a:bodyPr>
          <a:lstStyle>
            <a:lvl1pPr>
              <a:defRPr>
                <a:noFill/>
              </a:defRPr>
            </a:lvl1pPr>
          </a:lstStyle>
          <a:p>
            <a:r>
              <a:rPr lang="en-US"/>
              <a:t>Click icon to add picture</a:t>
            </a:r>
          </a:p>
        </p:txBody>
      </p:sp>
      <p:sp>
        <p:nvSpPr>
          <p:cNvPr id="17" name="Body Level One…">
            <a:extLst>
              <a:ext uri="{FF2B5EF4-FFF2-40B4-BE49-F238E27FC236}">
                <a16:creationId xmlns:a16="http://schemas.microsoft.com/office/drawing/2014/main" id="{DA029B41-43E4-6F82-D4B7-D6E81B4542D0}"/>
              </a:ext>
            </a:extLst>
          </p:cNvPr>
          <p:cNvSpPr txBox="1">
            <a:spLocks noGrp="1"/>
          </p:cNvSpPr>
          <p:nvPr>
            <p:ph type="body" sz="quarter" idx="16" hasCustomPrompt="1"/>
          </p:nvPr>
        </p:nvSpPr>
        <p:spPr>
          <a:xfrm>
            <a:off x="9863762"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Name</a:t>
            </a:r>
          </a:p>
        </p:txBody>
      </p:sp>
      <p:sp>
        <p:nvSpPr>
          <p:cNvPr id="18" name="Body Level One…">
            <a:extLst>
              <a:ext uri="{FF2B5EF4-FFF2-40B4-BE49-F238E27FC236}">
                <a16:creationId xmlns:a16="http://schemas.microsoft.com/office/drawing/2014/main" id="{3C61B5A8-658E-479C-2374-088EEDA38B35}"/>
              </a:ext>
            </a:extLst>
          </p:cNvPr>
          <p:cNvSpPr txBox="1">
            <a:spLocks noGrp="1"/>
          </p:cNvSpPr>
          <p:nvPr>
            <p:ph type="body" sz="quarter" idx="17" hasCustomPrompt="1"/>
          </p:nvPr>
        </p:nvSpPr>
        <p:spPr>
          <a:xfrm>
            <a:off x="9863762"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Presenter Title</a:t>
            </a:r>
          </a:p>
        </p:txBody>
      </p:sp>
      <p:sp>
        <p:nvSpPr>
          <p:cNvPr id="19" name="Picture Placeholder 24">
            <a:extLst>
              <a:ext uri="{FF2B5EF4-FFF2-40B4-BE49-F238E27FC236}">
                <a16:creationId xmlns:a16="http://schemas.microsoft.com/office/drawing/2014/main" id="{431369CA-874A-3B49-C703-E76BF2C0DAD1}"/>
              </a:ext>
            </a:extLst>
          </p:cNvPr>
          <p:cNvSpPr>
            <a:spLocks noGrp="1"/>
          </p:cNvSpPr>
          <p:nvPr>
            <p:ph type="pic" sz="quarter" idx="18"/>
          </p:nvPr>
        </p:nvSpPr>
        <p:spPr>
          <a:xfrm>
            <a:off x="9209274" y="5346700"/>
            <a:ext cx="535516" cy="535517"/>
          </a:xfrm>
          <a:prstGeom prst="ellipse">
            <a:avLst/>
          </a:prstGeom>
          <a:solidFill>
            <a:schemeClr val="tx2"/>
          </a:solidFill>
          <a:ln w="9525">
            <a:solidFill>
              <a:schemeClr val="bg1"/>
            </a:solidFill>
          </a:ln>
        </p:spPr>
        <p:txBody>
          <a:bodyPr wrap="none">
            <a:noAutofit/>
          </a:bodyPr>
          <a:lstStyle>
            <a:lvl1pPr>
              <a:defRPr>
                <a:noFill/>
              </a:defRPr>
            </a:lvl1pPr>
          </a:lstStyle>
          <a:p>
            <a:r>
              <a:rPr lang="en-US"/>
              <a:t>Click icon to add picture</a:t>
            </a:r>
          </a:p>
        </p:txBody>
      </p:sp>
      <p:pic>
        <p:nvPicPr>
          <p:cNvPr id="2" name="Picture 1" descr="A logo with blue text&#10;&#10;AI-generated content may be incorrect.">
            <a:extLst>
              <a:ext uri="{FF2B5EF4-FFF2-40B4-BE49-F238E27FC236}">
                <a16:creationId xmlns:a16="http://schemas.microsoft.com/office/drawing/2014/main" id="{9B5FE5BA-AD9B-0688-8B93-D010305E69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0188" y="401251"/>
            <a:ext cx="1565432" cy="708793"/>
          </a:xfrm>
          <a:prstGeom prst="rect">
            <a:avLst/>
          </a:prstGeom>
        </p:spPr>
      </p:pic>
      <p:pic>
        <p:nvPicPr>
          <p:cNvPr id="3" name="Picture 2" descr="A logo with blue text&#10;&#10;AI-generated content may be incorrect.">
            <a:extLst>
              <a:ext uri="{FF2B5EF4-FFF2-40B4-BE49-F238E27FC236}">
                <a16:creationId xmlns:a16="http://schemas.microsoft.com/office/drawing/2014/main" id="{C7E1047C-F96B-13B6-D911-51417D3A643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00188" y="401251"/>
            <a:ext cx="1565432" cy="708793"/>
          </a:xfrm>
          <a:prstGeom prst="rect">
            <a:avLst/>
          </a:prstGeom>
        </p:spPr>
      </p:pic>
      <p:sp>
        <p:nvSpPr>
          <p:cNvPr id="5" name="TextBox 4">
            <a:extLst>
              <a:ext uri="{FF2B5EF4-FFF2-40B4-BE49-F238E27FC236}">
                <a16:creationId xmlns:a16="http://schemas.microsoft.com/office/drawing/2014/main" id="{88F122B2-3879-0947-ED66-AAAF87EF3FE8}"/>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246694290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White: Centered Title, Subheadline">
    <p:bg>
      <p:bgRef idx="1001">
        <a:schemeClr val="bg1"/>
      </p:bgRef>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BE3480B1-F7A0-874C-8C99-8DA728563FC2}"/>
              </a:ext>
            </a:extLst>
          </p:cNvPr>
          <p:cNvSpPr txBox="1">
            <a:spLocks noGrp="1"/>
          </p:cNvSpPr>
          <p:nvPr>
            <p:ph type="title" hasCustomPrompt="1"/>
          </p:nvPr>
        </p:nvSpPr>
        <p:spPr>
          <a:xfrm>
            <a:off x="1057983" y="2946961"/>
            <a:ext cx="10076032" cy="2166083"/>
          </a:xfrm>
          <a:prstGeom prst="rect">
            <a:avLst/>
          </a:prstGeom>
        </p:spPr>
        <p:txBody>
          <a:bodyPr lIns="0" tIns="0" rIns="0" bIns="0" anchor="t" anchorCtr="0">
            <a:noAutofit/>
          </a:bodyPr>
          <a:lstStyle>
            <a:lvl1pPr algn="ctr">
              <a:defRPr sz="5333">
                <a:solidFill>
                  <a:schemeClr val="tx1"/>
                </a:solidFill>
                <a:latin typeface="+mj-lt"/>
              </a:defRPr>
            </a:lvl1pPr>
          </a:lstStyle>
          <a:p>
            <a:r>
              <a:rPr dirty="0"/>
              <a:t>Title Text</a:t>
            </a:r>
          </a:p>
        </p:txBody>
      </p:sp>
      <p:sp>
        <p:nvSpPr>
          <p:cNvPr id="7" name="Body Level One…">
            <a:extLst>
              <a:ext uri="{FF2B5EF4-FFF2-40B4-BE49-F238E27FC236}">
                <a16:creationId xmlns:a16="http://schemas.microsoft.com/office/drawing/2014/main" id="{B4355756-B00E-744B-AA1F-19EBC5BB70E8}"/>
              </a:ext>
            </a:extLst>
          </p:cNvPr>
          <p:cNvSpPr txBox="1">
            <a:spLocks noGrp="1"/>
          </p:cNvSpPr>
          <p:nvPr>
            <p:ph type="body" sz="quarter" idx="1" hasCustomPrompt="1"/>
          </p:nvPr>
        </p:nvSpPr>
        <p:spPr>
          <a:xfrm>
            <a:off x="1057983" y="2271972"/>
            <a:ext cx="10076031" cy="476028"/>
          </a:xfrm>
          <a:prstGeom prst="rect">
            <a:avLst/>
          </a:prstGeom>
          <a:ln w="12700">
            <a:miter lim="400000"/>
          </a:ln>
        </p:spPr>
        <p:txBody>
          <a:bodyPr wrap="square" lIns="0" tIns="0" rIns="0" bIns="0">
            <a:spAutoFit/>
          </a:bodyPr>
          <a:lstStyle>
            <a:lvl1pPr marL="0" indent="0">
              <a:buNone/>
              <a:defRPr lang="en-US">
                <a:latin typeface="+mn-lt"/>
              </a:defRPr>
            </a:lvl1pPr>
          </a:lstStyle>
          <a:p>
            <a:pPr lvl="0" algn="ctr">
              <a:buClr>
                <a:schemeClr val="tx1"/>
              </a:buClr>
            </a:pPr>
            <a:r>
              <a:rPr lang="en-US" dirty="0"/>
              <a:t>Secondary Headline</a:t>
            </a:r>
          </a:p>
        </p:txBody>
      </p:sp>
    </p:spTree>
    <p:extLst>
      <p:ext uri="{BB962C8B-B14F-4D97-AF65-F5344CB8AC3E}">
        <p14:creationId xmlns:p14="http://schemas.microsoft.com/office/powerpoint/2010/main" val="358102776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Centered Title, Subheadline, Banner Image">
    <p:bg>
      <p:bgRef idx="1001">
        <a:schemeClr val="bg1"/>
      </p:bgRef>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BE3480B1-F7A0-874C-8C99-8DA728563FC2}"/>
              </a:ext>
            </a:extLst>
          </p:cNvPr>
          <p:cNvSpPr txBox="1">
            <a:spLocks noGrp="1"/>
          </p:cNvSpPr>
          <p:nvPr>
            <p:ph type="title" hasCustomPrompt="1"/>
          </p:nvPr>
        </p:nvSpPr>
        <p:spPr>
          <a:xfrm>
            <a:off x="1057983" y="3953640"/>
            <a:ext cx="10076032" cy="2166083"/>
          </a:xfrm>
          <a:prstGeom prst="rect">
            <a:avLst/>
          </a:prstGeom>
        </p:spPr>
        <p:txBody>
          <a:bodyPr lIns="0" tIns="0" rIns="0" bIns="0" anchor="t" anchorCtr="0">
            <a:noAutofit/>
          </a:bodyPr>
          <a:lstStyle>
            <a:lvl1pPr algn="ctr">
              <a:defRPr sz="5333">
                <a:solidFill>
                  <a:schemeClr val="tx1"/>
                </a:solidFill>
                <a:latin typeface="+mj-lt"/>
              </a:defRPr>
            </a:lvl1pPr>
          </a:lstStyle>
          <a:p>
            <a:r>
              <a:rPr dirty="0"/>
              <a:t>Title Text</a:t>
            </a:r>
          </a:p>
        </p:txBody>
      </p:sp>
      <p:sp>
        <p:nvSpPr>
          <p:cNvPr id="7" name="Body Level One…">
            <a:extLst>
              <a:ext uri="{FF2B5EF4-FFF2-40B4-BE49-F238E27FC236}">
                <a16:creationId xmlns:a16="http://schemas.microsoft.com/office/drawing/2014/main" id="{B4355756-B00E-744B-AA1F-19EBC5BB70E8}"/>
              </a:ext>
            </a:extLst>
          </p:cNvPr>
          <p:cNvSpPr txBox="1">
            <a:spLocks noGrp="1"/>
          </p:cNvSpPr>
          <p:nvPr>
            <p:ph type="body" sz="quarter" idx="1" hasCustomPrompt="1"/>
          </p:nvPr>
        </p:nvSpPr>
        <p:spPr>
          <a:xfrm>
            <a:off x="1057983" y="3278651"/>
            <a:ext cx="10076031" cy="353943"/>
          </a:xfrm>
          <a:prstGeom prst="rect">
            <a:avLst/>
          </a:prstGeom>
          <a:ln w="12700">
            <a:miter lim="400000"/>
          </a:ln>
        </p:spPr>
        <p:txBody>
          <a:bodyPr wrap="square" lIns="0" tIns="0" rIns="0" bIns="0">
            <a:spAutoFit/>
          </a:bodyPr>
          <a:lstStyle>
            <a:lvl1pPr marL="0" indent="0">
              <a:buNone/>
              <a:defRPr lang="en-US" dirty="0">
                <a:solidFill>
                  <a:schemeClr val="tx2"/>
                </a:solidFill>
                <a:latin typeface="+mn-lt"/>
              </a:defRPr>
            </a:lvl1pPr>
          </a:lstStyle>
          <a:p>
            <a:pPr lvl="0" algn="ctr">
              <a:buClr>
                <a:schemeClr val="tx1"/>
              </a:buClr>
            </a:pPr>
            <a:r>
              <a:rPr lang="en-US" dirty="0"/>
              <a:t>Secondary Headline</a:t>
            </a:r>
          </a:p>
        </p:txBody>
      </p:sp>
      <p:sp>
        <p:nvSpPr>
          <p:cNvPr id="3" name="Picture Placeholder 13">
            <a:extLst>
              <a:ext uri="{FF2B5EF4-FFF2-40B4-BE49-F238E27FC236}">
                <a16:creationId xmlns:a16="http://schemas.microsoft.com/office/drawing/2014/main" id="{992FF596-7E60-2CC1-F3AE-14592C6EA380}"/>
              </a:ext>
            </a:extLst>
          </p:cNvPr>
          <p:cNvSpPr>
            <a:spLocks noGrp="1"/>
          </p:cNvSpPr>
          <p:nvPr>
            <p:ph type="pic" sz="quarter" idx="10"/>
          </p:nvPr>
        </p:nvSpPr>
        <p:spPr>
          <a:xfrm>
            <a:off x="11189" y="1"/>
            <a:ext cx="12180812" cy="2539068"/>
          </a:xfrm>
          <a:solidFill>
            <a:schemeClr val="tx2"/>
          </a:solidFill>
        </p:spPr>
        <p:txBody>
          <a:bodyPr/>
          <a:lstStyle>
            <a:lvl1pPr>
              <a:defRPr>
                <a:solidFill>
                  <a:schemeClr val="tx1">
                    <a:alpha val="0"/>
                  </a:schemeClr>
                </a:solidFill>
              </a:defRPr>
            </a:lvl1pPr>
          </a:lstStyle>
          <a:p>
            <a:r>
              <a:rPr lang="en-US"/>
              <a:t>Click icon to add picture</a:t>
            </a:r>
            <a:endParaRPr lang="en-US" dirty="0"/>
          </a:p>
        </p:txBody>
      </p:sp>
    </p:spTree>
    <p:extLst>
      <p:ext uri="{BB962C8B-B14F-4D97-AF65-F5344CB8AC3E}">
        <p14:creationId xmlns:p14="http://schemas.microsoft.com/office/powerpoint/2010/main" val="311744821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 Image Right">
    <p:bg>
      <p:bgRef idx="1001">
        <a:schemeClr val="bg1"/>
      </p:bgRef>
    </p:bg>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7" name="Google Shape;947;p126">
            <a:extLst>
              <a:ext uri="{FF2B5EF4-FFF2-40B4-BE49-F238E27FC236}">
                <a16:creationId xmlns:a16="http://schemas.microsoft.com/office/drawing/2014/main" id="{DA4A1E0F-B960-3B5D-D565-9F3937E37D64}"/>
              </a:ext>
            </a:extLst>
          </p:cNvPr>
          <p:cNvSpPr txBox="1"/>
          <p:nvPr/>
        </p:nvSpPr>
        <p:spPr>
          <a:xfrm>
            <a:off x="812313" y="862937"/>
            <a:ext cx="599969" cy="97295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2000">
                <a:solidFill>
                  <a:srgbClr val="FFFFFF"/>
                </a:solidFill>
                <a:latin typeface="Montserrat Light"/>
                <a:ea typeface="Montserrat Light"/>
                <a:cs typeface="Montserrat Light"/>
                <a:sym typeface="Montserrat Light"/>
              </a:defRPr>
            </a:lvl1pPr>
          </a:lstStyle>
          <a:p>
            <a:pPr>
              <a:lnSpc>
                <a:spcPts val="7333"/>
              </a:lnSpc>
            </a:pPr>
            <a:r>
              <a:rPr lang="en-US" sz="8000" b="0" i="0" dirty="0">
                <a:solidFill>
                  <a:schemeClr val="accent1"/>
                </a:solidFill>
                <a:latin typeface="+mn-lt"/>
              </a:rPr>
              <a:t>“</a:t>
            </a:r>
            <a:endParaRPr sz="8000" b="0" i="0" dirty="0">
              <a:solidFill>
                <a:schemeClr val="accent1"/>
              </a:solidFill>
              <a:latin typeface="+mn-lt"/>
            </a:endParaRPr>
          </a:p>
        </p:txBody>
      </p:sp>
      <p:cxnSp>
        <p:nvCxnSpPr>
          <p:cNvPr id="8" name="Straight Connector 7">
            <a:extLst>
              <a:ext uri="{FF2B5EF4-FFF2-40B4-BE49-F238E27FC236}">
                <a16:creationId xmlns:a16="http://schemas.microsoft.com/office/drawing/2014/main" id="{064B6066-79CE-CB36-E745-FA623AF82310}"/>
              </a:ext>
            </a:extLst>
          </p:cNvPr>
          <p:cNvCxnSpPr/>
          <p:nvPr/>
        </p:nvCxnSpPr>
        <p:spPr>
          <a:xfrm>
            <a:off x="812312" y="5055905"/>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Body Level One…">
            <a:extLst>
              <a:ext uri="{FF2B5EF4-FFF2-40B4-BE49-F238E27FC236}">
                <a16:creationId xmlns:a16="http://schemas.microsoft.com/office/drawing/2014/main" id="{CE99A8C0-14C1-6F76-9A47-D84FBD2C5E69}"/>
              </a:ext>
            </a:extLst>
          </p:cNvPr>
          <p:cNvSpPr txBox="1">
            <a:spLocks noGrp="1"/>
          </p:cNvSpPr>
          <p:nvPr>
            <p:ph type="body" sz="quarter" idx="11" hasCustomPrompt="1"/>
          </p:nvPr>
        </p:nvSpPr>
        <p:spPr>
          <a:xfrm>
            <a:off x="812313" y="5667384"/>
            <a:ext cx="6063933" cy="255883"/>
          </a:xfrm>
          <a:prstGeom prst="rect">
            <a:avLst/>
          </a:prstGeom>
        </p:spPr>
        <p:txBody>
          <a:bodyPr lIns="0" tIns="0" rIns="0" bIns="0" anchor="t">
            <a:spAutoFit/>
          </a:bodyPr>
          <a:lstStyle>
            <a:lvl1pPr marL="0" indent="0" algn="l">
              <a:lnSpc>
                <a:spcPct val="100000"/>
              </a:lnSpc>
              <a:spcBef>
                <a:spcPts val="0"/>
              </a:spcBef>
              <a:buClrTx/>
              <a:buSzTx/>
              <a:buFontTx/>
              <a:buNone/>
              <a:defRPr sz="16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1" name="Body Level One…">
            <a:extLst>
              <a:ext uri="{FF2B5EF4-FFF2-40B4-BE49-F238E27FC236}">
                <a16:creationId xmlns:a16="http://schemas.microsoft.com/office/drawing/2014/main" id="{7B1312DB-1552-70BD-8721-B0687BA14D04}"/>
              </a:ext>
            </a:extLst>
          </p:cNvPr>
          <p:cNvSpPr txBox="1">
            <a:spLocks noGrp="1"/>
          </p:cNvSpPr>
          <p:nvPr>
            <p:ph type="body" sz="quarter" idx="12" hasCustomPrompt="1"/>
          </p:nvPr>
        </p:nvSpPr>
        <p:spPr>
          <a:xfrm>
            <a:off x="812313" y="5304919"/>
            <a:ext cx="6063933" cy="287259"/>
          </a:xfrm>
          <a:prstGeom prst="rect">
            <a:avLst/>
          </a:prstGeom>
        </p:spPr>
        <p:txBody>
          <a:bodyPr lIns="0" tIns="0" rIns="0" bIns="0" anchor="t">
            <a:spAutoFit/>
          </a:bodyPr>
          <a:lstStyle>
            <a:lvl1pPr marL="0" indent="0" algn="l">
              <a:lnSpc>
                <a:spcPct val="100000"/>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2" name="Title Text">
            <a:extLst>
              <a:ext uri="{FF2B5EF4-FFF2-40B4-BE49-F238E27FC236}">
                <a16:creationId xmlns:a16="http://schemas.microsoft.com/office/drawing/2014/main" id="{64AA8980-14E5-5EF5-DE65-B8BCD34910AC}"/>
              </a:ext>
            </a:extLst>
          </p:cNvPr>
          <p:cNvSpPr txBox="1">
            <a:spLocks noGrp="1"/>
          </p:cNvSpPr>
          <p:nvPr>
            <p:ph type="title" hasCustomPrompt="1"/>
          </p:nvPr>
        </p:nvSpPr>
        <p:spPr>
          <a:xfrm>
            <a:off x="812312" y="1426597"/>
            <a:ext cx="6063933" cy="1643335"/>
          </a:xfrm>
          <a:prstGeom prst="rect">
            <a:avLst/>
          </a:prstGeom>
        </p:spPr>
        <p:txBody>
          <a:bodyPr anchor="t">
            <a:spAutoFit/>
          </a:bodyPr>
          <a:lstStyle>
            <a:lvl1pPr algn="l">
              <a:defRPr sz="3733">
                <a:solidFill>
                  <a:schemeClr val="tx1"/>
                </a:solidFill>
                <a:latin typeface="+mj-lt"/>
              </a:defRPr>
            </a:lvl1pPr>
          </a:lstStyle>
          <a:p>
            <a:r>
              <a:rPr lang="en-US" dirty="0"/>
              <a:t>Large pull quote goes here and wraps to multiple lines.</a:t>
            </a:r>
          </a:p>
        </p:txBody>
      </p:sp>
    </p:spTree>
    <p:extLst>
      <p:ext uri="{BB962C8B-B14F-4D97-AF65-F5344CB8AC3E}">
        <p14:creationId xmlns:p14="http://schemas.microsoft.com/office/powerpoint/2010/main" val="142836209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ver A (Dark)">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95A9FF-A974-09C1-DAA5-EB886F223CE8}"/>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488951" y="3976925"/>
            <a:ext cx="7353300" cy="424732"/>
          </a:xfrm>
        </p:spPr>
        <p:txBody>
          <a:bodyPr>
            <a:spAutoFit/>
          </a:bodyPr>
          <a:lstStyle>
            <a:lvl1pPr marL="0" indent="0" algn="l">
              <a:lnSpc>
                <a:spcPct val="90000"/>
              </a:lnSpc>
              <a:buNone/>
              <a:defRPr sz="2400">
                <a:solidFill>
                  <a:schemeClr val="bg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subtitle</a:t>
            </a:r>
          </a:p>
        </p:txBody>
      </p:sp>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488949" y="5670849"/>
            <a:ext cx="5120643" cy="478849"/>
          </a:xfrm>
        </p:spPr>
        <p:txBody>
          <a:bodyPr wrap="square">
            <a:spAutoFit/>
          </a:bodyPr>
          <a:lstStyle>
            <a:lvl1pPr marL="0" indent="0">
              <a:buNone/>
              <a:defRPr sz="1867">
                <a:solidFill>
                  <a:schemeClr val="bg1"/>
                </a:solidFill>
                <a:latin typeface="+mn-lt"/>
              </a:defRPr>
            </a:lvl1pPr>
          </a:lstStyle>
          <a:p>
            <a:pPr lvl="0"/>
            <a:r>
              <a:rPr lang="en-US" dirty="0"/>
              <a:t>Presenter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488949" y="5955099"/>
            <a:ext cx="5120643" cy="225703"/>
          </a:xfrm>
        </p:spPr>
        <p:txBody>
          <a:bodyPr wrap="square">
            <a:spAutoFit/>
          </a:bodyPr>
          <a:lstStyle>
            <a:lvl1pPr marL="0" indent="0">
              <a:buNone/>
              <a:defRPr sz="1467">
                <a:solidFill>
                  <a:schemeClr val="bg1"/>
                </a:solidFill>
              </a:defRPr>
            </a:lvl1pPr>
          </a:lstStyle>
          <a:p>
            <a:pPr lvl="0"/>
            <a:r>
              <a:rPr lang="en-US"/>
              <a:t>Presenter Title | @socialmedia</a:t>
            </a:r>
          </a:p>
        </p:txBody>
      </p:sp>
      <p:sp>
        <p:nvSpPr>
          <p:cNvPr id="11" name="Title 3">
            <a:extLst>
              <a:ext uri="{FF2B5EF4-FFF2-40B4-BE49-F238E27FC236}">
                <a16:creationId xmlns:a16="http://schemas.microsoft.com/office/drawing/2014/main" id="{64006909-5EF8-413D-A854-0D96E076FE17}"/>
              </a:ext>
            </a:extLst>
          </p:cNvPr>
          <p:cNvSpPr>
            <a:spLocks noGrp="1"/>
          </p:cNvSpPr>
          <p:nvPr>
            <p:ph type="title" hasCustomPrompt="1"/>
          </p:nvPr>
        </p:nvSpPr>
        <p:spPr>
          <a:xfrm>
            <a:off x="491321" y="1577983"/>
            <a:ext cx="8316383" cy="2236509"/>
          </a:xfrm>
        </p:spPr>
        <p:txBody>
          <a:bodyPr anchor="b"/>
          <a:lstStyle>
            <a:lvl1pPr>
              <a:defRPr sz="5333">
                <a:solidFill>
                  <a:schemeClr val="bg1"/>
                </a:solidFill>
                <a:latin typeface="+mj-lt"/>
              </a:defRPr>
            </a:lvl1pPr>
          </a:lstStyle>
          <a:p>
            <a:r>
              <a:rPr lang="en-US" dirty="0"/>
              <a:t>Presentation title </a:t>
            </a:r>
            <a:br>
              <a:rPr lang="en-US" dirty="0"/>
            </a:br>
            <a:r>
              <a:rPr lang="en-US" dirty="0"/>
              <a:t>extends to two </a:t>
            </a:r>
            <a:br>
              <a:rPr lang="en-US" dirty="0"/>
            </a:br>
            <a:r>
              <a:rPr lang="en-US" dirty="0"/>
              <a:t>or more lines</a:t>
            </a:r>
          </a:p>
        </p:txBody>
      </p:sp>
      <p:pic>
        <p:nvPicPr>
          <p:cNvPr id="7" name="Picture 6">
            <a:extLst>
              <a:ext uri="{FF2B5EF4-FFF2-40B4-BE49-F238E27FC236}">
                <a16:creationId xmlns:a16="http://schemas.microsoft.com/office/drawing/2014/main" id="{C1077712-738C-786A-8333-7B4B5B6565D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64240" y="6309360"/>
            <a:ext cx="914399" cy="415470"/>
          </a:xfrm>
          <a:prstGeom prst="rect">
            <a:avLst/>
          </a:prstGeom>
        </p:spPr>
      </p:pic>
      <p:sp>
        <p:nvSpPr>
          <p:cNvPr id="2" name="TextBox 1">
            <a:extLst>
              <a:ext uri="{FF2B5EF4-FFF2-40B4-BE49-F238E27FC236}">
                <a16:creationId xmlns:a16="http://schemas.microsoft.com/office/drawing/2014/main" id="{A3CCF99D-1C7D-5861-A5BA-4ACCA7709021}"/>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3589260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B6C9B78-ED7A-C8F9-3B5F-DF7845F5091C}"/>
              </a:ext>
            </a:extLst>
          </p:cNvPr>
          <p:cNvSpPr>
            <a:spLocks noGrp="1"/>
          </p:cNvSpPr>
          <p:nvPr>
            <p:ph type="title" hasCustomPrompt="1"/>
          </p:nvPr>
        </p:nvSpPr>
        <p:spPr>
          <a:xfrm>
            <a:off x="304800" y="271"/>
            <a:ext cx="11582400" cy="914400"/>
          </a:xfrm>
        </p:spPr>
        <p:txBody>
          <a:bodyPr/>
          <a:lstStyle>
            <a:lvl1pPr>
              <a:defRPr cap="none" baseline="0"/>
            </a:lvl1pPr>
          </a:lstStyle>
          <a:p>
            <a:r>
              <a:rPr lang="en-US" dirty="0"/>
              <a:t>Click to edit master title style</a:t>
            </a:r>
          </a:p>
        </p:txBody>
      </p:sp>
    </p:spTree>
    <p:extLst>
      <p:ext uri="{BB962C8B-B14F-4D97-AF65-F5344CB8AC3E}">
        <p14:creationId xmlns:p14="http://schemas.microsoft.com/office/powerpoint/2010/main" val="3817908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0327F50-180D-42EC-AEF7-4A84A9D72E61}"/>
              </a:ext>
            </a:extLst>
          </p:cNvPr>
          <p:cNvSpPr>
            <a:spLocks noGrp="1"/>
          </p:cNvSpPr>
          <p:nvPr>
            <p:ph idx="1"/>
          </p:nvPr>
        </p:nvSpPr>
        <p:spPr>
          <a:xfrm>
            <a:off x="304253" y="1188720"/>
            <a:ext cx="11582400" cy="5052282"/>
          </a:xfrm>
          <a:prstGeom prst="rect">
            <a:avLst/>
          </a:prstGeom>
        </p:spPr>
        <p:txBody>
          <a:bodyPr vert="horz" lIns="0" tIns="45720" rIns="0" bIns="45720" rtlCol="0">
            <a:normAutofit/>
          </a:bodyPr>
          <a:lstStyle>
            <a:lvl1pPr marL="342900" indent="-342900">
              <a:lnSpc>
                <a:spcPct val="100000"/>
              </a:lnSpc>
              <a:buFont typeface="Arial" panose="020B0604020202020204" pitchFamily="34" charset="0"/>
              <a:buChar char="•"/>
              <a:defRPr/>
            </a:lvl1pPr>
            <a:lvl2pPr marL="685800" indent="-342900">
              <a:lnSpc>
                <a:spcPct val="100000"/>
              </a:lnSpc>
              <a:buFont typeface="Arial" panose="020B0604020202020204" pitchFamily="34" charset="0"/>
              <a:buChar char="•"/>
              <a:defRPr/>
            </a:lvl2pPr>
            <a:lvl3pPr marL="971550" indent="-285750">
              <a:lnSpc>
                <a:spcPct val="100000"/>
              </a:lnSpc>
              <a:buFont typeface="Arial" panose="020B0604020202020204" pitchFamily="34" charset="0"/>
              <a:buChar char="•"/>
              <a:defRPr/>
            </a:lvl3pPr>
            <a:lvl4pPr marL="1314450" indent="-285750">
              <a:lnSpc>
                <a:spcPct val="100000"/>
              </a:lnSpc>
              <a:buFont typeface="Arial" panose="020B0604020202020204" pitchFamily="34" charset="0"/>
              <a:buChar char="•"/>
              <a:defRPr/>
            </a:lvl4pPr>
            <a:lvl5pPr marL="1657350" indent="-285750">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a:extLst>
              <a:ext uri="{FF2B5EF4-FFF2-40B4-BE49-F238E27FC236}">
                <a16:creationId xmlns:a16="http://schemas.microsoft.com/office/drawing/2014/main" id="{512BD5E5-3599-6085-D2E8-876152A321BA}"/>
              </a:ext>
            </a:extLst>
          </p:cNvPr>
          <p:cNvSpPr>
            <a:spLocks noGrp="1"/>
          </p:cNvSpPr>
          <p:nvPr>
            <p:ph type="title" hasCustomPrompt="1"/>
          </p:nvPr>
        </p:nvSpPr>
        <p:spPr>
          <a:xfrm>
            <a:off x="304800" y="271"/>
            <a:ext cx="11582400" cy="914400"/>
          </a:xfrm>
        </p:spPr>
        <p:txBody>
          <a:bodyPr/>
          <a:lstStyle>
            <a:lvl1pPr>
              <a:defRPr cap="none" baseline="0"/>
            </a:lvl1pPr>
          </a:lstStyle>
          <a:p>
            <a:r>
              <a:rPr lang="en-US" dirty="0"/>
              <a:t>Click to edit master title style</a:t>
            </a:r>
          </a:p>
        </p:txBody>
      </p:sp>
    </p:spTree>
    <p:extLst>
      <p:ext uri="{BB962C8B-B14F-4D97-AF65-F5344CB8AC3E}">
        <p14:creationId xmlns:p14="http://schemas.microsoft.com/office/powerpoint/2010/main" val="144153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0E09302-A0C4-445D-BF16-53CD11E35311}"/>
              </a:ext>
            </a:extLst>
          </p:cNvPr>
          <p:cNvSpPr>
            <a:spLocks noGrp="1"/>
          </p:cNvSpPr>
          <p:nvPr>
            <p:ph type="body" sz="quarter" idx="13" hasCustomPrompt="1"/>
          </p:nvPr>
        </p:nvSpPr>
        <p:spPr>
          <a:xfrm>
            <a:off x="491320" y="1039285"/>
            <a:ext cx="11209360" cy="328295"/>
          </a:xfrm>
        </p:spPr>
        <p:txBody>
          <a:bodyPr wrap="square" tIns="0">
            <a:spAutoFit/>
          </a:bodyPr>
          <a:lstStyle>
            <a:lvl1pPr marL="0" indent="0">
              <a:buNone/>
              <a:defRPr sz="2133" b="1"/>
            </a:lvl1pPr>
          </a:lstStyle>
          <a:p>
            <a:pPr lvl="0"/>
            <a:r>
              <a:rPr lang="en-US" dirty="0"/>
              <a:t>Subtitle if needed</a:t>
            </a:r>
          </a:p>
        </p:txBody>
      </p:sp>
      <p:sp>
        <p:nvSpPr>
          <p:cNvPr id="5" name="Content Placeholder 2">
            <a:extLst>
              <a:ext uri="{FF2B5EF4-FFF2-40B4-BE49-F238E27FC236}">
                <a16:creationId xmlns:a16="http://schemas.microsoft.com/office/drawing/2014/main" id="{36D2746D-0340-4A15-96B1-30ACF62C6B8F}"/>
              </a:ext>
            </a:extLst>
          </p:cNvPr>
          <p:cNvSpPr>
            <a:spLocks noGrp="1"/>
          </p:cNvSpPr>
          <p:nvPr>
            <p:ph idx="1"/>
          </p:nvPr>
        </p:nvSpPr>
        <p:spPr>
          <a:xfrm>
            <a:off x="491320" y="1584960"/>
            <a:ext cx="1120936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B53F5FD0-33B7-4B22-B2E7-D7C5A3AD6937}"/>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90871009"/>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hite + Underscore: Title, Subheadline w/ Content + Footer">
    <p:bg>
      <p:bgPr>
        <a:solidFill>
          <a:srgbClr val="FFFFFF"/>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BDD07D32-7DB0-ECDA-15C4-0674E47C3A98}"/>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
        <p:nvSpPr>
          <p:cNvPr id="3" name="Content Placeholder 3">
            <a:extLst>
              <a:ext uri="{FF2B5EF4-FFF2-40B4-BE49-F238E27FC236}">
                <a16:creationId xmlns:a16="http://schemas.microsoft.com/office/drawing/2014/main" id="{DE932C0C-B383-2BFC-691C-1D25268964BF}"/>
              </a:ext>
            </a:extLst>
          </p:cNvPr>
          <p:cNvSpPr>
            <a:spLocks noGrp="1"/>
          </p:cNvSpPr>
          <p:nvPr>
            <p:ph sz="quarter" idx="10"/>
          </p:nvPr>
        </p:nvSpPr>
        <p:spPr>
          <a:xfrm>
            <a:off x="472715" y="1212292"/>
            <a:ext cx="11305427" cy="488456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470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707007-53BF-9750-86B2-51F1A1051C59}"/>
              </a:ext>
            </a:extLst>
          </p:cNvPr>
          <p:cNvSpPr/>
          <p:nvPr userDrawn="1"/>
        </p:nvSpPr>
        <p:spPr>
          <a:xfrm>
            <a:off x="0" y="1"/>
            <a:ext cx="1219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Inter" panose="02000503000000020004" pitchFamily="2" charset="0"/>
              <a:ea typeface="+mn-ea"/>
              <a:cs typeface="+mn-cs"/>
            </a:endParaRPr>
          </a:p>
        </p:txBody>
      </p:sp>
      <p:sp>
        <p:nvSpPr>
          <p:cNvPr id="7" name="Rectangle 6">
            <a:extLst>
              <a:ext uri="{FF2B5EF4-FFF2-40B4-BE49-F238E27FC236}">
                <a16:creationId xmlns:a16="http://schemas.microsoft.com/office/drawing/2014/main" id="{704CAAA0-345A-4EAB-9A61-C3ACAF81AB73}"/>
              </a:ext>
            </a:extLst>
          </p:cNvPr>
          <p:cNvSpPr/>
          <p:nvPr/>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Inter" panose="02000503000000020004" pitchFamily="2" charset="0"/>
              <a:ea typeface="+mn-ea"/>
              <a:cs typeface="+mn-cs"/>
            </a:endParaRPr>
          </a:p>
        </p:txBody>
      </p:sp>
      <p:sp>
        <p:nvSpPr>
          <p:cNvPr id="12" name="Title Placeholder 1"/>
          <p:cNvSpPr>
            <a:spLocks noGrp="1"/>
          </p:cNvSpPr>
          <p:nvPr>
            <p:ph type="title" hasCustomPrompt="1"/>
          </p:nvPr>
        </p:nvSpPr>
        <p:spPr>
          <a:xfrm>
            <a:off x="317679" y="64395"/>
            <a:ext cx="11582400" cy="914400"/>
          </a:xfrm>
          <a:prstGeom prst="rect">
            <a:avLst/>
          </a:prstGeom>
        </p:spPr>
        <p:txBody>
          <a:bodyPr vert="horz" lIns="0" tIns="45720" rIns="0" bIns="45720" rtlCol="0" anchor="ctr" anchorCtr="0">
            <a:normAutofit/>
          </a:bodyPr>
          <a:lstStyle>
            <a:lvl1pPr>
              <a:defRPr sz="3200" baseline="0">
                <a:solidFill>
                  <a:schemeClr val="bg1"/>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A807631A-7EEE-440F-9162-FC688177400A}"/>
              </a:ext>
            </a:extLst>
          </p:cNvPr>
          <p:cNvSpPr>
            <a:spLocks noGrp="1"/>
          </p:cNvSpPr>
          <p:nvPr>
            <p:ph idx="1"/>
          </p:nvPr>
        </p:nvSpPr>
        <p:spPr>
          <a:xfrm>
            <a:off x="304800" y="1188720"/>
            <a:ext cx="11582400" cy="5212080"/>
          </a:xfrm>
          <a:prstGeom prst="rect">
            <a:avLst/>
          </a:prstGeom>
        </p:spPr>
        <p:txBody>
          <a:bodyPr vert="horz" lIns="0" tIns="45720" rIns="0" bIns="45720" rtlCol="0">
            <a:normAutofit/>
          </a:bodyPr>
          <a:lstStyle>
            <a:lvl1pPr marL="342900" indent="-342900">
              <a:lnSpc>
                <a:spcPct val="100000"/>
              </a:lnSpc>
              <a:buFont typeface="Arial" panose="020B0604020202020204" pitchFamily="34" charset="0"/>
              <a:buChar char="•"/>
              <a:defRPr/>
            </a:lvl1pPr>
            <a:lvl2pPr marL="685800" indent="-342900">
              <a:lnSpc>
                <a:spcPct val="100000"/>
              </a:lnSpc>
              <a:buFont typeface="Arial" panose="020B0604020202020204" pitchFamily="34" charset="0"/>
              <a:buChar char="•"/>
              <a:defRPr/>
            </a:lvl2pPr>
            <a:lvl3pPr marL="971550" indent="-285750">
              <a:lnSpc>
                <a:spcPct val="100000"/>
              </a:lnSpc>
              <a:buFont typeface="Arial" panose="020B0604020202020204" pitchFamily="34" charset="0"/>
              <a:buChar char="•"/>
              <a:defRPr/>
            </a:lvl3pPr>
            <a:lvl4pPr marL="1314450" indent="-285750">
              <a:lnSpc>
                <a:spcPct val="100000"/>
              </a:lnSpc>
              <a:buFont typeface="Arial" panose="020B0604020202020204" pitchFamily="34" charset="0"/>
              <a:buChar char="•"/>
              <a:defRPr/>
            </a:lvl4pPr>
            <a:lvl5pPr marL="1657350" indent="-285750">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4015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Questions + Disclaimer_Endcar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696102"/>
            <a:ext cx="10972800" cy="914400"/>
          </a:xfrm>
        </p:spPr>
        <p:txBody>
          <a:bodyPr wrap="square" tIns="0" bIns="0" anchor="t" anchorCtr="0">
            <a:noAutofit/>
          </a:bodyPr>
          <a:lstStyle>
            <a:lvl1pPr algn="ctr">
              <a:lnSpc>
                <a:spcPct val="100000"/>
              </a:lnSpc>
              <a:defRPr sz="7200" b="1" spc="-150" baseline="0">
                <a:solidFill>
                  <a:schemeClr val="tx2"/>
                </a:solidFill>
                <a:latin typeface="+mj-lt"/>
                <a:ea typeface="Inter" panose="02000503000000020004" pitchFamily="2" charset="0"/>
              </a:defRPr>
            </a:lvl1pPr>
          </a:lstStyle>
          <a:p>
            <a:r>
              <a:rPr lang="en-US" dirty="0"/>
              <a:t>Questions?</a:t>
            </a:r>
          </a:p>
        </p:txBody>
      </p:sp>
      <p:sp>
        <p:nvSpPr>
          <p:cNvPr id="5" name="TextBox 4"/>
          <p:cNvSpPr txBox="1"/>
          <p:nvPr/>
        </p:nvSpPr>
        <p:spPr>
          <a:xfrm>
            <a:off x="370448" y="5715000"/>
            <a:ext cx="9531198" cy="748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baseline="30000" dirty="0">
                <a:solidFill>
                  <a:srgbClr val="64666A"/>
                </a:solidFill>
                <a:latin typeface="+mn-lt"/>
              </a:rPr>
              <a:t>This presentation is presented with the understanding that the information contained does not constitute legal, accounting or other professional advice. It is not intended to be responsive to 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p>
        </p:txBody>
      </p:sp>
      <p:pic>
        <p:nvPicPr>
          <p:cNvPr id="3" name="Picture 2">
            <a:extLst>
              <a:ext uri="{FF2B5EF4-FFF2-40B4-BE49-F238E27FC236}">
                <a16:creationId xmlns:a16="http://schemas.microsoft.com/office/drawing/2014/main" id="{2CAFEF9E-5FCD-AAB1-0FF6-5A1970EF8EDA}"/>
              </a:ext>
            </a:extLst>
          </p:cNvPr>
          <p:cNvPicPr>
            <a:picLocks noChangeAspect="1"/>
          </p:cNvPicPr>
          <p:nvPr/>
        </p:nvPicPr>
        <p:blipFill>
          <a:blip r:embed="rId2"/>
          <a:stretch>
            <a:fillRect/>
          </a:stretch>
        </p:blipFill>
        <p:spPr>
          <a:xfrm>
            <a:off x="10287000" y="5713670"/>
            <a:ext cx="1514650" cy="685800"/>
          </a:xfrm>
          <a:prstGeom prst="rect">
            <a:avLst/>
          </a:prstGeom>
        </p:spPr>
      </p:pic>
      <p:pic>
        <p:nvPicPr>
          <p:cNvPr id="4" name="Picture 3">
            <a:extLst>
              <a:ext uri="{FF2B5EF4-FFF2-40B4-BE49-F238E27FC236}">
                <a16:creationId xmlns:a16="http://schemas.microsoft.com/office/drawing/2014/main" id="{8374F8D4-0015-147C-F7B5-50C927008097}"/>
              </a:ext>
            </a:extLst>
          </p:cNvPr>
          <p:cNvPicPr>
            <a:picLocks noChangeAspect="1"/>
          </p:cNvPicPr>
          <p:nvPr/>
        </p:nvPicPr>
        <p:blipFill>
          <a:blip r:embed="rId3"/>
          <a:stretch>
            <a:fillRect/>
          </a:stretch>
        </p:blipFill>
        <p:spPr>
          <a:xfrm>
            <a:off x="0" y="0"/>
            <a:ext cx="12192000" cy="2821614"/>
          </a:xfrm>
          <a:prstGeom prst="rect">
            <a:avLst/>
          </a:prstGeom>
        </p:spPr>
      </p:pic>
      <p:pic>
        <p:nvPicPr>
          <p:cNvPr id="7" name="Picture 6">
            <a:extLst>
              <a:ext uri="{FF2B5EF4-FFF2-40B4-BE49-F238E27FC236}">
                <a16:creationId xmlns:a16="http://schemas.microsoft.com/office/drawing/2014/main" id="{1F8785B4-BFC2-B827-6F36-51474B16A0CE}"/>
              </a:ext>
            </a:extLst>
          </p:cNvPr>
          <p:cNvPicPr>
            <a:picLocks noChangeAspect="1"/>
          </p:cNvPicPr>
          <p:nvPr userDrawn="1"/>
        </p:nvPicPr>
        <p:blipFill>
          <a:blip r:embed="rId2"/>
          <a:stretch>
            <a:fillRect/>
          </a:stretch>
        </p:blipFill>
        <p:spPr>
          <a:xfrm>
            <a:off x="10287000" y="5713670"/>
            <a:ext cx="1514650" cy="685800"/>
          </a:xfrm>
          <a:prstGeom prst="rect">
            <a:avLst/>
          </a:prstGeom>
        </p:spPr>
      </p:pic>
      <p:pic>
        <p:nvPicPr>
          <p:cNvPr id="8" name="Picture 7">
            <a:extLst>
              <a:ext uri="{FF2B5EF4-FFF2-40B4-BE49-F238E27FC236}">
                <a16:creationId xmlns:a16="http://schemas.microsoft.com/office/drawing/2014/main" id="{665BC176-69B3-1123-B8C8-7652BFEE5D4D}"/>
              </a:ext>
            </a:extLst>
          </p:cNvPr>
          <p:cNvPicPr>
            <a:picLocks noChangeAspect="1"/>
          </p:cNvPicPr>
          <p:nvPr userDrawn="1"/>
        </p:nvPicPr>
        <p:blipFill>
          <a:blip r:embed="rId3"/>
          <a:stretch>
            <a:fillRect/>
          </a:stretch>
        </p:blipFill>
        <p:spPr>
          <a:xfrm>
            <a:off x="0" y="0"/>
            <a:ext cx="12192000" cy="2821614"/>
          </a:xfrm>
          <a:prstGeom prst="rect">
            <a:avLst/>
          </a:prstGeom>
        </p:spPr>
      </p:pic>
      <p:sp>
        <p:nvSpPr>
          <p:cNvPr id="9" name="TextBox 8">
            <a:extLst>
              <a:ext uri="{FF2B5EF4-FFF2-40B4-BE49-F238E27FC236}">
                <a16:creationId xmlns:a16="http://schemas.microsoft.com/office/drawing/2014/main" id="{D496381A-6323-E749-3081-1008E3B35BFD}"/>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647548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 Blu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3C82F8-991E-3924-9F13-D39F641F765F}"/>
              </a:ext>
            </a:extLst>
          </p:cNvPr>
          <p:cNvSpPr/>
          <p:nvPr userDrawn="1"/>
        </p:nvSpPr>
        <p:spPr>
          <a:xfrm>
            <a:off x="-189875" y="0"/>
            <a:ext cx="12381875" cy="70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n-lt"/>
            </a:endParaRPr>
          </a:p>
        </p:txBody>
      </p:sp>
      <p:pic>
        <p:nvPicPr>
          <p:cNvPr id="9" name="Picture 8">
            <a:extLst>
              <a:ext uri="{FF2B5EF4-FFF2-40B4-BE49-F238E27FC236}">
                <a16:creationId xmlns:a16="http://schemas.microsoft.com/office/drawing/2014/main" id="{47A6AF97-9702-A7EE-F85D-4F67C72DDCE4}"/>
              </a:ext>
            </a:extLst>
          </p:cNvPr>
          <p:cNvPicPr>
            <a:picLocks noChangeAspect="1"/>
          </p:cNvPicPr>
          <p:nvPr userDrawn="1"/>
        </p:nvPicPr>
        <p:blipFill>
          <a:blip r:embed="rId2"/>
          <a:stretch>
            <a:fillRect/>
          </a:stretch>
        </p:blipFill>
        <p:spPr>
          <a:xfrm rot="5400000">
            <a:off x="-2836666" y="2646791"/>
            <a:ext cx="7037884" cy="1744303"/>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0BE3D407-6A1E-F24E-AC35-D29FD0EFB0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7899401" y="5508621"/>
            <a:ext cx="4114800" cy="423449"/>
          </a:xfrm>
        </p:spPr>
        <p:txBody>
          <a:bodyPr wrap="square" anchor="ctr" anchorCtr="0">
            <a:spAutoFit/>
          </a:bodyPr>
          <a:lstStyle>
            <a:lvl1pPr marL="0" indent="0" algn="r">
              <a:buNone/>
              <a:defRPr sz="1600">
                <a:solidFill>
                  <a:schemeClr val="bg1"/>
                </a:solidFill>
                <a:latin typeface="+mn-lt"/>
              </a:defRPr>
            </a:lvl1pPr>
          </a:lstStyle>
          <a:p>
            <a:pPr lvl="0"/>
            <a:r>
              <a:rPr lang="en-US" dirty="0"/>
              <a:t>First Name + Last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7899401" y="5824522"/>
            <a:ext cx="4114800" cy="396070"/>
          </a:xfrm>
        </p:spPr>
        <p:txBody>
          <a:bodyPr wrap="square" anchor="ctr" anchorCtr="0">
            <a:spAutoFit/>
          </a:bodyPr>
          <a:lstStyle>
            <a:lvl1pPr marL="0" indent="0" algn="r">
              <a:buNone/>
              <a:defRPr sz="1467">
                <a:solidFill>
                  <a:schemeClr val="bg1"/>
                </a:solidFill>
              </a:defRPr>
            </a:lvl1pPr>
          </a:lstStyle>
          <a:p>
            <a:pPr lvl="0"/>
            <a:r>
              <a:rPr lang="en-US" dirty="0"/>
              <a:t>Email Address</a:t>
            </a:r>
          </a:p>
        </p:txBody>
      </p:sp>
      <p:sp>
        <p:nvSpPr>
          <p:cNvPr id="25" name="Title 1">
            <a:extLst>
              <a:ext uri="{FF2B5EF4-FFF2-40B4-BE49-F238E27FC236}">
                <a16:creationId xmlns:a16="http://schemas.microsoft.com/office/drawing/2014/main" id="{83995158-4942-1B21-73B9-578B36EE561B}"/>
              </a:ext>
            </a:extLst>
          </p:cNvPr>
          <p:cNvSpPr txBox="1">
            <a:spLocks/>
          </p:cNvSpPr>
          <p:nvPr userDrawn="1"/>
        </p:nvSpPr>
        <p:spPr>
          <a:xfrm>
            <a:off x="7758496" y="6324600"/>
            <a:ext cx="4255407" cy="201801"/>
          </a:xfrm>
          <a:prstGeom prst="rect">
            <a:avLst/>
          </a:prstGeom>
        </p:spPr>
        <p:txBody>
          <a:bodyPr vert="horz" wrap="square" lIns="0" tIns="0" rIns="0" bIns="0" rtlCol="0" anchor="t" anchorCtr="0">
            <a:noAutofit/>
          </a:bodyPr>
          <a:lstStyle>
            <a:lvl1pPr algn="r" defTabSz="685800" rtl="0" eaLnBrk="1" latinLnBrk="0" hangingPunct="1">
              <a:lnSpc>
                <a:spcPct val="100000"/>
              </a:lnSpc>
              <a:spcBef>
                <a:spcPct val="0"/>
              </a:spcBef>
              <a:buNone/>
              <a:defRPr sz="7200" b="1" i="0" kern="1200" cap="none" spc="-150" baseline="0">
                <a:solidFill>
                  <a:schemeClr val="bg1"/>
                </a:solidFill>
                <a:latin typeface="Inter Black" panose="02000503000000020004" pitchFamily="2" charset="0"/>
                <a:ea typeface="Inter Black"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914400" rtl="0" eaLnBrk="1" fontAlgn="auto" latinLnBrk="0" hangingPunct="1">
              <a:lnSpc>
                <a:spcPts val="2000"/>
              </a:lnSpc>
              <a:spcBef>
                <a:spcPts val="0"/>
              </a:spcBef>
              <a:spcAft>
                <a:spcPts val="0"/>
              </a:spcAft>
              <a:buClrTx/>
              <a:buSzTx/>
              <a:buFontTx/>
              <a:buNone/>
              <a:tabLst/>
              <a:defRPr/>
            </a:pPr>
            <a:r>
              <a:rPr lang="en-US" sz="2400" b="1" i="0" u="none" strike="noStrike" spc="0" baseline="30000" dirty="0">
                <a:solidFill>
                  <a:schemeClr val="accent1"/>
                </a:solidFill>
                <a:latin typeface="+mn-lt"/>
                <a:ea typeface="Inter" panose="02000503000000020004" pitchFamily="2" charset="0"/>
              </a:rPr>
              <a:t>eidebailly.com</a:t>
            </a:r>
          </a:p>
        </p:txBody>
      </p:sp>
      <p:sp>
        <p:nvSpPr>
          <p:cNvPr id="2" name="TextBox 1">
            <a:extLst>
              <a:ext uri="{FF2B5EF4-FFF2-40B4-BE49-F238E27FC236}">
                <a16:creationId xmlns:a16="http://schemas.microsoft.com/office/drawing/2014/main" id="{C88B61E0-0FDF-B7A8-3028-37A022A96561}"/>
              </a:ext>
            </a:extLst>
          </p:cNvPr>
          <p:cNvSpPr txBox="1"/>
          <p:nvPr userDrawn="1"/>
        </p:nvSpPr>
        <p:spPr>
          <a:xfrm>
            <a:off x="6649375" y="4201807"/>
            <a:ext cx="5453726" cy="1200329"/>
          </a:xfrm>
          <a:prstGeom prst="rect">
            <a:avLst/>
          </a:prstGeom>
          <a:noFill/>
        </p:spPr>
        <p:txBody>
          <a:bodyPr wrap="square" rtlCol="0">
            <a:spAutoFit/>
          </a:bodyPr>
          <a:lstStyle/>
          <a:p>
            <a:pPr algn="r"/>
            <a:r>
              <a:rPr lang="en-US" sz="7200" b="1" dirty="0">
                <a:solidFill>
                  <a:schemeClr val="bg1"/>
                </a:solidFill>
                <a:latin typeface="+mj-lt"/>
              </a:rPr>
              <a:t>Thank you</a:t>
            </a:r>
          </a:p>
        </p:txBody>
      </p:sp>
      <p:sp>
        <p:nvSpPr>
          <p:cNvPr id="4" name="TextBox 3">
            <a:extLst>
              <a:ext uri="{FF2B5EF4-FFF2-40B4-BE49-F238E27FC236}">
                <a16:creationId xmlns:a16="http://schemas.microsoft.com/office/drawing/2014/main" id="{78A29FB7-1AB4-2E93-1A51-8DF595E401B2}"/>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977924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Slide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34ABC4-6806-446E-2FB9-FE3DF5130E89}"/>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dirty="0">
              <a:latin typeface="Inter" panose="02000503000000020004" pitchFamily="2" charset="0"/>
            </a:endParaRPr>
          </a:p>
        </p:txBody>
      </p:sp>
      <p:sp>
        <p:nvSpPr>
          <p:cNvPr id="6" name="Rectangle 5"/>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dirty="0">
              <a:latin typeface="Inter" panose="02000503000000020004" pitchFamily="2" charset="0"/>
            </a:endParaRPr>
          </a:p>
        </p:txBody>
      </p:sp>
      <p:sp>
        <p:nvSpPr>
          <p:cNvPr id="2" name="Title 1"/>
          <p:cNvSpPr>
            <a:spLocks noGrp="1"/>
          </p:cNvSpPr>
          <p:nvPr>
            <p:ph type="title" hasCustomPrompt="1"/>
          </p:nvPr>
        </p:nvSpPr>
        <p:spPr>
          <a:xfrm>
            <a:off x="1828800" y="2274217"/>
            <a:ext cx="8534400" cy="1901858"/>
          </a:xfrm>
        </p:spPr>
        <p:txBody>
          <a:bodyPr anchor="t" anchorCtr="0">
            <a:normAutofit/>
          </a:bodyPr>
          <a:lstStyle>
            <a:lvl1pPr algn="ctr">
              <a:defRPr sz="7200" cap="none" baseline="0">
                <a:solidFill>
                  <a:schemeClr val="bg1"/>
                </a:solidFill>
                <a:latin typeface="+mj-lt"/>
              </a:defRPr>
            </a:lvl1pPr>
          </a:lstStyle>
          <a:p>
            <a:r>
              <a:rPr lang="en-US" dirty="0"/>
              <a:t>Section title</a:t>
            </a:r>
          </a:p>
        </p:txBody>
      </p:sp>
      <p:pic>
        <p:nvPicPr>
          <p:cNvPr id="4" name="Picture 3">
            <a:extLst>
              <a:ext uri="{FF2B5EF4-FFF2-40B4-BE49-F238E27FC236}">
                <a16:creationId xmlns:a16="http://schemas.microsoft.com/office/drawing/2014/main" id="{43DEDC0A-57F3-781B-AAAA-EF6D6AB49AF1}"/>
              </a:ext>
            </a:extLst>
          </p:cNvPr>
          <p:cNvPicPr>
            <a:picLocks noChangeAspect="1"/>
          </p:cNvPicPr>
          <p:nvPr/>
        </p:nvPicPr>
        <p:blipFill>
          <a:blip r:embed="rId2"/>
          <a:stretch>
            <a:fillRect/>
          </a:stretch>
        </p:blipFill>
        <p:spPr>
          <a:xfrm>
            <a:off x="-1" y="3836277"/>
            <a:ext cx="12191999" cy="3021724"/>
          </a:xfrm>
          <a:prstGeom prst="rect">
            <a:avLst/>
          </a:prstGeom>
        </p:spPr>
      </p:pic>
      <p:pic>
        <p:nvPicPr>
          <p:cNvPr id="5" name="Picture 4" descr="A black and white logo&#10;&#10;AI-generated content may be incorrect.">
            <a:extLst>
              <a:ext uri="{FF2B5EF4-FFF2-40B4-BE49-F238E27FC236}">
                <a16:creationId xmlns:a16="http://schemas.microsoft.com/office/drawing/2014/main" id="{BD96049D-D078-D00E-C626-22339B2C27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pic>
        <p:nvPicPr>
          <p:cNvPr id="7" name="Picture 6">
            <a:extLst>
              <a:ext uri="{FF2B5EF4-FFF2-40B4-BE49-F238E27FC236}">
                <a16:creationId xmlns:a16="http://schemas.microsoft.com/office/drawing/2014/main" id="{A2E72EE2-1351-5833-2F5E-A69E18D87A1E}"/>
              </a:ext>
            </a:extLst>
          </p:cNvPr>
          <p:cNvPicPr>
            <a:picLocks noChangeAspect="1"/>
          </p:cNvPicPr>
          <p:nvPr userDrawn="1"/>
        </p:nvPicPr>
        <p:blipFill>
          <a:blip r:embed="rId2"/>
          <a:stretch>
            <a:fillRect/>
          </a:stretch>
        </p:blipFill>
        <p:spPr>
          <a:xfrm>
            <a:off x="-1" y="3836277"/>
            <a:ext cx="12191999" cy="3021724"/>
          </a:xfrm>
          <a:prstGeom prst="rect">
            <a:avLst/>
          </a:prstGeom>
        </p:spPr>
      </p:pic>
      <p:pic>
        <p:nvPicPr>
          <p:cNvPr id="8" name="Picture 7" descr="A black and white logo&#10;&#10;AI-generated content may be incorrect.">
            <a:extLst>
              <a:ext uri="{FF2B5EF4-FFF2-40B4-BE49-F238E27FC236}">
                <a16:creationId xmlns:a16="http://schemas.microsoft.com/office/drawing/2014/main" id="{85FDC0C8-B7F2-E9C5-5620-231BB6494E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sp>
        <p:nvSpPr>
          <p:cNvPr id="9" name="TextBox 8">
            <a:extLst>
              <a:ext uri="{FF2B5EF4-FFF2-40B4-BE49-F238E27FC236}">
                <a16:creationId xmlns:a16="http://schemas.microsoft.com/office/drawing/2014/main" id="{BF9B2B51-E04F-DFE3-96BA-AF31C692969B}"/>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1908955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Divider Slide - Vivid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4FA942-6F6E-23FA-490A-98DB97313D5D}"/>
              </a:ext>
            </a:extLst>
          </p:cNvPr>
          <p:cNvSpPr/>
          <p:nvPr userDrawn="1"/>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pic>
        <p:nvPicPr>
          <p:cNvPr id="14" name="Picture 13">
            <a:extLst>
              <a:ext uri="{FF2B5EF4-FFF2-40B4-BE49-F238E27FC236}">
                <a16:creationId xmlns:a16="http://schemas.microsoft.com/office/drawing/2014/main" id="{331AE0A2-74E3-9C06-9EF5-E77DCBCF9FF6}"/>
              </a:ext>
            </a:extLst>
          </p:cNvPr>
          <p:cNvPicPr>
            <a:picLocks noChangeAspect="1"/>
          </p:cNvPicPr>
          <p:nvPr userDrawn="1"/>
        </p:nvPicPr>
        <p:blipFill>
          <a:blip r:embed="rId2"/>
          <a:stretch>
            <a:fillRect/>
          </a:stretch>
        </p:blipFill>
        <p:spPr>
          <a:xfrm>
            <a:off x="0" y="3836277"/>
            <a:ext cx="12191999" cy="3021724"/>
          </a:xfrm>
          <a:prstGeom prst="rect">
            <a:avLst/>
          </a:prstGeom>
          <a:solidFill>
            <a:schemeClr val="accent6"/>
          </a:solidFill>
        </p:spPr>
      </p:pic>
      <p:sp>
        <p:nvSpPr>
          <p:cNvPr id="4" name="Title 1">
            <a:extLst>
              <a:ext uri="{FF2B5EF4-FFF2-40B4-BE49-F238E27FC236}">
                <a16:creationId xmlns:a16="http://schemas.microsoft.com/office/drawing/2014/main" id="{8744C335-072D-D8A9-853A-3008D3001C86}"/>
              </a:ext>
            </a:extLst>
          </p:cNvPr>
          <p:cNvSpPr>
            <a:spLocks noGrp="1"/>
          </p:cNvSpPr>
          <p:nvPr>
            <p:ph type="title" hasCustomPrompt="1"/>
          </p:nvPr>
        </p:nvSpPr>
        <p:spPr>
          <a:xfrm>
            <a:off x="1981679" y="2274217"/>
            <a:ext cx="8228644" cy="1901858"/>
          </a:xfrm>
        </p:spPr>
        <p:txBody>
          <a:bodyPr anchor="t" anchorCtr="0">
            <a:normAutofit/>
          </a:bodyPr>
          <a:lstStyle>
            <a:lvl1pPr algn="ctr">
              <a:defRPr sz="7200" cap="none" baseline="0">
                <a:solidFill>
                  <a:schemeClr val="bg1"/>
                </a:solidFill>
                <a:latin typeface="+mj-lt"/>
              </a:defRPr>
            </a:lvl1pPr>
          </a:lstStyle>
          <a:p>
            <a:r>
              <a:rPr lang="en-US" dirty="0"/>
              <a:t>Section title</a:t>
            </a:r>
          </a:p>
        </p:txBody>
      </p:sp>
      <p:pic>
        <p:nvPicPr>
          <p:cNvPr id="11" name="Picture 10">
            <a:extLst>
              <a:ext uri="{FF2B5EF4-FFF2-40B4-BE49-F238E27FC236}">
                <a16:creationId xmlns:a16="http://schemas.microsoft.com/office/drawing/2014/main" id="{26040C58-3D19-0209-838B-E4AB2D1221B1}"/>
              </a:ext>
            </a:extLst>
          </p:cNvPr>
          <p:cNvPicPr>
            <a:picLocks noChangeAspect="1"/>
          </p:cNvPicPr>
          <p:nvPr userDrawn="1"/>
        </p:nvPicPr>
        <p:blipFill>
          <a:blip r:embed="rId2"/>
          <a:stretch>
            <a:fillRect/>
          </a:stretch>
        </p:blipFill>
        <p:spPr>
          <a:xfrm>
            <a:off x="-1" y="3836277"/>
            <a:ext cx="12191999" cy="3021724"/>
          </a:xfrm>
          <a:prstGeom prst="rect">
            <a:avLst/>
          </a:prstGeom>
          <a:solidFill>
            <a:schemeClr val="accent1"/>
          </a:solidFill>
        </p:spPr>
      </p:pic>
      <p:pic>
        <p:nvPicPr>
          <p:cNvPr id="2" name="Picture 1" descr="A black and white logo&#10;&#10;AI-generated content may be incorrect.">
            <a:extLst>
              <a:ext uri="{FF2B5EF4-FFF2-40B4-BE49-F238E27FC236}">
                <a16:creationId xmlns:a16="http://schemas.microsoft.com/office/drawing/2014/main" id="{75B1E548-E24A-5F26-E823-418512472D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sp>
        <p:nvSpPr>
          <p:cNvPr id="5" name="TextBox 4">
            <a:extLst>
              <a:ext uri="{FF2B5EF4-FFF2-40B4-BE49-F238E27FC236}">
                <a16:creationId xmlns:a16="http://schemas.microsoft.com/office/drawing/2014/main" id="{59F8D676-1A20-2562-38A3-59DFF5F52705}"/>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870383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Whi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9BF7A0-796F-A283-F322-2E2C8523427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dirty="0">
              <a:latin typeface="Inter" panose="02000503000000020004" pitchFamily="2" charset="0"/>
            </a:endParaRPr>
          </a:p>
        </p:txBody>
      </p:sp>
      <p:pic>
        <p:nvPicPr>
          <p:cNvPr id="2" name="Picture 1">
            <a:extLst>
              <a:ext uri="{FF2B5EF4-FFF2-40B4-BE49-F238E27FC236}">
                <a16:creationId xmlns:a16="http://schemas.microsoft.com/office/drawing/2014/main" id="{078E2273-3341-9606-6674-FCB71326DFDC}"/>
              </a:ext>
            </a:extLst>
          </p:cNvPr>
          <p:cNvPicPr>
            <a:picLocks noChangeAspect="1"/>
          </p:cNvPicPr>
          <p:nvPr/>
        </p:nvPicPr>
        <p:blipFill>
          <a:blip r:embed="rId2"/>
          <a:stretch>
            <a:fillRect/>
          </a:stretch>
        </p:blipFill>
        <p:spPr>
          <a:xfrm>
            <a:off x="0" y="3836277"/>
            <a:ext cx="12192000" cy="3021724"/>
          </a:xfrm>
          <a:prstGeom prst="rect">
            <a:avLst/>
          </a:prstGeom>
        </p:spPr>
      </p:pic>
      <p:pic>
        <p:nvPicPr>
          <p:cNvPr id="3" name="Picture 2">
            <a:extLst>
              <a:ext uri="{FF2B5EF4-FFF2-40B4-BE49-F238E27FC236}">
                <a16:creationId xmlns:a16="http://schemas.microsoft.com/office/drawing/2014/main" id="{E864B951-661C-8094-7391-2B65867B60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61356" y="457200"/>
            <a:ext cx="1594288" cy="724387"/>
          </a:xfrm>
          <a:prstGeom prst="rect">
            <a:avLst/>
          </a:prstGeom>
        </p:spPr>
      </p:pic>
      <p:pic>
        <p:nvPicPr>
          <p:cNvPr id="5" name="Picture 4">
            <a:extLst>
              <a:ext uri="{FF2B5EF4-FFF2-40B4-BE49-F238E27FC236}">
                <a16:creationId xmlns:a16="http://schemas.microsoft.com/office/drawing/2014/main" id="{3CF6E0D4-D7A6-EF8B-E5E7-59B233C7EADF}"/>
              </a:ext>
            </a:extLst>
          </p:cNvPr>
          <p:cNvPicPr>
            <a:picLocks noChangeAspect="1"/>
          </p:cNvPicPr>
          <p:nvPr userDrawn="1"/>
        </p:nvPicPr>
        <p:blipFill>
          <a:blip r:embed="rId2"/>
          <a:stretch>
            <a:fillRect/>
          </a:stretch>
        </p:blipFill>
        <p:spPr>
          <a:xfrm>
            <a:off x="0" y="3836277"/>
            <a:ext cx="12192000" cy="3021724"/>
          </a:xfrm>
          <a:prstGeom prst="rect">
            <a:avLst/>
          </a:prstGeom>
        </p:spPr>
      </p:pic>
      <p:pic>
        <p:nvPicPr>
          <p:cNvPr id="6" name="Picture 5">
            <a:extLst>
              <a:ext uri="{FF2B5EF4-FFF2-40B4-BE49-F238E27FC236}">
                <a16:creationId xmlns:a16="http://schemas.microsoft.com/office/drawing/2014/main" id="{3E6C1551-2CD7-17B3-DFB7-53F3062BDC3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61356" y="457200"/>
            <a:ext cx="1594288" cy="724387"/>
          </a:xfrm>
          <a:prstGeom prst="rect">
            <a:avLst/>
          </a:prstGeom>
        </p:spPr>
      </p:pic>
      <p:sp>
        <p:nvSpPr>
          <p:cNvPr id="8" name="Title 1">
            <a:extLst>
              <a:ext uri="{FF2B5EF4-FFF2-40B4-BE49-F238E27FC236}">
                <a16:creationId xmlns:a16="http://schemas.microsoft.com/office/drawing/2014/main" id="{E1A4FFFE-43EE-A565-E7B5-5432EF704320}"/>
              </a:ext>
            </a:extLst>
          </p:cNvPr>
          <p:cNvSpPr>
            <a:spLocks noGrp="1"/>
          </p:cNvSpPr>
          <p:nvPr>
            <p:ph type="title" hasCustomPrompt="1"/>
          </p:nvPr>
        </p:nvSpPr>
        <p:spPr>
          <a:xfrm>
            <a:off x="1981679" y="2274217"/>
            <a:ext cx="8228644" cy="1901858"/>
          </a:xfrm>
        </p:spPr>
        <p:txBody>
          <a:bodyPr anchor="t" anchorCtr="0">
            <a:normAutofit/>
          </a:bodyPr>
          <a:lstStyle>
            <a:lvl1pPr algn="ctr">
              <a:defRPr sz="7200" cap="none" baseline="0">
                <a:solidFill>
                  <a:schemeClr val="tx2"/>
                </a:solidFill>
                <a:latin typeface="+mj-lt"/>
              </a:defRPr>
            </a:lvl1pPr>
          </a:lstStyle>
          <a:p>
            <a:r>
              <a:rPr lang="en-US" dirty="0"/>
              <a:t>Section title</a:t>
            </a:r>
          </a:p>
        </p:txBody>
      </p:sp>
      <p:sp>
        <p:nvSpPr>
          <p:cNvPr id="10" name="TextBox 9">
            <a:extLst>
              <a:ext uri="{FF2B5EF4-FFF2-40B4-BE49-F238E27FC236}">
                <a16:creationId xmlns:a16="http://schemas.microsoft.com/office/drawing/2014/main" id="{0E823457-68CB-C044-1FF0-50CA1245413D}"/>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197277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w/ Content + Feature Image">
    <p:spTree>
      <p:nvGrpSpPr>
        <p:cNvPr id="1" name=""/>
        <p:cNvGrpSpPr/>
        <p:nvPr/>
      </p:nvGrpSpPr>
      <p:grpSpPr>
        <a:xfrm>
          <a:off x="0" y="0"/>
          <a:ext cx="0" cy="0"/>
          <a:chOff x="0" y="0"/>
          <a:chExt cx="0" cy="0"/>
        </a:xfrm>
      </p:grpSpPr>
      <p:sp>
        <p:nvSpPr>
          <p:cNvPr id="139" name="Title Text"/>
          <p:cNvSpPr txBox="1">
            <a:spLocks noGrp="1"/>
          </p:cNvSpPr>
          <p:nvPr>
            <p:ph type="title" hasCustomPrompt="1"/>
          </p:nvPr>
        </p:nvSpPr>
        <p:spPr>
          <a:xfrm>
            <a:off x="462557" y="355964"/>
            <a:ext cx="6982392" cy="609334"/>
          </a:xfrm>
          <a:prstGeom prst="rect">
            <a:avLst/>
          </a:prstGeom>
        </p:spPr>
        <p:txBody>
          <a:bodyPr>
            <a:spAutoFit/>
          </a:bodyPr>
          <a:lstStyle>
            <a:lvl1pPr>
              <a:defRPr sz="3733">
                <a:solidFill>
                  <a:schemeClr val="tx1"/>
                </a:solidFill>
                <a:latin typeface="+mj-lt"/>
              </a:defRPr>
            </a:lvl1pPr>
          </a:lstStyle>
          <a:p>
            <a:r>
              <a:rPr lang="en-US" dirty="0"/>
              <a:t>Slide Title</a:t>
            </a:r>
            <a:endParaRPr dirty="0"/>
          </a:p>
        </p:txBody>
      </p:sp>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4" name="Content Placeholder 3">
            <a:extLst>
              <a:ext uri="{FF2B5EF4-FFF2-40B4-BE49-F238E27FC236}">
                <a16:creationId xmlns:a16="http://schemas.microsoft.com/office/drawing/2014/main" id="{843EED6A-50EA-D533-AA2F-CBD000308D89}"/>
              </a:ext>
            </a:extLst>
          </p:cNvPr>
          <p:cNvSpPr>
            <a:spLocks noGrp="1"/>
          </p:cNvSpPr>
          <p:nvPr>
            <p:ph sz="quarter" idx="12"/>
          </p:nvPr>
        </p:nvSpPr>
        <p:spPr>
          <a:xfrm>
            <a:off x="452693" y="1101796"/>
            <a:ext cx="6982392" cy="515161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88013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Label w/ Content + Feature Image">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9" name="Content Placeholder 3">
            <a:extLst>
              <a:ext uri="{FF2B5EF4-FFF2-40B4-BE49-F238E27FC236}">
                <a16:creationId xmlns:a16="http://schemas.microsoft.com/office/drawing/2014/main" id="{DCB87B73-EDEE-AAF6-D7FB-3CE4FE7A33F1}"/>
              </a:ext>
            </a:extLst>
          </p:cNvPr>
          <p:cNvSpPr>
            <a:spLocks noGrp="1"/>
          </p:cNvSpPr>
          <p:nvPr>
            <p:ph sz="quarter" idx="12"/>
          </p:nvPr>
        </p:nvSpPr>
        <p:spPr>
          <a:xfrm>
            <a:off x="452693" y="1867668"/>
            <a:ext cx="6982392" cy="438573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Text">
            <a:extLst>
              <a:ext uri="{FF2B5EF4-FFF2-40B4-BE49-F238E27FC236}">
                <a16:creationId xmlns:a16="http://schemas.microsoft.com/office/drawing/2014/main" id="{41DFAAB8-CEAB-1B21-625F-C29D44230A21}"/>
              </a:ext>
            </a:extLst>
          </p:cNvPr>
          <p:cNvSpPr txBox="1">
            <a:spLocks noGrp="1"/>
          </p:cNvSpPr>
          <p:nvPr>
            <p:ph type="title" hasCustomPrompt="1"/>
          </p:nvPr>
        </p:nvSpPr>
        <p:spPr>
          <a:xfrm>
            <a:off x="462557" y="976412"/>
            <a:ext cx="6982392" cy="609334"/>
          </a:xfrm>
          <a:prstGeom prst="rect">
            <a:avLst/>
          </a:prstGeom>
        </p:spPr>
        <p:txBody>
          <a:bodyPr>
            <a:spAutoFit/>
          </a:bodyPr>
          <a:lstStyle>
            <a:lvl1pPr>
              <a:defRPr sz="3733">
                <a:solidFill>
                  <a:schemeClr val="tx1"/>
                </a:solidFill>
                <a:latin typeface="+mj-lt"/>
              </a:defRPr>
            </a:lvl1pPr>
          </a:lstStyle>
          <a:p>
            <a:r>
              <a:rPr lang="en-US" dirty="0"/>
              <a:t>Slide Title</a:t>
            </a:r>
            <a:endParaRPr dirty="0"/>
          </a:p>
        </p:txBody>
      </p:sp>
      <p:sp>
        <p:nvSpPr>
          <p:cNvPr id="11" name="Body Level One…">
            <a:extLst>
              <a:ext uri="{FF2B5EF4-FFF2-40B4-BE49-F238E27FC236}">
                <a16:creationId xmlns:a16="http://schemas.microsoft.com/office/drawing/2014/main" id="{D842B32C-F0D3-532C-458E-1AAD1D4EB5B3}"/>
              </a:ext>
            </a:extLst>
          </p:cNvPr>
          <p:cNvSpPr txBox="1">
            <a:spLocks noGrp="1"/>
          </p:cNvSpPr>
          <p:nvPr>
            <p:ph type="body" sz="quarter" idx="11" hasCustomPrompt="1"/>
          </p:nvPr>
        </p:nvSpPr>
        <p:spPr>
          <a:xfrm>
            <a:off x="462556" y="439171"/>
            <a:ext cx="6981112" cy="273579"/>
          </a:xfrm>
          <a:prstGeom prst="rect">
            <a:avLst/>
          </a:prstGeom>
        </p:spPr>
        <p:txBody>
          <a:bodyPr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cxnSp>
        <p:nvCxnSpPr>
          <p:cNvPr id="12" name="Straight Connector 11">
            <a:extLst>
              <a:ext uri="{FF2B5EF4-FFF2-40B4-BE49-F238E27FC236}">
                <a16:creationId xmlns:a16="http://schemas.microsoft.com/office/drawing/2014/main" id="{41B0767A-A23D-3011-ED60-5F0126A157CC}"/>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808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w/ Content + Image Right">
    <p:spTree>
      <p:nvGrpSpPr>
        <p:cNvPr id="1" name=""/>
        <p:cNvGrpSpPr/>
        <p:nvPr/>
      </p:nvGrpSpPr>
      <p:grpSpPr>
        <a:xfrm>
          <a:off x="0" y="0"/>
          <a:ext cx="0" cy="0"/>
          <a:chOff x="0" y="0"/>
          <a:chExt cx="0" cy="0"/>
        </a:xfrm>
      </p:grpSpPr>
      <p:sp>
        <p:nvSpPr>
          <p:cNvPr id="139" name="Title Text"/>
          <p:cNvSpPr txBox="1">
            <a:spLocks noGrp="1"/>
          </p:cNvSpPr>
          <p:nvPr>
            <p:ph type="title" hasCustomPrompt="1"/>
          </p:nvPr>
        </p:nvSpPr>
        <p:spPr>
          <a:xfrm>
            <a:off x="462558" y="466700"/>
            <a:ext cx="5498431" cy="498598"/>
          </a:xfrm>
          <a:prstGeom prst="rect">
            <a:avLst/>
          </a:prstGeom>
          <a:ln w="12700">
            <a:miter lim="400000"/>
          </a:ln>
        </p:spPr>
        <p:txBody>
          <a:bodyPr lIns="0" tIns="0" rIns="0" bIns="0">
            <a:spAutoFit/>
          </a:bodyPr>
          <a:lstStyle>
            <a:lvl1pPr>
              <a:defRPr>
                <a:solidFill>
                  <a:schemeClr val="tx1"/>
                </a:solidFill>
                <a:latin typeface="+mj-lt"/>
              </a:defRPr>
            </a:lvl1pPr>
          </a:lstStyle>
          <a:p>
            <a:pPr lvl="0"/>
            <a:r>
              <a:rPr lang="en-US" dirty="0"/>
              <a:t>Slide Title</a:t>
            </a:r>
            <a:endParaRPr dirty="0"/>
          </a:p>
        </p:txBody>
      </p:sp>
      <p:sp>
        <p:nvSpPr>
          <p:cNvPr id="3" name="Picture Placeholder 13">
            <a:extLst>
              <a:ext uri="{FF2B5EF4-FFF2-40B4-BE49-F238E27FC236}">
                <a16:creationId xmlns:a16="http://schemas.microsoft.com/office/drawing/2014/main" id="{F3084278-704B-0BAD-3168-F0A1551C0003}"/>
              </a:ext>
            </a:extLst>
          </p:cNvPr>
          <p:cNvSpPr>
            <a:spLocks noGrp="1"/>
          </p:cNvSpPr>
          <p:nvPr>
            <p:ph type="pic" sz="quarter" idx="10"/>
          </p:nvPr>
        </p:nvSpPr>
        <p:spPr>
          <a:xfrm>
            <a:off x="6319707" y="390781"/>
            <a:ext cx="5497420" cy="5552819"/>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4" name="Content Placeholder 3">
            <a:extLst>
              <a:ext uri="{FF2B5EF4-FFF2-40B4-BE49-F238E27FC236}">
                <a16:creationId xmlns:a16="http://schemas.microsoft.com/office/drawing/2014/main" id="{1E255456-BF9F-48FF-B0FA-E001594E8FEC}"/>
              </a:ext>
            </a:extLst>
          </p:cNvPr>
          <p:cNvSpPr>
            <a:spLocks noGrp="1"/>
          </p:cNvSpPr>
          <p:nvPr>
            <p:ph sz="quarter" idx="12"/>
          </p:nvPr>
        </p:nvSpPr>
        <p:spPr>
          <a:xfrm>
            <a:off x="462557" y="1174045"/>
            <a:ext cx="5498431" cy="476955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5123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Label w/ Content + Image Right">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6901343" y="335392"/>
            <a:ext cx="4949340" cy="5546424"/>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6" name="Content Placeholder 3">
            <a:extLst>
              <a:ext uri="{FF2B5EF4-FFF2-40B4-BE49-F238E27FC236}">
                <a16:creationId xmlns:a16="http://schemas.microsoft.com/office/drawing/2014/main" id="{1AB2DA7F-B9C6-86C4-250D-316939A1E462}"/>
              </a:ext>
            </a:extLst>
          </p:cNvPr>
          <p:cNvSpPr>
            <a:spLocks noGrp="1"/>
          </p:cNvSpPr>
          <p:nvPr>
            <p:ph sz="quarter" idx="12"/>
          </p:nvPr>
        </p:nvSpPr>
        <p:spPr>
          <a:xfrm>
            <a:off x="452694" y="1793783"/>
            <a:ext cx="6024929" cy="408803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Text">
            <a:extLst>
              <a:ext uri="{FF2B5EF4-FFF2-40B4-BE49-F238E27FC236}">
                <a16:creationId xmlns:a16="http://schemas.microsoft.com/office/drawing/2014/main" id="{9AF1F4AA-99E3-74CC-A6ED-68EBDEA375BB}"/>
              </a:ext>
            </a:extLst>
          </p:cNvPr>
          <p:cNvSpPr txBox="1">
            <a:spLocks noGrp="1"/>
          </p:cNvSpPr>
          <p:nvPr>
            <p:ph type="title" hasCustomPrompt="1"/>
          </p:nvPr>
        </p:nvSpPr>
        <p:spPr>
          <a:xfrm>
            <a:off x="462558" y="976412"/>
            <a:ext cx="6024929" cy="609334"/>
          </a:xfrm>
          <a:prstGeom prst="rect">
            <a:avLst/>
          </a:prstGeom>
        </p:spPr>
        <p:txBody>
          <a:bodyPr wrap="square">
            <a:spAutoFit/>
          </a:bodyPr>
          <a:lstStyle>
            <a:lvl1pPr>
              <a:defRPr sz="3733">
                <a:solidFill>
                  <a:schemeClr val="tx1"/>
                </a:solidFill>
                <a:latin typeface="+mj-lt"/>
              </a:defRPr>
            </a:lvl1pPr>
          </a:lstStyle>
          <a:p>
            <a:r>
              <a:rPr lang="en-US" dirty="0"/>
              <a:t>Slide Title</a:t>
            </a:r>
            <a:endParaRPr dirty="0"/>
          </a:p>
        </p:txBody>
      </p:sp>
      <p:sp>
        <p:nvSpPr>
          <p:cNvPr id="8" name="Body Level One…">
            <a:extLst>
              <a:ext uri="{FF2B5EF4-FFF2-40B4-BE49-F238E27FC236}">
                <a16:creationId xmlns:a16="http://schemas.microsoft.com/office/drawing/2014/main" id="{DF923986-D08E-E87C-B2B1-93CADA89C795}"/>
              </a:ext>
            </a:extLst>
          </p:cNvPr>
          <p:cNvSpPr txBox="1">
            <a:spLocks noGrp="1"/>
          </p:cNvSpPr>
          <p:nvPr>
            <p:ph type="body" sz="quarter" idx="11" hasCustomPrompt="1"/>
          </p:nvPr>
        </p:nvSpPr>
        <p:spPr>
          <a:xfrm>
            <a:off x="462557" y="439171"/>
            <a:ext cx="6023825" cy="273579"/>
          </a:xfrm>
          <a:prstGeom prst="rect">
            <a:avLst/>
          </a:prstGeom>
        </p:spPr>
        <p:txBody>
          <a:bodyPr wrap="square"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cxnSp>
        <p:nvCxnSpPr>
          <p:cNvPr id="9" name="Straight Connector 8">
            <a:extLst>
              <a:ext uri="{FF2B5EF4-FFF2-40B4-BE49-F238E27FC236}">
                <a16:creationId xmlns:a16="http://schemas.microsoft.com/office/drawing/2014/main" id="{A8BDD252-C3DD-982F-AEE1-DDE845EA2987}"/>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52614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w/ Content + Image Left">
    <p:spTree>
      <p:nvGrpSpPr>
        <p:cNvPr id="1" name=""/>
        <p:cNvGrpSpPr/>
        <p:nvPr/>
      </p:nvGrpSpPr>
      <p:grpSpPr>
        <a:xfrm>
          <a:off x="0" y="0"/>
          <a:ext cx="0" cy="0"/>
          <a:chOff x="0" y="0"/>
          <a:chExt cx="0" cy="0"/>
        </a:xfrm>
      </p:grpSpPr>
      <p:sp>
        <p:nvSpPr>
          <p:cNvPr id="3" name="Picture Placeholder 13">
            <a:extLst>
              <a:ext uri="{FF2B5EF4-FFF2-40B4-BE49-F238E27FC236}">
                <a16:creationId xmlns:a16="http://schemas.microsoft.com/office/drawing/2014/main" id="{F3084278-704B-0BAD-3168-F0A1551C0003}"/>
              </a:ext>
            </a:extLst>
          </p:cNvPr>
          <p:cNvSpPr>
            <a:spLocks noGrp="1"/>
          </p:cNvSpPr>
          <p:nvPr>
            <p:ph type="pic" sz="quarter" idx="10"/>
          </p:nvPr>
        </p:nvSpPr>
        <p:spPr>
          <a:xfrm>
            <a:off x="462561" y="390781"/>
            <a:ext cx="5497420" cy="5817072"/>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139" name="Title Text"/>
          <p:cNvSpPr txBox="1">
            <a:spLocks noGrp="1"/>
          </p:cNvSpPr>
          <p:nvPr>
            <p:ph type="title" hasCustomPrompt="1"/>
          </p:nvPr>
        </p:nvSpPr>
        <p:spPr>
          <a:xfrm>
            <a:off x="6231010" y="355964"/>
            <a:ext cx="5498431" cy="609334"/>
          </a:xfrm>
          <a:prstGeom prst="rect">
            <a:avLst/>
          </a:prstGeom>
        </p:spPr>
        <p:txBody>
          <a:bodyPr>
            <a:spAutoFit/>
          </a:bodyPr>
          <a:lstStyle>
            <a:lvl1pPr>
              <a:defRPr sz="3733">
                <a:solidFill>
                  <a:schemeClr val="tx1"/>
                </a:solidFill>
                <a:latin typeface="+mj-lt"/>
              </a:defRPr>
            </a:lvl1pPr>
          </a:lstStyle>
          <a:p>
            <a:r>
              <a:rPr lang="en-US" dirty="0"/>
              <a:t>Slide Title</a:t>
            </a:r>
            <a:endParaRPr dirty="0"/>
          </a:p>
        </p:txBody>
      </p:sp>
      <p:sp>
        <p:nvSpPr>
          <p:cNvPr id="2" name="Content Placeholder 3">
            <a:extLst>
              <a:ext uri="{FF2B5EF4-FFF2-40B4-BE49-F238E27FC236}">
                <a16:creationId xmlns:a16="http://schemas.microsoft.com/office/drawing/2014/main" id="{18294913-A6FC-E62A-909A-7062DE7E40A3}"/>
              </a:ext>
            </a:extLst>
          </p:cNvPr>
          <p:cNvSpPr>
            <a:spLocks noGrp="1"/>
          </p:cNvSpPr>
          <p:nvPr>
            <p:ph sz="quarter" idx="12"/>
          </p:nvPr>
        </p:nvSpPr>
        <p:spPr>
          <a:xfrm>
            <a:off x="6240875" y="1201139"/>
            <a:ext cx="5498431" cy="495078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3496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Label w/ Content + Image Left">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452694" y="335391"/>
            <a:ext cx="4949340" cy="5894829"/>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6" name="Content Placeholder 3">
            <a:extLst>
              <a:ext uri="{FF2B5EF4-FFF2-40B4-BE49-F238E27FC236}">
                <a16:creationId xmlns:a16="http://schemas.microsoft.com/office/drawing/2014/main" id="{EB7BFFAA-5019-E38B-7780-C1C229CE4D1B}"/>
              </a:ext>
            </a:extLst>
          </p:cNvPr>
          <p:cNvSpPr>
            <a:spLocks noGrp="1"/>
          </p:cNvSpPr>
          <p:nvPr>
            <p:ph sz="quarter" idx="12"/>
          </p:nvPr>
        </p:nvSpPr>
        <p:spPr>
          <a:xfrm>
            <a:off x="5714377" y="1819183"/>
            <a:ext cx="6024929" cy="441103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Text">
            <a:extLst>
              <a:ext uri="{FF2B5EF4-FFF2-40B4-BE49-F238E27FC236}">
                <a16:creationId xmlns:a16="http://schemas.microsoft.com/office/drawing/2014/main" id="{5A8550DE-C9A2-79E2-88EE-D41FFB098E8D}"/>
              </a:ext>
            </a:extLst>
          </p:cNvPr>
          <p:cNvSpPr txBox="1">
            <a:spLocks noGrp="1"/>
          </p:cNvSpPr>
          <p:nvPr>
            <p:ph type="title" hasCustomPrompt="1"/>
          </p:nvPr>
        </p:nvSpPr>
        <p:spPr>
          <a:xfrm>
            <a:off x="5714377" y="976412"/>
            <a:ext cx="6024928" cy="609334"/>
          </a:xfrm>
          <a:prstGeom prst="rect">
            <a:avLst/>
          </a:prstGeom>
        </p:spPr>
        <p:txBody>
          <a:bodyPr wrap="square">
            <a:spAutoFit/>
          </a:bodyPr>
          <a:lstStyle>
            <a:lvl1pPr>
              <a:defRPr sz="3733">
                <a:solidFill>
                  <a:schemeClr val="tx1"/>
                </a:solidFill>
                <a:latin typeface="+mj-lt"/>
              </a:defRPr>
            </a:lvl1pPr>
          </a:lstStyle>
          <a:p>
            <a:r>
              <a:rPr lang="en-US" dirty="0"/>
              <a:t>Slide Title</a:t>
            </a:r>
            <a:endParaRPr dirty="0"/>
          </a:p>
        </p:txBody>
      </p:sp>
      <p:sp>
        <p:nvSpPr>
          <p:cNvPr id="11" name="Body Level One…">
            <a:extLst>
              <a:ext uri="{FF2B5EF4-FFF2-40B4-BE49-F238E27FC236}">
                <a16:creationId xmlns:a16="http://schemas.microsoft.com/office/drawing/2014/main" id="{8E561054-5DD7-3B77-6701-62ADA74DC4E9}"/>
              </a:ext>
            </a:extLst>
          </p:cNvPr>
          <p:cNvSpPr txBox="1">
            <a:spLocks noGrp="1"/>
          </p:cNvSpPr>
          <p:nvPr>
            <p:ph type="body" sz="quarter" idx="11" hasCustomPrompt="1"/>
          </p:nvPr>
        </p:nvSpPr>
        <p:spPr>
          <a:xfrm>
            <a:off x="5714376" y="439171"/>
            <a:ext cx="6023824" cy="273579"/>
          </a:xfrm>
          <a:prstGeom prst="rect">
            <a:avLst/>
          </a:prstGeom>
        </p:spPr>
        <p:txBody>
          <a:bodyPr wrap="square"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cxnSp>
        <p:nvCxnSpPr>
          <p:cNvPr id="12" name="Straight Connector 11">
            <a:extLst>
              <a:ext uri="{FF2B5EF4-FFF2-40B4-BE49-F238E27FC236}">
                <a16:creationId xmlns:a16="http://schemas.microsoft.com/office/drawing/2014/main" id="{309D4F5F-857D-93C2-9B40-1A2244D103B3}"/>
              </a:ext>
            </a:extLst>
          </p:cNvPr>
          <p:cNvCxnSpPr/>
          <p:nvPr/>
        </p:nvCxnSpPr>
        <p:spPr>
          <a:xfrm>
            <a:off x="570451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w/ 2 Column + Feature Image">
    <p:spTree>
      <p:nvGrpSpPr>
        <p:cNvPr id="1" name=""/>
        <p:cNvGrpSpPr/>
        <p:nvPr/>
      </p:nvGrpSpPr>
      <p:grpSpPr>
        <a:xfrm>
          <a:off x="0" y="0"/>
          <a:ext cx="0" cy="0"/>
          <a:chOff x="0" y="0"/>
          <a:chExt cx="0" cy="0"/>
        </a:xfrm>
      </p:grpSpPr>
      <p:pic>
        <p:nvPicPr>
          <p:cNvPr id="5" name="Picture Placeholder 6" descr="A building with solar panels on the roof&#10;&#10;Description automatically generated">
            <a:extLst>
              <a:ext uri="{FF2B5EF4-FFF2-40B4-BE49-F238E27FC236}">
                <a16:creationId xmlns:a16="http://schemas.microsoft.com/office/drawing/2014/main" id="{0F4CEA3C-DBE3-00D1-E70E-00FFAF85F2A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835876" y="0"/>
            <a:ext cx="4373459" cy="6858000"/>
          </a:xfrm>
          <a:prstGeom prst="rect">
            <a:avLst/>
          </a:prstGeom>
          <a:ln w="12700">
            <a:miter lim="400000"/>
          </a:ln>
          <a:extLst>
            <a:ext uri="{C572A759-6A51-4108-AA02-DFA0A04FC94B}">
              <ma14:wrappingTextBoxFlag xmlns="" xmlns:ma14="http://schemas.microsoft.com/office/mac/drawingml/2011/main" val="1"/>
            </a:ext>
          </a:extLst>
        </p:spPr>
      </p:pic>
      <p:sp>
        <p:nvSpPr>
          <p:cNvPr id="139" name="Title Text"/>
          <p:cNvSpPr txBox="1">
            <a:spLocks noGrp="1"/>
          </p:cNvSpPr>
          <p:nvPr>
            <p:ph type="title" hasCustomPrompt="1"/>
          </p:nvPr>
        </p:nvSpPr>
        <p:spPr>
          <a:xfrm>
            <a:off x="462557" y="378464"/>
            <a:ext cx="6982392" cy="609334"/>
          </a:xfrm>
          <a:prstGeom prst="rect">
            <a:avLst/>
          </a:prstGeom>
        </p:spPr>
        <p:txBody>
          <a:bodyPr>
            <a:spAutoFit/>
          </a:bodyPr>
          <a:lstStyle>
            <a:lvl1pPr>
              <a:defRPr sz="3733">
                <a:solidFill>
                  <a:schemeClr val="tx1"/>
                </a:solidFill>
                <a:latin typeface="+mj-lt"/>
              </a:defRPr>
            </a:lvl1pPr>
          </a:lstStyle>
          <a:p>
            <a:r>
              <a:rPr lang="en-US" dirty="0"/>
              <a:t>Slide Title</a:t>
            </a:r>
            <a:endParaRPr dirty="0"/>
          </a:p>
        </p:txBody>
      </p:sp>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noFill/>
                <a:latin typeface="+mn-lt"/>
              </a:defRPr>
            </a:lvl1pPr>
          </a:lstStyle>
          <a:p>
            <a:r>
              <a:rPr lang="en-US"/>
              <a:t>Click icon to add picture</a:t>
            </a:r>
          </a:p>
        </p:txBody>
      </p:sp>
      <p:sp>
        <p:nvSpPr>
          <p:cNvPr id="3" name="Content Placeholder 3">
            <a:extLst>
              <a:ext uri="{FF2B5EF4-FFF2-40B4-BE49-F238E27FC236}">
                <a16:creationId xmlns:a16="http://schemas.microsoft.com/office/drawing/2014/main" id="{D9D19A10-FDDE-7D41-E856-6F9037935BC3}"/>
              </a:ext>
            </a:extLst>
          </p:cNvPr>
          <p:cNvSpPr>
            <a:spLocks noGrp="1"/>
          </p:cNvSpPr>
          <p:nvPr>
            <p:ph sz="quarter" idx="11"/>
          </p:nvPr>
        </p:nvSpPr>
        <p:spPr>
          <a:xfrm>
            <a:off x="472715" y="1196544"/>
            <a:ext cx="3330295" cy="494419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881A2E-EEF4-DB93-93BE-21E19C68872E}"/>
              </a:ext>
            </a:extLst>
          </p:cNvPr>
          <p:cNvSpPr>
            <a:spLocks noGrp="1"/>
          </p:cNvSpPr>
          <p:nvPr>
            <p:ph sz="quarter" idx="12"/>
          </p:nvPr>
        </p:nvSpPr>
        <p:spPr>
          <a:xfrm>
            <a:off x="4097319" y="1196505"/>
            <a:ext cx="3330295" cy="494331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357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w/ Title, Label, 2 Columns + Feature Image">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5" name="Content Placeholder 3">
            <a:extLst>
              <a:ext uri="{FF2B5EF4-FFF2-40B4-BE49-F238E27FC236}">
                <a16:creationId xmlns:a16="http://schemas.microsoft.com/office/drawing/2014/main" id="{BD551CC9-EF18-D96C-49C9-CE774AF36CD8}"/>
              </a:ext>
            </a:extLst>
          </p:cNvPr>
          <p:cNvSpPr>
            <a:spLocks noGrp="1"/>
          </p:cNvSpPr>
          <p:nvPr>
            <p:ph sz="quarter" idx="12"/>
          </p:nvPr>
        </p:nvSpPr>
        <p:spPr>
          <a:xfrm>
            <a:off x="472715" y="1811722"/>
            <a:ext cx="3330295" cy="428512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439C6209-579B-C506-986C-69310CB31263}"/>
              </a:ext>
            </a:extLst>
          </p:cNvPr>
          <p:cNvSpPr>
            <a:spLocks noGrp="1"/>
          </p:cNvSpPr>
          <p:nvPr>
            <p:ph sz="quarter" idx="13"/>
          </p:nvPr>
        </p:nvSpPr>
        <p:spPr>
          <a:xfrm>
            <a:off x="4097319" y="1811639"/>
            <a:ext cx="3330295" cy="428436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Text">
            <a:extLst>
              <a:ext uri="{FF2B5EF4-FFF2-40B4-BE49-F238E27FC236}">
                <a16:creationId xmlns:a16="http://schemas.microsoft.com/office/drawing/2014/main" id="{992CCC4D-C7BA-4FC0-9768-6D945ABFBF1A}"/>
              </a:ext>
            </a:extLst>
          </p:cNvPr>
          <p:cNvSpPr txBox="1">
            <a:spLocks noGrp="1"/>
          </p:cNvSpPr>
          <p:nvPr>
            <p:ph type="title" hasCustomPrompt="1"/>
          </p:nvPr>
        </p:nvSpPr>
        <p:spPr>
          <a:xfrm>
            <a:off x="462557" y="976412"/>
            <a:ext cx="6982392" cy="609334"/>
          </a:xfrm>
          <a:prstGeom prst="rect">
            <a:avLst/>
          </a:prstGeom>
        </p:spPr>
        <p:txBody>
          <a:bodyPr>
            <a:spAutoFit/>
          </a:bodyPr>
          <a:lstStyle>
            <a:lvl1pPr>
              <a:defRPr sz="3733">
                <a:solidFill>
                  <a:schemeClr val="tx1"/>
                </a:solidFill>
                <a:latin typeface="+mj-lt"/>
              </a:defRPr>
            </a:lvl1pPr>
          </a:lstStyle>
          <a:p>
            <a:r>
              <a:rPr lang="en-US" dirty="0"/>
              <a:t>Slide Title</a:t>
            </a:r>
            <a:endParaRPr dirty="0"/>
          </a:p>
        </p:txBody>
      </p:sp>
      <p:sp>
        <p:nvSpPr>
          <p:cNvPr id="13" name="Body Level One…">
            <a:extLst>
              <a:ext uri="{FF2B5EF4-FFF2-40B4-BE49-F238E27FC236}">
                <a16:creationId xmlns:a16="http://schemas.microsoft.com/office/drawing/2014/main" id="{7922EA8E-E227-0CA4-7C71-5379A65364CE}"/>
              </a:ext>
            </a:extLst>
          </p:cNvPr>
          <p:cNvSpPr txBox="1">
            <a:spLocks noGrp="1"/>
          </p:cNvSpPr>
          <p:nvPr>
            <p:ph type="body" sz="quarter" idx="11" hasCustomPrompt="1"/>
          </p:nvPr>
        </p:nvSpPr>
        <p:spPr>
          <a:xfrm>
            <a:off x="462556" y="439171"/>
            <a:ext cx="6981112" cy="273579"/>
          </a:xfrm>
          <a:prstGeom prst="rect">
            <a:avLst/>
          </a:prstGeom>
        </p:spPr>
        <p:txBody>
          <a:bodyPr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Slide label</a:t>
            </a:r>
          </a:p>
        </p:txBody>
      </p:sp>
      <p:cxnSp>
        <p:nvCxnSpPr>
          <p:cNvPr id="14" name="Straight Connector 13">
            <a:extLst>
              <a:ext uri="{FF2B5EF4-FFF2-40B4-BE49-F238E27FC236}">
                <a16:creationId xmlns:a16="http://schemas.microsoft.com/office/drawing/2014/main" id="{2F86633A-6DE0-6571-CFBC-E570144C2028}"/>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4676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 2 Column">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B02560BD-FF7E-43D5-95BA-1D2D492F2E93}"/>
              </a:ext>
            </a:extLst>
          </p:cNvPr>
          <p:cNvSpPr>
            <a:spLocks noGrp="1"/>
          </p:cNvSpPr>
          <p:nvPr>
            <p:ph idx="11"/>
          </p:nvPr>
        </p:nvSpPr>
        <p:spPr>
          <a:xfrm>
            <a:off x="6274053"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AB6B8D3B-32FF-45CF-8B27-0FFD6F05C29C}"/>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4788585"/>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Image">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a:extLst>
              <a:ext uri="{FF2B5EF4-FFF2-40B4-BE49-F238E27FC236}">
                <a16:creationId xmlns:a16="http://schemas.microsoft.com/office/drawing/2014/main" id="{E5AD3FD9-5B0C-46BE-A071-C012F798CB75}"/>
              </a:ext>
              <a:ext uri="{C183D7F6-B498-43B3-948B-1728B52AA6E4}">
                <adec:decorative xmlns:adec="http://schemas.microsoft.com/office/drawing/2017/decorative" val="1"/>
              </a:ext>
            </a:extLst>
          </p:cNvPr>
          <p:cNvSpPr>
            <a:spLocks noGrp="1"/>
          </p:cNvSpPr>
          <p:nvPr>
            <p:ph type="pic" sz="quarter" idx="11"/>
          </p:nvPr>
        </p:nvSpPr>
        <p:spPr>
          <a:xfrm>
            <a:off x="6273803" y="1598192"/>
            <a:ext cx="5427132" cy="4772128"/>
          </a:xfrm>
          <a:solidFill>
            <a:schemeClr val="bg1">
              <a:lumMod val="85000"/>
            </a:schemeClr>
          </a:solidFill>
        </p:spPr>
        <p:txBody>
          <a:bodyPr anchor="ctr"/>
          <a:lstStyle>
            <a:lvl1pPr marL="0" indent="0" algn="ctr">
              <a:buNone/>
              <a:defRPr/>
            </a:lvl1pPr>
          </a:lstStyle>
          <a:p>
            <a:r>
              <a:rPr lang="en-US"/>
              <a:t>Click icon to add picture</a:t>
            </a:r>
            <a:endParaRPr lang="en-US" dirty="0"/>
          </a:p>
        </p:txBody>
      </p:sp>
      <p:sp>
        <p:nvSpPr>
          <p:cNvPr id="9" name="Source Placeholder 4">
            <a:extLst>
              <a:ext uri="{FF2B5EF4-FFF2-40B4-BE49-F238E27FC236}">
                <a16:creationId xmlns:a16="http://schemas.microsoft.com/office/drawing/2014/main" id="{03FF4FC4-D5A3-4522-B317-5ACF8C2D3396}"/>
              </a:ext>
              <a:ext uri="{C183D7F6-B498-43B3-948B-1728B52AA6E4}">
                <adec:decorative xmlns:adec="http://schemas.microsoft.com/office/drawing/2017/decorative" val="1"/>
              </a:ext>
            </a:extLst>
          </p:cNvPr>
          <p:cNvSpPr>
            <a:spLocks noGrp="1"/>
          </p:cNvSpPr>
          <p:nvPr>
            <p:ph type="body" sz="quarter" idx="12" hasCustomPrompt="1"/>
          </p:nvPr>
        </p:nvSpPr>
        <p:spPr>
          <a:xfrm>
            <a:off x="6271684" y="6154876"/>
            <a:ext cx="5429251" cy="215444"/>
          </a:xfrm>
        </p:spPr>
        <p:txBody>
          <a:bodyPr wrap="square" lIns="73152" tIns="45720" rIns="73152" bIns="45720" anchor="b">
            <a:spAutoFit/>
          </a:bodyPr>
          <a:lstStyle>
            <a:lvl1pPr marL="0" indent="0">
              <a:buNone/>
              <a:defRPr sz="800">
                <a:solidFill>
                  <a:schemeClr val="bg1"/>
                </a:solidFill>
              </a:defRPr>
            </a:lvl1pPr>
            <a:lvl5pPr>
              <a:defRPr/>
            </a:lvl5pPr>
          </a:lstStyle>
          <a:p>
            <a:pPr lvl="0"/>
            <a:r>
              <a:rPr lang="en-US" dirty="0"/>
              <a:t>Image credit </a:t>
            </a:r>
          </a:p>
        </p:txBody>
      </p:sp>
      <p:sp>
        <p:nvSpPr>
          <p:cNvPr id="3" name="Title 2">
            <a:extLst>
              <a:ext uri="{FF2B5EF4-FFF2-40B4-BE49-F238E27FC236}">
                <a16:creationId xmlns:a16="http://schemas.microsoft.com/office/drawing/2014/main" id="{10A08727-C71E-42EA-9BA8-41D00FAA1156}"/>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96185843"/>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2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4" y="1331381"/>
            <a:ext cx="5544988" cy="4765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33155" y="1331384"/>
            <a:ext cx="5544988" cy="476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684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 2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13812"/>
            <a:ext cx="5532272" cy="3883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73355" y="2213656"/>
            <a:ext cx="5532272" cy="38823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C21E5035-A18F-27D0-150E-BB781954DB19}"/>
              </a:ext>
            </a:extLst>
          </p:cNvPr>
          <p:cNvSpPr>
            <a:spLocks noGrp="1"/>
          </p:cNvSpPr>
          <p:nvPr>
            <p:ph type="pic" sz="quarter" idx="13"/>
          </p:nvPr>
        </p:nvSpPr>
        <p:spPr>
          <a:xfrm>
            <a:off x="472714" y="1304702"/>
            <a:ext cx="730444" cy="732647"/>
          </a:xfrm>
          <a:noFill/>
        </p:spPr>
        <p:txBody>
          <a:bodyPr/>
          <a:lstStyle>
            <a:lvl1pPr>
              <a:defRPr>
                <a:noFill/>
              </a:defRPr>
            </a:lvl1pPr>
          </a:lstStyle>
          <a:p>
            <a:r>
              <a:rPr lang="en-US"/>
              <a:t>Click icon to add picture</a:t>
            </a:r>
          </a:p>
        </p:txBody>
      </p:sp>
      <p:sp>
        <p:nvSpPr>
          <p:cNvPr id="7" name="Picture Placeholder 5">
            <a:extLst>
              <a:ext uri="{FF2B5EF4-FFF2-40B4-BE49-F238E27FC236}">
                <a16:creationId xmlns:a16="http://schemas.microsoft.com/office/drawing/2014/main" id="{BB2FC5F6-C671-477A-DC29-CF8F63529AE9}"/>
              </a:ext>
            </a:extLst>
          </p:cNvPr>
          <p:cNvSpPr>
            <a:spLocks noGrp="1"/>
          </p:cNvSpPr>
          <p:nvPr>
            <p:ph type="pic" sz="quarter" idx="14"/>
          </p:nvPr>
        </p:nvSpPr>
        <p:spPr>
          <a:xfrm>
            <a:off x="6263915" y="1304702"/>
            <a:ext cx="730444" cy="732647"/>
          </a:xfrm>
          <a:noFill/>
        </p:spPr>
        <p:txBody>
          <a:bodyPr/>
          <a:lstStyle>
            <a:lvl1pPr>
              <a:defRPr>
                <a:noFill/>
              </a:defRPr>
            </a:lvl1pPr>
          </a:lstStyle>
          <a:p>
            <a:r>
              <a:rPr lang="en-US"/>
              <a:t>Click icon to add picture</a:t>
            </a:r>
          </a:p>
        </p:txBody>
      </p:sp>
    </p:spTree>
    <p:extLst>
      <p:ext uri="{BB962C8B-B14F-4D97-AF65-F5344CB8AC3E}">
        <p14:creationId xmlns:p14="http://schemas.microsoft.com/office/powerpoint/2010/main" val="2786007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 2 Colum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4" y="1331381"/>
            <a:ext cx="5388388" cy="4765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330899" y="1331384"/>
            <a:ext cx="5388388" cy="476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9E414B75-47B8-E013-D393-C18CAD10D935}"/>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4661884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 2 Columns w/ Ico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310063"/>
            <a:ext cx="5319075" cy="378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401426" y="2309891"/>
            <a:ext cx="5319075" cy="37861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E6CE3D59-39F4-4486-D3A5-E766EE23F04D}"/>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9" name="Picture Placeholder 5">
            <a:extLst>
              <a:ext uri="{FF2B5EF4-FFF2-40B4-BE49-F238E27FC236}">
                <a16:creationId xmlns:a16="http://schemas.microsoft.com/office/drawing/2014/main" id="{FA848557-3CBB-3E5A-0E53-F55233F156FE}"/>
              </a:ext>
            </a:extLst>
          </p:cNvPr>
          <p:cNvSpPr>
            <a:spLocks noGrp="1"/>
          </p:cNvSpPr>
          <p:nvPr>
            <p:ph type="pic" sz="quarter" idx="13"/>
          </p:nvPr>
        </p:nvSpPr>
        <p:spPr>
          <a:xfrm>
            <a:off x="472713" y="1304702"/>
            <a:ext cx="5317859" cy="732647"/>
          </a:xfrm>
          <a:noFill/>
        </p:spPr>
        <p:txBody>
          <a:bodyPr/>
          <a:lstStyle/>
          <a:p>
            <a:r>
              <a:rPr lang="en-US"/>
              <a:t>Click icon to add picture</a:t>
            </a:r>
            <a:endParaRPr lang="en-US" dirty="0"/>
          </a:p>
        </p:txBody>
      </p:sp>
      <p:sp>
        <p:nvSpPr>
          <p:cNvPr id="10" name="Picture Placeholder 5">
            <a:extLst>
              <a:ext uri="{FF2B5EF4-FFF2-40B4-BE49-F238E27FC236}">
                <a16:creationId xmlns:a16="http://schemas.microsoft.com/office/drawing/2014/main" id="{60D48C6F-12EE-FD17-39DC-75BECA179F64}"/>
              </a:ext>
            </a:extLst>
          </p:cNvPr>
          <p:cNvSpPr>
            <a:spLocks noGrp="1"/>
          </p:cNvSpPr>
          <p:nvPr>
            <p:ph type="pic" sz="quarter" idx="14"/>
          </p:nvPr>
        </p:nvSpPr>
        <p:spPr>
          <a:xfrm>
            <a:off x="6408292" y="1304702"/>
            <a:ext cx="5317851" cy="732647"/>
          </a:xfrm>
          <a:noFill/>
        </p:spPr>
        <p:txBody>
          <a:bodyPr/>
          <a:lstStyle/>
          <a:p>
            <a:r>
              <a:rPr lang="en-US"/>
              <a:t>Click icon to add picture</a:t>
            </a:r>
            <a:endParaRPr lang="en-US" dirty="0"/>
          </a:p>
        </p:txBody>
      </p:sp>
    </p:spTree>
    <p:extLst>
      <p:ext uri="{BB962C8B-B14F-4D97-AF65-F5344CB8AC3E}">
        <p14:creationId xmlns:p14="http://schemas.microsoft.com/office/powerpoint/2010/main" val="6526342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 2 Columns w/ Stat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9E414B75-47B8-E013-D393-C18CAD10D935}"/>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7" name="Content Placeholder 3">
            <a:extLst>
              <a:ext uri="{FF2B5EF4-FFF2-40B4-BE49-F238E27FC236}">
                <a16:creationId xmlns:a16="http://schemas.microsoft.com/office/drawing/2014/main" id="{66ACA988-CFF5-0B60-BC13-07FD636C4913}"/>
              </a:ext>
            </a:extLst>
          </p:cNvPr>
          <p:cNvSpPr>
            <a:spLocks noGrp="1"/>
          </p:cNvSpPr>
          <p:nvPr>
            <p:ph sz="quarter" idx="10"/>
          </p:nvPr>
        </p:nvSpPr>
        <p:spPr>
          <a:xfrm>
            <a:off x="472714" y="3295485"/>
            <a:ext cx="5388372"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879755E0-D34B-90FA-0C80-B715C0FBA7DC}"/>
              </a:ext>
            </a:extLst>
          </p:cNvPr>
          <p:cNvSpPr>
            <a:spLocks noGrp="1"/>
          </p:cNvSpPr>
          <p:nvPr>
            <p:ph sz="quarter" idx="13" hasCustomPrompt="1"/>
          </p:nvPr>
        </p:nvSpPr>
        <p:spPr>
          <a:xfrm>
            <a:off x="472714" y="883115"/>
            <a:ext cx="5388372" cy="1559658"/>
          </a:xfrm>
        </p:spPr>
        <p:txBody>
          <a:bodyPr anchor="b">
            <a:spAutoFit/>
          </a:bodyPr>
          <a:lstStyle>
            <a:lvl1pPr>
              <a:defRPr sz="7200" b="1"/>
            </a:lvl1pPr>
          </a:lstStyle>
          <a:p>
            <a:pPr lvl="0"/>
            <a:r>
              <a:rPr lang="en-US" dirty="0"/>
              <a:t>00%</a:t>
            </a:r>
          </a:p>
        </p:txBody>
      </p:sp>
      <p:sp>
        <p:nvSpPr>
          <p:cNvPr id="9" name="Content Placeholder 3">
            <a:extLst>
              <a:ext uri="{FF2B5EF4-FFF2-40B4-BE49-F238E27FC236}">
                <a16:creationId xmlns:a16="http://schemas.microsoft.com/office/drawing/2014/main" id="{ECD8A0C6-2F3D-F41D-1E79-8D09560F7DDB}"/>
              </a:ext>
            </a:extLst>
          </p:cNvPr>
          <p:cNvSpPr>
            <a:spLocks noGrp="1"/>
          </p:cNvSpPr>
          <p:nvPr>
            <p:ph sz="quarter" idx="16" hasCustomPrompt="1"/>
          </p:nvPr>
        </p:nvSpPr>
        <p:spPr>
          <a:xfrm>
            <a:off x="472714" y="2438750"/>
            <a:ext cx="5388372" cy="626189"/>
          </a:xfrm>
        </p:spPr>
        <p:txBody>
          <a:bodyPr/>
          <a:lstStyle>
            <a:lvl1pPr>
              <a:defRPr b="1"/>
            </a:lvl1pPr>
          </a:lstStyle>
          <a:p>
            <a:pPr lvl="0"/>
            <a:r>
              <a:rPr lang="en-US"/>
              <a:t>Label gives context to the above statistic</a:t>
            </a:r>
          </a:p>
        </p:txBody>
      </p:sp>
      <p:sp>
        <p:nvSpPr>
          <p:cNvPr id="10" name="Content Placeholder 3">
            <a:extLst>
              <a:ext uri="{FF2B5EF4-FFF2-40B4-BE49-F238E27FC236}">
                <a16:creationId xmlns:a16="http://schemas.microsoft.com/office/drawing/2014/main" id="{DBBD39B0-EB49-2F07-FF76-3EE985EE6F9B}"/>
              </a:ext>
            </a:extLst>
          </p:cNvPr>
          <p:cNvSpPr>
            <a:spLocks noGrp="1"/>
          </p:cNvSpPr>
          <p:nvPr>
            <p:ph sz="quarter" idx="17"/>
          </p:nvPr>
        </p:nvSpPr>
        <p:spPr>
          <a:xfrm>
            <a:off x="6387481" y="3295485"/>
            <a:ext cx="5388372"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F042BC88-506F-6026-90DE-C92E85E5E978}"/>
              </a:ext>
            </a:extLst>
          </p:cNvPr>
          <p:cNvSpPr>
            <a:spLocks noGrp="1"/>
          </p:cNvSpPr>
          <p:nvPr>
            <p:ph sz="quarter" idx="18" hasCustomPrompt="1"/>
          </p:nvPr>
        </p:nvSpPr>
        <p:spPr>
          <a:xfrm>
            <a:off x="6387481" y="883115"/>
            <a:ext cx="5388372" cy="1559658"/>
          </a:xfrm>
        </p:spPr>
        <p:txBody>
          <a:bodyPr anchor="b">
            <a:spAutoFit/>
          </a:bodyPr>
          <a:lstStyle>
            <a:lvl1pPr>
              <a:defRPr sz="7200" b="1"/>
            </a:lvl1pPr>
          </a:lstStyle>
          <a:p>
            <a:pPr lvl="0"/>
            <a:r>
              <a:rPr lang="en-US"/>
              <a:t>00%</a:t>
            </a:r>
          </a:p>
        </p:txBody>
      </p:sp>
      <p:sp>
        <p:nvSpPr>
          <p:cNvPr id="12" name="Content Placeholder 3">
            <a:extLst>
              <a:ext uri="{FF2B5EF4-FFF2-40B4-BE49-F238E27FC236}">
                <a16:creationId xmlns:a16="http://schemas.microsoft.com/office/drawing/2014/main" id="{739871CF-B94F-22F1-B059-92D3D1C35E80}"/>
              </a:ext>
            </a:extLst>
          </p:cNvPr>
          <p:cNvSpPr>
            <a:spLocks noGrp="1"/>
          </p:cNvSpPr>
          <p:nvPr>
            <p:ph sz="quarter" idx="19" hasCustomPrompt="1"/>
          </p:nvPr>
        </p:nvSpPr>
        <p:spPr>
          <a:xfrm>
            <a:off x="6387481" y="2438750"/>
            <a:ext cx="5388372" cy="626189"/>
          </a:xfrm>
        </p:spPr>
        <p:txBody>
          <a:bodyPr/>
          <a:lstStyle>
            <a:lvl1pPr>
              <a:defRPr b="1"/>
            </a:lvl1pPr>
          </a:lstStyle>
          <a:p>
            <a:pPr lvl="0"/>
            <a:r>
              <a:rPr lang="en-US"/>
              <a:t>Label gives context to the above statistic</a:t>
            </a:r>
          </a:p>
        </p:txBody>
      </p:sp>
    </p:spTree>
    <p:extLst>
      <p:ext uri="{BB962C8B-B14F-4D97-AF65-F5344CB8AC3E}">
        <p14:creationId xmlns:p14="http://schemas.microsoft.com/office/powerpoint/2010/main" val="635015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 2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35639"/>
            <a:ext cx="5532272" cy="2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73355" y="3635229"/>
            <a:ext cx="5532272"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1"/>
            <a:ext cx="5533804"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6244339" y="1304701"/>
            <a:ext cx="5533804"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endParaRPr lang="en-US" dirty="0"/>
          </a:p>
        </p:txBody>
      </p:sp>
    </p:spTree>
    <p:extLst>
      <p:ext uri="{BB962C8B-B14F-4D97-AF65-F5344CB8AC3E}">
        <p14:creationId xmlns:p14="http://schemas.microsoft.com/office/powerpoint/2010/main" val="32414366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 2 Columns w/ Image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12859"/>
            <a:ext cx="5319075" cy="2483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401426" y="3612453"/>
            <a:ext cx="5319075"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C2972371-8BA4-B379-AE3F-B6555F695276}"/>
              </a:ext>
            </a:extLst>
          </p:cNvPr>
          <p:cNvSpPr>
            <a:spLocks noGrp="1"/>
          </p:cNvSpPr>
          <p:nvPr>
            <p:ph type="pic" sz="quarter" idx="13"/>
          </p:nvPr>
        </p:nvSpPr>
        <p:spPr>
          <a:xfrm>
            <a:off x="472714" y="1304701"/>
            <a:ext cx="5332468"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23766477-A46A-92A7-908C-E5AB6497896A}"/>
              </a:ext>
            </a:extLst>
          </p:cNvPr>
          <p:cNvSpPr>
            <a:spLocks noGrp="1"/>
          </p:cNvSpPr>
          <p:nvPr>
            <p:ph type="pic" sz="quarter" idx="14"/>
          </p:nvPr>
        </p:nvSpPr>
        <p:spPr>
          <a:xfrm>
            <a:off x="6389749" y="1304701"/>
            <a:ext cx="5332468"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cxnSp>
        <p:nvCxnSpPr>
          <p:cNvPr id="7" name="Straight Connector 6">
            <a:extLst>
              <a:ext uri="{FF2B5EF4-FFF2-40B4-BE49-F238E27FC236}">
                <a16:creationId xmlns:a16="http://schemas.microsoft.com/office/drawing/2014/main" id="{E6CE3D59-39F4-4486-D3A5-E766EE23F04D}"/>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237404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Header-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71"/>
            <a:ext cx="11582400" cy="914400"/>
          </a:xfrm>
        </p:spPr>
        <p:txBody>
          <a:bodyPr/>
          <a:lstStyle>
            <a:lvl1pPr>
              <a:defRPr cap="none" baseline="0">
                <a:latin typeface="+mj-lt"/>
              </a:defRPr>
            </a:lvl1pPr>
          </a:lstStyle>
          <a:p>
            <a:r>
              <a:rPr lang="en-US" dirty="0"/>
              <a:t>Click to edit master title style</a:t>
            </a:r>
          </a:p>
        </p:txBody>
      </p:sp>
      <p:sp>
        <p:nvSpPr>
          <p:cNvPr id="27" name="Content Placeholder 2">
            <a:extLst>
              <a:ext uri="{FF2B5EF4-FFF2-40B4-BE49-F238E27FC236}">
                <a16:creationId xmlns:a16="http://schemas.microsoft.com/office/drawing/2014/main" id="{DE370DF9-BEF8-4904-889E-D1D9233B54B9}"/>
              </a:ext>
            </a:extLst>
          </p:cNvPr>
          <p:cNvSpPr>
            <a:spLocks noGrp="1"/>
          </p:cNvSpPr>
          <p:nvPr>
            <p:ph idx="13" hasCustomPrompt="1"/>
          </p:nvPr>
        </p:nvSpPr>
        <p:spPr>
          <a:xfrm>
            <a:off x="304800" y="1188720"/>
            <a:ext cx="5577841"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E7A3D1B7-8F01-4900-BBA5-03C6A6497C48}"/>
              </a:ext>
            </a:extLst>
          </p:cNvPr>
          <p:cNvSpPr>
            <a:spLocks noGrp="1"/>
          </p:cNvSpPr>
          <p:nvPr>
            <p:ph idx="15" hasCustomPrompt="1"/>
          </p:nvPr>
        </p:nvSpPr>
        <p:spPr>
          <a:xfrm>
            <a:off x="6309360" y="1188720"/>
            <a:ext cx="5577840"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9" name="Content Placeholder 2">
            <a:extLst>
              <a:ext uri="{FF2B5EF4-FFF2-40B4-BE49-F238E27FC236}">
                <a16:creationId xmlns:a16="http://schemas.microsoft.com/office/drawing/2014/main" id="{D9F7378E-8F22-4629-8D42-7A2674CD07FD}"/>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Content Placeholder 2">
            <a:extLst>
              <a:ext uri="{FF2B5EF4-FFF2-40B4-BE49-F238E27FC236}">
                <a16:creationId xmlns:a16="http://schemas.microsoft.com/office/drawing/2014/main" id="{32E4013B-530F-43B5-8348-89617F5A50DA}"/>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00255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Header-Content - Two Column - Blue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B56AA0-9597-9BB2-AC13-BBA02E340AED}"/>
              </a:ext>
            </a:extLst>
          </p:cNvPr>
          <p:cNvSpPr/>
          <p:nvPr userDrawn="1"/>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Inter" panose="02000503000000020004" pitchFamily="2" charset="0"/>
              <a:ea typeface="+mn-ea"/>
              <a:cs typeface="+mn-cs"/>
            </a:endParaRPr>
          </a:p>
        </p:txBody>
      </p:sp>
      <p:sp>
        <p:nvSpPr>
          <p:cNvPr id="10" name="Rectangle 9">
            <a:extLst>
              <a:ext uri="{FF2B5EF4-FFF2-40B4-BE49-F238E27FC236}">
                <a16:creationId xmlns:a16="http://schemas.microsoft.com/office/drawing/2014/main" id="{8D3579DB-C3CB-4F03-8B7E-9E467F1C119E}"/>
              </a:ext>
            </a:extLst>
          </p:cNvPr>
          <p:cNvSpPr/>
          <p:nvPr/>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Inter" panose="02000503000000020004" pitchFamily="2" charset="0"/>
              <a:ea typeface="+mn-ea"/>
              <a:cs typeface="+mn-cs"/>
            </a:endParaRPr>
          </a:p>
        </p:txBody>
      </p:sp>
      <p:sp>
        <p:nvSpPr>
          <p:cNvPr id="2" name="Title 1"/>
          <p:cNvSpPr>
            <a:spLocks noGrp="1"/>
          </p:cNvSpPr>
          <p:nvPr>
            <p:ph type="title" hasCustomPrompt="1"/>
          </p:nvPr>
        </p:nvSpPr>
        <p:spPr/>
        <p:txBody>
          <a:bodyPr/>
          <a:lstStyle>
            <a:lvl1pPr>
              <a:defRPr cap="none" baseline="0">
                <a:solidFill>
                  <a:schemeClr val="bg1"/>
                </a:solidFill>
              </a:defRPr>
            </a:lvl1pPr>
          </a:lstStyle>
          <a:p>
            <a:r>
              <a:rPr lang="en-US" dirty="0"/>
              <a:t>Click to edit master title style</a:t>
            </a:r>
          </a:p>
        </p:txBody>
      </p:sp>
      <p:sp>
        <p:nvSpPr>
          <p:cNvPr id="18" name="Content Placeholder 2">
            <a:extLst>
              <a:ext uri="{FF2B5EF4-FFF2-40B4-BE49-F238E27FC236}">
                <a16:creationId xmlns:a16="http://schemas.microsoft.com/office/drawing/2014/main" id="{67DF1748-31E2-4AC2-B9FF-8FE72F2D4B77}"/>
              </a:ext>
            </a:extLst>
          </p:cNvPr>
          <p:cNvSpPr>
            <a:spLocks noGrp="1"/>
          </p:cNvSpPr>
          <p:nvPr>
            <p:ph idx="13" hasCustomPrompt="1"/>
          </p:nvPr>
        </p:nvSpPr>
        <p:spPr>
          <a:xfrm>
            <a:off x="304800" y="1188720"/>
            <a:ext cx="5577841"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Content Placeholder 2">
            <a:extLst>
              <a:ext uri="{FF2B5EF4-FFF2-40B4-BE49-F238E27FC236}">
                <a16:creationId xmlns:a16="http://schemas.microsoft.com/office/drawing/2014/main" id="{F8A5F76C-B573-454B-A9D8-4027BCEB6D5D}"/>
              </a:ext>
            </a:extLst>
          </p:cNvPr>
          <p:cNvSpPr>
            <a:spLocks noGrp="1"/>
          </p:cNvSpPr>
          <p:nvPr>
            <p:ph idx="15" hasCustomPrompt="1"/>
          </p:nvPr>
        </p:nvSpPr>
        <p:spPr>
          <a:xfrm>
            <a:off x="6309360" y="1188720"/>
            <a:ext cx="5577840"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0" name="Content Placeholder 2">
            <a:extLst>
              <a:ext uri="{FF2B5EF4-FFF2-40B4-BE49-F238E27FC236}">
                <a16:creationId xmlns:a16="http://schemas.microsoft.com/office/drawing/2014/main" id="{D8F20F21-99DA-4007-8CA6-BF22634A2DF4}"/>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
            <a:extLst>
              <a:ext uri="{FF2B5EF4-FFF2-40B4-BE49-F238E27FC236}">
                <a16:creationId xmlns:a16="http://schemas.microsoft.com/office/drawing/2014/main" id="{A20B0B0B-63BD-49D6-BB43-090487CE23D4}"/>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88037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160020"/>
            <a:ext cx="11582400" cy="914400"/>
          </a:xfrm>
        </p:spPr>
        <p:txBody>
          <a:bodyPr anchor="ctr"/>
          <a:lstStyle>
            <a:lvl1pPr>
              <a:defRPr cap="none" baseline="0">
                <a:latin typeface="+mj-lt"/>
              </a:defRPr>
            </a:lvl1pPr>
          </a:lstStyle>
          <a:p>
            <a:r>
              <a:rPr lang="en-US" dirty="0"/>
              <a:t>Click to edit master title style</a:t>
            </a:r>
          </a:p>
        </p:txBody>
      </p:sp>
      <p:sp>
        <p:nvSpPr>
          <p:cNvPr id="10" name="Content Placeholder 2">
            <a:extLst>
              <a:ext uri="{FF2B5EF4-FFF2-40B4-BE49-F238E27FC236}">
                <a16:creationId xmlns:a16="http://schemas.microsoft.com/office/drawing/2014/main" id="{9BCB07CF-B1CA-41B3-A13C-59CE8941A69C}"/>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4F05A0A7-E253-42B3-9C76-D9E6258CA8F9}"/>
              </a:ext>
            </a:extLst>
          </p:cNvPr>
          <p:cNvSpPr>
            <a:spLocks noGrp="1"/>
          </p:cNvSpPr>
          <p:nvPr>
            <p:ph idx="18"/>
          </p:nvPr>
        </p:nvSpPr>
        <p:spPr>
          <a:xfrm>
            <a:off x="304800" y="1188720"/>
            <a:ext cx="5577841"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99437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Content - Two Column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316524"/>
            <a:ext cx="11582400" cy="914400"/>
          </a:xfrm>
        </p:spPr>
        <p:txBody>
          <a:bodyPr anchor="ctr"/>
          <a:lstStyle>
            <a:lvl1pPr>
              <a:defRPr cap="none" baseline="0">
                <a:solidFill>
                  <a:schemeClr val="tx1"/>
                </a:solidFill>
                <a:latin typeface="+mj-lt"/>
              </a:defRPr>
            </a:lvl1pPr>
          </a:lstStyle>
          <a:p>
            <a:r>
              <a:rPr lang="en-US" dirty="0"/>
              <a:t>Click to edit master title style</a:t>
            </a:r>
          </a:p>
        </p:txBody>
      </p:sp>
      <p:sp>
        <p:nvSpPr>
          <p:cNvPr id="9" name="Content Placeholder 2">
            <a:extLst>
              <a:ext uri="{FF2B5EF4-FFF2-40B4-BE49-F238E27FC236}">
                <a16:creationId xmlns:a16="http://schemas.microsoft.com/office/drawing/2014/main" id="{221BD50C-2A34-4751-8DC6-53D9BC1DE340}"/>
              </a:ext>
            </a:extLst>
          </p:cNvPr>
          <p:cNvSpPr>
            <a:spLocks noGrp="1"/>
          </p:cNvSpPr>
          <p:nvPr>
            <p:ph idx="16"/>
          </p:nvPr>
        </p:nvSpPr>
        <p:spPr>
          <a:xfrm>
            <a:off x="6309360" y="1230924"/>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570A2484-FFFB-45E2-8DF3-40CD946D7B06}"/>
              </a:ext>
            </a:extLst>
          </p:cNvPr>
          <p:cNvSpPr>
            <a:spLocks noGrp="1"/>
          </p:cNvSpPr>
          <p:nvPr>
            <p:ph idx="18"/>
          </p:nvPr>
        </p:nvSpPr>
        <p:spPr>
          <a:xfrm>
            <a:off x="304801" y="1230924"/>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20079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 3 Columns w/ Ico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45895"/>
            <a:ext cx="3474720" cy="3850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2245736"/>
            <a:ext cx="3474720" cy="38502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2245736"/>
            <a:ext cx="3474720" cy="38502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3AA89C8D-9BD3-A3C6-659C-38208AE31F8E}"/>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D90E0172-3450-0D00-5345-F4207B990E50}"/>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6" name="Picture Placeholder 5">
            <a:extLst>
              <a:ext uri="{FF2B5EF4-FFF2-40B4-BE49-F238E27FC236}">
                <a16:creationId xmlns:a16="http://schemas.microsoft.com/office/drawing/2014/main" id="{292F1ABA-3B22-0C59-BADD-38721451FED7}"/>
              </a:ext>
            </a:extLst>
          </p:cNvPr>
          <p:cNvSpPr>
            <a:spLocks noGrp="1"/>
          </p:cNvSpPr>
          <p:nvPr>
            <p:ph type="pic" sz="quarter" idx="13"/>
          </p:nvPr>
        </p:nvSpPr>
        <p:spPr>
          <a:xfrm>
            <a:off x="472713" y="1304702"/>
            <a:ext cx="3483463" cy="732647"/>
          </a:xfrm>
          <a:noFill/>
        </p:spPr>
        <p:txBody>
          <a:bodyPr/>
          <a:lstStyle>
            <a:lvl1pPr>
              <a:defRPr>
                <a:noFill/>
              </a:defRPr>
            </a:lvl1pPr>
          </a:lstStyle>
          <a:p>
            <a:r>
              <a:rPr lang="en-US"/>
              <a:t>Click icon to add picture</a:t>
            </a:r>
            <a:endParaRPr lang="en-US" dirty="0"/>
          </a:p>
        </p:txBody>
      </p:sp>
      <p:sp>
        <p:nvSpPr>
          <p:cNvPr id="17" name="Picture Placeholder 5">
            <a:extLst>
              <a:ext uri="{FF2B5EF4-FFF2-40B4-BE49-F238E27FC236}">
                <a16:creationId xmlns:a16="http://schemas.microsoft.com/office/drawing/2014/main" id="{B8EC8D8F-1801-322F-A37B-EAE5AD2806AC}"/>
              </a:ext>
            </a:extLst>
          </p:cNvPr>
          <p:cNvSpPr>
            <a:spLocks noGrp="1"/>
          </p:cNvSpPr>
          <p:nvPr>
            <p:ph type="pic" sz="quarter" idx="14"/>
          </p:nvPr>
        </p:nvSpPr>
        <p:spPr>
          <a:xfrm>
            <a:off x="4386986" y="1304702"/>
            <a:ext cx="3461187" cy="732647"/>
          </a:xfrm>
          <a:noFill/>
        </p:spPr>
        <p:txBody>
          <a:bodyPr/>
          <a:lstStyle>
            <a:lvl1pPr>
              <a:defRPr>
                <a:noFill/>
              </a:defRPr>
            </a:lvl1pPr>
          </a:lstStyle>
          <a:p>
            <a:r>
              <a:rPr lang="en-US"/>
              <a:t>Click icon to add picture</a:t>
            </a:r>
            <a:endParaRPr lang="en-US" dirty="0"/>
          </a:p>
        </p:txBody>
      </p:sp>
      <p:sp>
        <p:nvSpPr>
          <p:cNvPr id="18" name="Picture Placeholder 5">
            <a:extLst>
              <a:ext uri="{FF2B5EF4-FFF2-40B4-BE49-F238E27FC236}">
                <a16:creationId xmlns:a16="http://schemas.microsoft.com/office/drawing/2014/main" id="{C08CDBFB-4708-8444-0F2F-8B1D2275812C}"/>
              </a:ext>
            </a:extLst>
          </p:cNvPr>
          <p:cNvSpPr>
            <a:spLocks noGrp="1"/>
          </p:cNvSpPr>
          <p:nvPr>
            <p:ph type="pic" sz="quarter" idx="15"/>
          </p:nvPr>
        </p:nvSpPr>
        <p:spPr>
          <a:xfrm>
            <a:off x="8301261" y="1304702"/>
            <a:ext cx="3461186" cy="732647"/>
          </a:xfrm>
          <a:noFill/>
        </p:spPr>
        <p:txBody>
          <a:bodyPr/>
          <a:lstStyle>
            <a:lvl1pPr>
              <a:defRPr>
                <a:noFill/>
              </a:defRPr>
            </a:lvl1pPr>
          </a:lstStyle>
          <a:p>
            <a:r>
              <a:rPr lang="en-US"/>
              <a:t>Click icon to add picture</a:t>
            </a:r>
            <a:endParaRPr lang="en-US" dirty="0"/>
          </a:p>
        </p:txBody>
      </p:sp>
    </p:spTree>
    <p:extLst>
      <p:ext uri="{BB962C8B-B14F-4D97-AF65-F5344CB8AC3E}">
        <p14:creationId xmlns:p14="http://schemas.microsoft.com/office/powerpoint/2010/main" val="855467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 3 Columns w/ Stats Green Divider">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295485"/>
            <a:ext cx="3474720"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3295136"/>
            <a:ext cx="3474720" cy="2800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3295136"/>
            <a:ext cx="3474720" cy="2800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0" name="Content Placeholder 3">
            <a:extLst>
              <a:ext uri="{FF2B5EF4-FFF2-40B4-BE49-F238E27FC236}">
                <a16:creationId xmlns:a16="http://schemas.microsoft.com/office/drawing/2014/main" id="{622481E3-6541-AF0C-C8CB-8661EB91C534}"/>
              </a:ext>
            </a:extLst>
          </p:cNvPr>
          <p:cNvSpPr>
            <a:spLocks noGrp="1"/>
          </p:cNvSpPr>
          <p:nvPr>
            <p:ph sz="quarter" idx="13" hasCustomPrompt="1"/>
          </p:nvPr>
        </p:nvSpPr>
        <p:spPr>
          <a:xfrm>
            <a:off x="472715" y="1334777"/>
            <a:ext cx="3474720" cy="1087588"/>
          </a:xfrm>
        </p:spPr>
        <p:txBody>
          <a:bodyPr anchor="b"/>
          <a:lstStyle>
            <a:lvl1pPr>
              <a:defRPr sz="7200" b="1">
                <a:solidFill>
                  <a:schemeClr val="tx2"/>
                </a:solidFill>
                <a:latin typeface="+mj-lt"/>
              </a:defRPr>
            </a:lvl1pPr>
          </a:lstStyle>
          <a:p>
            <a:pPr lvl="0"/>
            <a:r>
              <a:rPr lang="en-US" dirty="0"/>
              <a:t>00%</a:t>
            </a:r>
          </a:p>
        </p:txBody>
      </p:sp>
      <p:sp>
        <p:nvSpPr>
          <p:cNvPr id="11" name="Content Placeholder 3">
            <a:extLst>
              <a:ext uri="{FF2B5EF4-FFF2-40B4-BE49-F238E27FC236}">
                <a16:creationId xmlns:a16="http://schemas.microsoft.com/office/drawing/2014/main" id="{6E5ABEE3-F719-1B0D-D883-A74751E817A9}"/>
              </a:ext>
            </a:extLst>
          </p:cNvPr>
          <p:cNvSpPr>
            <a:spLocks noGrp="1"/>
          </p:cNvSpPr>
          <p:nvPr>
            <p:ph sz="quarter" idx="14" hasCustomPrompt="1"/>
          </p:nvPr>
        </p:nvSpPr>
        <p:spPr>
          <a:xfrm>
            <a:off x="4388069" y="1334532"/>
            <a:ext cx="3474720" cy="1087393"/>
          </a:xfrm>
        </p:spPr>
        <p:txBody>
          <a:bodyPr anchor="b"/>
          <a:lstStyle>
            <a:lvl1pPr>
              <a:defRPr sz="7200" b="1">
                <a:solidFill>
                  <a:schemeClr val="tx2"/>
                </a:solidFill>
                <a:latin typeface="+mj-lt"/>
              </a:defRPr>
            </a:lvl1pPr>
          </a:lstStyle>
          <a:p>
            <a:pPr lvl="0"/>
            <a:r>
              <a:rPr lang="en-US" dirty="0"/>
              <a:t>00%</a:t>
            </a:r>
          </a:p>
        </p:txBody>
      </p:sp>
      <p:sp>
        <p:nvSpPr>
          <p:cNvPr id="12" name="Content Placeholder 3">
            <a:extLst>
              <a:ext uri="{FF2B5EF4-FFF2-40B4-BE49-F238E27FC236}">
                <a16:creationId xmlns:a16="http://schemas.microsoft.com/office/drawing/2014/main" id="{89A7B09C-57A7-49CB-C4A6-C86BDF381CD9}"/>
              </a:ext>
            </a:extLst>
          </p:cNvPr>
          <p:cNvSpPr>
            <a:spLocks noGrp="1"/>
          </p:cNvSpPr>
          <p:nvPr>
            <p:ph sz="quarter" idx="15" hasCustomPrompt="1"/>
          </p:nvPr>
        </p:nvSpPr>
        <p:spPr>
          <a:xfrm>
            <a:off x="8303423" y="1334532"/>
            <a:ext cx="3474720" cy="1087393"/>
          </a:xfrm>
        </p:spPr>
        <p:txBody>
          <a:bodyPr anchor="b"/>
          <a:lstStyle>
            <a:lvl1pPr>
              <a:defRPr sz="7200" b="1">
                <a:solidFill>
                  <a:schemeClr val="tx2"/>
                </a:solidFill>
                <a:latin typeface="+mj-lt"/>
              </a:defRPr>
            </a:lvl1pPr>
          </a:lstStyle>
          <a:p>
            <a:pPr lvl="0"/>
            <a:r>
              <a:rPr lang="en-US" dirty="0"/>
              <a:t>00%</a:t>
            </a:r>
          </a:p>
        </p:txBody>
      </p:sp>
      <p:sp>
        <p:nvSpPr>
          <p:cNvPr id="13" name="Content Placeholder 3">
            <a:extLst>
              <a:ext uri="{FF2B5EF4-FFF2-40B4-BE49-F238E27FC236}">
                <a16:creationId xmlns:a16="http://schemas.microsoft.com/office/drawing/2014/main" id="{A62484F4-5143-36BB-C12A-8C58AD9384BA}"/>
              </a:ext>
            </a:extLst>
          </p:cNvPr>
          <p:cNvSpPr>
            <a:spLocks noGrp="1"/>
          </p:cNvSpPr>
          <p:nvPr>
            <p:ph sz="quarter" idx="16" hasCustomPrompt="1"/>
          </p:nvPr>
        </p:nvSpPr>
        <p:spPr>
          <a:xfrm>
            <a:off x="472715" y="2438750"/>
            <a:ext cx="3474720" cy="626189"/>
          </a:xfrm>
        </p:spPr>
        <p:txBody>
          <a:bodyPr/>
          <a:lstStyle>
            <a:lvl1pPr>
              <a:defRPr b="1"/>
            </a:lvl1pPr>
          </a:lstStyle>
          <a:p>
            <a:pPr lvl="0"/>
            <a:r>
              <a:rPr lang="en-US"/>
              <a:t>Label gives context to the above statistic</a:t>
            </a:r>
          </a:p>
        </p:txBody>
      </p:sp>
      <p:sp>
        <p:nvSpPr>
          <p:cNvPr id="14" name="Content Placeholder 3">
            <a:extLst>
              <a:ext uri="{FF2B5EF4-FFF2-40B4-BE49-F238E27FC236}">
                <a16:creationId xmlns:a16="http://schemas.microsoft.com/office/drawing/2014/main" id="{F485A3BE-AAC2-A728-643B-609EBD6554B0}"/>
              </a:ext>
            </a:extLst>
          </p:cNvPr>
          <p:cNvSpPr>
            <a:spLocks noGrp="1"/>
          </p:cNvSpPr>
          <p:nvPr>
            <p:ph sz="quarter" idx="17" hasCustomPrompt="1"/>
          </p:nvPr>
        </p:nvSpPr>
        <p:spPr>
          <a:xfrm>
            <a:off x="4388069" y="2438400"/>
            <a:ext cx="3474720" cy="626077"/>
          </a:xfrm>
        </p:spPr>
        <p:txBody>
          <a:bodyPr/>
          <a:lstStyle>
            <a:lvl1pPr>
              <a:defRPr b="1"/>
            </a:lvl1pPr>
          </a:lstStyle>
          <a:p>
            <a:pPr lvl="0"/>
            <a:r>
              <a:rPr lang="en-US"/>
              <a:t>Label gives context to the above statistic</a:t>
            </a:r>
          </a:p>
        </p:txBody>
      </p:sp>
      <p:sp>
        <p:nvSpPr>
          <p:cNvPr id="15" name="Content Placeholder 3">
            <a:extLst>
              <a:ext uri="{FF2B5EF4-FFF2-40B4-BE49-F238E27FC236}">
                <a16:creationId xmlns:a16="http://schemas.microsoft.com/office/drawing/2014/main" id="{9AE86164-84E1-7BFD-F3FE-88430519EF45}"/>
              </a:ext>
            </a:extLst>
          </p:cNvPr>
          <p:cNvSpPr>
            <a:spLocks noGrp="1"/>
          </p:cNvSpPr>
          <p:nvPr>
            <p:ph sz="quarter" idx="18" hasCustomPrompt="1"/>
          </p:nvPr>
        </p:nvSpPr>
        <p:spPr>
          <a:xfrm>
            <a:off x="8303423" y="2438400"/>
            <a:ext cx="3474720" cy="626077"/>
          </a:xfrm>
        </p:spPr>
        <p:txBody>
          <a:bodyPr/>
          <a:lstStyle>
            <a:lvl1pPr>
              <a:defRPr b="1"/>
            </a:lvl1pPr>
          </a:lstStyle>
          <a:p>
            <a:pPr lvl="0"/>
            <a:r>
              <a:rPr lang="en-US"/>
              <a:t>Label gives context to the above statistic</a:t>
            </a:r>
          </a:p>
        </p:txBody>
      </p:sp>
    </p:spTree>
    <p:extLst>
      <p:ext uri="{BB962C8B-B14F-4D97-AF65-F5344CB8AC3E}">
        <p14:creationId xmlns:p14="http://schemas.microsoft.com/office/powerpoint/2010/main" val="3264511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 3 Colum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1331381"/>
            <a:ext cx="3474720" cy="47654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1331384"/>
            <a:ext cx="347472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1331384"/>
            <a:ext cx="347472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440089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 3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1331381"/>
            <a:ext cx="3596640" cy="47654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1331384"/>
            <a:ext cx="359664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1331384"/>
            <a:ext cx="359664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70997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 3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45895"/>
            <a:ext cx="3596640" cy="385095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2245736"/>
            <a:ext cx="3596640" cy="385026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2245736"/>
            <a:ext cx="3596640" cy="385026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AAFA931F-E4B2-AFCE-5B18-EAA929DEDB88}"/>
              </a:ext>
            </a:extLst>
          </p:cNvPr>
          <p:cNvSpPr>
            <a:spLocks noGrp="1"/>
          </p:cNvSpPr>
          <p:nvPr>
            <p:ph type="pic" sz="quarter" idx="13"/>
          </p:nvPr>
        </p:nvSpPr>
        <p:spPr>
          <a:xfrm>
            <a:off x="472714" y="1304702"/>
            <a:ext cx="3596640" cy="732647"/>
          </a:xfrm>
          <a:noFill/>
        </p:spPr>
        <p:txBody>
          <a:bodyPr/>
          <a:lstStyle>
            <a:lvl1pPr>
              <a:defRPr>
                <a:noFill/>
                <a:latin typeface="+mn-lt"/>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C0A140DD-529F-C910-326F-928D6624B976}"/>
              </a:ext>
            </a:extLst>
          </p:cNvPr>
          <p:cNvSpPr>
            <a:spLocks noGrp="1"/>
          </p:cNvSpPr>
          <p:nvPr>
            <p:ph type="pic" sz="quarter" idx="14"/>
          </p:nvPr>
        </p:nvSpPr>
        <p:spPr>
          <a:xfrm>
            <a:off x="4306777" y="1304702"/>
            <a:ext cx="3616971" cy="732647"/>
          </a:xfrm>
          <a:noFill/>
        </p:spPr>
        <p:txBody>
          <a:bodyPr/>
          <a:lstStyle>
            <a:lvl1pPr>
              <a:defRPr>
                <a:noFill/>
                <a:latin typeface="+mn-lt"/>
              </a:defRPr>
            </a:lvl1pPr>
          </a:lstStyle>
          <a:p>
            <a:r>
              <a:rPr lang="en-US"/>
              <a:t>Click icon to add picture</a:t>
            </a:r>
            <a:endParaRPr lang="en-US" dirty="0"/>
          </a:p>
        </p:txBody>
      </p:sp>
      <p:sp>
        <p:nvSpPr>
          <p:cNvPr id="14" name="Picture Placeholder 5">
            <a:extLst>
              <a:ext uri="{FF2B5EF4-FFF2-40B4-BE49-F238E27FC236}">
                <a16:creationId xmlns:a16="http://schemas.microsoft.com/office/drawing/2014/main" id="{AD7BCE3E-A865-6580-F560-01A1739B3D28}"/>
              </a:ext>
            </a:extLst>
          </p:cNvPr>
          <p:cNvSpPr>
            <a:spLocks noGrp="1"/>
          </p:cNvSpPr>
          <p:nvPr>
            <p:ph type="pic" sz="quarter" idx="15"/>
          </p:nvPr>
        </p:nvSpPr>
        <p:spPr>
          <a:xfrm>
            <a:off x="8172925" y="1304702"/>
            <a:ext cx="3596639" cy="732647"/>
          </a:xfrm>
          <a:noFill/>
        </p:spPr>
        <p:txBody>
          <a:bodyPr/>
          <a:lstStyle>
            <a:lvl1pPr>
              <a:defRPr>
                <a:noFill/>
                <a:latin typeface="+mn-lt"/>
              </a:defRPr>
            </a:lvl1pPr>
          </a:lstStyle>
          <a:p>
            <a:r>
              <a:rPr lang="en-US"/>
              <a:t>Click icon to add picture</a:t>
            </a:r>
            <a:endParaRPr lang="en-US" dirty="0"/>
          </a:p>
        </p:txBody>
      </p:sp>
    </p:spTree>
    <p:extLst>
      <p:ext uri="{BB962C8B-B14F-4D97-AF65-F5344CB8AC3E}">
        <p14:creationId xmlns:p14="http://schemas.microsoft.com/office/powerpoint/2010/main" val="17612137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 3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35639"/>
            <a:ext cx="3596640" cy="2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3635229"/>
            <a:ext cx="3596640"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3635229"/>
            <a:ext cx="3596640"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endParaRPr lang="en-US" dirty="0"/>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4298094"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9" name="Picture Placeholder 5">
            <a:extLst>
              <a:ext uri="{FF2B5EF4-FFF2-40B4-BE49-F238E27FC236}">
                <a16:creationId xmlns:a16="http://schemas.microsoft.com/office/drawing/2014/main" id="{17B5598A-C30B-C961-B6DE-F657879FC46C}"/>
              </a:ext>
            </a:extLst>
          </p:cNvPr>
          <p:cNvSpPr>
            <a:spLocks noGrp="1"/>
          </p:cNvSpPr>
          <p:nvPr>
            <p:ph type="pic" sz="quarter" idx="15"/>
          </p:nvPr>
        </p:nvSpPr>
        <p:spPr>
          <a:xfrm>
            <a:off x="8179401"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Tree>
    <p:extLst>
      <p:ext uri="{BB962C8B-B14F-4D97-AF65-F5344CB8AC3E}">
        <p14:creationId xmlns:p14="http://schemas.microsoft.com/office/powerpoint/2010/main" val="32658869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 3 Columns w/ Image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solidFill>
                  <a:schemeClr val="tx1"/>
                </a:solidFill>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12859"/>
            <a:ext cx="3474720" cy="2483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3612453"/>
            <a:ext cx="3474720"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3612453"/>
            <a:ext cx="3474720"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C2972371-8BA4-B379-AE3F-B6555F695276}"/>
              </a:ext>
            </a:extLst>
          </p:cNvPr>
          <p:cNvSpPr>
            <a:spLocks noGrp="1"/>
          </p:cNvSpPr>
          <p:nvPr>
            <p:ph type="pic" sz="quarter" idx="13"/>
          </p:nvPr>
        </p:nvSpPr>
        <p:spPr>
          <a:xfrm>
            <a:off x="472715"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endParaRPr lang="en-US" dirty="0"/>
          </a:p>
        </p:txBody>
      </p:sp>
      <p:sp>
        <p:nvSpPr>
          <p:cNvPr id="8" name="Picture Placeholder 5">
            <a:extLst>
              <a:ext uri="{FF2B5EF4-FFF2-40B4-BE49-F238E27FC236}">
                <a16:creationId xmlns:a16="http://schemas.microsoft.com/office/drawing/2014/main" id="{23766477-A46A-92A7-908C-E5AB6497896A}"/>
              </a:ext>
            </a:extLst>
          </p:cNvPr>
          <p:cNvSpPr>
            <a:spLocks noGrp="1"/>
          </p:cNvSpPr>
          <p:nvPr>
            <p:ph type="pic" sz="quarter" idx="14"/>
          </p:nvPr>
        </p:nvSpPr>
        <p:spPr>
          <a:xfrm>
            <a:off x="4376392"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10" name="Picture Placeholder 5">
            <a:extLst>
              <a:ext uri="{FF2B5EF4-FFF2-40B4-BE49-F238E27FC236}">
                <a16:creationId xmlns:a16="http://schemas.microsoft.com/office/drawing/2014/main" id="{258A0EBD-5979-BFAC-6881-D29958D4623B}"/>
              </a:ext>
            </a:extLst>
          </p:cNvPr>
          <p:cNvSpPr>
            <a:spLocks noGrp="1"/>
          </p:cNvSpPr>
          <p:nvPr>
            <p:ph type="pic" sz="quarter" idx="15"/>
          </p:nvPr>
        </p:nvSpPr>
        <p:spPr>
          <a:xfrm>
            <a:off x="8291255"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cxnSp>
        <p:nvCxnSpPr>
          <p:cNvPr id="11" name="Straight Connector 10">
            <a:extLst>
              <a:ext uri="{FF2B5EF4-FFF2-40B4-BE49-F238E27FC236}">
                <a16:creationId xmlns:a16="http://schemas.microsoft.com/office/drawing/2014/main" id="{3AA89C8D-9BD3-A3C6-659C-38208AE31F8E}"/>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D90E0172-3450-0D00-5345-F4207B990E50}"/>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52119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 4 Column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0" name="Content Placeholder 3">
            <a:extLst>
              <a:ext uri="{FF2B5EF4-FFF2-40B4-BE49-F238E27FC236}">
                <a16:creationId xmlns:a16="http://schemas.microsoft.com/office/drawing/2014/main" id="{4578C28C-4D00-1CCA-05BB-FCB6024862CB}"/>
              </a:ext>
            </a:extLst>
          </p:cNvPr>
          <p:cNvSpPr>
            <a:spLocks noGrp="1"/>
          </p:cNvSpPr>
          <p:nvPr>
            <p:ph sz="quarter" idx="10"/>
          </p:nvPr>
        </p:nvSpPr>
        <p:spPr>
          <a:xfrm>
            <a:off x="472715" y="1331377"/>
            <a:ext cx="2558935" cy="4765475"/>
          </a:xfrm>
        </p:spPr>
        <p:txBody>
          <a:bodyPr/>
          <a:lstStyle>
            <a:lvl1pPr>
              <a:defRPr>
                <a:latin typeface="+mn-lt"/>
              </a:defRPr>
            </a:lvl1pPr>
            <a:lvl2pPr>
              <a:defRPr>
                <a:latin typeface="+mn-lt"/>
              </a:defRPr>
            </a:lvl2pPr>
            <a:lvl3pPr>
              <a:defRPr>
                <a:latin typeface="+mn-lt"/>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21339648-0733-643F-FEE4-14EC248A1ED0}"/>
              </a:ext>
            </a:extLst>
          </p:cNvPr>
          <p:cNvSpPr>
            <a:spLocks noGrp="1"/>
          </p:cNvSpPr>
          <p:nvPr>
            <p:ph sz="quarter" idx="11"/>
          </p:nvPr>
        </p:nvSpPr>
        <p:spPr>
          <a:xfrm>
            <a:off x="3358179"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744C8558-F2B4-0B0B-3FAA-46CA923DC69D}"/>
              </a:ext>
            </a:extLst>
          </p:cNvPr>
          <p:cNvSpPr>
            <a:spLocks noGrp="1"/>
          </p:cNvSpPr>
          <p:nvPr>
            <p:ph sz="quarter" idx="12"/>
          </p:nvPr>
        </p:nvSpPr>
        <p:spPr>
          <a:xfrm>
            <a:off x="6283851"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D2CB50F6-060F-09DD-B274-9D5763241303}"/>
              </a:ext>
            </a:extLst>
          </p:cNvPr>
          <p:cNvSpPr>
            <a:spLocks noGrp="1"/>
          </p:cNvSpPr>
          <p:nvPr>
            <p:ph sz="quarter" idx="16"/>
          </p:nvPr>
        </p:nvSpPr>
        <p:spPr>
          <a:xfrm>
            <a:off x="9170361"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a:extLst>
              <a:ext uri="{FF2B5EF4-FFF2-40B4-BE49-F238E27FC236}">
                <a16:creationId xmlns:a16="http://schemas.microsoft.com/office/drawing/2014/main" id="{EE4B6DD0-2087-2674-B6E9-86D07F8645A1}"/>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2476992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 4 Columns w/ Icon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cxnSp>
        <p:nvCxnSpPr>
          <p:cNvPr id="16" name="Straight Connector 15">
            <a:extLst>
              <a:ext uri="{FF2B5EF4-FFF2-40B4-BE49-F238E27FC236}">
                <a16:creationId xmlns:a16="http://schemas.microsoft.com/office/drawing/2014/main" id="{5980077A-8E58-857F-CAE3-4533C1DDF5C0}"/>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450A0451-11B8-449D-B0AC-924009A00087}"/>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8" name="Content Placeholder 3">
            <a:extLst>
              <a:ext uri="{FF2B5EF4-FFF2-40B4-BE49-F238E27FC236}">
                <a16:creationId xmlns:a16="http://schemas.microsoft.com/office/drawing/2014/main" id="{1986E083-23EC-612B-BADD-E84A45DFBF8E}"/>
              </a:ext>
            </a:extLst>
          </p:cNvPr>
          <p:cNvSpPr>
            <a:spLocks noGrp="1"/>
          </p:cNvSpPr>
          <p:nvPr>
            <p:ph sz="quarter" idx="10"/>
          </p:nvPr>
        </p:nvSpPr>
        <p:spPr>
          <a:xfrm>
            <a:off x="472715" y="2213812"/>
            <a:ext cx="2558935" cy="38830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a:extLst>
              <a:ext uri="{FF2B5EF4-FFF2-40B4-BE49-F238E27FC236}">
                <a16:creationId xmlns:a16="http://schemas.microsoft.com/office/drawing/2014/main" id="{5AC7AAF1-B3F4-6C22-8F49-9265B44BDA92}"/>
              </a:ext>
            </a:extLst>
          </p:cNvPr>
          <p:cNvSpPr>
            <a:spLocks noGrp="1"/>
          </p:cNvSpPr>
          <p:nvPr>
            <p:ph sz="quarter" idx="11"/>
          </p:nvPr>
        </p:nvSpPr>
        <p:spPr>
          <a:xfrm>
            <a:off x="3358179"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7C7351F7-2734-3E90-3DDC-0762C91EA27E}"/>
              </a:ext>
            </a:extLst>
          </p:cNvPr>
          <p:cNvSpPr>
            <a:spLocks noGrp="1"/>
          </p:cNvSpPr>
          <p:nvPr>
            <p:ph sz="quarter" idx="12"/>
          </p:nvPr>
        </p:nvSpPr>
        <p:spPr>
          <a:xfrm>
            <a:off x="6283851"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7BE8E4E3-E17F-F5EE-5CED-66CD91763172}"/>
              </a:ext>
            </a:extLst>
          </p:cNvPr>
          <p:cNvSpPr>
            <a:spLocks noGrp="1"/>
          </p:cNvSpPr>
          <p:nvPr>
            <p:ph sz="quarter" idx="16"/>
          </p:nvPr>
        </p:nvSpPr>
        <p:spPr>
          <a:xfrm>
            <a:off x="9170361"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2" name="Straight Connector 21">
            <a:extLst>
              <a:ext uri="{FF2B5EF4-FFF2-40B4-BE49-F238E27FC236}">
                <a16:creationId xmlns:a16="http://schemas.microsoft.com/office/drawing/2014/main" id="{FB76C53A-111B-EFD1-255A-06E799535EC3}"/>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258374EC-17A4-7D5B-8BD5-1AE95A358D20}"/>
              </a:ext>
            </a:extLst>
          </p:cNvPr>
          <p:cNvSpPr>
            <a:spLocks noGrp="1"/>
          </p:cNvSpPr>
          <p:nvPr>
            <p:ph type="pic" sz="quarter" idx="13"/>
          </p:nvPr>
        </p:nvSpPr>
        <p:spPr>
          <a:xfrm>
            <a:off x="472714" y="1304702"/>
            <a:ext cx="730444" cy="732647"/>
          </a:xfrm>
          <a:noFill/>
        </p:spPr>
        <p:txBody>
          <a:bodyPr/>
          <a:lstStyle>
            <a:lvl1pPr>
              <a:defRPr>
                <a:noFill/>
                <a:latin typeface="+mn-lt"/>
              </a:defRPr>
            </a:lvl1pPr>
          </a:lstStyle>
          <a:p>
            <a:r>
              <a:rPr lang="en-US"/>
              <a:t>Click icon to add picture</a:t>
            </a:r>
          </a:p>
        </p:txBody>
      </p:sp>
      <p:sp>
        <p:nvSpPr>
          <p:cNvPr id="4" name="Picture Placeholder 5">
            <a:extLst>
              <a:ext uri="{FF2B5EF4-FFF2-40B4-BE49-F238E27FC236}">
                <a16:creationId xmlns:a16="http://schemas.microsoft.com/office/drawing/2014/main" id="{6248D993-49C9-F166-5C8C-ECA10CF72787}"/>
              </a:ext>
            </a:extLst>
          </p:cNvPr>
          <p:cNvSpPr>
            <a:spLocks noGrp="1"/>
          </p:cNvSpPr>
          <p:nvPr>
            <p:ph type="pic" sz="quarter" idx="17"/>
          </p:nvPr>
        </p:nvSpPr>
        <p:spPr>
          <a:xfrm>
            <a:off x="3360293" y="1304702"/>
            <a:ext cx="730444" cy="732647"/>
          </a:xfrm>
          <a:noFill/>
        </p:spPr>
        <p:txBody>
          <a:bodyPr/>
          <a:lstStyle>
            <a:lvl1pPr>
              <a:defRPr>
                <a:noFill/>
                <a:latin typeface="+mn-lt"/>
              </a:defRPr>
            </a:lvl1pPr>
          </a:lstStyle>
          <a:p>
            <a:r>
              <a:rPr lang="en-US"/>
              <a:t>Click icon to add picture</a:t>
            </a:r>
          </a:p>
        </p:txBody>
      </p:sp>
      <p:sp>
        <p:nvSpPr>
          <p:cNvPr id="5" name="Picture Placeholder 5">
            <a:extLst>
              <a:ext uri="{FF2B5EF4-FFF2-40B4-BE49-F238E27FC236}">
                <a16:creationId xmlns:a16="http://schemas.microsoft.com/office/drawing/2014/main" id="{4880D229-3505-EACB-3138-9F2FB80F083F}"/>
              </a:ext>
            </a:extLst>
          </p:cNvPr>
          <p:cNvSpPr>
            <a:spLocks noGrp="1"/>
          </p:cNvSpPr>
          <p:nvPr>
            <p:ph type="pic" sz="quarter" idx="18"/>
          </p:nvPr>
        </p:nvSpPr>
        <p:spPr>
          <a:xfrm>
            <a:off x="6279957" y="1304702"/>
            <a:ext cx="730444" cy="732647"/>
          </a:xfrm>
          <a:noFill/>
        </p:spPr>
        <p:txBody>
          <a:bodyPr/>
          <a:lstStyle>
            <a:lvl1pPr>
              <a:defRPr>
                <a:noFill/>
                <a:latin typeface="+mn-lt"/>
              </a:defRPr>
            </a:lvl1pPr>
          </a:lstStyle>
          <a:p>
            <a:r>
              <a:rPr lang="en-US"/>
              <a:t>Click icon to add picture</a:t>
            </a:r>
          </a:p>
        </p:txBody>
      </p:sp>
      <p:sp>
        <p:nvSpPr>
          <p:cNvPr id="6" name="Picture Placeholder 5">
            <a:extLst>
              <a:ext uri="{FF2B5EF4-FFF2-40B4-BE49-F238E27FC236}">
                <a16:creationId xmlns:a16="http://schemas.microsoft.com/office/drawing/2014/main" id="{66E52132-3227-2CBA-E3BC-D130A58C73A3}"/>
              </a:ext>
            </a:extLst>
          </p:cNvPr>
          <p:cNvSpPr>
            <a:spLocks noGrp="1"/>
          </p:cNvSpPr>
          <p:nvPr>
            <p:ph type="pic" sz="quarter" idx="19"/>
          </p:nvPr>
        </p:nvSpPr>
        <p:spPr>
          <a:xfrm>
            <a:off x="9167535" y="1304702"/>
            <a:ext cx="730444" cy="732647"/>
          </a:xfrm>
          <a:noFill/>
        </p:spPr>
        <p:txBody>
          <a:bodyPr/>
          <a:lstStyle>
            <a:lvl1pPr>
              <a:defRPr>
                <a:noFill/>
                <a:latin typeface="+mn-lt"/>
              </a:defRPr>
            </a:lvl1pPr>
          </a:lstStyle>
          <a:p>
            <a:r>
              <a:rPr lang="en-US"/>
              <a:t>Click icon to add picture</a:t>
            </a:r>
          </a:p>
        </p:txBody>
      </p:sp>
    </p:spTree>
    <p:extLst>
      <p:ext uri="{BB962C8B-B14F-4D97-AF65-F5344CB8AC3E}">
        <p14:creationId xmlns:p14="http://schemas.microsoft.com/office/powerpoint/2010/main" val="24972649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 4 Columns w/ Stat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EE4B6DD0-2087-2674-B6E9-86D07F8645A1}"/>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4" name="Content Placeholder 3">
            <a:extLst>
              <a:ext uri="{FF2B5EF4-FFF2-40B4-BE49-F238E27FC236}">
                <a16:creationId xmlns:a16="http://schemas.microsoft.com/office/drawing/2014/main" id="{D71B1DC3-C3EF-9AE0-DCD0-37E230D008F5}"/>
              </a:ext>
            </a:extLst>
          </p:cNvPr>
          <p:cNvSpPr>
            <a:spLocks noGrp="1"/>
          </p:cNvSpPr>
          <p:nvPr>
            <p:ph sz="quarter" idx="10"/>
          </p:nvPr>
        </p:nvSpPr>
        <p:spPr>
          <a:xfrm>
            <a:off x="472715"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538F7632-8C2A-893F-D98E-D609F78DF89E}"/>
              </a:ext>
            </a:extLst>
          </p:cNvPr>
          <p:cNvSpPr>
            <a:spLocks noGrp="1"/>
          </p:cNvSpPr>
          <p:nvPr>
            <p:ph sz="quarter" idx="13" hasCustomPrompt="1"/>
          </p:nvPr>
        </p:nvSpPr>
        <p:spPr>
          <a:xfrm>
            <a:off x="472715" y="1334777"/>
            <a:ext cx="2591759" cy="1087588"/>
          </a:xfrm>
        </p:spPr>
        <p:txBody>
          <a:bodyPr/>
          <a:lstStyle>
            <a:lvl1pPr>
              <a:defRPr sz="6400" b="1">
                <a:latin typeface="+mj-lt"/>
              </a:defRPr>
            </a:lvl1pPr>
          </a:lstStyle>
          <a:p>
            <a:pPr lvl="0"/>
            <a:r>
              <a:rPr lang="en-US"/>
              <a:t>00%</a:t>
            </a:r>
          </a:p>
        </p:txBody>
      </p:sp>
      <p:sp>
        <p:nvSpPr>
          <p:cNvPr id="6" name="Content Placeholder 3">
            <a:extLst>
              <a:ext uri="{FF2B5EF4-FFF2-40B4-BE49-F238E27FC236}">
                <a16:creationId xmlns:a16="http://schemas.microsoft.com/office/drawing/2014/main" id="{A2650FE8-E048-0F38-2B59-BD7732982BD8}"/>
              </a:ext>
            </a:extLst>
          </p:cNvPr>
          <p:cNvSpPr>
            <a:spLocks noGrp="1"/>
          </p:cNvSpPr>
          <p:nvPr>
            <p:ph sz="quarter" idx="16" hasCustomPrompt="1"/>
          </p:nvPr>
        </p:nvSpPr>
        <p:spPr>
          <a:xfrm>
            <a:off x="472715" y="2438750"/>
            <a:ext cx="2591759" cy="626189"/>
          </a:xfrm>
        </p:spPr>
        <p:txBody>
          <a:bodyPr/>
          <a:lstStyle>
            <a:lvl1pPr>
              <a:defRPr sz="1600" b="1">
                <a:latin typeface="+mn-lt"/>
              </a:defRPr>
            </a:lvl1pPr>
          </a:lstStyle>
          <a:p>
            <a:pPr lvl="0"/>
            <a:r>
              <a:rPr lang="en-US"/>
              <a:t>Label gives context to the above statistic</a:t>
            </a:r>
          </a:p>
        </p:txBody>
      </p:sp>
      <p:sp>
        <p:nvSpPr>
          <p:cNvPr id="7" name="Content Placeholder 3">
            <a:extLst>
              <a:ext uri="{FF2B5EF4-FFF2-40B4-BE49-F238E27FC236}">
                <a16:creationId xmlns:a16="http://schemas.microsoft.com/office/drawing/2014/main" id="{0C353AD6-61A3-740E-3844-548C700AF274}"/>
              </a:ext>
            </a:extLst>
          </p:cNvPr>
          <p:cNvSpPr>
            <a:spLocks noGrp="1"/>
          </p:cNvSpPr>
          <p:nvPr>
            <p:ph sz="quarter" idx="17"/>
          </p:nvPr>
        </p:nvSpPr>
        <p:spPr>
          <a:xfrm>
            <a:off x="3355958"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858C48ED-7162-BD9A-5C37-B7C5B53F39AA}"/>
              </a:ext>
            </a:extLst>
          </p:cNvPr>
          <p:cNvSpPr>
            <a:spLocks noGrp="1"/>
          </p:cNvSpPr>
          <p:nvPr>
            <p:ph sz="quarter" idx="18" hasCustomPrompt="1"/>
          </p:nvPr>
        </p:nvSpPr>
        <p:spPr>
          <a:xfrm>
            <a:off x="3355958" y="1334777"/>
            <a:ext cx="2591759" cy="1087588"/>
          </a:xfrm>
        </p:spPr>
        <p:txBody>
          <a:bodyPr/>
          <a:lstStyle>
            <a:lvl1pPr>
              <a:defRPr sz="6400" b="1">
                <a:latin typeface="+mj-lt"/>
              </a:defRPr>
            </a:lvl1pPr>
          </a:lstStyle>
          <a:p>
            <a:pPr lvl="0"/>
            <a:r>
              <a:rPr lang="en-US"/>
              <a:t>00%</a:t>
            </a:r>
          </a:p>
        </p:txBody>
      </p:sp>
      <p:sp>
        <p:nvSpPr>
          <p:cNvPr id="14" name="Content Placeholder 3">
            <a:extLst>
              <a:ext uri="{FF2B5EF4-FFF2-40B4-BE49-F238E27FC236}">
                <a16:creationId xmlns:a16="http://schemas.microsoft.com/office/drawing/2014/main" id="{01CBEF4C-C184-4E8F-C33F-441145CEF70F}"/>
              </a:ext>
            </a:extLst>
          </p:cNvPr>
          <p:cNvSpPr>
            <a:spLocks noGrp="1"/>
          </p:cNvSpPr>
          <p:nvPr>
            <p:ph sz="quarter" idx="19" hasCustomPrompt="1"/>
          </p:nvPr>
        </p:nvSpPr>
        <p:spPr>
          <a:xfrm>
            <a:off x="3355958" y="2438750"/>
            <a:ext cx="2591759" cy="626189"/>
          </a:xfrm>
        </p:spPr>
        <p:txBody>
          <a:bodyPr/>
          <a:lstStyle>
            <a:lvl1pPr>
              <a:defRPr sz="1600" b="1">
                <a:latin typeface="+mn-lt"/>
              </a:defRPr>
            </a:lvl1pPr>
          </a:lstStyle>
          <a:p>
            <a:pPr lvl="0"/>
            <a:r>
              <a:rPr lang="en-US"/>
              <a:t>Label gives context to the above statistic</a:t>
            </a:r>
          </a:p>
        </p:txBody>
      </p:sp>
      <p:sp>
        <p:nvSpPr>
          <p:cNvPr id="15" name="Content Placeholder 3">
            <a:extLst>
              <a:ext uri="{FF2B5EF4-FFF2-40B4-BE49-F238E27FC236}">
                <a16:creationId xmlns:a16="http://schemas.microsoft.com/office/drawing/2014/main" id="{A1469F44-4BFA-DD1D-6122-AEEDAAF01306}"/>
              </a:ext>
            </a:extLst>
          </p:cNvPr>
          <p:cNvSpPr>
            <a:spLocks noGrp="1"/>
          </p:cNvSpPr>
          <p:nvPr>
            <p:ph sz="quarter" idx="20"/>
          </p:nvPr>
        </p:nvSpPr>
        <p:spPr>
          <a:xfrm>
            <a:off x="6255677"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9ABAB51C-CAEC-2872-4FD1-8F6A8F553119}"/>
              </a:ext>
            </a:extLst>
          </p:cNvPr>
          <p:cNvSpPr>
            <a:spLocks noGrp="1"/>
          </p:cNvSpPr>
          <p:nvPr>
            <p:ph sz="quarter" idx="21" hasCustomPrompt="1"/>
          </p:nvPr>
        </p:nvSpPr>
        <p:spPr>
          <a:xfrm>
            <a:off x="6255677" y="1334777"/>
            <a:ext cx="2591759" cy="1087588"/>
          </a:xfrm>
        </p:spPr>
        <p:txBody>
          <a:bodyPr/>
          <a:lstStyle>
            <a:lvl1pPr>
              <a:defRPr sz="6400" b="1">
                <a:latin typeface="+mj-lt"/>
              </a:defRPr>
            </a:lvl1pPr>
          </a:lstStyle>
          <a:p>
            <a:pPr lvl="0"/>
            <a:r>
              <a:rPr lang="en-US"/>
              <a:t>00%</a:t>
            </a:r>
          </a:p>
        </p:txBody>
      </p:sp>
      <p:sp>
        <p:nvSpPr>
          <p:cNvPr id="17" name="Content Placeholder 3">
            <a:extLst>
              <a:ext uri="{FF2B5EF4-FFF2-40B4-BE49-F238E27FC236}">
                <a16:creationId xmlns:a16="http://schemas.microsoft.com/office/drawing/2014/main" id="{BF071E9A-F198-10D0-A92D-61025213D4F3}"/>
              </a:ext>
            </a:extLst>
          </p:cNvPr>
          <p:cNvSpPr>
            <a:spLocks noGrp="1"/>
          </p:cNvSpPr>
          <p:nvPr>
            <p:ph sz="quarter" idx="22" hasCustomPrompt="1"/>
          </p:nvPr>
        </p:nvSpPr>
        <p:spPr>
          <a:xfrm>
            <a:off x="6255677" y="2438750"/>
            <a:ext cx="2591759" cy="626189"/>
          </a:xfrm>
        </p:spPr>
        <p:txBody>
          <a:bodyPr/>
          <a:lstStyle>
            <a:lvl1pPr>
              <a:defRPr sz="1600" b="1">
                <a:latin typeface="+mn-lt"/>
              </a:defRPr>
            </a:lvl1pPr>
          </a:lstStyle>
          <a:p>
            <a:pPr lvl="0"/>
            <a:r>
              <a:rPr lang="en-US"/>
              <a:t>Label gives context to the above statistic</a:t>
            </a:r>
          </a:p>
        </p:txBody>
      </p:sp>
      <p:sp>
        <p:nvSpPr>
          <p:cNvPr id="19" name="Content Placeholder 3">
            <a:extLst>
              <a:ext uri="{FF2B5EF4-FFF2-40B4-BE49-F238E27FC236}">
                <a16:creationId xmlns:a16="http://schemas.microsoft.com/office/drawing/2014/main" id="{A5CB891A-78A4-BC0B-1F75-25407C4ACC3B}"/>
              </a:ext>
            </a:extLst>
          </p:cNvPr>
          <p:cNvSpPr>
            <a:spLocks noGrp="1"/>
          </p:cNvSpPr>
          <p:nvPr>
            <p:ph sz="quarter" idx="23"/>
          </p:nvPr>
        </p:nvSpPr>
        <p:spPr>
          <a:xfrm>
            <a:off x="9171871"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AC4AD00B-689D-A19B-F5D6-1961025B1D4D}"/>
              </a:ext>
            </a:extLst>
          </p:cNvPr>
          <p:cNvSpPr>
            <a:spLocks noGrp="1"/>
          </p:cNvSpPr>
          <p:nvPr>
            <p:ph sz="quarter" idx="24" hasCustomPrompt="1"/>
          </p:nvPr>
        </p:nvSpPr>
        <p:spPr>
          <a:xfrm>
            <a:off x="9171871" y="1334777"/>
            <a:ext cx="2591759" cy="1087588"/>
          </a:xfrm>
        </p:spPr>
        <p:txBody>
          <a:bodyPr/>
          <a:lstStyle>
            <a:lvl1pPr>
              <a:defRPr sz="6400" b="1">
                <a:latin typeface="+mj-lt"/>
              </a:defRPr>
            </a:lvl1pPr>
          </a:lstStyle>
          <a:p>
            <a:pPr lvl="0"/>
            <a:r>
              <a:rPr lang="en-US"/>
              <a:t>00%</a:t>
            </a:r>
          </a:p>
        </p:txBody>
      </p:sp>
      <p:sp>
        <p:nvSpPr>
          <p:cNvPr id="21" name="Content Placeholder 3">
            <a:extLst>
              <a:ext uri="{FF2B5EF4-FFF2-40B4-BE49-F238E27FC236}">
                <a16:creationId xmlns:a16="http://schemas.microsoft.com/office/drawing/2014/main" id="{37E1E802-C25C-DE14-C943-AEB154CFCD69}"/>
              </a:ext>
            </a:extLst>
          </p:cNvPr>
          <p:cNvSpPr>
            <a:spLocks noGrp="1"/>
          </p:cNvSpPr>
          <p:nvPr>
            <p:ph sz="quarter" idx="25" hasCustomPrompt="1"/>
          </p:nvPr>
        </p:nvSpPr>
        <p:spPr>
          <a:xfrm>
            <a:off x="9171871" y="2438750"/>
            <a:ext cx="2591759" cy="626189"/>
          </a:xfrm>
        </p:spPr>
        <p:txBody>
          <a:bodyPr/>
          <a:lstStyle>
            <a:lvl1pPr>
              <a:defRPr sz="1600" b="1">
                <a:latin typeface="+mn-lt"/>
              </a:defRPr>
            </a:lvl1pPr>
          </a:lstStyle>
          <a:p>
            <a:pPr lvl="0"/>
            <a:r>
              <a:rPr lang="en-US"/>
              <a:t>Label gives context to the above statistic</a:t>
            </a:r>
          </a:p>
        </p:txBody>
      </p:sp>
    </p:spTree>
    <p:extLst>
      <p:ext uri="{BB962C8B-B14F-4D97-AF65-F5344CB8AC3E}">
        <p14:creationId xmlns:p14="http://schemas.microsoft.com/office/powerpoint/2010/main" val="14807797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 4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
        <p:nvSpPr>
          <p:cNvPr id="3" name="Content Placeholder 3">
            <a:extLst>
              <a:ext uri="{FF2B5EF4-FFF2-40B4-BE49-F238E27FC236}">
                <a16:creationId xmlns:a16="http://schemas.microsoft.com/office/drawing/2014/main" id="{C424949F-9637-4981-4367-7A2EBCADB900}"/>
              </a:ext>
            </a:extLst>
          </p:cNvPr>
          <p:cNvSpPr>
            <a:spLocks noGrp="1"/>
          </p:cNvSpPr>
          <p:nvPr>
            <p:ph sz="quarter" idx="10"/>
          </p:nvPr>
        </p:nvSpPr>
        <p:spPr>
          <a:xfrm>
            <a:off x="472715" y="1427762"/>
            <a:ext cx="2690512" cy="466908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30BB2EEA-B7FB-99CF-5B9F-0DF4918D116A}"/>
              </a:ext>
            </a:extLst>
          </p:cNvPr>
          <p:cNvSpPr>
            <a:spLocks noGrp="1"/>
          </p:cNvSpPr>
          <p:nvPr>
            <p:ph sz="quarter" idx="11"/>
          </p:nvPr>
        </p:nvSpPr>
        <p:spPr>
          <a:xfrm>
            <a:off x="3364388"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EE725EDD-1972-2F52-AED6-82E40B23310F}"/>
              </a:ext>
            </a:extLst>
          </p:cNvPr>
          <p:cNvSpPr>
            <a:spLocks noGrp="1"/>
          </p:cNvSpPr>
          <p:nvPr>
            <p:ph sz="quarter" idx="12"/>
          </p:nvPr>
        </p:nvSpPr>
        <p:spPr>
          <a:xfrm>
            <a:off x="6225056"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BB1F3C02-7648-B51E-41C8-0876DEA01986}"/>
              </a:ext>
            </a:extLst>
          </p:cNvPr>
          <p:cNvSpPr>
            <a:spLocks noGrp="1"/>
          </p:cNvSpPr>
          <p:nvPr>
            <p:ph sz="quarter" idx="16"/>
          </p:nvPr>
        </p:nvSpPr>
        <p:spPr>
          <a:xfrm>
            <a:off x="9087631"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98256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 4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77980"/>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3364388"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6225056"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3" y="1304702"/>
            <a:ext cx="2690511" cy="732647"/>
          </a:xfrm>
          <a:noFill/>
        </p:spPr>
        <p:txBody>
          <a:bodyPr/>
          <a:lstStyle>
            <a:lvl1pPr>
              <a:defRPr>
                <a:noFill/>
              </a:defRPr>
            </a:lvl1pPr>
          </a:lstStyle>
          <a:p>
            <a:r>
              <a:rPr lang="en-US"/>
              <a:t>Click icon to add picture</a:t>
            </a:r>
            <a:endParaRPr lang="en-US" dirty="0"/>
          </a:p>
        </p:txBody>
      </p:sp>
      <p:sp>
        <p:nvSpPr>
          <p:cNvPr id="3" name="Content Placeholder 3">
            <a:extLst>
              <a:ext uri="{FF2B5EF4-FFF2-40B4-BE49-F238E27FC236}">
                <a16:creationId xmlns:a16="http://schemas.microsoft.com/office/drawing/2014/main" id="{D723DA72-BBF4-669D-8D53-D4C24F5C4E51}"/>
              </a:ext>
            </a:extLst>
          </p:cNvPr>
          <p:cNvSpPr>
            <a:spLocks noGrp="1"/>
          </p:cNvSpPr>
          <p:nvPr>
            <p:ph sz="quarter" idx="16"/>
          </p:nvPr>
        </p:nvSpPr>
        <p:spPr>
          <a:xfrm>
            <a:off x="9087631"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5">
            <a:extLst>
              <a:ext uri="{FF2B5EF4-FFF2-40B4-BE49-F238E27FC236}">
                <a16:creationId xmlns:a16="http://schemas.microsoft.com/office/drawing/2014/main" id="{0AF6C4BC-A7DA-9CB2-D102-4A3AFFA819A1}"/>
              </a:ext>
            </a:extLst>
          </p:cNvPr>
          <p:cNvSpPr>
            <a:spLocks noGrp="1"/>
          </p:cNvSpPr>
          <p:nvPr>
            <p:ph type="pic" sz="quarter" idx="17"/>
          </p:nvPr>
        </p:nvSpPr>
        <p:spPr>
          <a:xfrm>
            <a:off x="3360294" y="1304702"/>
            <a:ext cx="2690510" cy="732647"/>
          </a:xfrm>
          <a:noFill/>
        </p:spPr>
        <p:txBody>
          <a:bodyPr/>
          <a:lstStyle>
            <a:lvl1pPr>
              <a:defRPr>
                <a:noFill/>
              </a:defRPr>
            </a:lvl1pPr>
          </a:lstStyle>
          <a:p>
            <a:r>
              <a:rPr lang="en-US"/>
              <a:t>Click icon to add picture</a:t>
            </a:r>
            <a:endParaRPr lang="en-US" dirty="0"/>
          </a:p>
        </p:txBody>
      </p:sp>
      <p:sp>
        <p:nvSpPr>
          <p:cNvPr id="11" name="Picture Placeholder 5">
            <a:extLst>
              <a:ext uri="{FF2B5EF4-FFF2-40B4-BE49-F238E27FC236}">
                <a16:creationId xmlns:a16="http://schemas.microsoft.com/office/drawing/2014/main" id="{9777EC65-5606-C052-0A2F-39DA044FCABC}"/>
              </a:ext>
            </a:extLst>
          </p:cNvPr>
          <p:cNvSpPr>
            <a:spLocks noGrp="1"/>
          </p:cNvSpPr>
          <p:nvPr>
            <p:ph type="pic" sz="quarter" idx="18"/>
          </p:nvPr>
        </p:nvSpPr>
        <p:spPr>
          <a:xfrm>
            <a:off x="6225055" y="1304702"/>
            <a:ext cx="2690512" cy="732647"/>
          </a:xfrm>
          <a:noFill/>
        </p:spPr>
        <p:txBody>
          <a:bodyPr/>
          <a:lstStyle>
            <a:lvl1pPr>
              <a:defRPr>
                <a:noFill/>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C539B780-D817-3474-0004-4D94B4AA33E2}"/>
              </a:ext>
            </a:extLst>
          </p:cNvPr>
          <p:cNvSpPr>
            <a:spLocks noGrp="1"/>
          </p:cNvSpPr>
          <p:nvPr>
            <p:ph type="pic" sz="quarter" idx="19"/>
          </p:nvPr>
        </p:nvSpPr>
        <p:spPr>
          <a:xfrm>
            <a:off x="9087325" y="1304702"/>
            <a:ext cx="2690512" cy="732647"/>
          </a:xfrm>
          <a:noFill/>
        </p:spPr>
        <p:txBody>
          <a:bodyPr/>
          <a:lstStyle>
            <a:lvl1pPr>
              <a:defRPr>
                <a:noFill/>
              </a:defRPr>
            </a:lvl1pPr>
          </a:lstStyle>
          <a:p>
            <a:r>
              <a:rPr lang="en-US"/>
              <a:t>Click icon to add picture</a:t>
            </a:r>
            <a:endParaRPr lang="en-US" dirty="0"/>
          </a:p>
        </p:txBody>
      </p:sp>
    </p:spTree>
    <p:extLst>
      <p:ext uri="{BB962C8B-B14F-4D97-AF65-F5344CB8AC3E}">
        <p14:creationId xmlns:p14="http://schemas.microsoft.com/office/powerpoint/2010/main" val="17487691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4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rPr dirty="0"/>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256890"/>
            <a:ext cx="2690512" cy="2839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3364388"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6225056"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2"/>
            <a:ext cx="2691257" cy="1759341"/>
          </a:xfrm>
          <a:solidFill>
            <a:schemeClr val="tx2"/>
          </a:solidFill>
        </p:spPr>
        <p:txBody>
          <a:bodyPr/>
          <a:lstStyle>
            <a:lvl1pPr>
              <a:defRPr>
                <a:solidFill>
                  <a:schemeClr val="tx1">
                    <a:alpha val="0"/>
                  </a:schemeClr>
                </a:solidFill>
              </a:defRPr>
            </a:lvl1pPr>
          </a:lstStyle>
          <a:p>
            <a:r>
              <a:rPr lang="en-US"/>
              <a:t>Click icon to add picture</a:t>
            </a:r>
            <a:endParaRPr lang="en-US" dirty="0"/>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3335373" y="1304702"/>
            <a:ext cx="2722739"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9" name="Picture Placeholder 5">
            <a:extLst>
              <a:ext uri="{FF2B5EF4-FFF2-40B4-BE49-F238E27FC236}">
                <a16:creationId xmlns:a16="http://schemas.microsoft.com/office/drawing/2014/main" id="{17B5598A-C30B-C961-B6DE-F657879FC46C}"/>
              </a:ext>
            </a:extLst>
          </p:cNvPr>
          <p:cNvSpPr>
            <a:spLocks noGrp="1"/>
          </p:cNvSpPr>
          <p:nvPr>
            <p:ph type="pic" sz="quarter" idx="15"/>
          </p:nvPr>
        </p:nvSpPr>
        <p:spPr>
          <a:xfrm>
            <a:off x="6222954" y="1304702"/>
            <a:ext cx="2691257"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3" name="Content Placeholder 3">
            <a:extLst>
              <a:ext uri="{FF2B5EF4-FFF2-40B4-BE49-F238E27FC236}">
                <a16:creationId xmlns:a16="http://schemas.microsoft.com/office/drawing/2014/main" id="{D723DA72-BBF4-669D-8D53-D4C24F5C4E51}"/>
              </a:ext>
            </a:extLst>
          </p:cNvPr>
          <p:cNvSpPr>
            <a:spLocks noGrp="1"/>
          </p:cNvSpPr>
          <p:nvPr>
            <p:ph sz="quarter" idx="16"/>
          </p:nvPr>
        </p:nvSpPr>
        <p:spPr>
          <a:xfrm>
            <a:off x="9087631"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5">
            <a:extLst>
              <a:ext uri="{FF2B5EF4-FFF2-40B4-BE49-F238E27FC236}">
                <a16:creationId xmlns:a16="http://schemas.microsoft.com/office/drawing/2014/main" id="{E39AB73F-EE99-954E-737B-A9591A2648A9}"/>
              </a:ext>
            </a:extLst>
          </p:cNvPr>
          <p:cNvSpPr>
            <a:spLocks noGrp="1"/>
          </p:cNvSpPr>
          <p:nvPr>
            <p:ph type="pic" sz="quarter" idx="17"/>
          </p:nvPr>
        </p:nvSpPr>
        <p:spPr>
          <a:xfrm>
            <a:off x="9085529" y="1304702"/>
            <a:ext cx="2691257" cy="1759341"/>
          </a:xfrm>
          <a:solidFill>
            <a:schemeClr val="tx2"/>
          </a:solidFill>
        </p:spPr>
        <p:txBody>
          <a:bodyPr/>
          <a:lstStyle>
            <a:lvl1pPr>
              <a:defRPr>
                <a:solidFill>
                  <a:schemeClr val="tx1">
                    <a:alpha val="0"/>
                  </a:schemeClr>
                </a:solidFill>
              </a:defRPr>
            </a:lvl1pPr>
          </a:lstStyle>
          <a:p>
            <a:r>
              <a:rPr lang="en-US"/>
              <a:t>Click icon to add picture</a:t>
            </a:r>
          </a:p>
        </p:txBody>
      </p:sp>
    </p:spTree>
    <p:extLst>
      <p:ext uri="{BB962C8B-B14F-4D97-AF65-F5344CB8AC3E}">
        <p14:creationId xmlns:p14="http://schemas.microsoft.com/office/powerpoint/2010/main" val="14911281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 4 Columns w/ Image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cxnSp>
        <p:nvCxnSpPr>
          <p:cNvPr id="16" name="Straight Connector 15">
            <a:extLst>
              <a:ext uri="{FF2B5EF4-FFF2-40B4-BE49-F238E27FC236}">
                <a16:creationId xmlns:a16="http://schemas.microsoft.com/office/drawing/2014/main" id="{5980077A-8E58-857F-CAE3-4533C1DDF5C0}"/>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450A0451-11B8-449D-B0AC-924009A00087}"/>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8" name="Content Placeholder 3">
            <a:extLst>
              <a:ext uri="{FF2B5EF4-FFF2-40B4-BE49-F238E27FC236}">
                <a16:creationId xmlns:a16="http://schemas.microsoft.com/office/drawing/2014/main" id="{1986E083-23EC-612B-BADD-E84A45DFBF8E}"/>
              </a:ext>
            </a:extLst>
          </p:cNvPr>
          <p:cNvSpPr>
            <a:spLocks noGrp="1"/>
          </p:cNvSpPr>
          <p:nvPr>
            <p:ph sz="quarter" idx="10"/>
          </p:nvPr>
        </p:nvSpPr>
        <p:spPr>
          <a:xfrm>
            <a:off x="472715" y="3256890"/>
            <a:ext cx="2558935" cy="2839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a:extLst>
              <a:ext uri="{FF2B5EF4-FFF2-40B4-BE49-F238E27FC236}">
                <a16:creationId xmlns:a16="http://schemas.microsoft.com/office/drawing/2014/main" id="{5AC7AAF1-B3F4-6C22-8F49-9265B44BDA92}"/>
              </a:ext>
            </a:extLst>
          </p:cNvPr>
          <p:cNvSpPr>
            <a:spLocks noGrp="1"/>
          </p:cNvSpPr>
          <p:nvPr>
            <p:ph sz="quarter" idx="11"/>
          </p:nvPr>
        </p:nvSpPr>
        <p:spPr>
          <a:xfrm>
            <a:off x="3358179"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7C7351F7-2734-3E90-3DDC-0762C91EA27E}"/>
              </a:ext>
            </a:extLst>
          </p:cNvPr>
          <p:cNvSpPr>
            <a:spLocks noGrp="1"/>
          </p:cNvSpPr>
          <p:nvPr>
            <p:ph sz="quarter" idx="12"/>
          </p:nvPr>
        </p:nvSpPr>
        <p:spPr>
          <a:xfrm>
            <a:off x="6283851"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7BE8E4E3-E17F-F5EE-5CED-66CD91763172}"/>
              </a:ext>
            </a:extLst>
          </p:cNvPr>
          <p:cNvSpPr>
            <a:spLocks noGrp="1"/>
          </p:cNvSpPr>
          <p:nvPr>
            <p:ph sz="quarter" idx="16"/>
          </p:nvPr>
        </p:nvSpPr>
        <p:spPr>
          <a:xfrm>
            <a:off x="9170361"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2" name="Straight Connector 21">
            <a:extLst>
              <a:ext uri="{FF2B5EF4-FFF2-40B4-BE49-F238E27FC236}">
                <a16:creationId xmlns:a16="http://schemas.microsoft.com/office/drawing/2014/main" id="{FB76C53A-111B-EFD1-255A-06E799535EC3}"/>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23" name="Picture Placeholder 5">
            <a:extLst>
              <a:ext uri="{FF2B5EF4-FFF2-40B4-BE49-F238E27FC236}">
                <a16:creationId xmlns:a16="http://schemas.microsoft.com/office/drawing/2014/main" id="{F054FEEC-2EC8-30B6-334D-3CB79403688E}"/>
              </a:ext>
            </a:extLst>
          </p:cNvPr>
          <p:cNvSpPr>
            <a:spLocks noGrp="1"/>
          </p:cNvSpPr>
          <p:nvPr>
            <p:ph type="pic" sz="quarter" idx="13"/>
          </p:nvPr>
        </p:nvSpPr>
        <p:spPr>
          <a:xfrm>
            <a:off x="472715" y="1352830"/>
            <a:ext cx="2566253" cy="1759341"/>
          </a:xfrm>
          <a:solidFill>
            <a:schemeClr val="tx2"/>
          </a:solidFill>
        </p:spPr>
        <p:txBody>
          <a:bodyPr/>
          <a:lstStyle>
            <a:lvl1pPr>
              <a:defRPr>
                <a:solidFill>
                  <a:schemeClr val="tx1">
                    <a:alpha val="0"/>
                  </a:schemeClr>
                </a:solidFill>
              </a:defRPr>
            </a:lvl1pPr>
          </a:lstStyle>
          <a:p>
            <a:r>
              <a:rPr lang="en-US"/>
              <a:t>Click icon to add picture</a:t>
            </a:r>
            <a:endParaRPr lang="en-US" dirty="0"/>
          </a:p>
        </p:txBody>
      </p:sp>
      <p:sp>
        <p:nvSpPr>
          <p:cNvPr id="24" name="Picture Placeholder 5">
            <a:extLst>
              <a:ext uri="{FF2B5EF4-FFF2-40B4-BE49-F238E27FC236}">
                <a16:creationId xmlns:a16="http://schemas.microsoft.com/office/drawing/2014/main" id="{180541DD-0795-0C22-46D6-F80EE5F5540F}"/>
              </a:ext>
            </a:extLst>
          </p:cNvPr>
          <p:cNvSpPr>
            <a:spLocks noGrp="1"/>
          </p:cNvSpPr>
          <p:nvPr>
            <p:ph type="pic" sz="quarter" idx="17"/>
          </p:nvPr>
        </p:nvSpPr>
        <p:spPr>
          <a:xfrm>
            <a:off x="3344251"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25" name="Picture Placeholder 5">
            <a:extLst>
              <a:ext uri="{FF2B5EF4-FFF2-40B4-BE49-F238E27FC236}">
                <a16:creationId xmlns:a16="http://schemas.microsoft.com/office/drawing/2014/main" id="{59B23BBA-36B5-F113-0FE4-FB66FEB9CBB6}"/>
              </a:ext>
            </a:extLst>
          </p:cNvPr>
          <p:cNvSpPr>
            <a:spLocks noGrp="1"/>
          </p:cNvSpPr>
          <p:nvPr>
            <p:ph type="pic" sz="quarter" idx="18"/>
          </p:nvPr>
        </p:nvSpPr>
        <p:spPr>
          <a:xfrm>
            <a:off x="6279956"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26" name="Picture Placeholder 5">
            <a:extLst>
              <a:ext uri="{FF2B5EF4-FFF2-40B4-BE49-F238E27FC236}">
                <a16:creationId xmlns:a16="http://schemas.microsoft.com/office/drawing/2014/main" id="{8C64E67F-1D85-E280-A439-CDD3DBE182D0}"/>
              </a:ext>
            </a:extLst>
          </p:cNvPr>
          <p:cNvSpPr>
            <a:spLocks noGrp="1"/>
          </p:cNvSpPr>
          <p:nvPr>
            <p:ph type="pic" sz="quarter" idx="19"/>
          </p:nvPr>
        </p:nvSpPr>
        <p:spPr>
          <a:xfrm>
            <a:off x="9167535"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Tree>
    <p:extLst>
      <p:ext uri="{BB962C8B-B14F-4D97-AF65-F5344CB8AC3E}">
        <p14:creationId xmlns:p14="http://schemas.microsoft.com/office/powerpoint/2010/main" val="2396959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 Single High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1278688" y="1773202"/>
            <a:ext cx="2941674" cy="2941673"/>
          </a:xfrm>
          <a:prstGeom prst="ellipse">
            <a:avLst/>
          </a:prstGeom>
          <a:solidFill>
            <a:schemeClr val="tx2"/>
          </a:solidFill>
          <a:ln w="9525">
            <a:solidFill>
              <a:schemeClr val="tx1"/>
            </a:solidFill>
          </a:ln>
        </p:spPr>
        <p:txBody>
          <a:bodyPr/>
          <a:lstStyle>
            <a:lvl1pPr>
              <a:defRPr>
                <a:noFill/>
              </a:defRPr>
            </a:lvl1pPr>
          </a:lstStyle>
          <a:p>
            <a:r>
              <a:rPr lang="en-US"/>
              <a:t>Click icon to add picture</a:t>
            </a:r>
            <a:endParaRPr lang="en-US" dirty="0"/>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89519" y="2201110"/>
            <a:ext cx="2426476" cy="247419"/>
          </a:xfrm>
          <a:prstGeom prst="rect">
            <a:avLst/>
          </a:prstGeom>
        </p:spPr>
        <p:txBody>
          <a:bodyPr lIns="0" tIns="0" rIns="0" bIns="0" anchor="t">
            <a:spAutoFit/>
          </a:bodyPr>
          <a:lstStyle>
            <a:lvl1pPr marL="0" indent="0" algn="l">
              <a:lnSpc>
                <a:spcPts val="2133"/>
              </a:lnSpc>
              <a:spcBef>
                <a:spcPts val="0"/>
              </a:spcBef>
              <a:buClrTx/>
              <a:buSzTx/>
              <a:buFontTx/>
              <a:buNone/>
              <a:defRPr sz="1333" b="0" i="0" baseline="0">
                <a:solidFill>
                  <a:schemeClr val="tx1"/>
                </a:solidFill>
                <a:latin typeface="+mn-lt"/>
                <a:ea typeface="Inter" panose="02000503000000020004" pitchFamily="2" charset="0"/>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89519" y="1874768"/>
            <a:ext cx="2426476" cy="255883"/>
          </a:xfrm>
          <a:prstGeom prst="rect">
            <a:avLst/>
          </a:prstGeom>
        </p:spPr>
        <p:txBody>
          <a:bodyPr lIns="0" tIns="0" rIns="0" bIns="0" anchor="t">
            <a:spAutoFit/>
          </a:bodyPr>
          <a:lstStyle>
            <a:lvl1pPr marL="0" indent="0" algn="l">
              <a:lnSpc>
                <a:spcPts val="2133"/>
              </a:lnSpc>
              <a:spcBef>
                <a:spcPts val="0"/>
              </a:spcBef>
              <a:buClrTx/>
              <a:buSzTx/>
              <a:buFontTx/>
              <a:buNone/>
              <a:defRPr sz="1600" b="1" i="0" baseline="0">
                <a:solidFill>
                  <a:schemeClr val="tx1"/>
                </a:solidFill>
                <a:latin typeface="+mn-lt"/>
                <a:ea typeface="Inter" panose="02000503000000020004" pitchFamily="2" charset="0"/>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 name="Text Placeholder 2">
            <a:extLst>
              <a:ext uri="{FF2B5EF4-FFF2-40B4-BE49-F238E27FC236}">
                <a16:creationId xmlns:a16="http://schemas.microsoft.com/office/drawing/2014/main" id="{1EBBC585-26B7-DB4C-9FAE-68F9975D9EF1}"/>
              </a:ext>
            </a:extLst>
          </p:cNvPr>
          <p:cNvSpPr>
            <a:spLocks noGrp="1"/>
          </p:cNvSpPr>
          <p:nvPr>
            <p:ph type="body" sz="quarter" idx="24"/>
          </p:nvPr>
        </p:nvSpPr>
        <p:spPr>
          <a:xfrm>
            <a:off x="4789488" y="2624138"/>
            <a:ext cx="5573712" cy="2557462"/>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Text">
            <a:extLst>
              <a:ext uri="{FF2B5EF4-FFF2-40B4-BE49-F238E27FC236}">
                <a16:creationId xmlns:a16="http://schemas.microsoft.com/office/drawing/2014/main" id="{D4DB7E15-3F03-E4B5-1A53-FA6CD0A7F1BC}"/>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Tree>
    <p:extLst>
      <p:ext uri="{BB962C8B-B14F-4D97-AF65-F5344CB8AC3E}">
        <p14:creationId xmlns:p14="http://schemas.microsoft.com/office/powerpoint/2010/main" val="21764983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am - 3">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9F12974B-5E0B-5A22-8637-E2C52C814617}"/>
              </a:ext>
            </a:extLst>
          </p:cNvPr>
          <p:cNvSpPr>
            <a:spLocks noGrp="1"/>
          </p:cNvSpPr>
          <p:nvPr>
            <p:ph type="pic" sz="quarter" idx="26"/>
          </p:nvPr>
        </p:nvSpPr>
        <p:spPr>
          <a:xfrm>
            <a:off x="48914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 name="Picture Placeholder 5">
            <a:extLst>
              <a:ext uri="{FF2B5EF4-FFF2-40B4-BE49-F238E27FC236}">
                <a16:creationId xmlns:a16="http://schemas.microsoft.com/office/drawing/2014/main" id="{574BA4E7-E3AA-C8F0-3F7D-5177C8A72C8E}"/>
              </a:ext>
            </a:extLst>
          </p:cNvPr>
          <p:cNvSpPr>
            <a:spLocks noGrp="1"/>
          </p:cNvSpPr>
          <p:nvPr>
            <p:ph type="pic" sz="quarter" idx="27"/>
          </p:nvPr>
        </p:nvSpPr>
        <p:spPr>
          <a:xfrm>
            <a:off x="85490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12338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1137714"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1137714"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4798618"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4798618"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8459522"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8459522"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5" name="Title Text">
            <a:extLst>
              <a:ext uri="{FF2B5EF4-FFF2-40B4-BE49-F238E27FC236}">
                <a16:creationId xmlns:a16="http://schemas.microsoft.com/office/drawing/2014/main" id="{EF99B7BB-40D1-9121-C2C2-B1524CBC3734}"/>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Tree>
    <p:extLst>
      <p:ext uri="{BB962C8B-B14F-4D97-AF65-F5344CB8AC3E}">
        <p14:creationId xmlns:p14="http://schemas.microsoft.com/office/powerpoint/2010/main" val="28936495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 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710594"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endParaRPr lang="en-US" dirty="0"/>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2717"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2717"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6" name="Picture Placeholder 5">
            <a:extLst>
              <a:ext uri="{FF2B5EF4-FFF2-40B4-BE49-F238E27FC236}">
                <a16:creationId xmlns:a16="http://schemas.microsoft.com/office/drawing/2014/main" id="{BFC410DE-D5FA-58A9-F4B9-7B12D7481C68}"/>
              </a:ext>
            </a:extLst>
          </p:cNvPr>
          <p:cNvSpPr>
            <a:spLocks noGrp="1"/>
          </p:cNvSpPr>
          <p:nvPr>
            <p:ph type="pic" sz="quarter" idx="20"/>
          </p:nvPr>
        </p:nvSpPr>
        <p:spPr>
          <a:xfrm>
            <a:off x="3645710"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3407833"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3407833"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9" name="Picture Placeholder 5">
            <a:extLst>
              <a:ext uri="{FF2B5EF4-FFF2-40B4-BE49-F238E27FC236}">
                <a16:creationId xmlns:a16="http://schemas.microsoft.com/office/drawing/2014/main" id="{128A787C-2770-C738-7855-7659EBA703C8}"/>
              </a:ext>
            </a:extLst>
          </p:cNvPr>
          <p:cNvSpPr>
            <a:spLocks noGrp="1"/>
          </p:cNvSpPr>
          <p:nvPr>
            <p:ph type="pic" sz="quarter" idx="23"/>
          </p:nvPr>
        </p:nvSpPr>
        <p:spPr>
          <a:xfrm>
            <a:off x="6562757"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6324879"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6324879"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2" name="Picture Placeholder 5">
            <a:extLst>
              <a:ext uri="{FF2B5EF4-FFF2-40B4-BE49-F238E27FC236}">
                <a16:creationId xmlns:a16="http://schemas.microsoft.com/office/drawing/2014/main" id="{C6A65B60-9EED-AA45-3DE2-26F7E2F6FFEE}"/>
              </a:ext>
            </a:extLst>
          </p:cNvPr>
          <p:cNvSpPr>
            <a:spLocks noGrp="1"/>
          </p:cNvSpPr>
          <p:nvPr>
            <p:ph type="pic" sz="quarter" idx="26"/>
          </p:nvPr>
        </p:nvSpPr>
        <p:spPr>
          <a:xfrm>
            <a:off x="9461742"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3" name="Body Level One…">
            <a:extLst>
              <a:ext uri="{FF2B5EF4-FFF2-40B4-BE49-F238E27FC236}">
                <a16:creationId xmlns:a16="http://schemas.microsoft.com/office/drawing/2014/main" id="{3E24A17D-3FF0-A525-B8FC-4D680E00C907}"/>
              </a:ext>
            </a:extLst>
          </p:cNvPr>
          <p:cNvSpPr txBox="1">
            <a:spLocks noGrp="1"/>
          </p:cNvSpPr>
          <p:nvPr>
            <p:ph type="body" sz="quarter" idx="27" hasCustomPrompt="1"/>
          </p:nvPr>
        </p:nvSpPr>
        <p:spPr>
          <a:xfrm>
            <a:off x="9223865"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4" name="Body Level One…">
            <a:extLst>
              <a:ext uri="{FF2B5EF4-FFF2-40B4-BE49-F238E27FC236}">
                <a16:creationId xmlns:a16="http://schemas.microsoft.com/office/drawing/2014/main" id="{F26FC45C-15C1-ED1A-D656-AA6C17FC140B}"/>
              </a:ext>
            </a:extLst>
          </p:cNvPr>
          <p:cNvSpPr txBox="1">
            <a:spLocks noGrp="1"/>
          </p:cNvSpPr>
          <p:nvPr>
            <p:ph type="body" sz="quarter" idx="28" hasCustomPrompt="1"/>
          </p:nvPr>
        </p:nvSpPr>
        <p:spPr>
          <a:xfrm>
            <a:off x="9223865"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 name="Title Text">
            <a:extLst>
              <a:ext uri="{FF2B5EF4-FFF2-40B4-BE49-F238E27FC236}">
                <a16:creationId xmlns:a16="http://schemas.microsoft.com/office/drawing/2014/main" id="{BBC3FF74-D77C-F5A2-651B-5D080B069304}"/>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Tree>
    <p:extLst>
      <p:ext uri="{BB962C8B-B14F-4D97-AF65-F5344CB8AC3E}">
        <p14:creationId xmlns:p14="http://schemas.microsoft.com/office/powerpoint/2010/main" val="10341998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am - 6">
    <p:spTree>
      <p:nvGrpSpPr>
        <p:cNvPr id="1" name=""/>
        <p:cNvGrpSpPr/>
        <p:nvPr/>
      </p:nvGrpSpPr>
      <p:grpSpPr>
        <a:xfrm>
          <a:off x="0" y="0"/>
          <a:ext cx="0" cy="0"/>
          <a:chOff x="0" y="0"/>
          <a:chExt cx="0" cy="0"/>
        </a:xfrm>
      </p:grpSpPr>
      <p:sp>
        <p:nvSpPr>
          <p:cNvPr id="24" name="Picture Placeholder 5">
            <a:extLst>
              <a:ext uri="{FF2B5EF4-FFF2-40B4-BE49-F238E27FC236}">
                <a16:creationId xmlns:a16="http://schemas.microsoft.com/office/drawing/2014/main" id="{0F1591B9-53BF-FA89-F54B-C7B16027FDDD}"/>
              </a:ext>
            </a:extLst>
          </p:cNvPr>
          <p:cNvSpPr>
            <a:spLocks noGrp="1"/>
          </p:cNvSpPr>
          <p:nvPr>
            <p:ph type="pic" sz="quarter" idx="13"/>
          </p:nvPr>
        </p:nvSpPr>
        <p:spPr>
          <a:xfrm>
            <a:off x="2319564"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endParaRPr lang="en-US" dirty="0"/>
          </a:p>
        </p:txBody>
      </p:sp>
      <p:sp>
        <p:nvSpPr>
          <p:cNvPr id="26" name="Body Level One…">
            <a:extLst>
              <a:ext uri="{FF2B5EF4-FFF2-40B4-BE49-F238E27FC236}">
                <a16:creationId xmlns:a16="http://schemas.microsoft.com/office/drawing/2014/main" id="{B0F97C01-1171-389C-0E46-DE672C98AF16}"/>
              </a:ext>
            </a:extLst>
          </p:cNvPr>
          <p:cNvSpPr txBox="1">
            <a:spLocks noGrp="1"/>
          </p:cNvSpPr>
          <p:nvPr>
            <p:ph type="body" sz="quarter" idx="18" hasCustomPrompt="1"/>
          </p:nvPr>
        </p:nvSpPr>
        <p:spPr>
          <a:xfrm>
            <a:off x="1947651"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7" name="Body Level One…">
            <a:extLst>
              <a:ext uri="{FF2B5EF4-FFF2-40B4-BE49-F238E27FC236}">
                <a16:creationId xmlns:a16="http://schemas.microsoft.com/office/drawing/2014/main" id="{B74ECF78-2613-E62B-156D-050BE76BCA00}"/>
              </a:ext>
            </a:extLst>
          </p:cNvPr>
          <p:cNvSpPr txBox="1">
            <a:spLocks noGrp="1"/>
          </p:cNvSpPr>
          <p:nvPr>
            <p:ph type="body" sz="quarter" idx="19" hasCustomPrompt="1"/>
          </p:nvPr>
        </p:nvSpPr>
        <p:spPr>
          <a:xfrm>
            <a:off x="1947651"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8" name="Body Level One…">
            <a:extLst>
              <a:ext uri="{FF2B5EF4-FFF2-40B4-BE49-F238E27FC236}">
                <a16:creationId xmlns:a16="http://schemas.microsoft.com/office/drawing/2014/main" id="{E1FBC62D-7516-0754-0841-FE8951378B1E}"/>
              </a:ext>
            </a:extLst>
          </p:cNvPr>
          <p:cNvSpPr txBox="1">
            <a:spLocks noGrp="1"/>
          </p:cNvSpPr>
          <p:nvPr>
            <p:ph type="body" sz="quarter" idx="21" hasCustomPrompt="1"/>
          </p:nvPr>
        </p:nvSpPr>
        <p:spPr>
          <a:xfrm>
            <a:off x="4882767"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9" name="Body Level One…">
            <a:extLst>
              <a:ext uri="{FF2B5EF4-FFF2-40B4-BE49-F238E27FC236}">
                <a16:creationId xmlns:a16="http://schemas.microsoft.com/office/drawing/2014/main" id="{276DB91C-8C3F-2CB4-0B66-E83C649E97E5}"/>
              </a:ext>
            </a:extLst>
          </p:cNvPr>
          <p:cNvSpPr txBox="1">
            <a:spLocks noGrp="1"/>
          </p:cNvSpPr>
          <p:nvPr>
            <p:ph type="body" sz="quarter" idx="22" hasCustomPrompt="1"/>
          </p:nvPr>
        </p:nvSpPr>
        <p:spPr>
          <a:xfrm>
            <a:off x="4882767"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0" name="Body Level One…">
            <a:extLst>
              <a:ext uri="{FF2B5EF4-FFF2-40B4-BE49-F238E27FC236}">
                <a16:creationId xmlns:a16="http://schemas.microsoft.com/office/drawing/2014/main" id="{68CEE50F-8886-1F24-609B-62373FE371A7}"/>
              </a:ext>
            </a:extLst>
          </p:cNvPr>
          <p:cNvSpPr txBox="1">
            <a:spLocks noGrp="1"/>
          </p:cNvSpPr>
          <p:nvPr>
            <p:ph type="body" sz="quarter" idx="24" hasCustomPrompt="1"/>
          </p:nvPr>
        </p:nvSpPr>
        <p:spPr>
          <a:xfrm>
            <a:off x="7799814"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31" name="Body Level One…">
            <a:extLst>
              <a:ext uri="{FF2B5EF4-FFF2-40B4-BE49-F238E27FC236}">
                <a16:creationId xmlns:a16="http://schemas.microsoft.com/office/drawing/2014/main" id="{8087E61E-2E57-16DB-E318-DCB8588F2738}"/>
              </a:ext>
            </a:extLst>
          </p:cNvPr>
          <p:cNvSpPr txBox="1">
            <a:spLocks noGrp="1"/>
          </p:cNvSpPr>
          <p:nvPr>
            <p:ph type="body" sz="quarter" idx="25" hasCustomPrompt="1"/>
          </p:nvPr>
        </p:nvSpPr>
        <p:spPr>
          <a:xfrm>
            <a:off x="7799814"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2" name="Picture Placeholder 5">
            <a:extLst>
              <a:ext uri="{FF2B5EF4-FFF2-40B4-BE49-F238E27FC236}">
                <a16:creationId xmlns:a16="http://schemas.microsoft.com/office/drawing/2014/main" id="{2570E8CA-4940-ABF4-8C8D-66B742E7B61D}"/>
              </a:ext>
            </a:extLst>
          </p:cNvPr>
          <p:cNvSpPr>
            <a:spLocks noGrp="1"/>
          </p:cNvSpPr>
          <p:nvPr>
            <p:ph type="pic" sz="quarter" idx="29"/>
          </p:nvPr>
        </p:nvSpPr>
        <p:spPr>
          <a:xfrm>
            <a:off x="5254676"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3" name="Picture Placeholder 5">
            <a:extLst>
              <a:ext uri="{FF2B5EF4-FFF2-40B4-BE49-F238E27FC236}">
                <a16:creationId xmlns:a16="http://schemas.microsoft.com/office/drawing/2014/main" id="{7FF8EEFD-65AA-9791-2D77-3A4456DAA928}"/>
              </a:ext>
            </a:extLst>
          </p:cNvPr>
          <p:cNvSpPr>
            <a:spLocks noGrp="1"/>
          </p:cNvSpPr>
          <p:nvPr>
            <p:ph type="pic" sz="quarter" idx="30"/>
          </p:nvPr>
        </p:nvSpPr>
        <p:spPr>
          <a:xfrm>
            <a:off x="8171724"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4" name="Picture Placeholder 5">
            <a:extLst>
              <a:ext uri="{FF2B5EF4-FFF2-40B4-BE49-F238E27FC236}">
                <a16:creationId xmlns:a16="http://schemas.microsoft.com/office/drawing/2014/main" id="{01934B69-7C81-BD33-16EA-A6C215599866}"/>
              </a:ext>
            </a:extLst>
          </p:cNvPr>
          <p:cNvSpPr>
            <a:spLocks noGrp="1"/>
          </p:cNvSpPr>
          <p:nvPr>
            <p:ph type="pic" sz="quarter" idx="32"/>
          </p:nvPr>
        </p:nvSpPr>
        <p:spPr>
          <a:xfrm>
            <a:off x="2319564"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5" name="Body Level One…">
            <a:extLst>
              <a:ext uri="{FF2B5EF4-FFF2-40B4-BE49-F238E27FC236}">
                <a16:creationId xmlns:a16="http://schemas.microsoft.com/office/drawing/2014/main" id="{D7E3FB48-73A3-CBD7-A766-180543D64796}"/>
              </a:ext>
            </a:extLst>
          </p:cNvPr>
          <p:cNvSpPr txBox="1">
            <a:spLocks noGrp="1"/>
          </p:cNvSpPr>
          <p:nvPr>
            <p:ph type="body" sz="quarter" idx="33" hasCustomPrompt="1"/>
          </p:nvPr>
        </p:nvSpPr>
        <p:spPr>
          <a:xfrm>
            <a:off x="1947651"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36" name="Body Level One…">
            <a:extLst>
              <a:ext uri="{FF2B5EF4-FFF2-40B4-BE49-F238E27FC236}">
                <a16:creationId xmlns:a16="http://schemas.microsoft.com/office/drawing/2014/main" id="{4DCC9532-470D-F2FF-FA5E-93B2ED276CB1}"/>
              </a:ext>
            </a:extLst>
          </p:cNvPr>
          <p:cNvSpPr txBox="1">
            <a:spLocks noGrp="1"/>
          </p:cNvSpPr>
          <p:nvPr>
            <p:ph type="body" sz="quarter" idx="34" hasCustomPrompt="1"/>
          </p:nvPr>
        </p:nvSpPr>
        <p:spPr>
          <a:xfrm>
            <a:off x="1947651"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7" name="Body Level One…">
            <a:extLst>
              <a:ext uri="{FF2B5EF4-FFF2-40B4-BE49-F238E27FC236}">
                <a16:creationId xmlns:a16="http://schemas.microsoft.com/office/drawing/2014/main" id="{70556102-B952-FA85-88FC-13BB4FBC787F}"/>
              </a:ext>
            </a:extLst>
          </p:cNvPr>
          <p:cNvSpPr txBox="1">
            <a:spLocks noGrp="1"/>
          </p:cNvSpPr>
          <p:nvPr>
            <p:ph type="body" sz="quarter" idx="35" hasCustomPrompt="1"/>
          </p:nvPr>
        </p:nvSpPr>
        <p:spPr>
          <a:xfrm>
            <a:off x="4882767"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38" name="Body Level One…">
            <a:extLst>
              <a:ext uri="{FF2B5EF4-FFF2-40B4-BE49-F238E27FC236}">
                <a16:creationId xmlns:a16="http://schemas.microsoft.com/office/drawing/2014/main" id="{337763F6-E58A-D58D-329C-5701AEC20C07}"/>
              </a:ext>
            </a:extLst>
          </p:cNvPr>
          <p:cNvSpPr txBox="1">
            <a:spLocks noGrp="1"/>
          </p:cNvSpPr>
          <p:nvPr>
            <p:ph type="body" sz="quarter" idx="36" hasCustomPrompt="1"/>
          </p:nvPr>
        </p:nvSpPr>
        <p:spPr>
          <a:xfrm>
            <a:off x="4882767"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9" name="Body Level One…">
            <a:extLst>
              <a:ext uri="{FF2B5EF4-FFF2-40B4-BE49-F238E27FC236}">
                <a16:creationId xmlns:a16="http://schemas.microsoft.com/office/drawing/2014/main" id="{B63517B2-DBB1-F3CC-193C-42C95E0C9B0A}"/>
              </a:ext>
            </a:extLst>
          </p:cNvPr>
          <p:cNvSpPr txBox="1">
            <a:spLocks noGrp="1"/>
          </p:cNvSpPr>
          <p:nvPr>
            <p:ph type="body" sz="quarter" idx="37" hasCustomPrompt="1"/>
          </p:nvPr>
        </p:nvSpPr>
        <p:spPr>
          <a:xfrm>
            <a:off x="7799814"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40" name="Body Level One…">
            <a:extLst>
              <a:ext uri="{FF2B5EF4-FFF2-40B4-BE49-F238E27FC236}">
                <a16:creationId xmlns:a16="http://schemas.microsoft.com/office/drawing/2014/main" id="{71F1C12D-B962-ADA8-D55C-FFE67BDA3541}"/>
              </a:ext>
            </a:extLst>
          </p:cNvPr>
          <p:cNvSpPr txBox="1">
            <a:spLocks noGrp="1"/>
          </p:cNvSpPr>
          <p:nvPr>
            <p:ph type="body" sz="quarter" idx="38" hasCustomPrompt="1"/>
          </p:nvPr>
        </p:nvSpPr>
        <p:spPr>
          <a:xfrm>
            <a:off x="7799814"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41" name="Picture Placeholder 5">
            <a:extLst>
              <a:ext uri="{FF2B5EF4-FFF2-40B4-BE49-F238E27FC236}">
                <a16:creationId xmlns:a16="http://schemas.microsoft.com/office/drawing/2014/main" id="{2D2BB2FD-1A07-6F7B-48C0-87500C88D2AC}"/>
              </a:ext>
            </a:extLst>
          </p:cNvPr>
          <p:cNvSpPr>
            <a:spLocks noGrp="1"/>
          </p:cNvSpPr>
          <p:nvPr>
            <p:ph type="pic" sz="quarter" idx="41"/>
          </p:nvPr>
        </p:nvSpPr>
        <p:spPr>
          <a:xfrm>
            <a:off x="5254676"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2" name="Picture Placeholder 5">
            <a:extLst>
              <a:ext uri="{FF2B5EF4-FFF2-40B4-BE49-F238E27FC236}">
                <a16:creationId xmlns:a16="http://schemas.microsoft.com/office/drawing/2014/main" id="{66204B79-EDBB-23B3-34E2-751E36987365}"/>
              </a:ext>
            </a:extLst>
          </p:cNvPr>
          <p:cNvSpPr>
            <a:spLocks noGrp="1"/>
          </p:cNvSpPr>
          <p:nvPr>
            <p:ph type="pic" sz="quarter" idx="42"/>
          </p:nvPr>
        </p:nvSpPr>
        <p:spPr>
          <a:xfrm>
            <a:off x="8171724"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 name="Title Text">
            <a:extLst>
              <a:ext uri="{FF2B5EF4-FFF2-40B4-BE49-F238E27FC236}">
                <a16:creationId xmlns:a16="http://schemas.microsoft.com/office/drawing/2014/main" id="{C8BEEF14-87E5-5A6C-F1A3-0CD0680CA18A}"/>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Tree>
    <p:extLst>
      <p:ext uri="{BB962C8B-B14F-4D97-AF65-F5344CB8AC3E}">
        <p14:creationId xmlns:p14="http://schemas.microsoft.com/office/powerpoint/2010/main" val="35685319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m - 8">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844629"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2717"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2717"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3407833"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3407833"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6324879"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6324879"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3" name="Body Level One…">
            <a:extLst>
              <a:ext uri="{FF2B5EF4-FFF2-40B4-BE49-F238E27FC236}">
                <a16:creationId xmlns:a16="http://schemas.microsoft.com/office/drawing/2014/main" id="{3E24A17D-3FF0-A525-B8FC-4D680E00C907}"/>
              </a:ext>
            </a:extLst>
          </p:cNvPr>
          <p:cNvSpPr txBox="1">
            <a:spLocks noGrp="1"/>
          </p:cNvSpPr>
          <p:nvPr>
            <p:ph type="body" sz="quarter" idx="27" hasCustomPrompt="1"/>
          </p:nvPr>
        </p:nvSpPr>
        <p:spPr>
          <a:xfrm>
            <a:off x="9223865"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4" name="Body Level One…">
            <a:extLst>
              <a:ext uri="{FF2B5EF4-FFF2-40B4-BE49-F238E27FC236}">
                <a16:creationId xmlns:a16="http://schemas.microsoft.com/office/drawing/2014/main" id="{F26FC45C-15C1-ED1A-D656-AA6C17FC140B}"/>
              </a:ext>
            </a:extLst>
          </p:cNvPr>
          <p:cNvSpPr txBox="1">
            <a:spLocks noGrp="1"/>
          </p:cNvSpPr>
          <p:nvPr>
            <p:ph type="body" sz="quarter" idx="28" hasCustomPrompt="1"/>
          </p:nvPr>
        </p:nvSpPr>
        <p:spPr>
          <a:xfrm>
            <a:off x="9223865"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3" name="Picture Placeholder 5">
            <a:extLst>
              <a:ext uri="{FF2B5EF4-FFF2-40B4-BE49-F238E27FC236}">
                <a16:creationId xmlns:a16="http://schemas.microsoft.com/office/drawing/2014/main" id="{495E27A3-2B62-C2BB-DF12-7495E749259F}"/>
              </a:ext>
            </a:extLst>
          </p:cNvPr>
          <p:cNvSpPr>
            <a:spLocks noGrp="1"/>
          </p:cNvSpPr>
          <p:nvPr>
            <p:ph type="pic" sz="quarter" idx="29"/>
          </p:nvPr>
        </p:nvSpPr>
        <p:spPr>
          <a:xfrm>
            <a:off x="3779741"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 name="Picture Placeholder 5">
            <a:extLst>
              <a:ext uri="{FF2B5EF4-FFF2-40B4-BE49-F238E27FC236}">
                <a16:creationId xmlns:a16="http://schemas.microsoft.com/office/drawing/2014/main" id="{B039BF71-ECF2-99BE-C90D-959A68ADF63C}"/>
              </a:ext>
            </a:extLst>
          </p:cNvPr>
          <p:cNvSpPr>
            <a:spLocks noGrp="1"/>
          </p:cNvSpPr>
          <p:nvPr>
            <p:ph type="pic" sz="quarter" idx="30"/>
          </p:nvPr>
        </p:nvSpPr>
        <p:spPr>
          <a:xfrm>
            <a:off x="6696789"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5" name="Picture Placeholder 5">
            <a:extLst>
              <a:ext uri="{FF2B5EF4-FFF2-40B4-BE49-F238E27FC236}">
                <a16:creationId xmlns:a16="http://schemas.microsoft.com/office/drawing/2014/main" id="{ECAD9485-6341-881F-D4C2-7C666523E914}"/>
              </a:ext>
            </a:extLst>
          </p:cNvPr>
          <p:cNvSpPr>
            <a:spLocks noGrp="1"/>
          </p:cNvSpPr>
          <p:nvPr>
            <p:ph type="pic" sz="quarter" idx="31"/>
          </p:nvPr>
        </p:nvSpPr>
        <p:spPr>
          <a:xfrm>
            <a:off x="9595776"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7" name="Picture Placeholder 5">
            <a:extLst>
              <a:ext uri="{FF2B5EF4-FFF2-40B4-BE49-F238E27FC236}">
                <a16:creationId xmlns:a16="http://schemas.microsoft.com/office/drawing/2014/main" id="{F5AD75E1-3E11-86F7-8161-A0B6EC456F7B}"/>
              </a:ext>
            </a:extLst>
          </p:cNvPr>
          <p:cNvSpPr>
            <a:spLocks noGrp="1"/>
          </p:cNvSpPr>
          <p:nvPr>
            <p:ph type="pic" sz="quarter" idx="32"/>
          </p:nvPr>
        </p:nvSpPr>
        <p:spPr>
          <a:xfrm>
            <a:off x="844629"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8" name="Body Level One…">
            <a:extLst>
              <a:ext uri="{FF2B5EF4-FFF2-40B4-BE49-F238E27FC236}">
                <a16:creationId xmlns:a16="http://schemas.microsoft.com/office/drawing/2014/main" id="{E166F5B2-AD9B-0ACB-D1C1-6F7C2DC20435}"/>
              </a:ext>
            </a:extLst>
          </p:cNvPr>
          <p:cNvSpPr txBox="1">
            <a:spLocks noGrp="1"/>
          </p:cNvSpPr>
          <p:nvPr>
            <p:ph type="body" sz="quarter" idx="33" hasCustomPrompt="1"/>
          </p:nvPr>
        </p:nvSpPr>
        <p:spPr>
          <a:xfrm>
            <a:off x="472717"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9" name="Body Level One…">
            <a:extLst>
              <a:ext uri="{FF2B5EF4-FFF2-40B4-BE49-F238E27FC236}">
                <a16:creationId xmlns:a16="http://schemas.microsoft.com/office/drawing/2014/main" id="{512161F8-EAC2-54B7-209B-AE85FD02E650}"/>
              </a:ext>
            </a:extLst>
          </p:cNvPr>
          <p:cNvSpPr txBox="1">
            <a:spLocks noGrp="1"/>
          </p:cNvSpPr>
          <p:nvPr>
            <p:ph type="body" sz="quarter" idx="34" hasCustomPrompt="1"/>
          </p:nvPr>
        </p:nvSpPr>
        <p:spPr>
          <a:xfrm>
            <a:off x="472717"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0" name="Body Level One…">
            <a:extLst>
              <a:ext uri="{FF2B5EF4-FFF2-40B4-BE49-F238E27FC236}">
                <a16:creationId xmlns:a16="http://schemas.microsoft.com/office/drawing/2014/main" id="{82CBFC2F-E923-0DDB-A3C8-4F9B0D1B5450}"/>
              </a:ext>
            </a:extLst>
          </p:cNvPr>
          <p:cNvSpPr txBox="1">
            <a:spLocks noGrp="1"/>
          </p:cNvSpPr>
          <p:nvPr>
            <p:ph type="body" sz="quarter" idx="35" hasCustomPrompt="1"/>
          </p:nvPr>
        </p:nvSpPr>
        <p:spPr>
          <a:xfrm>
            <a:off x="3407833"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1" name="Body Level One…">
            <a:extLst>
              <a:ext uri="{FF2B5EF4-FFF2-40B4-BE49-F238E27FC236}">
                <a16:creationId xmlns:a16="http://schemas.microsoft.com/office/drawing/2014/main" id="{1A56A0E6-17DB-5F56-961E-DB2AE601BE1C}"/>
              </a:ext>
            </a:extLst>
          </p:cNvPr>
          <p:cNvSpPr txBox="1">
            <a:spLocks noGrp="1"/>
          </p:cNvSpPr>
          <p:nvPr>
            <p:ph type="body" sz="quarter" idx="36" hasCustomPrompt="1"/>
          </p:nvPr>
        </p:nvSpPr>
        <p:spPr>
          <a:xfrm>
            <a:off x="3407833"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12" name="Body Level One…">
            <a:extLst>
              <a:ext uri="{FF2B5EF4-FFF2-40B4-BE49-F238E27FC236}">
                <a16:creationId xmlns:a16="http://schemas.microsoft.com/office/drawing/2014/main" id="{FC8B265B-9BAB-D37A-4A2A-3763BD2A662B}"/>
              </a:ext>
            </a:extLst>
          </p:cNvPr>
          <p:cNvSpPr txBox="1">
            <a:spLocks noGrp="1"/>
          </p:cNvSpPr>
          <p:nvPr>
            <p:ph type="body" sz="quarter" idx="37" hasCustomPrompt="1"/>
          </p:nvPr>
        </p:nvSpPr>
        <p:spPr>
          <a:xfrm>
            <a:off x="6324879"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13" name="Body Level One…">
            <a:extLst>
              <a:ext uri="{FF2B5EF4-FFF2-40B4-BE49-F238E27FC236}">
                <a16:creationId xmlns:a16="http://schemas.microsoft.com/office/drawing/2014/main" id="{942859D8-3C7E-FA4F-28B2-981E71BA3897}"/>
              </a:ext>
            </a:extLst>
          </p:cNvPr>
          <p:cNvSpPr txBox="1">
            <a:spLocks noGrp="1"/>
          </p:cNvSpPr>
          <p:nvPr>
            <p:ph type="body" sz="quarter" idx="38" hasCustomPrompt="1"/>
          </p:nvPr>
        </p:nvSpPr>
        <p:spPr>
          <a:xfrm>
            <a:off x="6324879"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5" name="Body Level One…">
            <a:extLst>
              <a:ext uri="{FF2B5EF4-FFF2-40B4-BE49-F238E27FC236}">
                <a16:creationId xmlns:a16="http://schemas.microsoft.com/office/drawing/2014/main" id="{DF3A8FA4-67C0-4B16-BE64-7D62FCCB8C76}"/>
              </a:ext>
            </a:extLst>
          </p:cNvPr>
          <p:cNvSpPr txBox="1">
            <a:spLocks noGrp="1"/>
          </p:cNvSpPr>
          <p:nvPr>
            <p:ph type="body" sz="quarter" idx="39" hasCustomPrompt="1"/>
          </p:nvPr>
        </p:nvSpPr>
        <p:spPr>
          <a:xfrm>
            <a:off x="9223865"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Title, Company</a:t>
            </a:r>
          </a:p>
        </p:txBody>
      </p:sp>
      <p:sp>
        <p:nvSpPr>
          <p:cNvPr id="26" name="Body Level One…">
            <a:extLst>
              <a:ext uri="{FF2B5EF4-FFF2-40B4-BE49-F238E27FC236}">
                <a16:creationId xmlns:a16="http://schemas.microsoft.com/office/drawing/2014/main" id="{381019EE-BED6-29EB-8640-E2124292F075}"/>
              </a:ext>
            </a:extLst>
          </p:cNvPr>
          <p:cNvSpPr txBox="1">
            <a:spLocks noGrp="1"/>
          </p:cNvSpPr>
          <p:nvPr>
            <p:ph type="body" sz="quarter" idx="40" hasCustomPrompt="1"/>
          </p:nvPr>
        </p:nvSpPr>
        <p:spPr>
          <a:xfrm>
            <a:off x="9223865"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dirty="0"/>
              <a:t>First Last Name</a:t>
            </a:r>
          </a:p>
        </p:txBody>
      </p:sp>
      <p:sp>
        <p:nvSpPr>
          <p:cNvPr id="27" name="Picture Placeholder 5">
            <a:extLst>
              <a:ext uri="{FF2B5EF4-FFF2-40B4-BE49-F238E27FC236}">
                <a16:creationId xmlns:a16="http://schemas.microsoft.com/office/drawing/2014/main" id="{B0063073-F720-16DB-A27D-96E265354EDD}"/>
              </a:ext>
            </a:extLst>
          </p:cNvPr>
          <p:cNvSpPr>
            <a:spLocks noGrp="1"/>
          </p:cNvSpPr>
          <p:nvPr>
            <p:ph type="pic" sz="quarter" idx="41"/>
          </p:nvPr>
        </p:nvSpPr>
        <p:spPr>
          <a:xfrm>
            <a:off x="3779741"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8" name="Picture Placeholder 5">
            <a:extLst>
              <a:ext uri="{FF2B5EF4-FFF2-40B4-BE49-F238E27FC236}">
                <a16:creationId xmlns:a16="http://schemas.microsoft.com/office/drawing/2014/main" id="{78892FA7-5263-456E-3358-3195467033DE}"/>
              </a:ext>
            </a:extLst>
          </p:cNvPr>
          <p:cNvSpPr>
            <a:spLocks noGrp="1"/>
          </p:cNvSpPr>
          <p:nvPr>
            <p:ph type="pic" sz="quarter" idx="42"/>
          </p:nvPr>
        </p:nvSpPr>
        <p:spPr>
          <a:xfrm>
            <a:off x="6696789"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9" name="Picture Placeholder 5">
            <a:extLst>
              <a:ext uri="{FF2B5EF4-FFF2-40B4-BE49-F238E27FC236}">
                <a16:creationId xmlns:a16="http://schemas.microsoft.com/office/drawing/2014/main" id="{7E6878F5-C01F-4D29-5425-6B41F2D9406B}"/>
              </a:ext>
            </a:extLst>
          </p:cNvPr>
          <p:cNvSpPr>
            <a:spLocks noGrp="1"/>
          </p:cNvSpPr>
          <p:nvPr>
            <p:ph type="pic" sz="quarter" idx="43"/>
          </p:nvPr>
        </p:nvSpPr>
        <p:spPr>
          <a:xfrm>
            <a:off x="9595776"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6" name="Title Text">
            <a:extLst>
              <a:ext uri="{FF2B5EF4-FFF2-40B4-BE49-F238E27FC236}">
                <a16:creationId xmlns:a16="http://schemas.microsoft.com/office/drawing/2014/main" id="{008C7558-623A-600C-F8DC-F5B95C68AC96}"/>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rPr dirty="0"/>
              <a:t>Title Text</a:t>
            </a:r>
          </a:p>
        </p:txBody>
      </p:sp>
    </p:spTree>
    <p:extLst>
      <p:ext uri="{BB962C8B-B14F-4D97-AF65-F5344CB8AC3E}">
        <p14:creationId xmlns:p14="http://schemas.microsoft.com/office/powerpoint/2010/main" val="24267597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and Content – Left Graphic Layout">
    <p:spTree>
      <p:nvGrpSpPr>
        <p:cNvPr id="1" name=""/>
        <p:cNvGrpSpPr/>
        <p:nvPr/>
      </p:nvGrpSpPr>
      <p:grpSpPr>
        <a:xfrm>
          <a:off x="0" y="0"/>
          <a:ext cx="0" cy="0"/>
          <a:chOff x="0" y="0"/>
          <a:chExt cx="0" cy="0"/>
        </a:xfrm>
      </p:grpSpPr>
      <p:sp>
        <p:nvSpPr>
          <p:cNvPr id="23" name="Content Placeholder 2">
            <a:extLst>
              <a:ext uri="{FF2B5EF4-FFF2-40B4-BE49-F238E27FC236}">
                <a16:creationId xmlns:a16="http://schemas.microsoft.com/office/drawing/2014/main" id="{24EDD153-DDEF-4510-BB71-ECF9A2B6F564}"/>
              </a:ext>
            </a:extLst>
          </p:cNvPr>
          <p:cNvSpPr>
            <a:spLocks noGrp="1"/>
          </p:cNvSpPr>
          <p:nvPr>
            <p:ph idx="11"/>
          </p:nvPr>
        </p:nvSpPr>
        <p:spPr>
          <a:xfrm>
            <a:off x="1" y="0"/>
            <a:ext cx="4297361" cy="6858000"/>
          </a:xfrm>
        </p:spPr>
        <p:txBody>
          <a:bodyPr/>
          <a:lstStyle>
            <a:lvl1pPr marL="0" indent="0">
              <a:buNone/>
              <a:defRPr>
                <a:latin typeface="+mn-lt"/>
                <a:ea typeface="Inter" panose="02000503000000020004" pitchFamily="2" charset="0"/>
              </a:defRPr>
            </a:lvl1pPr>
          </a:lstStyle>
          <a:p>
            <a:pPr lvl="0"/>
            <a:r>
              <a:rPr lang="en-US"/>
              <a:t>Click to edit Master text styles</a:t>
            </a:r>
          </a:p>
        </p:txBody>
      </p:sp>
      <p:sp>
        <p:nvSpPr>
          <p:cNvPr id="18" name="Rectangle 17">
            <a:extLst>
              <a:ext uri="{FF2B5EF4-FFF2-40B4-BE49-F238E27FC236}">
                <a16:creationId xmlns:a16="http://schemas.microsoft.com/office/drawing/2014/main" id="{E265BD02-115F-47F9-8BB7-9301C4689BF2}"/>
              </a:ext>
            </a:extLst>
          </p:cNvPr>
          <p:cNvSpPr/>
          <p:nvPr/>
        </p:nvSpPr>
        <p:spPr>
          <a:xfrm>
            <a:off x="4572000" y="1143000"/>
            <a:ext cx="7616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n-lt"/>
            </a:endParaRPr>
          </a:p>
        </p:txBody>
      </p:sp>
      <p:sp>
        <p:nvSpPr>
          <p:cNvPr id="19" name="Title 1">
            <a:extLst>
              <a:ext uri="{FF2B5EF4-FFF2-40B4-BE49-F238E27FC236}">
                <a16:creationId xmlns:a16="http://schemas.microsoft.com/office/drawing/2014/main" id="{C2317542-466B-4C33-B536-40C988131EC3}"/>
              </a:ext>
            </a:extLst>
          </p:cNvPr>
          <p:cNvSpPr>
            <a:spLocks noGrp="1"/>
          </p:cNvSpPr>
          <p:nvPr>
            <p:ph type="title" hasCustomPrompt="1"/>
          </p:nvPr>
        </p:nvSpPr>
        <p:spPr>
          <a:xfrm>
            <a:off x="4572000" y="139849"/>
            <a:ext cx="7315200" cy="1033271"/>
          </a:xfrm>
        </p:spPr>
        <p:txBody>
          <a:bodyPr lIns="0" rIns="0">
            <a:noAutofit/>
          </a:bodyPr>
          <a:lstStyle>
            <a:lvl1pPr>
              <a:defRPr sz="4000" spc="-150" baseline="0">
                <a:solidFill>
                  <a:schemeClr val="tx2"/>
                </a:solidFill>
                <a:latin typeface="+mj-lt"/>
                <a:ea typeface="Inter" panose="02000503000000020004" pitchFamily="2" charset="0"/>
              </a:defRPr>
            </a:lvl1pPr>
          </a:lstStyle>
          <a:p>
            <a:r>
              <a:rPr lang="en-US" dirty="0"/>
              <a:t>Click to edit master</a:t>
            </a:r>
          </a:p>
        </p:txBody>
      </p:sp>
      <p:sp>
        <p:nvSpPr>
          <p:cNvPr id="20" name="Content Placeholder 2">
            <a:extLst>
              <a:ext uri="{FF2B5EF4-FFF2-40B4-BE49-F238E27FC236}">
                <a16:creationId xmlns:a16="http://schemas.microsoft.com/office/drawing/2014/main" id="{D10F24FA-DC24-4423-9F3E-791AF25819ED}"/>
              </a:ext>
            </a:extLst>
          </p:cNvPr>
          <p:cNvSpPr>
            <a:spLocks noGrp="1"/>
          </p:cNvSpPr>
          <p:nvPr>
            <p:ph idx="1"/>
          </p:nvPr>
        </p:nvSpPr>
        <p:spPr>
          <a:xfrm>
            <a:off x="4572000" y="1490471"/>
            <a:ext cx="7315200" cy="5029200"/>
          </a:xfrm>
        </p:spPr>
        <p:txBody>
          <a:bodyPr lIns="0" rIns="0"/>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48061DC3-CB85-105A-1999-C577346037D9}"/>
              </a:ext>
            </a:extLst>
          </p:cNvPr>
          <p:cNvSpPr/>
          <p:nvPr userDrawn="1"/>
        </p:nvSpPr>
        <p:spPr>
          <a:xfrm>
            <a:off x="4572000" y="1143000"/>
            <a:ext cx="7616952"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n-lt"/>
            </a:endParaRPr>
          </a:p>
        </p:txBody>
      </p:sp>
      <p:sp>
        <p:nvSpPr>
          <p:cNvPr id="3" name="TextBox 2">
            <a:extLst>
              <a:ext uri="{FF2B5EF4-FFF2-40B4-BE49-F238E27FC236}">
                <a16:creationId xmlns:a16="http://schemas.microsoft.com/office/drawing/2014/main" id="{08034296-49D7-3D72-EDB0-91FF044DE748}"/>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023686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amp; Content with Call Out - Bla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311728"/>
            <a:ext cx="7863840" cy="1033271"/>
          </a:xfrm>
        </p:spPr>
        <p:txBody>
          <a:bodyPr lIns="91440" rIns="91440" anchor="ctr">
            <a:noAutofit/>
          </a:bodyPr>
          <a:lstStyle>
            <a:lvl1pPr>
              <a:defRPr sz="4000" cap="none" spc="-150" baseline="0">
                <a:solidFill>
                  <a:schemeClr val="tx2"/>
                </a:solidFill>
                <a:latin typeface="+mj-lt"/>
                <a:ea typeface="Inter" panose="02000503000000020004" pitchFamily="2" charset="0"/>
              </a:defRPr>
            </a:lvl1pPr>
          </a:lstStyle>
          <a:p>
            <a:r>
              <a:rPr lang="en-US" dirty="0"/>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8534400" y="0"/>
            <a:ext cx="3657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solidFill>
                <a:schemeClr val="tx1"/>
              </a:solidFill>
              <a:latin typeface="Inter" panose="02000503000000020004" pitchFamily="2" charset="0"/>
            </a:endParaRPr>
          </a:p>
        </p:txBody>
      </p:sp>
      <p:sp>
        <p:nvSpPr>
          <p:cNvPr id="15" name="Content Placeholder 2"/>
          <p:cNvSpPr>
            <a:spLocks noGrp="1"/>
          </p:cNvSpPr>
          <p:nvPr>
            <p:ph idx="10"/>
          </p:nvPr>
        </p:nvSpPr>
        <p:spPr>
          <a:xfrm>
            <a:off x="8839200" y="1503295"/>
            <a:ext cx="3048000" cy="3651000"/>
          </a:xfrm>
        </p:spPr>
        <p:txBody>
          <a:bodyPr lIns="0" tIns="0" rIns="0" bIns="0">
            <a:normAutofit/>
          </a:bodyPr>
          <a:lstStyle>
            <a:lvl1pPr marL="0" indent="0">
              <a:lnSpc>
                <a:spcPct val="100000"/>
              </a:lnSpc>
              <a:spcAft>
                <a:spcPts val="200"/>
              </a:spcAft>
              <a:buNone/>
              <a:defRPr sz="1800">
                <a:solidFill>
                  <a:schemeClr val="bg1"/>
                </a:solidFill>
                <a:latin typeface="+mn-lt"/>
                <a:ea typeface="Inter" panose="02000503000000020004" pitchFamily="2" charset="0"/>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5" name="Picture 4" descr="A logo with white text&#10;&#10;AI-generated content may be incorrect.">
            <a:extLst>
              <a:ext uri="{FF2B5EF4-FFF2-40B4-BE49-F238E27FC236}">
                <a16:creationId xmlns:a16="http://schemas.microsoft.com/office/drawing/2014/main" id="{5A154F0C-6DA6-FE5F-66C1-47516A01F6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4" name="Rectangle 3">
            <a:extLst>
              <a:ext uri="{FF2B5EF4-FFF2-40B4-BE49-F238E27FC236}">
                <a16:creationId xmlns:a16="http://schemas.microsoft.com/office/drawing/2014/main" id="{2EC76082-2883-FF84-61C5-D8E3F6915390}"/>
              </a:ext>
            </a:extLst>
          </p:cNvPr>
          <p:cNvSpPr/>
          <p:nvPr userDrawn="1"/>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solidFill>
                <a:schemeClr val="tx1"/>
              </a:solidFill>
              <a:latin typeface="Inter" panose="02000503000000020004" pitchFamily="2" charset="0"/>
            </a:endParaRPr>
          </a:p>
        </p:txBody>
      </p:sp>
      <p:pic>
        <p:nvPicPr>
          <p:cNvPr id="6" name="Picture 5" descr="A logo with white text&#10;&#10;AI-generated content may be incorrect.">
            <a:extLst>
              <a:ext uri="{FF2B5EF4-FFF2-40B4-BE49-F238E27FC236}">
                <a16:creationId xmlns:a16="http://schemas.microsoft.com/office/drawing/2014/main" id="{B1382D80-C299-6464-D1B1-6773507D16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7" name="TextBox 6">
            <a:extLst>
              <a:ext uri="{FF2B5EF4-FFF2-40B4-BE49-F238E27FC236}">
                <a16:creationId xmlns:a16="http://schemas.microsoft.com/office/drawing/2014/main" id="{E8B8CD3D-3BB4-3A6E-D611-EA3E7E01C79E}"/>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20331104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amp; Content with Call Ou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377688"/>
            <a:ext cx="7863840" cy="1033271"/>
          </a:xfrm>
        </p:spPr>
        <p:txBody>
          <a:bodyPr lIns="91440" rIns="91440" anchor="ctr">
            <a:noAutofit/>
          </a:bodyPr>
          <a:lstStyle>
            <a:lvl1pPr>
              <a:defRPr sz="4000" spc="-150" baseline="0">
                <a:solidFill>
                  <a:schemeClr val="tx2"/>
                </a:solidFill>
                <a:latin typeface="+mj-lt"/>
                <a:ea typeface="Inter" panose="02000503000000020004" pitchFamily="2" charset="0"/>
              </a:defRPr>
            </a:lvl1pPr>
          </a:lstStyle>
          <a:p>
            <a:r>
              <a:rPr lang="en-US" dirty="0"/>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4" name="Content Placeholder 2">
            <a:extLst>
              <a:ext uri="{FF2B5EF4-FFF2-40B4-BE49-F238E27FC236}">
                <a16:creationId xmlns:a16="http://schemas.microsoft.com/office/drawing/2014/main" id="{72423804-ABBF-F52C-8221-4F32B4968013}"/>
              </a:ext>
            </a:extLst>
          </p:cNvPr>
          <p:cNvSpPr>
            <a:spLocks noGrp="1"/>
          </p:cNvSpPr>
          <p:nvPr>
            <p:ph idx="10"/>
          </p:nvPr>
        </p:nvSpPr>
        <p:spPr>
          <a:xfrm>
            <a:off x="8839200" y="1503295"/>
            <a:ext cx="3048000" cy="3651000"/>
          </a:xfrm>
        </p:spPr>
        <p:txBody>
          <a:bodyPr lIns="0" tIns="0" rIns="0" bIns="0">
            <a:normAutofit/>
          </a:bodyPr>
          <a:lstStyle>
            <a:lvl1pPr marL="0" indent="0">
              <a:lnSpc>
                <a:spcPct val="100000"/>
              </a:lnSpc>
              <a:spcAft>
                <a:spcPts val="200"/>
              </a:spcAft>
              <a:buNone/>
              <a:defRPr sz="1800">
                <a:solidFill>
                  <a:schemeClr val="bg1"/>
                </a:solidFill>
                <a:latin typeface="+mn-lt"/>
                <a:ea typeface="Inter" panose="02000503000000020004" pitchFamily="2" charset="0"/>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6" name="Picture 5" descr="A logo with white text&#10;&#10;AI-generated content may be incorrect.">
            <a:extLst>
              <a:ext uri="{FF2B5EF4-FFF2-40B4-BE49-F238E27FC236}">
                <a16:creationId xmlns:a16="http://schemas.microsoft.com/office/drawing/2014/main" id="{07481B4F-5900-EA1F-429F-D5DED9F13F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5" name="Rectangle 4">
            <a:extLst>
              <a:ext uri="{FF2B5EF4-FFF2-40B4-BE49-F238E27FC236}">
                <a16:creationId xmlns:a16="http://schemas.microsoft.com/office/drawing/2014/main" id="{1D275FE3-81B6-B721-909E-BE3F68AAB792}"/>
              </a:ext>
            </a:extLst>
          </p:cNvPr>
          <p:cNvSpPr/>
          <p:nvPr userDrawn="1"/>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pic>
        <p:nvPicPr>
          <p:cNvPr id="7" name="Picture 6" descr="A logo with white text&#10;&#10;AI-generated content may be incorrect.">
            <a:extLst>
              <a:ext uri="{FF2B5EF4-FFF2-40B4-BE49-F238E27FC236}">
                <a16:creationId xmlns:a16="http://schemas.microsoft.com/office/drawing/2014/main" id="{0E067B63-BC25-66E3-86C8-C04C733533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9" name="TextBox 8">
            <a:extLst>
              <a:ext uri="{FF2B5EF4-FFF2-40B4-BE49-F238E27FC236}">
                <a16:creationId xmlns:a16="http://schemas.microsoft.com/office/drawing/2014/main" id="{9C247B1A-56DD-0249-DA4E-108069433F00}"/>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9952564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ontent - Right Graph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16E807-90DB-436A-8EC0-E099494C881E}"/>
              </a:ext>
            </a:extLst>
          </p:cNvPr>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5" name="Content Placeholder 2">
            <a:extLst>
              <a:ext uri="{FF2B5EF4-FFF2-40B4-BE49-F238E27FC236}">
                <a16:creationId xmlns:a16="http://schemas.microsoft.com/office/drawing/2014/main" id="{41E51DE2-2537-4BD2-97A5-821C0305B97F}"/>
              </a:ext>
            </a:extLst>
          </p:cNvPr>
          <p:cNvSpPr>
            <a:spLocks noGrp="1"/>
          </p:cNvSpPr>
          <p:nvPr>
            <p:ph idx="13"/>
          </p:nvPr>
        </p:nvSpPr>
        <p:spPr>
          <a:xfrm>
            <a:off x="6248400" y="0"/>
            <a:ext cx="5943600" cy="6858000"/>
          </a:xfrm>
        </p:spPr>
        <p:txBody>
          <a:bodyPr/>
          <a:lstStyle>
            <a:lvl1pPr marL="0" indent="0">
              <a:buNone/>
              <a:defRPr>
                <a:latin typeface="+mn-lt"/>
                <a:ea typeface="Inter" panose="02000503000000020004" pitchFamily="2" charset="0"/>
              </a:defRPr>
            </a:lvl1pPr>
          </a:lstStyle>
          <a:p>
            <a:pPr lvl="0"/>
            <a:r>
              <a:rPr lang="en-US"/>
              <a:t>Click to edit Master text styles</a:t>
            </a:r>
          </a:p>
        </p:txBody>
      </p:sp>
      <p:sp>
        <p:nvSpPr>
          <p:cNvPr id="17" name="Content Placeholder 2">
            <a:extLst>
              <a:ext uri="{FF2B5EF4-FFF2-40B4-BE49-F238E27FC236}">
                <a16:creationId xmlns:a16="http://schemas.microsoft.com/office/drawing/2014/main" id="{4E42E80B-645E-47CB-9BE6-769885D5501E}"/>
              </a:ext>
            </a:extLst>
          </p:cNvPr>
          <p:cNvSpPr>
            <a:spLocks noGrp="1"/>
          </p:cNvSpPr>
          <p:nvPr>
            <p:ph idx="1" hasCustomPrompt="1"/>
          </p:nvPr>
        </p:nvSpPr>
        <p:spPr>
          <a:xfrm>
            <a:off x="457200" y="1509236"/>
            <a:ext cx="5486400" cy="327580"/>
          </a:xfrm>
        </p:spPr>
        <p:txBody>
          <a:bodyPr lIns="0" rIns="0" anchor="ctr"/>
          <a:lstStyle>
            <a:lvl1pPr marL="0" indent="0">
              <a:buNone/>
              <a:defRPr sz="24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8" name="Content Placeholder 2">
            <a:extLst>
              <a:ext uri="{FF2B5EF4-FFF2-40B4-BE49-F238E27FC236}">
                <a16:creationId xmlns:a16="http://schemas.microsoft.com/office/drawing/2014/main" id="{C58DA768-F42F-417E-919F-D3788F593E4A}"/>
              </a:ext>
            </a:extLst>
          </p:cNvPr>
          <p:cNvSpPr>
            <a:spLocks noGrp="1"/>
          </p:cNvSpPr>
          <p:nvPr>
            <p:ph idx="14" hasCustomPrompt="1"/>
          </p:nvPr>
        </p:nvSpPr>
        <p:spPr>
          <a:xfrm>
            <a:off x="457199" y="2194560"/>
            <a:ext cx="5486401" cy="3719352"/>
          </a:xfrm>
        </p:spPr>
        <p:txBody>
          <a:bodyPr lIns="0" rIns="0"/>
          <a:lstStyle>
            <a:lvl1pPr marL="342900" indent="-342900">
              <a:buFont typeface="Arial" panose="020B0604020202020204" pitchFamily="34" charset="0"/>
              <a:buChar char="•"/>
              <a:defRPr sz="20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 name="Rectangle 1">
            <a:extLst>
              <a:ext uri="{FF2B5EF4-FFF2-40B4-BE49-F238E27FC236}">
                <a16:creationId xmlns:a16="http://schemas.microsoft.com/office/drawing/2014/main" id="{B08DE62F-BC91-29B1-6A02-62851BD333F3}"/>
              </a:ext>
            </a:extLst>
          </p:cNvPr>
          <p:cNvSpPr/>
          <p:nvPr userDrawn="1"/>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4" name="TextBox 3">
            <a:extLst>
              <a:ext uri="{FF2B5EF4-FFF2-40B4-BE49-F238E27FC236}">
                <a16:creationId xmlns:a16="http://schemas.microsoft.com/office/drawing/2014/main" id="{B5B7C8BC-EC8E-B2BC-C748-321396A0E2C0}"/>
              </a:ext>
            </a:extLst>
          </p:cNvPr>
          <p:cNvSpPr txBox="1"/>
          <p:nvPr userDrawn="1"/>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2490126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and Content – Right Graphic Layou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5B911FB-304C-45A7-8E97-80C98E464FEA}"/>
              </a:ext>
            </a:extLst>
          </p:cNvPr>
          <p:cNvSpPr>
            <a:spLocks noGrp="1"/>
          </p:cNvSpPr>
          <p:nvPr>
            <p:ph type="title" hasCustomPrompt="1"/>
          </p:nvPr>
        </p:nvSpPr>
        <p:spPr>
          <a:xfrm>
            <a:off x="213680" y="182881"/>
            <a:ext cx="7315200" cy="1033271"/>
          </a:xfrm>
        </p:spPr>
        <p:txBody>
          <a:bodyPr lIns="0" rIns="0">
            <a:noAutofit/>
          </a:bodyPr>
          <a:lstStyle>
            <a:lvl1pPr>
              <a:defRPr sz="4000" spc="-150" baseline="0">
                <a:solidFill>
                  <a:schemeClr val="tx2"/>
                </a:solidFill>
                <a:latin typeface="+mn-lt"/>
              </a:defRPr>
            </a:lvl1pPr>
          </a:lstStyle>
          <a:p>
            <a:r>
              <a:rPr lang="en-US" dirty="0"/>
              <a:t>Click to edit master</a:t>
            </a:r>
          </a:p>
        </p:txBody>
      </p:sp>
      <p:sp>
        <p:nvSpPr>
          <p:cNvPr id="18" name="Content Placeholder 2">
            <a:extLst>
              <a:ext uri="{FF2B5EF4-FFF2-40B4-BE49-F238E27FC236}">
                <a16:creationId xmlns:a16="http://schemas.microsoft.com/office/drawing/2014/main" id="{D36F2F7B-69FD-4A4A-BC41-140486C69CAD}"/>
              </a:ext>
            </a:extLst>
          </p:cNvPr>
          <p:cNvSpPr>
            <a:spLocks noGrp="1"/>
          </p:cNvSpPr>
          <p:nvPr>
            <p:ph idx="1"/>
          </p:nvPr>
        </p:nvSpPr>
        <p:spPr>
          <a:xfrm>
            <a:off x="21368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5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5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5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a:extLst>
              <a:ext uri="{FF2B5EF4-FFF2-40B4-BE49-F238E27FC236}">
                <a16:creationId xmlns:a16="http://schemas.microsoft.com/office/drawing/2014/main" id="{49FF7C4C-4711-4E64-B7A2-3B4F6DECEBAB}"/>
              </a:ext>
            </a:extLst>
          </p:cNvPr>
          <p:cNvSpPr>
            <a:spLocks noGrp="1"/>
          </p:cNvSpPr>
          <p:nvPr>
            <p:ph idx="11"/>
          </p:nvPr>
        </p:nvSpPr>
        <p:spPr>
          <a:xfrm>
            <a:off x="7894639" y="0"/>
            <a:ext cx="4297361" cy="6858000"/>
          </a:xfrm>
        </p:spPr>
        <p:txBody>
          <a:bodyPr/>
          <a:lstStyle>
            <a:lvl1pPr marL="0" indent="0">
              <a:buNone/>
              <a:defRPr>
                <a:latin typeface="+mn-lt"/>
              </a:defRPr>
            </a:lvl1pPr>
          </a:lstStyle>
          <a:p>
            <a:pPr lvl="0"/>
            <a:r>
              <a:rPr lang="en-US"/>
              <a:t>Click to edit Master text styles</a:t>
            </a:r>
          </a:p>
        </p:txBody>
      </p:sp>
      <p:sp>
        <p:nvSpPr>
          <p:cNvPr id="2" name="TextBox 1">
            <a:extLst>
              <a:ext uri="{FF2B5EF4-FFF2-40B4-BE49-F238E27FC236}">
                <a16:creationId xmlns:a16="http://schemas.microsoft.com/office/drawing/2014/main" id="{A6349CB3-92F9-1B08-E36C-4887EE5D1145}"/>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5010722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Full Graphic">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E9E4131-45F9-48A1-83B5-C847CB7EDBD2}"/>
              </a:ext>
            </a:extLst>
          </p:cNvPr>
          <p:cNvSpPr>
            <a:spLocks noGrp="1"/>
          </p:cNvSpPr>
          <p:nvPr>
            <p:ph idx="14"/>
          </p:nvPr>
        </p:nvSpPr>
        <p:spPr>
          <a:xfrm>
            <a:off x="0" y="0"/>
            <a:ext cx="12192000" cy="6858000"/>
          </a:xfrm>
        </p:spPr>
        <p:txBody>
          <a:bodyPr lIns="0" rIns="0"/>
          <a:lstStyle>
            <a:lvl1pPr marL="0" indent="0">
              <a:buFont typeface="Arial" panose="020B0604020202020204" pitchFamily="34" charset="0"/>
              <a:buNone/>
              <a:defRPr sz="2000" b="0" baseline="0">
                <a:solidFill>
                  <a:schemeClr val="tx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 text styles</a:t>
            </a:r>
          </a:p>
        </p:txBody>
      </p:sp>
      <p:sp>
        <p:nvSpPr>
          <p:cNvPr id="2" name="TextBox 1">
            <a:extLst>
              <a:ext uri="{FF2B5EF4-FFF2-40B4-BE49-F238E27FC236}">
                <a16:creationId xmlns:a16="http://schemas.microsoft.com/office/drawing/2014/main" id="{E33D4DAF-3022-8A3E-0873-51DA23C4148D}"/>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6722360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Numbered Content">
    <p:spTree>
      <p:nvGrpSpPr>
        <p:cNvPr id="1" name=""/>
        <p:cNvGrpSpPr/>
        <p:nvPr/>
      </p:nvGrpSpPr>
      <p:grpSpPr>
        <a:xfrm>
          <a:off x="0" y="0"/>
          <a:ext cx="0" cy="0"/>
          <a:chOff x="0" y="0"/>
          <a:chExt cx="0" cy="0"/>
        </a:xfrm>
      </p:grpSpPr>
      <p:sp>
        <p:nvSpPr>
          <p:cNvPr id="18" name="Content Placeholder 2"/>
          <p:cNvSpPr>
            <a:spLocks noGrp="1"/>
          </p:cNvSpPr>
          <p:nvPr>
            <p:ph idx="1" hasCustomPrompt="1"/>
          </p:nvPr>
        </p:nvSpPr>
        <p:spPr>
          <a:xfrm>
            <a:off x="946784" y="513612"/>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Rectangle 18"/>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24" name="Content Placeholder 2"/>
          <p:cNvSpPr>
            <a:spLocks noGrp="1"/>
          </p:cNvSpPr>
          <p:nvPr>
            <p:ph idx="13" hasCustomPrompt="1"/>
          </p:nvPr>
        </p:nvSpPr>
        <p:spPr>
          <a:xfrm>
            <a:off x="946784" y="865569"/>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p:cNvSpPr>
            <a:spLocks noGrp="1"/>
          </p:cNvSpPr>
          <p:nvPr>
            <p:ph idx="14" hasCustomPrompt="1"/>
          </p:nvPr>
        </p:nvSpPr>
        <p:spPr>
          <a:xfrm>
            <a:off x="946784" y="2102093"/>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p:cNvSpPr>
            <a:spLocks noGrp="1"/>
          </p:cNvSpPr>
          <p:nvPr>
            <p:ph idx="15" hasCustomPrompt="1"/>
          </p:nvPr>
        </p:nvSpPr>
        <p:spPr>
          <a:xfrm>
            <a:off x="946784" y="2472522"/>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7" name="Content Placeholder 2"/>
          <p:cNvSpPr>
            <a:spLocks noGrp="1"/>
          </p:cNvSpPr>
          <p:nvPr>
            <p:ph idx="16" hasCustomPrompt="1"/>
          </p:nvPr>
        </p:nvSpPr>
        <p:spPr>
          <a:xfrm>
            <a:off x="946784" y="3703928"/>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p:cNvSpPr>
            <a:spLocks noGrp="1"/>
          </p:cNvSpPr>
          <p:nvPr>
            <p:ph idx="17" hasCustomPrompt="1"/>
          </p:nvPr>
        </p:nvSpPr>
        <p:spPr>
          <a:xfrm>
            <a:off x="946784" y="4074357"/>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9" name="Content Placeholder 2"/>
          <p:cNvSpPr>
            <a:spLocks noGrp="1"/>
          </p:cNvSpPr>
          <p:nvPr>
            <p:ph idx="18" hasCustomPrompt="1"/>
          </p:nvPr>
        </p:nvSpPr>
        <p:spPr>
          <a:xfrm>
            <a:off x="946784" y="5185312"/>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p:cNvSpPr>
            <a:spLocks noGrp="1"/>
          </p:cNvSpPr>
          <p:nvPr>
            <p:ph idx="19" hasCustomPrompt="1"/>
          </p:nvPr>
        </p:nvSpPr>
        <p:spPr>
          <a:xfrm>
            <a:off x="946784" y="5555741"/>
            <a:ext cx="9904096"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pic>
        <p:nvPicPr>
          <p:cNvPr id="4" name="Picture 3" descr="A blue and black logo&#10;&#10;AI-generated content may be incorrect.">
            <a:extLst>
              <a:ext uri="{FF2B5EF4-FFF2-40B4-BE49-F238E27FC236}">
                <a16:creationId xmlns:a16="http://schemas.microsoft.com/office/drawing/2014/main" id="{C8797F1E-0FA0-40D2-79F2-BFABFCBACD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2" name="Rectangle 1">
            <a:extLst>
              <a:ext uri="{FF2B5EF4-FFF2-40B4-BE49-F238E27FC236}">
                <a16:creationId xmlns:a16="http://schemas.microsoft.com/office/drawing/2014/main" id="{745329CA-9E13-5C24-5E0A-577759E283CA}"/>
              </a:ext>
            </a:extLst>
          </p:cNvPr>
          <p:cNvSpPr/>
          <p:nvPr userDrawn="1"/>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pic>
        <p:nvPicPr>
          <p:cNvPr id="3" name="Picture 2" descr="A blue and black logo&#10;&#10;AI-generated content may be incorrect.">
            <a:extLst>
              <a:ext uri="{FF2B5EF4-FFF2-40B4-BE49-F238E27FC236}">
                <a16:creationId xmlns:a16="http://schemas.microsoft.com/office/drawing/2014/main" id="{1764830B-36E7-2ADA-6CD9-A1F5C7271C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6" name="TextBox 5">
            <a:extLst>
              <a:ext uri="{FF2B5EF4-FFF2-40B4-BE49-F238E27FC236}">
                <a16:creationId xmlns:a16="http://schemas.microsoft.com/office/drawing/2014/main" id="{875E8167-23AC-26A2-4CE5-B807971FDC70}"/>
              </a:ext>
            </a:extLst>
          </p:cNvPr>
          <p:cNvSpPr txBox="1"/>
          <p:nvPr userDrawn="1"/>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9667267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Numbered Content - Right Graphic - Header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B7DEEE-DAD9-48FA-B8F0-4DFC93A9FC35}"/>
              </a:ext>
            </a:extLst>
          </p:cNvPr>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20" name="Content Placeholder 2">
            <a:extLst>
              <a:ext uri="{FF2B5EF4-FFF2-40B4-BE49-F238E27FC236}">
                <a16:creationId xmlns:a16="http://schemas.microsoft.com/office/drawing/2014/main" id="{BA0E8C55-E9E6-4DA4-9234-C887918836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3" name="Content Placeholder 2">
            <a:extLst>
              <a:ext uri="{FF2B5EF4-FFF2-40B4-BE49-F238E27FC236}">
                <a16:creationId xmlns:a16="http://schemas.microsoft.com/office/drawing/2014/main" id="{3232013B-5AF5-4AC7-9744-561CBCAB6F09}"/>
              </a:ext>
            </a:extLst>
          </p:cNvPr>
          <p:cNvSpPr>
            <a:spLocks noGrp="1"/>
          </p:cNvSpPr>
          <p:nvPr>
            <p:ph idx="1" hasCustomPrompt="1"/>
          </p:nvPr>
        </p:nvSpPr>
        <p:spPr>
          <a:xfrm>
            <a:off x="975360" y="656489"/>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4" name="Content Placeholder 2">
            <a:extLst>
              <a:ext uri="{FF2B5EF4-FFF2-40B4-BE49-F238E27FC236}">
                <a16:creationId xmlns:a16="http://schemas.microsoft.com/office/drawing/2014/main" id="{8C95AF84-DF33-499D-9936-C026C4E57ECB}"/>
              </a:ext>
            </a:extLst>
          </p:cNvPr>
          <p:cNvSpPr>
            <a:spLocks noGrp="1"/>
          </p:cNvSpPr>
          <p:nvPr>
            <p:ph idx="13" hasCustomPrompt="1"/>
          </p:nvPr>
        </p:nvSpPr>
        <p:spPr>
          <a:xfrm>
            <a:off x="975360" y="1026918"/>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a:extLst>
              <a:ext uri="{FF2B5EF4-FFF2-40B4-BE49-F238E27FC236}">
                <a16:creationId xmlns:a16="http://schemas.microsoft.com/office/drawing/2014/main" id="{6F705BC6-42D4-49AB-A79C-E8806E35B6D7}"/>
              </a:ext>
            </a:extLst>
          </p:cNvPr>
          <p:cNvSpPr>
            <a:spLocks noGrp="1"/>
          </p:cNvSpPr>
          <p:nvPr>
            <p:ph idx="14" hasCustomPrompt="1"/>
          </p:nvPr>
        </p:nvSpPr>
        <p:spPr>
          <a:xfrm>
            <a:off x="975360" y="2244970"/>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a:extLst>
              <a:ext uri="{FF2B5EF4-FFF2-40B4-BE49-F238E27FC236}">
                <a16:creationId xmlns:a16="http://schemas.microsoft.com/office/drawing/2014/main" id="{4ECAEF49-7445-41DA-BDC8-85C716901F2F}"/>
              </a:ext>
            </a:extLst>
          </p:cNvPr>
          <p:cNvSpPr>
            <a:spLocks noGrp="1"/>
          </p:cNvSpPr>
          <p:nvPr>
            <p:ph idx="15" hasCustomPrompt="1"/>
          </p:nvPr>
        </p:nvSpPr>
        <p:spPr>
          <a:xfrm>
            <a:off x="975360" y="2615399"/>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7" name="Content Placeholder 2">
            <a:extLst>
              <a:ext uri="{FF2B5EF4-FFF2-40B4-BE49-F238E27FC236}">
                <a16:creationId xmlns:a16="http://schemas.microsoft.com/office/drawing/2014/main" id="{2B08F23F-0993-4883-BCE2-B4699081302B}"/>
              </a:ext>
            </a:extLst>
          </p:cNvPr>
          <p:cNvSpPr>
            <a:spLocks noGrp="1"/>
          </p:cNvSpPr>
          <p:nvPr>
            <p:ph idx="16" hasCustomPrompt="1"/>
          </p:nvPr>
        </p:nvSpPr>
        <p:spPr>
          <a:xfrm>
            <a:off x="975360" y="3846805"/>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393DC392-EBD6-4A7B-9877-59A70AC464E6}"/>
              </a:ext>
            </a:extLst>
          </p:cNvPr>
          <p:cNvSpPr>
            <a:spLocks noGrp="1"/>
          </p:cNvSpPr>
          <p:nvPr>
            <p:ph idx="17" hasCustomPrompt="1"/>
          </p:nvPr>
        </p:nvSpPr>
        <p:spPr>
          <a:xfrm>
            <a:off x="975360" y="4217234"/>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9" name="Content Placeholder 2">
            <a:extLst>
              <a:ext uri="{FF2B5EF4-FFF2-40B4-BE49-F238E27FC236}">
                <a16:creationId xmlns:a16="http://schemas.microsoft.com/office/drawing/2014/main" id="{ECDA7CC5-D5FF-454B-9577-E07FC90EEA72}"/>
              </a:ext>
            </a:extLst>
          </p:cNvPr>
          <p:cNvSpPr>
            <a:spLocks noGrp="1"/>
          </p:cNvSpPr>
          <p:nvPr>
            <p:ph idx="18" hasCustomPrompt="1"/>
          </p:nvPr>
        </p:nvSpPr>
        <p:spPr>
          <a:xfrm>
            <a:off x="975360" y="5328189"/>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a:extLst>
              <a:ext uri="{FF2B5EF4-FFF2-40B4-BE49-F238E27FC236}">
                <a16:creationId xmlns:a16="http://schemas.microsoft.com/office/drawing/2014/main" id="{089E8D92-E218-4645-8C65-8151F60E8776}"/>
              </a:ext>
            </a:extLst>
          </p:cNvPr>
          <p:cNvSpPr>
            <a:spLocks noGrp="1"/>
          </p:cNvSpPr>
          <p:nvPr>
            <p:ph idx="19" hasCustomPrompt="1"/>
          </p:nvPr>
        </p:nvSpPr>
        <p:spPr>
          <a:xfrm>
            <a:off x="975360" y="5698618"/>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 name="Rectangle 1">
            <a:extLst>
              <a:ext uri="{FF2B5EF4-FFF2-40B4-BE49-F238E27FC236}">
                <a16:creationId xmlns:a16="http://schemas.microsoft.com/office/drawing/2014/main" id="{8496484C-59AC-69A9-EC36-69EB5318FF2B}"/>
              </a:ext>
            </a:extLst>
          </p:cNvPr>
          <p:cNvSpPr/>
          <p:nvPr userDrawn="1"/>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3" name="TextBox 2">
            <a:extLst>
              <a:ext uri="{FF2B5EF4-FFF2-40B4-BE49-F238E27FC236}">
                <a16:creationId xmlns:a16="http://schemas.microsoft.com/office/drawing/2014/main" id="{C56B2287-CF16-321D-304C-2E4B27263F1B}"/>
              </a:ext>
            </a:extLst>
          </p:cNvPr>
          <p:cNvSpPr txBox="1"/>
          <p:nvPr userDrawn="1"/>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8258013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hree Colored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p:nvSpPr>
        <p:spPr>
          <a:xfrm>
            <a:off x="4120340" y="1615162"/>
            <a:ext cx="3951322" cy="52428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solidFill>
                <a:schemeClr val="bg2"/>
              </a:solidFill>
              <a:latin typeface="Inter" panose="02000503000000020004" pitchFamily="2" charset="0"/>
            </a:endParaRPr>
          </a:p>
        </p:txBody>
      </p:sp>
      <p:sp>
        <p:nvSpPr>
          <p:cNvPr id="16" name="Rectangle 15">
            <a:extLst>
              <a:ext uri="{FF2B5EF4-FFF2-40B4-BE49-F238E27FC236}">
                <a16:creationId xmlns:a16="http://schemas.microsoft.com/office/drawing/2014/main" id="{1C88FE25-3C49-4DCD-8401-62BB83820FB8}"/>
              </a:ext>
            </a:extLst>
          </p:cNvPr>
          <p:cNvSpPr/>
          <p:nvPr/>
        </p:nvSpPr>
        <p:spPr>
          <a:xfrm>
            <a:off x="8071654" y="1615162"/>
            <a:ext cx="4120345" cy="5242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4" name="Rectangle 13">
            <a:extLst>
              <a:ext uri="{FF2B5EF4-FFF2-40B4-BE49-F238E27FC236}">
                <a16:creationId xmlns:a16="http://schemas.microsoft.com/office/drawing/2014/main" id="{42022F43-9C3B-4E54-B347-27F7F0325AF5}"/>
              </a:ext>
            </a:extLst>
          </p:cNvPr>
          <p:cNvSpPr/>
          <p:nvPr/>
        </p:nvSpPr>
        <p:spPr>
          <a:xfrm>
            <a:off x="-1" y="1615162"/>
            <a:ext cx="4120341" cy="52428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2259991"/>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2234231"/>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440852" y="2221354"/>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lvl1pPr>
              <a:defRPr>
                <a:latin typeface="+mn-lt"/>
              </a:defRPr>
            </a:lvl1pPr>
          </a:lstStyle>
          <a:p>
            <a:r>
              <a:rPr lang="en-US"/>
              <a:t>Click to edit Master title style</a:t>
            </a:r>
            <a:endParaRPr lang="en-US" dirty="0"/>
          </a:p>
        </p:txBody>
      </p:sp>
      <p:sp>
        <p:nvSpPr>
          <p:cNvPr id="19" name="Content Placeholder 9">
            <a:extLst>
              <a:ext uri="{FF2B5EF4-FFF2-40B4-BE49-F238E27FC236}">
                <a16:creationId xmlns:a16="http://schemas.microsoft.com/office/drawing/2014/main" id="{3EDAA1BF-37A4-4C44-A03A-353324912CA3}"/>
              </a:ext>
            </a:extLst>
          </p:cNvPr>
          <p:cNvSpPr>
            <a:spLocks noGrp="1"/>
          </p:cNvSpPr>
          <p:nvPr>
            <p:ph idx="15"/>
          </p:nvPr>
        </p:nvSpPr>
        <p:spPr>
          <a:xfrm>
            <a:off x="304800" y="1086473"/>
            <a:ext cx="3657600"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2" name="Content Placeholder 9">
            <a:extLst>
              <a:ext uri="{FF2B5EF4-FFF2-40B4-BE49-F238E27FC236}">
                <a16:creationId xmlns:a16="http://schemas.microsoft.com/office/drawing/2014/main" id="{2EB65CB4-8082-4D6B-A117-A853D735BE75}"/>
              </a:ext>
            </a:extLst>
          </p:cNvPr>
          <p:cNvSpPr>
            <a:spLocks noGrp="1"/>
          </p:cNvSpPr>
          <p:nvPr>
            <p:ph idx="16"/>
          </p:nvPr>
        </p:nvSpPr>
        <p:spPr>
          <a:xfrm>
            <a:off x="4257041" y="1086473"/>
            <a:ext cx="3657600"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6" name="Content Placeholder 9">
            <a:extLst>
              <a:ext uri="{FF2B5EF4-FFF2-40B4-BE49-F238E27FC236}">
                <a16:creationId xmlns:a16="http://schemas.microsoft.com/office/drawing/2014/main" id="{67DA97F0-796F-442F-A54A-668BE5647774}"/>
              </a:ext>
            </a:extLst>
          </p:cNvPr>
          <p:cNvSpPr>
            <a:spLocks noGrp="1"/>
          </p:cNvSpPr>
          <p:nvPr>
            <p:ph idx="17"/>
          </p:nvPr>
        </p:nvSpPr>
        <p:spPr>
          <a:xfrm>
            <a:off x="8209281" y="1086473"/>
            <a:ext cx="3677919"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 name="Rectangle 1">
            <a:extLst>
              <a:ext uri="{FF2B5EF4-FFF2-40B4-BE49-F238E27FC236}">
                <a16:creationId xmlns:a16="http://schemas.microsoft.com/office/drawing/2014/main" id="{87BF9458-5C4A-CAF2-7E69-B7DB1360FD44}"/>
              </a:ext>
            </a:extLst>
          </p:cNvPr>
          <p:cNvSpPr/>
          <p:nvPr userDrawn="1"/>
        </p:nvSpPr>
        <p:spPr>
          <a:xfrm>
            <a:off x="4120340" y="1615162"/>
            <a:ext cx="3951322" cy="52428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solidFill>
                <a:schemeClr val="bg2"/>
              </a:solidFill>
              <a:latin typeface="Inter" panose="02000503000000020004" pitchFamily="2" charset="0"/>
            </a:endParaRPr>
          </a:p>
        </p:txBody>
      </p:sp>
      <p:sp>
        <p:nvSpPr>
          <p:cNvPr id="3" name="Rectangle 2">
            <a:extLst>
              <a:ext uri="{FF2B5EF4-FFF2-40B4-BE49-F238E27FC236}">
                <a16:creationId xmlns:a16="http://schemas.microsoft.com/office/drawing/2014/main" id="{A4170F68-A6BB-4009-8842-EF540C6C7079}"/>
              </a:ext>
            </a:extLst>
          </p:cNvPr>
          <p:cNvSpPr/>
          <p:nvPr userDrawn="1"/>
        </p:nvSpPr>
        <p:spPr>
          <a:xfrm>
            <a:off x="8071654" y="1615162"/>
            <a:ext cx="4120345" cy="5242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4" name="Rectangle 3">
            <a:extLst>
              <a:ext uri="{FF2B5EF4-FFF2-40B4-BE49-F238E27FC236}">
                <a16:creationId xmlns:a16="http://schemas.microsoft.com/office/drawing/2014/main" id="{3153CDBC-A9E6-35A4-6FC9-19697AE65F69}"/>
              </a:ext>
            </a:extLst>
          </p:cNvPr>
          <p:cNvSpPr/>
          <p:nvPr userDrawn="1"/>
        </p:nvSpPr>
        <p:spPr>
          <a:xfrm>
            <a:off x="-1" y="1615162"/>
            <a:ext cx="4120341" cy="52428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5" name="TextBox 4">
            <a:extLst>
              <a:ext uri="{FF2B5EF4-FFF2-40B4-BE49-F238E27FC236}">
                <a16:creationId xmlns:a16="http://schemas.microsoft.com/office/drawing/2014/main" id="{A2ABC5CD-D541-A8E8-2170-11B6F76D8A35}"/>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26166346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hree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6" name="Rectangle 15">
            <a:extLst>
              <a:ext uri="{FF2B5EF4-FFF2-40B4-BE49-F238E27FC236}">
                <a16:creationId xmlns:a16="http://schemas.microsoft.com/office/drawing/2014/main" id="{1C88FE25-3C49-4DCD-8401-62BB83820FB8}"/>
              </a:ext>
            </a:extLst>
          </p:cNvPr>
          <p:cNvSpPr/>
          <p:nvPr/>
        </p:nvSpPr>
        <p:spPr>
          <a:xfrm>
            <a:off x="8209281" y="1615162"/>
            <a:ext cx="3657600" cy="465097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4" name="Rectangle 13">
            <a:extLst>
              <a:ext uri="{FF2B5EF4-FFF2-40B4-BE49-F238E27FC236}">
                <a16:creationId xmlns:a16="http://schemas.microsoft.com/office/drawing/2014/main" id="{42022F43-9C3B-4E54-B347-27F7F0325AF5}"/>
              </a:ext>
            </a:extLst>
          </p:cNvPr>
          <p:cNvSpPr/>
          <p:nvPr/>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lvl1pPr>
              <a:defRPr>
                <a:latin typeface="+mj-lt"/>
              </a:defRPr>
            </a:lvl1pPr>
          </a:lstStyle>
          <a:p>
            <a:r>
              <a:rPr lang="en-US"/>
              <a:t>Click to edit Master title style</a:t>
            </a:r>
            <a:endParaRPr lang="en-US" dirty="0"/>
          </a:p>
        </p:txBody>
      </p:sp>
      <p:sp>
        <p:nvSpPr>
          <p:cNvPr id="26" name="Content Placeholder 9">
            <a:extLst>
              <a:ext uri="{FF2B5EF4-FFF2-40B4-BE49-F238E27FC236}">
                <a16:creationId xmlns:a16="http://schemas.microsoft.com/office/drawing/2014/main" id="{81B1EE3B-3674-4168-A362-0F967F31F736}"/>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sp>
        <p:nvSpPr>
          <p:cNvPr id="27" name="Content Placeholder 9">
            <a:extLst>
              <a:ext uri="{FF2B5EF4-FFF2-40B4-BE49-F238E27FC236}">
                <a16:creationId xmlns:a16="http://schemas.microsoft.com/office/drawing/2014/main" id="{347EB440-42D1-4190-BDB9-C178F4DC3398}"/>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sp>
        <p:nvSpPr>
          <p:cNvPr id="28" name="Content Placeholder 9">
            <a:extLst>
              <a:ext uri="{FF2B5EF4-FFF2-40B4-BE49-F238E27FC236}">
                <a16:creationId xmlns:a16="http://schemas.microsoft.com/office/drawing/2014/main" id="{4B364FED-4307-44E9-A113-19E9BA150D2A}"/>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pic>
        <p:nvPicPr>
          <p:cNvPr id="3" name="Picture 2" descr="A blue and black logo&#10;&#10;AI-generated content may be incorrect.">
            <a:extLst>
              <a:ext uri="{FF2B5EF4-FFF2-40B4-BE49-F238E27FC236}">
                <a16:creationId xmlns:a16="http://schemas.microsoft.com/office/drawing/2014/main" id="{FDB34369-A598-97B4-7A62-10987F0198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2" name="Rectangle 1">
            <a:extLst>
              <a:ext uri="{FF2B5EF4-FFF2-40B4-BE49-F238E27FC236}">
                <a16:creationId xmlns:a16="http://schemas.microsoft.com/office/drawing/2014/main" id="{FD74F90C-E927-023A-EFF5-FF2B6AFFECB4}"/>
              </a:ext>
            </a:extLst>
          </p:cNvPr>
          <p:cNvSpPr/>
          <p:nvPr userDrawn="1"/>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4" name="Rectangle 3">
            <a:extLst>
              <a:ext uri="{FF2B5EF4-FFF2-40B4-BE49-F238E27FC236}">
                <a16:creationId xmlns:a16="http://schemas.microsoft.com/office/drawing/2014/main" id="{66EF8E67-6DE8-C172-C82C-F83DF4BD1E52}"/>
              </a:ext>
            </a:extLst>
          </p:cNvPr>
          <p:cNvSpPr/>
          <p:nvPr userDrawn="1"/>
        </p:nvSpPr>
        <p:spPr>
          <a:xfrm>
            <a:off x="8209281" y="1615162"/>
            <a:ext cx="3657600" cy="465097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sp>
        <p:nvSpPr>
          <p:cNvPr id="5" name="Rectangle 4">
            <a:extLst>
              <a:ext uri="{FF2B5EF4-FFF2-40B4-BE49-F238E27FC236}">
                <a16:creationId xmlns:a16="http://schemas.microsoft.com/office/drawing/2014/main" id="{D6E03D8A-F0A5-8415-36B5-EB955CCC1B71}"/>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Inter" panose="02000503000000020004" pitchFamily="2" charset="0"/>
            </a:endParaRPr>
          </a:p>
        </p:txBody>
      </p:sp>
      <p:pic>
        <p:nvPicPr>
          <p:cNvPr id="6" name="Picture 5" descr="A blue and black logo&#10;&#10;AI-generated content may be incorrect.">
            <a:extLst>
              <a:ext uri="{FF2B5EF4-FFF2-40B4-BE49-F238E27FC236}">
                <a16:creationId xmlns:a16="http://schemas.microsoft.com/office/drawing/2014/main" id="{3AB3E40D-53F4-D8D7-356E-04406F01CA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4240" y="6309360"/>
            <a:ext cx="914400" cy="415470"/>
          </a:xfrm>
          <a:prstGeom prst="rect">
            <a:avLst/>
          </a:prstGeom>
        </p:spPr>
      </p:pic>
      <p:sp>
        <p:nvSpPr>
          <p:cNvPr id="7" name="TextBox 6">
            <a:extLst>
              <a:ext uri="{FF2B5EF4-FFF2-40B4-BE49-F238E27FC236}">
                <a16:creationId xmlns:a16="http://schemas.microsoft.com/office/drawing/2014/main" id="{4642C17C-BDB6-774D-30A3-7D9DBD8D0C8C}"/>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23902658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Image Righ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524391-095F-4CD4-BE48-73B0890652AF}"/>
              </a:ext>
            </a:extLst>
          </p:cNvPr>
          <p:cNvSpPr>
            <a:spLocks noGrp="1"/>
          </p:cNvSpPr>
          <p:nvPr>
            <p:ph type="title"/>
          </p:nvPr>
        </p:nvSpPr>
        <p:spPr>
          <a:xfrm>
            <a:off x="491320" y="487681"/>
            <a:ext cx="7350931" cy="531428"/>
          </a:xfrm>
        </p:spPr>
        <p:txBody>
          <a:bodyPr/>
          <a:lstStyle>
            <a:lvl1pPr>
              <a:defRPr b="1" i="0">
                <a:latin typeface="+mj-lt"/>
                <a:ea typeface="Inter" panose="02000503000000020004" pitchFamily="2"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91320" y="1039285"/>
            <a:ext cx="735093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91320" y="1584960"/>
            <a:ext cx="7350931"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8210552" y="0"/>
            <a:ext cx="3981449" cy="6858000"/>
          </a:xfrm>
          <a:solidFill>
            <a:schemeClr val="tx2"/>
          </a:solidFill>
        </p:spPr>
        <p:txBody>
          <a:bodyPr anchor="ctr"/>
          <a:lstStyle>
            <a:lvl1pPr marL="0" indent="0" algn="ctr">
              <a:buNone/>
              <a:defRPr/>
            </a:lvl1pPr>
          </a:lstStyle>
          <a:p>
            <a:r>
              <a:rPr lang="en-US"/>
              <a:t>Click icon to add picture</a:t>
            </a:r>
            <a:endParaRPr lang="en-US" dirty="0"/>
          </a:p>
        </p:txBody>
      </p:sp>
      <p:sp>
        <p:nvSpPr>
          <p:cNvPr id="14" name="Source Placeholder 4">
            <a:extLst>
              <a:ext uri="{FF2B5EF4-FFF2-40B4-BE49-F238E27FC236}">
                <a16:creationId xmlns:a16="http://schemas.microsoft.com/office/drawing/2014/main" id="{B254615C-9E8E-41CB-A701-F4F8C722A3BD}"/>
              </a:ext>
              <a:ext uri="{C183D7F6-B498-43B3-948B-1728B52AA6E4}">
                <adec:decorative xmlns:adec="http://schemas.microsoft.com/office/drawing/2017/decorative" val="1"/>
              </a:ext>
            </a:extLst>
          </p:cNvPr>
          <p:cNvSpPr>
            <a:spLocks noGrp="1"/>
          </p:cNvSpPr>
          <p:nvPr>
            <p:ph type="body" sz="quarter" idx="12" hasCustomPrompt="1"/>
          </p:nvPr>
        </p:nvSpPr>
        <p:spPr>
          <a:xfrm>
            <a:off x="8456083" y="6557090"/>
            <a:ext cx="3490383" cy="123111"/>
          </a:xfrm>
        </p:spPr>
        <p:txBody>
          <a:bodyPr wrap="square" lIns="0" tIns="0" rIns="0" bIns="0" anchor="b">
            <a:spAutoFit/>
          </a:bodyPr>
          <a:lstStyle>
            <a:lvl1pPr marL="0" indent="0" algn="l">
              <a:buNone/>
              <a:defRPr sz="800">
                <a:solidFill>
                  <a:schemeClr val="bg1"/>
                </a:solidFill>
              </a:defRPr>
            </a:lvl1pPr>
            <a:lvl5pPr>
              <a:defRPr/>
            </a:lvl5pPr>
          </a:lstStyle>
          <a:p>
            <a:pPr lvl="0"/>
            <a:r>
              <a:rPr lang="en-US"/>
              <a:t>Image credit </a:t>
            </a:r>
          </a:p>
        </p:txBody>
      </p:sp>
    </p:spTree>
    <p:extLst>
      <p:ext uri="{BB962C8B-B14F-4D97-AF65-F5344CB8AC3E}">
        <p14:creationId xmlns:p14="http://schemas.microsoft.com/office/powerpoint/2010/main" val="3516211964"/>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Half Image Righ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524391-095F-4CD4-BE48-73B0890652AF}"/>
              </a:ext>
            </a:extLst>
          </p:cNvPr>
          <p:cNvSpPr>
            <a:spLocks noGrp="1"/>
          </p:cNvSpPr>
          <p:nvPr>
            <p:ph type="title" hasCustomPrompt="1"/>
          </p:nvPr>
        </p:nvSpPr>
        <p:spPr>
          <a:xfrm>
            <a:off x="490136" y="487681"/>
            <a:ext cx="5430181" cy="531428"/>
          </a:xfrm>
        </p:spPr>
        <p:txBody>
          <a:bodyPr/>
          <a:lstStyle>
            <a:lvl1pPr>
              <a:defRPr b="1" i="0">
                <a:latin typeface="+mj-lt"/>
                <a:ea typeface="Inter" panose="02000503000000020004" pitchFamily="2" charset="0"/>
              </a:defRPr>
            </a:lvl1pPr>
          </a:lstStyle>
          <a:p>
            <a:r>
              <a:rPr lang="en-US" dirty="0"/>
              <a:t>Click to edit title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90136" y="1039285"/>
            <a:ext cx="5430181" cy="328295"/>
          </a:xfrm>
        </p:spPr>
        <p:txBody>
          <a:bodyPr wrap="square" tIns="0">
            <a:spAutoFit/>
          </a:bodyPr>
          <a:lstStyle>
            <a:lvl1pPr marL="0" indent="0">
              <a:buNone/>
              <a:defRPr sz="2133" b="1"/>
            </a:lvl1pPr>
          </a:lstStyle>
          <a:p>
            <a:pPr lvl="0"/>
            <a:r>
              <a:rPr lang="en-US" dirty="0"/>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90136" y="1584960"/>
            <a:ext cx="5430181"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6271684" y="0"/>
            <a:ext cx="5918200" cy="6858000"/>
          </a:xfrm>
          <a:solidFill>
            <a:schemeClr val="tx2"/>
          </a:solidFill>
        </p:spPr>
        <p:txBody>
          <a:bodyPr anchor="ctr"/>
          <a:lstStyle>
            <a:lvl1pPr marL="0" indent="0" algn="ctr">
              <a:buNone/>
              <a:defRPr/>
            </a:lvl1pPr>
          </a:lstStyle>
          <a:p>
            <a:r>
              <a:rPr lang="en-US"/>
              <a:t>Click icon to add picture</a:t>
            </a:r>
            <a:endParaRPr lang="en-US" dirty="0"/>
          </a:p>
        </p:txBody>
      </p:sp>
      <p:sp>
        <p:nvSpPr>
          <p:cNvPr id="7" name="Source Placeholder 4">
            <a:extLst>
              <a:ext uri="{FF2B5EF4-FFF2-40B4-BE49-F238E27FC236}">
                <a16:creationId xmlns:a16="http://schemas.microsoft.com/office/drawing/2014/main" id="{803CCB9C-C9A3-4C9E-920F-07EC1B812B9B}"/>
              </a:ext>
              <a:ext uri="{C183D7F6-B498-43B3-948B-1728B52AA6E4}">
                <adec:decorative xmlns:adec="http://schemas.microsoft.com/office/drawing/2017/decorative" val="1"/>
              </a:ext>
            </a:extLst>
          </p:cNvPr>
          <p:cNvSpPr>
            <a:spLocks noGrp="1"/>
          </p:cNvSpPr>
          <p:nvPr>
            <p:ph type="body" sz="quarter" idx="12" hasCustomPrompt="1"/>
          </p:nvPr>
        </p:nvSpPr>
        <p:spPr>
          <a:xfrm>
            <a:off x="6516160" y="6557090"/>
            <a:ext cx="5428192" cy="123111"/>
          </a:xfrm>
        </p:spPr>
        <p:txBody>
          <a:bodyPr wrap="square" lIns="0" tIns="0" rIns="0" bIns="0" anchor="b">
            <a:spAutoFit/>
          </a:bodyPr>
          <a:lstStyle>
            <a:lvl1pPr marL="0" indent="0">
              <a:buNone/>
              <a:defRPr sz="800">
                <a:solidFill>
                  <a:schemeClr val="bg1"/>
                </a:solidFill>
              </a:defRPr>
            </a:lvl1pPr>
            <a:lvl5pPr>
              <a:defRPr/>
            </a:lvl5pPr>
          </a:lstStyle>
          <a:p>
            <a:pPr lvl="0"/>
            <a:r>
              <a:rPr lang="en-US"/>
              <a:t>Image credit </a:t>
            </a:r>
          </a:p>
        </p:txBody>
      </p:sp>
    </p:spTree>
    <p:extLst>
      <p:ext uri="{BB962C8B-B14F-4D97-AF65-F5344CB8AC3E}">
        <p14:creationId xmlns:p14="http://schemas.microsoft.com/office/powerpoint/2010/main" val="3612172645"/>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1" y="0"/>
            <a:ext cx="3981449" cy="6858000"/>
          </a:xfrm>
          <a:solidFill>
            <a:schemeClr val="tx2"/>
          </a:solidFill>
        </p:spPr>
        <p:txBody>
          <a:bodyPr anchor="ctr"/>
          <a:lstStyle>
            <a:lvl1pPr marL="0" indent="0" algn="ctr">
              <a:buNone/>
              <a:defRPr/>
            </a:lvl1pPr>
          </a:lstStyle>
          <a:p>
            <a:r>
              <a:rPr lang="en-US"/>
              <a:t>Click icon to add picture</a:t>
            </a:r>
            <a:endParaRPr lang="en-US" dirty="0"/>
          </a:p>
        </p:txBody>
      </p:sp>
      <p:sp>
        <p:nvSpPr>
          <p:cNvPr id="9" name="Title 1">
            <a:extLst>
              <a:ext uri="{FF2B5EF4-FFF2-40B4-BE49-F238E27FC236}">
                <a16:creationId xmlns:a16="http://schemas.microsoft.com/office/drawing/2014/main" id="{E9524391-095F-4CD4-BE48-73B0890652AF}"/>
              </a:ext>
            </a:extLst>
          </p:cNvPr>
          <p:cNvSpPr>
            <a:spLocks noGrp="1"/>
          </p:cNvSpPr>
          <p:nvPr>
            <p:ph type="title"/>
          </p:nvPr>
        </p:nvSpPr>
        <p:spPr>
          <a:xfrm>
            <a:off x="4350935" y="487681"/>
            <a:ext cx="7350931" cy="531428"/>
          </a:xfrm>
        </p:spPr>
        <p:txBody>
          <a:bodyPr/>
          <a:lstStyle>
            <a:lvl1pPr>
              <a:defRPr b="1" i="0">
                <a:latin typeface="+mj-lt"/>
                <a:ea typeface="Inter" panose="02000503000000020004" pitchFamily="2"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350935" y="1039285"/>
            <a:ext cx="735093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350935" y="1584960"/>
            <a:ext cx="7350931" cy="4659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B7776C1C-018A-28A2-C1B0-381FA54462D2}"/>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104544772"/>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alf Image Lef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0" y="0"/>
            <a:ext cx="5918200" cy="6858000"/>
          </a:xfrm>
          <a:solidFill>
            <a:schemeClr val="tx2"/>
          </a:solidFill>
        </p:spPr>
        <p:txBody>
          <a:bodyPr anchor="ctr"/>
          <a:lstStyle>
            <a:lvl1pPr marL="0" indent="0" algn="ctr">
              <a:buNone/>
              <a:defRPr/>
            </a:lvl1pPr>
          </a:lstStyle>
          <a:p>
            <a:r>
              <a:rPr lang="en-US"/>
              <a:t>Click icon to add picture</a:t>
            </a:r>
            <a:endParaRPr lang="en-US" dirty="0"/>
          </a:p>
        </p:txBody>
      </p:sp>
      <p:sp>
        <p:nvSpPr>
          <p:cNvPr id="9" name="Title 1">
            <a:extLst>
              <a:ext uri="{FF2B5EF4-FFF2-40B4-BE49-F238E27FC236}">
                <a16:creationId xmlns:a16="http://schemas.microsoft.com/office/drawing/2014/main" id="{E9524391-095F-4CD4-BE48-73B0890652AF}"/>
              </a:ext>
            </a:extLst>
          </p:cNvPr>
          <p:cNvSpPr>
            <a:spLocks noGrp="1"/>
          </p:cNvSpPr>
          <p:nvPr>
            <p:ph type="title" hasCustomPrompt="1"/>
          </p:nvPr>
        </p:nvSpPr>
        <p:spPr>
          <a:xfrm>
            <a:off x="6271684" y="487681"/>
            <a:ext cx="5430181" cy="531428"/>
          </a:xfrm>
        </p:spPr>
        <p:txBody>
          <a:bodyPr/>
          <a:lstStyle>
            <a:lvl1pPr>
              <a:defRPr b="1" i="0">
                <a:latin typeface="+mj-lt"/>
                <a:ea typeface="Inter" panose="02000503000000020004" pitchFamily="2" charset="0"/>
              </a:defRPr>
            </a:lvl1pPr>
          </a:lstStyle>
          <a:p>
            <a:r>
              <a:rPr lang="en-US" dirty="0"/>
              <a:t>Click to edit title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6271684" y="1039285"/>
            <a:ext cx="5430181" cy="328295"/>
          </a:xfrm>
        </p:spPr>
        <p:txBody>
          <a:bodyPr wrap="square" tIns="0">
            <a:spAutoFit/>
          </a:bodyPr>
          <a:lstStyle>
            <a:lvl1pPr marL="0" indent="0">
              <a:buNone/>
              <a:defRPr sz="2133" b="1"/>
            </a:lvl1pPr>
          </a:lstStyle>
          <a:p>
            <a:pPr lvl="0"/>
            <a:r>
              <a:rPr lang="en-US" dirty="0"/>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6271684" y="1584960"/>
            <a:ext cx="5430181" cy="4667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0F0F9040-6142-37D4-C129-7F71BBE3C667}"/>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3631727891"/>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W Half">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14E864-FC08-4CE9-9CF7-93596052A70B}"/>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b="0" i="0" dirty="0">
              <a:latin typeface="Inter" panose="02000503000000020004" pitchFamily="2" charset="0"/>
            </a:endParaRPr>
          </a:p>
        </p:txBody>
      </p:sp>
      <p:sp>
        <p:nvSpPr>
          <p:cNvPr id="2" name="Title 1"/>
          <p:cNvSpPr>
            <a:spLocks noGrp="1"/>
          </p:cNvSpPr>
          <p:nvPr>
            <p:ph type="title"/>
          </p:nvPr>
        </p:nvSpPr>
        <p:spPr>
          <a:xfrm>
            <a:off x="491320" y="487681"/>
            <a:ext cx="5113613" cy="417551"/>
          </a:xfrm>
        </p:spPr>
        <p:txBody>
          <a:bodyPr>
            <a:noAutofit/>
          </a:bodyPr>
          <a:lstStyle>
            <a:lvl1pPr>
              <a:defRPr sz="2800" b="1" i="0">
                <a:latin typeface="+mj-lt"/>
                <a:ea typeface="Inter" panose="02000503000000020004" pitchFamily="2" charset="0"/>
              </a:defRPr>
            </a:lvl1pPr>
          </a:lstStyle>
          <a:p>
            <a:r>
              <a:rPr lang="en-US"/>
              <a:t>Click to edit Master title style</a:t>
            </a:r>
            <a:endParaRPr lang="en-US" dirty="0"/>
          </a:p>
        </p:txBody>
      </p:sp>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113613"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3AB4C02E-8D38-49A2-8468-4C52ACE25582}"/>
              </a:ext>
            </a:extLst>
          </p:cNvPr>
          <p:cNvSpPr>
            <a:spLocks noGrp="1"/>
          </p:cNvSpPr>
          <p:nvPr>
            <p:ph type="body" sz="quarter" idx="12" hasCustomPrompt="1"/>
          </p:nvPr>
        </p:nvSpPr>
        <p:spPr>
          <a:xfrm>
            <a:off x="6587067" y="487681"/>
            <a:ext cx="5113867" cy="387798"/>
          </a:xfrm>
        </p:spPr>
        <p:txBody>
          <a:bodyPr vert="horz" wrap="square" lIns="0" tIns="0" rIns="0" bIns="0" rtlCol="0" anchor="t" anchorCtr="0">
            <a:spAutoFit/>
          </a:bodyPr>
          <a:lstStyle>
            <a:lvl1pPr marL="0" indent="0">
              <a:buNone/>
              <a:defRPr lang="en-US" sz="2800" b="1" i="0" dirty="0" smtClean="0">
                <a:solidFill>
                  <a:schemeClr val="bg1"/>
                </a:solidFill>
                <a:latin typeface="+mj-lt"/>
                <a:ea typeface="Inter" panose="02000503000000020004" pitchFamily="2" charset="0"/>
                <a:cs typeface="+mj-cs"/>
              </a:defRPr>
            </a:lvl1pPr>
            <a:lvl2pPr>
              <a:defRPr lang="en-US" sz="2400" dirty="0" smtClean="0"/>
            </a:lvl2pPr>
            <a:lvl3pPr>
              <a:defRPr lang="en-US" sz="2400" dirty="0" smtClean="0"/>
            </a:lvl3pPr>
            <a:lvl4pPr>
              <a:defRPr lang="en-US" sz="2400" dirty="0" smtClean="0"/>
            </a:lvl4pPr>
            <a:lvl5pPr>
              <a:defRPr lang="en-US" sz="2400" dirty="0"/>
            </a:lvl5pPr>
          </a:lstStyle>
          <a:p>
            <a:pPr marL="152396" lvl="0" indent="-457189">
              <a:lnSpc>
                <a:spcPct val="90000"/>
              </a:lnSpc>
              <a:spcBef>
                <a:spcPct val="0"/>
              </a:spcBef>
            </a:pPr>
            <a:r>
              <a:rPr lang="en-US" dirty="0"/>
              <a:t>Click to add title</a:t>
            </a:r>
          </a:p>
        </p:txBody>
      </p:sp>
      <p:sp>
        <p:nvSpPr>
          <p:cNvPr id="7" name="Content Placeholder 2">
            <a:extLst>
              <a:ext uri="{FF2B5EF4-FFF2-40B4-BE49-F238E27FC236}">
                <a16:creationId xmlns:a16="http://schemas.microsoft.com/office/drawing/2014/main" id="{B02560BD-FF7E-43D5-95BA-1D2D492F2E93}"/>
              </a:ext>
            </a:extLst>
          </p:cNvPr>
          <p:cNvSpPr>
            <a:spLocks noGrp="1"/>
          </p:cNvSpPr>
          <p:nvPr>
            <p:ph idx="11"/>
          </p:nvPr>
        </p:nvSpPr>
        <p:spPr>
          <a:xfrm>
            <a:off x="6587069" y="1584960"/>
            <a:ext cx="5113864" cy="478536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0223634"/>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with Subtitle">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0E09302-A0C4-445D-BF16-53CD11E35311}"/>
              </a:ext>
            </a:extLst>
          </p:cNvPr>
          <p:cNvSpPr>
            <a:spLocks noGrp="1"/>
          </p:cNvSpPr>
          <p:nvPr>
            <p:ph type="body" sz="quarter" idx="13" hasCustomPrompt="1"/>
          </p:nvPr>
        </p:nvSpPr>
        <p:spPr>
          <a:xfrm>
            <a:off x="491320" y="1039285"/>
            <a:ext cx="11209360" cy="328295"/>
          </a:xfrm>
        </p:spPr>
        <p:txBody>
          <a:bodyPr wrap="square" tIns="0">
            <a:spAutoFit/>
          </a:bodyPr>
          <a:lstStyle>
            <a:lvl1pPr marL="0" indent="0">
              <a:buNone/>
              <a:defRPr sz="2133" b="1"/>
            </a:lvl1pPr>
          </a:lstStyle>
          <a:p>
            <a:pPr lvl="0"/>
            <a:r>
              <a:rPr lang="en-US" dirty="0"/>
              <a:t>Subtitle if needed</a:t>
            </a:r>
          </a:p>
        </p:txBody>
      </p:sp>
      <p:sp>
        <p:nvSpPr>
          <p:cNvPr id="3" name="Title 2">
            <a:extLst>
              <a:ext uri="{FF2B5EF4-FFF2-40B4-BE49-F238E27FC236}">
                <a16:creationId xmlns:a16="http://schemas.microsoft.com/office/drawing/2014/main" id="{FBC88C4B-31DE-44A5-9F69-535D0E21C144}"/>
              </a:ext>
            </a:extLst>
          </p:cNvPr>
          <p:cNvSpPr>
            <a:spLocks noGrp="1"/>
          </p:cNvSpPr>
          <p:nvPr>
            <p:ph type="title"/>
          </p:nvPr>
        </p:nvSpPr>
        <p:spPr/>
        <p:txBody>
          <a:bodyPr/>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4061515602"/>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6957371"/>
      </p:ext>
    </p:extLst>
  </p:cSld>
  <p:clrMapOvr>
    <a:masterClrMapping/>
  </p:clrMapOvr>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Keyword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8800" b="1" i="0">
                <a:solidFill>
                  <a:schemeClr val="bg2"/>
                </a:solidFill>
                <a:latin typeface="+mj-lt"/>
                <a:ea typeface="Inter" panose="02000503000000020004" pitchFamily="2" charset="0"/>
              </a:defRPr>
            </a:lvl1pPr>
          </a:lstStyle>
          <a:p>
            <a:r>
              <a:rPr lang="en-US" dirty="0"/>
              <a:t>Keyword slide</a:t>
            </a:r>
          </a:p>
        </p:txBody>
      </p:sp>
    </p:spTree>
    <p:extLst>
      <p:ext uri="{BB962C8B-B14F-4D97-AF65-F5344CB8AC3E}">
        <p14:creationId xmlns:p14="http://schemas.microsoft.com/office/powerpoint/2010/main" val="29790314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Keyword Slide - Black Blu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87E943-AA5F-0018-68B2-EFD3A35FD26B}"/>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8800" b="1" i="0">
                <a:solidFill>
                  <a:schemeClr val="bg1"/>
                </a:solidFill>
                <a:latin typeface="+mj-lt"/>
                <a:ea typeface="Inter" panose="02000503000000020004" pitchFamily="2" charset="0"/>
              </a:defRPr>
            </a:lvl1pPr>
          </a:lstStyle>
          <a:p>
            <a:r>
              <a:rPr lang="en-US" dirty="0"/>
              <a:t>Keyword slide</a:t>
            </a:r>
          </a:p>
        </p:txBody>
      </p:sp>
      <p:pic>
        <p:nvPicPr>
          <p:cNvPr id="8" name="Picture 7">
            <a:extLst>
              <a:ext uri="{FF2B5EF4-FFF2-40B4-BE49-F238E27FC236}">
                <a16:creationId xmlns:a16="http://schemas.microsoft.com/office/drawing/2014/main" id="{3EFFA5DF-7A02-FC76-CA11-41024142AB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7303" y="228600"/>
            <a:ext cx="1594288" cy="724386"/>
          </a:xfrm>
          <a:prstGeom prst="rect">
            <a:avLst/>
          </a:prstGeom>
        </p:spPr>
      </p:pic>
      <p:sp>
        <p:nvSpPr>
          <p:cNvPr id="4" name="TextBox 3">
            <a:extLst>
              <a:ext uri="{FF2B5EF4-FFF2-40B4-BE49-F238E27FC236}">
                <a16:creationId xmlns:a16="http://schemas.microsoft.com/office/drawing/2014/main" id="{CA5A3706-0E1C-F02B-913C-4C2439FDD4E4}"/>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2985497839"/>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Keyword Slide - Blu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60E83C5A-875F-4159-917A-339BF5530BAB}"/>
              </a:ext>
              <a:ext uri="{C183D7F6-B498-43B3-948B-1728B52AA6E4}">
                <adec:decorative xmlns:adec="http://schemas.microsoft.com/office/drawing/2017/decorative" val="1"/>
              </a:ext>
            </a:extLst>
          </p:cNvPr>
          <p:cNvSpPr>
            <a:spLocks noGrp="1"/>
          </p:cNvSpPr>
          <p:nvPr>
            <p:ph type="pic" sz="quarter" idx="11"/>
          </p:nvPr>
        </p:nvSpPr>
        <p:spPr>
          <a:xfrm>
            <a:off x="0" y="0"/>
            <a:ext cx="12192000" cy="6858000"/>
          </a:xfrm>
          <a:solidFill>
            <a:schemeClr val="tx2"/>
          </a:solidFill>
        </p:spPr>
        <p:txBody>
          <a:bodyPr/>
          <a:lstStyle>
            <a:lvl1pPr>
              <a:defRPr>
                <a:latin typeface="+mn-lt"/>
              </a:defRPr>
            </a:lvl1pPr>
          </a:lstStyle>
          <a:p>
            <a:r>
              <a:rPr lang="en-US"/>
              <a:t>Click icon to add picture</a:t>
            </a:r>
            <a:endParaRPr lang="en-US" dirty="0"/>
          </a:p>
        </p:txBody>
      </p:sp>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6600" b="1" i="0">
                <a:solidFill>
                  <a:schemeClr val="bg1"/>
                </a:solidFill>
                <a:latin typeface="+mj-lt"/>
                <a:ea typeface="Inter" panose="02000503000000020004" pitchFamily="2" charset="0"/>
              </a:defRPr>
            </a:lvl1pPr>
          </a:lstStyle>
          <a:p>
            <a:r>
              <a:rPr lang="en-US" dirty="0"/>
              <a:t>Keyword slide</a:t>
            </a:r>
          </a:p>
        </p:txBody>
      </p:sp>
      <p:pic>
        <p:nvPicPr>
          <p:cNvPr id="10" name="Picture 9">
            <a:extLst>
              <a:ext uri="{FF2B5EF4-FFF2-40B4-BE49-F238E27FC236}">
                <a16:creationId xmlns:a16="http://schemas.microsoft.com/office/drawing/2014/main" id="{158C35B8-9B1E-B37B-BB80-F3B38AC7F5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57303" y="228600"/>
            <a:ext cx="1594288" cy="724386"/>
          </a:xfrm>
          <a:prstGeom prst="rect">
            <a:avLst/>
          </a:prstGeom>
        </p:spPr>
      </p:pic>
      <p:pic>
        <p:nvPicPr>
          <p:cNvPr id="3" name="Picture 2">
            <a:extLst>
              <a:ext uri="{FF2B5EF4-FFF2-40B4-BE49-F238E27FC236}">
                <a16:creationId xmlns:a16="http://schemas.microsoft.com/office/drawing/2014/main" id="{8D1905EC-F33B-CC42-B157-0438927D04E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7303" y="228600"/>
            <a:ext cx="1594288" cy="724386"/>
          </a:xfrm>
          <a:prstGeom prst="rect">
            <a:avLst/>
          </a:prstGeom>
        </p:spPr>
      </p:pic>
      <p:sp>
        <p:nvSpPr>
          <p:cNvPr id="6" name="TextBox 5">
            <a:extLst>
              <a:ext uri="{FF2B5EF4-FFF2-40B4-BE49-F238E27FC236}">
                <a16:creationId xmlns:a16="http://schemas.microsoft.com/office/drawing/2014/main" id="{BC2A5A12-A92D-8C4F-FDF9-6AE9AF9D3B1B}"/>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7271778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Success Story with 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D96C10-D176-3980-F084-6AAE2EFE2AB3}"/>
              </a:ext>
            </a:extLst>
          </p:cNvPr>
          <p:cNvSpPr/>
          <p:nvPr/>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8" name="Rectangle 7">
            <a:extLst>
              <a:ext uri="{FF2B5EF4-FFF2-40B4-BE49-F238E27FC236}">
                <a16:creationId xmlns:a16="http://schemas.microsoft.com/office/drawing/2014/main" id="{3A8C5678-3D85-75FF-6785-6563CFFFAAC0}"/>
              </a:ext>
            </a:extLst>
          </p:cNvPr>
          <p:cNvSpPr/>
          <p:nvPr/>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bg1">
                  <a:lumMod val="95000"/>
                </a:schemeClr>
              </a:solidFill>
              <a:latin typeface="Inter" panose="02000503000000020004" pitchFamily="2" charset="0"/>
            </a:endParaRPr>
          </a:p>
        </p:txBody>
      </p:sp>
      <p:sp>
        <p:nvSpPr>
          <p:cNvPr id="5" name="Rectangle 4">
            <a:extLst>
              <a:ext uri="{FF2B5EF4-FFF2-40B4-BE49-F238E27FC236}">
                <a16:creationId xmlns:a16="http://schemas.microsoft.com/office/drawing/2014/main" id="{2D066696-3753-442F-845E-D31E54093471}"/>
              </a:ext>
            </a:extLst>
          </p:cNvPr>
          <p:cNvSpPr/>
          <p:nvPr/>
        </p:nvSpPr>
        <p:spPr>
          <a:xfrm>
            <a:off x="0" y="6704407"/>
            <a:ext cx="12192000" cy="1580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31" name="Text Placeholder 30">
            <a:extLst>
              <a:ext uri="{FF2B5EF4-FFF2-40B4-BE49-F238E27FC236}">
                <a16:creationId xmlns:a16="http://schemas.microsoft.com/office/drawing/2014/main" id="{81C0E098-63C3-43A2-91C4-5C15CA509E3D}"/>
              </a:ext>
            </a:extLst>
          </p:cNvPr>
          <p:cNvSpPr>
            <a:spLocks noGrp="1"/>
          </p:cNvSpPr>
          <p:nvPr>
            <p:ph type="body" sz="quarter" idx="12" hasCustomPrompt="1"/>
          </p:nvPr>
        </p:nvSpPr>
        <p:spPr>
          <a:xfrm>
            <a:off x="305217" y="4854973"/>
            <a:ext cx="3038980" cy="1441324"/>
          </a:xfrm>
          <a:prstGeom prst="rect">
            <a:avLst/>
          </a:prstGeom>
        </p:spPr>
        <p:txBody>
          <a:bodyPr/>
          <a:lstStyle>
            <a:lvl2pPr>
              <a:defRPr sz="1600">
                <a:latin typeface="+mn-lt"/>
                <a:ea typeface="Inter" pitchFamily="2" charset="0"/>
              </a:defRPr>
            </a:lvl2pPr>
          </a:lstStyle>
          <a:p>
            <a:pPr marL="34290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This area is reserved for solutions and product logos (see icon library slides)</a:t>
            </a:r>
            <a:endParaRPr lang="en-US" dirty="0"/>
          </a:p>
        </p:txBody>
      </p:sp>
      <p:sp>
        <p:nvSpPr>
          <p:cNvPr id="35" name="Text Placeholder 34">
            <a:extLst>
              <a:ext uri="{FF2B5EF4-FFF2-40B4-BE49-F238E27FC236}">
                <a16:creationId xmlns:a16="http://schemas.microsoft.com/office/drawing/2014/main" id="{8543B095-988E-4190-89FC-F7297EE5A84F}"/>
              </a:ext>
            </a:extLst>
          </p:cNvPr>
          <p:cNvSpPr>
            <a:spLocks noGrp="1"/>
          </p:cNvSpPr>
          <p:nvPr>
            <p:ph type="body" sz="quarter" idx="14" hasCustomPrompt="1"/>
          </p:nvPr>
        </p:nvSpPr>
        <p:spPr>
          <a:xfrm>
            <a:off x="3714607" y="5882367"/>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Client details</a:t>
            </a:r>
          </a:p>
          <a:p>
            <a:pPr lvl="0"/>
            <a:endParaRPr lang="en-US" dirty="0"/>
          </a:p>
        </p:txBody>
      </p:sp>
      <p:sp>
        <p:nvSpPr>
          <p:cNvPr id="38" name="Text Placeholder 34">
            <a:extLst>
              <a:ext uri="{FF2B5EF4-FFF2-40B4-BE49-F238E27FC236}">
                <a16:creationId xmlns:a16="http://schemas.microsoft.com/office/drawing/2014/main" id="{08816E7A-19F1-4D18-89B0-72222E7C0120}"/>
              </a:ext>
            </a:extLst>
          </p:cNvPr>
          <p:cNvSpPr>
            <a:spLocks noGrp="1"/>
          </p:cNvSpPr>
          <p:nvPr>
            <p:ph type="body" sz="quarter" idx="16" hasCustomPrompt="1"/>
          </p:nvPr>
        </p:nvSpPr>
        <p:spPr>
          <a:xfrm>
            <a:off x="3714607" y="5431299"/>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Client details</a:t>
            </a:r>
          </a:p>
          <a:p>
            <a:pPr lvl="0"/>
            <a:endParaRPr lang="en-US" dirty="0"/>
          </a:p>
        </p:txBody>
      </p:sp>
      <p:sp>
        <p:nvSpPr>
          <p:cNvPr id="42" name="Text Placeholder 41">
            <a:extLst>
              <a:ext uri="{FF2B5EF4-FFF2-40B4-BE49-F238E27FC236}">
                <a16:creationId xmlns:a16="http://schemas.microsoft.com/office/drawing/2014/main" id="{D3326776-8662-465C-AC45-6697493EE040}"/>
              </a:ext>
            </a:extLst>
          </p:cNvPr>
          <p:cNvSpPr>
            <a:spLocks noGrp="1"/>
          </p:cNvSpPr>
          <p:nvPr>
            <p:ph type="body" sz="quarter" idx="18" hasCustomPrompt="1"/>
          </p:nvPr>
        </p:nvSpPr>
        <p:spPr>
          <a:xfrm>
            <a:off x="8168555" y="5035657"/>
            <a:ext cx="3356695" cy="572530"/>
          </a:xfrm>
          <a:prstGeom prst="rect">
            <a:avLst/>
          </a:prstGeom>
        </p:spPr>
        <p:txBody>
          <a:bodyPr/>
          <a:lstStyle>
            <a:lvl1pPr>
              <a:defRPr sz="1600" b="0" i="0">
                <a:solidFill>
                  <a:schemeClr val="bg1"/>
                </a:solidFill>
                <a:latin typeface="+mn-lt"/>
                <a:ea typeface="Inter" panose="0200050300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Tw Cen MT"/>
                <a:ea typeface="+mn-ea"/>
                <a:cs typeface="+mn-cs"/>
              </a:rPr>
              <a:t>"This is a quote about how wonderful Eide Bailly was for our business."</a:t>
            </a:r>
            <a:endParaRPr kumimoji="0" lang="en-US" sz="1600" b="0" i="0" u="none" strike="noStrike" kern="1200" cap="none" spc="0" normalizeH="0" baseline="0" noProof="0" dirty="0">
              <a:ln>
                <a:noFill/>
              </a:ln>
              <a:solidFill>
                <a:srgbClr val="000000"/>
              </a:solidFill>
              <a:effectLst/>
              <a:uLnTx/>
              <a:uFillTx/>
              <a:latin typeface="Tw Cen MT"/>
              <a:ea typeface="+mn-ea"/>
              <a:cs typeface="+mn-cs"/>
            </a:endParaRPr>
          </a:p>
        </p:txBody>
      </p:sp>
      <p:sp>
        <p:nvSpPr>
          <p:cNvPr id="11" name="Text Placeholder 7">
            <a:extLst>
              <a:ext uri="{FF2B5EF4-FFF2-40B4-BE49-F238E27FC236}">
                <a16:creationId xmlns:a16="http://schemas.microsoft.com/office/drawing/2014/main" id="{D0B6EFA6-3A5F-9D32-DFF2-F2B2FE0E5611}"/>
              </a:ext>
            </a:extLst>
          </p:cNvPr>
          <p:cNvSpPr>
            <a:spLocks noGrp="1"/>
          </p:cNvSpPr>
          <p:nvPr>
            <p:ph type="body" sz="quarter" idx="22" hasCustomPrompt="1"/>
          </p:nvPr>
        </p:nvSpPr>
        <p:spPr>
          <a:xfrm>
            <a:off x="531472" y="1740587"/>
            <a:ext cx="1971675" cy="431800"/>
          </a:xfrm>
          <a:prstGeom prst="rect">
            <a:avLst/>
          </a:prstGeom>
        </p:spPr>
        <p:txBody>
          <a:bodyPr/>
          <a:lstStyle>
            <a:lvl1pPr marL="0" indent="0">
              <a:buNone/>
              <a:defRPr sz="2000" b="1">
                <a:latin typeface="+mj-lt"/>
              </a:defRPr>
            </a:lvl1pPr>
            <a:lvl5pPr marL="1371600" indent="0">
              <a:buNone/>
              <a:defRPr>
                <a:latin typeface="+mn-lt"/>
              </a:defRPr>
            </a:lvl5pPr>
          </a:lstStyle>
          <a:p>
            <a:pPr lvl="0"/>
            <a:r>
              <a:rPr lang="en-US" dirty="0"/>
              <a:t>The story</a:t>
            </a:r>
          </a:p>
          <a:p>
            <a:pPr lvl="4"/>
            <a:endParaRPr lang="en-US" dirty="0"/>
          </a:p>
        </p:txBody>
      </p:sp>
      <p:sp>
        <p:nvSpPr>
          <p:cNvPr id="12" name="Text Placeholder 7">
            <a:extLst>
              <a:ext uri="{FF2B5EF4-FFF2-40B4-BE49-F238E27FC236}">
                <a16:creationId xmlns:a16="http://schemas.microsoft.com/office/drawing/2014/main" id="{97BF8F23-74D3-C55D-082E-D95107457D8F}"/>
              </a:ext>
            </a:extLst>
          </p:cNvPr>
          <p:cNvSpPr>
            <a:spLocks noGrp="1"/>
          </p:cNvSpPr>
          <p:nvPr>
            <p:ph type="body" sz="quarter" idx="23" hasCustomPrompt="1"/>
          </p:nvPr>
        </p:nvSpPr>
        <p:spPr>
          <a:xfrm>
            <a:off x="8168555" y="1650660"/>
            <a:ext cx="1971675" cy="431800"/>
          </a:xfrm>
          <a:prstGeom prst="rect">
            <a:avLst/>
          </a:prstGeom>
        </p:spPr>
        <p:txBody>
          <a:bodyPr/>
          <a:lstStyle>
            <a:lvl1pPr marL="0" indent="0">
              <a:buNone/>
              <a:defRPr sz="2000" b="1">
                <a:solidFill>
                  <a:schemeClr val="bg1"/>
                </a:solidFill>
                <a:latin typeface="+mj-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dirty="0"/>
              <a:t>The results</a:t>
            </a:r>
          </a:p>
          <a:p>
            <a:pPr lvl="4"/>
            <a:endParaRPr lang="en-US" dirty="0"/>
          </a:p>
        </p:txBody>
      </p:sp>
      <p:sp>
        <p:nvSpPr>
          <p:cNvPr id="15" name="Text Placeholder 7">
            <a:extLst>
              <a:ext uri="{FF2B5EF4-FFF2-40B4-BE49-F238E27FC236}">
                <a16:creationId xmlns:a16="http://schemas.microsoft.com/office/drawing/2014/main" id="{74CB7CF1-3FB0-3AC4-9861-0CAC3E3C2FD4}"/>
              </a:ext>
            </a:extLst>
          </p:cNvPr>
          <p:cNvSpPr>
            <a:spLocks noGrp="1"/>
          </p:cNvSpPr>
          <p:nvPr>
            <p:ph type="body" sz="quarter" idx="24" hasCustomPrompt="1"/>
          </p:nvPr>
        </p:nvSpPr>
        <p:spPr>
          <a:xfrm>
            <a:off x="3714607" y="4754050"/>
            <a:ext cx="1971675" cy="431800"/>
          </a:xfrm>
          <a:prstGeom prst="rect">
            <a:avLst/>
          </a:prstGeom>
        </p:spPr>
        <p:txBody>
          <a:bodyPr/>
          <a:lstStyle>
            <a:lvl1pPr marL="0" indent="0">
              <a:buNone/>
              <a:defRPr sz="2000" b="1">
                <a:latin typeface="+mn-lt"/>
                <a:ea typeface="Inter" pitchFamily="2" charset="0"/>
              </a:defRPr>
            </a:lvl1pPr>
            <a:lvl5pPr marL="1371600" indent="0">
              <a:buNone/>
              <a:defRPr>
                <a:latin typeface="+mn-lt"/>
                <a:ea typeface="Inter" pitchFamily="2" charset="0"/>
              </a:defRPr>
            </a:lvl5pPr>
          </a:lstStyle>
          <a:p>
            <a:pPr lvl="0"/>
            <a:r>
              <a:rPr lang="en-US" dirty="0"/>
              <a:t>The details</a:t>
            </a:r>
          </a:p>
          <a:p>
            <a:pPr lvl="4"/>
            <a:endParaRPr lang="en-US" dirty="0"/>
          </a:p>
        </p:txBody>
      </p:sp>
      <p:sp>
        <p:nvSpPr>
          <p:cNvPr id="3" name="Text Placeholder 8">
            <a:extLst>
              <a:ext uri="{FF2B5EF4-FFF2-40B4-BE49-F238E27FC236}">
                <a16:creationId xmlns:a16="http://schemas.microsoft.com/office/drawing/2014/main" id="{E90AF34E-B713-4AC6-D398-D010C41A273A}"/>
              </a:ext>
            </a:extLst>
          </p:cNvPr>
          <p:cNvSpPr>
            <a:spLocks noGrp="1"/>
          </p:cNvSpPr>
          <p:nvPr>
            <p:ph type="body" sz="quarter" idx="25" hasCustomPrompt="1"/>
          </p:nvPr>
        </p:nvSpPr>
        <p:spPr>
          <a:xfrm>
            <a:off x="8168555" y="2280625"/>
            <a:ext cx="3689595" cy="2365033"/>
          </a:xfrm>
          <a:prstGeom prst="rect">
            <a:avLst/>
          </a:prstGeom>
          <a:solidFill>
            <a:schemeClr val="tx2"/>
          </a:solidFill>
        </p:spPr>
        <p:txBody>
          <a:bodyPr/>
          <a:lstStyle>
            <a:lvl1pPr marL="0" indent="0">
              <a:buNone/>
              <a:defRPr sz="1600" b="0" i="0">
                <a:solidFill>
                  <a:schemeClr val="bg1"/>
                </a:solidFill>
                <a:latin typeface="+mn-lt"/>
              </a:defRPr>
            </a:lvl1pPr>
          </a:lstStyle>
          <a:p>
            <a:r>
              <a:rPr lang="en-US" sz="1600" dirty="0">
                <a:solidFill>
                  <a:schemeClr val="tx2"/>
                </a:solidFill>
              </a:rPr>
              <a:t>This section is to provide a short impact statement on results.</a:t>
            </a:r>
            <a:endParaRPr lang="en-US" sz="1600" dirty="0"/>
          </a:p>
        </p:txBody>
      </p:sp>
      <p:sp>
        <p:nvSpPr>
          <p:cNvPr id="9" name="Text Placeholder 8">
            <a:extLst>
              <a:ext uri="{FF2B5EF4-FFF2-40B4-BE49-F238E27FC236}">
                <a16:creationId xmlns:a16="http://schemas.microsoft.com/office/drawing/2014/main" id="{6F20B2F1-9A42-45E9-B0ED-889D3D947A3B}"/>
              </a:ext>
            </a:extLst>
          </p:cNvPr>
          <p:cNvSpPr>
            <a:spLocks noGrp="1"/>
          </p:cNvSpPr>
          <p:nvPr>
            <p:ph type="body" sz="quarter" idx="11" hasCustomPrompt="1"/>
          </p:nvPr>
        </p:nvSpPr>
        <p:spPr>
          <a:xfrm>
            <a:off x="531472" y="2183349"/>
            <a:ext cx="6069625" cy="2365033"/>
          </a:xfrm>
          <a:prstGeom prst="rect">
            <a:avLst/>
          </a:prstGeom>
        </p:spPr>
        <p:txBody>
          <a:bodyPr/>
          <a:lstStyle>
            <a:lvl1pPr marL="0" indent="0">
              <a:buNone/>
              <a:defRPr sz="1600" b="0" i="0">
                <a:latin typeface="+mn-lt"/>
              </a:defRPr>
            </a:lvl1pPr>
          </a:lstStyle>
          <a:p>
            <a:r>
              <a:rPr lang="en-US" sz="1600" dirty="0">
                <a:solidFill>
                  <a:schemeClr val="tx2"/>
                </a:solidFill>
              </a:rPr>
              <a:t>This section is to provide context about the success. </a:t>
            </a:r>
            <a:br>
              <a:rPr lang="en-US" sz="1600" dirty="0">
                <a:solidFill>
                  <a:schemeClr val="tx2"/>
                </a:solidFill>
              </a:rPr>
            </a:br>
            <a:r>
              <a:rPr lang="en-US" sz="1600" dirty="0">
                <a:solidFill>
                  <a:schemeClr val="tx2"/>
                </a:solidFill>
              </a:rPr>
              <a:t>Who is the client? What were the challenges? </a:t>
            </a:r>
            <a:endParaRPr lang="en-US" sz="1600" dirty="0"/>
          </a:p>
        </p:txBody>
      </p:sp>
      <p:sp>
        <p:nvSpPr>
          <p:cNvPr id="13" name="Text Placeholder 7">
            <a:extLst>
              <a:ext uri="{FF2B5EF4-FFF2-40B4-BE49-F238E27FC236}">
                <a16:creationId xmlns:a16="http://schemas.microsoft.com/office/drawing/2014/main" id="{361B7862-35EF-410A-827C-C5CA5574CEA8}"/>
              </a:ext>
            </a:extLst>
          </p:cNvPr>
          <p:cNvSpPr>
            <a:spLocks noGrp="1"/>
          </p:cNvSpPr>
          <p:nvPr>
            <p:ph type="body" sz="quarter" idx="27" hasCustomPrompt="1"/>
          </p:nvPr>
        </p:nvSpPr>
        <p:spPr>
          <a:xfrm>
            <a:off x="9514702" y="5923145"/>
            <a:ext cx="1971675" cy="431800"/>
          </a:xfrm>
          <a:prstGeom prst="rect">
            <a:avLst/>
          </a:prstGeom>
        </p:spPr>
        <p:txBody>
          <a:bodyPr/>
          <a:lstStyle>
            <a:lvl1pPr marL="0" indent="0">
              <a:buNone/>
              <a:defRPr sz="1200" b="1">
                <a:solidFill>
                  <a:schemeClr val="accent1"/>
                </a:solidFill>
                <a:latin typeface="+mn-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dirty="0"/>
              <a:t>Name, Title at Business Name</a:t>
            </a:r>
          </a:p>
        </p:txBody>
      </p:sp>
      <p:pic>
        <p:nvPicPr>
          <p:cNvPr id="10" name="Picture 9">
            <a:extLst>
              <a:ext uri="{FF2B5EF4-FFF2-40B4-BE49-F238E27FC236}">
                <a16:creationId xmlns:a16="http://schemas.microsoft.com/office/drawing/2014/main" id="{148E0D0B-8849-C2F4-50B7-DCB236300E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57303" y="228600"/>
            <a:ext cx="1594288" cy="724387"/>
          </a:xfrm>
          <a:prstGeom prst="rect">
            <a:avLst/>
          </a:prstGeom>
        </p:spPr>
      </p:pic>
      <p:sp>
        <p:nvSpPr>
          <p:cNvPr id="2" name="Rectangle 1">
            <a:extLst>
              <a:ext uri="{FF2B5EF4-FFF2-40B4-BE49-F238E27FC236}">
                <a16:creationId xmlns:a16="http://schemas.microsoft.com/office/drawing/2014/main" id="{38F2521E-7752-22CB-5F15-D200A086E658}"/>
              </a:ext>
            </a:extLst>
          </p:cNvPr>
          <p:cNvSpPr/>
          <p:nvPr userDrawn="1"/>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6" name="Rectangle 5">
            <a:extLst>
              <a:ext uri="{FF2B5EF4-FFF2-40B4-BE49-F238E27FC236}">
                <a16:creationId xmlns:a16="http://schemas.microsoft.com/office/drawing/2014/main" id="{B3C0441F-D321-2897-4F92-647052415FA5}"/>
              </a:ext>
            </a:extLst>
          </p:cNvPr>
          <p:cNvSpPr/>
          <p:nvPr userDrawn="1"/>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bg1">
                  <a:lumMod val="95000"/>
                </a:schemeClr>
              </a:solidFill>
              <a:latin typeface="Inter" panose="02000503000000020004" pitchFamily="2" charset="0"/>
            </a:endParaRPr>
          </a:p>
        </p:txBody>
      </p:sp>
      <p:sp>
        <p:nvSpPr>
          <p:cNvPr id="7" name="Rectangle 6">
            <a:extLst>
              <a:ext uri="{FF2B5EF4-FFF2-40B4-BE49-F238E27FC236}">
                <a16:creationId xmlns:a16="http://schemas.microsoft.com/office/drawing/2014/main" id="{F8E61AAB-3B72-FC4A-4042-35D6EC93F167}"/>
              </a:ext>
            </a:extLst>
          </p:cNvPr>
          <p:cNvSpPr/>
          <p:nvPr userDrawn="1"/>
        </p:nvSpPr>
        <p:spPr>
          <a:xfrm>
            <a:off x="0" y="6704407"/>
            <a:ext cx="12192000" cy="158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pic>
        <p:nvPicPr>
          <p:cNvPr id="14" name="Picture 13">
            <a:extLst>
              <a:ext uri="{FF2B5EF4-FFF2-40B4-BE49-F238E27FC236}">
                <a16:creationId xmlns:a16="http://schemas.microsoft.com/office/drawing/2014/main" id="{8ECFEA28-4FEB-7D2E-F51D-4C13D0CF43C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7303" y="228600"/>
            <a:ext cx="1594288" cy="724387"/>
          </a:xfrm>
          <a:prstGeom prst="rect">
            <a:avLst/>
          </a:prstGeom>
        </p:spPr>
      </p:pic>
      <p:sp>
        <p:nvSpPr>
          <p:cNvPr id="16" name="TextBox 15">
            <a:extLst>
              <a:ext uri="{FF2B5EF4-FFF2-40B4-BE49-F238E27FC236}">
                <a16:creationId xmlns:a16="http://schemas.microsoft.com/office/drawing/2014/main" id="{57508A84-B761-82C7-EE67-65E87C7AAE86}"/>
              </a:ext>
            </a:extLst>
          </p:cNvPr>
          <p:cNvSpPr txBox="1"/>
          <p:nvPr userDrawn="1"/>
        </p:nvSpPr>
        <p:spPr>
          <a:xfrm>
            <a:off x="0" y="6506289"/>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5684358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How we help you Win- general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CB2952-368D-49DE-9FDF-3B3CF84EC380}"/>
              </a:ext>
            </a:extLst>
          </p:cNvPr>
          <p:cNvSpPr/>
          <p:nvPr/>
        </p:nvSpPr>
        <p:spPr>
          <a:xfrm>
            <a:off x="-58615" y="-64396"/>
            <a:ext cx="4230074" cy="698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grpSp>
        <p:nvGrpSpPr>
          <p:cNvPr id="4" name="Group 3">
            <a:extLst>
              <a:ext uri="{FF2B5EF4-FFF2-40B4-BE49-F238E27FC236}">
                <a16:creationId xmlns:a16="http://schemas.microsoft.com/office/drawing/2014/main" id="{582918CC-717B-4BF1-ACEB-DC0E066D066D}"/>
              </a:ext>
            </a:extLst>
          </p:cNvPr>
          <p:cNvGrpSpPr/>
          <p:nvPr/>
        </p:nvGrpSpPr>
        <p:grpSpPr>
          <a:xfrm>
            <a:off x="517768" y="1934306"/>
            <a:ext cx="7541845" cy="2764692"/>
            <a:chOff x="2969846" y="3223845"/>
            <a:chExt cx="7541845" cy="2764692"/>
          </a:xfrm>
        </p:grpSpPr>
        <p:sp>
          <p:nvSpPr>
            <p:cNvPr id="5" name="Rectangle 4">
              <a:extLst>
                <a:ext uri="{FF2B5EF4-FFF2-40B4-BE49-F238E27FC236}">
                  <a16:creationId xmlns:a16="http://schemas.microsoft.com/office/drawing/2014/main" id="{C077FE58-5AE9-430C-81E9-CAD33AD632EF}"/>
                </a:ext>
              </a:extLst>
            </p:cNvPr>
            <p:cNvSpPr/>
            <p:nvPr/>
          </p:nvSpPr>
          <p:spPr>
            <a:xfrm>
              <a:off x="2969846" y="3223847"/>
              <a:ext cx="2334845" cy="27646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6" name="Rectangle 5">
              <a:extLst>
                <a:ext uri="{FF2B5EF4-FFF2-40B4-BE49-F238E27FC236}">
                  <a16:creationId xmlns:a16="http://schemas.microsoft.com/office/drawing/2014/main" id="{01AF88B9-D902-42B7-9B1B-222F253F254E}"/>
                </a:ext>
              </a:extLst>
            </p:cNvPr>
            <p:cNvSpPr/>
            <p:nvPr/>
          </p:nvSpPr>
          <p:spPr>
            <a:xfrm>
              <a:off x="5568461" y="3223846"/>
              <a:ext cx="233484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7" name="Rectangle 6">
              <a:extLst>
                <a:ext uri="{FF2B5EF4-FFF2-40B4-BE49-F238E27FC236}">
                  <a16:creationId xmlns:a16="http://schemas.microsoft.com/office/drawing/2014/main" id="{9C4A8776-5382-45AE-BC35-41C38FC007F4}"/>
                </a:ext>
              </a:extLst>
            </p:cNvPr>
            <p:cNvSpPr/>
            <p:nvPr/>
          </p:nvSpPr>
          <p:spPr>
            <a:xfrm>
              <a:off x="8167076" y="3223845"/>
              <a:ext cx="234461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grpSp>
      <p:sp>
        <p:nvSpPr>
          <p:cNvPr id="13" name="TextBox 12">
            <a:extLst>
              <a:ext uri="{FF2B5EF4-FFF2-40B4-BE49-F238E27FC236}">
                <a16:creationId xmlns:a16="http://schemas.microsoft.com/office/drawing/2014/main" id="{11773B43-C1A4-4B8C-B312-DBE212838894}"/>
              </a:ext>
            </a:extLst>
          </p:cNvPr>
          <p:cNvSpPr txBox="1"/>
          <p:nvPr/>
        </p:nvSpPr>
        <p:spPr>
          <a:xfrm>
            <a:off x="4376616" y="302846"/>
            <a:ext cx="64769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tx2"/>
                </a:solidFill>
                <a:latin typeface="+mj-lt"/>
                <a:ea typeface="Inter" panose="02000503000000020004" pitchFamily="2" charset="0"/>
              </a:rPr>
              <a:t>How we help </a:t>
            </a:r>
            <a:r>
              <a:rPr lang="en-US" sz="3600" b="1" dirty="0">
                <a:solidFill>
                  <a:schemeClr val="bg2"/>
                </a:solidFill>
                <a:latin typeface="+mj-lt"/>
                <a:ea typeface="Inter" panose="02000503000000020004" pitchFamily="2" charset="0"/>
              </a:rPr>
              <a:t>you </a:t>
            </a:r>
            <a:r>
              <a:rPr lang="en-US" sz="3600" b="1" dirty="0">
                <a:solidFill>
                  <a:schemeClr val="tx2"/>
                </a:solidFill>
                <a:latin typeface="+mj-lt"/>
                <a:ea typeface="Inter" panose="02000503000000020004" pitchFamily="2" charset="0"/>
              </a:rPr>
              <a:t>win</a:t>
            </a:r>
          </a:p>
        </p:txBody>
      </p:sp>
      <p:sp>
        <p:nvSpPr>
          <p:cNvPr id="14" name="TextBox 13">
            <a:extLst>
              <a:ext uri="{FF2B5EF4-FFF2-40B4-BE49-F238E27FC236}">
                <a16:creationId xmlns:a16="http://schemas.microsoft.com/office/drawing/2014/main" id="{2053F2CA-C6ED-48B0-83E5-AD3F1C9B17D5}"/>
              </a:ext>
            </a:extLst>
          </p:cNvPr>
          <p:cNvSpPr txBox="1"/>
          <p:nvPr/>
        </p:nvSpPr>
        <p:spPr>
          <a:xfrm>
            <a:off x="4376617" y="930746"/>
            <a:ext cx="63643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dirty="0">
                <a:solidFill>
                  <a:schemeClr val="bg2"/>
                </a:solidFill>
                <a:latin typeface="+mn-lt"/>
                <a:ea typeface="Inter" panose="02000503000000020004" pitchFamily="2" charset="0"/>
              </a:rPr>
              <a:t>Eide Bailly is your go-to partner to close more business</a:t>
            </a:r>
          </a:p>
        </p:txBody>
      </p:sp>
      <p:sp>
        <p:nvSpPr>
          <p:cNvPr id="18" name="Picture Placeholder 2">
            <a:extLst>
              <a:ext uri="{FF2B5EF4-FFF2-40B4-BE49-F238E27FC236}">
                <a16:creationId xmlns:a16="http://schemas.microsoft.com/office/drawing/2014/main" id="{78AD661E-D526-45CB-8EB5-68B6DA7553C6}"/>
              </a:ext>
            </a:extLst>
          </p:cNvPr>
          <p:cNvSpPr>
            <a:spLocks noGrp="1"/>
          </p:cNvSpPr>
          <p:nvPr>
            <p:ph type="pic" sz="quarter" idx="10" hasCustomPrompt="1"/>
          </p:nvPr>
        </p:nvSpPr>
        <p:spPr>
          <a:xfrm>
            <a:off x="673952" y="5887244"/>
            <a:ext cx="2530802" cy="592137"/>
          </a:xfrm>
          <a:prstGeom prst="rect">
            <a:avLst/>
          </a:prstGeom>
        </p:spPr>
        <p:txBody>
          <a:bodyPr/>
          <a:lstStyle>
            <a:lvl1pPr>
              <a:defRPr sz="1600">
                <a:solidFill>
                  <a:schemeClr val="bg1"/>
                </a:solidFill>
              </a:defRPr>
            </a:lvl1pPr>
          </a:lstStyle>
          <a:p>
            <a:r>
              <a:rPr lang="en-US" dirty="0"/>
              <a:t>Solution logo</a:t>
            </a:r>
            <a:br>
              <a:rPr lang="en-US" dirty="0"/>
            </a:br>
            <a:r>
              <a:rPr lang="en-US" dirty="0"/>
              <a:t>(see icon library slide)</a:t>
            </a:r>
          </a:p>
        </p:txBody>
      </p:sp>
      <p:sp>
        <p:nvSpPr>
          <p:cNvPr id="20" name="Text Placeholder 8">
            <a:extLst>
              <a:ext uri="{FF2B5EF4-FFF2-40B4-BE49-F238E27FC236}">
                <a16:creationId xmlns:a16="http://schemas.microsoft.com/office/drawing/2014/main" id="{241B26D5-4006-48E9-9649-07E2D80E15EB}"/>
              </a:ext>
            </a:extLst>
          </p:cNvPr>
          <p:cNvSpPr>
            <a:spLocks noGrp="1"/>
          </p:cNvSpPr>
          <p:nvPr>
            <p:ph type="body" sz="quarter" idx="14" hasCustomPrompt="1"/>
          </p:nvPr>
        </p:nvSpPr>
        <p:spPr>
          <a:xfrm>
            <a:off x="585656" y="1983227"/>
            <a:ext cx="2203564" cy="2583668"/>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dirty="0"/>
              <a:t>Key Value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8">
            <a:extLst>
              <a:ext uri="{FF2B5EF4-FFF2-40B4-BE49-F238E27FC236}">
                <a16:creationId xmlns:a16="http://schemas.microsoft.com/office/drawing/2014/main" id="{8AEE90DA-3A33-445C-9611-E2AC303EE0AC}"/>
              </a:ext>
            </a:extLst>
          </p:cNvPr>
          <p:cNvSpPr>
            <a:spLocks noGrp="1"/>
          </p:cNvSpPr>
          <p:nvPr>
            <p:ph type="body" sz="quarter" idx="15" hasCustomPrompt="1"/>
          </p:nvPr>
        </p:nvSpPr>
        <p:spPr>
          <a:xfrm>
            <a:off x="3169504" y="1983227"/>
            <a:ext cx="2214072" cy="2583668"/>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dirty="0"/>
              <a:t>Key Value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8">
            <a:extLst>
              <a:ext uri="{FF2B5EF4-FFF2-40B4-BE49-F238E27FC236}">
                <a16:creationId xmlns:a16="http://schemas.microsoft.com/office/drawing/2014/main" id="{1A2BA8A5-EDCA-4FB8-B354-8A0B966780A8}"/>
              </a:ext>
            </a:extLst>
          </p:cNvPr>
          <p:cNvSpPr>
            <a:spLocks noGrp="1"/>
          </p:cNvSpPr>
          <p:nvPr>
            <p:ph type="body" sz="quarter" idx="16" hasCustomPrompt="1"/>
          </p:nvPr>
        </p:nvSpPr>
        <p:spPr>
          <a:xfrm>
            <a:off x="5805889" y="1983226"/>
            <a:ext cx="2159306" cy="2688631"/>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dirty="0"/>
              <a:t>Key Value 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2">
            <a:extLst>
              <a:ext uri="{FF2B5EF4-FFF2-40B4-BE49-F238E27FC236}">
                <a16:creationId xmlns:a16="http://schemas.microsoft.com/office/drawing/2014/main" id="{EA6071FC-356A-4721-93AF-C03EFF3DEB6D}"/>
              </a:ext>
            </a:extLst>
          </p:cNvPr>
          <p:cNvSpPr>
            <a:spLocks noGrp="1"/>
          </p:cNvSpPr>
          <p:nvPr>
            <p:ph type="body" sz="quarter" idx="17" hasCustomPrompt="1"/>
          </p:nvPr>
        </p:nvSpPr>
        <p:spPr>
          <a:xfrm>
            <a:off x="8769820" y="2385242"/>
            <a:ext cx="3025775" cy="3435916"/>
          </a:xfrm>
          <a:prstGeom prst="rect">
            <a:avLst/>
          </a:prstGeom>
        </p:spPr>
        <p:txBody>
          <a:bodyPr/>
          <a:lstStyle>
            <a:lvl1pPr marL="342900" indent="-342900">
              <a:buFont typeface="Arial" panose="020B0604020202020204" pitchFamily="34" charset="0"/>
              <a:buChar char="•"/>
              <a:defRPr sz="1600">
                <a:solidFill>
                  <a:schemeClr val="tx2"/>
                </a:solidFill>
              </a:defRPr>
            </a:lvl1pPr>
            <a:lvl2pPr marL="685800" indent="-342900">
              <a:buFont typeface="Arial" panose="020B0604020202020204" pitchFamily="34" charset="0"/>
              <a:buChar char="•"/>
              <a:defRPr sz="1600">
                <a:solidFill>
                  <a:schemeClr val="bg1"/>
                </a:solidFill>
              </a:defRPr>
            </a:lvl2pPr>
            <a:lvl3pPr marL="971550" indent="-285750">
              <a:buFont typeface="Arial" panose="020B0604020202020204" pitchFamily="34" charset="0"/>
              <a:buChar char="•"/>
              <a:defRPr sz="1400">
                <a:solidFill>
                  <a:schemeClr val="bg1"/>
                </a:solidFill>
              </a:defRPr>
            </a:lvl3pPr>
            <a:lvl4pPr marL="1314450" indent="-285750">
              <a:buFont typeface="Arial" panose="020B0604020202020204" pitchFamily="34" charset="0"/>
              <a:buChar char="•"/>
              <a:defRPr sz="1200">
                <a:solidFill>
                  <a:schemeClr val="bg1"/>
                </a:solidFill>
              </a:defRPr>
            </a:lvl4pPr>
            <a:lvl5pPr marL="1657350" indent="-285750">
              <a:buFont typeface="Arial" panose="020B0604020202020204" pitchFamily="34" charset="0"/>
              <a:buChar char="•"/>
              <a:defRPr>
                <a:solidFill>
                  <a:schemeClr val="bg1"/>
                </a:solidFill>
              </a:defRPr>
            </a:lvl5pPr>
          </a:lstStyle>
          <a:p>
            <a:pPr lvl="0"/>
            <a:r>
              <a:rPr lang="en-US" dirty="0"/>
              <a:t>Key bullet</a:t>
            </a:r>
          </a:p>
          <a:p>
            <a:pPr lvl="0"/>
            <a:r>
              <a:rPr lang="en-US" dirty="0"/>
              <a:t>Key bullet</a:t>
            </a:r>
          </a:p>
          <a:p>
            <a:pPr lvl="0"/>
            <a:r>
              <a:rPr lang="en-US" dirty="0"/>
              <a:t>Key bullet</a:t>
            </a:r>
          </a:p>
        </p:txBody>
      </p:sp>
      <p:pic>
        <p:nvPicPr>
          <p:cNvPr id="9" name="Picture 8">
            <a:extLst>
              <a:ext uri="{FF2B5EF4-FFF2-40B4-BE49-F238E27FC236}">
                <a16:creationId xmlns:a16="http://schemas.microsoft.com/office/drawing/2014/main" id="{ADD4D566-AB2F-C713-1441-7C9039A91FF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57303" y="228600"/>
            <a:ext cx="1594288" cy="724386"/>
          </a:xfrm>
          <a:prstGeom prst="rect">
            <a:avLst/>
          </a:prstGeom>
        </p:spPr>
      </p:pic>
      <p:sp>
        <p:nvSpPr>
          <p:cNvPr id="2" name="Rectangle 1">
            <a:extLst>
              <a:ext uri="{FF2B5EF4-FFF2-40B4-BE49-F238E27FC236}">
                <a16:creationId xmlns:a16="http://schemas.microsoft.com/office/drawing/2014/main" id="{9FBD197B-8015-CCFD-DCD3-1254DE0AE1AD}"/>
              </a:ext>
            </a:extLst>
          </p:cNvPr>
          <p:cNvSpPr/>
          <p:nvPr userDrawn="1"/>
        </p:nvSpPr>
        <p:spPr>
          <a:xfrm>
            <a:off x="-58615" y="-64396"/>
            <a:ext cx="4230074" cy="698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grpSp>
        <p:nvGrpSpPr>
          <p:cNvPr id="8" name="Group 7">
            <a:extLst>
              <a:ext uri="{FF2B5EF4-FFF2-40B4-BE49-F238E27FC236}">
                <a16:creationId xmlns:a16="http://schemas.microsoft.com/office/drawing/2014/main" id="{F906B294-A753-EEB7-A2DA-5C2191C7AB1F}"/>
              </a:ext>
            </a:extLst>
          </p:cNvPr>
          <p:cNvGrpSpPr/>
          <p:nvPr userDrawn="1"/>
        </p:nvGrpSpPr>
        <p:grpSpPr>
          <a:xfrm>
            <a:off x="517768" y="1934306"/>
            <a:ext cx="7541845" cy="2764692"/>
            <a:chOff x="2969846" y="3223845"/>
            <a:chExt cx="7541845" cy="2764692"/>
          </a:xfrm>
        </p:grpSpPr>
        <p:sp>
          <p:nvSpPr>
            <p:cNvPr id="10" name="Rectangle 9">
              <a:extLst>
                <a:ext uri="{FF2B5EF4-FFF2-40B4-BE49-F238E27FC236}">
                  <a16:creationId xmlns:a16="http://schemas.microsoft.com/office/drawing/2014/main" id="{81E7C9C2-53A9-DF67-0E4B-B692CFBBED0C}"/>
                </a:ext>
              </a:extLst>
            </p:cNvPr>
            <p:cNvSpPr/>
            <p:nvPr/>
          </p:nvSpPr>
          <p:spPr>
            <a:xfrm>
              <a:off x="2969846" y="3223847"/>
              <a:ext cx="2334845" cy="27646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11" name="Rectangle 10">
              <a:extLst>
                <a:ext uri="{FF2B5EF4-FFF2-40B4-BE49-F238E27FC236}">
                  <a16:creationId xmlns:a16="http://schemas.microsoft.com/office/drawing/2014/main" id="{BD01E6A0-ABF8-44E5-A049-9A7B68CCDCE8}"/>
                </a:ext>
              </a:extLst>
            </p:cNvPr>
            <p:cNvSpPr/>
            <p:nvPr/>
          </p:nvSpPr>
          <p:spPr>
            <a:xfrm>
              <a:off x="5568461" y="3223846"/>
              <a:ext cx="233484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12" name="Rectangle 11">
              <a:extLst>
                <a:ext uri="{FF2B5EF4-FFF2-40B4-BE49-F238E27FC236}">
                  <a16:creationId xmlns:a16="http://schemas.microsoft.com/office/drawing/2014/main" id="{87F42668-6EC3-771D-6ABB-EF49501FE4A0}"/>
                </a:ext>
              </a:extLst>
            </p:cNvPr>
            <p:cNvSpPr/>
            <p:nvPr/>
          </p:nvSpPr>
          <p:spPr>
            <a:xfrm>
              <a:off x="8167076" y="3223845"/>
              <a:ext cx="234461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grpSp>
      <p:sp>
        <p:nvSpPr>
          <p:cNvPr id="15" name="TextBox 14">
            <a:extLst>
              <a:ext uri="{FF2B5EF4-FFF2-40B4-BE49-F238E27FC236}">
                <a16:creationId xmlns:a16="http://schemas.microsoft.com/office/drawing/2014/main" id="{01A9A3B6-CE20-14AF-9832-39401708C396}"/>
              </a:ext>
            </a:extLst>
          </p:cNvPr>
          <p:cNvSpPr txBox="1"/>
          <p:nvPr userDrawn="1"/>
        </p:nvSpPr>
        <p:spPr>
          <a:xfrm>
            <a:off x="4376616" y="302846"/>
            <a:ext cx="64769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chemeClr val="tx2"/>
                </a:solidFill>
                <a:latin typeface="+mj-lt"/>
                <a:ea typeface="Inter" panose="02000503000000020004" pitchFamily="2" charset="0"/>
              </a:rPr>
              <a:t>How we help </a:t>
            </a:r>
            <a:r>
              <a:rPr lang="en-US" sz="3600" b="1" dirty="0">
                <a:solidFill>
                  <a:schemeClr val="bg2"/>
                </a:solidFill>
                <a:latin typeface="+mj-lt"/>
                <a:ea typeface="Inter" panose="02000503000000020004" pitchFamily="2" charset="0"/>
              </a:rPr>
              <a:t>you </a:t>
            </a:r>
            <a:r>
              <a:rPr lang="en-US" sz="3600" b="1" dirty="0">
                <a:solidFill>
                  <a:schemeClr val="tx2"/>
                </a:solidFill>
                <a:latin typeface="+mj-lt"/>
                <a:ea typeface="Inter" panose="02000503000000020004" pitchFamily="2" charset="0"/>
              </a:rPr>
              <a:t>win</a:t>
            </a:r>
          </a:p>
        </p:txBody>
      </p:sp>
      <p:sp>
        <p:nvSpPr>
          <p:cNvPr id="16" name="TextBox 15">
            <a:extLst>
              <a:ext uri="{FF2B5EF4-FFF2-40B4-BE49-F238E27FC236}">
                <a16:creationId xmlns:a16="http://schemas.microsoft.com/office/drawing/2014/main" id="{34486C0C-639E-67C7-BD2F-836711256CB9}"/>
              </a:ext>
            </a:extLst>
          </p:cNvPr>
          <p:cNvSpPr txBox="1"/>
          <p:nvPr userDrawn="1"/>
        </p:nvSpPr>
        <p:spPr>
          <a:xfrm>
            <a:off x="4376617" y="930746"/>
            <a:ext cx="63643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dirty="0">
                <a:solidFill>
                  <a:schemeClr val="bg2"/>
                </a:solidFill>
                <a:latin typeface="+mn-lt"/>
                <a:ea typeface="Inter" panose="02000503000000020004" pitchFamily="2" charset="0"/>
              </a:rPr>
              <a:t>Eide Bailly is your go-to partner to close more business</a:t>
            </a:r>
          </a:p>
        </p:txBody>
      </p:sp>
      <p:sp>
        <p:nvSpPr>
          <p:cNvPr id="17" name="TextBox 16">
            <a:extLst>
              <a:ext uri="{FF2B5EF4-FFF2-40B4-BE49-F238E27FC236}">
                <a16:creationId xmlns:a16="http://schemas.microsoft.com/office/drawing/2014/main" id="{236348E1-532B-A62B-B466-B81C762012E9}"/>
              </a:ext>
            </a:extLst>
          </p:cNvPr>
          <p:cNvSpPr txBox="1"/>
          <p:nvPr userDrawn="1"/>
        </p:nvSpPr>
        <p:spPr>
          <a:xfrm>
            <a:off x="8769820" y="2065119"/>
            <a:ext cx="3025775" cy="338554"/>
          </a:xfrm>
          <a:prstGeom prst="rect">
            <a:avLst/>
          </a:prstGeom>
          <a:noFill/>
        </p:spPr>
        <p:txBody>
          <a:bodyPr wrap="square" rtlCol="0">
            <a:spAutoFit/>
          </a:bodyPr>
          <a:lstStyle/>
          <a:p>
            <a:pPr algn="ctr"/>
            <a:r>
              <a:rPr lang="en-US" sz="1600" b="1" i="0" cap="all" baseline="0" dirty="0">
                <a:solidFill>
                  <a:schemeClr val="accent1"/>
                </a:solidFill>
                <a:latin typeface="+mn-lt"/>
              </a:rPr>
              <a:t>When to think of our team</a:t>
            </a:r>
          </a:p>
        </p:txBody>
      </p:sp>
      <p:pic>
        <p:nvPicPr>
          <p:cNvPr id="19" name="Picture 18">
            <a:extLst>
              <a:ext uri="{FF2B5EF4-FFF2-40B4-BE49-F238E27FC236}">
                <a16:creationId xmlns:a16="http://schemas.microsoft.com/office/drawing/2014/main" id="{5DCBE807-77BD-4FE6-D3B3-798EC8B2754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7303" y="228600"/>
            <a:ext cx="1594288" cy="724386"/>
          </a:xfrm>
          <a:prstGeom prst="rect">
            <a:avLst/>
          </a:prstGeom>
        </p:spPr>
      </p:pic>
      <p:sp>
        <p:nvSpPr>
          <p:cNvPr id="25" name="TextBox 24">
            <a:extLst>
              <a:ext uri="{FF2B5EF4-FFF2-40B4-BE49-F238E27FC236}">
                <a16:creationId xmlns:a16="http://schemas.microsoft.com/office/drawing/2014/main" id="{FCCC97E0-ED3D-82EC-EE6A-1ED810FF04E3}"/>
              </a:ext>
            </a:extLst>
          </p:cNvPr>
          <p:cNvSpPr txBox="1"/>
          <p:nvPr userDrawn="1"/>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5343209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uccess Story with 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D96C10-D176-3980-F084-6AAE2EFE2AB3}"/>
              </a:ext>
            </a:extLst>
          </p:cNvPr>
          <p:cNvSpPr/>
          <p:nvPr userDrawn="1"/>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8" name="Rectangle 7">
            <a:extLst>
              <a:ext uri="{FF2B5EF4-FFF2-40B4-BE49-F238E27FC236}">
                <a16:creationId xmlns:a16="http://schemas.microsoft.com/office/drawing/2014/main" id="{3A8C5678-3D85-75FF-6785-6563CFFFAAC0}"/>
              </a:ext>
            </a:extLst>
          </p:cNvPr>
          <p:cNvSpPr/>
          <p:nvPr userDrawn="1"/>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bg1">
                  <a:lumMod val="95000"/>
                </a:schemeClr>
              </a:solidFill>
              <a:latin typeface="Inter" panose="02000503000000020004" pitchFamily="2" charset="0"/>
            </a:endParaRPr>
          </a:p>
        </p:txBody>
      </p:sp>
      <p:sp>
        <p:nvSpPr>
          <p:cNvPr id="5" name="Rectangle 4">
            <a:extLst>
              <a:ext uri="{FF2B5EF4-FFF2-40B4-BE49-F238E27FC236}">
                <a16:creationId xmlns:a16="http://schemas.microsoft.com/office/drawing/2014/main" id="{2D066696-3753-442F-845E-D31E54093471}"/>
              </a:ext>
            </a:extLst>
          </p:cNvPr>
          <p:cNvSpPr/>
          <p:nvPr userDrawn="1"/>
        </p:nvSpPr>
        <p:spPr>
          <a:xfrm>
            <a:off x="0" y="6704407"/>
            <a:ext cx="12192000" cy="158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ter" panose="02000503000000020004" pitchFamily="2" charset="0"/>
            </a:endParaRPr>
          </a:p>
        </p:txBody>
      </p:sp>
      <p:sp>
        <p:nvSpPr>
          <p:cNvPr id="31" name="Text Placeholder 30">
            <a:extLst>
              <a:ext uri="{FF2B5EF4-FFF2-40B4-BE49-F238E27FC236}">
                <a16:creationId xmlns:a16="http://schemas.microsoft.com/office/drawing/2014/main" id="{81C0E098-63C3-43A2-91C4-5C15CA509E3D}"/>
              </a:ext>
            </a:extLst>
          </p:cNvPr>
          <p:cNvSpPr>
            <a:spLocks noGrp="1"/>
          </p:cNvSpPr>
          <p:nvPr>
            <p:ph type="body" sz="quarter" idx="12" hasCustomPrompt="1"/>
          </p:nvPr>
        </p:nvSpPr>
        <p:spPr>
          <a:xfrm>
            <a:off x="305217" y="4854973"/>
            <a:ext cx="3038980" cy="1441324"/>
          </a:xfrm>
          <a:prstGeom prst="rect">
            <a:avLst/>
          </a:prstGeom>
        </p:spPr>
        <p:txBody>
          <a:bodyPr/>
          <a:lstStyle>
            <a:lvl2pPr>
              <a:defRPr sz="1600">
                <a:latin typeface="+mn-lt"/>
                <a:ea typeface="Inter" pitchFamily="2" charset="0"/>
              </a:defRPr>
            </a:lvl2pPr>
          </a:lstStyle>
          <a:p>
            <a:pPr marL="34290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This area is reserved for solutions and product logos (see icon library slides)</a:t>
            </a:r>
            <a:endParaRPr lang="en-US" dirty="0"/>
          </a:p>
        </p:txBody>
      </p:sp>
      <p:sp>
        <p:nvSpPr>
          <p:cNvPr id="35" name="Text Placeholder 34">
            <a:extLst>
              <a:ext uri="{FF2B5EF4-FFF2-40B4-BE49-F238E27FC236}">
                <a16:creationId xmlns:a16="http://schemas.microsoft.com/office/drawing/2014/main" id="{8543B095-988E-4190-89FC-F7297EE5A84F}"/>
              </a:ext>
            </a:extLst>
          </p:cNvPr>
          <p:cNvSpPr>
            <a:spLocks noGrp="1"/>
          </p:cNvSpPr>
          <p:nvPr>
            <p:ph type="body" sz="quarter" idx="14" hasCustomPrompt="1"/>
          </p:nvPr>
        </p:nvSpPr>
        <p:spPr>
          <a:xfrm>
            <a:off x="3714607" y="5882367"/>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Client details</a:t>
            </a:r>
          </a:p>
          <a:p>
            <a:pPr lvl="0"/>
            <a:endParaRPr lang="en-US" dirty="0"/>
          </a:p>
        </p:txBody>
      </p:sp>
      <p:sp>
        <p:nvSpPr>
          <p:cNvPr id="38" name="Text Placeholder 34">
            <a:extLst>
              <a:ext uri="{FF2B5EF4-FFF2-40B4-BE49-F238E27FC236}">
                <a16:creationId xmlns:a16="http://schemas.microsoft.com/office/drawing/2014/main" id="{08816E7A-19F1-4D18-89B0-72222E7C0120}"/>
              </a:ext>
            </a:extLst>
          </p:cNvPr>
          <p:cNvSpPr>
            <a:spLocks noGrp="1"/>
          </p:cNvSpPr>
          <p:nvPr>
            <p:ph type="body" sz="quarter" idx="16" hasCustomPrompt="1"/>
          </p:nvPr>
        </p:nvSpPr>
        <p:spPr>
          <a:xfrm>
            <a:off x="3714607" y="5431299"/>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2"/>
                </a:solidFill>
              </a:rPr>
              <a:t>Client details</a:t>
            </a:r>
          </a:p>
          <a:p>
            <a:pPr lvl="0"/>
            <a:endParaRPr lang="en-US" dirty="0"/>
          </a:p>
        </p:txBody>
      </p:sp>
      <p:sp>
        <p:nvSpPr>
          <p:cNvPr id="42" name="Text Placeholder 41">
            <a:extLst>
              <a:ext uri="{FF2B5EF4-FFF2-40B4-BE49-F238E27FC236}">
                <a16:creationId xmlns:a16="http://schemas.microsoft.com/office/drawing/2014/main" id="{D3326776-8662-465C-AC45-6697493EE040}"/>
              </a:ext>
            </a:extLst>
          </p:cNvPr>
          <p:cNvSpPr>
            <a:spLocks noGrp="1"/>
          </p:cNvSpPr>
          <p:nvPr>
            <p:ph type="body" sz="quarter" idx="18" hasCustomPrompt="1"/>
          </p:nvPr>
        </p:nvSpPr>
        <p:spPr>
          <a:xfrm>
            <a:off x="8168555" y="5035657"/>
            <a:ext cx="3356695" cy="572530"/>
          </a:xfrm>
          <a:prstGeom prst="rect">
            <a:avLst/>
          </a:prstGeom>
        </p:spPr>
        <p:txBody>
          <a:bodyPr/>
          <a:lstStyle>
            <a:lvl1pPr>
              <a:defRPr sz="1600" b="0" i="0">
                <a:solidFill>
                  <a:schemeClr val="bg1"/>
                </a:solidFill>
                <a:latin typeface="+mn-lt"/>
                <a:ea typeface="Inter" panose="0200050300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Tw Cen MT"/>
                <a:ea typeface="+mn-ea"/>
                <a:cs typeface="+mn-cs"/>
              </a:rPr>
              <a:t>"This is a quote about how wonderful Eide Bailly was for our business."</a:t>
            </a:r>
            <a:endParaRPr kumimoji="0" lang="en-US" sz="1600" b="0" i="0" u="none" strike="noStrike" kern="1200" cap="none" spc="0" normalizeH="0" baseline="0" noProof="0" dirty="0">
              <a:ln>
                <a:noFill/>
              </a:ln>
              <a:solidFill>
                <a:srgbClr val="000000"/>
              </a:solidFill>
              <a:effectLst/>
              <a:uLnTx/>
              <a:uFillTx/>
              <a:latin typeface="Tw Cen MT"/>
              <a:ea typeface="+mn-ea"/>
              <a:cs typeface="+mn-cs"/>
            </a:endParaRPr>
          </a:p>
        </p:txBody>
      </p:sp>
      <p:sp>
        <p:nvSpPr>
          <p:cNvPr id="11" name="Text Placeholder 7">
            <a:extLst>
              <a:ext uri="{FF2B5EF4-FFF2-40B4-BE49-F238E27FC236}">
                <a16:creationId xmlns:a16="http://schemas.microsoft.com/office/drawing/2014/main" id="{D0B6EFA6-3A5F-9D32-DFF2-F2B2FE0E5611}"/>
              </a:ext>
            </a:extLst>
          </p:cNvPr>
          <p:cNvSpPr>
            <a:spLocks noGrp="1"/>
          </p:cNvSpPr>
          <p:nvPr>
            <p:ph type="body" sz="quarter" idx="22" hasCustomPrompt="1"/>
          </p:nvPr>
        </p:nvSpPr>
        <p:spPr>
          <a:xfrm>
            <a:off x="531472" y="1740587"/>
            <a:ext cx="1971675" cy="431800"/>
          </a:xfrm>
          <a:prstGeom prst="rect">
            <a:avLst/>
          </a:prstGeom>
        </p:spPr>
        <p:txBody>
          <a:bodyPr/>
          <a:lstStyle>
            <a:lvl1pPr marL="0" indent="0">
              <a:buNone/>
              <a:defRPr sz="2000" b="1">
                <a:latin typeface="+mj-lt"/>
              </a:defRPr>
            </a:lvl1pPr>
            <a:lvl5pPr marL="1371600" indent="0">
              <a:buNone/>
              <a:defRPr>
                <a:latin typeface="+mn-lt"/>
              </a:defRPr>
            </a:lvl5pPr>
          </a:lstStyle>
          <a:p>
            <a:pPr lvl="0"/>
            <a:r>
              <a:rPr lang="en-US" dirty="0"/>
              <a:t>The story</a:t>
            </a:r>
          </a:p>
          <a:p>
            <a:pPr lvl="4"/>
            <a:endParaRPr lang="en-US" dirty="0"/>
          </a:p>
        </p:txBody>
      </p:sp>
      <p:sp>
        <p:nvSpPr>
          <p:cNvPr id="12" name="Text Placeholder 7">
            <a:extLst>
              <a:ext uri="{FF2B5EF4-FFF2-40B4-BE49-F238E27FC236}">
                <a16:creationId xmlns:a16="http://schemas.microsoft.com/office/drawing/2014/main" id="{97BF8F23-74D3-C55D-082E-D95107457D8F}"/>
              </a:ext>
            </a:extLst>
          </p:cNvPr>
          <p:cNvSpPr>
            <a:spLocks noGrp="1"/>
          </p:cNvSpPr>
          <p:nvPr>
            <p:ph type="body" sz="quarter" idx="23" hasCustomPrompt="1"/>
          </p:nvPr>
        </p:nvSpPr>
        <p:spPr>
          <a:xfrm>
            <a:off x="8168555" y="1650660"/>
            <a:ext cx="1971675" cy="431800"/>
          </a:xfrm>
          <a:prstGeom prst="rect">
            <a:avLst/>
          </a:prstGeom>
        </p:spPr>
        <p:txBody>
          <a:bodyPr/>
          <a:lstStyle>
            <a:lvl1pPr marL="0" indent="0">
              <a:buNone/>
              <a:defRPr sz="2000" b="1">
                <a:solidFill>
                  <a:schemeClr val="bg1"/>
                </a:solidFill>
                <a:latin typeface="+mj-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dirty="0"/>
              <a:t>The results</a:t>
            </a:r>
          </a:p>
          <a:p>
            <a:pPr lvl="4"/>
            <a:endParaRPr lang="en-US" dirty="0"/>
          </a:p>
        </p:txBody>
      </p:sp>
      <p:sp>
        <p:nvSpPr>
          <p:cNvPr id="15" name="Text Placeholder 7">
            <a:extLst>
              <a:ext uri="{FF2B5EF4-FFF2-40B4-BE49-F238E27FC236}">
                <a16:creationId xmlns:a16="http://schemas.microsoft.com/office/drawing/2014/main" id="{74CB7CF1-3FB0-3AC4-9861-0CAC3E3C2FD4}"/>
              </a:ext>
            </a:extLst>
          </p:cNvPr>
          <p:cNvSpPr>
            <a:spLocks noGrp="1"/>
          </p:cNvSpPr>
          <p:nvPr>
            <p:ph type="body" sz="quarter" idx="24" hasCustomPrompt="1"/>
          </p:nvPr>
        </p:nvSpPr>
        <p:spPr>
          <a:xfrm>
            <a:off x="3714607" y="4754050"/>
            <a:ext cx="1971675" cy="431800"/>
          </a:xfrm>
          <a:prstGeom prst="rect">
            <a:avLst/>
          </a:prstGeom>
        </p:spPr>
        <p:txBody>
          <a:bodyPr/>
          <a:lstStyle>
            <a:lvl1pPr marL="0" indent="0">
              <a:buNone/>
              <a:defRPr sz="2000" b="1">
                <a:latin typeface="+mn-lt"/>
                <a:ea typeface="Inter" pitchFamily="2" charset="0"/>
              </a:defRPr>
            </a:lvl1pPr>
            <a:lvl5pPr marL="1371600" indent="0">
              <a:buNone/>
              <a:defRPr>
                <a:latin typeface="+mn-lt"/>
                <a:ea typeface="Inter" pitchFamily="2" charset="0"/>
              </a:defRPr>
            </a:lvl5pPr>
          </a:lstStyle>
          <a:p>
            <a:pPr lvl="0"/>
            <a:r>
              <a:rPr lang="en-US" dirty="0"/>
              <a:t>The details</a:t>
            </a:r>
          </a:p>
          <a:p>
            <a:pPr lvl="4"/>
            <a:endParaRPr lang="en-US" dirty="0"/>
          </a:p>
        </p:txBody>
      </p:sp>
      <p:sp>
        <p:nvSpPr>
          <p:cNvPr id="3" name="Text Placeholder 8">
            <a:extLst>
              <a:ext uri="{FF2B5EF4-FFF2-40B4-BE49-F238E27FC236}">
                <a16:creationId xmlns:a16="http://schemas.microsoft.com/office/drawing/2014/main" id="{E90AF34E-B713-4AC6-D398-D010C41A273A}"/>
              </a:ext>
            </a:extLst>
          </p:cNvPr>
          <p:cNvSpPr>
            <a:spLocks noGrp="1"/>
          </p:cNvSpPr>
          <p:nvPr>
            <p:ph type="body" sz="quarter" idx="25" hasCustomPrompt="1"/>
          </p:nvPr>
        </p:nvSpPr>
        <p:spPr>
          <a:xfrm>
            <a:off x="8168555" y="2280625"/>
            <a:ext cx="3689595" cy="2365033"/>
          </a:xfrm>
          <a:prstGeom prst="rect">
            <a:avLst/>
          </a:prstGeom>
          <a:solidFill>
            <a:schemeClr val="tx2"/>
          </a:solidFill>
        </p:spPr>
        <p:txBody>
          <a:bodyPr/>
          <a:lstStyle>
            <a:lvl1pPr marL="0" indent="0">
              <a:buNone/>
              <a:defRPr sz="1600" b="0" i="0">
                <a:solidFill>
                  <a:schemeClr val="bg1"/>
                </a:solidFill>
                <a:latin typeface="+mn-lt"/>
              </a:defRPr>
            </a:lvl1pPr>
          </a:lstStyle>
          <a:p>
            <a:r>
              <a:rPr lang="en-US" sz="1600" dirty="0">
                <a:solidFill>
                  <a:schemeClr val="tx2"/>
                </a:solidFill>
              </a:rPr>
              <a:t>This section is to provide a short impact statement on results.</a:t>
            </a:r>
            <a:endParaRPr lang="en-US" sz="1600" dirty="0"/>
          </a:p>
        </p:txBody>
      </p:sp>
      <p:sp>
        <p:nvSpPr>
          <p:cNvPr id="9" name="Text Placeholder 8">
            <a:extLst>
              <a:ext uri="{FF2B5EF4-FFF2-40B4-BE49-F238E27FC236}">
                <a16:creationId xmlns:a16="http://schemas.microsoft.com/office/drawing/2014/main" id="{6F20B2F1-9A42-45E9-B0ED-889D3D947A3B}"/>
              </a:ext>
            </a:extLst>
          </p:cNvPr>
          <p:cNvSpPr>
            <a:spLocks noGrp="1"/>
          </p:cNvSpPr>
          <p:nvPr>
            <p:ph type="body" sz="quarter" idx="11" hasCustomPrompt="1"/>
          </p:nvPr>
        </p:nvSpPr>
        <p:spPr>
          <a:xfrm>
            <a:off x="531472" y="2183349"/>
            <a:ext cx="6069625" cy="2365033"/>
          </a:xfrm>
          <a:prstGeom prst="rect">
            <a:avLst/>
          </a:prstGeom>
        </p:spPr>
        <p:txBody>
          <a:bodyPr/>
          <a:lstStyle>
            <a:lvl1pPr marL="0" indent="0">
              <a:buNone/>
              <a:defRPr sz="1600" b="0" i="0">
                <a:latin typeface="+mn-lt"/>
              </a:defRPr>
            </a:lvl1pPr>
          </a:lstStyle>
          <a:p>
            <a:r>
              <a:rPr lang="en-US" sz="1600" dirty="0">
                <a:solidFill>
                  <a:schemeClr val="tx2"/>
                </a:solidFill>
              </a:rPr>
              <a:t>This section is to provide context about the success. </a:t>
            </a:r>
            <a:br>
              <a:rPr lang="en-US" sz="1600" dirty="0">
                <a:solidFill>
                  <a:schemeClr val="tx2"/>
                </a:solidFill>
              </a:rPr>
            </a:br>
            <a:r>
              <a:rPr lang="en-US" sz="1600" dirty="0">
                <a:solidFill>
                  <a:schemeClr val="tx2"/>
                </a:solidFill>
              </a:rPr>
              <a:t>Who is the client? What were the challenges? </a:t>
            </a:r>
            <a:endParaRPr lang="en-US" sz="1600" dirty="0"/>
          </a:p>
        </p:txBody>
      </p:sp>
      <p:sp>
        <p:nvSpPr>
          <p:cNvPr id="13" name="Text Placeholder 7">
            <a:extLst>
              <a:ext uri="{FF2B5EF4-FFF2-40B4-BE49-F238E27FC236}">
                <a16:creationId xmlns:a16="http://schemas.microsoft.com/office/drawing/2014/main" id="{361B7862-35EF-410A-827C-C5CA5574CEA8}"/>
              </a:ext>
            </a:extLst>
          </p:cNvPr>
          <p:cNvSpPr>
            <a:spLocks noGrp="1"/>
          </p:cNvSpPr>
          <p:nvPr>
            <p:ph type="body" sz="quarter" idx="27" hasCustomPrompt="1"/>
          </p:nvPr>
        </p:nvSpPr>
        <p:spPr>
          <a:xfrm>
            <a:off x="9514702" y="5923145"/>
            <a:ext cx="1971675" cy="431800"/>
          </a:xfrm>
          <a:prstGeom prst="rect">
            <a:avLst/>
          </a:prstGeom>
        </p:spPr>
        <p:txBody>
          <a:bodyPr/>
          <a:lstStyle>
            <a:lvl1pPr marL="0" indent="0">
              <a:buNone/>
              <a:defRPr sz="1200" b="1">
                <a:solidFill>
                  <a:schemeClr val="accent1"/>
                </a:solidFill>
                <a:latin typeface="+mn-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dirty="0"/>
              <a:t>Name, Title at Business Name</a:t>
            </a:r>
          </a:p>
        </p:txBody>
      </p:sp>
      <p:pic>
        <p:nvPicPr>
          <p:cNvPr id="10" name="Picture 9">
            <a:extLst>
              <a:ext uri="{FF2B5EF4-FFF2-40B4-BE49-F238E27FC236}">
                <a16:creationId xmlns:a16="http://schemas.microsoft.com/office/drawing/2014/main" id="{148E0D0B-8849-C2F4-50B7-DCB236300E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7303" y="228600"/>
            <a:ext cx="1594288" cy="724387"/>
          </a:xfrm>
          <a:prstGeom prst="rect">
            <a:avLst/>
          </a:prstGeom>
        </p:spPr>
      </p:pic>
      <p:sp>
        <p:nvSpPr>
          <p:cNvPr id="6" name="TextBox 5">
            <a:extLst>
              <a:ext uri="{FF2B5EF4-FFF2-40B4-BE49-F238E27FC236}">
                <a16:creationId xmlns:a16="http://schemas.microsoft.com/office/drawing/2014/main" id="{30E2C9E5-91B0-B260-DBA2-D9A8DE6E3925}"/>
              </a:ext>
            </a:extLst>
          </p:cNvPr>
          <p:cNvSpPr txBox="1"/>
          <p:nvPr userDrawn="1"/>
        </p:nvSpPr>
        <p:spPr>
          <a:xfrm>
            <a:off x="0" y="6506289"/>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37444395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isclaimer">
    <p:spTree>
      <p:nvGrpSpPr>
        <p:cNvPr id="1" name=""/>
        <p:cNvGrpSpPr/>
        <p:nvPr/>
      </p:nvGrpSpPr>
      <p:grpSpPr>
        <a:xfrm>
          <a:off x="0" y="0"/>
          <a:ext cx="0" cy="0"/>
          <a:chOff x="0" y="0"/>
          <a:chExt cx="0" cy="0"/>
        </a:xfrm>
      </p:grpSpPr>
      <p:sp>
        <p:nvSpPr>
          <p:cNvPr id="7" name="Rectangle 6"/>
          <p:cNvSpPr/>
          <p:nvPr userDrawn="1"/>
        </p:nvSpPr>
        <p:spPr>
          <a:xfrm>
            <a:off x="-189875" y="0"/>
            <a:ext cx="12381875" cy="70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mn-lt"/>
            </a:endParaRPr>
          </a:p>
        </p:txBody>
      </p:sp>
      <p:sp>
        <p:nvSpPr>
          <p:cNvPr id="4" name="Title 1">
            <a:extLst>
              <a:ext uri="{FF2B5EF4-FFF2-40B4-BE49-F238E27FC236}">
                <a16:creationId xmlns:a16="http://schemas.microsoft.com/office/drawing/2014/main" id="{20B158F3-BFD8-8BEB-8391-E701E6DE2A88}"/>
              </a:ext>
            </a:extLst>
          </p:cNvPr>
          <p:cNvSpPr txBox="1">
            <a:spLocks/>
          </p:cNvSpPr>
          <p:nvPr userDrawn="1"/>
        </p:nvSpPr>
        <p:spPr>
          <a:xfrm>
            <a:off x="1200462" y="3889248"/>
            <a:ext cx="9601200" cy="1929434"/>
          </a:xfrm>
          <a:prstGeom prst="rect">
            <a:avLst/>
          </a:prstGeom>
        </p:spPr>
        <p:txBody>
          <a:bodyPr vert="horz" wrap="square" lIns="0" tIns="0" rIns="0" bIns="0" rtlCol="0" anchor="t" anchorCtr="0">
            <a:noAutofit/>
          </a:bodyPr>
          <a:lstStyle>
            <a:lvl1pPr algn="r" defTabSz="685800" rtl="0" eaLnBrk="1" latinLnBrk="0" hangingPunct="1">
              <a:lnSpc>
                <a:spcPct val="100000"/>
              </a:lnSpc>
              <a:spcBef>
                <a:spcPct val="0"/>
              </a:spcBef>
              <a:buNone/>
              <a:defRPr sz="7200" b="1" i="0" kern="1200" cap="none" spc="-150" baseline="0">
                <a:solidFill>
                  <a:schemeClr val="bg1"/>
                </a:solidFill>
                <a:latin typeface="Inter Black" panose="02000503000000020004" pitchFamily="2" charset="0"/>
                <a:ea typeface="Inter Black"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914400" rtl="0" eaLnBrk="1" fontAlgn="auto" latinLnBrk="0" hangingPunct="1">
              <a:lnSpc>
                <a:spcPts val="2000"/>
              </a:lnSpc>
              <a:spcBef>
                <a:spcPts val="0"/>
              </a:spcBef>
              <a:spcAft>
                <a:spcPts val="0"/>
              </a:spcAft>
              <a:buClrTx/>
              <a:buSzTx/>
              <a:buFontTx/>
              <a:buNone/>
              <a:tabLst/>
              <a:defRPr/>
            </a:pPr>
            <a:r>
              <a:rPr lang="en-US" sz="2400" b="0" i="0" u="none" strike="noStrike" spc="0" baseline="30000" dirty="0">
                <a:solidFill>
                  <a:schemeClr val="bg1"/>
                </a:solidFill>
                <a:latin typeface="+mn-lt"/>
                <a:ea typeface="Inter Light" panose="02000503000000020004" pitchFamily="2" charset="0"/>
              </a:rPr>
              <a:t>This presentation is presented with the understanding that the information contained does not constitute legal, accounting or other professional advice. It is not intended to be responsive to 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endParaRPr lang="en-US" sz="2400" b="1" i="0" u="none" strike="noStrike" spc="0" baseline="30000" dirty="0">
              <a:solidFill>
                <a:schemeClr val="accent1"/>
              </a:solidFill>
              <a:latin typeface="+mn-lt"/>
              <a:ea typeface="Inter" panose="02000503000000020004" pitchFamily="2" charset="0"/>
            </a:endParaRPr>
          </a:p>
        </p:txBody>
      </p:sp>
      <p:pic>
        <p:nvPicPr>
          <p:cNvPr id="3" name="Picture 2">
            <a:extLst>
              <a:ext uri="{FF2B5EF4-FFF2-40B4-BE49-F238E27FC236}">
                <a16:creationId xmlns:a16="http://schemas.microsoft.com/office/drawing/2014/main" id="{73C711AF-BE4F-773B-5DF2-6C52769AB085}"/>
              </a:ext>
            </a:extLst>
          </p:cNvPr>
          <p:cNvPicPr>
            <a:picLocks noChangeAspect="1"/>
          </p:cNvPicPr>
          <p:nvPr userDrawn="1"/>
        </p:nvPicPr>
        <p:blipFill>
          <a:blip r:embed="rId2"/>
          <a:stretch>
            <a:fillRect/>
          </a:stretch>
        </p:blipFill>
        <p:spPr>
          <a:xfrm rot="5400000">
            <a:off x="-2836666" y="2646791"/>
            <a:ext cx="7037884" cy="1744303"/>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529CE35F-8457-5D18-E3B0-4493A1D128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58400" y="457200"/>
            <a:ext cx="1600200" cy="724387"/>
          </a:xfrm>
          <a:prstGeom prst="rect">
            <a:avLst/>
          </a:prstGeom>
        </p:spPr>
      </p:pic>
      <p:sp>
        <p:nvSpPr>
          <p:cNvPr id="9" name="TextBox 8">
            <a:extLst>
              <a:ext uri="{FF2B5EF4-FFF2-40B4-BE49-F238E27FC236}">
                <a16:creationId xmlns:a16="http://schemas.microsoft.com/office/drawing/2014/main" id="{4C909025-E756-4294-08E4-11EFBBE113DF}"/>
              </a:ext>
            </a:extLst>
          </p:cNvPr>
          <p:cNvSpPr txBox="1"/>
          <p:nvPr userDrawn="1"/>
        </p:nvSpPr>
        <p:spPr>
          <a:xfrm>
            <a:off x="3331885" y="2228671"/>
            <a:ext cx="5338355" cy="1200329"/>
          </a:xfrm>
          <a:prstGeom prst="rect">
            <a:avLst/>
          </a:prstGeom>
          <a:noFill/>
        </p:spPr>
        <p:txBody>
          <a:bodyPr wrap="square" rtlCol="0">
            <a:spAutoFit/>
          </a:bodyPr>
          <a:lstStyle/>
          <a:p>
            <a:pPr algn="ctr"/>
            <a:r>
              <a:rPr lang="en-US" sz="7200" b="1" dirty="0">
                <a:solidFill>
                  <a:schemeClr val="bg1"/>
                </a:solidFill>
                <a:latin typeface="+mj-lt"/>
              </a:rPr>
              <a:t>Disclaimer</a:t>
            </a:r>
          </a:p>
        </p:txBody>
      </p:sp>
      <p:sp>
        <p:nvSpPr>
          <p:cNvPr id="2" name="TextBox 1">
            <a:extLst>
              <a:ext uri="{FF2B5EF4-FFF2-40B4-BE49-F238E27FC236}">
                <a16:creationId xmlns:a16="http://schemas.microsoft.com/office/drawing/2014/main" id="{01E3D230-DCBA-F95A-8D8D-A07C41D90D12}"/>
              </a:ext>
            </a:extLst>
          </p:cNvPr>
          <p:cNvSpPr txBox="1"/>
          <p:nvPr userDrawn="1"/>
        </p:nvSpPr>
        <p:spPr>
          <a:xfrm>
            <a:off x="11734800" y="6734889"/>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dirty="0">
              <a:solidFill>
                <a:schemeClr val="bg1"/>
              </a:solidFill>
            </a:endParaRPr>
          </a:p>
        </p:txBody>
      </p:sp>
    </p:spTree>
    <p:extLst>
      <p:ext uri="{BB962C8B-B14F-4D97-AF65-F5344CB8AC3E}">
        <p14:creationId xmlns:p14="http://schemas.microsoft.com/office/powerpoint/2010/main" val="299143373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
            <a:ext cx="11582400" cy="848411"/>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88720"/>
            <a:ext cx="11581853" cy="521208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ue and black logo&#10;&#10;AI-generated content may be incorrect.">
            <a:extLst>
              <a:ext uri="{FF2B5EF4-FFF2-40B4-BE49-F238E27FC236}">
                <a16:creationId xmlns:a16="http://schemas.microsoft.com/office/drawing/2014/main" id="{5EC8A33C-A0A1-CFEC-88AB-3ADB2C4E8E9A}"/>
              </a:ext>
            </a:extLst>
          </p:cNvPr>
          <p:cNvPicPr>
            <a:picLocks noChangeAspect="1"/>
          </p:cNvPicPr>
          <p:nvPr/>
        </p:nvPicPr>
        <p:blipFill>
          <a:blip r:embed="rId86" cstate="print">
            <a:extLst>
              <a:ext uri="{28A0092B-C50C-407E-A947-70E740481C1C}">
                <a14:useLocalDpi xmlns:a14="http://schemas.microsoft.com/office/drawing/2010/main" val="0"/>
              </a:ext>
            </a:extLst>
          </a:blip>
          <a:stretch>
            <a:fillRect/>
          </a:stretch>
        </p:blipFill>
        <p:spPr>
          <a:xfrm>
            <a:off x="11033083" y="6293146"/>
            <a:ext cx="1006243" cy="457200"/>
          </a:xfrm>
          <a:prstGeom prst="rect">
            <a:avLst/>
          </a:prstGeom>
        </p:spPr>
      </p:pic>
      <p:pic>
        <p:nvPicPr>
          <p:cNvPr id="5" name="Picture 4" descr="A blue and black logo&#10;&#10;AI-generated content may be incorrect.">
            <a:extLst>
              <a:ext uri="{FF2B5EF4-FFF2-40B4-BE49-F238E27FC236}">
                <a16:creationId xmlns:a16="http://schemas.microsoft.com/office/drawing/2014/main" id="{75890EDA-5BB4-E4F8-40EF-BF0F67A224A9}"/>
              </a:ext>
            </a:extLst>
          </p:cNvPr>
          <p:cNvPicPr>
            <a:picLocks noChangeAspect="1"/>
          </p:cNvPicPr>
          <p:nvPr userDrawn="1"/>
        </p:nvPicPr>
        <p:blipFill>
          <a:blip r:embed="rId86" cstate="print">
            <a:extLst>
              <a:ext uri="{28A0092B-C50C-407E-A947-70E740481C1C}">
                <a14:useLocalDpi xmlns:a14="http://schemas.microsoft.com/office/drawing/2010/main" val="0"/>
              </a:ext>
            </a:extLst>
          </a:blip>
          <a:stretch>
            <a:fillRect/>
          </a:stretch>
        </p:blipFill>
        <p:spPr>
          <a:xfrm>
            <a:off x="11033083" y="6293146"/>
            <a:ext cx="1006243" cy="457200"/>
          </a:xfrm>
          <a:prstGeom prst="rect">
            <a:avLst/>
          </a:prstGeom>
        </p:spPr>
      </p:pic>
      <p:sp>
        <p:nvSpPr>
          <p:cNvPr id="6" name="TextBox 5">
            <a:extLst>
              <a:ext uri="{FF2B5EF4-FFF2-40B4-BE49-F238E27FC236}">
                <a16:creationId xmlns:a16="http://schemas.microsoft.com/office/drawing/2014/main" id="{08AEE337-5C91-FCCC-6E07-AA7EE41E6844}"/>
              </a:ext>
            </a:extLst>
          </p:cNvPr>
          <p:cNvSpPr txBox="1"/>
          <p:nvPr userDrawn="1"/>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dirty="0">
              <a:solidFill>
                <a:schemeClr val="tx2"/>
              </a:solidFill>
            </a:endParaRPr>
          </a:p>
        </p:txBody>
      </p:sp>
    </p:spTree>
    <p:extLst>
      <p:ext uri="{BB962C8B-B14F-4D97-AF65-F5344CB8AC3E}">
        <p14:creationId xmlns:p14="http://schemas.microsoft.com/office/powerpoint/2010/main" val="1301569626"/>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4005" r:id="rId9"/>
    <p:sldLayoutId id="2147484027" r:id="rId10"/>
    <p:sldLayoutId id="2147484008" r:id="rId11"/>
    <p:sldLayoutId id="2147484006" r:id="rId12"/>
    <p:sldLayoutId id="2147484029" r:id="rId13"/>
    <p:sldLayoutId id="2147483978" r:id="rId14"/>
    <p:sldLayoutId id="2147484007" r:id="rId15"/>
    <p:sldLayoutId id="2147484040" r:id="rId16"/>
    <p:sldLayoutId id="2147484052" r:id="rId17"/>
    <p:sldLayoutId id="2147484014" r:id="rId18"/>
    <p:sldLayoutId id="2147484015" r:id="rId19"/>
    <p:sldLayoutId id="2147484016" r:id="rId20"/>
    <p:sldLayoutId id="2147483970" r:id="rId21"/>
    <p:sldLayoutId id="2147483971" r:id="rId22"/>
    <p:sldLayoutId id="2147483972" r:id="rId23"/>
    <p:sldLayoutId id="2147483973" r:id="rId24"/>
    <p:sldLayoutId id="2147483974" r:id="rId25"/>
    <p:sldLayoutId id="2147483975" r:id="rId26"/>
    <p:sldLayoutId id="2147483976" r:id="rId27"/>
    <p:sldLayoutId id="2147483977" r:id="rId28"/>
    <p:sldLayoutId id="2147484030" r:id="rId29"/>
    <p:sldLayoutId id="2147484031" r:id="rId30"/>
    <p:sldLayoutId id="2147483995" r:id="rId31"/>
    <p:sldLayoutId id="2147483996" r:id="rId32"/>
    <p:sldLayoutId id="2147483997" r:id="rId33"/>
    <p:sldLayoutId id="2147483998" r:id="rId34"/>
    <p:sldLayoutId id="2147483999" r:id="rId35"/>
    <p:sldLayoutId id="2147483991" r:id="rId36"/>
    <p:sldLayoutId id="2147483992" r:id="rId37"/>
    <p:sldLayoutId id="2147484010" r:id="rId38"/>
    <p:sldLayoutId id="2147484011" r:id="rId39"/>
    <p:sldLayoutId id="2147484012" r:id="rId40"/>
    <p:sldLayoutId id="2147484013" r:id="rId41"/>
    <p:sldLayoutId id="2147483993" r:id="rId42"/>
    <p:sldLayoutId id="2147483994" r:id="rId43"/>
    <p:sldLayoutId id="2147483981" r:id="rId44"/>
    <p:sldLayoutId id="2147483983" r:id="rId45"/>
    <p:sldLayoutId id="2147483985" r:id="rId46"/>
    <p:sldLayoutId id="2147483989" r:id="rId47"/>
    <p:sldLayoutId id="2147483990" r:id="rId48"/>
    <p:sldLayoutId id="2147483979" r:id="rId49"/>
    <p:sldLayoutId id="2147483980" r:id="rId50"/>
    <p:sldLayoutId id="2147483982" r:id="rId51"/>
    <p:sldLayoutId id="2147483984" r:id="rId52"/>
    <p:sldLayoutId id="2147483986" r:id="rId53"/>
    <p:sldLayoutId id="2147483987" r:id="rId54"/>
    <p:sldLayoutId id="2147483988" r:id="rId55"/>
    <p:sldLayoutId id="2147484000" r:id="rId56"/>
    <p:sldLayoutId id="2147484001" r:id="rId57"/>
    <p:sldLayoutId id="2147484002" r:id="rId58"/>
    <p:sldLayoutId id="2147484003" r:id="rId59"/>
    <p:sldLayoutId id="2147484004" r:id="rId60"/>
    <p:sldLayoutId id="2147484019" r:id="rId61"/>
    <p:sldLayoutId id="2147484017" r:id="rId62"/>
    <p:sldLayoutId id="2147484018" r:id="rId63"/>
    <p:sldLayoutId id="2147484020" r:id="rId64"/>
    <p:sldLayoutId id="2147484021" r:id="rId65"/>
    <p:sldLayoutId id="2147484022" r:id="rId66"/>
    <p:sldLayoutId id="2147484023" r:id="rId67"/>
    <p:sldLayoutId id="2147484024" r:id="rId68"/>
    <p:sldLayoutId id="2147484025" r:id="rId69"/>
    <p:sldLayoutId id="2147484026" r:id="rId70"/>
    <p:sldLayoutId id="2147484032" r:id="rId71"/>
    <p:sldLayoutId id="2147484033" r:id="rId72"/>
    <p:sldLayoutId id="2147484034" r:id="rId73"/>
    <p:sldLayoutId id="2147484035" r:id="rId74"/>
    <p:sldLayoutId id="2147483899" r:id="rId75"/>
    <p:sldLayoutId id="2147484038" r:id="rId76"/>
    <p:sldLayoutId id="2147484039" r:id="rId77"/>
    <p:sldLayoutId id="2147484045" r:id="rId78"/>
    <p:sldLayoutId id="2147484046" r:id="rId79"/>
    <p:sldLayoutId id="2147484047" r:id="rId80"/>
    <p:sldLayoutId id="2147484048" r:id="rId81"/>
    <p:sldLayoutId id="2147484049" r:id="rId82"/>
    <p:sldLayoutId id="2147483911" r:id="rId83"/>
    <p:sldLayoutId id="2147484053" r:id="rId84"/>
  </p:sldLayoutIdLst>
  <p:hf hdr="0" dt="0"/>
  <p:txStyles>
    <p:titleStyle>
      <a:lvl1pPr algn="l" defTabSz="685800" rtl="0" eaLnBrk="1" latinLnBrk="0" hangingPunct="1">
        <a:lnSpc>
          <a:spcPct val="90000"/>
        </a:lnSpc>
        <a:spcBef>
          <a:spcPct val="0"/>
        </a:spcBef>
        <a:buNone/>
        <a:defRPr sz="3600" b="1" kern="1200" cap="none" baseline="0">
          <a:solidFill>
            <a:schemeClr val="tx1"/>
          </a:solidFill>
          <a:latin typeface="+mj-lt"/>
          <a:ea typeface="Inter"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00000"/>
        </a:lnSpc>
        <a:spcBef>
          <a:spcPts val="0"/>
        </a:spcBef>
        <a:spcAft>
          <a:spcPts val="1200"/>
        </a:spcAft>
        <a:buFont typeface="Arial" panose="020B0604020202020204" pitchFamily="34" charset="0"/>
        <a:buChar char="•"/>
        <a:defRPr sz="2400" kern="1200" spc="0" baseline="0">
          <a:solidFill>
            <a:schemeClr val="tx2"/>
          </a:solidFill>
          <a:latin typeface="+mn-lt"/>
          <a:ea typeface="Inter" panose="02000503000000020004" pitchFamily="2" charset="0"/>
          <a:cs typeface="+mn-cs"/>
        </a:defRPr>
      </a:lvl1pPr>
      <a:lvl2pPr marL="685800" indent="-342900" algn="l" defTabSz="685800" rtl="0" eaLnBrk="1" latinLnBrk="0" hangingPunct="1">
        <a:lnSpc>
          <a:spcPct val="100000"/>
        </a:lnSpc>
        <a:spcBef>
          <a:spcPts val="0"/>
        </a:spcBef>
        <a:spcAft>
          <a:spcPts val="1200"/>
        </a:spcAft>
        <a:buFont typeface="Arial" panose="020B0604020202020204" pitchFamily="34" charset="0"/>
        <a:buChar char="•"/>
        <a:defRPr sz="2000" kern="1200" spc="0" baseline="0">
          <a:solidFill>
            <a:schemeClr val="bg2"/>
          </a:solidFill>
          <a:latin typeface="+mn-lt"/>
          <a:ea typeface="Inter" panose="02000503000000020004" pitchFamily="2" charset="0"/>
          <a:cs typeface="+mn-cs"/>
        </a:defRPr>
      </a:lvl2pPr>
      <a:lvl3pPr marL="971550" indent="-285750" algn="l" defTabSz="685800" rtl="0" eaLnBrk="1" latinLnBrk="0" hangingPunct="1">
        <a:lnSpc>
          <a:spcPct val="100000"/>
        </a:lnSpc>
        <a:spcBef>
          <a:spcPts val="0"/>
        </a:spcBef>
        <a:spcAft>
          <a:spcPts val="1200"/>
        </a:spcAft>
        <a:buFont typeface="Arial" panose="020B0604020202020204" pitchFamily="34" charset="0"/>
        <a:buChar char="•"/>
        <a:defRPr sz="1800" kern="1200" spc="0" baseline="0">
          <a:solidFill>
            <a:schemeClr val="bg2"/>
          </a:solidFill>
          <a:latin typeface="+mn-lt"/>
          <a:ea typeface="Inter" panose="02000503000000020004" pitchFamily="2" charset="0"/>
          <a:cs typeface="+mn-cs"/>
        </a:defRPr>
      </a:lvl3pPr>
      <a:lvl4pPr marL="1314450" indent="-285750" algn="l" defTabSz="685800" rtl="0" eaLnBrk="1" latinLnBrk="0" hangingPunct="1">
        <a:lnSpc>
          <a:spcPct val="100000"/>
        </a:lnSpc>
        <a:spcBef>
          <a:spcPts val="0"/>
        </a:spcBef>
        <a:spcAft>
          <a:spcPts val="1200"/>
        </a:spcAft>
        <a:buFont typeface="Arial" panose="020B0604020202020204" pitchFamily="34" charset="0"/>
        <a:buChar char="•"/>
        <a:defRPr sz="1600" kern="1200" spc="0" baseline="0">
          <a:solidFill>
            <a:schemeClr val="bg2"/>
          </a:solidFill>
          <a:latin typeface="+mn-lt"/>
          <a:ea typeface="Inter" panose="02000503000000020004" pitchFamily="2" charset="0"/>
          <a:cs typeface="+mn-cs"/>
        </a:defRPr>
      </a:lvl4pPr>
      <a:lvl5pPr marL="1657350" indent="-285750" algn="l" defTabSz="685800" rtl="0" eaLnBrk="1" latinLnBrk="0" hangingPunct="1">
        <a:lnSpc>
          <a:spcPct val="100000"/>
        </a:lnSpc>
        <a:spcBef>
          <a:spcPts val="0"/>
        </a:spcBef>
        <a:spcAft>
          <a:spcPts val="1200"/>
        </a:spcAft>
        <a:buFont typeface="Arial" panose="020B0604020202020204" pitchFamily="34" charset="0"/>
        <a:buChar char="•"/>
        <a:defRPr sz="1600" kern="1200" spc="0" baseline="0">
          <a:solidFill>
            <a:schemeClr val="bg2"/>
          </a:solidFill>
          <a:latin typeface="+mn-lt"/>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FECD-DBAD-4983-BCC9-0DCA1CBE5568}"/>
              </a:ext>
            </a:extLst>
          </p:cNvPr>
          <p:cNvSpPr>
            <a:spLocks noGrp="1"/>
          </p:cNvSpPr>
          <p:nvPr>
            <p:ph type="ctrTitle"/>
          </p:nvPr>
        </p:nvSpPr>
        <p:spPr>
          <a:xfrm>
            <a:off x="295370" y="5476973"/>
            <a:ext cx="9279470" cy="677108"/>
          </a:xfrm>
        </p:spPr>
        <p:txBody>
          <a:bodyPr wrap="square" anchor="b">
            <a:normAutofit/>
          </a:bodyPr>
          <a:lstStyle/>
          <a:p>
            <a:r>
              <a:rPr lang="en-US" dirty="0"/>
              <a:t>GASB Update</a:t>
            </a:r>
          </a:p>
        </p:txBody>
      </p:sp>
      <p:sp>
        <p:nvSpPr>
          <p:cNvPr id="7" name="Subtitle 6">
            <a:extLst>
              <a:ext uri="{FF2B5EF4-FFF2-40B4-BE49-F238E27FC236}">
                <a16:creationId xmlns:a16="http://schemas.microsoft.com/office/drawing/2014/main" id="{FD872FD0-20F6-4A83-8992-08E8B645FBDD}"/>
              </a:ext>
            </a:extLst>
          </p:cNvPr>
          <p:cNvSpPr>
            <a:spLocks noGrp="1"/>
          </p:cNvSpPr>
          <p:nvPr>
            <p:ph type="subTitle" idx="1"/>
          </p:nvPr>
        </p:nvSpPr>
        <p:spPr>
          <a:xfrm>
            <a:off x="295370" y="6151420"/>
            <a:ext cx="9279467" cy="604233"/>
          </a:xfrm>
        </p:spPr>
        <p:txBody>
          <a:bodyPr vert="horz" lIns="0" tIns="45720" rIns="0" bIns="45720" rtlCol="0">
            <a:normAutofit/>
          </a:bodyPr>
          <a:lstStyle/>
          <a:p>
            <a:pPr>
              <a:spcAft>
                <a:spcPts val="600"/>
              </a:spcAft>
            </a:pPr>
            <a:r>
              <a:rPr lang="en-US"/>
              <a:t>July 31, 2026</a:t>
            </a:r>
            <a:endParaRPr lang="en-US" dirty="0"/>
          </a:p>
        </p:txBody>
      </p:sp>
      <p:pic>
        <p:nvPicPr>
          <p:cNvPr id="16" name="Picture Placeholder 15" descr="Team working in an office">
            <a:extLst>
              <a:ext uri="{FF2B5EF4-FFF2-40B4-BE49-F238E27FC236}">
                <a16:creationId xmlns:a16="http://schemas.microsoft.com/office/drawing/2014/main" id="{5395ABB1-D458-C4CC-520E-3381C21389B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7425" b="17425"/>
          <a:stretch/>
        </p:blipFill>
        <p:spPr>
          <a:xfrm>
            <a:off x="1" y="10"/>
            <a:ext cx="12192000" cy="5300653"/>
          </a:xfrm>
          <a:noFill/>
        </p:spPr>
      </p:pic>
    </p:spTree>
    <p:extLst>
      <p:ext uri="{BB962C8B-B14F-4D97-AF65-F5344CB8AC3E}">
        <p14:creationId xmlns:p14="http://schemas.microsoft.com/office/powerpoint/2010/main" val="116837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23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54E7A8A9-2724-4929-A26B-103DB487538B}"/>
              </a:ext>
            </a:extLst>
          </p:cNvPr>
          <p:cNvGraphicFramePr>
            <a:graphicFrameLocks noGrp="1"/>
          </p:cNvGraphicFramePr>
          <p:nvPr>
            <p:ph idx="1"/>
          </p:nvPr>
        </p:nvGraphicFramePr>
        <p:xfrm>
          <a:off x="304800" y="1189039"/>
          <a:ext cx="11582400" cy="4816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8DB56C3E-3053-4277-B6D8-0203C208FFD7}"/>
              </a:ext>
            </a:extLst>
          </p:cNvPr>
          <p:cNvSpPr>
            <a:spLocks noGrp="1"/>
          </p:cNvSpPr>
          <p:nvPr>
            <p:ph type="title"/>
          </p:nvPr>
        </p:nvSpPr>
        <p:spPr>
          <a:xfrm>
            <a:off x="304800" y="271"/>
            <a:ext cx="11582400" cy="914400"/>
          </a:xfrm>
        </p:spPr>
        <p:txBody>
          <a:bodyPr>
            <a:normAutofit/>
          </a:bodyPr>
          <a:lstStyle/>
          <a:p>
            <a:r>
              <a:rPr lang="en-US" dirty="0"/>
              <a:t>Today’s Agenda GASB’s Projects</a:t>
            </a:r>
          </a:p>
        </p:txBody>
      </p:sp>
    </p:spTree>
    <p:extLst>
      <p:ext uri="{BB962C8B-B14F-4D97-AF65-F5344CB8AC3E}">
        <p14:creationId xmlns:p14="http://schemas.microsoft.com/office/powerpoint/2010/main" val="3772436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28800" y="2144520"/>
            <a:ext cx="8534400" cy="2316270"/>
          </a:xfrm>
        </p:spPr>
        <p:txBody>
          <a:bodyPr>
            <a:normAutofit/>
          </a:bodyPr>
          <a:lstStyle/>
          <a:p>
            <a:r>
              <a:rPr lang="en-US" dirty="0"/>
              <a:t>Current Technical Agenda Projects</a:t>
            </a:r>
          </a:p>
        </p:txBody>
      </p:sp>
    </p:spTree>
    <p:extLst>
      <p:ext uri="{BB962C8B-B14F-4D97-AF65-F5344CB8AC3E}">
        <p14:creationId xmlns:p14="http://schemas.microsoft.com/office/powerpoint/2010/main" val="3264429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17DB2-D594-CD58-E92C-08C6D400343E}"/>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32FDF732-4A2C-34D5-C71D-7D694C424080}"/>
              </a:ext>
            </a:extLst>
          </p:cNvPr>
          <p:cNvSpPr txBox="1">
            <a:spLocks noGrp="1"/>
          </p:cNvSpPr>
          <p:nvPr>
            <p:ph type="title"/>
          </p:nvPr>
        </p:nvSpPr>
        <p:spPr>
          <a:xfrm>
            <a:off x="1828800" y="2009893"/>
            <a:ext cx="8534400" cy="3004412"/>
          </a:xfrm>
        </p:spPr>
        <p:txBody>
          <a:bodyPr vert="horz" wrap="square" lIns="0" tIns="12700" rIns="0" bIns="0" rtlCol="0">
            <a:spAutoFit/>
          </a:bodyPr>
          <a:lstStyle/>
          <a:p>
            <a:r>
              <a:rPr lang="en-US"/>
              <a:t>Revenue and Expense Recognition</a:t>
            </a:r>
            <a:endParaRPr lang="en-US" sz="4400"/>
          </a:p>
        </p:txBody>
      </p:sp>
      <p:sp>
        <p:nvSpPr>
          <p:cNvPr id="3" name="object 3">
            <a:extLst>
              <a:ext uri="{FF2B5EF4-FFF2-40B4-BE49-F238E27FC236}">
                <a16:creationId xmlns:a16="http://schemas.microsoft.com/office/drawing/2014/main" id="{2657CC1F-7A26-CE7B-3184-30A3A4D34D7A}"/>
              </a:ext>
            </a:extLst>
          </p:cNvPr>
          <p:cNvSpPr txBox="1">
            <a:spLocks noGrp="1"/>
          </p:cNvSpPr>
          <p:nvPr>
            <p:ph type="sldNum" sz="quarter" idx="4294967295"/>
          </p:nvPr>
        </p:nvSpPr>
        <p:spPr>
          <a:xfrm>
            <a:off x="11953875" y="6424613"/>
            <a:ext cx="238125" cy="174625"/>
          </a:xfrm>
          <a:prstGeom prst="rect">
            <a:avLst/>
          </a:prstGeom>
        </p:spPr>
        <p:txBody>
          <a:bodyPr vert="horz" wrap="square" lIns="0" tIns="0" rIns="0" bIns="0" rtlCol="0">
            <a:spAutoFit/>
          </a:bodyPr>
          <a:lstStyle>
            <a:defPPr>
              <a:defRPr kern="0"/>
            </a:defPPr>
            <a:lvl1pPr>
              <a:defRPr sz="1050" b="0" i="0">
                <a:solidFill>
                  <a:srgbClr val="5F5F5F"/>
                </a:solidFill>
                <a:latin typeface="Arial"/>
                <a:cs typeface="Arial"/>
              </a:defRPr>
            </a:lvl1pPr>
          </a:lstStyle>
          <a:p>
            <a:pPr marL="76200">
              <a:lnSpc>
                <a:spcPct val="100000"/>
              </a:lnSpc>
              <a:spcBef>
                <a:spcPts val="5"/>
              </a:spcBef>
            </a:pPr>
            <a:fld id="{81D60167-4931-47E6-BA6A-407CBD079E49}" type="slidenum">
              <a:rPr lang="en-US" spc="-50" smtClean="0"/>
              <a:pPr marL="76200">
                <a:lnSpc>
                  <a:spcPct val="100000"/>
                </a:lnSpc>
                <a:spcBef>
                  <a:spcPts val="5"/>
                </a:spcBef>
              </a:pPr>
              <a:t>5</a:t>
            </a:fld>
            <a:endParaRPr spc="-25"/>
          </a:p>
        </p:txBody>
      </p:sp>
    </p:spTree>
    <p:extLst>
      <p:ext uri="{BB962C8B-B14F-4D97-AF65-F5344CB8AC3E}">
        <p14:creationId xmlns:p14="http://schemas.microsoft.com/office/powerpoint/2010/main" val="185179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9C81E-EAAF-C8F4-BCF2-F412EFAA92F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B22093B-FF41-4EC2-6EA9-D2D24A44B428}"/>
              </a:ext>
            </a:extLst>
          </p:cNvPr>
          <p:cNvSpPr/>
          <p:nvPr/>
        </p:nvSpPr>
        <p:spPr>
          <a:xfrm>
            <a:off x="0" y="0"/>
            <a:ext cx="62611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3EA8C121-8D21-08C6-06E0-A964C397EBF2}"/>
              </a:ext>
            </a:extLst>
          </p:cNvPr>
          <p:cNvSpPr>
            <a:spLocks noGrp="1"/>
          </p:cNvSpPr>
          <p:nvPr>
            <p:ph idx="1"/>
          </p:nvPr>
        </p:nvSpPr>
        <p:spPr>
          <a:xfrm>
            <a:off x="241229" y="985534"/>
            <a:ext cx="5778642" cy="5612116"/>
          </a:xfrm>
        </p:spPr>
        <p:txBody>
          <a:bodyPr>
            <a:normAutofit/>
          </a:bodyPr>
          <a:lstStyle/>
          <a:p>
            <a:pPr>
              <a:spcAft>
                <a:spcPts val="1200"/>
              </a:spcAft>
            </a:pPr>
            <a:r>
              <a:rPr lang="en-US" sz="2800">
                <a:solidFill>
                  <a:schemeClr val="bg1"/>
                </a:solidFill>
              </a:rPr>
              <a:t>Develop a comprehensive model that establishes guidance applicable to a wide range of revenue and expense transactions:</a:t>
            </a:r>
          </a:p>
          <a:p>
            <a:pPr lvl="1">
              <a:spcAft>
                <a:spcPts val="1200"/>
              </a:spcAft>
            </a:pPr>
            <a:r>
              <a:rPr lang="en-US" sz="2400">
                <a:solidFill>
                  <a:schemeClr val="bg1"/>
                </a:solidFill>
              </a:rPr>
              <a:t>Expand on areas where there is limited or no guidance.</a:t>
            </a:r>
          </a:p>
          <a:p>
            <a:pPr lvl="1">
              <a:spcAft>
                <a:spcPts val="1200"/>
              </a:spcAft>
            </a:pPr>
            <a:r>
              <a:rPr lang="en-US" sz="2400">
                <a:solidFill>
                  <a:schemeClr val="bg1"/>
                </a:solidFill>
              </a:rPr>
              <a:t>Consider identified practice issues.</a:t>
            </a:r>
          </a:p>
          <a:p>
            <a:pPr lvl="1">
              <a:spcAft>
                <a:spcPts val="1200"/>
              </a:spcAft>
            </a:pPr>
            <a:r>
              <a:rPr lang="en-US" sz="2400">
                <a:solidFill>
                  <a:schemeClr val="bg1"/>
                </a:solidFill>
              </a:rPr>
              <a:t>Consider performance obligations.</a:t>
            </a:r>
          </a:p>
          <a:p>
            <a:pPr>
              <a:spcAft>
                <a:spcPts val="1200"/>
              </a:spcAft>
            </a:pPr>
            <a:r>
              <a:rPr lang="en-US" sz="2800">
                <a:solidFill>
                  <a:schemeClr val="bg1"/>
                </a:solidFill>
              </a:rPr>
              <a:t>The intent is to enhance the quality of in formation that users rely upon when assessing accountability and decision making.</a:t>
            </a:r>
          </a:p>
        </p:txBody>
      </p:sp>
      <p:sp>
        <p:nvSpPr>
          <p:cNvPr id="3" name="Title 2">
            <a:extLst>
              <a:ext uri="{FF2B5EF4-FFF2-40B4-BE49-F238E27FC236}">
                <a16:creationId xmlns:a16="http://schemas.microsoft.com/office/drawing/2014/main" id="{3FA9A7C6-2052-748F-43BC-9E677C0770BE}"/>
              </a:ext>
            </a:extLst>
          </p:cNvPr>
          <p:cNvSpPr>
            <a:spLocks noGrp="1"/>
          </p:cNvSpPr>
          <p:nvPr>
            <p:ph type="title"/>
          </p:nvPr>
        </p:nvSpPr>
        <p:spPr>
          <a:xfrm>
            <a:off x="15412" y="209550"/>
            <a:ext cx="6245688" cy="708917"/>
          </a:xfrm>
        </p:spPr>
        <p:txBody>
          <a:bodyPr>
            <a:normAutofit/>
          </a:bodyPr>
          <a:lstStyle/>
          <a:p>
            <a:pPr algn="ctr"/>
            <a:r>
              <a:rPr lang="en-US" sz="4000">
                <a:solidFill>
                  <a:schemeClr val="bg1"/>
                </a:solidFill>
              </a:rPr>
              <a:t>Broad Project Objective</a:t>
            </a:r>
          </a:p>
        </p:txBody>
      </p:sp>
      <p:pic>
        <p:nvPicPr>
          <p:cNvPr id="9" name="Picture 8" descr="Woman writing on a note stuck to a whiteboard">
            <a:extLst>
              <a:ext uri="{FF2B5EF4-FFF2-40B4-BE49-F238E27FC236}">
                <a16:creationId xmlns:a16="http://schemas.microsoft.com/office/drawing/2014/main" id="{AB625D92-2740-3FB3-2AA8-3AEA2471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61100" y="0"/>
            <a:ext cx="5930900" cy="6858000"/>
          </a:xfrm>
          <a:prstGeom prst="rect">
            <a:avLst/>
          </a:prstGeom>
        </p:spPr>
      </p:pic>
    </p:spTree>
    <p:extLst>
      <p:ext uri="{BB962C8B-B14F-4D97-AF65-F5344CB8AC3E}">
        <p14:creationId xmlns:p14="http://schemas.microsoft.com/office/powerpoint/2010/main" val="3571675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38D2-9C98-95EE-3BA9-442A84B602A3}"/>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C8355D6D-C944-5F87-F622-94F16B0D1CDC}"/>
              </a:ext>
            </a:extLst>
          </p:cNvPr>
          <p:cNvGraphicFramePr>
            <a:graphicFrameLocks noGrp="1"/>
          </p:cNvGraphicFramePr>
          <p:nvPr>
            <p:ph idx="1"/>
          </p:nvPr>
        </p:nvGraphicFramePr>
        <p:xfrm>
          <a:off x="304800" y="1189039"/>
          <a:ext cx="11582400" cy="4811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5CA0C620-8441-7466-64C8-12937290C4EC}"/>
              </a:ext>
            </a:extLst>
          </p:cNvPr>
          <p:cNvSpPr>
            <a:spLocks noGrp="1"/>
          </p:cNvSpPr>
          <p:nvPr>
            <p:ph type="title"/>
          </p:nvPr>
        </p:nvSpPr>
        <p:spPr>
          <a:xfrm>
            <a:off x="304800" y="271"/>
            <a:ext cx="11582400" cy="914400"/>
          </a:xfrm>
        </p:spPr>
        <p:txBody>
          <a:bodyPr/>
          <a:lstStyle/>
          <a:p>
            <a:r>
              <a:rPr lang="en-US"/>
              <a:t>Proposed	 RER Model Components</a:t>
            </a:r>
          </a:p>
        </p:txBody>
      </p:sp>
    </p:spTree>
    <p:extLst>
      <p:ext uri="{BB962C8B-B14F-4D97-AF65-F5344CB8AC3E}">
        <p14:creationId xmlns:p14="http://schemas.microsoft.com/office/powerpoint/2010/main" val="3227859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EDF4B-0125-EED1-D9D2-6A87FC586694}"/>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660D186-8E20-23AA-F995-B8C3F103D0AD}"/>
              </a:ext>
            </a:extLst>
          </p:cNvPr>
          <p:cNvGraphicFramePr>
            <a:graphicFrameLocks noGrp="1"/>
          </p:cNvGraphicFramePr>
          <p:nvPr>
            <p:ph idx="1"/>
          </p:nvPr>
        </p:nvGraphicFramePr>
        <p:xfrm>
          <a:off x="304253" y="1130663"/>
          <a:ext cx="11582400" cy="437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8A295102-7A29-AA28-DB82-5131D3A432AE}"/>
              </a:ext>
            </a:extLst>
          </p:cNvPr>
          <p:cNvSpPr>
            <a:spLocks noGrp="1"/>
          </p:cNvSpPr>
          <p:nvPr>
            <p:ph type="title"/>
          </p:nvPr>
        </p:nvSpPr>
        <p:spPr/>
        <p:txBody>
          <a:bodyPr/>
          <a:lstStyle/>
          <a:p>
            <a:r>
              <a:rPr lang="en-US"/>
              <a:t>Proposed Categorization Methodology</a:t>
            </a:r>
          </a:p>
        </p:txBody>
      </p:sp>
      <p:sp>
        <p:nvSpPr>
          <p:cNvPr id="6" name="TextBox 5">
            <a:extLst>
              <a:ext uri="{FF2B5EF4-FFF2-40B4-BE49-F238E27FC236}">
                <a16:creationId xmlns:a16="http://schemas.microsoft.com/office/drawing/2014/main" id="{654B0FB4-B631-DD93-FC78-E83E47A04BB3}"/>
              </a:ext>
            </a:extLst>
          </p:cNvPr>
          <p:cNvSpPr txBox="1"/>
          <p:nvPr/>
        </p:nvSpPr>
        <p:spPr>
          <a:xfrm>
            <a:off x="1146628" y="4700695"/>
            <a:ext cx="3381829" cy="1631216"/>
          </a:xfrm>
          <a:prstGeom prst="rect">
            <a:avLst/>
          </a:prstGeom>
          <a:noFill/>
        </p:spPr>
        <p:txBody>
          <a:bodyPr wrap="square" rtlCol="0">
            <a:spAutoFit/>
          </a:bodyPr>
          <a:lstStyle/>
          <a:p>
            <a:pPr>
              <a:spcAft>
                <a:spcPts val="1200"/>
              </a:spcAft>
            </a:pPr>
            <a:r>
              <a:rPr lang="en-US" b="1">
                <a:solidFill>
                  <a:schemeClr val="tx2"/>
                </a:solidFill>
              </a:rPr>
              <a:t>Category A Revenues and Expenses</a:t>
            </a:r>
          </a:p>
          <a:p>
            <a:r>
              <a:rPr lang="en-US">
                <a:solidFill>
                  <a:schemeClr val="tx2"/>
                </a:solidFill>
              </a:rPr>
              <a:t>Each party has substantive rights and obligations that are interrelated.</a:t>
            </a:r>
          </a:p>
        </p:txBody>
      </p:sp>
      <p:sp>
        <p:nvSpPr>
          <p:cNvPr id="7" name="TextBox 6">
            <a:extLst>
              <a:ext uri="{FF2B5EF4-FFF2-40B4-BE49-F238E27FC236}">
                <a16:creationId xmlns:a16="http://schemas.microsoft.com/office/drawing/2014/main" id="{1586855E-D032-DA71-549B-E27A6C3062AE}"/>
              </a:ext>
            </a:extLst>
          </p:cNvPr>
          <p:cNvSpPr txBox="1"/>
          <p:nvPr/>
        </p:nvSpPr>
        <p:spPr>
          <a:xfrm>
            <a:off x="4789714" y="4700695"/>
            <a:ext cx="3606801" cy="1631216"/>
          </a:xfrm>
          <a:prstGeom prst="rect">
            <a:avLst/>
          </a:prstGeom>
          <a:noFill/>
        </p:spPr>
        <p:txBody>
          <a:bodyPr wrap="square" rtlCol="0">
            <a:spAutoFit/>
          </a:bodyPr>
          <a:lstStyle/>
          <a:p>
            <a:pPr>
              <a:spcAft>
                <a:spcPts val="1200"/>
              </a:spcAft>
            </a:pPr>
            <a:r>
              <a:rPr lang="en-US" b="1">
                <a:solidFill>
                  <a:schemeClr val="tx2"/>
                </a:solidFill>
              </a:rPr>
              <a:t>Category B Revenues and Expenses</a:t>
            </a:r>
          </a:p>
          <a:p>
            <a:r>
              <a:rPr lang="en-US">
                <a:solidFill>
                  <a:schemeClr val="tx2"/>
                </a:solidFill>
              </a:rPr>
              <a:t>At least one party does not have either substantive rights of obligations, or the rights and obligations are not interrelated.</a:t>
            </a:r>
          </a:p>
        </p:txBody>
      </p:sp>
    </p:spTree>
    <p:extLst>
      <p:ext uri="{BB962C8B-B14F-4D97-AF65-F5344CB8AC3E}">
        <p14:creationId xmlns:p14="http://schemas.microsoft.com/office/powerpoint/2010/main" val="332452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F2F72-32D0-6FBF-3E8F-2FCB46364CAC}"/>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74095B0-DCB5-5830-DE08-941CCC3D556A}"/>
              </a:ext>
            </a:extLst>
          </p:cNvPr>
          <p:cNvGraphicFramePr>
            <a:graphicFrameLocks noGrp="1"/>
          </p:cNvGraphicFramePr>
          <p:nvPr>
            <p:ph idx="1"/>
          </p:nvPr>
        </p:nvGraphicFramePr>
        <p:xfrm>
          <a:off x="304253" y="1188720"/>
          <a:ext cx="11582400" cy="4849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58111E54-AC59-84C1-416F-202A14AF3BD5}"/>
              </a:ext>
            </a:extLst>
          </p:cNvPr>
          <p:cNvSpPr>
            <a:spLocks noGrp="1"/>
          </p:cNvSpPr>
          <p:nvPr>
            <p:ph type="title"/>
          </p:nvPr>
        </p:nvSpPr>
        <p:spPr/>
        <p:txBody>
          <a:bodyPr/>
          <a:lstStyle/>
          <a:p>
            <a:r>
              <a:rPr lang="en-US"/>
              <a:t>Overview of Clarifications in Category B Transactions</a:t>
            </a:r>
          </a:p>
        </p:txBody>
      </p:sp>
    </p:spTree>
    <p:extLst>
      <p:ext uri="{BB962C8B-B14F-4D97-AF65-F5344CB8AC3E}">
        <p14:creationId xmlns:p14="http://schemas.microsoft.com/office/powerpoint/2010/main" val="4050525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67175-E0EE-C576-1C03-57121D2FB9E5}"/>
            </a:ext>
          </a:extLst>
        </p:cNvPr>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36A2404C-2BC6-542D-9E72-7FBF05A15A8A}"/>
              </a:ext>
            </a:extLst>
          </p:cNvPr>
          <p:cNvCxnSpPr>
            <a:cxnSpLocks/>
            <a:endCxn id="5" idx="0"/>
          </p:cNvCxnSpPr>
          <p:nvPr/>
        </p:nvCxnSpPr>
        <p:spPr>
          <a:xfrm>
            <a:off x="1175657" y="3817257"/>
            <a:ext cx="2213429" cy="95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E5D4084-FFC0-D6E3-D5C9-AB465E44D491}"/>
              </a:ext>
            </a:extLst>
          </p:cNvPr>
          <p:cNvCxnSpPr>
            <a:cxnSpLocks/>
          </p:cNvCxnSpPr>
          <p:nvPr/>
        </p:nvCxnSpPr>
        <p:spPr>
          <a:xfrm>
            <a:off x="3744686" y="3817257"/>
            <a:ext cx="3062516" cy="95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015684C3-14FA-BE4D-BBF4-AEA11C39D378}"/>
              </a:ext>
            </a:extLst>
          </p:cNvPr>
          <p:cNvGraphicFramePr>
            <a:graphicFrameLocks noGrp="1"/>
          </p:cNvGraphicFramePr>
          <p:nvPr>
            <p:ph idx="1"/>
          </p:nvPr>
        </p:nvGraphicFramePr>
        <p:xfrm>
          <a:off x="304800" y="914671"/>
          <a:ext cx="11582400" cy="3426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0A954074-DA65-20E5-E414-91E37F4BA9B2}"/>
              </a:ext>
            </a:extLst>
          </p:cNvPr>
          <p:cNvSpPr>
            <a:spLocks noGrp="1"/>
          </p:cNvSpPr>
          <p:nvPr>
            <p:ph type="title"/>
          </p:nvPr>
        </p:nvSpPr>
        <p:spPr/>
        <p:txBody>
          <a:bodyPr/>
          <a:lstStyle/>
          <a:p>
            <a:r>
              <a:rPr lang="en-US"/>
              <a:t>Overview of the Performance Obligation Approach</a:t>
            </a:r>
          </a:p>
        </p:txBody>
      </p:sp>
      <p:sp>
        <p:nvSpPr>
          <p:cNvPr id="5" name="TextBox 4">
            <a:extLst>
              <a:ext uri="{FF2B5EF4-FFF2-40B4-BE49-F238E27FC236}">
                <a16:creationId xmlns:a16="http://schemas.microsoft.com/office/drawing/2014/main" id="{62105487-88EF-653D-3CF0-954340FF78E5}"/>
              </a:ext>
            </a:extLst>
          </p:cNvPr>
          <p:cNvSpPr txBox="1"/>
          <p:nvPr/>
        </p:nvSpPr>
        <p:spPr>
          <a:xfrm>
            <a:off x="1393372" y="4768857"/>
            <a:ext cx="3991428" cy="1785104"/>
          </a:xfrm>
          <a:prstGeom prst="rect">
            <a:avLst/>
          </a:prstGeom>
          <a:noFill/>
        </p:spPr>
        <p:txBody>
          <a:bodyPr wrap="square" rtlCol="0">
            <a:spAutoFit/>
          </a:bodyPr>
          <a:lstStyle/>
          <a:p>
            <a:pPr algn="ctr">
              <a:spcAft>
                <a:spcPts val="1200"/>
              </a:spcAft>
            </a:pPr>
            <a:r>
              <a:rPr lang="en-US" sz="2000">
                <a:solidFill>
                  <a:schemeClr val="tx2"/>
                </a:solidFill>
              </a:rPr>
              <a:t>Performance obligations are distinct goods, distinct services, or bundles of distinct goods and services identified in the transaction.</a:t>
            </a:r>
          </a:p>
          <a:p>
            <a:pPr algn="ctr"/>
            <a:r>
              <a:rPr lang="en-US" sz="2000" i="1">
                <a:solidFill>
                  <a:schemeClr val="tx2"/>
                </a:solidFill>
              </a:rPr>
              <a:t>(Recognition unit of account)</a:t>
            </a:r>
          </a:p>
        </p:txBody>
      </p:sp>
      <p:sp>
        <p:nvSpPr>
          <p:cNvPr id="6" name="TextBox 5">
            <a:extLst>
              <a:ext uri="{FF2B5EF4-FFF2-40B4-BE49-F238E27FC236}">
                <a16:creationId xmlns:a16="http://schemas.microsoft.com/office/drawing/2014/main" id="{BCFD4102-829A-7AA4-2EE3-B68606A46173}"/>
              </a:ext>
            </a:extLst>
          </p:cNvPr>
          <p:cNvSpPr txBox="1"/>
          <p:nvPr/>
        </p:nvSpPr>
        <p:spPr>
          <a:xfrm>
            <a:off x="6096000" y="4768857"/>
            <a:ext cx="3991428" cy="1785104"/>
          </a:xfrm>
          <a:prstGeom prst="rect">
            <a:avLst/>
          </a:prstGeom>
          <a:noFill/>
        </p:spPr>
        <p:txBody>
          <a:bodyPr wrap="square" rtlCol="0">
            <a:spAutoFit/>
          </a:bodyPr>
          <a:lstStyle/>
          <a:p>
            <a:pPr algn="ctr">
              <a:spcAft>
                <a:spcPts val="1200"/>
              </a:spcAft>
            </a:pPr>
            <a:r>
              <a:rPr lang="en-US" sz="2000">
                <a:solidFill>
                  <a:schemeClr val="tx2"/>
                </a:solidFill>
              </a:rPr>
              <a:t>Distinct goods, distinct services, and distinct bundles are assets that are transferred either (1) at a point in time or (2) over time.</a:t>
            </a:r>
          </a:p>
          <a:p>
            <a:pPr algn="ctr"/>
            <a:r>
              <a:rPr lang="en-US" sz="2000" i="1">
                <a:solidFill>
                  <a:schemeClr val="tx2"/>
                </a:solidFill>
              </a:rPr>
              <a:t>(Pattern of transfer of control)</a:t>
            </a:r>
          </a:p>
        </p:txBody>
      </p:sp>
    </p:spTree>
    <p:extLst>
      <p:ext uri="{BB962C8B-B14F-4D97-AF65-F5344CB8AC3E}">
        <p14:creationId xmlns:p14="http://schemas.microsoft.com/office/powerpoint/2010/main" val="350925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EA56C-FEEE-D641-0FAE-8AFA6BC479B0}"/>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FEE7B64-44AA-AF54-9AB4-E9E82F22F807}"/>
              </a:ext>
            </a:extLst>
          </p:cNvPr>
          <p:cNvGraphicFramePr>
            <a:graphicFrameLocks noGrp="1"/>
          </p:cNvGraphicFramePr>
          <p:nvPr>
            <p:ph idx="1"/>
          </p:nvPr>
        </p:nvGraphicFramePr>
        <p:xfrm>
          <a:off x="304253" y="1188720"/>
          <a:ext cx="11582400" cy="4811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1B5C8A99-E20C-C402-851A-F086F81AB24F}"/>
              </a:ext>
            </a:extLst>
          </p:cNvPr>
          <p:cNvSpPr>
            <a:spLocks noGrp="1"/>
          </p:cNvSpPr>
          <p:nvPr>
            <p:ph type="title"/>
          </p:nvPr>
        </p:nvSpPr>
        <p:spPr/>
        <p:txBody>
          <a:bodyPr/>
          <a:lstStyle/>
          <a:p>
            <a:r>
              <a:rPr lang="en-US"/>
              <a:t>Measurement Methodology Overview</a:t>
            </a:r>
          </a:p>
        </p:txBody>
      </p:sp>
      <p:sp>
        <p:nvSpPr>
          <p:cNvPr id="5" name="TextBox 4">
            <a:extLst>
              <a:ext uri="{FF2B5EF4-FFF2-40B4-BE49-F238E27FC236}">
                <a16:creationId xmlns:a16="http://schemas.microsoft.com/office/drawing/2014/main" id="{DE5C52F8-766F-DCD4-4971-4BA56E59BD5E}"/>
              </a:ext>
            </a:extLst>
          </p:cNvPr>
          <p:cNvSpPr txBox="1"/>
          <p:nvPr/>
        </p:nvSpPr>
        <p:spPr>
          <a:xfrm>
            <a:off x="431515" y="6120268"/>
            <a:ext cx="2003112" cy="307777"/>
          </a:xfrm>
          <a:prstGeom prst="rect">
            <a:avLst/>
          </a:prstGeom>
          <a:noFill/>
        </p:spPr>
        <p:txBody>
          <a:bodyPr wrap="none" rtlCol="0">
            <a:spAutoFit/>
          </a:bodyPr>
          <a:lstStyle/>
          <a:p>
            <a:r>
              <a:rPr lang="en-US" sz="1400">
                <a:solidFill>
                  <a:schemeClr val="tx2"/>
                </a:solidFill>
              </a:rPr>
              <a:t>*Unless otherwise noted</a:t>
            </a:r>
          </a:p>
        </p:txBody>
      </p:sp>
    </p:spTree>
    <p:extLst>
      <p:ext uri="{BB962C8B-B14F-4D97-AF65-F5344CB8AC3E}">
        <p14:creationId xmlns:p14="http://schemas.microsoft.com/office/powerpoint/2010/main" val="2329848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404A3-BD66-FD30-8510-D9CCC18F0D9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9590741-30DA-6662-4BA0-8E950324B1DB}"/>
              </a:ext>
            </a:extLst>
          </p:cNvPr>
          <p:cNvGraphicFramePr>
            <a:graphicFrameLocks noGrp="1"/>
          </p:cNvGraphicFramePr>
          <p:nvPr>
            <p:ph idx="1"/>
          </p:nvPr>
        </p:nvGraphicFramePr>
        <p:xfrm>
          <a:off x="304253" y="1188720"/>
          <a:ext cx="11582400" cy="5052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086CEE49-ECDA-199D-C87B-F991963A03D2}"/>
              </a:ext>
            </a:extLst>
          </p:cNvPr>
          <p:cNvSpPr>
            <a:spLocks noGrp="1"/>
          </p:cNvSpPr>
          <p:nvPr>
            <p:ph type="title"/>
          </p:nvPr>
        </p:nvSpPr>
        <p:spPr/>
        <p:txBody>
          <a:bodyPr/>
          <a:lstStyle/>
          <a:p>
            <a:r>
              <a:rPr lang="en-US"/>
              <a:t>Components of Consideration</a:t>
            </a:r>
          </a:p>
        </p:txBody>
      </p:sp>
    </p:spTree>
    <p:extLst>
      <p:ext uri="{BB962C8B-B14F-4D97-AF65-F5344CB8AC3E}">
        <p14:creationId xmlns:p14="http://schemas.microsoft.com/office/powerpoint/2010/main" val="3154336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E5993-B634-49BE-F523-7BEF4502FF33}"/>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140D267E-843D-E8F4-9970-EE6C7E27469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28" name="Rectangle: Rounded Corners 27">
            <a:extLst>
              <a:ext uri="{FF2B5EF4-FFF2-40B4-BE49-F238E27FC236}">
                <a16:creationId xmlns:a16="http://schemas.microsoft.com/office/drawing/2014/main" id="{44C84CBC-42B6-BEEA-71A7-3F376A1DF755}"/>
              </a:ext>
            </a:extLst>
          </p:cNvPr>
          <p:cNvSpPr/>
          <p:nvPr/>
        </p:nvSpPr>
        <p:spPr>
          <a:xfrm>
            <a:off x="6574974" y="622299"/>
            <a:ext cx="5297714" cy="5613401"/>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4400" b="1">
                <a:latin typeface="+mj-lt"/>
              </a:rPr>
              <a:t>Pending Measurement Topics</a:t>
            </a:r>
          </a:p>
          <a:p>
            <a:pPr marL="465138" indent="-457200">
              <a:spcAft>
                <a:spcPts val="1200"/>
              </a:spcAft>
              <a:buFont typeface="Arial" panose="020B0604020202020204" pitchFamily="34" charset="0"/>
              <a:buChar char="•"/>
            </a:pPr>
            <a:r>
              <a:rPr lang="en-US" sz="2800"/>
              <a:t>Contingent Consideration</a:t>
            </a:r>
          </a:p>
          <a:p>
            <a:pPr marL="465138" indent="-457200">
              <a:spcAft>
                <a:spcPts val="1200"/>
              </a:spcAft>
              <a:buFont typeface="Arial" panose="020B0604020202020204" pitchFamily="34" charset="0"/>
              <a:buChar char="•"/>
            </a:pPr>
            <a:r>
              <a:rPr lang="en-US" sz="2800"/>
              <a:t>Constraints in estimation</a:t>
            </a:r>
          </a:p>
          <a:p>
            <a:pPr marL="465138" indent="-457200">
              <a:spcAft>
                <a:spcPts val="1200"/>
              </a:spcAft>
              <a:buFont typeface="Arial" panose="020B0604020202020204" pitchFamily="34" charset="0"/>
              <a:buChar char="•"/>
            </a:pPr>
            <a:r>
              <a:rPr lang="en-US" sz="2800"/>
              <a:t>Nonmonetary Consideration</a:t>
            </a:r>
          </a:p>
          <a:p>
            <a:pPr marL="465138" indent="-457200">
              <a:spcAft>
                <a:spcPts val="1200"/>
              </a:spcAft>
              <a:buFont typeface="Arial" panose="020B0604020202020204" pitchFamily="34" charset="0"/>
              <a:buChar char="•"/>
            </a:pPr>
            <a:r>
              <a:rPr lang="en-US" sz="2800"/>
              <a:t>Collectability</a:t>
            </a:r>
          </a:p>
          <a:p>
            <a:pPr marL="465138" indent="-457200">
              <a:spcAft>
                <a:spcPts val="1200"/>
              </a:spcAft>
              <a:buFont typeface="Arial" panose="020B0604020202020204" pitchFamily="34" charset="0"/>
              <a:buChar char="•"/>
            </a:pPr>
            <a:r>
              <a:rPr lang="en-US" sz="2800"/>
              <a:t>Allocation of Consideration</a:t>
            </a:r>
          </a:p>
        </p:txBody>
      </p:sp>
    </p:spTree>
    <p:extLst>
      <p:ext uri="{BB962C8B-B14F-4D97-AF65-F5344CB8AC3E}">
        <p14:creationId xmlns:p14="http://schemas.microsoft.com/office/powerpoint/2010/main" val="310735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E8115-534D-C394-23F2-12DDACD5EDC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89E2B2B-2477-D0FB-A254-E936D2AFE97B}"/>
              </a:ext>
            </a:extLst>
          </p:cNvPr>
          <p:cNvGraphicFramePr>
            <a:graphicFrameLocks noGrp="1"/>
          </p:cNvGraphicFramePr>
          <p:nvPr>
            <p:ph idx="1"/>
          </p:nvPr>
        </p:nvGraphicFramePr>
        <p:xfrm>
          <a:off x="304800" y="1137920"/>
          <a:ext cx="10045700" cy="5052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C02B8845-CEFB-A0AA-EB74-BA373C5E54C4}"/>
              </a:ext>
            </a:extLst>
          </p:cNvPr>
          <p:cNvSpPr>
            <a:spLocks noGrp="1"/>
          </p:cNvSpPr>
          <p:nvPr>
            <p:ph type="title"/>
          </p:nvPr>
        </p:nvSpPr>
        <p:spPr/>
        <p:txBody>
          <a:bodyPr/>
          <a:lstStyle/>
          <a:p>
            <a:r>
              <a:rPr lang="en-US"/>
              <a:t>Next Steps</a:t>
            </a:r>
          </a:p>
        </p:txBody>
      </p:sp>
      <p:sp>
        <p:nvSpPr>
          <p:cNvPr id="5" name="TextBox 4">
            <a:extLst>
              <a:ext uri="{FF2B5EF4-FFF2-40B4-BE49-F238E27FC236}">
                <a16:creationId xmlns:a16="http://schemas.microsoft.com/office/drawing/2014/main" id="{8BBEABF7-8623-8B40-660C-88D9C64D092A}"/>
              </a:ext>
            </a:extLst>
          </p:cNvPr>
          <p:cNvSpPr txBox="1"/>
          <p:nvPr/>
        </p:nvSpPr>
        <p:spPr>
          <a:xfrm>
            <a:off x="3848100" y="457470"/>
            <a:ext cx="2971800" cy="646331"/>
          </a:xfrm>
          <a:prstGeom prst="rect">
            <a:avLst/>
          </a:prstGeom>
          <a:noFill/>
        </p:spPr>
        <p:txBody>
          <a:bodyPr wrap="square" rtlCol="0">
            <a:spAutoFit/>
          </a:bodyPr>
          <a:lstStyle/>
          <a:p>
            <a:r>
              <a:rPr lang="en-US">
                <a:solidFill>
                  <a:schemeClr val="tx2"/>
                </a:solidFill>
              </a:rPr>
              <a:t>Drafting and Board reviews: </a:t>
            </a:r>
            <a:br>
              <a:rPr lang="en-US">
                <a:solidFill>
                  <a:schemeClr val="tx2"/>
                </a:solidFill>
              </a:rPr>
            </a:br>
            <a:r>
              <a:rPr lang="en-US">
                <a:solidFill>
                  <a:schemeClr val="tx2"/>
                </a:solidFill>
              </a:rPr>
              <a:t>June 2026 – April 2027</a:t>
            </a:r>
          </a:p>
        </p:txBody>
      </p:sp>
      <p:sp>
        <p:nvSpPr>
          <p:cNvPr id="6" name="TextBox 5">
            <a:extLst>
              <a:ext uri="{FF2B5EF4-FFF2-40B4-BE49-F238E27FC236}">
                <a16:creationId xmlns:a16="http://schemas.microsoft.com/office/drawing/2014/main" id="{6686B02C-A8C9-04D7-99F7-57BF4312F3EC}"/>
              </a:ext>
            </a:extLst>
          </p:cNvPr>
          <p:cNvSpPr txBox="1"/>
          <p:nvPr/>
        </p:nvSpPr>
        <p:spPr>
          <a:xfrm>
            <a:off x="10439400" y="2146570"/>
            <a:ext cx="1346200" cy="369332"/>
          </a:xfrm>
          <a:prstGeom prst="rect">
            <a:avLst/>
          </a:prstGeom>
          <a:noFill/>
        </p:spPr>
        <p:txBody>
          <a:bodyPr wrap="square" rtlCol="0">
            <a:spAutoFit/>
          </a:bodyPr>
          <a:lstStyle/>
          <a:p>
            <a:r>
              <a:rPr lang="en-US" b="1">
                <a:solidFill>
                  <a:schemeClr val="tx2"/>
                </a:solidFill>
              </a:rPr>
              <a:t>March 2027</a:t>
            </a:r>
          </a:p>
        </p:txBody>
      </p:sp>
      <p:sp>
        <p:nvSpPr>
          <p:cNvPr id="7" name="TextBox 6">
            <a:extLst>
              <a:ext uri="{FF2B5EF4-FFF2-40B4-BE49-F238E27FC236}">
                <a16:creationId xmlns:a16="http://schemas.microsoft.com/office/drawing/2014/main" id="{D0E2B631-A3D3-CBBD-7360-64C777C19DF7}"/>
              </a:ext>
            </a:extLst>
          </p:cNvPr>
          <p:cNvSpPr txBox="1"/>
          <p:nvPr/>
        </p:nvSpPr>
        <p:spPr>
          <a:xfrm>
            <a:off x="10439400" y="3059668"/>
            <a:ext cx="1346200" cy="369332"/>
          </a:xfrm>
          <a:prstGeom prst="rect">
            <a:avLst/>
          </a:prstGeom>
          <a:noFill/>
        </p:spPr>
        <p:txBody>
          <a:bodyPr wrap="square" rtlCol="0">
            <a:spAutoFit/>
          </a:bodyPr>
          <a:lstStyle/>
          <a:p>
            <a:r>
              <a:rPr lang="en-US" b="1">
                <a:solidFill>
                  <a:schemeClr val="tx2"/>
                </a:solidFill>
              </a:rPr>
              <a:t>June 2028</a:t>
            </a:r>
          </a:p>
        </p:txBody>
      </p:sp>
      <p:sp>
        <p:nvSpPr>
          <p:cNvPr id="8" name="TextBox 7">
            <a:extLst>
              <a:ext uri="{FF2B5EF4-FFF2-40B4-BE49-F238E27FC236}">
                <a16:creationId xmlns:a16="http://schemas.microsoft.com/office/drawing/2014/main" id="{BB58A3A8-7A01-7D38-31EA-22F26DAF27F1}"/>
              </a:ext>
            </a:extLst>
          </p:cNvPr>
          <p:cNvSpPr txBox="1"/>
          <p:nvPr/>
        </p:nvSpPr>
        <p:spPr>
          <a:xfrm>
            <a:off x="520700" y="6362430"/>
            <a:ext cx="3568700" cy="338554"/>
          </a:xfrm>
          <a:prstGeom prst="rect">
            <a:avLst/>
          </a:prstGeom>
          <a:noFill/>
        </p:spPr>
        <p:txBody>
          <a:bodyPr wrap="square" rtlCol="0">
            <a:spAutoFit/>
          </a:bodyPr>
          <a:lstStyle/>
          <a:p>
            <a:r>
              <a:rPr lang="en-US" sz="1600">
                <a:solidFill>
                  <a:schemeClr val="tx2"/>
                </a:solidFill>
              </a:rPr>
              <a:t>Completion of deliberations: May 2026</a:t>
            </a:r>
          </a:p>
        </p:txBody>
      </p:sp>
    </p:spTree>
    <p:extLst>
      <p:ext uri="{BB962C8B-B14F-4D97-AF65-F5344CB8AC3E}">
        <p14:creationId xmlns:p14="http://schemas.microsoft.com/office/powerpoint/2010/main" val="3570522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AA8C7-B646-F10F-B118-17DC2C7E5D59}"/>
              </a:ext>
            </a:extLst>
          </p:cNvPr>
          <p:cNvSpPr txBox="1">
            <a:spLocks noGrp="1"/>
          </p:cNvSpPr>
          <p:nvPr>
            <p:ph type="title"/>
          </p:nvPr>
        </p:nvSpPr>
        <p:spPr>
          <a:xfrm>
            <a:off x="1981200" y="1767638"/>
            <a:ext cx="8229600" cy="3322723"/>
          </a:xfrm>
        </p:spPr>
        <p:txBody>
          <a:bodyPr anchor="ctr">
            <a:normAutofit/>
          </a:bodyPr>
          <a:lstStyle/>
          <a:p>
            <a:pPr lvl="0"/>
            <a:r>
              <a:rPr lang="en-US" dirty="0"/>
              <a:t>Going Concern/Severe Financial Stress</a:t>
            </a:r>
          </a:p>
        </p:txBody>
      </p:sp>
    </p:spTree>
    <p:extLst>
      <p:ext uri="{BB962C8B-B14F-4D97-AF65-F5344CB8AC3E}">
        <p14:creationId xmlns:p14="http://schemas.microsoft.com/office/powerpoint/2010/main" val="2740599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ontent Placeholder 32">
            <a:extLst>
              <a:ext uri="{FF2B5EF4-FFF2-40B4-BE49-F238E27FC236}">
                <a16:creationId xmlns:a16="http://schemas.microsoft.com/office/drawing/2014/main" id="{23928DF8-2A31-70D3-C91E-3375712EE198}"/>
              </a:ext>
            </a:extLst>
          </p:cNvPr>
          <p:cNvGraphicFramePr>
            <a:graphicFrameLocks noGrp="1"/>
          </p:cNvGraphicFramePr>
          <p:nvPr>
            <p:ph idx="1"/>
          </p:nvPr>
        </p:nvGraphicFramePr>
        <p:xfrm>
          <a:off x="304253" y="1406434"/>
          <a:ext cx="11582400" cy="4733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68ECD56A-4C83-8296-CF72-2FA1A96E846F}"/>
              </a:ext>
            </a:extLst>
          </p:cNvPr>
          <p:cNvSpPr txBox="1">
            <a:spLocks noGrp="1"/>
          </p:cNvSpPr>
          <p:nvPr>
            <p:ph type="title"/>
          </p:nvPr>
        </p:nvSpPr>
        <p:spPr>
          <a:xfrm>
            <a:off x="304253" y="101870"/>
            <a:ext cx="11582400" cy="1188450"/>
          </a:xfrm>
        </p:spPr>
        <p:txBody>
          <a:bodyPr>
            <a:normAutofit/>
          </a:bodyPr>
          <a:lstStyle/>
          <a:p>
            <a:pPr lvl="0"/>
            <a:r>
              <a:rPr lang="en-US" dirty="0"/>
              <a:t>Going Concern Uncertainties and Severe Financial Stress Project</a:t>
            </a:r>
          </a:p>
        </p:txBody>
      </p:sp>
    </p:spTree>
    <p:extLst>
      <p:ext uri="{BB962C8B-B14F-4D97-AF65-F5344CB8AC3E}">
        <p14:creationId xmlns:p14="http://schemas.microsoft.com/office/powerpoint/2010/main" val="1297971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92136D-36C4-9EC2-CB49-BD647A04111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B3A49ED5-424F-7EEF-3E5E-06544B76F60C}"/>
              </a:ext>
            </a:extLst>
          </p:cNvPr>
          <p:cNvSpPr txBox="1">
            <a:spLocks noGrp="1"/>
          </p:cNvSpPr>
          <p:nvPr>
            <p:ph idx="1"/>
          </p:nvPr>
        </p:nvSpPr>
        <p:spPr>
          <a:xfrm>
            <a:off x="304800" y="1020416"/>
            <a:ext cx="6255026" cy="5698435"/>
          </a:xfrm>
        </p:spPr>
        <p:txBody>
          <a:bodyPr>
            <a:normAutofit/>
          </a:bodyPr>
          <a:lstStyle/>
          <a:p>
            <a:pPr lvl="0"/>
            <a:r>
              <a:rPr lang="en-US" sz="2800" dirty="0"/>
              <a:t>Severe Financial Stress (SFS):</a:t>
            </a:r>
          </a:p>
          <a:p>
            <a:pPr lvl="1"/>
            <a:r>
              <a:rPr lang="en-US" sz="2400" dirty="0"/>
              <a:t>Condition existing as of financial statement date.</a:t>
            </a:r>
          </a:p>
          <a:p>
            <a:pPr lvl="1"/>
            <a:r>
              <a:rPr lang="en-US" sz="2400" dirty="0"/>
              <a:t>Regardless of continued existence.</a:t>
            </a:r>
          </a:p>
          <a:p>
            <a:pPr lvl="0"/>
            <a:r>
              <a:rPr lang="en-US" sz="2800" dirty="0"/>
              <a:t>Probable Dissolution (PD):</a:t>
            </a:r>
          </a:p>
          <a:p>
            <a:pPr lvl="1"/>
            <a:r>
              <a:rPr lang="en-US" sz="2400" dirty="0"/>
              <a:t>Uncertainty about future event occurring.</a:t>
            </a:r>
          </a:p>
          <a:p>
            <a:pPr lvl="1"/>
            <a:r>
              <a:rPr lang="en-US" sz="2400" dirty="0"/>
              <a:t>Regardless of financial condition.</a:t>
            </a:r>
          </a:p>
          <a:p>
            <a:pPr lvl="0"/>
            <a:r>
              <a:rPr lang="en-US" sz="2800" dirty="0"/>
              <a:t>Government could be required to make SFS disclosures, PD disclosures, or both.</a:t>
            </a:r>
          </a:p>
          <a:p>
            <a:pPr lvl="0"/>
            <a:r>
              <a:rPr lang="en-US" sz="2800" dirty="0"/>
              <a:t>Going concern uncertainty not used for greater clarity.</a:t>
            </a:r>
          </a:p>
        </p:txBody>
      </p:sp>
      <p:sp>
        <p:nvSpPr>
          <p:cNvPr id="3" name="Title 2">
            <a:extLst>
              <a:ext uri="{FF2B5EF4-FFF2-40B4-BE49-F238E27FC236}">
                <a16:creationId xmlns:a16="http://schemas.microsoft.com/office/drawing/2014/main" id="{2C522B63-720F-D6E1-1DDA-09EC432BA913}"/>
              </a:ext>
            </a:extLst>
          </p:cNvPr>
          <p:cNvSpPr txBox="1">
            <a:spLocks noGrp="1"/>
          </p:cNvSpPr>
          <p:nvPr>
            <p:ph type="title"/>
          </p:nvPr>
        </p:nvSpPr>
        <p:spPr>
          <a:xfrm>
            <a:off x="304800" y="271"/>
            <a:ext cx="11582400" cy="914400"/>
          </a:xfrm>
        </p:spPr>
        <p:txBody>
          <a:bodyPr>
            <a:normAutofit/>
          </a:bodyPr>
          <a:lstStyle/>
          <a:p>
            <a:pPr lvl="0"/>
            <a:r>
              <a:rPr lang="en-US" dirty="0"/>
              <a:t>Preliminary Views – Two Independent Ideas</a:t>
            </a:r>
          </a:p>
        </p:txBody>
      </p:sp>
    </p:spTree>
    <p:extLst>
      <p:ext uri="{BB962C8B-B14F-4D97-AF65-F5344CB8AC3E}">
        <p14:creationId xmlns:p14="http://schemas.microsoft.com/office/powerpoint/2010/main" val="298494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15B8C1-66A8-B33B-ACD6-F1272ECD9218}"/>
              </a:ext>
            </a:extLst>
          </p:cNvPr>
          <p:cNvSpPr>
            <a:spLocks noGrp="1"/>
          </p:cNvSpPr>
          <p:nvPr>
            <p:ph idx="1"/>
          </p:nvPr>
        </p:nvSpPr>
        <p:spPr>
          <a:xfrm>
            <a:off x="304800" y="1189038"/>
            <a:ext cx="11582400" cy="5182733"/>
          </a:xfrm>
        </p:spPr>
        <p:txBody>
          <a:bodyPr>
            <a:normAutofit/>
          </a:bodyPr>
          <a:lstStyle/>
          <a:p>
            <a:pPr lvl="0"/>
            <a:r>
              <a:rPr lang="en-US" dirty="0"/>
              <a:t>Disclosures required if government is experiencing financial difficulties such that it is near or at the point of insolvency:</a:t>
            </a:r>
          </a:p>
          <a:p>
            <a:pPr lvl="1"/>
            <a:r>
              <a:rPr lang="en-US" dirty="0"/>
              <a:t>Regardless of continued existence.</a:t>
            </a:r>
          </a:p>
          <a:p>
            <a:pPr lvl="1"/>
            <a:r>
              <a:rPr lang="en-US" dirty="0"/>
              <a:t>Condition as of the financial statement date.</a:t>
            </a:r>
          </a:p>
          <a:p>
            <a:pPr lvl="1"/>
            <a:r>
              <a:rPr lang="en-US" dirty="0"/>
              <a:t>Guidance to help evaluate whether government is near insolvency (proximity not time, indicators).</a:t>
            </a:r>
          </a:p>
          <a:p>
            <a:pPr lvl="0"/>
            <a:r>
              <a:rPr lang="en-US" dirty="0"/>
              <a:t>Disclosures to be made:</a:t>
            </a:r>
          </a:p>
          <a:p>
            <a:pPr lvl="1"/>
            <a:r>
              <a:rPr lang="en-US" dirty="0"/>
              <a:t>Reasons and causes for the condition.</a:t>
            </a:r>
          </a:p>
          <a:p>
            <a:pPr lvl="1"/>
            <a:r>
              <a:rPr lang="en-US" dirty="0"/>
              <a:t>Government’s evaluation of significance of those reasons and causes.</a:t>
            </a:r>
          </a:p>
          <a:p>
            <a:pPr lvl="1"/>
            <a:r>
              <a:rPr lang="en-US" dirty="0"/>
              <a:t>Actions taken in response.</a:t>
            </a:r>
          </a:p>
          <a:p>
            <a:pPr lvl="1"/>
            <a:r>
              <a:rPr lang="en-US" dirty="0"/>
              <a:t>Known effects.</a:t>
            </a:r>
          </a:p>
          <a:p>
            <a:pPr lvl="1"/>
            <a:r>
              <a:rPr lang="en-US" dirty="0"/>
              <a:t>Additional disclosures in subsequent periods if condition persists or is alleviated.</a:t>
            </a:r>
          </a:p>
        </p:txBody>
      </p:sp>
      <p:sp>
        <p:nvSpPr>
          <p:cNvPr id="3" name="Title 2">
            <a:extLst>
              <a:ext uri="{FF2B5EF4-FFF2-40B4-BE49-F238E27FC236}">
                <a16:creationId xmlns:a16="http://schemas.microsoft.com/office/drawing/2014/main" id="{09CAC820-440E-85AC-DD4F-1305686A8E7D}"/>
              </a:ext>
            </a:extLst>
          </p:cNvPr>
          <p:cNvSpPr txBox="1">
            <a:spLocks noGrp="1"/>
          </p:cNvSpPr>
          <p:nvPr>
            <p:ph type="title"/>
          </p:nvPr>
        </p:nvSpPr>
        <p:spPr>
          <a:xfrm>
            <a:off x="304800" y="271"/>
            <a:ext cx="11582400" cy="914400"/>
          </a:xfrm>
        </p:spPr>
        <p:txBody>
          <a:bodyPr vert="horz" lIns="0" tIns="45720" rIns="0" bIns="45720" rtlCol="0" anchor="b" anchorCtr="0">
            <a:normAutofit/>
          </a:bodyPr>
          <a:lstStyle/>
          <a:p>
            <a:pPr lvl="0"/>
            <a:r>
              <a:rPr lang="en-US" dirty="0"/>
              <a:t>Preliminary Views – Severe Financial Stress</a:t>
            </a:r>
          </a:p>
        </p:txBody>
      </p:sp>
    </p:spTree>
    <p:extLst>
      <p:ext uri="{BB962C8B-B14F-4D97-AF65-F5344CB8AC3E}">
        <p14:creationId xmlns:p14="http://schemas.microsoft.com/office/powerpoint/2010/main" val="1629748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410AAB4C-E2BD-F95E-04A1-E5F5D93325F5}"/>
              </a:ext>
            </a:extLst>
          </p:cNvPr>
          <p:cNvSpPr>
            <a:spLocks noGrp="1"/>
          </p:cNvSpPr>
          <p:nvPr>
            <p:ph idx="1"/>
          </p:nvPr>
        </p:nvSpPr>
        <p:spPr>
          <a:xfrm>
            <a:off x="304800" y="1320799"/>
            <a:ext cx="7707086" cy="5355772"/>
          </a:xfrm>
        </p:spPr>
        <p:txBody>
          <a:bodyPr>
            <a:normAutofit/>
          </a:bodyPr>
          <a:lstStyle/>
          <a:p>
            <a:pPr lvl="0">
              <a:spcAft>
                <a:spcPts val="600"/>
              </a:spcAft>
            </a:pPr>
            <a:r>
              <a:rPr lang="en-US" dirty="0"/>
              <a:t>Disclosures required if probable that government will cease to exist as legally separate entity within 12 months from the date FS available to be issued:</a:t>
            </a:r>
          </a:p>
          <a:p>
            <a:pPr lvl="1">
              <a:spcAft>
                <a:spcPts val="600"/>
              </a:spcAft>
            </a:pPr>
            <a:r>
              <a:rPr lang="en-US" dirty="0"/>
              <a:t>Regardless of financial condition.</a:t>
            </a:r>
          </a:p>
          <a:p>
            <a:pPr lvl="1">
              <a:spcAft>
                <a:spcPts val="600"/>
              </a:spcAft>
            </a:pPr>
            <a:r>
              <a:rPr lang="en-US" dirty="0"/>
              <a:t>Could be merger, acquisition, or dissolution without replacement.</a:t>
            </a:r>
          </a:p>
          <a:p>
            <a:pPr lvl="0">
              <a:spcAft>
                <a:spcPts val="600"/>
              </a:spcAft>
            </a:pPr>
            <a:r>
              <a:rPr lang="en-US" dirty="0"/>
              <a:t>Disclosures to be made:</a:t>
            </a:r>
          </a:p>
          <a:p>
            <a:pPr lvl="1">
              <a:spcAft>
                <a:spcPts val="600"/>
              </a:spcAft>
            </a:pPr>
            <a:r>
              <a:rPr lang="en-US" dirty="0"/>
              <a:t>Statement that there is PD.</a:t>
            </a:r>
          </a:p>
          <a:p>
            <a:pPr lvl="1">
              <a:spcAft>
                <a:spcPts val="600"/>
              </a:spcAft>
            </a:pPr>
            <a:r>
              <a:rPr lang="en-US" dirty="0"/>
              <a:t>Reasons and causes for PD.</a:t>
            </a:r>
          </a:p>
          <a:p>
            <a:pPr lvl="1">
              <a:spcAft>
                <a:spcPts val="600"/>
              </a:spcAft>
            </a:pPr>
            <a:r>
              <a:rPr lang="en-US" dirty="0"/>
              <a:t>Government’s evaluation of significance of those reasons and causes.</a:t>
            </a:r>
          </a:p>
          <a:p>
            <a:pPr lvl="1">
              <a:spcAft>
                <a:spcPts val="600"/>
              </a:spcAft>
            </a:pPr>
            <a:r>
              <a:rPr lang="en-US" dirty="0"/>
              <a:t>Actions taken in response.</a:t>
            </a:r>
          </a:p>
          <a:p>
            <a:pPr lvl="1">
              <a:spcAft>
                <a:spcPts val="600"/>
              </a:spcAft>
            </a:pPr>
            <a:r>
              <a:rPr lang="en-US" dirty="0"/>
              <a:t>Recoverability or classification of assets and liabilities.</a:t>
            </a:r>
          </a:p>
          <a:p>
            <a:pPr lvl="1">
              <a:spcAft>
                <a:spcPts val="600"/>
              </a:spcAft>
            </a:pPr>
            <a:r>
              <a:rPr lang="en-US" dirty="0"/>
              <a:t>Additional disclosures in subsequent periods if PD persists or no longer present.</a:t>
            </a:r>
          </a:p>
        </p:txBody>
      </p:sp>
      <p:sp>
        <p:nvSpPr>
          <p:cNvPr id="3" name="Title 2">
            <a:extLst>
              <a:ext uri="{FF2B5EF4-FFF2-40B4-BE49-F238E27FC236}">
                <a16:creationId xmlns:a16="http://schemas.microsoft.com/office/drawing/2014/main" id="{9E47E6E0-C8F0-11A7-8AC2-0CA234CFA843}"/>
              </a:ext>
            </a:extLst>
          </p:cNvPr>
          <p:cNvSpPr txBox="1">
            <a:spLocks noGrp="1"/>
          </p:cNvSpPr>
          <p:nvPr>
            <p:ph type="title"/>
          </p:nvPr>
        </p:nvSpPr>
        <p:spPr>
          <a:xfrm>
            <a:off x="304800" y="14514"/>
            <a:ext cx="7895771" cy="1233714"/>
          </a:xfrm>
        </p:spPr>
        <p:txBody>
          <a:bodyPr vert="horz" lIns="0" tIns="45720" rIns="0" bIns="45720" rtlCol="0" anchor="b" anchorCtr="0">
            <a:normAutofit/>
          </a:bodyPr>
          <a:lstStyle/>
          <a:p>
            <a:pPr lvl="0"/>
            <a:r>
              <a:rPr lang="en-US" dirty="0"/>
              <a:t>Preliminary Views – Probable Dissolution</a:t>
            </a:r>
          </a:p>
        </p:txBody>
      </p:sp>
      <p:pic>
        <p:nvPicPr>
          <p:cNvPr id="23" name="Picture 22" descr="White calendar with a blue pen on top">
            <a:extLst>
              <a:ext uri="{FF2B5EF4-FFF2-40B4-BE49-F238E27FC236}">
                <a16:creationId xmlns:a16="http://schemas.microsoft.com/office/drawing/2014/main" id="{3D4246CA-8D9A-2FB6-3553-0B784532901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200571" y="0"/>
            <a:ext cx="3991429" cy="6858000"/>
          </a:xfrm>
          <a:prstGeom prst="rect">
            <a:avLst/>
          </a:prstGeom>
        </p:spPr>
      </p:pic>
      <p:cxnSp>
        <p:nvCxnSpPr>
          <p:cNvPr id="25" name="Straight Connector 24">
            <a:extLst>
              <a:ext uri="{FF2B5EF4-FFF2-40B4-BE49-F238E27FC236}">
                <a16:creationId xmlns:a16="http://schemas.microsoft.com/office/drawing/2014/main" id="{9ACFBD66-9673-18B8-8B06-EFB41DCEA486}"/>
              </a:ext>
            </a:extLst>
          </p:cNvPr>
          <p:cNvCxnSpPr/>
          <p:nvPr/>
        </p:nvCxnSpPr>
        <p:spPr>
          <a:xfrm>
            <a:off x="8229600" y="0"/>
            <a:ext cx="0" cy="685800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47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16">
            <a:extLst>
              <a:ext uri="{FF2B5EF4-FFF2-40B4-BE49-F238E27FC236}">
                <a16:creationId xmlns:a16="http://schemas.microsoft.com/office/drawing/2014/main" id="{7EC64594-18C3-6619-553A-9869DE96DDCA}"/>
              </a:ext>
            </a:extLst>
          </p:cNvPr>
          <p:cNvGraphicFramePr>
            <a:graphicFrameLocks noGrp="1"/>
          </p:cNvGraphicFramePr>
          <p:nvPr>
            <p:ph idx="1"/>
          </p:nvPr>
        </p:nvGraphicFramePr>
        <p:xfrm>
          <a:off x="304253" y="1188720"/>
          <a:ext cx="11582400" cy="5052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6BDF53D9-CB0F-1A16-BFE1-1A34DEFBA839}"/>
              </a:ext>
            </a:extLst>
          </p:cNvPr>
          <p:cNvSpPr txBox="1">
            <a:spLocks noGrp="1"/>
          </p:cNvSpPr>
          <p:nvPr>
            <p:ph type="title"/>
          </p:nvPr>
        </p:nvSpPr>
        <p:spPr>
          <a:xfrm>
            <a:off x="304800" y="271"/>
            <a:ext cx="11582400" cy="914400"/>
          </a:xfrm>
        </p:spPr>
        <p:txBody>
          <a:bodyPr>
            <a:normAutofit/>
          </a:bodyPr>
          <a:lstStyle/>
          <a:p>
            <a:pPr lvl="0"/>
            <a:r>
              <a:rPr lang="en-US" dirty="0"/>
              <a:t>Project Timeline</a:t>
            </a:r>
          </a:p>
        </p:txBody>
      </p:sp>
    </p:spTree>
    <p:extLst>
      <p:ext uri="{BB962C8B-B14F-4D97-AF65-F5344CB8AC3E}">
        <p14:creationId xmlns:p14="http://schemas.microsoft.com/office/powerpoint/2010/main" val="219613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367529"/>
            <a:ext cx="8534400" cy="2122941"/>
          </a:xfrm>
        </p:spPr>
        <p:txBody>
          <a:bodyPr>
            <a:normAutofit/>
          </a:bodyPr>
          <a:lstStyle/>
          <a:p>
            <a:r>
              <a:rPr lang="en-US" dirty="0"/>
              <a:t>Infrastructure Assets</a:t>
            </a:r>
          </a:p>
        </p:txBody>
      </p:sp>
      <p:sp>
        <p:nvSpPr>
          <p:cNvPr id="5" name="Slide Number Placeholder 3"/>
          <p:cNvSpPr>
            <a:spLocks noGrp="1"/>
          </p:cNvSpPr>
          <p:nvPr>
            <p:ph type="sldNum" sz="quarter" idx="4294967295"/>
          </p:nvPr>
        </p:nvSpPr>
        <p:spPr>
          <a:xfrm>
            <a:off x="10939463" y="6354763"/>
            <a:ext cx="1252537" cy="304800"/>
          </a:xfrm>
          <a:prstGeom prst="rect">
            <a:avLst/>
          </a:prstGeom>
          <a:noFill/>
        </p:spPr>
        <p:txBody>
          <a:bodyPr vert="horz" lIns="91440" tIns="45720" rIns="91440" bIns="45720" rtlCol="0" anchor="ctr"/>
          <a:lstStyle>
            <a:defPPr>
              <a:defRPr lang="en-US"/>
            </a:defPPr>
            <a:lvl1pPr algn="ctr" rtl="0" fontAlgn="auto">
              <a:spcBef>
                <a:spcPts val="0"/>
              </a:spcBef>
              <a:spcAft>
                <a:spcPts val="0"/>
              </a:spcAft>
              <a:defRPr sz="1050" b="0" kern="1200">
                <a:ln>
                  <a:noFill/>
                </a:ln>
                <a:solidFill>
                  <a:srgbClr val="5F5F5F"/>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B8C3CD40-D32D-4A66-9ED6-B023972553E0}" type="slidenum">
              <a:rPr lang="en-US" smtClean="0"/>
              <a:pPr>
                <a:defRPr/>
              </a:pPr>
              <a:t>21</a:t>
            </a:fld>
            <a:endParaRPr lang="en-US"/>
          </a:p>
        </p:txBody>
      </p:sp>
    </p:spTree>
    <p:extLst>
      <p:ext uri="{BB962C8B-B14F-4D97-AF65-F5344CB8AC3E}">
        <p14:creationId xmlns:p14="http://schemas.microsoft.com/office/powerpoint/2010/main" val="277386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B72151-4993-4C7F-AFBB-2ACB0CAD9599}"/>
              </a:ext>
            </a:extLst>
          </p:cNvPr>
          <p:cNvGraphicFramePr>
            <a:graphicFrameLocks noGrp="1"/>
          </p:cNvGraphicFramePr>
          <p:nvPr>
            <p:ph idx="1"/>
          </p:nvPr>
        </p:nvGraphicFramePr>
        <p:xfrm>
          <a:off x="304800" y="1189039"/>
          <a:ext cx="11582400" cy="4830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04800" y="271"/>
            <a:ext cx="11582400" cy="914400"/>
          </a:xfrm>
        </p:spPr>
        <p:txBody>
          <a:bodyPr>
            <a:normAutofit/>
          </a:bodyPr>
          <a:lstStyle/>
          <a:p>
            <a:r>
              <a:rPr lang="en-US" dirty="0"/>
              <a:t>Infrastructure Assets</a:t>
            </a:r>
          </a:p>
        </p:txBody>
      </p:sp>
    </p:spTree>
    <p:extLst>
      <p:ext uri="{BB962C8B-B14F-4D97-AF65-F5344CB8AC3E}">
        <p14:creationId xmlns:p14="http://schemas.microsoft.com/office/powerpoint/2010/main" val="3664609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EBADC22-5DED-A6BB-1A4F-D85EA360261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2" name="Rectangle: Rounded Corners 21">
            <a:extLst>
              <a:ext uri="{FF2B5EF4-FFF2-40B4-BE49-F238E27FC236}">
                <a16:creationId xmlns:a16="http://schemas.microsoft.com/office/drawing/2014/main" id="{9EB629F1-39E8-2300-944C-71AE632BEBB0}"/>
              </a:ext>
            </a:extLst>
          </p:cNvPr>
          <p:cNvSpPr/>
          <p:nvPr/>
        </p:nvSpPr>
        <p:spPr>
          <a:xfrm>
            <a:off x="6769444" y="352425"/>
            <a:ext cx="5105400" cy="6153150"/>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3600" b="1" dirty="0">
                <a:latin typeface="+mj-lt"/>
              </a:rPr>
              <a:t>Preliminary Views</a:t>
            </a:r>
          </a:p>
          <a:p>
            <a:pPr marL="342900" lvl="0" indent="-342900">
              <a:spcAft>
                <a:spcPts val="1200"/>
              </a:spcAft>
              <a:buFont typeface="Arial" panose="020B0604020202020204" pitchFamily="34" charset="0"/>
              <a:buChar char="•"/>
            </a:pPr>
            <a:r>
              <a:rPr lang="en-US" sz="2400" dirty="0"/>
              <a:t>Infrastructure assets should continue to be recognized and measured in financial statements using historical cost net of accumulated depreciation, except for those governments that elect to use the modified approach.</a:t>
            </a:r>
          </a:p>
          <a:p>
            <a:pPr marL="342900" lvl="0" indent="-342900">
              <a:spcAft>
                <a:spcPts val="1200"/>
              </a:spcAft>
              <a:buFont typeface="Arial" panose="020B0604020202020204" pitchFamily="34" charset="0"/>
              <a:buChar char="•"/>
            </a:pPr>
            <a:r>
              <a:rPr lang="en-US" sz="2400" dirty="0"/>
              <a:t>Requirements for use of the modified approach as described in Statement 34 generally should continue to apply.</a:t>
            </a:r>
            <a:endParaRPr lang="en-US" dirty="0"/>
          </a:p>
        </p:txBody>
      </p:sp>
    </p:spTree>
    <p:extLst>
      <p:ext uri="{BB962C8B-B14F-4D97-AF65-F5344CB8AC3E}">
        <p14:creationId xmlns:p14="http://schemas.microsoft.com/office/powerpoint/2010/main" val="3147822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2F643A1-54C6-F3B2-4B5D-26787A5889C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1" cy="6858000"/>
          </a:xfrm>
          <a:prstGeom prst="rect">
            <a:avLst/>
          </a:prstGeom>
        </p:spPr>
      </p:pic>
      <p:sp>
        <p:nvSpPr>
          <p:cNvPr id="9" name="Content Placeholder 8">
            <a:extLst>
              <a:ext uri="{FF2B5EF4-FFF2-40B4-BE49-F238E27FC236}">
                <a16:creationId xmlns:a16="http://schemas.microsoft.com/office/drawing/2014/main" id="{1127166B-9199-F21B-8E06-14791CDFCF17}"/>
              </a:ext>
            </a:extLst>
          </p:cNvPr>
          <p:cNvSpPr>
            <a:spLocks noGrp="1"/>
          </p:cNvSpPr>
          <p:nvPr>
            <p:ph idx="1"/>
          </p:nvPr>
        </p:nvSpPr>
        <p:spPr>
          <a:xfrm>
            <a:off x="304800" y="1480458"/>
            <a:ext cx="6792686" cy="5138056"/>
          </a:xfrm>
        </p:spPr>
        <p:txBody>
          <a:bodyPr>
            <a:normAutofit/>
          </a:bodyPr>
          <a:lstStyle/>
          <a:p>
            <a:pPr lvl="0"/>
            <a:r>
              <a:rPr lang="en-US" sz="3200" dirty="0"/>
              <a:t>Estimated useful lives and salvage values of infrastructure assets should be reviewed periodically and adjusted, if necessary.</a:t>
            </a:r>
          </a:p>
          <a:p>
            <a:pPr lvl="0"/>
            <a:r>
              <a:rPr lang="en-US" sz="3200" dirty="0"/>
              <a:t>Each component of an infrastructure asset with a cost that is significant in relation to the total cost of the infrastructure assets should be depreciated separately if the useful live is different.</a:t>
            </a:r>
          </a:p>
        </p:txBody>
      </p:sp>
      <p:sp>
        <p:nvSpPr>
          <p:cNvPr id="2" name="Title 1"/>
          <p:cNvSpPr>
            <a:spLocks noGrp="1"/>
          </p:cNvSpPr>
          <p:nvPr>
            <p:ph type="title"/>
          </p:nvPr>
        </p:nvSpPr>
        <p:spPr>
          <a:xfrm>
            <a:off x="304800" y="116114"/>
            <a:ext cx="7721600" cy="1248230"/>
          </a:xfrm>
        </p:spPr>
        <p:txBody>
          <a:bodyPr>
            <a:normAutofit/>
          </a:bodyPr>
          <a:lstStyle/>
          <a:p>
            <a:r>
              <a:rPr lang="en-US" dirty="0"/>
              <a:t>Preliminary Views on Measurement Using Historical Cost</a:t>
            </a:r>
          </a:p>
        </p:txBody>
      </p:sp>
    </p:spTree>
    <p:extLst>
      <p:ext uri="{BB962C8B-B14F-4D97-AF65-F5344CB8AC3E}">
        <p14:creationId xmlns:p14="http://schemas.microsoft.com/office/powerpoint/2010/main" val="2054256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F44D7BB-7EAD-4181-B5AD-3E49A35D7705}"/>
              </a:ext>
            </a:extLst>
          </p:cNvPr>
          <p:cNvGraphicFramePr>
            <a:graphicFrameLocks noGrp="1"/>
          </p:cNvGraphicFramePr>
          <p:nvPr>
            <p:ph idx="1"/>
          </p:nvPr>
        </p:nvGraphicFramePr>
        <p:xfrm>
          <a:off x="304800" y="1072922"/>
          <a:ext cx="11582400"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304800" y="271"/>
            <a:ext cx="11582400" cy="914400"/>
          </a:xfrm>
        </p:spPr>
        <p:txBody>
          <a:bodyPr>
            <a:normAutofit/>
          </a:bodyPr>
          <a:lstStyle/>
          <a:p>
            <a:r>
              <a:rPr lang="en-US" dirty="0"/>
              <a:t>Proposed Disclosures</a:t>
            </a:r>
          </a:p>
        </p:txBody>
      </p:sp>
    </p:spTree>
    <p:extLst>
      <p:ext uri="{BB962C8B-B14F-4D97-AF65-F5344CB8AC3E}">
        <p14:creationId xmlns:p14="http://schemas.microsoft.com/office/powerpoint/2010/main" val="3247517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83B4DD90-E13C-36BF-E703-92C1D801468C}"/>
              </a:ext>
            </a:extLst>
          </p:cNvPr>
          <p:cNvSpPr>
            <a:spLocks noGrp="1"/>
          </p:cNvSpPr>
          <p:nvPr>
            <p:ph idx="1"/>
          </p:nvPr>
        </p:nvSpPr>
        <p:spPr>
          <a:xfrm>
            <a:off x="5412258" y="1200356"/>
            <a:ext cx="6474941" cy="5089233"/>
          </a:xfrm>
        </p:spPr>
        <p:txBody>
          <a:bodyPr>
            <a:normAutofit/>
          </a:bodyPr>
          <a:lstStyle/>
          <a:p>
            <a:pPr lvl="0"/>
            <a:r>
              <a:rPr lang="en-US" sz="3000" dirty="0"/>
              <a:t>Description of modified approach in summary of significant accounting policies for infrastructure assets reported using the modified approach.</a:t>
            </a:r>
          </a:p>
          <a:p>
            <a:pPr lvl="0"/>
            <a:r>
              <a:rPr lang="en-US" sz="3000" dirty="0"/>
              <a:t>Infrastructure assets that were not, and were not required to be, reported with the implementation of Statement 34.</a:t>
            </a:r>
          </a:p>
          <a:p>
            <a:pPr lvl="0"/>
            <a:r>
              <a:rPr lang="en-US" sz="3000" dirty="0"/>
              <a:t>Carrying amount of impaired infrastructure assets that are idle at year-end.</a:t>
            </a:r>
          </a:p>
        </p:txBody>
      </p:sp>
      <p:sp>
        <p:nvSpPr>
          <p:cNvPr id="2" name="Title 1"/>
          <p:cNvSpPr>
            <a:spLocks noGrp="1"/>
          </p:cNvSpPr>
          <p:nvPr>
            <p:ph type="title"/>
          </p:nvPr>
        </p:nvSpPr>
        <p:spPr>
          <a:xfrm>
            <a:off x="304800" y="271"/>
            <a:ext cx="11582400" cy="914400"/>
          </a:xfrm>
        </p:spPr>
        <p:txBody>
          <a:bodyPr>
            <a:normAutofit/>
          </a:bodyPr>
          <a:lstStyle/>
          <a:p>
            <a:r>
              <a:rPr lang="en-US" dirty="0"/>
              <a:t>Proposed Removed Disclosures </a:t>
            </a:r>
          </a:p>
        </p:txBody>
      </p:sp>
      <p:pic>
        <p:nvPicPr>
          <p:cNvPr id="17" name="Picture 16">
            <a:extLst>
              <a:ext uri="{FF2B5EF4-FFF2-40B4-BE49-F238E27FC236}">
                <a16:creationId xmlns:a16="http://schemas.microsoft.com/office/drawing/2014/main" id="{278C8326-1776-901C-F560-23649C852D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16011" y="1038868"/>
            <a:ext cx="4687330" cy="5535778"/>
          </a:xfrm>
          <a:prstGeom prst="rect">
            <a:avLst/>
          </a:prstGeom>
        </p:spPr>
      </p:pic>
    </p:spTree>
    <p:extLst>
      <p:ext uri="{BB962C8B-B14F-4D97-AF65-F5344CB8AC3E}">
        <p14:creationId xmlns:p14="http://schemas.microsoft.com/office/powerpoint/2010/main" val="2482679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1"/>
            <a:ext cx="11582400" cy="914400"/>
          </a:xfrm>
        </p:spPr>
        <p:txBody>
          <a:bodyPr>
            <a:normAutofit/>
          </a:bodyPr>
          <a:lstStyle/>
          <a:p>
            <a:r>
              <a:rPr lang="en-US" dirty="0"/>
              <a:t>Project Timeline</a:t>
            </a:r>
          </a:p>
        </p:txBody>
      </p:sp>
      <p:sp>
        <p:nvSpPr>
          <p:cNvPr id="12" name="TextBox 11">
            <a:extLst>
              <a:ext uri="{FF2B5EF4-FFF2-40B4-BE49-F238E27FC236}">
                <a16:creationId xmlns:a16="http://schemas.microsoft.com/office/drawing/2014/main" id="{DE9C6E52-7567-83DE-1C00-E7B64B753657}"/>
              </a:ext>
            </a:extLst>
          </p:cNvPr>
          <p:cNvSpPr txBox="1"/>
          <p:nvPr/>
        </p:nvSpPr>
        <p:spPr>
          <a:xfrm>
            <a:off x="-3049029" y="5668962"/>
            <a:ext cx="6098058" cy="369332"/>
          </a:xfrm>
          <a:prstGeom prst="rect">
            <a:avLst/>
          </a:prstGeom>
          <a:noFill/>
        </p:spPr>
        <p:txBody>
          <a:bodyPr wrap="square">
            <a:spAutoFit/>
          </a:bodyPr>
          <a:lstStyle/>
          <a:p>
            <a:endParaRPr lang="en-US" sz="1800" dirty="0"/>
          </a:p>
        </p:txBody>
      </p:sp>
      <p:graphicFrame>
        <p:nvGraphicFramePr>
          <p:cNvPr id="15" name="Content Placeholder 14">
            <a:extLst>
              <a:ext uri="{FF2B5EF4-FFF2-40B4-BE49-F238E27FC236}">
                <a16:creationId xmlns:a16="http://schemas.microsoft.com/office/drawing/2014/main" id="{E2A37D64-37FD-510D-F57A-2AA8EE7466DE}"/>
              </a:ext>
            </a:extLst>
          </p:cNvPr>
          <p:cNvGraphicFramePr>
            <a:graphicFrameLocks noGrp="1"/>
          </p:cNvGraphicFramePr>
          <p:nvPr>
            <p:ph idx="1"/>
            <p:extLst>
              <p:ext uri="{D42A27DB-BD31-4B8C-83A1-F6EECF244321}">
                <p14:modId xmlns:p14="http://schemas.microsoft.com/office/powerpoint/2010/main" val="476799030"/>
              </p:ext>
            </p:extLst>
          </p:nvPr>
        </p:nvGraphicFramePr>
        <p:xfrm>
          <a:off x="304800" y="1089866"/>
          <a:ext cx="11582400" cy="5052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895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0" y="1934455"/>
            <a:ext cx="8534400" cy="2989090"/>
          </a:xfrm>
        </p:spPr>
        <p:txBody>
          <a:bodyPr anchor="t">
            <a:normAutofit/>
          </a:bodyPr>
          <a:lstStyle/>
          <a:p>
            <a:r>
              <a:rPr lang="en-US" sz="6600" dirty="0"/>
              <a:t>Pre-Agenda Research and Technology Project</a:t>
            </a:r>
          </a:p>
        </p:txBody>
      </p:sp>
      <p:pic>
        <p:nvPicPr>
          <p:cNvPr id="5" name="Picture 4">
            <a:extLst>
              <a:ext uri="{FF2B5EF4-FFF2-40B4-BE49-F238E27FC236}">
                <a16:creationId xmlns:a16="http://schemas.microsoft.com/office/drawing/2014/main" id="{58F9F46E-351D-1BF5-FEEC-98A755301AE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1611409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DF58B-1A63-88D6-8FBE-166E0FFB77C3}"/>
              </a:ext>
            </a:extLst>
          </p:cNvPr>
          <p:cNvSpPr>
            <a:spLocks noGrp="1"/>
          </p:cNvSpPr>
          <p:nvPr>
            <p:ph type="title"/>
          </p:nvPr>
        </p:nvSpPr>
        <p:spPr>
          <a:xfrm>
            <a:off x="1828800" y="2323692"/>
            <a:ext cx="8534400" cy="2210615"/>
          </a:xfrm>
        </p:spPr>
        <p:txBody>
          <a:bodyPr anchor="t">
            <a:normAutofit/>
          </a:bodyPr>
          <a:lstStyle/>
          <a:p>
            <a:r>
              <a:rPr lang="en-US" dirty="0"/>
              <a:t>Pre-Agenda Research</a:t>
            </a:r>
          </a:p>
        </p:txBody>
      </p:sp>
      <p:pic>
        <p:nvPicPr>
          <p:cNvPr id="6" name="Picture 5">
            <a:extLst>
              <a:ext uri="{FF2B5EF4-FFF2-40B4-BE49-F238E27FC236}">
                <a16:creationId xmlns:a16="http://schemas.microsoft.com/office/drawing/2014/main" id="{1B7DF6A8-95BD-AF03-4224-C420AACA62B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417130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EA0A-AB03-7C85-9522-378E9FDEB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24F22-A40F-1C57-C288-2189E37C607F}"/>
              </a:ext>
            </a:extLst>
          </p:cNvPr>
          <p:cNvSpPr>
            <a:spLocks noGrp="1"/>
          </p:cNvSpPr>
          <p:nvPr>
            <p:ph type="title"/>
          </p:nvPr>
        </p:nvSpPr>
        <p:spPr>
          <a:xfrm>
            <a:off x="1981200" y="2200125"/>
            <a:ext cx="8229600" cy="2457750"/>
          </a:xfrm>
        </p:spPr>
        <p:txBody>
          <a:bodyPr anchor="ctr">
            <a:normAutofit/>
          </a:bodyPr>
          <a:lstStyle/>
          <a:p>
            <a:r>
              <a:rPr lang="en-US" dirty="0"/>
              <a:t>Cybersecurity Risk Disclosures</a:t>
            </a:r>
          </a:p>
        </p:txBody>
      </p:sp>
      <p:pic>
        <p:nvPicPr>
          <p:cNvPr id="7" name="Picture 6">
            <a:extLst>
              <a:ext uri="{FF2B5EF4-FFF2-40B4-BE49-F238E27FC236}">
                <a16:creationId xmlns:a16="http://schemas.microsoft.com/office/drawing/2014/main" id="{1EC7AA56-EE2C-F1B2-D8CC-6AA6F5B7E38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2222356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B72151-4993-4C7F-AFBB-2ACB0CAD9599}"/>
              </a:ext>
            </a:extLst>
          </p:cNvPr>
          <p:cNvGraphicFramePr>
            <a:graphicFrameLocks noGrp="1"/>
          </p:cNvGraphicFramePr>
          <p:nvPr>
            <p:ph idx="1"/>
          </p:nvPr>
        </p:nvGraphicFramePr>
        <p:xfrm>
          <a:off x="304800" y="1151968"/>
          <a:ext cx="11582400" cy="48410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04800" y="271"/>
            <a:ext cx="11582400" cy="914400"/>
          </a:xfrm>
        </p:spPr>
        <p:txBody>
          <a:bodyPr>
            <a:noAutofit/>
          </a:bodyPr>
          <a:lstStyle/>
          <a:p>
            <a:r>
              <a:rPr lang="en-US" dirty="0"/>
              <a:t>Cybersecurity Risk Disclosures</a:t>
            </a:r>
          </a:p>
        </p:txBody>
      </p:sp>
    </p:spTree>
    <p:extLst>
      <p:ext uri="{BB962C8B-B14F-4D97-AF65-F5344CB8AC3E}">
        <p14:creationId xmlns:p14="http://schemas.microsoft.com/office/powerpoint/2010/main" val="3676646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551E91B-14D3-8B21-18FE-4F63E371C10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5" name="Rectangle: Rounded Corners 14">
            <a:extLst>
              <a:ext uri="{FF2B5EF4-FFF2-40B4-BE49-F238E27FC236}">
                <a16:creationId xmlns:a16="http://schemas.microsoft.com/office/drawing/2014/main" id="{9777210B-DC02-C40C-B4D4-8270DD814E1A}"/>
              </a:ext>
            </a:extLst>
          </p:cNvPr>
          <p:cNvSpPr/>
          <p:nvPr/>
        </p:nvSpPr>
        <p:spPr>
          <a:xfrm>
            <a:off x="391884" y="397328"/>
            <a:ext cx="5849257" cy="6063343"/>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4000" b="1" dirty="0">
                <a:latin typeface="+mj-lt"/>
              </a:rPr>
              <a:t>Research Objectives</a:t>
            </a:r>
          </a:p>
          <a:p>
            <a:pPr marL="342900" indent="-342900">
              <a:spcAft>
                <a:spcPts val="1200"/>
              </a:spcAft>
              <a:buFont typeface="Arial" panose="020B0604020202020204" pitchFamily="34" charset="0"/>
              <a:buChar char="•"/>
            </a:pPr>
            <a:r>
              <a:rPr lang="en-US" sz="2800" dirty="0"/>
              <a:t>To determine:</a:t>
            </a:r>
          </a:p>
          <a:p>
            <a:pPr marL="742950" lvl="1" indent="-285750">
              <a:spcAft>
                <a:spcPts val="1200"/>
              </a:spcAft>
              <a:buFont typeface="Arial" panose="020B0604020202020204" pitchFamily="34" charset="0"/>
              <a:buChar char="•"/>
            </a:pPr>
            <a:r>
              <a:rPr lang="en-US" sz="2400" dirty="0"/>
              <a:t>The types of cybersecurity risks faced by state and local governments.</a:t>
            </a:r>
          </a:p>
          <a:p>
            <a:pPr marL="742950" lvl="1" indent="-285750">
              <a:spcAft>
                <a:spcPts val="1200"/>
              </a:spcAft>
              <a:buFont typeface="Arial" panose="020B0604020202020204" pitchFamily="34" charset="0"/>
              <a:buChar char="•"/>
            </a:pPr>
            <a:r>
              <a:rPr lang="en-US" sz="2400" dirty="0"/>
              <a:t>Whether and how cybersecurity risks are currently disclosed in the financial statements.</a:t>
            </a:r>
          </a:p>
          <a:p>
            <a:pPr marL="742950" lvl="1" indent="-285750">
              <a:spcAft>
                <a:spcPts val="1200"/>
              </a:spcAft>
              <a:buFont typeface="Arial" panose="020B0604020202020204" pitchFamily="34" charset="0"/>
              <a:buChar char="•"/>
            </a:pPr>
            <a:r>
              <a:rPr lang="en-US" sz="2400" dirty="0"/>
              <a:t>Whether financial reporting guidance has the potential to address user needs for this information.</a:t>
            </a:r>
            <a:endParaRPr lang="en-US" dirty="0"/>
          </a:p>
        </p:txBody>
      </p:sp>
    </p:spTree>
    <p:extLst>
      <p:ext uri="{BB962C8B-B14F-4D97-AF65-F5344CB8AC3E}">
        <p14:creationId xmlns:p14="http://schemas.microsoft.com/office/powerpoint/2010/main" val="1789204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757BE24-F375-68FD-54CD-2257F5E1AAE0}"/>
              </a:ext>
            </a:extLst>
          </p:cNvPr>
          <p:cNvSpPr>
            <a:spLocks noGrp="1"/>
          </p:cNvSpPr>
          <p:nvPr>
            <p:ph type="title"/>
          </p:nvPr>
        </p:nvSpPr>
        <p:spPr/>
        <p:txBody>
          <a:bodyPr>
            <a:normAutofit/>
          </a:bodyPr>
          <a:lstStyle/>
          <a:p>
            <a:r>
              <a:rPr lang="en-US" dirty="0"/>
              <a:t>GAAP Structure</a:t>
            </a:r>
          </a:p>
        </p:txBody>
      </p:sp>
      <p:pic>
        <p:nvPicPr>
          <p:cNvPr id="10" name="Picture 9">
            <a:extLst>
              <a:ext uri="{FF2B5EF4-FFF2-40B4-BE49-F238E27FC236}">
                <a16:creationId xmlns:a16="http://schemas.microsoft.com/office/drawing/2014/main" id="{259CE88E-1B01-7B73-4158-7E6AD723B64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2367876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B72151-4993-4C7F-AFBB-2ACB0CAD9599}"/>
              </a:ext>
            </a:extLst>
          </p:cNvPr>
          <p:cNvGraphicFramePr>
            <a:graphicFrameLocks noGrp="1"/>
          </p:cNvGraphicFramePr>
          <p:nvPr>
            <p:ph idx="1"/>
          </p:nvPr>
        </p:nvGraphicFramePr>
        <p:xfrm>
          <a:off x="304800" y="1189038"/>
          <a:ext cx="11582400" cy="4877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04800" y="271"/>
            <a:ext cx="11582400" cy="914400"/>
          </a:xfrm>
        </p:spPr>
        <p:txBody>
          <a:bodyPr>
            <a:normAutofit/>
          </a:bodyPr>
          <a:lstStyle/>
          <a:p>
            <a:r>
              <a:rPr lang="en-US" dirty="0"/>
              <a:t>GAAP Structure</a:t>
            </a:r>
          </a:p>
        </p:txBody>
      </p:sp>
    </p:spTree>
    <p:extLst>
      <p:ext uri="{BB962C8B-B14F-4D97-AF65-F5344CB8AC3E}">
        <p14:creationId xmlns:p14="http://schemas.microsoft.com/office/powerpoint/2010/main" val="602199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9E6EE2F2-BBF3-3D7F-2CEA-AA040A6D6E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Slide Number Placeholder 3" hidden="1">
            <a:extLst>
              <a:ext uri="{FF2B5EF4-FFF2-40B4-BE49-F238E27FC236}">
                <a16:creationId xmlns:a16="http://schemas.microsoft.com/office/drawing/2014/main" id="{53E088E3-B2EC-4734-8937-1BB0AD9BF6DF}"/>
              </a:ext>
            </a:extLst>
          </p:cNvPr>
          <p:cNvSpPr>
            <a:spLocks noGrp="1"/>
          </p:cNvSpPr>
          <p:nvPr>
            <p:ph type="sldNum" sz="quarter" idx="4294967295"/>
          </p:nvPr>
        </p:nvSpPr>
        <p:spPr>
          <a:xfrm>
            <a:off x="10939463" y="6354763"/>
            <a:ext cx="1252537" cy="304800"/>
          </a:xfrm>
          <a:prstGeom prst="rect">
            <a:avLst/>
          </a:prstGeom>
        </p:spPr>
        <p:txBody>
          <a:bodyPr/>
          <a:lstStyle/>
          <a:p>
            <a:pPr>
              <a:spcAft>
                <a:spcPts val="600"/>
              </a:spcAft>
              <a:defRPr/>
            </a:pPr>
            <a:fld id="{B8C3CD40-D32D-4A66-9ED6-B023972553E0}" type="slidenum">
              <a:rPr lang="en-US" smtClean="0"/>
              <a:pPr>
                <a:spcAft>
                  <a:spcPts val="600"/>
                </a:spcAft>
                <a:defRPr/>
              </a:pPr>
              <a:t>35</a:t>
            </a:fld>
            <a:endParaRPr lang="en-US"/>
          </a:p>
        </p:txBody>
      </p:sp>
      <p:sp>
        <p:nvSpPr>
          <p:cNvPr id="28" name="Rectangle: Rounded Corners 27">
            <a:extLst>
              <a:ext uri="{FF2B5EF4-FFF2-40B4-BE49-F238E27FC236}">
                <a16:creationId xmlns:a16="http://schemas.microsoft.com/office/drawing/2014/main" id="{41866D90-7403-541C-6CA8-AC8B0DD2D3F8}"/>
              </a:ext>
            </a:extLst>
          </p:cNvPr>
          <p:cNvSpPr/>
          <p:nvPr/>
        </p:nvSpPr>
        <p:spPr>
          <a:xfrm>
            <a:off x="4949371" y="451757"/>
            <a:ext cx="6828973" cy="5954486"/>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4800" b="1" dirty="0">
                <a:solidFill>
                  <a:schemeClr val="bg1"/>
                </a:solidFill>
                <a:latin typeface="+mj-lt"/>
              </a:rPr>
              <a:t>Research Objectives</a:t>
            </a:r>
          </a:p>
          <a:p>
            <a:pPr>
              <a:spcAft>
                <a:spcPts val="1200"/>
              </a:spcAft>
            </a:pPr>
            <a:r>
              <a:rPr lang="en-US" sz="3200" b="1" dirty="0">
                <a:solidFill>
                  <a:schemeClr val="bg1"/>
                </a:solidFill>
              </a:rPr>
              <a:t>Phase 1:</a:t>
            </a:r>
          </a:p>
          <a:p>
            <a:pPr marL="914400" lvl="1" indent="-457200">
              <a:spcAft>
                <a:spcPts val="1200"/>
              </a:spcAft>
              <a:buFont typeface="Arial" panose="020B0604020202020204" pitchFamily="34" charset="0"/>
              <a:buChar char="•"/>
            </a:pPr>
            <a:r>
              <a:rPr lang="en-US" sz="2800" dirty="0">
                <a:solidFill>
                  <a:schemeClr val="bg1"/>
                </a:solidFill>
              </a:rPr>
              <a:t>Evaluate the effectiveness of the GASB’s current dual-authority approach to communicating GAAP.</a:t>
            </a:r>
          </a:p>
          <a:p>
            <a:pPr>
              <a:spcAft>
                <a:spcPts val="1200"/>
              </a:spcAft>
            </a:pPr>
            <a:r>
              <a:rPr lang="en-US" sz="3200" b="1" dirty="0">
                <a:solidFill>
                  <a:schemeClr val="bg1"/>
                </a:solidFill>
              </a:rPr>
              <a:t>Phase 2:</a:t>
            </a:r>
          </a:p>
          <a:p>
            <a:pPr marL="914400" lvl="1" indent="-457200">
              <a:spcAft>
                <a:spcPts val="1200"/>
              </a:spcAft>
              <a:buFont typeface="Arial" panose="020B0604020202020204" pitchFamily="34" charset="0"/>
              <a:buChar char="•"/>
            </a:pPr>
            <a:r>
              <a:rPr lang="en-US" sz="2800" dirty="0">
                <a:solidFill>
                  <a:schemeClr val="bg1"/>
                </a:solidFill>
              </a:rPr>
              <a:t>Explore a single authority structure, including whether and how it could be operationalized.</a:t>
            </a:r>
            <a:endParaRPr lang="en-US" dirty="0">
              <a:solidFill>
                <a:schemeClr val="bg1"/>
              </a:solidFill>
            </a:endParaRPr>
          </a:p>
        </p:txBody>
      </p:sp>
    </p:spTree>
    <p:extLst>
      <p:ext uri="{BB962C8B-B14F-4D97-AF65-F5344CB8AC3E}">
        <p14:creationId xmlns:p14="http://schemas.microsoft.com/office/powerpoint/2010/main" val="398353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885" y="1728901"/>
            <a:ext cx="9122229" cy="3400198"/>
          </a:xfrm>
        </p:spPr>
        <p:txBody>
          <a:bodyPr anchor="ctr">
            <a:noAutofit/>
          </a:bodyPr>
          <a:lstStyle/>
          <a:p>
            <a:r>
              <a:rPr lang="en-US" dirty="0"/>
              <a:t>Revenue and Expense Recognition Note Disclosures</a:t>
            </a:r>
          </a:p>
        </p:txBody>
      </p:sp>
      <p:sp>
        <p:nvSpPr>
          <p:cNvPr id="5" name="Slide Number Placeholder 3" hidden="1"/>
          <p:cNvSpPr>
            <a:spLocks noGrp="1"/>
          </p:cNvSpPr>
          <p:nvPr>
            <p:ph type="sldNum" sz="quarter" idx="4294967295"/>
          </p:nvPr>
        </p:nvSpPr>
        <p:spPr>
          <a:xfrm>
            <a:off x="10939463" y="6354763"/>
            <a:ext cx="1252537" cy="304800"/>
          </a:xfrm>
          <a:prstGeom prst="rect">
            <a:avLst/>
          </a:prstGeom>
          <a:noFill/>
        </p:spPr>
        <p:txBody>
          <a:bodyPr vert="horz" lIns="91440" tIns="45720" rIns="91440" bIns="45720" rtlCol="0" anchor="ctr"/>
          <a:lstStyle>
            <a:defPPr>
              <a:defRPr lang="en-US"/>
            </a:defPPr>
            <a:lvl1pPr algn="ctr" rtl="0" fontAlgn="auto">
              <a:spcBef>
                <a:spcPts val="0"/>
              </a:spcBef>
              <a:spcAft>
                <a:spcPts val="0"/>
              </a:spcAft>
              <a:defRPr sz="1050" b="0" kern="1200">
                <a:ln>
                  <a:noFill/>
                </a:ln>
                <a:solidFill>
                  <a:srgbClr val="5F5F5F"/>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spcAft>
                <a:spcPts val="600"/>
              </a:spcAft>
              <a:defRPr/>
            </a:pPr>
            <a:fld id="{B8C3CD40-D32D-4A66-9ED6-B023972553E0}" type="slidenum">
              <a:rPr lang="en-US" smtClean="0"/>
              <a:pPr>
                <a:spcAft>
                  <a:spcPts val="600"/>
                </a:spcAft>
                <a:defRPr/>
              </a:pPr>
              <a:t>36</a:t>
            </a:fld>
            <a:endParaRPr lang="en-US"/>
          </a:p>
        </p:txBody>
      </p:sp>
      <p:pic>
        <p:nvPicPr>
          <p:cNvPr id="6" name="Picture 5">
            <a:extLst>
              <a:ext uri="{FF2B5EF4-FFF2-40B4-BE49-F238E27FC236}">
                <a16:creationId xmlns:a16="http://schemas.microsoft.com/office/drawing/2014/main" id="{6439A8C2-5B1A-3395-832D-71546B40F30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4254309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B72151-4993-4C7F-AFBB-2ACB0CAD9599}"/>
              </a:ext>
            </a:extLst>
          </p:cNvPr>
          <p:cNvGraphicFramePr>
            <a:graphicFrameLocks noGrp="1"/>
          </p:cNvGraphicFramePr>
          <p:nvPr>
            <p:ph idx="1"/>
          </p:nvPr>
        </p:nvGraphicFramePr>
        <p:xfrm>
          <a:off x="304800" y="1189038"/>
          <a:ext cx="11582400" cy="4834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04800" y="271"/>
            <a:ext cx="11582400" cy="914400"/>
          </a:xfrm>
        </p:spPr>
        <p:txBody>
          <a:bodyPr>
            <a:normAutofit/>
          </a:bodyPr>
          <a:lstStyle/>
          <a:p>
            <a:r>
              <a:rPr lang="en-US" dirty="0"/>
              <a:t>Revenue and Expense Recognition – Note Disclosures</a:t>
            </a:r>
          </a:p>
        </p:txBody>
      </p:sp>
    </p:spTree>
    <p:extLst>
      <p:ext uri="{BB962C8B-B14F-4D97-AF65-F5344CB8AC3E}">
        <p14:creationId xmlns:p14="http://schemas.microsoft.com/office/powerpoint/2010/main" val="3215861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0EC5F2CC-7D85-986F-FBD2-E135E4662FF6}"/>
              </a:ext>
            </a:extLst>
          </p:cNvPr>
          <p:cNvGraphicFramePr>
            <a:graphicFrameLocks noGrp="1"/>
          </p:cNvGraphicFramePr>
          <p:nvPr>
            <p:ph idx="1"/>
          </p:nvPr>
        </p:nvGraphicFramePr>
        <p:xfrm>
          <a:off x="304800" y="1117600"/>
          <a:ext cx="11582400" cy="4992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CD6B5339-7E1F-4307-9D0E-02E26C1E34D0}"/>
              </a:ext>
            </a:extLst>
          </p:cNvPr>
          <p:cNvSpPr>
            <a:spLocks noGrp="1"/>
          </p:cNvSpPr>
          <p:nvPr>
            <p:ph type="title"/>
          </p:nvPr>
        </p:nvSpPr>
        <p:spPr>
          <a:xfrm>
            <a:off x="304800" y="271"/>
            <a:ext cx="11582400" cy="914400"/>
          </a:xfrm>
        </p:spPr>
        <p:txBody>
          <a:bodyPr anchor="b">
            <a:normAutofit/>
          </a:bodyPr>
          <a:lstStyle/>
          <a:p>
            <a:r>
              <a:rPr lang="en-US" dirty="0"/>
              <a:t>Research Activities</a:t>
            </a:r>
          </a:p>
        </p:txBody>
      </p:sp>
      <p:sp>
        <p:nvSpPr>
          <p:cNvPr id="4" name="Slide Number Placeholder 3" hidden="1">
            <a:extLst>
              <a:ext uri="{FF2B5EF4-FFF2-40B4-BE49-F238E27FC236}">
                <a16:creationId xmlns:a16="http://schemas.microsoft.com/office/drawing/2014/main" id="{53E088E3-B2EC-4734-8937-1BB0AD9BF6DF}"/>
              </a:ext>
            </a:extLst>
          </p:cNvPr>
          <p:cNvSpPr>
            <a:spLocks noGrp="1"/>
          </p:cNvSpPr>
          <p:nvPr>
            <p:ph type="sldNum" sz="quarter" idx="4294967295"/>
          </p:nvPr>
        </p:nvSpPr>
        <p:spPr>
          <a:xfrm>
            <a:off x="10939463" y="6354763"/>
            <a:ext cx="1252537" cy="304800"/>
          </a:xfrm>
          <a:prstGeom prst="rect">
            <a:avLst/>
          </a:prstGeom>
        </p:spPr>
        <p:txBody>
          <a:bodyPr/>
          <a:lstStyle/>
          <a:p>
            <a:pPr>
              <a:spcAft>
                <a:spcPts val="600"/>
              </a:spcAft>
              <a:defRPr/>
            </a:pPr>
            <a:fld id="{B8C3CD40-D32D-4A66-9ED6-B023972553E0}" type="slidenum">
              <a:rPr lang="en-US" smtClean="0"/>
              <a:pPr>
                <a:spcAft>
                  <a:spcPts val="600"/>
                </a:spcAft>
                <a:defRPr/>
              </a:pPr>
              <a:t>38</a:t>
            </a:fld>
            <a:endParaRPr lang="en-US"/>
          </a:p>
        </p:txBody>
      </p:sp>
    </p:spTree>
    <p:extLst>
      <p:ext uri="{BB962C8B-B14F-4D97-AF65-F5344CB8AC3E}">
        <p14:creationId xmlns:p14="http://schemas.microsoft.com/office/powerpoint/2010/main" val="2760928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723C-7786-0645-807A-B54824ED8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BDAD5-C76B-AB17-FBED-8EF0768D8CBD}"/>
              </a:ext>
            </a:extLst>
          </p:cNvPr>
          <p:cNvSpPr>
            <a:spLocks noGrp="1"/>
          </p:cNvSpPr>
          <p:nvPr>
            <p:ph type="title"/>
          </p:nvPr>
        </p:nvSpPr>
        <p:spPr>
          <a:xfrm>
            <a:off x="1175657" y="1474901"/>
            <a:ext cx="9840685" cy="3908198"/>
          </a:xfrm>
        </p:spPr>
        <p:txBody>
          <a:bodyPr anchor="ctr">
            <a:normAutofit/>
          </a:bodyPr>
          <a:lstStyle/>
          <a:p>
            <a:r>
              <a:rPr lang="en-US" dirty="0"/>
              <a:t>Pension &amp; OPEB Disclosures – Concepts Statement 7</a:t>
            </a:r>
          </a:p>
        </p:txBody>
      </p:sp>
      <p:sp>
        <p:nvSpPr>
          <p:cNvPr id="5" name="Slide Number Placeholder 3" hidden="1">
            <a:extLst>
              <a:ext uri="{FF2B5EF4-FFF2-40B4-BE49-F238E27FC236}">
                <a16:creationId xmlns:a16="http://schemas.microsoft.com/office/drawing/2014/main" id="{F6AEF7F2-4542-49EF-CB82-5EDC791DB9CC}"/>
              </a:ext>
            </a:extLst>
          </p:cNvPr>
          <p:cNvSpPr>
            <a:spLocks noGrp="1"/>
          </p:cNvSpPr>
          <p:nvPr>
            <p:ph type="sldNum" sz="quarter" idx="4294967295"/>
          </p:nvPr>
        </p:nvSpPr>
        <p:spPr>
          <a:xfrm>
            <a:off x="10939463" y="6354763"/>
            <a:ext cx="1252537" cy="304800"/>
          </a:xfrm>
          <a:prstGeom prst="rect">
            <a:avLst/>
          </a:prstGeom>
          <a:noFill/>
        </p:spPr>
        <p:txBody>
          <a:bodyPr vert="horz" lIns="91440" tIns="45720" rIns="91440" bIns="45720" rtlCol="0" anchor="ctr"/>
          <a:lstStyle>
            <a:defPPr>
              <a:defRPr lang="en-US"/>
            </a:defPPr>
            <a:lvl1pPr algn="ctr" rtl="0" fontAlgn="auto">
              <a:spcBef>
                <a:spcPts val="0"/>
              </a:spcBef>
              <a:spcAft>
                <a:spcPts val="0"/>
              </a:spcAft>
              <a:defRPr sz="1050" b="0" kern="1200">
                <a:ln>
                  <a:noFill/>
                </a:ln>
                <a:solidFill>
                  <a:srgbClr val="5F5F5F"/>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spcAft>
                <a:spcPts val="600"/>
              </a:spcAft>
              <a:defRPr/>
            </a:pPr>
            <a:fld id="{B8C3CD40-D32D-4A66-9ED6-B023972553E0}" type="slidenum">
              <a:rPr lang="en-US" smtClean="0"/>
              <a:pPr>
                <a:spcAft>
                  <a:spcPts val="600"/>
                </a:spcAft>
                <a:defRPr/>
              </a:pPr>
              <a:t>39</a:t>
            </a:fld>
            <a:endParaRPr lang="en-US"/>
          </a:p>
        </p:txBody>
      </p:sp>
      <p:pic>
        <p:nvPicPr>
          <p:cNvPr id="7" name="Picture 6">
            <a:extLst>
              <a:ext uri="{FF2B5EF4-FFF2-40B4-BE49-F238E27FC236}">
                <a16:creationId xmlns:a16="http://schemas.microsoft.com/office/drawing/2014/main" id="{418BB8CF-7193-BBC1-C33F-9DE6BBE1626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3957255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19215-D535-05F5-8BF3-2A02B01B2AF6}"/>
            </a:ext>
          </a:extLst>
        </p:cNvPr>
        <p:cNvGrpSpPr/>
        <p:nvPr/>
      </p:nvGrpSpPr>
      <p:grpSpPr>
        <a:xfrm>
          <a:off x="0" y="0"/>
          <a:ext cx="0" cy="0"/>
          <a:chOff x="0" y="0"/>
          <a:chExt cx="0" cy="0"/>
        </a:xfrm>
      </p:grpSpPr>
      <p:graphicFrame>
        <p:nvGraphicFramePr>
          <p:cNvPr id="19" name="Content Placeholder 18">
            <a:extLst>
              <a:ext uri="{FF2B5EF4-FFF2-40B4-BE49-F238E27FC236}">
                <a16:creationId xmlns:a16="http://schemas.microsoft.com/office/drawing/2014/main" id="{77AB1B05-1341-E606-1CFD-AD73E074D0A9}"/>
              </a:ext>
            </a:extLst>
          </p:cNvPr>
          <p:cNvGraphicFramePr>
            <a:graphicFrameLocks noGrp="1"/>
          </p:cNvGraphicFramePr>
          <p:nvPr>
            <p:ph idx="1"/>
            <p:extLst>
              <p:ext uri="{D42A27DB-BD31-4B8C-83A1-F6EECF244321}">
                <p14:modId xmlns:p14="http://schemas.microsoft.com/office/powerpoint/2010/main" val="3479969321"/>
              </p:ext>
            </p:extLst>
          </p:nvPr>
        </p:nvGraphicFramePr>
        <p:xfrm>
          <a:off x="304800" y="232228"/>
          <a:ext cx="11582400" cy="5220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hidden="1">
            <a:extLst>
              <a:ext uri="{FF2B5EF4-FFF2-40B4-BE49-F238E27FC236}">
                <a16:creationId xmlns:a16="http://schemas.microsoft.com/office/drawing/2014/main" id="{7735781C-3536-6BBC-6356-7EAA300840BD}"/>
              </a:ext>
            </a:extLst>
          </p:cNvPr>
          <p:cNvSpPr>
            <a:spLocks noGrp="1"/>
          </p:cNvSpPr>
          <p:nvPr>
            <p:ph type="sldNum" sz="quarter" idx="4294967295"/>
          </p:nvPr>
        </p:nvSpPr>
        <p:spPr>
          <a:xfrm>
            <a:off x="10939463" y="6354763"/>
            <a:ext cx="1252537" cy="304800"/>
          </a:xfrm>
          <a:prstGeom prst="rect">
            <a:avLst/>
          </a:prstGeom>
        </p:spPr>
        <p:txBody>
          <a:bodyPr/>
          <a:lstStyle/>
          <a:p>
            <a:pPr>
              <a:spcAft>
                <a:spcPts val="600"/>
              </a:spcAft>
              <a:defRPr/>
            </a:pPr>
            <a:fld id="{B8C3CD40-D32D-4A66-9ED6-B023972553E0}" type="slidenum">
              <a:rPr lang="en-US" smtClean="0"/>
              <a:pPr>
                <a:spcAft>
                  <a:spcPts val="600"/>
                </a:spcAft>
                <a:defRPr/>
              </a:pPr>
              <a:t>40</a:t>
            </a:fld>
            <a:endParaRPr lang="en-US"/>
          </a:p>
        </p:txBody>
      </p:sp>
      <p:sp>
        <p:nvSpPr>
          <p:cNvPr id="5" name="TextBox 4">
            <a:extLst>
              <a:ext uri="{FF2B5EF4-FFF2-40B4-BE49-F238E27FC236}">
                <a16:creationId xmlns:a16="http://schemas.microsoft.com/office/drawing/2014/main" id="{AF24EBEC-4CF1-033E-6835-A3A517B3ED95}"/>
              </a:ext>
            </a:extLst>
          </p:cNvPr>
          <p:cNvSpPr txBox="1"/>
          <p:nvPr/>
        </p:nvSpPr>
        <p:spPr>
          <a:xfrm>
            <a:off x="638628" y="6979018"/>
            <a:ext cx="6096000" cy="305853"/>
          </a:xfrm>
          <a:prstGeom prst="rect">
            <a:avLst/>
          </a:prstGeom>
          <a:noFill/>
        </p:spPr>
        <p:txBody>
          <a:bodyPr wrap="square">
            <a:spAutoFit/>
          </a:bodyPr>
          <a:lstStyle/>
          <a:p>
            <a:pPr fontAlgn="t">
              <a:lnSpc>
                <a:spcPts val="1500"/>
              </a:lnSpc>
              <a:buFont typeface="Arial" panose="020B0604020202020204" pitchFamily="34" charset="0"/>
              <a:buChar char="•"/>
            </a:pPr>
            <a:endParaRPr lang="en-US" sz="1800" b="0" i="0" dirty="0">
              <a:effectLst/>
              <a:latin typeface="Segoe UI" panose="020B0502040204020203" pitchFamily="34" charset="0"/>
            </a:endParaRPr>
          </a:p>
        </p:txBody>
      </p:sp>
      <p:sp>
        <p:nvSpPr>
          <p:cNvPr id="20" name="Rectangle: Rounded Corners 19">
            <a:extLst>
              <a:ext uri="{FF2B5EF4-FFF2-40B4-BE49-F238E27FC236}">
                <a16:creationId xmlns:a16="http://schemas.microsoft.com/office/drawing/2014/main" id="{AADDB006-34E2-7A5F-F81F-4764FEF072BB}"/>
              </a:ext>
            </a:extLst>
          </p:cNvPr>
          <p:cNvSpPr/>
          <p:nvPr/>
        </p:nvSpPr>
        <p:spPr>
          <a:xfrm>
            <a:off x="304800" y="5602515"/>
            <a:ext cx="10537371" cy="96520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Segoe UI" panose="020B0502040204020203" pitchFamily="34" charset="0"/>
              </a:rPr>
              <a:t>Practical takeaway: monitor GASB’s technical plan—this work is specifically about applying the CS7 “essentiality” lens to existing pension/OPEB note requirements; nothing changes until a due‑process standard is issued. </a:t>
            </a:r>
            <a:endParaRPr lang="en-US" sz="2000" dirty="0">
              <a:solidFill>
                <a:schemeClr val="bg1"/>
              </a:solidFill>
            </a:endParaRPr>
          </a:p>
        </p:txBody>
      </p:sp>
    </p:spTree>
    <p:extLst>
      <p:ext uri="{BB962C8B-B14F-4D97-AF65-F5344CB8AC3E}">
        <p14:creationId xmlns:p14="http://schemas.microsoft.com/office/powerpoint/2010/main" val="1285235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274217"/>
            <a:ext cx="8534400" cy="1901858"/>
          </a:xfrm>
        </p:spPr>
        <p:txBody>
          <a:bodyPr anchor="t">
            <a:normAutofit/>
          </a:bodyPr>
          <a:lstStyle/>
          <a:p>
            <a:r>
              <a:rPr lang="en-US" dirty="0"/>
              <a:t>Technology Project</a:t>
            </a:r>
          </a:p>
        </p:txBody>
      </p:sp>
      <p:sp>
        <p:nvSpPr>
          <p:cNvPr id="5" name="Slide Number Placeholder 3" hidden="1"/>
          <p:cNvSpPr>
            <a:spLocks noGrp="1"/>
          </p:cNvSpPr>
          <p:nvPr>
            <p:ph type="sldNum" sz="quarter" idx="4294967295"/>
          </p:nvPr>
        </p:nvSpPr>
        <p:spPr>
          <a:xfrm>
            <a:off x="10939463" y="6354763"/>
            <a:ext cx="1252537" cy="304800"/>
          </a:xfrm>
          <a:prstGeom prst="rect">
            <a:avLst/>
          </a:prstGeom>
          <a:noFill/>
        </p:spPr>
        <p:txBody>
          <a:bodyPr vert="horz" lIns="91440" tIns="45720" rIns="91440" bIns="45720" rtlCol="0" anchor="ctr"/>
          <a:lstStyle>
            <a:defPPr>
              <a:defRPr lang="en-US"/>
            </a:defPPr>
            <a:lvl1pPr algn="ctr" rtl="0" fontAlgn="auto">
              <a:spcBef>
                <a:spcPts val="0"/>
              </a:spcBef>
              <a:spcAft>
                <a:spcPts val="0"/>
              </a:spcAft>
              <a:defRPr sz="1050" b="0" kern="1200">
                <a:ln>
                  <a:noFill/>
                </a:ln>
                <a:solidFill>
                  <a:srgbClr val="5F5F5F"/>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spcAft>
                <a:spcPts val="600"/>
              </a:spcAft>
              <a:defRPr/>
            </a:pPr>
            <a:fld id="{B8C3CD40-D32D-4A66-9ED6-B023972553E0}" type="slidenum">
              <a:rPr lang="en-US" smtClean="0"/>
              <a:pPr defTabSz="685800">
                <a:spcAft>
                  <a:spcPts val="600"/>
                </a:spcAft>
                <a:defRPr/>
              </a:pPr>
              <a:t>41</a:t>
            </a:fld>
            <a:endParaRPr lang="en-US" sz="1200">
              <a:latin typeface="Arial"/>
            </a:endParaRPr>
          </a:p>
        </p:txBody>
      </p:sp>
      <p:pic>
        <p:nvPicPr>
          <p:cNvPr id="7" name="Picture 6">
            <a:extLst>
              <a:ext uri="{FF2B5EF4-FFF2-40B4-BE49-F238E27FC236}">
                <a16:creationId xmlns:a16="http://schemas.microsoft.com/office/drawing/2014/main" id="{1C2FE43B-73D5-090D-5781-A2FA6088D21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2912699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03400" y="2280443"/>
            <a:ext cx="8585200" cy="2297113"/>
          </a:xfrm>
        </p:spPr>
        <p:txBody>
          <a:bodyPr anchor="ctr">
            <a:normAutofit/>
          </a:bodyPr>
          <a:lstStyle/>
          <a:p>
            <a:r>
              <a:rPr lang="en-US" dirty="0"/>
              <a:t>Voluntary Digital Financial Reporting</a:t>
            </a:r>
          </a:p>
        </p:txBody>
      </p:sp>
      <p:pic>
        <p:nvPicPr>
          <p:cNvPr id="6" name="Picture 5">
            <a:extLst>
              <a:ext uri="{FF2B5EF4-FFF2-40B4-BE49-F238E27FC236}">
                <a16:creationId xmlns:a16="http://schemas.microsoft.com/office/drawing/2014/main" id="{21A26E10-DE8E-10AE-5F75-F3216F7F822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2506052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BAB72151-4993-4C7F-AFBB-2ACB0CAD9599}"/>
              </a:ext>
            </a:extLst>
          </p:cNvPr>
          <p:cNvGraphicFramePr>
            <a:graphicFrameLocks noGrp="1"/>
          </p:cNvGraphicFramePr>
          <p:nvPr>
            <p:ph idx="1"/>
          </p:nvPr>
        </p:nvGraphicFramePr>
        <p:xfrm>
          <a:off x="304800" y="1189039"/>
          <a:ext cx="11582400" cy="4819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04800" y="271"/>
            <a:ext cx="11582400" cy="914400"/>
          </a:xfrm>
        </p:spPr>
        <p:txBody>
          <a:bodyPr>
            <a:normAutofit/>
          </a:bodyPr>
          <a:lstStyle/>
          <a:p>
            <a:r>
              <a:rPr lang="en-US" dirty="0"/>
              <a:t>Voluntary Digital Financial Reporting</a:t>
            </a:r>
          </a:p>
        </p:txBody>
      </p:sp>
      <p:sp>
        <p:nvSpPr>
          <p:cNvPr id="2" name="Slide Number Placeholder 1"/>
          <p:cNvSpPr>
            <a:spLocks noGrp="1"/>
          </p:cNvSpPr>
          <p:nvPr>
            <p:ph type="sldNum" sz="quarter" idx="4294967295"/>
          </p:nvPr>
        </p:nvSpPr>
        <p:spPr>
          <a:xfrm>
            <a:off x="10939463" y="6354763"/>
            <a:ext cx="1252537" cy="304800"/>
          </a:xfrm>
          <a:prstGeom prst="rect">
            <a:avLst/>
          </a:prstGeom>
        </p:spPr>
        <p:txBody>
          <a:bodyPr/>
          <a:lstStyle/>
          <a:p>
            <a:pPr defTabSz="685800">
              <a:defRPr/>
            </a:pPr>
            <a:fld id="{B678A430-2B5E-9C4F-A94E-0139B75F11B5}" type="slidenum">
              <a:rPr lang="en-US" sz="788">
                <a:latin typeface="Arial"/>
              </a:rPr>
              <a:pPr defTabSz="685800">
                <a:defRPr/>
              </a:pPr>
              <a:t>43</a:t>
            </a:fld>
            <a:endParaRPr lang="en-US" sz="788" dirty="0">
              <a:latin typeface="Arial"/>
            </a:endParaRPr>
          </a:p>
        </p:txBody>
      </p:sp>
    </p:spTree>
    <p:extLst>
      <p:ext uri="{BB962C8B-B14F-4D97-AF65-F5344CB8AC3E}">
        <p14:creationId xmlns:p14="http://schemas.microsoft.com/office/powerpoint/2010/main" val="1974747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9A910-C496-C469-58D6-E59039D28CE4}"/>
              </a:ext>
            </a:extLst>
          </p:cNvPr>
          <p:cNvSpPr>
            <a:spLocks noGrp="1"/>
          </p:cNvSpPr>
          <p:nvPr>
            <p:ph type="title"/>
          </p:nvPr>
        </p:nvSpPr>
        <p:spPr>
          <a:xfrm>
            <a:off x="304800" y="101601"/>
            <a:ext cx="11582400" cy="1200330"/>
          </a:xfrm>
        </p:spPr>
        <p:txBody>
          <a:bodyPr>
            <a:normAutofit/>
          </a:bodyPr>
          <a:lstStyle/>
          <a:p>
            <a:r>
              <a:rPr lang="en-US" dirty="0"/>
              <a:t>GASB GAAP Taxonomy</a:t>
            </a:r>
            <a:br>
              <a:rPr lang="en-US" dirty="0"/>
            </a:br>
            <a:r>
              <a:rPr lang="en-US" dirty="0"/>
              <a:t>Voluntary Digital Financial Reporting Project</a:t>
            </a:r>
          </a:p>
        </p:txBody>
      </p:sp>
      <p:graphicFrame>
        <p:nvGraphicFramePr>
          <p:cNvPr id="5" name="Diagram 4">
            <a:extLst>
              <a:ext uri="{FF2B5EF4-FFF2-40B4-BE49-F238E27FC236}">
                <a16:creationId xmlns:a16="http://schemas.microsoft.com/office/drawing/2014/main" id="{EC66514F-16E2-F5FD-22D0-D3943E4EF615}"/>
              </a:ext>
            </a:extLst>
          </p:cNvPr>
          <p:cNvGraphicFramePr/>
          <p:nvPr/>
        </p:nvGraphicFramePr>
        <p:xfrm>
          <a:off x="304799" y="1558595"/>
          <a:ext cx="11582399" cy="3263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D09ABEE-8A46-7B00-7AB4-05189552E33F}"/>
              </a:ext>
            </a:extLst>
          </p:cNvPr>
          <p:cNvSpPr txBox="1"/>
          <p:nvPr/>
        </p:nvSpPr>
        <p:spPr>
          <a:xfrm>
            <a:off x="1135166" y="5023757"/>
            <a:ext cx="4676702" cy="1231106"/>
          </a:xfrm>
          <a:prstGeom prst="rect">
            <a:avLst/>
          </a:prstGeom>
          <a:noFill/>
        </p:spPr>
        <p:txBody>
          <a:bodyPr wrap="square" rtlCol="0">
            <a:spAutoFit/>
          </a:bodyPr>
          <a:lstStyle/>
          <a:p>
            <a:r>
              <a:rPr lang="en-US" sz="2000" b="1" i="1" dirty="0">
                <a:solidFill>
                  <a:schemeClr val="tx2"/>
                </a:solidFill>
              </a:rPr>
              <a:t>Basic Financial Statements:</a:t>
            </a:r>
          </a:p>
          <a:p>
            <a:pPr marL="285750" indent="-285750">
              <a:buFont typeface="Arial" panose="020B0604020202020204" pitchFamily="34" charset="0"/>
              <a:buChar char="•"/>
            </a:pPr>
            <a:r>
              <a:rPr lang="en-US" dirty="0">
                <a:solidFill>
                  <a:schemeClr val="tx2"/>
                </a:solidFill>
              </a:rPr>
              <a:t>Government-Wide Financial Statements</a:t>
            </a:r>
          </a:p>
          <a:p>
            <a:pPr marL="285750" indent="-285750">
              <a:buFont typeface="Arial" panose="020B0604020202020204" pitchFamily="34" charset="0"/>
              <a:buChar char="•"/>
            </a:pPr>
            <a:r>
              <a:rPr lang="en-US" dirty="0">
                <a:solidFill>
                  <a:schemeClr val="tx2"/>
                </a:solidFill>
              </a:rPr>
              <a:t>Fund Financial Statements</a:t>
            </a:r>
          </a:p>
          <a:p>
            <a:pPr marL="285750" indent="-285750">
              <a:buFont typeface="Arial" panose="020B0604020202020204" pitchFamily="34" charset="0"/>
              <a:buChar char="•"/>
            </a:pPr>
            <a:r>
              <a:rPr lang="en-US" dirty="0">
                <a:solidFill>
                  <a:schemeClr val="tx2"/>
                </a:solidFill>
              </a:rPr>
              <a:t>Notes to Financial Statements</a:t>
            </a:r>
          </a:p>
        </p:txBody>
      </p:sp>
      <p:sp>
        <p:nvSpPr>
          <p:cNvPr id="7" name="TextBox 6">
            <a:extLst>
              <a:ext uri="{FF2B5EF4-FFF2-40B4-BE49-F238E27FC236}">
                <a16:creationId xmlns:a16="http://schemas.microsoft.com/office/drawing/2014/main" id="{367824D5-CFC6-11DB-AAF6-982619BCB1FC}"/>
              </a:ext>
            </a:extLst>
          </p:cNvPr>
          <p:cNvSpPr txBox="1"/>
          <p:nvPr/>
        </p:nvSpPr>
        <p:spPr>
          <a:xfrm>
            <a:off x="7199990" y="5020554"/>
            <a:ext cx="4414149" cy="1231106"/>
          </a:xfrm>
          <a:prstGeom prst="rect">
            <a:avLst/>
          </a:prstGeom>
          <a:noFill/>
        </p:spPr>
        <p:txBody>
          <a:bodyPr wrap="square" rtlCol="0">
            <a:spAutoFit/>
          </a:bodyPr>
          <a:lstStyle/>
          <a:p>
            <a:r>
              <a:rPr lang="en-US" sz="2000" b="1" i="1" dirty="0">
                <a:solidFill>
                  <a:schemeClr val="tx2"/>
                </a:solidFill>
              </a:rPr>
              <a:t>Required Supplementary Information:</a:t>
            </a:r>
          </a:p>
          <a:p>
            <a:pPr marL="285750" indent="-285750">
              <a:buFont typeface="Arial" panose="020B0604020202020204" pitchFamily="34" charset="0"/>
              <a:buChar char="•"/>
            </a:pPr>
            <a:r>
              <a:rPr lang="en-US" dirty="0">
                <a:solidFill>
                  <a:schemeClr val="tx2"/>
                </a:solidFill>
              </a:rPr>
              <a:t>Pensions and OPEB Schedules</a:t>
            </a:r>
          </a:p>
          <a:p>
            <a:pPr marL="285750" indent="-285750">
              <a:buFont typeface="Arial" panose="020B0604020202020204" pitchFamily="34" charset="0"/>
              <a:buChar char="•"/>
            </a:pPr>
            <a:r>
              <a:rPr lang="en-US" dirty="0">
                <a:solidFill>
                  <a:schemeClr val="tx2"/>
                </a:solidFill>
              </a:rPr>
              <a:t>Infrastructure Schedule</a:t>
            </a:r>
          </a:p>
          <a:p>
            <a:pPr marL="285750" indent="-285750">
              <a:buFont typeface="Arial" panose="020B0604020202020204" pitchFamily="34" charset="0"/>
              <a:buChar char="•"/>
            </a:pPr>
            <a:r>
              <a:rPr lang="en-US" dirty="0">
                <a:solidFill>
                  <a:schemeClr val="tx2"/>
                </a:solidFill>
              </a:rPr>
              <a:t>Budgetary Schedules</a:t>
            </a:r>
            <a:endParaRPr lang="en-US" sz="1600" dirty="0">
              <a:solidFill>
                <a:schemeClr val="tx2"/>
              </a:solidFill>
            </a:endParaRPr>
          </a:p>
        </p:txBody>
      </p:sp>
      <p:cxnSp>
        <p:nvCxnSpPr>
          <p:cNvPr id="9" name="Straight Arrow Connector 8">
            <a:extLst>
              <a:ext uri="{FF2B5EF4-FFF2-40B4-BE49-F238E27FC236}">
                <a16:creationId xmlns:a16="http://schemas.microsoft.com/office/drawing/2014/main" id="{E2CE3275-EEC2-D66A-A85C-306EEEB2F045}"/>
              </a:ext>
            </a:extLst>
          </p:cNvPr>
          <p:cNvCxnSpPr>
            <a:cxnSpLocks/>
          </p:cNvCxnSpPr>
          <p:nvPr/>
        </p:nvCxnSpPr>
        <p:spPr>
          <a:xfrm>
            <a:off x="1196274" y="3027591"/>
            <a:ext cx="0" cy="1992963"/>
          </a:xfrm>
          <a:prstGeom prst="straightConnector1">
            <a:avLst/>
          </a:prstGeom>
          <a:ln w="57150">
            <a:solidFill>
              <a:schemeClr val="accent1"/>
            </a:solidFill>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FD0BFE65-8655-B3CC-17F5-58DFADCADBDD}"/>
              </a:ext>
            </a:extLst>
          </p:cNvPr>
          <p:cNvCxnSpPr>
            <a:cxnSpLocks/>
            <a:endCxn id="7" idx="1"/>
          </p:cNvCxnSpPr>
          <p:nvPr/>
        </p:nvCxnSpPr>
        <p:spPr>
          <a:xfrm>
            <a:off x="4523413" y="4355956"/>
            <a:ext cx="2676577" cy="1280151"/>
          </a:xfrm>
          <a:prstGeom prst="straightConnector1">
            <a:avLst/>
          </a:prstGeom>
          <a:ln w="57150">
            <a:solidFill>
              <a:schemeClr val="accent1"/>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07647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28800" y="1881301"/>
            <a:ext cx="8534400" cy="3095398"/>
          </a:xfrm>
        </p:spPr>
        <p:txBody>
          <a:bodyPr anchor="t">
            <a:normAutofit/>
          </a:bodyPr>
          <a:lstStyle/>
          <a:p>
            <a:r>
              <a:rPr lang="en-US" dirty="0"/>
              <a:t>Post-Implementation Review (PIR)</a:t>
            </a:r>
          </a:p>
        </p:txBody>
      </p:sp>
      <p:pic>
        <p:nvPicPr>
          <p:cNvPr id="6" name="Picture 5">
            <a:extLst>
              <a:ext uri="{FF2B5EF4-FFF2-40B4-BE49-F238E27FC236}">
                <a16:creationId xmlns:a16="http://schemas.microsoft.com/office/drawing/2014/main" id="{FF486FB0-2DFF-0B20-B2AD-7B44D359A5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8818" y="6351373"/>
            <a:ext cx="2334495" cy="296563"/>
          </a:xfrm>
          <a:prstGeom prst="rect">
            <a:avLst/>
          </a:prstGeom>
        </p:spPr>
      </p:pic>
    </p:spTree>
    <p:extLst>
      <p:ext uri="{BB962C8B-B14F-4D97-AF65-F5344CB8AC3E}">
        <p14:creationId xmlns:p14="http://schemas.microsoft.com/office/powerpoint/2010/main" val="1815195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105D08F-0A75-4A83-72CE-6A34D4C8D3B6}"/>
              </a:ext>
            </a:extLst>
          </p:cNvPr>
          <p:cNvSpPr>
            <a:spLocks noGrp="1"/>
          </p:cNvSpPr>
          <p:nvPr>
            <p:ph idx="1"/>
          </p:nvPr>
        </p:nvSpPr>
        <p:spPr>
          <a:xfrm>
            <a:off x="304800" y="1014868"/>
            <a:ext cx="11582400" cy="1149706"/>
          </a:xfrm>
        </p:spPr>
        <p:txBody>
          <a:bodyPr>
            <a:normAutofit/>
          </a:bodyPr>
          <a:lstStyle/>
          <a:p>
            <a:pPr marL="0" lvl="0" indent="0">
              <a:buNone/>
            </a:pPr>
            <a:r>
              <a:rPr lang="en-US" sz="3200" b="1" dirty="0"/>
              <a:t>The GASB monitors and supports implementation of all of its pronouncements.</a:t>
            </a:r>
          </a:p>
        </p:txBody>
      </p:sp>
      <p:sp>
        <p:nvSpPr>
          <p:cNvPr id="3" name="Title 2">
            <a:extLst>
              <a:ext uri="{FF2B5EF4-FFF2-40B4-BE49-F238E27FC236}">
                <a16:creationId xmlns:a16="http://schemas.microsoft.com/office/drawing/2014/main" id="{5EA06F6F-8253-484A-B1C7-4538107AC33E}"/>
              </a:ext>
            </a:extLst>
          </p:cNvPr>
          <p:cNvSpPr>
            <a:spLocks noGrp="1"/>
          </p:cNvSpPr>
          <p:nvPr>
            <p:ph type="title"/>
          </p:nvPr>
        </p:nvSpPr>
        <p:spPr>
          <a:xfrm>
            <a:off x="304800" y="271"/>
            <a:ext cx="11582400" cy="914400"/>
          </a:xfrm>
        </p:spPr>
        <p:txBody>
          <a:bodyPr>
            <a:normAutofit/>
          </a:bodyPr>
          <a:lstStyle/>
          <a:p>
            <a:r>
              <a:rPr lang="en-US" dirty="0"/>
              <a:t>What is PIR?</a:t>
            </a:r>
          </a:p>
        </p:txBody>
      </p:sp>
      <p:graphicFrame>
        <p:nvGraphicFramePr>
          <p:cNvPr id="6" name="Content Placeholder 4">
            <a:extLst>
              <a:ext uri="{FF2B5EF4-FFF2-40B4-BE49-F238E27FC236}">
                <a16:creationId xmlns:a16="http://schemas.microsoft.com/office/drawing/2014/main" id="{579F79E7-A3B9-45EE-82DE-134E45B86839}"/>
              </a:ext>
            </a:extLst>
          </p:cNvPr>
          <p:cNvGraphicFramePr>
            <a:graphicFrameLocks/>
          </p:cNvGraphicFramePr>
          <p:nvPr/>
        </p:nvGraphicFramePr>
        <p:xfrm>
          <a:off x="304800" y="2164572"/>
          <a:ext cx="11582400" cy="3901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059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7E5AC2D-5154-2C31-8F00-8C444A869A4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Content Placeholder 10">
            <a:extLst>
              <a:ext uri="{FF2B5EF4-FFF2-40B4-BE49-F238E27FC236}">
                <a16:creationId xmlns:a16="http://schemas.microsoft.com/office/drawing/2014/main" id="{4F1F5EAB-F08B-9126-8B18-22ED7A1FD5DC}"/>
              </a:ext>
            </a:extLst>
          </p:cNvPr>
          <p:cNvSpPr>
            <a:spLocks noGrp="1"/>
          </p:cNvSpPr>
          <p:nvPr>
            <p:ph idx="1"/>
          </p:nvPr>
        </p:nvSpPr>
        <p:spPr>
          <a:xfrm>
            <a:off x="5575300" y="1557338"/>
            <a:ext cx="6311900" cy="5051425"/>
          </a:xfrm>
        </p:spPr>
        <p:txBody>
          <a:bodyPr/>
          <a:lstStyle/>
          <a:p>
            <a:pPr lvl="0"/>
            <a:r>
              <a:rPr lang="en-US" dirty="0">
                <a:solidFill>
                  <a:schemeClr val="tx1"/>
                </a:solidFill>
              </a:rPr>
              <a:t>To provide general support to stakeholders when implementing significant new pronouncements.</a:t>
            </a:r>
          </a:p>
          <a:p>
            <a:pPr lvl="0"/>
            <a:r>
              <a:rPr lang="en-US" dirty="0">
                <a:solidFill>
                  <a:schemeClr val="tx1"/>
                </a:solidFill>
              </a:rPr>
              <a:t>To identify and address practice issues that arise.</a:t>
            </a:r>
          </a:p>
          <a:p>
            <a:pPr lvl="0"/>
            <a:r>
              <a:rPr lang="en-US" dirty="0">
                <a:solidFill>
                  <a:schemeClr val="tx1"/>
                </a:solidFill>
              </a:rPr>
              <a:t>To answer technical inquiries from stakeholders and develop and publish Q&amp;A implementation guidance.</a:t>
            </a:r>
          </a:p>
          <a:p>
            <a:pPr lvl="0"/>
            <a:r>
              <a:rPr lang="en-US" dirty="0">
                <a:solidFill>
                  <a:schemeClr val="tx1"/>
                </a:solidFill>
              </a:rPr>
              <a:t>To collect timely information that the Board can use to evaluate cost-benefit considerations as it develops other pronouncements and when it reexamines the standards in the future.</a:t>
            </a:r>
          </a:p>
        </p:txBody>
      </p:sp>
      <p:sp>
        <p:nvSpPr>
          <p:cNvPr id="3" name="Title 2">
            <a:extLst>
              <a:ext uri="{FF2B5EF4-FFF2-40B4-BE49-F238E27FC236}">
                <a16:creationId xmlns:a16="http://schemas.microsoft.com/office/drawing/2014/main" id="{74FC4866-B101-4E9A-B53F-F0F7B83730E5}"/>
              </a:ext>
            </a:extLst>
          </p:cNvPr>
          <p:cNvSpPr>
            <a:spLocks noGrp="1"/>
          </p:cNvSpPr>
          <p:nvPr>
            <p:ph type="title"/>
          </p:nvPr>
        </p:nvSpPr>
        <p:spPr>
          <a:xfrm>
            <a:off x="5575300" y="223836"/>
            <a:ext cx="6311900" cy="1249363"/>
          </a:xfrm>
        </p:spPr>
        <p:txBody>
          <a:bodyPr>
            <a:normAutofit/>
          </a:bodyPr>
          <a:lstStyle/>
          <a:p>
            <a:pPr algn="ctr"/>
            <a:r>
              <a:rPr lang="en-US" sz="4000" dirty="0"/>
              <a:t>Why Does the </a:t>
            </a:r>
            <a:br>
              <a:rPr lang="en-US" sz="4000" dirty="0"/>
            </a:br>
            <a:r>
              <a:rPr lang="en-US" sz="4000" dirty="0"/>
              <a:t>GASB Conduct PIRs?</a:t>
            </a:r>
          </a:p>
        </p:txBody>
      </p:sp>
    </p:spTree>
    <p:extLst>
      <p:ext uri="{BB962C8B-B14F-4D97-AF65-F5344CB8AC3E}">
        <p14:creationId xmlns:p14="http://schemas.microsoft.com/office/powerpoint/2010/main" val="34398471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E9FC23E-5CFC-457B-8300-CDE72F1688FD}"/>
              </a:ext>
            </a:extLst>
          </p:cNvPr>
          <p:cNvGraphicFramePr>
            <a:graphicFrameLocks noGrp="1"/>
          </p:cNvGraphicFramePr>
          <p:nvPr>
            <p:ph idx="1"/>
          </p:nvPr>
        </p:nvGraphicFramePr>
        <p:xfrm>
          <a:off x="304800" y="1079500"/>
          <a:ext cx="11582400" cy="5054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82B2CBDD-61E0-4EDB-962F-FD6519D662A4}"/>
              </a:ext>
            </a:extLst>
          </p:cNvPr>
          <p:cNvSpPr>
            <a:spLocks noGrp="1"/>
          </p:cNvSpPr>
          <p:nvPr>
            <p:ph type="title"/>
          </p:nvPr>
        </p:nvSpPr>
        <p:spPr>
          <a:xfrm>
            <a:off x="304800" y="271"/>
            <a:ext cx="11582400" cy="914400"/>
          </a:xfrm>
        </p:spPr>
        <p:txBody>
          <a:bodyPr>
            <a:normAutofit/>
          </a:bodyPr>
          <a:lstStyle/>
          <a:p>
            <a:r>
              <a:rPr lang="en-US" dirty="0"/>
              <a:t>How Does the GASB Involve Stakeholders in PIR?</a:t>
            </a:r>
          </a:p>
        </p:txBody>
      </p:sp>
    </p:spTree>
    <p:extLst>
      <p:ext uri="{BB962C8B-B14F-4D97-AF65-F5344CB8AC3E}">
        <p14:creationId xmlns:p14="http://schemas.microsoft.com/office/powerpoint/2010/main" val="2995478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63E2E1B-96C7-D5B2-F96B-6ECE297F08B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13" name="TextBox 12">
            <a:extLst>
              <a:ext uri="{FF2B5EF4-FFF2-40B4-BE49-F238E27FC236}">
                <a16:creationId xmlns:a16="http://schemas.microsoft.com/office/drawing/2014/main" id="{810DCF1A-1420-A635-A53B-4E208F4DF900}"/>
              </a:ext>
            </a:extLst>
          </p:cNvPr>
          <p:cNvSpPr txBox="1"/>
          <p:nvPr/>
        </p:nvSpPr>
        <p:spPr>
          <a:xfrm>
            <a:off x="-1955800" y="4501634"/>
            <a:ext cx="6096000" cy="369332"/>
          </a:xfrm>
          <a:prstGeom prst="rect">
            <a:avLst/>
          </a:prstGeom>
          <a:noFill/>
        </p:spPr>
        <p:txBody>
          <a:bodyPr wrap="square">
            <a:spAutoFit/>
          </a:bodyPr>
          <a:lstStyle/>
          <a:p>
            <a:endParaRPr lang="en-US" dirty="0"/>
          </a:p>
        </p:txBody>
      </p:sp>
      <p:sp>
        <p:nvSpPr>
          <p:cNvPr id="27" name="Rectangle: Rounded Corners 26">
            <a:extLst>
              <a:ext uri="{FF2B5EF4-FFF2-40B4-BE49-F238E27FC236}">
                <a16:creationId xmlns:a16="http://schemas.microsoft.com/office/drawing/2014/main" id="{EF6F4C22-1595-50D5-07B8-0704A47E85B2}"/>
              </a:ext>
            </a:extLst>
          </p:cNvPr>
          <p:cNvSpPr/>
          <p:nvPr/>
        </p:nvSpPr>
        <p:spPr>
          <a:xfrm>
            <a:off x="5664200" y="368300"/>
            <a:ext cx="6096000" cy="3860800"/>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4000" b="1" dirty="0">
                <a:latin typeface="+mj-lt"/>
              </a:rPr>
              <a:t>Which Statements </a:t>
            </a:r>
            <a:br>
              <a:rPr lang="en-US" sz="4000" b="1" dirty="0">
                <a:latin typeface="+mj-lt"/>
              </a:rPr>
            </a:br>
            <a:r>
              <a:rPr lang="en-US" sz="4000" b="1" dirty="0">
                <a:latin typeface="+mj-lt"/>
              </a:rPr>
              <a:t>are Under Review?</a:t>
            </a:r>
          </a:p>
          <a:p>
            <a:pPr marL="571500" indent="-457200">
              <a:spcAft>
                <a:spcPts val="1200"/>
              </a:spcAft>
              <a:buFont typeface="Arial" panose="020B0604020202020204" pitchFamily="34" charset="0"/>
              <a:buChar char="•"/>
            </a:pPr>
            <a:r>
              <a:rPr lang="en-US" sz="2400" dirty="0"/>
              <a:t>Statement 75 – Employer Reporting for Other Postemployment Benefits (OPEB)</a:t>
            </a:r>
          </a:p>
          <a:p>
            <a:pPr marL="571500" indent="-457200">
              <a:spcAft>
                <a:spcPts val="1200"/>
              </a:spcAft>
              <a:buFont typeface="Arial" panose="020B0604020202020204" pitchFamily="34" charset="0"/>
              <a:buChar char="•"/>
            </a:pPr>
            <a:r>
              <a:rPr lang="en-US" sz="2400" dirty="0"/>
              <a:t>Statement 84 – Fiduciary Activities </a:t>
            </a:r>
          </a:p>
          <a:p>
            <a:pPr marL="571500" indent="-457200">
              <a:spcAft>
                <a:spcPts val="1200"/>
              </a:spcAft>
              <a:buFont typeface="Arial" panose="020B0604020202020204" pitchFamily="34" charset="0"/>
              <a:buChar char="•"/>
            </a:pPr>
            <a:r>
              <a:rPr lang="en-US" sz="2400" dirty="0"/>
              <a:t>Statement 87 – Leases</a:t>
            </a:r>
            <a:endParaRPr lang="en-US" sz="2800" dirty="0"/>
          </a:p>
        </p:txBody>
      </p:sp>
    </p:spTree>
    <p:extLst>
      <p:ext uri="{BB962C8B-B14F-4D97-AF65-F5344CB8AC3E}">
        <p14:creationId xmlns:p14="http://schemas.microsoft.com/office/powerpoint/2010/main" val="2044837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DBA50B1-0746-4F44-BDBE-646DECE11679}"/>
              </a:ext>
            </a:extLst>
          </p:cNvPr>
          <p:cNvGraphicFramePr>
            <a:graphicFrameLocks noGrp="1"/>
          </p:cNvGraphicFramePr>
          <p:nvPr>
            <p:ph idx="1"/>
          </p:nvPr>
        </p:nvGraphicFramePr>
        <p:xfrm>
          <a:off x="304801" y="1138238"/>
          <a:ext cx="11582399" cy="4881562"/>
        </p:xfrm>
        <a:graphic>
          <a:graphicData uri="http://schemas.openxmlformats.org/drawingml/2006/table">
            <a:tbl>
              <a:tblPr bandRow="1">
                <a:tableStyleId>{16D9F66E-5EB9-4882-86FB-DCBF35E3C3E4}</a:tableStyleId>
              </a:tblPr>
              <a:tblGrid>
                <a:gridCol w="3577293">
                  <a:extLst>
                    <a:ext uri="{9D8B030D-6E8A-4147-A177-3AD203B41FA5}">
                      <a16:colId xmlns:a16="http://schemas.microsoft.com/office/drawing/2014/main" val="767315660"/>
                    </a:ext>
                  </a:extLst>
                </a:gridCol>
                <a:gridCol w="8005106">
                  <a:extLst>
                    <a:ext uri="{9D8B030D-6E8A-4147-A177-3AD203B41FA5}">
                      <a16:colId xmlns:a16="http://schemas.microsoft.com/office/drawing/2014/main" val="2624893678"/>
                    </a:ext>
                  </a:extLst>
                </a:gridCol>
              </a:tblGrid>
              <a:tr h="2696308">
                <a:tc>
                  <a:txBody>
                    <a:bodyPr/>
                    <a:lstStyle/>
                    <a:p>
                      <a:r>
                        <a:rPr lang="en-US" sz="3200" dirty="0"/>
                        <a:t>OPEB</a:t>
                      </a:r>
                    </a:p>
                  </a:txBody>
                  <a:tcPr marL="68580" marR="68580" marT="34290" marB="34290" anchor="ctr"/>
                </a:tc>
                <a:tc>
                  <a:txBody>
                    <a:bodyPr/>
                    <a:lstStyle/>
                    <a:p>
                      <a:r>
                        <a:rPr lang="en-US" sz="2400" dirty="0"/>
                        <a:t>Archival data collection completed for year prior to implementation, implementation year, second year of implementation, and fifth year of implementation; Collection of implementation effort and cost information completed; Roundtables completed, and results summarized; user survey completed and results summarized.</a:t>
                      </a:r>
                    </a:p>
                  </a:txBody>
                  <a:tcPr marL="68580" marR="68580" marT="34290" marB="34290" anchor="ctr"/>
                </a:tc>
                <a:extLst>
                  <a:ext uri="{0D108BD9-81ED-4DB2-BD59-A6C34878D82A}">
                    <a16:rowId xmlns:a16="http://schemas.microsoft.com/office/drawing/2014/main" val="4010870061"/>
                  </a:ext>
                </a:extLst>
              </a:tr>
              <a:tr h="953240">
                <a:tc>
                  <a:txBody>
                    <a:bodyPr/>
                    <a:lstStyle/>
                    <a:p>
                      <a:r>
                        <a:rPr lang="en-US" sz="3200" dirty="0"/>
                        <a:t>Fiduciary activities</a:t>
                      </a:r>
                    </a:p>
                  </a:txBody>
                  <a:tcPr marL="68580" marR="68580" marT="34290" marB="34290" anchor="ctr"/>
                </a:tc>
                <a:tc>
                  <a:txBody>
                    <a:bodyPr/>
                    <a:lstStyle/>
                    <a:p>
                      <a:r>
                        <a:rPr lang="en-US" sz="2400" dirty="0"/>
                        <a:t>Collection of implementation effort and cost information completed.</a:t>
                      </a:r>
                    </a:p>
                  </a:txBody>
                  <a:tcPr marL="68580" marR="68580" marT="34290" marB="34290" anchor="ctr"/>
                </a:tc>
                <a:extLst>
                  <a:ext uri="{0D108BD9-81ED-4DB2-BD59-A6C34878D82A}">
                    <a16:rowId xmlns:a16="http://schemas.microsoft.com/office/drawing/2014/main" val="3102114208"/>
                  </a:ext>
                </a:extLst>
              </a:tr>
              <a:tr h="1232014">
                <a:tc>
                  <a:txBody>
                    <a:bodyPr/>
                    <a:lstStyle/>
                    <a:p>
                      <a:r>
                        <a:rPr lang="en-US" sz="3200" dirty="0"/>
                        <a:t>Leases</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rPr>
                        <a:t>Collection of implementation effort and cost information completed; archival data collection has begun.</a:t>
                      </a:r>
                      <a:endParaRPr lang="en-US" sz="24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2955375442"/>
                  </a:ext>
                </a:extLst>
              </a:tr>
            </a:tbl>
          </a:graphicData>
        </a:graphic>
      </p:graphicFrame>
      <p:sp>
        <p:nvSpPr>
          <p:cNvPr id="3" name="Title 2">
            <a:extLst>
              <a:ext uri="{FF2B5EF4-FFF2-40B4-BE49-F238E27FC236}">
                <a16:creationId xmlns:a16="http://schemas.microsoft.com/office/drawing/2014/main" id="{CB65DD4C-92A5-450E-AABF-BF6C901C5F12}"/>
              </a:ext>
            </a:extLst>
          </p:cNvPr>
          <p:cNvSpPr>
            <a:spLocks noGrp="1"/>
          </p:cNvSpPr>
          <p:nvPr>
            <p:ph type="title"/>
          </p:nvPr>
        </p:nvSpPr>
        <p:spPr>
          <a:xfrm>
            <a:off x="304800" y="271"/>
            <a:ext cx="11582400" cy="914400"/>
          </a:xfrm>
        </p:spPr>
        <p:txBody>
          <a:bodyPr>
            <a:normAutofit/>
          </a:bodyPr>
          <a:lstStyle/>
          <a:p>
            <a:r>
              <a:rPr lang="en-US" dirty="0"/>
              <a:t>What is the Status of the PIRs?</a:t>
            </a:r>
          </a:p>
        </p:txBody>
      </p:sp>
    </p:spTree>
    <p:extLst>
      <p:ext uri="{BB962C8B-B14F-4D97-AF65-F5344CB8AC3E}">
        <p14:creationId xmlns:p14="http://schemas.microsoft.com/office/powerpoint/2010/main" val="35861101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0B918-A67D-AC66-321C-5395B3A4B254}"/>
              </a:ext>
            </a:extLst>
          </p:cNvPr>
          <p:cNvSpPr>
            <a:spLocks noGrp="1"/>
          </p:cNvSpPr>
          <p:nvPr>
            <p:ph type="ctrTitle"/>
          </p:nvPr>
        </p:nvSpPr>
        <p:spPr>
          <a:xfrm>
            <a:off x="609600" y="2696102"/>
            <a:ext cx="10972800" cy="914400"/>
          </a:xfrm>
        </p:spPr>
        <p:txBody>
          <a:bodyPr/>
          <a:lstStyle/>
          <a:p>
            <a:r>
              <a:rPr lang="en-US" dirty="0"/>
              <a:t>Questions?</a:t>
            </a:r>
          </a:p>
        </p:txBody>
      </p:sp>
    </p:spTree>
    <p:extLst>
      <p:ext uri="{BB962C8B-B14F-4D97-AF65-F5344CB8AC3E}">
        <p14:creationId xmlns:p14="http://schemas.microsoft.com/office/powerpoint/2010/main" val="3693922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2929DD6-AFCB-3521-7121-8DFABE99B0E3}"/>
              </a:ext>
            </a:extLst>
          </p:cNvPr>
          <p:cNvSpPr txBox="1"/>
          <p:nvPr/>
        </p:nvSpPr>
        <p:spPr>
          <a:xfrm>
            <a:off x="7414071" y="5392194"/>
            <a:ext cx="3226902" cy="1323439"/>
          </a:xfrm>
          <a:prstGeom prst="rect">
            <a:avLst/>
          </a:prstGeom>
          <a:noFill/>
        </p:spPr>
        <p:txBody>
          <a:bodyPr wrap="square">
            <a:spAutoFit/>
          </a:bodyPr>
          <a:lstStyle/>
          <a:p>
            <a:pPr algn="ctr"/>
            <a:r>
              <a:rPr lang="en-US" sz="2000" dirty="0">
                <a:solidFill>
                  <a:schemeClr val="bg1"/>
                </a:solidFill>
              </a:rPr>
              <a:t>Janeen Hathcock</a:t>
            </a:r>
          </a:p>
          <a:p>
            <a:pPr algn="ctr"/>
            <a:r>
              <a:rPr lang="en-US" sz="2000" dirty="0">
                <a:solidFill>
                  <a:schemeClr val="bg1"/>
                </a:solidFill>
              </a:rPr>
              <a:t>Partner</a:t>
            </a:r>
          </a:p>
          <a:p>
            <a:pPr algn="ctr"/>
            <a:r>
              <a:rPr lang="en-US" sz="2000" dirty="0">
                <a:solidFill>
                  <a:schemeClr val="bg1"/>
                </a:solidFill>
              </a:rPr>
              <a:t>jhathcock@eidebailly.com</a:t>
            </a:r>
          </a:p>
          <a:p>
            <a:pPr algn="ctr"/>
            <a:r>
              <a:rPr lang="en-US" sz="2000" dirty="0">
                <a:solidFill>
                  <a:schemeClr val="bg1"/>
                </a:solidFill>
              </a:rPr>
              <a:t>303.586.8548</a:t>
            </a:r>
          </a:p>
        </p:txBody>
      </p:sp>
    </p:spTree>
    <p:extLst>
      <p:ext uri="{BB962C8B-B14F-4D97-AF65-F5344CB8AC3E}">
        <p14:creationId xmlns:p14="http://schemas.microsoft.com/office/powerpoint/2010/main" val="1312154725"/>
      </p:ext>
    </p:extLst>
  </p:cSld>
  <p:clrMapOvr>
    <a:masterClrMapping/>
  </p:clrMapOvr>
</p:sld>
</file>

<file path=ppt/theme/theme1.xml><?xml version="1.0" encoding="utf-8"?>
<a:theme xmlns:a="http://schemas.openxmlformats.org/drawingml/2006/main" name="EB-2025 - 25st">
  <a:themeElements>
    <a:clrScheme name="Eide Bailly">
      <a:dk1>
        <a:srgbClr val="000000"/>
      </a:dk1>
      <a:lt1>
        <a:srgbClr val="FFFFFF"/>
      </a:lt1>
      <a:dk2>
        <a:srgbClr val="0F3378"/>
      </a:dk2>
      <a:lt2>
        <a:srgbClr val="1E5CF0"/>
      </a:lt2>
      <a:accent1>
        <a:srgbClr val="6EDC82"/>
      </a:accent1>
      <a:accent2>
        <a:srgbClr val="0E172D"/>
      </a:accent2>
      <a:accent3>
        <a:srgbClr val="F6F6F6"/>
      </a:accent3>
      <a:accent4>
        <a:srgbClr val="0E172D"/>
      </a:accent4>
      <a:accent5>
        <a:srgbClr val="1E31B6"/>
      </a:accent5>
      <a:accent6>
        <a:srgbClr val="0F3378"/>
      </a:accent6>
      <a:hlink>
        <a:srgbClr val="0000FF"/>
      </a:hlink>
      <a:folHlink>
        <a:srgbClr val="6EDC82"/>
      </a:folHlink>
    </a:clrScheme>
    <a:fontScheme name="Eide Bailly - Segoe UI">
      <a:majorFont>
        <a:latin typeface="Segoe U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529419B8-3291-4B9D-90FD-026F0250D89A}" vid="{9BF276BC-BEF2-45C8-BA51-8785D06EF44C}"/>
    </a:ext>
  </a:extLst>
</a:theme>
</file>

<file path=ppt/theme/theme2.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007103342A654F930900645C8F7C55" ma:contentTypeVersion="20" ma:contentTypeDescription="Create a new document." ma:contentTypeScope="" ma:versionID="c83e899559895118e0ffff06605a27a9">
  <xsd:schema xmlns:xsd="http://www.w3.org/2001/XMLSchema" xmlns:xs="http://www.w3.org/2001/XMLSchema" xmlns:p="http://schemas.microsoft.com/office/2006/metadata/properties" xmlns:ns1="http://schemas.microsoft.com/sharepoint/v3" xmlns:ns3="9954a732-ad17-4b52-8b40-ea50f8258f1d" xmlns:ns4="88e9c1c6-1b83-4929-bce4-258c5f3fcbbd" targetNamespace="http://schemas.microsoft.com/office/2006/metadata/properties" ma:root="true" ma:fieldsID="3a59a363b80742404719e6642647e3bd" ns1:_="" ns3:_="" ns4:_="">
    <xsd:import namespace="http://schemas.microsoft.com/sharepoint/v3"/>
    <xsd:import namespace="9954a732-ad17-4b52-8b40-ea50f8258f1d"/>
    <xsd:import namespace="88e9c1c6-1b83-4929-bce4-258c5f3fcbb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1:_ip_UnifiedCompliancePolicyProperties" minOccurs="0"/>
                <xsd:element ref="ns1:_ip_UnifiedCompliancePolicyUIAction" minOccurs="0"/>
                <xsd:element ref="ns4:MediaLengthInSeconds"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54a732-ad17-4b52-8b40-ea50f8258f1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e9c1c6-1b83-4929-bce4-258c5f3fcbb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TemplafyTemplateConfiguration><![CDATA[{"elementsMetadata":[],"transformationConfigurations":[],"templateName":"Proposal Related Presentation Template","templateDescription":"A base template for presentation to prospect for proposal/interview process.","enableDocumentContentUpdater":false,"version":"2.0"}]]></TemplafyTemplateConfiguration>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88e9c1c6-1b83-4929-bce4-258c5f3fcbbd" xsi:nil="true"/>
    <_ip_UnifiedCompliancePolicyProperties xmlns="http://schemas.microsoft.com/sharepoint/v3" xsi:nil="true"/>
  </documentManagement>
</p:properties>
</file>

<file path=customXml/item5.xml><?xml version="1.0" encoding="utf-8"?>
<TemplafyFormConfiguration><![CDATA[{"formFields":[],"formDataEntries":[]}]]></TemplafyFormConfiguration>
</file>

<file path=customXml/itemProps1.xml><?xml version="1.0" encoding="utf-8"?>
<ds:datastoreItem xmlns:ds="http://schemas.openxmlformats.org/officeDocument/2006/customXml" ds:itemID="{3456E6E7-34A4-4091-9483-837854775F69}">
  <ds:schemaRefs>
    <ds:schemaRef ds:uri="88e9c1c6-1b83-4929-bce4-258c5f3fcbbd"/>
    <ds:schemaRef ds:uri="9954a732-ad17-4b52-8b40-ea50f8258f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8F2ED6-B1CB-4D7B-8A92-4864104CF105}">
  <ds:schemaRefs>
    <ds:schemaRef ds:uri="http://schemas.microsoft.com/sharepoint/v3/contenttype/forms"/>
  </ds:schemaRefs>
</ds:datastoreItem>
</file>

<file path=customXml/itemProps3.xml><?xml version="1.0" encoding="utf-8"?>
<ds:datastoreItem xmlns:ds="http://schemas.openxmlformats.org/officeDocument/2006/customXml" ds:itemID="{CFE92001-6F16-40D2-9804-E00BFFC4BCFB}">
  <ds:schemaRefs/>
</ds:datastoreItem>
</file>

<file path=customXml/itemProps4.xml><?xml version="1.0" encoding="utf-8"?>
<ds:datastoreItem xmlns:ds="http://schemas.openxmlformats.org/officeDocument/2006/customXml" ds:itemID="{D45C5FEC-E3D7-4028-B7BD-FC93D45ADC05}">
  <ds:schemaRefs>
    <ds:schemaRef ds:uri="http://purl.org/dc/terms/"/>
    <ds:schemaRef ds:uri="http://purl.org/dc/dcmitype/"/>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88e9c1c6-1b83-4929-bce4-258c5f3fcbbd"/>
    <ds:schemaRef ds:uri="9954a732-ad17-4b52-8b40-ea50f8258f1d"/>
    <ds:schemaRef ds:uri="http://schemas.microsoft.com/sharepoint/v3"/>
  </ds:schemaRefs>
</ds:datastoreItem>
</file>

<file path=customXml/itemProps5.xml><?xml version="1.0" encoding="utf-8"?>
<ds:datastoreItem xmlns:ds="http://schemas.openxmlformats.org/officeDocument/2006/customXml" ds:itemID="{2CFE83AC-3857-47D9-87EF-8D8BC958D37D}">
  <ds:schemaRefs/>
</ds:datastoreItem>
</file>

<file path=docProps/app.xml><?xml version="1.0" encoding="utf-8"?>
<Properties xmlns="http://schemas.openxmlformats.org/officeDocument/2006/extended-properties" xmlns:vt="http://schemas.openxmlformats.org/officeDocument/2006/docPropsVTypes">
  <Template>blank</Template>
  <TotalTime>114</TotalTime>
  <Words>2469</Words>
  <Application>Microsoft Office PowerPoint</Application>
  <PresentationFormat>Widescreen</PresentationFormat>
  <Paragraphs>312</Paragraphs>
  <Slides>52</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Segoe UI</vt:lpstr>
      <vt:lpstr>Inter</vt:lpstr>
      <vt:lpstr>Calibri</vt:lpstr>
      <vt:lpstr>Tw Cen MT</vt:lpstr>
      <vt:lpstr>EB-2025 - 25st</vt:lpstr>
      <vt:lpstr>GASB Update</vt:lpstr>
      <vt:lpstr>PowerPoint Presentation</vt:lpstr>
      <vt:lpstr>Today’s Agenda GASB’s Projects</vt:lpstr>
      <vt:lpstr>Current Technical Agenda Projects</vt:lpstr>
      <vt:lpstr>Revenue and Expense Recognition</vt:lpstr>
      <vt:lpstr>Broad Project Objective</vt:lpstr>
      <vt:lpstr>Proposed  RER Model Components</vt:lpstr>
      <vt:lpstr>Proposed Categorization Methodology</vt:lpstr>
      <vt:lpstr>Overview of Clarifications in Category B Transactions</vt:lpstr>
      <vt:lpstr>Overview of the Performance Obligation Approach</vt:lpstr>
      <vt:lpstr>Measurement Methodology Overview</vt:lpstr>
      <vt:lpstr>Components of Consideration</vt:lpstr>
      <vt:lpstr>PowerPoint Presentation</vt:lpstr>
      <vt:lpstr>Next Steps</vt:lpstr>
      <vt:lpstr>Going Concern/Severe Financial Stress</vt:lpstr>
      <vt:lpstr>Going Concern Uncertainties and Severe Financial Stress Project</vt:lpstr>
      <vt:lpstr>Preliminary Views – Two Independent Ideas</vt:lpstr>
      <vt:lpstr>Preliminary Views – Severe Financial Stress</vt:lpstr>
      <vt:lpstr>Preliminary Views – Probable Dissolution</vt:lpstr>
      <vt:lpstr>Project Timeline</vt:lpstr>
      <vt:lpstr>Infrastructure Assets</vt:lpstr>
      <vt:lpstr>Infrastructure Assets</vt:lpstr>
      <vt:lpstr>PowerPoint Presentation</vt:lpstr>
      <vt:lpstr>Preliminary Views on Measurement Using Historical Cost</vt:lpstr>
      <vt:lpstr>Proposed Disclosures</vt:lpstr>
      <vt:lpstr>Proposed Removed Disclosures </vt:lpstr>
      <vt:lpstr>Project Timeline</vt:lpstr>
      <vt:lpstr>Pre-Agenda Research and Technology Project</vt:lpstr>
      <vt:lpstr>Pre-Agenda Research</vt:lpstr>
      <vt:lpstr>Cybersecurity Risk Disclosures</vt:lpstr>
      <vt:lpstr>Cybersecurity Risk Disclosures</vt:lpstr>
      <vt:lpstr>PowerPoint Presentation</vt:lpstr>
      <vt:lpstr>GAAP Structure</vt:lpstr>
      <vt:lpstr>GAAP Structure</vt:lpstr>
      <vt:lpstr>PowerPoint Presentation</vt:lpstr>
      <vt:lpstr>Revenue and Expense Recognition Note Disclosures</vt:lpstr>
      <vt:lpstr>Revenue and Expense Recognition – Note Disclosures</vt:lpstr>
      <vt:lpstr>Research Activities</vt:lpstr>
      <vt:lpstr>Pension &amp; OPEB Disclosures – Concepts Statement 7</vt:lpstr>
      <vt:lpstr>PowerPoint Presentation</vt:lpstr>
      <vt:lpstr>Technology Project</vt:lpstr>
      <vt:lpstr>Voluntary Digital Financial Reporting</vt:lpstr>
      <vt:lpstr>Voluntary Digital Financial Reporting</vt:lpstr>
      <vt:lpstr>GASB GAAP Taxonomy Voluntary Digital Financial Reporting Project</vt:lpstr>
      <vt:lpstr>Post-Implementation Review (PIR)</vt:lpstr>
      <vt:lpstr>What is PIR?</vt:lpstr>
      <vt:lpstr>Why Does the  GASB Conduct PIRs?</vt:lpstr>
      <vt:lpstr>How Does the GASB Involve Stakeholders in PIR?</vt:lpstr>
      <vt:lpstr>PowerPoint Presentation</vt:lpstr>
      <vt:lpstr>What is the Status of the PIRs?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Peaden</dc:creator>
  <cp:lastModifiedBy>Janeen Hathcock</cp:lastModifiedBy>
  <cp:revision>2</cp:revision>
  <dcterms:created xsi:type="dcterms:W3CDTF">2026-05-16T15:57:19Z</dcterms:created>
  <dcterms:modified xsi:type="dcterms:W3CDTF">2026-06-19T22:10:42Z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0x01010062007103342A654F930900645C8F7C55</vt:lpwstr>
  </property>
  <property fmtid="{D5CDD505-2E9C-101B-9397-08002B2CF9AE}" pid="3" name="TemplafyTimeStamp">
    <vt:lpwstr>2025-05-08T15:28:11</vt:lpwstr>
  </property>
  <property fmtid="{D5CDD505-2E9C-101B-9397-08002B2CF9AE}" pid="4" name="TemplafyTenantId">
    <vt:lpwstr>eidebailly</vt:lpwstr>
  </property>
  <property fmtid="{D5CDD505-2E9C-101B-9397-08002B2CF9AE}" pid="5" name="TemplafyTemplateId">
    <vt:lpwstr>982475890718671135</vt:lpwstr>
  </property>
  <property fmtid="{D5CDD505-2E9C-101B-9397-08002B2CF9AE}" pid="6" name="TemplafyUserProfileId">
    <vt:lpwstr>1199930574591230045</vt:lpwstr>
  </property>
  <property fmtid="{D5CDD505-2E9C-101B-9397-08002B2CF9AE}" pid="7" name="TemplafyLanguageCode">
    <vt:lpwstr>en-US</vt:lpwstr>
  </property>
  <property fmtid="{D5CDD505-2E9C-101B-9397-08002B2CF9AE}" pid="8" name="TemplafyFromBlank">
    <vt:bool>false</vt:bool>
  </property>
</Properties>
</file>