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5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5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53.xml" ContentType="application/vnd.openxmlformats-officedocument.presentationml.notesSlide+xml"/>
  <Override PartName="/ppt/tags/tag1.xml" ContentType="application/vnd.openxmlformats-officedocument.presentationml.tags+xml"/>
  <Override PartName="/ppt/notesSlides/notesSlide54.xml" ContentType="application/vnd.openxmlformats-officedocument.presentationml.notesSlide+xml"/>
  <Override PartName="/ppt/tags/tag2.xml" ContentType="application/vnd.openxmlformats-officedocument.presentationml.tags+xml"/>
  <Override PartName="/ppt/notesSlides/notesSlide55.xml" ContentType="application/vnd.openxmlformats-officedocument.presentationml.notesSlide+xml"/>
  <Override PartName="/ppt/tags/tag3.xml" ContentType="application/vnd.openxmlformats-officedocument.presentationml.tags+xml"/>
  <Override PartName="/ppt/notesSlides/notesSlide5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tags/tag4.xml" ContentType="application/vnd.openxmlformats-officedocument.presentationml.tags+xml"/>
  <Override PartName="/ppt/notesSlides/notesSlide57.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tags/tag5.xml" ContentType="application/vnd.openxmlformats-officedocument.presentationml.tags+xml"/>
  <Override PartName="/ppt/notesSlides/notesSlide58.xml" ContentType="application/vnd.openxmlformats-officedocument.presentationml.notesSlide+xml"/>
  <Override PartName="/ppt/tags/tag6.xml" ContentType="application/vnd.openxmlformats-officedocument.presentationml.tags+xml"/>
  <Override PartName="/ppt/notesSlides/notesSlide59.xml" ContentType="application/vnd.openxmlformats-officedocument.presentationml.notesSlide+xml"/>
  <Override PartName="/ppt/tags/tag7.xml" ContentType="application/vnd.openxmlformats-officedocument.presentationml.tags+xml"/>
  <Override PartName="/ppt/notesSlides/notesSlide60.xml" ContentType="application/vnd.openxmlformats-officedocument.presentationml.notesSlide+xml"/>
  <Override PartName="/ppt/tags/tag8.xml" ContentType="application/vnd.openxmlformats-officedocument.presentationml.tags+xml"/>
  <Override PartName="/ppt/notesSlides/notesSlide61.xml" ContentType="application/vnd.openxmlformats-officedocument.presentationml.notesSlide+xml"/>
  <Override PartName="/ppt/tags/tag9.xml" ContentType="application/vnd.openxmlformats-officedocument.presentationml.tags+xml"/>
  <Override PartName="/ppt/notesSlides/notesSlide62.xml" ContentType="application/vnd.openxmlformats-officedocument.presentationml.notesSlide+xml"/>
  <Override PartName="/ppt/tags/tag10.xml" ContentType="application/vnd.openxmlformats-officedocument.presentationml.tags+xml"/>
  <Override PartName="/ppt/notesSlides/notesSlide63.xml" ContentType="application/vnd.openxmlformats-officedocument.presentationml.notesSlide+xml"/>
  <Override PartName="/ppt/tags/tag11.xml" ContentType="application/vnd.openxmlformats-officedocument.presentationml.tags+xml"/>
  <Override PartName="/ppt/notesSlides/notesSlide64.xml" ContentType="application/vnd.openxmlformats-officedocument.presentationml.notesSlide+xml"/>
  <Override PartName="/ppt/tags/tag12.xml" ContentType="application/vnd.openxmlformats-officedocument.presentationml.tags+xml"/>
  <Override PartName="/ppt/notesSlides/notesSlide65.xml" ContentType="application/vnd.openxmlformats-officedocument.presentationml.notesSlide+xml"/>
  <Override PartName="/ppt/tags/tag13.xml" ContentType="application/vnd.openxmlformats-officedocument.presentationml.tags+xml"/>
  <Override PartName="/ppt/notesSlides/notesSlide66.xml" ContentType="application/vnd.openxmlformats-officedocument.presentationml.notesSlide+xml"/>
  <Override PartName="/ppt/tags/tag14.xml" ContentType="application/vnd.openxmlformats-officedocument.presentationml.tags+xml"/>
  <Override PartName="/ppt/notesSlides/notesSlide67.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tags/tag15.xml" ContentType="application/vnd.openxmlformats-officedocument.presentationml.tags+xml"/>
  <Override PartName="/ppt/notesSlides/notesSlide68.xml" ContentType="application/vnd.openxmlformats-officedocument.presentationml.notesSlide+xml"/>
  <Override PartName="/ppt/tags/tag16.xml" ContentType="application/vnd.openxmlformats-officedocument.presentationml.tags+xml"/>
  <Override PartName="/ppt/notesSlides/notesSlide69.xml" ContentType="application/vnd.openxmlformats-officedocument.presentationml.notesSlide+xml"/>
  <Override PartName="/ppt/tags/tag17.xml" ContentType="application/vnd.openxmlformats-officedocument.presentationml.tags+xml"/>
  <Override PartName="/ppt/notesSlides/notesSlide70.xml" ContentType="application/vnd.openxmlformats-officedocument.presentationml.notesSlide+xml"/>
  <Override PartName="/ppt/tags/tag18.xml" ContentType="application/vnd.openxmlformats-officedocument.presentationml.tags+xml"/>
  <Override PartName="/ppt/notesSlides/notesSlide71.xml" ContentType="application/vnd.openxmlformats-officedocument.presentationml.notesSlide+xml"/>
  <Override PartName="/ppt/tags/tag19.xml" ContentType="application/vnd.openxmlformats-officedocument.presentationml.tags+xml"/>
  <Override PartName="/ppt/notesSlides/notesSlide72.xml" ContentType="application/vnd.openxmlformats-officedocument.presentationml.notesSlide+xml"/>
  <Override PartName="/ppt/tags/tag20.xml" ContentType="application/vnd.openxmlformats-officedocument.presentationml.tags+xml"/>
  <Override PartName="/ppt/notesSlides/notesSlide73.xml" ContentType="application/vnd.openxmlformats-officedocument.presentationml.notesSlide+xml"/>
  <Override PartName="/ppt/tags/tag21.xml" ContentType="application/vnd.openxmlformats-officedocument.presentationml.tags+xml"/>
  <Override PartName="/ppt/notesSlides/notesSlide74.xml" ContentType="application/vnd.openxmlformats-officedocument.presentationml.notesSlide+xml"/>
  <Override PartName="/ppt/tags/tag22.xml" ContentType="application/vnd.openxmlformats-officedocument.presentationml.tags+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8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4"/>
    <p:sldMasterId id="2147483779" r:id="rId5"/>
  </p:sldMasterIdLst>
  <p:notesMasterIdLst>
    <p:notesMasterId r:id="rId105"/>
  </p:notesMasterIdLst>
  <p:handoutMasterIdLst>
    <p:handoutMasterId r:id="rId106"/>
  </p:handoutMasterIdLst>
  <p:sldIdLst>
    <p:sldId id="2217" r:id="rId6"/>
    <p:sldId id="2218" r:id="rId7"/>
    <p:sldId id="2219" r:id="rId8"/>
    <p:sldId id="2207" r:id="rId9"/>
    <p:sldId id="2193" r:id="rId10"/>
    <p:sldId id="2211" r:id="rId11"/>
    <p:sldId id="2177" r:id="rId12"/>
    <p:sldId id="2178" r:id="rId13"/>
    <p:sldId id="2179" r:id="rId14"/>
    <p:sldId id="2186" r:id="rId15"/>
    <p:sldId id="2185" r:id="rId16"/>
    <p:sldId id="2183" r:id="rId17"/>
    <p:sldId id="2184" r:id="rId18"/>
    <p:sldId id="2182" r:id="rId19"/>
    <p:sldId id="2187" r:id="rId20"/>
    <p:sldId id="2188" r:id="rId21"/>
    <p:sldId id="2189" r:id="rId22"/>
    <p:sldId id="2190" r:id="rId23"/>
    <p:sldId id="2191" r:id="rId24"/>
    <p:sldId id="2204" r:id="rId25"/>
    <p:sldId id="2194" r:id="rId26"/>
    <p:sldId id="2195" r:id="rId27"/>
    <p:sldId id="2196" r:id="rId28"/>
    <p:sldId id="2197" r:id="rId29"/>
    <p:sldId id="2198" r:id="rId30"/>
    <p:sldId id="2199" r:id="rId31"/>
    <p:sldId id="2200" r:id="rId32"/>
    <p:sldId id="2201" r:id="rId33"/>
    <p:sldId id="2202" r:id="rId34"/>
    <p:sldId id="2205" r:id="rId35"/>
    <p:sldId id="2203" r:id="rId36"/>
    <p:sldId id="2026" r:id="rId37"/>
    <p:sldId id="2162" r:id="rId38"/>
    <p:sldId id="2163" r:id="rId39"/>
    <p:sldId id="2164" r:id="rId40"/>
    <p:sldId id="2165" r:id="rId41"/>
    <p:sldId id="2166" r:id="rId42"/>
    <p:sldId id="2167" r:id="rId43"/>
    <p:sldId id="2168" r:id="rId44"/>
    <p:sldId id="2169" r:id="rId45"/>
    <p:sldId id="2170" r:id="rId46"/>
    <p:sldId id="2171" r:id="rId47"/>
    <p:sldId id="2172" r:id="rId48"/>
    <p:sldId id="2173" r:id="rId49"/>
    <p:sldId id="2174" r:id="rId50"/>
    <p:sldId id="2220" r:id="rId51"/>
    <p:sldId id="334" r:id="rId52"/>
    <p:sldId id="1729" r:id="rId53"/>
    <p:sldId id="312" r:id="rId54"/>
    <p:sldId id="1730" r:id="rId55"/>
    <p:sldId id="1740" r:id="rId56"/>
    <p:sldId id="369" r:id="rId57"/>
    <p:sldId id="1689" r:id="rId58"/>
    <p:sldId id="2155" r:id="rId59"/>
    <p:sldId id="2156" r:id="rId60"/>
    <p:sldId id="2157" r:id="rId61"/>
    <p:sldId id="1691" r:id="rId62"/>
    <p:sldId id="1734" r:id="rId63"/>
    <p:sldId id="1738" r:id="rId64"/>
    <p:sldId id="1736" r:id="rId65"/>
    <p:sldId id="1739" r:id="rId66"/>
    <p:sldId id="2222" r:id="rId67"/>
    <p:sldId id="285" r:id="rId68"/>
    <p:sldId id="292" r:id="rId69"/>
    <p:sldId id="287" r:id="rId70"/>
    <p:sldId id="293" r:id="rId71"/>
    <p:sldId id="1110" r:id="rId72"/>
    <p:sldId id="276" r:id="rId73"/>
    <p:sldId id="277" r:id="rId74"/>
    <p:sldId id="294" r:id="rId75"/>
    <p:sldId id="296" r:id="rId76"/>
    <p:sldId id="295" r:id="rId77"/>
    <p:sldId id="299" r:id="rId78"/>
    <p:sldId id="306" r:id="rId79"/>
    <p:sldId id="501" r:id="rId80"/>
    <p:sldId id="307" r:id="rId81"/>
    <p:sldId id="423" r:id="rId82"/>
    <p:sldId id="1090" r:id="rId83"/>
    <p:sldId id="424" r:id="rId84"/>
    <p:sldId id="426" r:id="rId85"/>
    <p:sldId id="427" r:id="rId86"/>
    <p:sldId id="442" r:id="rId87"/>
    <p:sldId id="443" r:id="rId88"/>
    <p:sldId id="444" r:id="rId89"/>
    <p:sldId id="1092" r:id="rId90"/>
    <p:sldId id="1089" r:id="rId91"/>
    <p:sldId id="429" r:id="rId92"/>
    <p:sldId id="447" r:id="rId93"/>
    <p:sldId id="430" r:id="rId94"/>
    <p:sldId id="421" r:id="rId95"/>
    <p:sldId id="422" r:id="rId96"/>
    <p:sldId id="1103" r:id="rId97"/>
    <p:sldId id="332" r:id="rId98"/>
    <p:sldId id="338" r:id="rId99"/>
    <p:sldId id="337" r:id="rId100"/>
    <p:sldId id="333" r:id="rId101"/>
    <p:sldId id="644" r:id="rId102"/>
    <p:sldId id="2835" r:id="rId103"/>
    <p:sldId id="289" r:id="rId10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1C7920-3105-A557-33AC-8A1207DF8940}" name="Jen Lightfoot" initials="JL" userId="S::jlightfoot@eidebailly.com::7440deae-41a1-4c46-89a9-bc9b33fae647" providerId="AD"/>
  <p188:author id="{16272D2C-3D6F-5574-1039-8255F99A98CB}" name="Judon Mettler" initials="JM" userId="S::jmettler@eidebailly.com::87b92c99-b956-45e4-95c1-d75fe38d73c9" providerId="AD"/>
  <p188:author id="{0F2ED380-7BD6-0A6E-AE33-E7F30C1E5056}" name="Eric Berman" initials="EB" userId="S::eberman@eidebailly.com::92505f18-2e91-49bb-914a-083e13403f8b" providerId="AD"/>
  <p188:author id="{982EF390-101D-83F6-66D6-27F8CCC238D9}" name="Sara Kurtz" initials="SK" userId="S::skurtz@eidebailly.com::63befe2c-5519-49f6-8f11-3f36e18a8008" providerId="AD"/>
  <p188:author id="{C88930CF-2E9C-BD0B-1C16-6DBD266AC241}" name="Sam Singery" initials="SS" userId="S::ssingery@eidebailly.com::e709655c-fbe0-44f0-abd6-2e4092137459" providerId="AD"/>
  <p188:author id="{1E13DADF-0666-AA24-7C8F-FB375510D7E1}" name="Sara Kurtz" initials="SK" userId="S::SKurtz@eidebailly.com::63befe2c-5519-49f6-8f11-3f36e18a8008" providerId="AD"/>
  <p188:author id="{BABDE2F3-4FF1-0CFB-BA34-0CEA044CF354}" name="Gerry Boaz" initials="GB" userId="S::gboaz@eidebailly.com::7b69ab5f-282c-4a02-86ca-2f55520c5a0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A5D67"/>
    <a:srgbClr val="E0EE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B7DFC9-07B2-4762-A12C-E5F167179C3F}" v="48" dt="2025-09-23T14:24:44.117"/>
  </p1510:revLst>
</p1510:revInfo>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19" autoAdjust="0"/>
    <p:restoredTop sz="70734" autoAdjust="0"/>
  </p:normalViewPr>
  <p:slideViewPr>
    <p:cSldViewPr snapToGrid="0">
      <p:cViewPr>
        <p:scale>
          <a:sx n="47" d="100"/>
          <a:sy n="47" d="100"/>
        </p:scale>
        <p:origin x="1824" y="49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microsoft.com/office/2015/10/relationships/revisionInfo" Target="revisionInfo.xml"/><Relationship Id="rId16" Type="http://schemas.openxmlformats.org/officeDocument/2006/relationships/slide" Target="slides/slide11.xml"/><Relationship Id="rId107" Type="http://schemas.openxmlformats.org/officeDocument/2006/relationships/presProps" Target="presProps.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microsoft.com/office/2018/10/relationships/authors" Target="authors.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viewProps" Target="viewProps.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handoutMaster" Target="handoutMasters/handout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theme" Target="theme/theme1.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tableStyles" Target="tableStyle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Mitchell" userId="5c8aeabf-765b-4269-ba85-8f5b457c5129" providerId="ADAL" clId="{97379305-013C-4C80-974B-A6A31E5B9977}"/>
    <pc:docChg chg="undo custSel addSld delSld modSld modMainMaster">
      <pc:chgData name="Rachel Mitchell" userId="5c8aeabf-765b-4269-ba85-8f5b457c5129" providerId="ADAL" clId="{97379305-013C-4C80-974B-A6A31E5B9977}" dt="2025-05-29T20:04:33.272" v="1553" actId="6549"/>
      <pc:docMkLst>
        <pc:docMk/>
      </pc:docMkLst>
      <pc:sldChg chg="del">
        <pc:chgData name="Rachel Mitchell" userId="5c8aeabf-765b-4269-ba85-8f5b457c5129" providerId="ADAL" clId="{97379305-013C-4C80-974B-A6A31E5B9977}" dt="2025-05-29T16:36:06.995" v="15" actId="47"/>
        <pc:sldMkLst>
          <pc:docMk/>
          <pc:sldMk cId="1735968557" sldId="256"/>
        </pc:sldMkLst>
      </pc:sldChg>
      <pc:sldChg chg="addSp delSp modSp mod chgLayout">
        <pc:chgData name="Rachel Mitchell" userId="5c8aeabf-765b-4269-ba85-8f5b457c5129" providerId="ADAL" clId="{97379305-013C-4C80-974B-A6A31E5B9977}" dt="2025-05-29T18:52:36.300" v="1006" actId="27636"/>
        <pc:sldMkLst>
          <pc:docMk/>
          <pc:sldMk cId="22473083" sldId="257"/>
        </pc:sldMkLst>
      </pc:sldChg>
      <pc:sldChg chg="addSp delSp modSp mod chgLayout">
        <pc:chgData name="Rachel Mitchell" userId="5c8aeabf-765b-4269-ba85-8f5b457c5129" providerId="ADAL" clId="{97379305-013C-4C80-974B-A6A31E5B9977}" dt="2025-05-29T18:52:26.322" v="1003" actId="27636"/>
        <pc:sldMkLst>
          <pc:docMk/>
          <pc:sldMk cId="0" sldId="258"/>
        </pc:sldMkLst>
      </pc:sldChg>
      <pc:sldChg chg="modSp mod modClrScheme chgLayout">
        <pc:chgData name="Rachel Mitchell" userId="5c8aeabf-765b-4269-ba85-8f5b457c5129" providerId="ADAL" clId="{97379305-013C-4C80-974B-A6A31E5B9977}" dt="2025-05-29T16:37:57.215" v="46" actId="14100"/>
        <pc:sldMkLst>
          <pc:docMk/>
          <pc:sldMk cId="3772436760" sldId="334"/>
        </pc:sldMkLst>
      </pc:sldChg>
      <pc:sldChg chg="addSp delSp modSp add mod">
        <pc:chgData name="Rachel Mitchell" userId="5c8aeabf-765b-4269-ba85-8f5b457c5129" providerId="ADAL" clId="{97379305-013C-4C80-974B-A6A31E5B9977}" dt="2025-05-29T16:37:05.563" v="29" actId="27614"/>
        <pc:sldMkLst>
          <pc:docMk/>
          <pc:sldMk cId="3482922824" sldId="345"/>
        </pc:sldMkLst>
      </pc:sldChg>
      <pc:sldChg chg="del">
        <pc:chgData name="Rachel Mitchell" userId="5c8aeabf-765b-4269-ba85-8f5b457c5129" providerId="ADAL" clId="{97379305-013C-4C80-974B-A6A31E5B9977}" dt="2025-05-29T16:37:10.592" v="30" actId="47"/>
        <pc:sldMkLst>
          <pc:docMk/>
          <pc:sldMk cId="1208117731" sldId="347"/>
        </pc:sldMkLst>
      </pc:sldChg>
      <pc:sldChg chg="delSp modSp mod modClrScheme chgLayout">
        <pc:chgData name="Rachel Mitchell" userId="5c8aeabf-765b-4269-ba85-8f5b457c5129" providerId="ADAL" clId="{97379305-013C-4C80-974B-A6A31E5B9977}" dt="2025-05-29T16:35:50.751" v="13" actId="1035"/>
        <pc:sldMkLst>
          <pc:docMk/>
          <pc:sldMk cId="2667120889" sldId="355"/>
        </pc:sldMkLst>
      </pc:sldChg>
      <pc:sldChg chg="addSp delSp modSp mod modClrScheme chgLayout">
        <pc:chgData name="Rachel Mitchell" userId="5c8aeabf-765b-4269-ba85-8f5b457c5129" providerId="ADAL" clId="{97379305-013C-4C80-974B-A6A31E5B9977}" dt="2025-05-29T18:54:56.812" v="1036" actId="1035"/>
        <pc:sldMkLst>
          <pc:docMk/>
          <pc:sldMk cId="1899041700" sldId="411"/>
        </pc:sldMkLst>
      </pc:sldChg>
      <pc:sldChg chg="addSp delSp modSp mod modClrScheme chgLayout">
        <pc:chgData name="Rachel Mitchell" userId="5c8aeabf-765b-4269-ba85-8f5b457c5129" providerId="ADAL" clId="{97379305-013C-4C80-974B-A6A31E5B9977}" dt="2025-05-29T18:56:55.668" v="1068" actId="27636"/>
        <pc:sldMkLst>
          <pc:docMk/>
          <pc:sldMk cId="189364192" sldId="414"/>
        </pc:sldMkLst>
      </pc:sldChg>
      <pc:sldChg chg="addSp delSp modSp mod modClrScheme chgLayout">
        <pc:chgData name="Rachel Mitchell" userId="5c8aeabf-765b-4269-ba85-8f5b457c5129" providerId="ADAL" clId="{97379305-013C-4C80-974B-A6A31E5B9977}" dt="2025-05-29T18:59:16.892" v="1100" actId="6549"/>
        <pc:sldMkLst>
          <pc:docMk/>
          <pc:sldMk cId="1126689834" sldId="415"/>
        </pc:sldMkLst>
      </pc:sldChg>
      <pc:sldChg chg="addSp delSp modSp mod modClrScheme chgLayout">
        <pc:chgData name="Rachel Mitchell" userId="5c8aeabf-765b-4269-ba85-8f5b457c5129" providerId="ADAL" clId="{97379305-013C-4C80-974B-A6A31E5B9977}" dt="2025-05-29T19:18:25.098" v="1123" actId="403"/>
        <pc:sldMkLst>
          <pc:docMk/>
          <pc:sldMk cId="3996834969" sldId="416"/>
        </pc:sldMkLst>
      </pc:sldChg>
      <pc:sldChg chg="delSp modSp mod modClrScheme chgLayout">
        <pc:chgData name="Rachel Mitchell" userId="5c8aeabf-765b-4269-ba85-8f5b457c5129" providerId="ADAL" clId="{97379305-013C-4C80-974B-A6A31E5B9977}" dt="2025-05-29T18:58:17.646" v="1081" actId="242"/>
        <pc:sldMkLst>
          <pc:docMk/>
          <pc:sldMk cId="4016924004" sldId="438"/>
        </pc:sldMkLst>
      </pc:sldChg>
      <pc:sldChg chg="modSp mod">
        <pc:chgData name="Rachel Mitchell" userId="5c8aeabf-765b-4269-ba85-8f5b457c5129" providerId="ADAL" clId="{97379305-013C-4C80-974B-A6A31E5B9977}" dt="2025-05-29T18:51:02.452" v="971" actId="27636"/>
        <pc:sldMkLst>
          <pc:docMk/>
          <pc:sldMk cId="745096440" sldId="1043"/>
        </pc:sldMkLst>
      </pc:sldChg>
      <pc:sldChg chg="addSp delSp modSp mod modClrScheme chgLayout">
        <pc:chgData name="Rachel Mitchell" userId="5c8aeabf-765b-4269-ba85-8f5b457c5129" providerId="ADAL" clId="{97379305-013C-4C80-974B-A6A31E5B9977}" dt="2025-05-29T19:22:37.972" v="1236" actId="108"/>
        <pc:sldMkLst>
          <pc:docMk/>
          <pc:sldMk cId="2998032217" sldId="1407"/>
        </pc:sldMkLst>
      </pc:sldChg>
      <pc:sldChg chg="modSp mod modClrScheme chgLayout">
        <pc:chgData name="Rachel Mitchell" userId="5c8aeabf-765b-4269-ba85-8f5b457c5129" providerId="ADAL" clId="{97379305-013C-4C80-974B-A6A31E5B9977}" dt="2025-05-29T19:19:16.458" v="1145" actId="1076"/>
        <pc:sldMkLst>
          <pc:docMk/>
          <pc:sldMk cId="1138224511" sldId="1430"/>
        </pc:sldMkLst>
      </pc:sldChg>
      <pc:sldChg chg="modSp mod modClrScheme chgLayout">
        <pc:chgData name="Rachel Mitchell" userId="5c8aeabf-765b-4269-ba85-8f5b457c5129" providerId="ADAL" clId="{97379305-013C-4C80-974B-A6A31E5B9977}" dt="2025-05-29T19:19:37.411" v="1158" actId="20577"/>
        <pc:sldMkLst>
          <pc:docMk/>
          <pc:sldMk cId="1790112071" sldId="1431"/>
        </pc:sldMkLst>
      </pc:sldChg>
      <pc:sldChg chg="modSp mod modClrScheme chgLayout">
        <pc:chgData name="Rachel Mitchell" userId="5c8aeabf-765b-4269-ba85-8f5b457c5129" providerId="ADAL" clId="{97379305-013C-4C80-974B-A6A31E5B9977}" dt="2025-05-29T19:20:12.283" v="1175" actId="1076"/>
        <pc:sldMkLst>
          <pc:docMk/>
          <pc:sldMk cId="1255697411" sldId="1432"/>
        </pc:sldMkLst>
      </pc:sldChg>
      <pc:sldChg chg="modSp mod modClrScheme chgLayout">
        <pc:chgData name="Rachel Mitchell" userId="5c8aeabf-765b-4269-ba85-8f5b457c5129" providerId="ADAL" clId="{97379305-013C-4C80-974B-A6A31E5B9977}" dt="2025-05-29T19:20:45.228" v="1193" actId="1076"/>
        <pc:sldMkLst>
          <pc:docMk/>
          <pc:sldMk cId="536484969" sldId="1433"/>
        </pc:sldMkLst>
      </pc:sldChg>
      <pc:sldChg chg="addSp delSp modSp mod modClrScheme chgLayout">
        <pc:chgData name="Rachel Mitchell" userId="5c8aeabf-765b-4269-ba85-8f5b457c5129" providerId="ADAL" clId="{97379305-013C-4C80-974B-A6A31E5B9977}" dt="2025-05-29T19:21:49.200" v="1215" actId="1076"/>
        <pc:sldMkLst>
          <pc:docMk/>
          <pc:sldMk cId="987597817" sldId="1434"/>
        </pc:sldMkLst>
      </pc:sldChg>
      <pc:sldChg chg="addSp delSp modSp mod modClrScheme chgLayout">
        <pc:chgData name="Rachel Mitchell" userId="5c8aeabf-765b-4269-ba85-8f5b457c5129" providerId="ADAL" clId="{97379305-013C-4C80-974B-A6A31E5B9977}" dt="2025-05-29T19:26:48.838" v="1255" actId="1076"/>
        <pc:sldMkLst>
          <pc:docMk/>
          <pc:sldMk cId="520887522" sldId="1435"/>
        </pc:sldMkLst>
      </pc:sldChg>
      <pc:sldChg chg="addSp delSp modSp mod modClrScheme chgLayout">
        <pc:chgData name="Rachel Mitchell" userId="5c8aeabf-765b-4269-ba85-8f5b457c5129" providerId="ADAL" clId="{97379305-013C-4C80-974B-A6A31E5B9977}" dt="2025-05-29T18:56:29.892" v="1060" actId="27636"/>
        <pc:sldMkLst>
          <pc:docMk/>
          <pc:sldMk cId="3829233402" sldId="1541"/>
        </pc:sldMkLst>
      </pc:sldChg>
      <pc:sldChg chg="addSp delSp modSp mod modClrScheme chgLayout">
        <pc:chgData name="Rachel Mitchell" userId="5c8aeabf-765b-4269-ba85-8f5b457c5129" providerId="ADAL" clId="{97379305-013C-4C80-974B-A6A31E5B9977}" dt="2025-05-29T19:32:23.676" v="1357" actId="14100"/>
        <pc:sldMkLst>
          <pc:docMk/>
          <pc:sldMk cId="1973460578" sldId="1551"/>
        </pc:sldMkLst>
      </pc:sldChg>
      <pc:sldChg chg="modSp mod">
        <pc:chgData name="Rachel Mitchell" userId="5c8aeabf-765b-4269-ba85-8f5b457c5129" providerId="ADAL" clId="{97379305-013C-4C80-974B-A6A31E5B9977}" dt="2025-05-29T19:27:22.507" v="1256" actId="948"/>
        <pc:sldMkLst>
          <pc:docMk/>
          <pc:sldMk cId="2705266321" sldId="1595"/>
        </pc:sldMkLst>
      </pc:sldChg>
      <pc:sldChg chg="modSp mod">
        <pc:chgData name="Rachel Mitchell" userId="5c8aeabf-765b-4269-ba85-8f5b457c5129" providerId="ADAL" clId="{97379305-013C-4C80-974B-A6A31E5B9977}" dt="2025-05-29T19:27:42.784" v="1261" actId="1076"/>
        <pc:sldMkLst>
          <pc:docMk/>
          <pc:sldMk cId="4231314093" sldId="1598"/>
        </pc:sldMkLst>
      </pc:sldChg>
      <pc:sldChg chg="modSp mod">
        <pc:chgData name="Rachel Mitchell" userId="5c8aeabf-765b-4269-ba85-8f5b457c5129" providerId="ADAL" clId="{97379305-013C-4C80-974B-A6A31E5B9977}" dt="2025-05-29T19:28:37.702" v="1292" actId="1076"/>
        <pc:sldMkLst>
          <pc:docMk/>
          <pc:sldMk cId="676873330" sldId="1602"/>
        </pc:sldMkLst>
      </pc:sldChg>
      <pc:sldChg chg="modSp mod">
        <pc:chgData name="Rachel Mitchell" userId="5c8aeabf-765b-4269-ba85-8f5b457c5129" providerId="ADAL" clId="{97379305-013C-4C80-974B-A6A31E5B9977}" dt="2025-05-29T19:58:31.439" v="1431" actId="1582"/>
        <pc:sldMkLst>
          <pc:docMk/>
          <pc:sldMk cId="3074368690" sldId="1828"/>
        </pc:sldMkLst>
      </pc:sldChg>
      <pc:sldChg chg="modSp mod modClrScheme chgLayout">
        <pc:chgData name="Rachel Mitchell" userId="5c8aeabf-765b-4269-ba85-8f5b457c5129" providerId="ADAL" clId="{97379305-013C-4C80-974B-A6A31E5B9977}" dt="2025-05-29T19:31:18.041" v="1341" actId="27636"/>
        <pc:sldMkLst>
          <pc:docMk/>
          <pc:sldMk cId="969015716" sldId="1830"/>
        </pc:sldMkLst>
      </pc:sldChg>
      <pc:sldChg chg="modSp mod">
        <pc:chgData name="Rachel Mitchell" userId="5c8aeabf-765b-4269-ba85-8f5b457c5129" providerId="ADAL" clId="{97379305-013C-4C80-974B-A6A31E5B9977}" dt="2025-05-29T19:59:24.491" v="1459" actId="1035"/>
        <pc:sldMkLst>
          <pc:docMk/>
          <pc:sldMk cId="2617545142" sldId="1890"/>
        </pc:sldMkLst>
      </pc:sldChg>
      <pc:sldChg chg="modSp mod modClrScheme chgLayout">
        <pc:chgData name="Rachel Mitchell" userId="5c8aeabf-765b-4269-ba85-8f5b457c5129" providerId="ADAL" clId="{97379305-013C-4C80-974B-A6A31E5B9977}" dt="2025-05-29T19:59:07.978" v="1454" actId="27636"/>
        <pc:sldMkLst>
          <pc:docMk/>
          <pc:sldMk cId="4054982430" sldId="1906"/>
        </pc:sldMkLst>
      </pc:sldChg>
      <pc:sldChg chg="modSp mod">
        <pc:chgData name="Rachel Mitchell" userId="5c8aeabf-765b-4269-ba85-8f5b457c5129" providerId="ADAL" clId="{97379305-013C-4C80-974B-A6A31E5B9977}" dt="2025-05-29T19:30:06.602" v="1314" actId="27636"/>
        <pc:sldMkLst>
          <pc:docMk/>
          <pc:sldMk cId="3885509592" sldId="2026"/>
        </pc:sldMkLst>
      </pc:sldChg>
      <pc:sldChg chg="modSp mod">
        <pc:chgData name="Rachel Mitchell" userId="5c8aeabf-765b-4269-ba85-8f5b457c5129" providerId="ADAL" clId="{97379305-013C-4C80-974B-A6A31E5B9977}" dt="2025-05-29T19:33:00.908" v="1366" actId="404"/>
        <pc:sldMkLst>
          <pc:docMk/>
          <pc:sldMk cId="743190595" sldId="2049"/>
        </pc:sldMkLst>
      </pc:sldChg>
      <pc:sldChg chg="modSp mod">
        <pc:chgData name="Rachel Mitchell" userId="5c8aeabf-765b-4269-ba85-8f5b457c5129" providerId="ADAL" clId="{97379305-013C-4C80-974B-A6A31E5B9977}" dt="2025-05-29T19:29:56.532" v="1312" actId="14734"/>
        <pc:sldMkLst>
          <pc:docMk/>
          <pc:sldMk cId="2028852047" sldId="2105"/>
        </pc:sldMkLst>
      </pc:sldChg>
      <pc:sldChg chg="modSp mod">
        <pc:chgData name="Rachel Mitchell" userId="5c8aeabf-765b-4269-ba85-8f5b457c5129" providerId="ADAL" clId="{97379305-013C-4C80-974B-A6A31E5B9977}" dt="2025-05-29T19:27:53.685" v="1262" actId="403"/>
        <pc:sldMkLst>
          <pc:docMk/>
          <pc:sldMk cId="2833195886" sldId="2153"/>
        </pc:sldMkLst>
      </pc:sldChg>
      <pc:sldChg chg="modSp mod">
        <pc:chgData name="Rachel Mitchell" userId="5c8aeabf-765b-4269-ba85-8f5b457c5129" providerId="ADAL" clId="{97379305-013C-4C80-974B-A6A31E5B9977}" dt="2025-05-29T20:00:01.811" v="1463" actId="1076"/>
        <pc:sldMkLst>
          <pc:docMk/>
          <pc:sldMk cId="3785374889" sldId="2154"/>
        </pc:sldMkLst>
      </pc:sldChg>
      <pc:sldChg chg="modSp mod">
        <pc:chgData name="Rachel Mitchell" userId="5c8aeabf-765b-4269-ba85-8f5b457c5129" providerId="ADAL" clId="{97379305-013C-4C80-974B-A6A31E5B9977}" dt="2025-05-29T20:00:40.438" v="1470" actId="1035"/>
        <pc:sldMkLst>
          <pc:docMk/>
          <pc:sldMk cId="2848839360" sldId="2158"/>
        </pc:sldMkLst>
      </pc:sldChg>
      <pc:sldChg chg="addSp modSp mod">
        <pc:chgData name="Rachel Mitchell" userId="5c8aeabf-765b-4269-ba85-8f5b457c5129" providerId="ADAL" clId="{97379305-013C-4C80-974B-A6A31E5B9977}" dt="2025-05-29T20:04:33.272" v="1553" actId="6549"/>
        <pc:sldMkLst>
          <pc:docMk/>
          <pc:sldMk cId="3895239468" sldId="2160"/>
        </pc:sldMkLst>
      </pc:sldChg>
      <pc:sldChg chg="modSp mod">
        <pc:chgData name="Rachel Mitchell" userId="5c8aeabf-765b-4269-ba85-8f5b457c5129" providerId="ADAL" clId="{97379305-013C-4C80-974B-A6A31E5B9977}" dt="2025-05-29T20:03:40.973" v="1531" actId="20577"/>
        <pc:sldMkLst>
          <pc:docMk/>
          <pc:sldMk cId="3410543743" sldId="2161"/>
        </pc:sldMkLst>
      </pc:sldChg>
      <pc:sldChg chg="modSp mod">
        <pc:chgData name="Rachel Mitchell" userId="5c8aeabf-765b-4269-ba85-8f5b457c5129" providerId="ADAL" clId="{97379305-013C-4C80-974B-A6A31E5B9977}" dt="2025-05-29T20:02:43.974" v="1518" actId="14100"/>
        <pc:sldMkLst>
          <pc:docMk/>
          <pc:sldMk cId="3914270847" sldId="2164"/>
        </pc:sldMkLst>
      </pc:sldChg>
      <pc:sldChg chg="modSp mod">
        <pc:chgData name="Rachel Mitchell" userId="5c8aeabf-765b-4269-ba85-8f5b457c5129" providerId="ADAL" clId="{97379305-013C-4C80-974B-A6A31E5B9977}" dt="2025-05-29T20:01:30.490" v="1479" actId="404"/>
        <pc:sldMkLst>
          <pc:docMk/>
          <pc:sldMk cId="2206269088" sldId="2165"/>
        </pc:sldMkLst>
      </pc:sldChg>
      <pc:sldChg chg="modSp mod">
        <pc:chgData name="Rachel Mitchell" userId="5c8aeabf-765b-4269-ba85-8f5b457c5129" providerId="ADAL" clId="{97379305-013C-4C80-974B-A6A31E5B9977}" dt="2025-05-29T20:00:28.581" v="1469" actId="1076"/>
        <pc:sldMkLst>
          <pc:docMk/>
          <pc:sldMk cId="975096605" sldId="2170"/>
        </pc:sldMkLst>
      </pc:sldChg>
      <pc:sldChg chg="addSp delSp modSp mod chgLayout">
        <pc:chgData name="Rachel Mitchell" userId="5c8aeabf-765b-4269-ba85-8f5b457c5129" providerId="ADAL" clId="{97379305-013C-4C80-974B-A6A31E5B9977}" dt="2025-05-29T20:00:22.042" v="1467" actId="1076"/>
        <pc:sldMkLst>
          <pc:docMk/>
          <pc:sldMk cId="4123654733" sldId="2171"/>
        </pc:sldMkLst>
      </pc:sldChg>
      <pc:sldChg chg="addSp delSp modSp mod modClrScheme chgLayout">
        <pc:chgData name="Rachel Mitchell" userId="5c8aeabf-765b-4269-ba85-8f5b457c5129" providerId="ADAL" clId="{97379305-013C-4C80-974B-A6A31E5B9977}" dt="2025-05-29T19:34:14.171" v="1392" actId="20577"/>
        <pc:sldMkLst>
          <pc:docMk/>
          <pc:sldMk cId="3055463838" sldId="2180"/>
        </pc:sldMkLst>
      </pc:sldChg>
      <pc:sldChg chg="addSp delSp modSp mod chgLayout">
        <pc:chgData name="Rachel Mitchell" userId="5c8aeabf-765b-4269-ba85-8f5b457c5129" providerId="ADAL" clId="{97379305-013C-4C80-974B-A6A31E5B9977}" dt="2025-05-29T16:40:21.961" v="112" actId="1582"/>
        <pc:sldMkLst>
          <pc:docMk/>
          <pc:sldMk cId="320424700" sldId="2751"/>
        </pc:sldMkLst>
      </pc:sldChg>
      <pc:sldChg chg="addSp delSp modSp mod chgLayout">
        <pc:chgData name="Rachel Mitchell" userId="5c8aeabf-765b-4269-ba85-8f5b457c5129" providerId="ADAL" clId="{97379305-013C-4C80-974B-A6A31E5B9977}" dt="2025-05-29T18:47:18.290" v="906" actId="1076"/>
        <pc:sldMkLst>
          <pc:docMk/>
          <pc:sldMk cId="1074894052" sldId="2759"/>
        </pc:sldMkLst>
      </pc:sldChg>
      <pc:sldChg chg="modSp mod">
        <pc:chgData name="Rachel Mitchell" userId="5c8aeabf-765b-4269-ba85-8f5b457c5129" providerId="ADAL" clId="{97379305-013C-4C80-974B-A6A31E5B9977}" dt="2025-05-29T18:47:47.787" v="917" actId="403"/>
        <pc:sldMkLst>
          <pc:docMk/>
          <pc:sldMk cId="2064741643" sldId="2762"/>
        </pc:sldMkLst>
      </pc:sldChg>
      <pc:sldChg chg="modSp mod">
        <pc:chgData name="Rachel Mitchell" userId="5c8aeabf-765b-4269-ba85-8f5b457c5129" providerId="ADAL" clId="{97379305-013C-4C80-974B-A6A31E5B9977}" dt="2025-05-29T18:47:55.234" v="918" actId="1076"/>
        <pc:sldMkLst>
          <pc:docMk/>
          <pc:sldMk cId="991798258" sldId="2763"/>
        </pc:sldMkLst>
      </pc:sldChg>
      <pc:sldChg chg="addSp delSp modSp mod chgLayout">
        <pc:chgData name="Rachel Mitchell" userId="5c8aeabf-765b-4269-ba85-8f5b457c5129" providerId="ADAL" clId="{97379305-013C-4C80-974B-A6A31E5B9977}" dt="2025-05-29T18:48:07.586" v="925" actId="403"/>
        <pc:sldMkLst>
          <pc:docMk/>
          <pc:sldMk cId="3313712288" sldId="2771"/>
        </pc:sldMkLst>
      </pc:sldChg>
      <pc:sldChg chg="addSp delSp modSp mod chgLayout">
        <pc:chgData name="Rachel Mitchell" userId="5c8aeabf-765b-4269-ba85-8f5b457c5129" providerId="ADAL" clId="{97379305-013C-4C80-974B-A6A31E5B9977}" dt="2025-05-29T18:49:06.868" v="937" actId="242"/>
        <pc:sldMkLst>
          <pc:docMk/>
          <pc:sldMk cId="1427772993" sldId="2772"/>
        </pc:sldMkLst>
      </pc:sldChg>
      <pc:sldChg chg="addSp delSp modSp mod chgLayout">
        <pc:chgData name="Rachel Mitchell" userId="5c8aeabf-765b-4269-ba85-8f5b457c5129" providerId="ADAL" clId="{97379305-013C-4C80-974B-A6A31E5B9977}" dt="2025-05-29T18:49:48.539" v="945" actId="403"/>
        <pc:sldMkLst>
          <pc:docMk/>
          <pc:sldMk cId="1141639572" sldId="2773"/>
        </pc:sldMkLst>
      </pc:sldChg>
      <pc:sldChg chg="addSp delSp modSp mod chgLayout">
        <pc:chgData name="Rachel Mitchell" userId="5c8aeabf-765b-4269-ba85-8f5b457c5129" providerId="ADAL" clId="{97379305-013C-4C80-974B-A6A31E5B9977}" dt="2025-05-29T16:38:19.149" v="54" actId="14100"/>
        <pc:sldMkLst>
          <pc:docMk/>
          <pc:sldMk cId="3725044357" sldId="2775"/>
        </pc:sldMkLst>
      </pc:sldChg>
      <pc:sldChg chg="addSp delSp modSp mod chgLayout">
        <pc:chgData name="Rachel Mitchell" userId="5c8aeabf-765b-4269-ba85-8f5b457c5129" providerId="ADAL" clId="{97379305-013C-4C80-974B-A6A31E5B9977}" dt="2025-05-29T18:51:19.183" v="977" actId="20577"/>
        <pc:sldMkLst>
          <pc:docMk/>
          <pc:sldMk cId="0" sldId="2776"/>
        </pc:sldMkLst>
      </pc:sldChg>
      <pc:sldChg chg="addSp delSp modSp mod chgLayout">
        <pc:chgData name="Rachel Mitchell" userId="5c8aeabf-765b-4269-ba85-8f5b457c5129" providerId="ADAL" clId="{97379305-013C-4C80-974B-A6A31E5B9977}" dt="2025-05-29T16:48:09.237" v="114" actId="403"/>
        <pc:sldMkLst>
          <pc:docMk/>
          <pc:sldMk cId="3516919701" sldId="2778"/>
        </pc:sldMkLst>
      </pc:sldChg>
      <pc:sldChg chg="addSp delSp modSp mod chgLayout">
        <pc:chgData name="Rachel Mitchell" userId="5c8aeabf-765b-4269-ba85-8f5b457c5129" providerId="ADAL" clId="{97379305-013C-4C80-974B-A6A31E5B9977}" dt="2025-05-29T16:48:40.632" v="121" actId="1582"/>
        <pc:sldMkLst>
          <pc:docMk/>
          <pc:sldMk cId="2353657605" sldId="2779"/>
        </pc:sldMkLst>
      </pc:sldChg>
      <pc:sldChg chg="addSp delSp modSp mod chgLayout">
        <pc:chgData name="Rachel Mitchell" userId="5c8aeabf-765b-4269-ba85-8f5b457c5129" providerId="ADAL" clId="{97379305-013C-4C80-974B-A6A31E5B9977}" dt="2025-05-29T16:50:03.485" v="148" actId="1076"/>
        <pc:sldMkLst>
          <pc:docMk/>
          <pc:sldMk cId="4252589384" sldId="2780"/>
        </pc:sldMkLst>
      </pc:sldChg>
      <pc:sldChg chg="modSp mod">
        <pc:chgData name="Rachel Mitchell" userId="5c8aeabf-765b-4269-ba85-8f5b457c5129" providerId="ADAL" clId="{97379305-013C-4C80-974B-A6A31E5B9977}" dt="2025-05-29T16:38:36.765" v="56" actId="27636"/>
        <pc:sldMkLst>
          <pc:docMk/>
          <pc:sldMk cId="404759079" sldId="2781"/>
        </pc:sldMkLst>
      </pc:sldChg>
      <pc:sldChg chg="addSp delSp modSp mod chgLayout">
        <pc:chgData name="Rachel Mitchell" userId="5c8aeabf-765b-4269-ba85-8f5b457c5129" providerId="ADAL" clId="{97379305-013C-4C80-974B-A6A31E5B9977}" dt="2025-05-29T16:51:19.037" v="172" actId="403"/>
        <pc:sldMkLst>
          <pc:docMk/>
          <pc:sldMk cId="700985950" sldId="2782"/>
        </pc:sldMkLst>
      </pc:sldChg>
      <pc:sldChg chg="addSp delSp modSp mod modCm chgLayout">
        <pc:chgData name="Rachel Mitchell" userId="5c8aeabf-765b-4269-ba85-8f5b457c5129" providerId="ADAL" clId="{97379305-013C-4C80-974B-A6A31E5B9977}" dt="2025-05-29T16:51:43.694" v="194" actId="27636"/>
        <pc:sldMkLst>
          <pc:docMk/>
          <pc:sldMk cId="2716527706" sldId="2783"/>
        </pc:sldMkLst>
        <pc:extLst>
          <p:ext xmlns:p="http://schemas.openxmlformats.org/presentationml/2006/main" uri="{D6D511B9-2390-475A-947B-AFAB55BFBCF1}">
            <pc226:cmChg xmlns:pc226="http://schemas.microsoft.com/office/powerpoint/2022/06/main/command" chg="mod">
              <pc226:chgData name="Rachel Mitchell" userId="5c8aeabf-765b-4269-ba85-8f5b457c5129" providerId="ADAL" clId="{97379305-013C-4C80-974B-A6A31E5B9977}" dt="2025-05-29T16:51:37.949" v="190" actId="20577"/>
              <pc2:cmMkLst xmlns:pc2="http://schemas.microsoft.com/office/powerpoint/2019/9/main/command">
                <pc:docMk/>
                <pc:sldMk cId="2716527706" sldId="2783"/>
                <pc2:cmMk id="{7F55273A-561D-4940-A328-6A067E51519C}"/>
              </pc2:cmMkLst>
            </pc226:cmChg>
          </p:ext>
        </pc:extLst>
      </pc:sldChg>
      <pc:sldChg chg="addSp delSp modSp mod chgLayout">
        <pc:chgData name="Rachel Mitchell" userId="5c8aeabf-765b-4269-ba85-8f5b457c5129" providerId="ADAL" clId="{97379305-013C-4C80-974B-A6A31E5B9977}" dt="2025-05-29T16:52:02.742" v="209" actId="403"/>
        <pc:sldMkLst>
          <pc:docMk/>
          <pc:sldMk cId="4191349623" sldId="2784"/>
        </pc:sldMkLst>
      </pc:sldChg>
      <pc:sldChg chg="addSp delSp modSp mod chgLayout">
        <pc:chgData name="Rachel Mitchell" userId="5c8aeabf-765b-4269-ba85-8f5b457c5129" providerId="ADAL" clId="{97379305-013C-4C80-974B-A6A31E5B9977}" dt="2025-05-29T16:53:24.217" v="228" actId="207"/>
        <pc:sldMkLst>
          <pc:docMk/>
          <pc:sldMk cId="1559719108" sldId="2785"/>
        </pc:sldMkLst>
      </pc:sldChg>
      <pc:sldChg chg="addSp delSp modSp mod modClrScheme chgLayout">
        <pc:chgData name="Rachel Mitchell" userId="5c8aeabf-765b-4269-ba85-8f5b457c5129" providerId="ADAL" clId="{97379305-013C-4C80-974B-A6A31E5B9977}" dt="2025-05-29T17:10:24.242" v="504" actId="1036"/>
        <pc:sldMkLst>
          <pc:docMk/>
          <pc:sldMk cId="1672559845" sldId="2786"/>
        </pc:sldMkLst>
      </pc:sldChg>
      <pc:sldChg chg="addSp delSp modSp mod modClrScheme chgLayout">
        <pc:chgData name="Rachel Mitchell" userId="5c8aeabf-765b-4269-ba85-8f5b457c5129" providerId="ADAL" clId="{97379305-013C-4C80-974B-A6A31E5B9977}" dt="2025-05-29T17:09:52.115" v="472" actId="1035"/>
        <pc:sldMkLst>
          <pc:docMk/>
          <pc:sldMk cId="1053009298" sldId="2787"/>
        </pc:sldMkLst>
      </pc:sldChg>
      <pc:sldChg chg="addSp delSp modSp mod modClrScheme chgLayout">
        <pc:chgData name="Rachel Mitchell" userId="5c8aeabf-765b-4269-ba85-8f5b457c5129" providerId="ADAL" clId="{97379305-013C-4C80-974B-A6A31E5B9977}" dt="2025-05-29T17:02:51.767" v="314" actId="1076"/>
        <pc:sldMkLst>
          <pc:docMk/>
          <pc:sldMk cId="81912742" sldId="2788"/>
        </pc:sldMkLst>
      </pc:sldChg>
      <pc:sldChg chg="addSp delSp modSp mod modClrScheme modCm chgLayout">
        <pc:chgData name="Rachel Mitchell" userId="5c8aeabf-765b-4269-ba85-8f5b457c5129" providerId="ADAL" clId="{97379305-013C-4C80-974B-A6A31E5B9977}" dt="2025-05-29T17:08:37.355" v="397"/>
        <pc:sldMkLst>
          <pc:docMk/>
          <pc:sldMk cId="3517847393" sldId="2789"/>
        </pc:sldMkLst>
        <pc:extLst>
          <p:ext xmlns:p="http://schemas.openxmlformats.org/presentationml/2006/main" uri="{D6D511B9-2390-475A-947B-AFAB55BFBCF1}">
            <pc226:cmChg xmlns:pc226="http://schemas.microsoft.com/office/powerpoint/2022/06/main/command" chg="mod">
              <pc226:chgData name="Rachel Mitchell" userId="5c8aeabf-765b-4269-ba85-8f5b457c5129" providerId="ADAL" clId="{97379305-013C-4C80-974B-A6A31E5B9977}" dt="2025-05-29T17:08:37.355" v="397"/>
              <pc2:cmMkLst xmlns:pc2="http://schemas.microsoft.com/office/powerpoint/2019/9/main/command">
                <pc:docMk/>
                <pc:sldMk cId="3517847393" sldId="2789"/>
                <pc2:cmMk id="{609A13B8-B87B-4F66-946C-B67FE244DB7E}"/>
              </pc2:cmMkLst>
            </pc226:cmChg>
          </p:ext>
        </pc:extLst>
      </pc:sldChg>
      <pc:sldChg chg="addSp delSp modSp mod modClrScheme modCm chgLayout">
        <pc:chgData name="Rachel Mitchell" userId="5c8aeabf-765b-4269-ba85-8f5b457c5129" providerId="ADAL" clId="{97379305-013C-4C80-974B-A6A31E5B9977}" dt="2025-05-29T17:04:58.258" v="342" actId="1076"/>
        <pc:sldMkLst>
          <pc:docMk/>
          <pc:sldMk cId="130652469" sldId="2790"/>
        </pc:sldMkLst>
        <pc:extLst>
          <p:ext xmlns:p="http://schemas.openxmlformats.org/presentationml/2006/main" uri="{D6D511B9-2390-475A-947B-AFAB55BFBCF1}">
            <pc226:cmChg xmlns:pc226="http://schemas.microsoft.com/office/powerpoint/2022/06/main/command" chg="mod">
              <pc226:chgData name="Rachel Mitchell" userId="5c8aeabf-765b-4269-ba85-8f5b457c5129" providerId="ADAL" clId="{97379305-013C-4C80-974B-A6A31E5B9977}" dt="2025-05-29T17:04:11.273" v="327" actId="2056"/>
              <pc2:cmMkLst xmlns:pc2="http://schemas.microsoft.com/office/powerpoint/2019/9/main/command">
                <pc:docMk/>
                <pc:sldMk cId="130652469" sldId="2790"/>
                <pc2:cmMk id="{B699D905-DDFB-4770-A2B5-54D05685B6A7}"/>
              </pc2:cmMkLst>
            </pc226:cmChg>
            <pc226:cmChg xmlns:pc226="http://schemas.microsoft.com/office/powerpoint/2022/06/main/command" chg="mod">
              <pc226:chgData name="Rachel Mitchell" userId="5c8aeabf-765b-4269-ba85-8f5b457c5129" providerId="ADAL" clId="{97379305-013C-4C80-974B-A6A31E5B9977}" dt="2025-05-29T17:04:11.273" v="327" actId="2056"/>
              <pc2:cmMkLst xmlns:pc2="http://schemas.microsoft.com/office/powerpoint/2019/9/main/command">
                <pc:docMk/>
                <pc:sldMk cId="130652469" sldId="2790"/>
                <pc2:cmMk id="{F5FF1EFE-DC21-4050-A0FC-1FE99F9AF0F7}"/>
              </pc2:cmMkLst>
            </pc226:cmChg>
          </p:ext>
        </pc:extLst>
      </pc:sldChg>
      <pc:sldChg chg="delSp modSp mod modClrScheme chgLayout">
        <pc:chgData name="Rachel Mitchell" userId="5c8aeabf-765b-4269-ba85-8f5b457c5129" providerId="ADAL" clId="{97379305-013C-4C80-974B-A6A31E5B9977}" dt="2025-05-29T17:10:54.879" v="506" actId="115"/>
        <pc:sldMkLst>
          <pc:docMk/>
          <pc:sldMk cId="2980299377" sldId="2791"/>
        </pc:sldMkLst>
      </pc:sldChg>
      <pc:sldChg chg="addSp delSp modSp mod modClrScheme chgLayout">
        <pc:chgData name="Rachel Mitchell" userId="5c8aeabf-765b-4269-ba85-8f5b457c5129" providerId="ADAL" clId="{97379305-013C-4C80-974B-A6A31E5B9977}" dt="2025-05-29T17:11:06.030" v="507" actId="948"/>
        <pc:sldMkLst>
          <pc:docMk/>
          <pc:sldMk cId="2939008897" sldId="2792"/>
        </pc:sldMkLst>
      </pc:sldChg>
      <pc:sldChg chg="addSp delSp modSp mod modClrScheme chgLayout">
        <pc:chgData name="Rachel Mitchell" userId="5c8aeabf-765b-4269-ba85-8f5b457c5129" providerId="ADAL" clId="{97379305-013C-4C80-974B-A6A31E5B9977}" dt="2025-05-29T17:12:29.639" v="534" actId="1076"/>
        <pc:sldMkLst>
          <pc:docMk/>
          <pc:sldMk cId="1607624546" sldId="2793"/>
        </pc:sldMkLst>
      </pc:sldChg>
      <pc:sldChg chg="addSp delSp modSp mod modClrScheme chgLayout">
        <pc:chgData name="Rachel Mitchell" userId="5c8aeabf-765b-4269-ba85-8f5b457c5129" providerId="ADAL" clId="{97379305-013C-4C80-974B-A6A31E5B9977}" dt="2025-05-29T17:42:38.125" v="601" actId="1076"/>
        <pc:sldMkLst>
          <pc:docMk/>
          <pc:sldMk cId="3800716746" sldId="2794"/>
        </pc:sldMkLst>
      </pc:sldChg>
      <pc:sldChg chg="addSp delSp modSp mod modClrScheme chgLayout">
        <pc:chgData name="Rachel Mitchell" userId="5c8aeabf-765b-4269-ba85-8f5b457c5129" providerId="ADAL" clId="{97379305-013C-4C80-974B-A6A31E5B9977}" dt="2025-05-29T17:51:52.106" v="644" actId="208"/>
        <pc:sldMkLst>
          <pc:docMk/>
          <pc:sldMk cId="2077478378" sldId="2795"/>
        </pc:sldMkLst>
      </pc:sldChg>
      <pc:sldChg chg="addSp delSp modSp mod modClrScheme chgLayout">
        <pc:chgData name="Rachel Mitchell" userId="5c8aeabf-765b-4269-ba85-8f5b457c5129" providerId="ADAL" clId="{97379305-013C-4C80-974B-A6A31E5B9977}" dt="2025-05-29T17:58:59.531" v="683" actId="1036"/>
        <pc:sldMkLst>
          <pc:docMk/>
          <pc:sldMk cId="3637602030" sldId="2796"/>
        </pc:sldMkLst>
      </pc:sldChg>
      <pc:sldChg chg="addSp delSp modSp mod modClrScheme chgLayout">
        <pc:chgData name="Rachel Mitchell" userId="5c8aeabf-765b-4269-ba85-8f5b457c5129" providerId="ADAL" clId="{97379305-013C-4C80-974B-A6A31E5B9977}" dt="2025-05-29T18:01:23.803" v="733" actId="207"/>
        <pc:sldMkLst>
          <pc:docMk/>
          <pc:sldMk cId="712634165" sldId="2797"/>
        </pc:sldMkLst>
      </pc:sldChg>
      <pc:sldChg chg="addSp delSp modSp mod modClrScheme chgLayout">
        <pc:chgData name="Rachel Mitchell" userId="5c8aeabf-765b-4269-ba85-8f5b457c5129" providerId="ADAL" clId="{97379305-013C-4C80-974B-A6A31E5B9977}" dt="2025-05-29T18:17:27.789" v="781" actId="1076"/>
        <pc:sldMkLst>
          <pc:docMk/>
          <pc:sldMk cId="168292337" sldId="2798"/>
        </pc:sldMkLst>
      </pc:sldChg>
      <pc:sldChg chg="addSp delSp modSp mod modClrScheme modCm chgLayout">
        <pc:chgData name="Rachel Mitchell" userId="5c8aeabf-765b-4269-ba85-8f5b457c5129" providerId="ADAL" clId="{97379305-013C-4C80-974B-A6A31E5B9977}" dt="2025-05-29T18:18:55.756" v="821" actId="1076"/>
        <pc:sldMkLst>
          <pc:docMk/>
          <pc:sldMk cId="4087255607" sldId="2799"/>
        </pc:sldMkLst>
        <pc:extLst>
          <p:ext xmlns:p="http://schemas.openxmlformats.org/presentationml/2006/main" uri="{D6D511B9-2390-475A-947B-AFAB55BFBCF1}">
            <pc226:cmChg xmlns:pc226="http://schemas.microsoft.com/office/powerpoint/2022/06/main/command" chg="mod">
              <pc226:chgData name="Rachel Mitchell" userId="5c8aeabf-765b-4269-ba85-8f5b457c5129" providerId="ADAL" clId="{97379305-013C-4C80-974B-A6A31E5B9977}" dt="2025-05-29T18:17:39.595" v="783" actId="2056"/>
              <pc2:cmMkLst xmlns:pc2="http://schemas.microsoft.com/office/powerpoint/2019/9/main/command">
                <pc:docMk/>
                <pc:sldMk cId="4087255607" sldId="2799"/>
                <pc2:cmMk id="{E2C235C7-E48E-47B5-B2EB-5B5C24939126}"/>
              </pc2:cmMkLst>
            </pc226:cmChg>
          </p:ext>
        </pc:extLst>
      </pc:sldChg>
      <pc:sldChg chg="addSp delSp modSp mod modClrScheme chgLayout">
        <pc:chgData name="Rachel Mitchell" userId="5c8aeabf-765b-4269-ba85-8f5b457c5129" providerId="ADAL" clId="{97379305-013C-4C80-974B-A6A31E5B9977}" dt="2025-05-29T18:20:05.714" v="836" actId="20577"/>
        <pc:sldMkLst>
          <pc:docMk/>
          <pc:sldMk cId="3050566643" sldId="2800"/>
        </pc:sldMkLst>
      </pc:sldChg>
      <pc:sldChg chg="addSp delSp modSp mod modClrScheme chgLayout">
        <pc:chgData name="Rachel Mitchell" userId="5c8aeabf-765b-4269-ba85-8f5b457c5129" providerId="ADAL" clId="{97379305-013C-4C80-974B-A6A31E5B9977}" dt="2025-05-29T18:20:44.159" v="849" actId="122"/>
        <pc:sldMkLst>
          <pc:docMk/>
          <pc:sldMk cId="3602130963" sldId="2801"/>
        </pc:sldMkLst>
      </pc:sldChg>
      <pc:sldChg chg="addSp delSp modSp mod modClrScheme chgLayout">
        <pc:chgData name="Rachel Mitchell" userId="5c8aeabf-765b-4269-ba85-8f5b457c5129" providerId="ADAL" clId="{97379305-013C-4C80-974B-A6A31E5B9977}" dt="2025-05-29T18:21:10.414" v="853" actId="403"/>
        <pc:sldMkLst>
          <pc:docMk/>
          <pc:sldMk cId="733937928" sldId="2802"/>
        </pc:sldMkLst>
      </pc:sldChg>
      <pc:sldChg chg="modSp mod modClrScheme chgLayout">
        <pc:chgData name="Rachel Mitchell" userId="5c8aeabf-765b-4269-ba85-8f5b457c5129" providerId="ADAL" clId="{97379305-013C-4C80-974B-A6A31E5B9977}" dt="2025-05-29T18:21:24.138" v="857" actId="1076"/>
        <pc:sldMkLst>
          <pc:docMk/>
          <pc:sldMk cId="2586311939" sldId="2803"/>
        </pc:sldMkLst>
      </pc:sldChg>
      <pc:sldChg chg="addSp delSp modSp mod modClrScheme chgLayout">
        <pc:chgData name="Rachel Mitchell" userId="5c8aeabf-765b-4269-ba85-8f5b457c5129" providerId="ADAL" clId="{97379305-013C-4C80-974B-A6A31E5B9977}" dt="2025-05-29T18:31:58.928" v="868" actId="1076"/>
        <pc:sldMkLst>
          <pc:docMk/>
          <pc:sldMk cId="3362395628" sldId="2805"/>
        </pc:sldMkLst>
      </pc:sldChg>
      <pc:sldChg chg="addSp delSp modSp mod modClrScheme chgLayout">
        <pc:chgData name="Rachel Mitchell" userId="5c8aeabf-765b-4269-ba85-8f5b457c5129" providerId="ADAL" clId="{97379305-013C-4C80-974B-A6A31E5B9977}" dt="2025-05-29T18:45:17.095" v="873" actId="1076"/>
        <pc:sldMkLst>
          <pc:docMk/>
          <pc:sldMk cId="1914876282" sldId="2806"/>
        </pc:sldMkLst>
      </pc:sldChg>
      <pc:sldChg chg="addSp delSp modSp mod modClrScheme chgLayout">
        <pc:chgData name="Rachel Mitchell" userId="5c8aeabf-765b-4269-ba85-8f5b457c5129" providerId="ADAL" clId="{97379305-013C-4C80-974B-A6A31E5B9977}" dt="2025-05-29T18:45:27.905" v="876" actId="478"/>
        <pc:sldMkLst>
          <pc:docMk/>
          <pc:sldMk cId="2986796485" sldId="2807"/>
        </pc:sldMkLst>
      </pc:sldChg>
      <pc:sldChg chg="addSp delSp modSp mod modClrScheme chgLayout">
        <pc:chgData name="Rachel Mitchell" userId="5c8aeabf-765b-4269-ba85-8f5b457c5129" providerId="ADAL" clId="{97379305-013C-4C80-974B-A6A31E5B9977}" dt="2025-05-29T18:45:39.892" v="880" actId="1076"/>
        <pc:sldMkLst>
          <pc:docMk/>
          <pc:sldMk cId="849913023" sldId="2808"/>
        </pc:sldMkLst>
      </pc:sldChg>
      <pc:sldChg chg="addSp delSp modSp mod modClrScheme chgLayout">
        <pc:chgData name="Rachel Mitchell" userId="5c8aeabf-765b-4269-ba85-8f5b457c5129" providerId="ADAL" clId="{97379305-013C-4C80-974B-A6A31E5B9977}" dt="2025-05-29T18:45:51.388" v="883" actId="478"/>
        <pc:sldMkLst>
          <pc:docMk/>
          <pc:sldMk cId="2666961981" sldId="2809"/>
        </pc:sldMkLst>
      </pc:sldChg>
      <pc:sldChg chg="addSp delSp modSp mod modClrScheme chgLayout">
        <pc:chgData name="Rachel Mitchell" userId="5c8aeabf-765b-4269-ba85-8f5b457c5129" providerId="ADAL" clId="{97379305-013C-4C80-974B-A6A31E5B9977}" dt="2025-05-29T18:46:05.394" v="886" actId="1076"/>
        <pc:sldMkLst>
          <pc:docMk/>
          <pc:sldMk cId="2630993435" sldId="2810"/>
        </pc:sldMkLst>
      </pc:sldChg>
      <pc:sldChg chg="addSp delSp modSp mod modClrScheme chgLayout">
        <pc:chgData name="Rachel Mitchell" userId="5c8aeabf-765b-4269-ba85-8f5b457c5129" providerId="ADAL" clId="{97379305-013C-4C80-974B-A6A31E5B9977}" dt="2025-05-29T18:46:15.368" v="889" actId="1076"/>
        <pc:sldMkLst>
          <pc:docMk/>
          <pc:sldMk cId="3722419841" sldId="2811"/>
        </pc:sldMkLst>
      </pc:sldChg>
      <pc:sldChg chg="addSp delSp modSp mod modClrScheme chgLayout">
        <pc:chgData name="Rachel Mitchell" userId="5c8aeabf-765b-4269-ba85-8f5b457c5129" providerId="ADAL" clId="{97379305-013C-4C80-974B-A6A31E5B9977}" dt="2025-05-29T18:46:27.891" v="892" actId="1076"/>
        <pc:sldMkLst>
          <pc:docMk/>
          <pc:sldMk cId="3884122978" sldId="2812"/>
        </pc:sldMkLst>
      </pc:sldChg>
      <pc:sldChg chg="addSp delSp modSp mod modClrScheme chgLayout">
        <pc:chgData name="Rachel Mitchell" userId="5c8aeabf-765b-4269-ba85-8f5b457c5129" providerId="ADAL" clId="{97379305-013C-4C80-974B-A6A31E5B9977}" dt="2025-05-29T18:46:47.928" v="897" actId="1076"/>
        <pc:sldMkLst>
          <pc:docMk/>
          <pc:sldMk cId="3710065849" sldId="2813"/>
        </pc:sldMkLst>
      </pc:sldChg>
      <pc:sldChg chg="modSp mod modClrScheme chgLayout">
        <pc:chgData name="Rachel Mitchell" userId="5c8aeabf-765b-4269-ba85-8f5b457c5129" providerId="ADAL" clId="{97379305-013C-4C80-974B-A6A31E5B9977}" dt="2025-05-29T19:57:19.673" v="1400" actId="1076"/>
        <pc:sldMkLst>
          <pc:docMk/>
          <pc:sldMk cId="1548714364" sldId="2814"/>
        </pc:sldMkLst>
      </pc:sldChg>
      <pc:sldChg chg="add">
        <pc:chgData name="Rachel Mitchell" userId="5c8aeabf-765b-4269-ba85-8f5b457c5129" providerId="ADAL" clId="{97379305-013C-4C80-974B-A6A31E5B9977}" dt="2025-05-29T16:36:04.423" v="14"/>
        <pc:sldMkLst>
          <pc:docMk/>
          <pc:sldMk cId="22473083" sldId="2815"/>
        </pc:sldMkLst>
      </pc:sldChg>
      <pc:sldMasterChg chg="modSp modSldLayout">
        <pc:chgData name="Rachel Mitchell" userId="5c8aeabf-765b-4269-ba85-8f5b457c5129" providerId="ADAL" clId="{97379305-013C-4C80-974B-A6A31E5B9977}" dt="2025-05-29T16:39:10.025" v="90" actId="207"/>
        <pc:sldMasterMkLst>
          <pc:docMk/>
          <pc:sldMasterMk cId="1307721210" sldId="2147483741"/>
        </pc:sldMasterMkLst>
        <pc:sldLayoutChg chg="modSp">
          <pc:chgData name="Rachel Mitchell" userId="5c8aeabf-765b-4269-ba85-8f5b457c5129" providerId="ADAL" clId="{97379305-013C-4C80-974B-A6A31E5B9977}" dt="2025-05-29T16:38:43.464" v="67" actId="403"/>
          <pc:sldLayoutMkLst>
            <pc:docMk/>
            <pc:sldMasterMk cId="1307721210" sldId="2147483741"/>
            <pc:sldLayoutMk cId="3551381714" sldId="2147483743"/>
          </pc:sldLayoutMkLst>
        </pc:sldLayoutChg>
      </pc:sldMasterChg>
    </pc:docChg>
  </pc:docChgLst>
  <pc:docChgLst>
    <pc:chgData name="Janeen Hathcock" userId="de81105f-cb7b-4416-964d-69ed0f421517" providerId="ADAL" clId="{AAB7DFC9-07B2-4762-A12C-E5F167179C3F}"/>
    <pc:docChg chg="undo custSel addSld delSld modSld sldOrd">
      <pc:chgData name="Janeen Hathcock" userId="de81105f-cb7b-4416-964d-69ed0f421517" providerId="ADAL" clId="{AAB7DFC9-07B2-4762-A12C-E5F167179C3F}" dt="2025-09-23T15:33:22.497" v="560" actId="47"/>
      <pc:docMkLst>
        <pc:docMk/>
      </pc:docMkLst>
      <pc:sldChg chg="add">
        <pc:chgData name="Janeen Hathcock" userId="de81105f-cb7b-4416-964d-69ed0f421517" providerId="ADAL" clId="{AAB7DFC9-07B2-4762-A12C-E5F167179C3F}" dt="2025-08-20T21:30:19.338" v="1"/>
        <pc:sldMkLst>
          <pc:docMk/>
          <pc:sldMk cId="22473083" sldId="257"/>
        </pc:sldMkLst>
      </pc:sldChg>
      <pc:sldChg chg="del">
        <pc:chgData name="Janeen Hathcock" userId="de81105f-cb7b-4416-964d-69ed0f421517" providerId="ADAL" clId="{AAB7DFC9-07B2-4762-A12C-E5F167179C3F}" dt="2025-08-20T21:30:18.106" v="0" actId="47"/>
        <pc:sldMkLst>
          <pc:docMk/>
          <pc:sldMk cId="0" sldId="258"/>
        </pc:sldMkLst>
      </pc:sldChg>
      <pc:sldChg chg="add del">
        <pc:chgData name="Janeen Hathcock" userId="de81105f-cb7b-4416-964d-69ed0f421517" providerId="ADAL" clId="{AAB7DFC9-07B2-4762-A12C-E5F167179C3F}" dt="2025-08-27T12:58:01.905" v="196" actId="47"/>
        <pc:sldMkLst>
          <pc:docMk/>
          <pc:sldMk cId="245871486" sldId="268"/>
        </pc:sldMkLst>
      </pc:sldChg>
      <pc:sldChg chg="add del">
        <pc:chgData name="Janeen Hathcock" userId="de81105f-cb7b-4416-964d-69ed0f421517" providerId="ADAL" clId="{AAB7DFC9-07B2-4762-A12C-E5F167179C3F}" dt="2025-08-27T12:48:23.939" v="192" actId="47"/>
        <pc:sldMkLst>
          <pc:docMk/>
          <pc:sldMk cId="1168373700" sldId="272"/>
        </pc:sldMkLst>
      </pc:sldChg>
      <pc:sldChg chg="add del">
        <pc:chgData name="Janeen Hathcock" userId="de81105f-cb7b-4416-964d-69ed0f421517" providerId="ADAL" clId="{AAB7DFC9-07B2-4762-A12C-E5F167179C3F}" dt="2025-09-23T15:33:22.497" v="560" actId="47"/>
        <pc:sldMkLst>
          <pc:docMk/>
          <pc:sldMk cId="1525472106" sldId="274"/>
        </pc:sldMkLst>
      </pc:sldChg>
      <pc:sldChg chg="add modNotesTx">
        <pc:chgData name="Janeen Hathcock" userId="de81105f-cb7b-4416-964d-69ed0f421517" providerId="ADAL" clId="{AAB7DFC9-07B2-4762-A12C-E5F167179C3F}" dt="2025-09-23T14:35:07.420" v="533" actId="6549"/>
        <pc:sldMkLst>
          <pc:docMk/>
          <pc:sldMk cId="1773495284" sldId="276"/>
        </pc:sldMkLst>
      </pc:sldChg>
      <pc:sldChg chg="add modNotesTx">
        <pc:chgData name="Janeen Hathcock" userId="de81105f-cb7b-4416-964d-69ed0f421517" providerId="ADAL" clId="{AAB7DFC9-07B2-4762-A12C-E5F167179C3F}" dt="2025-09-23T14:35:11.264" v="535" actId="20577"/>
        <pc:sldMkLst>
          <pc:docMk/>
          <pc:sldMk cId="1369946996" sldId="277"/>
        </pc:sldMkLst>
      </pc:sldChg>
      <pc:sldChg chg="add">
        <pc:chgData name="Janeen Hathcock" userId="de81105f-cb7b-4416-964d-69ed0f421517" providerId="ADAL" clId="{AAB7DFC9-07B2-4762-A12C-E5F167179C3F}" dt="2025-09-15T21:35:05.272" v="410"/>
        <pc:sldMkLst>
          <pc:docMk/>
          <pc:sldMk cId="3493153149" sldId="285"/>
        </pc:sldMkLst>
      </pc:sldChg>
      <pc:sldChg chg="add del">
        <pc:chgData name="Janeen Hathcock" userId="de81105f-cb7b-4416-964d-69ed0f421517" providerId="ADAL" clId="{AAB7DFC9-07B2-4762-A12C-E5F167179C3F}" dt="2025-09-15T21:36:14.609" v="416" actId="47"/>
        <pc:sldMkLst>
          <pc:docMk/>
          <pc:sldMk cId="2754533976" sldId="286"/>
        </pc:sldMkLst>
      </pc:sldChg>
      <pc:sldChg chg="add modNotesTx">
        <pc:chgData name="Janeen Hathcock" userId="de81105f-cb7b-4416-964d-69ed0f421517" providerId="ADAL" clId="{AAB7DFC9-07B2-4762-A12C-E5F167179C3F}" dt="2025-09-23T14:34:55.822" v="529" actId="6549"/>
        <pc:sldMkLst>
          <pc:docMk/>
          <pc:sldMk cId="504088222" sldId="287"/>
        </pc:sldMkLst>
      </pc:sldChg>
      <pc:sldChg chg="add del">
        <pc:chgData name="Janeen Hathcock" userId="de81105f-cb7b-4416-964d-69ed0f421517" providerId="ADAL" clId="{AAB7DFC9-07B2-4762-A12C-E5F167179C3F}" dt="2025-09-23T14:22:12.166" v="417"/>
        <pc:sldMkLst>
          <pc:docMk/>
          <pc:sldMk cId="3572913407" sldId="289"/>
        </pc:sldMkLst>
      </pc:sldChg>
      <pc:sldChg chg="add modNotesTx">
        <pc:chgData name="Janeen Hathcock" userId="de81105f-cb7b-4416-964d-69ed0f421517" providerId="ADAL" clId="{AAB7DFC9-07B2-4762-A12C-E5F167179C3F}" dt="2025-09-23T14:34:52.580" v="528" actId="6549"/>
        <pc:sldMkLst>
          <pc:docMk/>
          <pc:sldMk cId="546139231" sldId="292"/>
        </pc:sldMkLst>
      </pc:sldChg>
      <pc:sldChg chg="add modNotesTx">
        <pc:chgData name="Janeen Hathcock" userId="de81105f-cb7b-4416-964d-69ed0f421517" providerId="ADAL" clId="{AAB7DFC9-07B2-4762-A12C-E5F167179C3F}" dt="2025-09-23T14:34:58.804" v="530" actId="6549"/>
        <pc:sldMkLst>
          <pc:docMk/>
          <pc:sldMk cId="500770524" sldId="293"/>
        </pc:sldMkLst>
      </pc:sldChg>
      <pc:sldChg chg="add modNotesTx">
        <pc:chgData name="Janeen Hathcock" userId="de81105f-cb7b-4416-964d-69ed0f421517" providerId="ADAL" clId="{AAB7DFC9-07B2-4762-A12C-E5F167179C3F}" dt="2025-09-23T14:35:17.875" v="536" actId="6549"/>
        <pc:sldMkLst>
          <pc:docMk/>
          <pc:sldMk cId="4284282878" sldId="294"/>
        </pc:sldMkLst>
      </pc:sldChg>
      <pc:sldChg chg="add modNotesTx">
        <pc:chgData name="Janeen Hathcock" userId="de81105f-cb7b-4416-964d-69ed0f421517" providerId="ADAL" clId="{AAB7DFC9-07B2-4762-A12C-E5F167179C3F}" dt="2025-09-23T14:35:23.407" v="538" actId="6549"/>
        <pc:sldMkLst>
          <pc:docMk/>
          <pc:sldMk cId="4264355197" sldId="295"/>
        </pc:sldMkLst>
      </pc:sldChg>
      <pc:sldChg chg="add modNotesTx">
        <pc:chgData name="Janeen Hathcock" userId="de81105f-cb7b-4416-964d-69ed0f421517" providerId="ADAL" clId="{AAB7DFC9-07B2-4762-A12C-E5F167179C3F}" dt="2025-09-23T14:35:20.434" v="537" actId="6549"/>
        <pc:sldMkLst>
          <pc:docMk/>
          <pc:sldMk cId="2989713259" sldId="296"/>
        </pc:sldMkLst>
      </pc:sldChg>
      <pc:sldChg chg="add modNotesTx">
        <pc:chgData name="Janeen Hathcock" userId="de81105f-cb7b-4416-964d-69ed0f421517" providerId="ADAL" clId="{AAB7DFC9-07B2-4762-A12C-E5F167179C3F}" dt="2025-09-23T14:35:26.406" v="539" actId="6549"/>
        <pc:sldMkLst>
          <pc:docMk/>
          <pc:sldMk cId="2662302408" sldId="299"/>
        </pc:sldMkLst>
      </pc:sldChg>
      <pc:sldChg chg="modSp add mod modNotesTx">
        <pc:chgData name="Janeen Hathcock" userId="de81105f-cb7b-4416-964d-69ed0f421517" providerId="ADAL" clId="{AAB7DFC9-07B2-4762-A12C-E5F167179C3F}" dt="2025-09-23T14:35:31.525" v="540" actId="6549"/>
        <pc:sldMkLst>
          <pc:docMk/>
          <pc:sldMk cId="503735255" sldId="306"/>
        </pc:sldMkLst>
        <pc:spChg chg="mod">
          <ac:chgData name="Janeen Hathcock" userId="de81105f-cb7b-4416-964d-69ed0f421517" providerId="ADAL" clId="{AAB7DFC9-07B2-4762-A12C-E5F167179C3F}" dt="2025-09-15T21:35:05.348" v="411" actId="27636"/>
          <ac:spMkLst>
            <pc:docMk/>
            <pc:sldMk cId="503735255" sldId="306"/>
            <ac:spMk id="4" creationId="{11B81FE1-18FF-401D-8960-4F1A5020ECAC}"/>
          </ac:spMkLst>
        </pc:spChg>
      </pc:sldChg>
      <pc:sldChg chg="add modNotesTx">
        <pc:chgData name="Janeen Hathcock" userId="de81105f-cb7b-4416-964d-69ed0f421517" providerId="ADAL" clId="{AAB7DFC9-07B2-4762-A12C-E5F167179C3F}" dt="2025-09-23T14:35:57.333" v="542" actId="6549"/>
        <pc:sldMkLst>
          <pc:docMk/>
          <pc:sldMk cId="2693083747" sldId="307"/>
        </pc:sldMkLst>
      </pc:sldChg>
      <pc:sldChg chg="add del">
        <pc:chgData name="Janeen Hathcock" userId="de81105f-cb7b-4416-964d-69ed0f421517" providerId="ADAL" clId="{AAB7DFC9-07B2-4762-A12C-E5F167179C3F}" dt="2025-08-27T12:58:01.905" v="196" actId="47"/>
        <pc:sldMkLst>
          <pc:docMk/>
          <pc:sldMk cId="3867805186" sldId="308"/>
        </pc:sldMkLst>
      </pc:sldChg>
      <pc:sldChg chg="add">
        <pc:chgData name="Janeen Hathcock" userId="de81105f-cb7b-4416-964d-69ed0f421517" providerId="ADAL" clId="{AAB7DFC9-07B2-4762-A12C-E5F167179C3F}" dt="2025-08-20T21:30:19.338" v="1"/>
        <pc:sldMkLst>
          <pc:docMk/>
          <pc:sldMk cId="1945691191" sldId="312"/>
        </pc:sldMkLst>
      </pc:sldChg>
      <pc:sldChg chg="add modNotesTx">
        <pc:chgData name="Janeen Hathcock" userId="de81105f-cb7b-4416-964d-69ed0f421517" providerId="ADAL" clId="{AAB7DFC9-07B2-4762-A12C-E5F167179C3F}" dt="2025-09-23T14:36:55.254" v="556" actId="6549"/>
        <pc:sldMkLst>
          <pc:docMk/>
          <pc:sldMk cId="3008881828" sldId="332"/>
        </pc:sldMkLst>
      </pc:sldChg>
      <pc:sldChg chg="add modNotesTx">
        <pc:chgData name="Janeen Hathcock" userId="de81105f-cb7b-4416-964d-69ed0f421517" providerId="ADAL" clId="{AAB7DFC9-07B2-4762-A12C-E5F167179C3F}" dt="2025-09-23T14:37:09.086" v="559" actId="6549"/>
        <pc:sldMkLst>
          <pc:docMk/>
          <pc:sldMk cId="3679553608" sldId="333"/>
        </pc:sldMkLst>
      </pc:sldChg>
      <pc:sldChg chg="add del">
        <pc:chgData name="Janeen Hathcock" userId="de81105f-cb7b-4416-964d-69ed0f421517" providerId="ADAL" clId="{AAB7DFC9-07B2-4762-A12C-E5F167179C3F}" dt="2025-08-20T21:30:19.338" v="1"/>
        <pc:sldMkLst>
          <pc:docMk/>
          <pc:sldMk cId="3772436760" sldId="334"/>
        </pc:sldMkLst>
      </pc:sldChg>
      <pc:sldChg chg="add modNotesTx">
        <pc:chgData name="Janeen Hathcock" userId="de81105f-cb7b-4416-964d-69ed0f421517" providerId="ADAL" clId="{AAB7DFC9-07B2-4762-A12C-E5F167179C3F}" dt="2025-09-23T14:37:04.891" v="558" actId="6549"/>
        <pc:sldMkLst>
          <pc:docMk/>
          <pc:sldMk cId="983549507" sldId="337"/>
        </pc:sldMkLst>
      </pc:sldChg>
      <pc:sldChg chg="add modNotesTx">
        <pc:chgData name="Janeen Hathcock" userId="de81105f-cb7b-4416-964d-69ed0f421517" providerId="ADAL" clId="{AAB7DFC9-07B2-4762-A12C-E5F167179C3F}" dt="2025-09-23T14:36:59.377" v="557" actId="6549"/>
        <pc:sldMkLst>
          <pc:docMk/>
          <pc:sldMk cId="1674326098" sldId="338"/>
        </pc:sldMkLst>
      </pc:sldChg>
      <pc:sldChg chg="add del">
        <pc:chgData name="Janeen Hathcock" userId="de81105f-cb7b-4416-964d-69ed0f421517" providerId="ADAL" clId="{AAB7DFC9-07B2-4762-A12C-E5F167179C3F}" dt="2025-09-15T21:35:11.303" v="413" actId="47"/>
        <pc:sldMkLst>
          <pc:docMk/>
          <pc:sldMk cId="315008736" sldId="339"/>
        </pc:sldMkLst>
      </pc:sldChg>
      <pc:sldChg chg="add del">
        <pc:chgData name="Janeen Hathcock" userId="de81105f-cb7b-4416-964d-69ed0f421517" providerId="ADAL" clId="{AAB7DFC9-07B2-4762-A12C-E5F167179C3F}" dt="2025-08-27T12:47:49.158" v="131" actId="47"/>
        <pc:sldMkLst>
          <pc:docMk/>
          <pc:sldMk cId="3482922824" sldId="345"/>
        </pc:sldMkLst>
      </pc:sldChg>
      <pc:sldChg chg="add del">
        <pc:chgData name="Janeen Hathcock" userId="de81105f-cb7b-4416-964d-69ed0f421517" providerId="ADAL" clId="{AAB7DFC9-07B2-4762-A12C-E5F167179C3F}" dt="2025-08-27T12:44:00.971" v="7" actId="47"/>
        <pc:sldMkLst>
          <pc:docMk/>
          <pc:sldMk cId="780045274" sldId="352"/>
        </pc:sldMkLst>
      </pc:sldChg>
      <pc:sldChg chg="add del">
        <pc:chgData name="Janeen Hathcock" userId="de81105f-cb7b-4416-964d-69ed0f421517" providerId="ADAL" clId="{AAB7DFC9-07B2-4762-A12C-E5F167179C3F}" dt="2025-08-27T12:58:01.905" v="196" actId="47"/>
        <pc:sldMkLst>
          <pc:docMk/>
          <pc:sldMk cId="1945061192" sldId="355"/>
        </pc:sldMkLst>
      </pc:sldChg>
      <pc:sldChg chg="del">
        <pc:chgData name="Janeen Hathcock" userId="de81105f-cb7b-4416-964d-69ed0f421517" providerId="ADAL" clId="{AAB7DFC9-07B2-4762-A12C-E5F167179C3F}" dt="2025-08-20T21:30:18.106" v="0" actId="47"/>
        <pc:sldMkLst>
          <pc:docMk/>
          <pc:sldMk cId="2667120889" sldId="355"/>
        </pc:sldMkLst>
      </pc:sldChg>
      <pc:sldChg chg="add">
        <pc:chgData name="Janeen Hathcock" userId="de81105f-cb7b-4416-964d-69ed0f421517" providerId="ADAL" clId="{AAB7DFC9-07B2-4762-A12C-E5F167179C3F}" dt="2025-08-20T21:30:19.338" v="1"/>
        <pc:sldMkLst>
          <pc:docMk/>
          <pc:sldMk cId="3453121185" sldId="369"/>
        </pc:sldMkLst>
      </pc:sldChg>
      <pc:sldChg chg="add del">
        <pc:chgData name="Janeen Hathcock" userId="de81105f-cb7b-4416-964d-69ed0f421517" providerId="ADAL" clId="{AAB7DFC9-07B2-4762-A12C-E5F167179C3F}" dt="2025-09-23T15:33:22.497" v="560" actId="47"/>
        <pc:sldMkLst>
          <pc:docMk/>
          <pc:sldMk cId="2229086148" sldId="403"/>
        </pc:sldMkLst>
      </pc:sldChg>
      <pc:sldChg chg="add del">
        <pc:chgData name="Janeen Hathcock" userId="de81105f-cb7b-4416-964d-69ed0f421517" providerId="ADAL" clId="{AAB7DFC9-07B2-4762-A12C-E5F167179C3F}" dt="2025-09-23T15:33:22.497" v="560" actId="47"/>
        <pc:sldMkLst>
          <pc:docMk/>
          <pc:sldMk cId="1697251888" sldId="408"/>
        </pc:sldMkLst>
      </pc:sldChg>
      <pc:sldChg chg="del">
        <pc:chgData name="Janeen Hathcock" userId="de81105f-cb7b-4416-964d-69ed0f421517" providerId="ADAL" clId="{AAB7DFC9-07B2-4762-A12C-E5F167179C3F}" dt="2025-08-20T21:30:18.106" v="0" actId="47"/>
        <pc:sldMkLst>
          <pc:docMk/>
          <pc:sldMk cId="1899041700" sldId="411"/>
        </pc:sldMkLst>
      </pc:sldChg>
      <pc:sldChg chg="del">
        <pc:chgData name="Janeen Hathcock" userId="de81105f-cb7b-4416-964d-69ed0f421517" providerId="ADAL" clId="{AAB7DFC9-07B2-4762-A12C-E5F167179C3F}" dt="2025-08-20T21:30:18.106" v="0" actId="47"/>
        <pc:sldMkLst>
          <pc:docMk/>
          <pc:sldMk cId="189364192" sldId="414"/>
        </pc:sldMkLst>
      </pc:sldChg>
      <pc:sldChg chg="del">
        <pc:chgData name="Janeen Hathcock" userId="de81105f-cb7b-4416-964d-69ed0f421517" providerId="ADAL" clId="{AAB7DFC9-07B2-4762-A12C-E5F167179C3F}" dt="2025-08-20T21:30:18.106" v="0" actId="47"/>
        <pc:sldMkLst>
          <pc:docMk/>
          <pc:sldMk cId="1126689834" sldId="415"/>
        </pc:sldMkLst>
      </pc:sldChg>
      <pc:sldChg chg="del">
        <pc:chgData name="Janeen Hathcock" userId="de81105f-cb7b-4416-964d-69ed0f421517" providerId="ADAL" clId="{AAB7DFC9-07B2-4762-A12C-E5F167179C3F}" dt="2025-08-20T21:30:18.106" v="0" actId="47"/>
        <pc:sldMkLst>
          <pc:docMk/>
          <pc:sldMk cId="3996834969" sldId="416"/>
        </pc:sldMkLst>
      </pc:sldChg>
      <pc:sldChg chg="add modNotesTx">
        <pc:chgData name="Janeen Hathcock" userId="de81105f-cb7b-4416-964d-69ed0f421517" providerId="ADAL" clId="{AAB7DFC9-07B2-4762-A12C-E5F167179C3F}" dt="2025-09-23T14:36:40.572" v="553" actId="6549"/>
        <pc:sldMkLst>
          <pc:docMk/>
          <pc:sldMk cId="48977815" sldId="421"/>
        </pc:sldMkLst>
      </pc:sldChg>
      <pc:sldChg chg="add modNotesTx">
        <pc:chgData name="Janeen Hathcock" userId="de81105f-cb7b-4416-964d-69ed0f421517" providerId="ADAL" clId="{AAB7DFC9-07B2-4762-A12C-E5F167179C3F}" dt="2025-09-23T14:36:43.029" v="554" actId="6549"/>
        <pc:sldMkLst>
          <pc:docMk/>
          <pc:sldMk cId="1745681477" sldId="422"/>
        </pc:sldMkLst>
      </pc:sldChg>
      <pc:sldChg chg="add modNotesTx">
        <pc:chgData name="Janeen Hathcock" userId="de81105f-cb7b-4416-964d-69ed0f421517" providerId="ADAL" clId="{AAB7DFC9-07B2-4762-A12C-E5F167179C3F}" dt="2025-09-23T14:35:59.959" v="543" actId="6549"/>
        <pc:sldMkLst>
          <pc:docMk/>
          <pc:sldMk cId="886544035" sldId="423"/>
        </pc:sldMkLst>
      </pc:sldChg>
      <pc:sldChg chg="add modNotesTx">
        <pc:chgData name="Janeen Hathcock" userId="de81105f-cb7b-4416-964d-69ed0f421517" providerId="ADAL" clId="{AAB7DFC9-07B2-4762-A12C-E5F167179C3F}" dt="2025-09-23T14:36:06.240" v="545" actId="6549"/>
        <pc:sldMkLst>
          <pc:docMk/>
          <pc:sldMk cId="925834966" sldId="424"/>
        </pc:sldMkLst>
      </pc:sldChg>
      <pc:sldChg chg="add modNotesTx">
        <pc:chgData name="Janeen Hathcock" userId="de81105f-cb7b-4416-964d-69ed0f421517" providerId="ADAL" clId="{AAB7DFC9-07B2-4762-A12C-E5F167179C3F}" dt="2025-09-23T14:36:09.087" v="546" actId="6549"/>
        <pc:sldMkLst>
          <pc:docMk/>
          <pc:sldMk cId="3897012470" sldId="426"/>
        </pc:sldMkLst>
      </pc:sldChg>
      <pc:sldChg chg="add modNotesTx">
        <pc:chgData name="Janeen Hathcock" userId="de81105f-cb7b-4416-964d-69ed0f421517" providerId="ADAL" clId="{AAB7DFC9-07B2-4762-A12C-E5F167179C3F}" dt="2025-09-23T14:36:12.829" v="547" actId="6549"/>
        <pc:sldMkLst>
          <pc:docMk/>
          <pc:sldMk cId="3929519974" sldId="427"/>
        </pc:sldMkLst>
      </pc:sldChg>
      <pc:sldChg chg="add modNotesTx">
        <pc:chgData name="Janeen Hathcock" userId="de81105f-cb7b-4416-964d-69ed0f421517" providerId="ADAL" clId="{AAB7DFC9-07B2-4762-A12C-E5F167179C3F}" dt="2025-09-23T14:36:31.449" v="551" actId="6549"/>
        <pc:sldMkLst>
          <pc:docMk/>
          <pc:sldMk cId="1212612964" sldId="429"/>
        </pc:sldMkLst>
      </pc:sldChg>
      <pc:sldChg chg="add modNotesTx">
        <pc:chgData name="Janeen Hathcock" userId="de81105f-cb7b-4416-964d-69ed0f421517" providerId="ADAL" clId="{AAB7DFC9-07B2-4762-A12C-E5F167179C3F}" dt="2025-09-23T14:36:36.495" v="552" actId="6549"/>
        <pc:sldMkLst>
          <pc:docMk/>
          <pc:sldMk cId="3492118971" sldId="430"/>
        </pc:sldMkLst>
      </pc:sldChg>
      <pc:sldChg chg="del">
        <pc:chgData name="Janeen Hathcock" userId="de81105f-cb7b-4416-964d-69ed0f421517" providerId="ADAL" clId="{AAB7DFC9-07B2-4762-A12C-E5F167179C3F}" dt="2025-08-20T21:30:18.106" v="0" actId="47"/>
        <pc:sldMkLst>
          <pc:docMk/>
          <pc:sldMk cId="4016924004" sldId="438"/>
        </pc:sldMkLst>
      </pc:sldChg>
      <pc:sldChg chg="add modNotesTx">
        <pc:chgData name="Janeen Hathcock" userId="de81105f-cb7b-4416-964d-69ed0f421517" providerId="ADAL" clId="{AAB7DFC9-07B2-4762-A12C-E5F167179C3F}" dt="2025-09-23T14:36:15.362" v="548" actId="6549"/>
        <pc:sldMkLst>
          <pc:docMk/>
          <pc:sldMk cId="3107002824" sldId="442"/>
        </pc:sldMkLst>
      </pc:sldChg>
      <pc:sldChg chg="add modNotesTx">
        <pc:chgData name="Janeen Hathcock" userId="de81105f-cb7b-4416-964d-69ed0f421517" providerId="ADAL" clId="{AAB7DFC9-07B2-4762-A12C-E5F167179C3F}" dt="2025-09-23T14:36:20.652" v="549" actId="6549"/>
        <pc:sldMkLst>
          <pc:docMk/>
          <pc:sldMk cId="501942051" sldId="443"/>
        </pc:sldMkLst>
      </pc:sldChg>
      <pc:sldChg chg="add modNotesTx">
        <pc:chgData name="Janeen Hathcock" userId="de81105f-cb7b-4416-964d-69ed0f421517" providerId="ADAL" clId="{AAB7DFC9-07B2-4762-A12C-E5F167179C3F}" dt="2025-09-23T14:36:23.692" v="550" actId="6549"/>
        <pc:sldMkLst>
          <pc:docMk/>
          <pc:sldMk cId="2030612942" sldId="444"/>
        </pc:sldMkLst>
      </pc:sldChg>
      <pc:sldChg chg="add">
        <pc:chgData name="Janeen Hathcock" userId="de81105f-cb7b-4416-964d-69ed0f421517" providerId="ADAL" clId="{AAB7DFC9-07B2-4762-A12C-E5F167179C3F}" dt="2025-09-15T21:35:05.272" v="410"/>
        <pc:sldMkLst>
          <pc:docMk/>
          <pc:sldMk cId="2735307161" sldId="447"/>
        </pc:sldMkLst>
      </pc:sldChg>
      <pc:sldChg chg="modSp add mod modNotesTx">
        <pc:chgData name="Janeen Hathcock" userId="de81105f-cb7b-4416-964d-69ed0f421517" providerId="ADAL" clId="{AAB7DFC9-07B2-4762-A12C-E5F167179C3F}" dt="2025-09-23T14:35:35.059" v="541" actId="6549"/>
        <pc:sldMkLst>
          <pc:docMk/>
          <pc:sldMk cId="4251021870" sldId="501"/>
        </pc:sldMkLst>
        <pc:spChg chg="mod">
          <ac:chgData name="Janeen Hathcock" userId="de81105f-cb7b-4416-964d-69ed0f421517" providerId="ADAL" clId="{AAB7DFC9-07B2-4762-A12C-E5F167179C3F}" dt="2025-09-15T21:35:05.348" v="412" actId="27636"/>
          <ac:spMkLst>
            <pc:docMk/>
            <pc:sldMk cId="4251021870" sldId="501"/>
            <ac:spMk id="3" creationId="{D1053386-07D3-43F5-9E7B-10C629BB71B1}"/>
          </ac:spMkLst>
        </pc:spChg>
      </pc:sldChg>
      <pc:sldChg chg="add del">
        <pc:chgData name="Janeen Hathcock" userId="de81105f-cb7b-4416-964d-69ed0f421517" providerId="ADAL" clId="{AAB7DFC9-07B2-4762-A12C-E5F167179C3F}" dt="2025-09-23T15:33:22.497" v="560" actId="47"/>
        <pc:sldMkLst>
          <pc:docMk/>
          <pc:sldMk cId="339577272" sldId="585"/>
        </pc:sldMkLst>
      </pc:sldChg>
      <pc:sldChg chg="add del setBg">
        <pc:chgData name="Janeen Hathcock" userId="de81105f-cb7b-4416-964d-69ed0f421517" providerId="ADAL" clId="{AAB7DFC9-07B2-4762-A12C-E5F167179C3F}" dt="2025-09-23T15:33:22.497" v="560" actId="47"/>
        <pc:sldMkLst>
          <pc:docMk/>
          <pc:sldMk cId="2407472135" sldId="616"/>
        </pc:sldMkLst>
      </pc:sldChg>
      <pc:sldChg chg="add del">
        <pc:chgData name="Janeen Hathcock" userId="de81105f-cb7b-4416-964d-69ed0f421517" providerId="ADAL" clId="{AAB7DFC9-07B2-4762-A12C-E5F167179C3F}" dt="2025-09-23T15:33:22.497" v="560" actId="47"/>
        <pc:sldMkLst>
          <pc:docMk/>
          <pc:sldMk cId="3718562111" sldId="617"/>
        </pc:sldMkLst>
      </pc:sldChg>
      <pc:sldChg chg="add del">
        <pc:chgData name="Janeen Hathcock" userId="de81105f-cb7b-4416-964d-69ed0f421517" providerId="ADAL" clId="{AAB7DFC9-07B2-4762-A12C-E5F167179C3F}" dt="2025-09-23T15:33:22.497" v="560" actId="47"/>
        <pc:sldMkLst>
          <pc:docMk/>
          <pc:sldMk cId="1215190390" sldId="619"/>
        </pc:sldMkLst>
      </pc:sldChg>
      <pc:sldChg chg="add del">
        <pc:chgData name="Janeen Hathcock" userId="de81105f-cb7b-4416-964d-69ed0f421517" providerId="ADAL" clId="{AAB7DFC9-07B2-4762-A12C-E5F167179C3F}" dt="2025-09-23T15:33:22.497" v="560" actId="47"/>
        <pc:sldMkLst>
          <pc:docMk/>
          <pc:sldMk cId="3348065283" sldId="622"/>
        </pc:sldMkLst>
      </pc:sldChg>
      <pc:sldChg chg="add del">
        <pc:chgData name="Janeen Hathcock" userId="de81105f-cb7b-4416-964d-69ed0f421517" providerId="ADAL" clId="{AAB7DFC9-07B2-4762-A12C-E5F167179C3F}" dt="2025-09-23T15:33:22.497" v="560" actId="47"/>
        <pc:sldMkLst>
          <pc:docMk/>
          <pc:sldMk cId="1919895331" sldId="623"/>
        </pc:sldMkLst>
      </pc:sldChg>
      <pc:sldChg chg="add del">
        <pc:chgData name="Janeen Hathcock" userId="de81105f-cb7b-4416-964d-69ed0f421517" providerId="ADAL" clId="{AAB7DFC9-07B2-4762-A12C-E5F167179C3F}" dt="2025-09-23T15:33:22.497" v="560" actId="47"/>
        <pc:sldMkLst>
          <pc:docMk/>
          <pc:sldMk cId="3270454214" sldId="624"/>
        </pc:sldMkLst>
      </pc:sldChg>
      <pc:sldChg chg="add del">
        <pc:chgData name="Janeen Hathcock" userId="de81105f-cb7b-4416-964d-69ed0f421517" providerId="ADAL" clId="{AAB7DFC9-07B2-4762-A12C-E5F167179C3F}" dt="2025-09-23T15:33:22.497" v="560" actId="47"/>
        <pc:sldMkLst>
          <pc:docMk/>
          <pc:sldMk cId="906575625" sldId="637"/>
        </pc:sldMkLst>
      </pc:sldChg>
      <pc:sldChg chg="add del">
        <pc:chgData name="Janeen Hathcock" userId="de81105f-cb7b-4416-964d-69ed0f421517" providerId="ADAL" clId="{AAB7DFC9-07B2-4762-A12C-E5F167179C3F}" dt="2025-09-23T14:22:12.166" v="417"/>
        <pc:sldMkLst>
          <pc:docMk/>
          <pc:sldMk cId="3340243137" sldId="644"/>
        </pc:sldMkLst>
      </pc:sldChg>
      <pc:sldChg chg="add del">
        <pc:chgData name="Janeen Hathcock" userId="de81105f-cb7b-4416-964d-69ed0f421517" providerId="ADAL" clId="{AAB7DFC9-07B2-4762-A12C-E5F167179C3F}" dt="2025-09-23T15:33:22.497" v="560" actId="47"/>
        <pc:sldMkLst>
          <pc:docMk/>
          <pc:sldMk cId="3307657875" sldId="666"/>
        </pc:sldMkLst>
      </pc:sldChg>
      <pc:sldChg chg="add del">
        <pc:chgData name="Janeen Hathcock" userId="de81105f-cb7b-4416-964d-69ed0f421517" providerId="ADAL" clId="{AAB7DFC9-07B2-4762-A12C-E5F167179C3F}" dt="2025-08-27T12:58:01.905" v="196" actId="47"/>
        <pc:sldMkLst>
          <pc:docMk/>
          <pc:sldMk cId="3649045081" sldId="674"/>
        </pc:sldMkLst>
      </pc:sldChg>
      <pc:sldChg chg="add del setBg">
        <pc:chgData name="Janeen Hathcock" userId="de81105f-cb7b-4416-964d-69ed0f421517" providerId="ADAL" clId="{AAB7DFC9-07B2-4762-A12C-E5F167179C3F}" dt="2025-08-27T12:58:01.905" v="196" actId="47"/>
        <pc:sldMkLst>
          <pc:docMk/>
          <pc:sldMk cId="4120804512" sldId="676"/>
        </pc:sldMkLst>
      </pc:sldChg>
      <pc:sldChg chg="add del">
        <pc:chgData name="Janeen Hathcock" userId="de81105f-cb7b-4416-964d-69ed0f421517" providerId="ADAL" clId="{AAB7DFC9-07B2-4762-A12C-E5F167179C3F}" dt="2025-08-27T12:58:01.905" v="196" actId="47"/>
        <pc:sldMkLst>
          <pc:docMk/>
          <pc:sldMk cId="2248538284" sldId="677"/>
        </pc:sldMkLst>
      </pc:sldChg>
      <pc:sldChg chg="add del">
        <pc:chgData name="Janeen Hathcock" userId="de81105f-cb7b-4416-964d-69ed0f421517" providerId="ADAL" clId="{AAB7DFC9-07B2-4762-A12C-E5F167179C3F}" dt="2025-09-23T15:33:22.497" v="560" actId="47"/>
        <pc:sldMkLst>
          <pc:docMk/>
          <pc:sldMk cId="3711363923" sldId="682"/>
        </pc:sldMkLst>
      </pc:sldChg>
      <pc:sldChg chg="add del">
        <pc:chgData name="Janeen Hathcock" userId="de81105f-cb7b-4416-964d-69ed0f421517" providerId="ADAL" clId="{AAB7DFC9-07B2-4762-A12C-E5F167179C3F}" dt="2025-08-27T12:58:01.905" v="196" actId="47"/>
        <pc:sldMkLst>
          <pc:docMk/>
          <pc:sldMk cId="2246841989" sldId="715"/>
        </pc:sldMkLst>
      </pc:sldChg>
      <pc:sldChg chg="add del">
        <pc:chgData name="Janeen Hathcock" userId="de81105f-cb7b-4416-964d-69ed0f421517" providerId="ADAL" clId="{AAB7DFC9-07B2-4762-A12C-E5F167179C3F}" dt="2025-08-27T12:58:01.905" v="196" actId="47"/>
        <pc:sldMkLst>
          <pc:docMk/>
          <pc:sldMk cId="3510695776" sldId="716"/>
        </pc:sldMkLst>
      </pc:sldChg>
      <pc:sldChg chg="add del">
        <pc:chgData name="Janeen Hathcock" userId="de81105f-cb7b-4416-964d-69ed0f421517" providerId="ADAL" clId="{AAB7DFC9-07B2-4762-A12C-E5F167179C3F}" dt="2025-08-27T12:58:01.905" v="196" actId="47"/>
        <pc:sldMkLst>
          <pc:docMk/>
          <pc:sldMk cId="4168780754" sldId="717"/>
        </pc:sldMkLst>
      </pc:sldChg>
      <pc:sldChg chg="add del">
        <pc:chgData name="Janeen Hathcock" userId="de81105f-cb7b-4416-964d-69ed0f421517" providerId="ADAL" clId="{AAB7DFC9-07B2-4762-A12C-E5F167179C3F}" dt="2025-08-27T12:58:01.905" v="196" actId="47"/>
        <pc:sldMkLst>
          <pc:docMk/>
          <pc:sldMk cId="2228459346" sldId="718"/>
        </pc:sldMkLst>
      </pc:sldChg>
      <pc:sldChg chg="add del">
        <pc:chgData name="Janeen Hathcock" userId="de81105f-cb7b-4416-964d-69ed0f421517" providerId="ADAL" clId="{AAB7DFC9-07B2-4762-A12C-E5F167179C3F}" dt="2025-08-27T12:58:01.905" v="196" actId="47"/>
        <pc:sldMkLst>
          <pc:docMk/>
          <pc:sldMk cId="1815487033" sldId="719"/>
        </pc:sldMkLst>
      </pc:sldChg>
      <pc:sldChg chg="add del">
        <pc:chgData name="Janeen Hathcock" userId="de81105f-cb7b-4416-964d-69ed0f421517" providerId="ADAL" clId="{AAB7DFC9-07B2-4762-A12C-E5F167179C3F}" dt="2025-08-27T12:58:01.905" v="196" actId="47"/>
        <pc:sldMkLst>
          <pc:docMk/>
          <pc:sldMk cId="364972026" sldId="720"/>
        </pc:sldMkLst>
      </pc:sldChg>
      <pc:sldChg chg="add del">
        <pc:chgData name="Janeen Hathcock" userId="de81105f-cb7b-4416-964d-69ed0f421517" providerId="ADAL" clId="{AAB7DFC9-07B2-4762-A12C-E5F167179C3F}" dt="2025-08-27T12:58:01.905" v="196" actId="47"/>
        <pc:sldMkLst>
          <pc:docMk/>
          <pc:sldMk cId="1123489337" sldId="721"/>
        </pc:sldMkLst>
      </pc:sldChg>
      <pc:sldChg chg="add del">
        <pc:chgData name="Janeen Hathcock" userId="de81105f-cb7b-4416-964d-69ed0f421517" providerId="ADAL" clId="{AAB7DFC9-07B2-4762-A12C-E5F167179C3F}" dt="2025-08-27T12:58:01.905" v="196" actId="47"/>
        <pc:sldMkLst>
          <pc:docMk/>
          <pc:sldMk cId="3065684577" sldId="722"/>
        </pc:sldMkLst>
      </pc:sldChg>
      <pc:sldChg chg="add del">
        <pc:chgData name="Janeen Hathcock" userId="de81105f-cb7b-4416-964d-69ed0f421517" providerId="ADAL" clId="{AAB7DFC9-07B2-4762-A12C-E5F167179C3F}" dt="2025-08-27T12:58:01.905" v="196" actId="47"/>
        <pc:sldMkLst>
          <pc:docMk/>
          <pc:sldMk cId="2488260985" sldId="723"/>
        </pc:sldMkLst>
      </pc:sldChg>
      <pc:sldChg chg="add del">
        <pc:chgData name="Janeen Hathcock" userId="de81105f-cb7b-4416-964d-69ed0f421517" providerId="ADAL" clId="{AAB7DFC9-07B2-4762-A12C-E5F167179C3F}" dt="2025-08-27T12:58:01.905" v="196" actId="47"/>
        <pc:sldMkLst>
          <pc:docMk/>
          <pc:sldMk cId="4266553836" sldId="724"/>
        </pc:sldMkLst>
      </pc:sldChg>
      <pc:sldChg chg="add del">
        <pc:chgData name="Janeen Hathcock" userId="de81105f-cb7b-4416-964d-69ed0f421517" providerId="ADAL" clId="{AAB7DFC9-07B2-4762-A12C-E5F167179C3F}" dt="2025-08-27T12:48:27.606" v="194" actId="47"/>
        <pc:sldMkLst>
          <pc:docMk/>
          <pc:sldMk cId="2455128032" sldId="725"/>
        </pc:sldMkLst>
      </pc:sldChg>
      <pc:sldChg chg="add del">
        <pc:chgData name="Janeen Hathcock" userId="de81105f-cb7b-4416-964d-69ed0f421517" providerId="ADAL" clId="{AAB7DFC9-07B2-4762-A12C-E5F167179C3F}" dt="2025-08-27T12:58:01.905" v="196" actId="47"/>
        <pc:sldMkLst>
          <pc:docMk/>
          <pc:sldMk cId="2601748205" sldId="726"/>
        </pc:sldMkLst>
      </pc:sldChg>
      <pc:sldChg chg="add del">
        <pc:chgData name="Janeen Hathcock" userId="de81105f-cb7b-4416-964d-69ed0f421517" providerId="ADAL" clId="{AAB7DFC9-07B2-4762-A12C-E5F167179C3F}" dt="2025-08-27T12:58:01.905" v="196" actId="47"/>
        <pc:sldMkLst>
          <pc:docMk/>
          <pc:sldMk cId="3367299503" sldId="729"/>
        </pc:sldMkLst>
      </pc:sldChg>
      <pc:sldChg chg="add del">
        <pc:chgData name="Janeen Hathcock" userId="de81105f-cb7b-4416-964d-69ed0f421517" providerId="ADAL" clId="{AAB7DFC9-07B2-4762-A12C-E5F167179C3F}" dt="2025-08-27T12:58:01.905" v="196" actId="47"/>
        <pc:sldMkLst>
          <pc:docMk/>
          <pc:sldMk cId="1569565956" sldId="730"/>
        </pc:sldMkLst>
      </pc:sldChg>
      <pc:sldChg chg="add del">
        <pc:chgData name="Janeen Hathcock" userId="de81105f-cb7b-4416-964d-69ed0f421517" providerId="ADAL" clId="{AAB7DFC9-07B2-4762-A12C-E5F167179C3F}" dt="2025-08-27T12:58:01.905" v="196" actId="47"/>
        <pc:sldMkLst>
          <pc:docMk/>
          <pc:sldMk cId="3409307480" sldId="731"/>
        </pc:sldMkLst>
      </pc:sldChg>
      <pc:sldChg chg="add del">
        <pc:chgData name="Janeen Hathcock" userId="de81105f-cb7b-4416-964d-69ed0f421517" providerId="ADAL" clId="{AAB7DFC9-07B2-4762-A12C-E5F167179C3F}" dt="2025-08-27T12:58:01.905" v="196" actId="47"/>
        <pc:sldMkLst>
          <pc:docMk/>
          <pc:sldMk cId="387791925" sldId="733"/>
        </pc:sldMkLst>
      </pc:sldChg>
      <pc:sldChg chg="add del">
        <pc:chgData name="Janeen Hathcock" userId="de81105f-cb7b-4416-964d-69ed0f421517" providerId="ADAL" clId="{AAB7DFC9-07B2-4762-A12C-E5F167179C3F}" dt="2025-08-27T12:58:01.905" v="196" actId="47"/>
        <pc:sldMkLst>
          <pc:docMk/>
          <pc:sldMk cId="324028507" sldId="734"/>
        </pc:sldMkLst>
      </pc:sldChg>
      <pc:sldChg chg="add del">
        <pc:chgData name="Janeen Hathcock" userId="de81105f-cb7b-4416-964d-69ed0f421517" providerId="ADAL" clId="{AAB7DFC9-07B2-4762-A12C-E5F167179C3F}" dt="2025-08-27T12:58:01.905" v="196" actId="47"/>
        <pc:sldMkLst>
          <pc:docMk/>
          <pc:sldMk cId="498573281" sldId="735"/>
        </pc:sldMkLst>
      </pc:sldChg>
      <pc:sldChg chg="add del">
        <pc:chgData name="Janeen Hathcock" userId="de81105f-cb7b-4416-964d-69ed0f421517" providerId="ADAL" clId="{AAB7DFC9-07B2-4762-A12C-E5F167179C3F}" dt="2025-08-27T12:58:01.905" v="196" actId="47"/>
        <pc:sldMkLst>
          <pc:docMk/>
          <pc:sldMk cId="1413953908" sldId="736"/>
        </pc:sldMkLst>
      </pc:sldChg>
      <pc:sldChg chg="add del">
        <pc:chgData name="Janeen Hathcock" userId="de81105f-cb7b-4416-964d-69ed0f421517" providerId="ADAL" clId="{AAB7DFC9-07B2-4762-A12C-E5F167179C3F}" dt="2025-08-27T12:58:01.905" v="196" actId="47"/>
        <pc:sldMkLst>
          <pc:docMk/>
          <pc:sldMk cId="14665066" sldId="737"/>
        </pc:sldMkLst>
      </pc:sldChg>
      <pc:sldChg chg="add del">
        <pc:chgData name="Janeen Hathcock" userId="de81105f-cb7b-4416-964d-69ed0f421517" providerId="ADAL" clId="{AAB7DFC9-07B2-4762-A12C-E5F167179C3F}" dt="2025-08-27T12:58:01.905" v="196" actId="47"/>
        <pc:sldMkLst>
          <pc:docMk/>
          <pc:sldMk cId="254053293" sldId="738"/>
        </pc:sldMkLst>
      </pc:sldChg>
      <pc:sldChg chg="add del">
        <pc:chgData name="Janeen Hathcock" userId="de81105f-cb7b-4416-964d-69ed0f421517" providerId="ADAL" clId="{AAB7DFC9-07B2-4762-A12C-E5F167179C3F}" dt="2025-08-27T12:58:01.905" v="196" actId="47"/>
        <pc:sldMkLst>
          <pc:docMk/>
          <pc:sldMk cId="1738687189" sldId="739"/>
        </pc:sldMkLst>
      </pc:sldChg>
      <pc:sldChg chg="add del">
        <pc:chgData name="Janeen Hathcock" userId="de81105f-cb7b-4416-964d-69ed0f421517" providerId="ADAL" clId="{AAB7DFC9-07B2-4762-A12C-E5F167179C3F}" dt="2025-08-27T12:58:01.905" v="196" actId="47"/>
        <pc:sldMkLst>
          <pc:docMk/>
          <pc:sldMk cId="3402598689" sldId="740"/>
        </pc:sldMkLst>
      </pc:sldChg>
      <pc:sldChg chg="add del">
        <pc:chgData name="Janeen Hathcock" userId="de81105f-cb7b-4416-964d-69ed0f421517" providerId="ADAL" clId="{AAB7DFC9-07B2-4762-A12C-E5F167179C3F}" dt="2025-08-27T12:58:01.905" v="196" actId="47"/>
        <pc:sldMkLst>
          <pc:docMk/>
          <pc:sldMk cId="1862833675" sldId="741"/>
        </pc:sldMkLst>
      </pc:sldChg>
      <pc:sldChg chg="add del">
        <pc:chgData name="Janeen Hathcock" userId="de81105f-cb7b-4416-964d-69ed0f421517" providerId="ADAL" clId="{AAB7DFC9-07B2-4762-A12C-E5F167179C3F}" dt="2025-08-27T12:58:01.905" v="196" actId="47"/>
        <pc:sldMkLst>
          <pc:docMk/>
          <pc:sldMk cId="1509624953" sldId="742"/>
        </pc:sldMkLst>
      </pc:sldChg>
      <pc:sldChg chg="add del">
        <pc:chgData name="Janeen Hathcock" userId="de81105f-cb7b-4416-964d-69ed0f421517" providerId="ADAL" clId="{AAB7DFC9-07B2-4762-A12C-E5F167179C3F}" dt="2025-08-27T12:58:01.905" v="196" actId="47"/>
        <pc:sldMkLst>
          <pc:docMk/>
          <pc:sldMk cId="182667465" sldId="743"/>
        </pc:sldMkLst>
      </pc:sldChg>
      <pc:sldChg chg="add del">
        <pc:chgData name="Janeen Hathcock" userId="de81105f-cb7b-4416-964d-69ed0f421517" providerId="ADAL" clId="{AAB7DFC9-07B2-4762-A12C-E5F167179C3F}" dt="2025-08-27T12:58:01.905" v="196" actId="47"/>
        <pc:sldMkLst>
          <pc:docMk/>
          <pc:sldMk cId="3009046083" sldId="745"/>
        </pc:sldMkLst>
      </pc:sldChg>
      <pc:sldChg chg="add del">
        <pc:chgData name="Janeen Hathcock" userId="de81105f-cb7b-4416-964d-69ed0f421517" providerId="ADAL" clId="{AAB7DFC9-07B2-4762-A12C-E5F167179C3F}" dt="2025-08-27T12:58:01.905" v="196" actId="47"/>
        <pc:sldMkLst>
          <pc:docMk/>
          <pc:sldMk cId="3508343247" sldId="746"/>
        </pc:sldMkLst>
      </pc:sldChg>
      <pc:sldChg chg="add del">
        <pc:chgData name="Janeen Hathcock" userId="de81105f-cb7b-4416-964d-69ed0f421517" providerId="ADAL" clId="{AAB7DFC9-07B2-4762-A12C-E5F167179C3F}" dt="2025-08-27T12:58:01.905" v="196" actId="47"/>
        <pc:sldMkLst>
          <pc:docMk/>
          <pc:sldMk cId="4060452815" sldId="747"/>
        </pc:sldMkLst>
      </pc:sldChg>
      <pc:sldChg chg="add del">
        <pc:chgData name="Janeen Hathcock" userId="de81105f-cb7b-4416-964d-69ed0f421517" providerId="ADAL" clId="{AAB7DFC9-07B2-4762-A12C-E5F167179C3F}" dt="2025-08-27T12:58:01.905" v="196" actId="47"/>
        <pc:sldMkLst>
          <pc:docMk/>
          <pc:sldMk cId="3392214362" sldId="749"/>
        </pc:sldMkLst>
      </pc:sldChg>
      <pc:sldChg chg="add del">
        <pc:chgData name="Janeen Hathcock" userId="de81105f-cb7b-4416-964d-69ed0f421517" providerId="ADAL" clId="{AAB7DFC9-07B2-4762-A12C-E5F167179C3F}" dt="2025-08-27T12:58:01.905" v="196" actId="47"/>
        <pc:sldMkLst>
          <pc:docMk/>
          <pc:sldMk cId="4154338870" sldId="752"/>
        </pc:sldMkLst>
      </pc:sldChg>
      <pc:sldChg chg="add del">
        <pc:chgData name="Janeen Hathcock" userId="de81105f-cb7b-4416-964d-69ed0f421517" providerId="ADAL" clId="{AAB7DFC9-07B2-4762-A12C-E5F167179C3F}" dt="2025-08-27T12:58:01.905" v="196" actId="47"/>
        <pc:sldMkLst>
          <pc:docMk/>
          <pc:sldMk cId="224561094" sldId="753"/>
        </pc:sldMkLst>
      </pc:sldChg>
      <pc:sldChg chg="add del">
        <pc:chgData name="Janeen Hathcock" userId="de81105f-cb7b-4416-964d-69ed0f421517" providerId="ADAL" clId="{AAB7DFC9-07B2-4762-A12C-E5F167179C3F}" dt="2025-08-27T12:58:01.905" v="196" actId="47"/>
        <pc:sldMkLst>
          <pc:docMk/>
          <pc:sldMk cId="683090670" sldId="754"/>
        </pc:sldMkLst>
      </pc:sldChg>
      <pc:sldChg chg="add del">
        <pc:chgData name="Janeen Hathcock" userId="de81105f-cb7b-4416-964d-69ed0f421517" providerId="ADAL" clId="{AAB7DFC9-07B2-4762-A12C-E5F167179C3F}" dt="2025-08-27T12:58:01.905" v="196" actId="47"/>
        <pc:sldMkLst>
          <pc:docMk/>
          <pc:sldMk cId="2433182918" sldId="755"/>
        </pc:sldMkLst>
      </pc:sldChg>
      <pc:sldChg chg="add del">
        <pc:chgData name="Janeen Hathcock" userId="de81105f-cb7b-4416-964d-69ed0f421517" providerId="ADAL" clId="{AAB7DFC9-07B2-4762-A12C-E5F167179C3F}" dt="2025-08-27T12:58:01.905" v="196" actId="47"/>
        <pc:sldMkLst>
          <pc:docMk/>
          <pc:sldMk cId="338441983" sldId="758"/>
        </pc:sldMkLst>
      </pc:sldChg>
      <pc:sldChg chg="add del">
        <pc:chgData name="Janeen Hathcock" userId="de81105f-cb7b-4416-964d-69ed0f421517" providerId="ADAL" clId="{AAB7DFC9-07B2-4762-A12C-E5F167179C3F}" dt="2025-08-27T12:58:01.905" v="196" actId="47"/>
        <pc:sldMkLst>
          <pc:docMk/>
          <pc:sldMk cId="1191020886" sldId="759"/>
        </pc:sldMkLst>
      </pc:sldChg>
      <pc:sldChg chg="add del">
        <pc:chgData name="Janeen Hathcock" userId="de81105f-cb7b-4416-964d-69ed0f421517" providerId="ADAL" clId="{AAB7DFC9-07B2-4762-A12C-E5F167179C3F}" dt="2025-08-27T12:58:01.905" v="196" actId="47"/>
        <pc:sldMkLst>
          <pc:docMk/>
          <pc:sldMk cId="466329039" sldId="760"/>
        </pc:sldMkLst>
      </pc:sldChg>
      <pc:sldChg chg="add del">
        <pc:chgData name="Janeen Hathcock" userId="de81105f-cb7b-4416-964d-69ed0f421517" providerId="ADAL" clId="{AAB7DFC9-07B2-4762-A12C-E5F167179C3F}" dt="2025-08-27T12:58:01.905" v="196" actId="47"/>
        <pc:sldMkLst>
          <pc:docMk/>
          <pc:sldMk cId="3461424005" sldId="761"/>
        </pc:sldMkLst>
      </pc:sldChg>
      <pc:sldChg chg="add del">
        <pc:chgData name="Janeen Hathcock" userId="de81105f-cb7b-4416-964d-69ed0f421517" providerId="ADAL" clId="{AAB7DFC9-07B2-4762-A12C-E5F167179C3F}" dt="2025-08-27T12:58:01.905" v="196" actId="47"/>
        <pc:sldMkLst>
          <pc:docMk/>
          <pc:sldMk cId="3725345141" sldId="762"/>
        </pc:sldMkLst>
      </pc:sldChg>
      <pc:sldChg chg="add del">
        <pc:chgData name="Janeen Hathcock" userId="de81105f-cb7b-4416-964d-69ed0f421517" providerId="ADAL" clId="{AAB7DFC9-07B2-4762-A12C-E5F167179C3F}" dt="2025-08-27T12:58:01.905" v="196" actId="47"/>
        <pc:sldMkLst>
          <pc:docMk/>
          <pc:sldMk cId="3509289515" sldId="763"/>
        </pc:sldMkLst>
      </pc:sldChg>
      <pc:sldChg chg="add del">
        <pc:chgData name="Janeen Hathcock" userId="de81105f-cb7b-4416-964d-69ed0f421517" providerId="ADAL" clId="{AAB7DFC9-07B2-4762-A12C-E5F167179C3F}" dt="2025-08-27T12:58:01.905" v="196" actId="47"/>
        <pc:sldMkLst>
          <pc:docMk/>
          <pc:sldMk cId="1561076011" sldId="764"/>
        </pc:sldMkLst>
      </pc:sldChg>
      <pc:sldChg chg="add del">
        <pc:chgData name="Janeen Hathcock" userId="de81105f-cb7b-4416-964d-69ed0f421517" providerId="ADAL" clId="{AAB7DFC9-07B2-4762-A12C-E5F167179C3F}" dt="2025-08-27T12:58:01.905" v="196" actId="47"/>
        <pc:sldMkLst>
          <pc:docMk/>
          <pc:sldMk cId="1703463349" sldId="765"/>
        </pc:sldMkLst>
      </pc:sldChg>
      <pc:sldChg chg="add del">
        <pc:chgData name="Janeen Hathcock" userId="de81105f-cb7b-4416-964d-69ed0f421517" providerId="ADAL" clId="{AAB7DFC9-07B2-4762-A12C-E5F167179C3F}" dt="2025-08-27T12:58:01.905" v="196" actId="47"/>
        <pc:sldMkLst>
          <pc:docMk/>
          <pc:sldMk cId="3551011264" sldId="766"/>
        </pc:sldMkLst>
      </pc:sldChg>
      <pc:sldChg chg="add del">
        <pc:chgData name="Janeen Hathcock" userId="de81105f-cb7b-4416-964d-69ed0f421517" providerId="ADAL" clId="{AAB7DFC9-07B2-4762-A12C-E5F167179C3F}" dt="2025-08-27T12:58:01.905" v="196" actId="47"/>
        <pc:sldMkLst>
          <pc:docMk/>
          <pc:sldMk cId="3225424738" sldId="767"/>
        </pc:sldMkLst>
      </pc:sldChg>
      <pc:sldChg chg="add del">
        <pc:chgData name="Janeen Hathcock" userId="de81105f-cb7b-4416-964d-69ed0f421517" providerId="ADAL" clId="{AAB7DFC9-07B2-4762-A12C-E5F167179C3F}" dt="2025-09-23T15:33:22.497" v="560" actId="47"/>
        <pc:sldMkLst>
          <pc:docMk/>
          <pc:sldMk cId="1513826692" sldId="768"/>
        </pc:sldMkLst>
      </pc:sldChg>
      <pc:sldChg chg="add del">
        <pc:chgData name="Janeen Hathcock" userId="de81105f-cb7b-4416-964d-69ed0f421517" providerId="ADAL" clId="{AAB7DFC9-07B2-4762-A12C-E5F167179C3F}" dt="2025-09-23T15:33:22.497" v="560" actId="47"/>
        <pc:sldMkLst>
          <pc:docMk/>
          <pc:sldMk cId="3160425758" sldId="828"/>
        </pc:sldMkLst>
      </pc:sldChg>
      <pc:sldChg chg="add del">
        <pc:chgData name="Janeen Hathcock" userId="de81105f-cb7b-4416-964d-69ed0f421517" providerId="ADAL" clId="{AAB7DFC9-07B2-4762-A12C-E5F167179C3F}" dt="2025-09-23T15:33:22.497" v="560" actId="47"/>
        <pc:sldMkLst>
          <pc:docMk/>
          <pc:sldMk cId="1663958053" sldId="829"/>
        </pc:sldMkLst>
      </pc:sldChg>
      <pc:sldChg chg="add del">
        <pc:chgData name="Janeen Hathcock" userId="de81105f-cb7b-4416-964d-69ed0f421517" providerId="ADAL" clId="{AAB7DFC9-07B2-4762-A12C-E5F167179C3F}" dt="2025-09-23T15:33:22.497" v="560" actId="47"/>
        <pc:sldMkLst>
          <pc:docMk/>
          <pc:sldMk cId="4107802903" sldId="830"/>
        </pc:sldMkLst>
      </pc:sldChg>
      <pc:sldChg chg="add del">
        <pc:chgData name="Janeen Hathcock" userId="de81105f-cb7b-4416-964d-69ed0f421517" providerId="ADAL" clId="{AAB7DFC9-07B2-4762-A12C-E5F167179C3F}" dt="2025-09-23T15:33:22.497" v="560" actId="47"/>
        <pc:sldMkLst>
          <pc:docMk/>
          <pc:sldMk cId="3736269878" sldId="831"/>
        </pc:sldMkLst>
      </pc:sldChg>
      <pc:sldChg chg="add del modNotesTx">
        <pc:chgData name="Janeen Hathcock" userId="de81105f-cb7b-4416-964d-69ed0f421517" providerId="ADAL" clId="{AAB7DFC9-07B2-4762-A12C-E5F167179C3F}" dt="2025-09-23T15:33:22.497" v="560" actId="47"/>
        <pc:sldMkLst>
          <pc:docMk/>
          <pc:sldMk cId="4166603964" sldId="833"/>
        </pc:sldMkLst>
      </pc:sldChg>
      <pc:sldChg chg="add del modNotesTx">
        <pc:chgData name="Janeen Hathcock" userId="de81105f-cb7b-4416-964d-69ed0f421517" providerId="ADAL" clId="{AAB7DFC9-07B2-4762-A12C-E5F167179C3F}" dt="2025-09-23T15:33:22.497" v="560" actId="47"/>
        <pc:sldMkLst>
          <pc:docMk/>
          <pc:sldMk cId="870894232" sldId="834"/>
        </pc:sldMkLst>
      </pc:sldChg>
      <pc:sldChg chg="add del">
        <pc:chgData name="Janeen Hathcock" userId="de81105f-cb7b-4416-964d-69ed0f421517" providerId="ADAL" clId="{AAB7DFC9-07B2-4762-A12C-E5F167179C3F}" dt="2025-09-23T15:33:22.497" v="560" actId="47"/>
        <pc:sldMkLst>
          <pc:docMk/>
          <pc:sldMk cId="2819152091" sldId="835"/>
        </pc:sldMkLst>
      </pc:sldChg>
      <pc:sldChg chg="add del">
        <pc:chgData name="Janeen Hathcock" userId="de81105f-cb7b-4416-964d-69ed0f421517" providerId="ADAL" clId="{AAB7DFC9-07B2-4762-A12C-E5F167179C3F}" dt="2025-09-23T15:33:22.497" v="560" actId="47"/>
        <pc:sldMkLst>
          <pc:docMk/>
          <pc:sldMk cId="3901912089" sldId="904"/>
        </pc:sldMkLst>
      </pc:sldChg>
      <pc:sldChg chg="add del">
        <pc:chgData name="Janeen Hathcock" userId="de81105f-cb7b-4416-964d-69ed0f421517" providerId="ADAL" clId="{AAB7DFC9-07B2-4762-A12C-E5F167179C3F}" dt="2025-09-23T15:33:22.497" v="560" actId="47"/>
        <pc:sldMkLst>
          <pc:docMk/>
          <pc:sldMk cId="2015787707" sldId="905"/>
        </pc:sldMkLst>
      </pc:sldChg>
      <pc:sldChg chg="add del">
        <pc:chgData name="Janeen Hathcock" userId="de81105f-cb7b-4416-964d-69ed0f421517" providerId="ADAL" clId="{AAB7DFC9-07B2-4762-A12C-E5F167179C3F}" dt="2025-09-23T15:33:22.497" v="560" actId="47"/>
        <pc:sldMkLst>
          <pc:docMk/>
          <pc:sldMk cId="508095367" sldId="906"/>
        </pc:sldMkLst>
      </pc:sldChg>
      <pc:sldChg chg="add del">
        <pc:chgData name="Janeen Hathcock" userId="de81105f-cb7b-4416-964d-69ed0f421517" providerId="ADAL" clId="{AAB7DFC9-07B2-4762-A12C-E5F167179C3F}" dt="2025-09-23T15:33:22.497" v="560" actId="47"/>
        <pc:sldMkLst>
          <pc:docMk/>
          <pc:sldMk cId="2974562987" sldId="907"/>
        </pc:sldMkLst>
      </pc:sldChg>
      <pc:sldChg chg="add del">
        <pc:chgData name="Janeen Hathcock" userId="de81105f-cb7b-4416-964d-69ed0f421517" providerId="ADAL" clId="{AAB7DFC9-07B2-4762-A12C-E5F167179C3F}" dt="2025-09-23T15:33:22.497" v="560" actId="47"/>
        <pc:sldMkLst>
          <pc:docMk/>
          <pc:sldMk cId="2929587192" sldId="908"/>
        </pc:sldMkLst>
      </pc:sldChg>
      <pc:sldChg chg="add del">
        <pc:chgData name="Janeen Hathcock" userId="de81105f-cb7b-4416-964d-69ed0f421517" providerId="ADAL" clId="{AAB7DFC9-07B2-4762-A12C-E5F167179C3F}" dt="2025-09-23T15:33:22.497" v="560" actId="47"/>
        <pc:sldMkLst>
          <pc:docMk/>
          <pc:sldMk cId="1774475862" sldId="909"/>
        </pc:sldMkLst>
      </pc:sldChg>
      <pc:sldChg chg="add del">
        <pc:chgData name="Janeen Hathcock" userId="de81105f-cb7b-4416-964d-69ed0f421517" providerId="ADAL" clId="{AAB7DFC9-07B2-4762-A12C-E5F167179C3F}" dt="2025-09-23T15:33:22.497" v="560" actId="47"/>
        <pc:sldMkLst>
          <pc:docMk/>
          <pc:sldMk cId="3015316131" sldId="910"/>
        </pc:sldMkLst>
      </pc:sldChg>
      <pc:sldChg chg="add del">
        <pc:chgData name="Janeen Hathcock" userId="de81105f-cb7b-4416-964d-69ed0f421517" providerId="ADAL" clId="{AAB7DFC9-07B2-4762-A12C-E5F167179C3F}" dt="2025-09-23T15:33:22.497" v="560" actId="47"/>
        <pc:sldMkLst>
          <pc:docMk/>
          <pc:sldMk cId="1661374667" sldId="911"/>
        </pc:sldMkLst>
      </pc:sldChg>
      <pc:sldChg chg="add del">
        <pc:chgData name="Janeen Hathcock" userId="de81105f-cb7b-4416-964d-69ed0f421517" providerId="ADAL" clId="{AAB7DFC9-07B2-4762-A12C-E5F167179C3F}" dt="2025-09-23T15:33:22.497" v="560" actId="47"/>
        <pc:sldMkLst>
          <pc:docMk/>
          <pc:sldMk cId="2523875336" sldId="912"/>
        </pc:sldMkLst>
      </pc:sldChg>
      <pc:sldChg chg="add del">
        <pc:chgData name="Janeen Hathcock" userId="de81105f-cb7b-4416-964d-69ed0f421517" providerId="ADAL" clId="{AAB7DFC9-07B2-4762-A12C-E5F167179C3F}" dt="2025-09-23T15:33:22.497" v="560" actId="47"/>
        <pc:sldMkLst>
          <pc:docMk/>
          <pc:sldMk cId="17199258" sldId="913"/>
        </pc:sldMkLst>
      </pc:sldChg>
      <pc:sldChg chg="add del">
        <pc:chgData name="Janeen Hathcock" userId="de81105f-cb7b-4416-964d-69ed0f421517" providerId="ADAL" clId="{AAB7DFC9-07B2-4762-A12C-E5F167179C3F}" dt="2025-09-23T15:33:22.497" v="560" actId="47"/>
        <pc:sldMkLst>
          <pc:docMk/>
          <pc:sldMk cId="744813202" sldId="914"/>
        </pc:sldMkLst>
      </pc:sldChg>
      <pc:sldChg chg="add del">
        <pc:chgData name="Janeen Hathcock" userId="de81105f-cb7b-4416-964d-69ed0f421517" providerId="ADAL" clId="{AAB7DFC9-07B2-4762-A12C-E5F167179C3F}" dt="2025-09-23T15:33:22.497" v="560" actId="47"/>
        <pc:sldMkLst>
          <pc:docMk/>
          <pc:sldMk cId="2990164036" sldId="915"/>
        </pc:sldMkLst>
      </pc:sldChg>
      <pc:sldChg chg="add del">
        <pc:chgData name="Janeen Hathcock" userId="de81105f-cb7b-4416-964d-69ed0f421517" providerId="ADAL" clId="{AAB7DFC9-07B2-4762-A12C-E5F167179C3F}" dt="2025-09-23T15:33:22.497" v="560" actId="47"/>
        <pc:sldMkLst>
          <pc:docMk/>
          <pc:sldMk cId="683676490" sldId="916"/>
        </pc:sldMkLst>
      </pc:sldChg>
      <pc:sldChg chg="add del">
        <pc:chgData name="Janeen Hathcock" userId="de81105f-cb7b-4416-964d-69ed0f421517" providerId="ADAL" clId="{AAB7DFC9-07B2-4762-A12C-E5F167179C3F}" dt="2025-09-23T15:33:22.497" v="560" actId="47"/>
        <pc:sldMkLst>
          <pc:docMk/>
          <pc:sldMk cId="3586779535" sldId="917"/>
        </pc:sldMkLst>
      </pc:sldChg>
      <pc:sldChg chg="add del">
        <pc:chgData name="Janeen Hathcock" userId="de81105f-cb7b-4416-964d-69ed0f421517" providerId="ADAL" clId="{AAB7DFC9-07B2-4762-A12C-E5F167179C3F}" dt="2025-09-23T15:33:22.497" v="560" actId="47"/>
        <pc:sldMkLst>
          <pc:docMk/>
          <pc:sldMk cId="4114820734" sldId="918"/>
        </pc:sldMkLst>
      </pc:sldChg>
      <pc:sldChg chg="add del">
        <pc:chgData name="Janeen Hathcock" userId="de81105f-cb7b-4416-964d-69ed0f421517" providerId="ADAL" clId="{AAB7DFC9-07B2-4762-A12C-E5F167179C3F}" dt="2025-09-23T15:33:22.497" v="560" actId="47"/>
        <pc:sldMkLst>
          <pc:docMk/>
          <pc:sldMk cId="792849987" sldId="920"/>
        </pc:sldMkLst>
      </pc:sldChg>
      <pc:sldChg chg="add del modNotesTx">
        <pc:chgData name="Janeen Hathcock" userId="de81105f-cb7b-4416-964d-69ed0f421517" providerId="ADAL" clId="{AAB7DFC9-07B2-4762-A12C-E5F167179C3F}" dt="2025-09-23T15:33:22.497" v="560" actId="47"/>
        <pc:sldMkLst>
          <pc:docMk/>
          <pc:sldMk cId="2482047682" sldId="923"/>
        </pc:sldMkLst>
      </pc:sldChg>
      <pc:sldChg chg="add del">
        <pc:chgData name="Janeen Hathcock" userId="de81105f-cb7b-4416-964d-69ed0f421517" providerId="ADAL" clId="{AAB7DFC9-07B2-4762-A12C-E5F167179C3F}" dt="2025-09-23T15:33:22.497" v="560" actId="47"/>
        <pc:sldMkLst>
          <pc:docMk/>
          <pc:sldMk cId="1655311262" sldId="927"/>
        </pc:sldMkLst>
      </pc:sldChg>
      <pc:sldChg chg="add del">
        <pc:chgData name="Janeen Hathcock" userId="de81105f-cb7b-4416-964d-69ed0f421517" providerId="ADAL" clId="{AAB7DFC9-07B2-4762-A12C-E5F167179C3F}" dt="2025-08-27T12:58:01.905" v="196" actId="47"/>
        <pc:sldMkLst>
          <pc:docMk/>
          <pc:sldMk cId="3801238472" sldId="944"/>
        </pc:sldMkLst>
      </pc:sldChg>
      <pc:sldChg chg="add del">
        <pc:chgData name="Janeen Hathcock" userId="de81105f-cb7b-4416-964d-69ed0f421517" providerId="ADAL" clId="{AAB7DFC9-07B2-4762-A12C-E5F167179C3F}" dt="2025-08-27T12:48:51.919" v="195" actId="47"/>
        <pc:sldMkLst>
          <pc:docMk/>
          <pc:sldMk cId="3444864848" sldId="945"/>
        </pc:sldMkLst>
      </pc:sldChg>
      <pc:sldChg chg="del">
        <pc:chgData name="Janeen Hathcock" userId="de81105f-cb7b-4416-964d-69ed0f421517" providerId="ADAL" clId="{AAB7DFC9-07B2-4762-A12C-E5F167179C3F}" dt="2025-08-20T21:30:18.106" v="0" actId="47"/>
        <pc:sldMkLst>
          <pc:docMk/>
          <pc:sldMk cId="745096440" sldId="1043"/>
        </pc:sldMkLst>
      </pc:sldChg>
      <pc:sldChg chg="add">
        <pc:chgData name="Janeen Hathcock" userId="de81105f-cb7b-4416-964d-69ed0f421517" providerId="ADAL" clId="{AAB7DFC9-07B2-4762-A12C-E5F167179C3F}" dt="2025-09-15T21:35:05.272" v="410"/>
        <pc:sldMkLst>
          <pc:docMk/>
          <pc:sldMk cId="385977277" sldId="1089"/>
        </pc:sldMkLst>
      </pc:sldChg>
      <pc:sldChg chg="add modNotesTx">
        <pc:chgData name="Janeen Hathcock" userId="de81105f-cb7b-4416-964d-69ed0f421517" providerId="ADAL" clId="{AAB7DFC9-07B2-4762-A12C-E5F167179C3F}" dt="2025-09-23T14:36:02.709" v="544" actId="6549"/>
        <pc:sldMkLst>
          <pc:docMk/>
          <pc:sldMk cId="135949493" sldId="1090"/>
        </pc:sldMkLst>
      </pc:sldChg>
      <pc:sldChg chg="add">
        <pc:chgData name="Janeen Hathcock" userId="de81105f-cb7b-4416-964d-69ed0f421517" providerId="ADAL" clId="{AAB7DFC9-07B2-4762-A12C-E5F167179C3F}" dt="2025-09-15T21:35:05.272" v="410"/>
        <pc:sldMkLst>
          <pc:docMk/>
          <pc:sldMk cId="2564138166" sldId="1092"/>
        </pc:sldMkLst>
      </pc:sldChg>
      <pc:sldChg chg="add del">
        <pc:chgData name="Janeen Hathcock" userId="de81105f-cb7b-4416-964d-69ed0f421517" providerId="ADAL" clId="{AAB7DFC9-07B2-4762-A12C-E5F167179C3F}" dt="2025-09-15T21:36:01.889" v="415" actId="47"/>
        <pc:sldMkLst>
          <pc:docMk/>
          <pc:sldMk cId="649243346" sldId="1093"/>
        </pc:sldMkLst>
      </pc:sldChg>
      <pc:sldChg chg="add del">
        <pc:chgData name="Janeen Hathcock" userId="de81105f-cb7b-4416-964d-69ed0f421517" providerId="ADAL" clId="{AAB7DFC9-07B2-4762-A12C-E5F167179C3F}" dt="2025-09-15T21:36:14.609" v="416" actId="47"/>
        <pc:sldMkLst>
          <pc:docMk/>
          <pc:sldMk cId="3057113044" sldId="1094"/>
        </pc:sldMkLst>
      </pc:sldChg>
      <pc:sldChg chg="add del">
        <pc:chgData name="Janeen Hathcock" userId="de81105f-cb7b-4416-964d-69ed0f421517" providerId="ADAL" clId="{AAB7DFC9-07B2-4762-A12C-E5F167179C3F}" dt="2025-09-15T21:36:14.609" v="416" actId="47"/>
        <pc:sldMkLst>
          <pc:docMk/>
          <pc:sldMk cId="1614585630" sldId="1095"/>
        </pc:sldMkLst>
      </pc:sldChg>
      <pc:sldChg chg="add del">
        <pc:chgData name="Janeen Hathcock" userId="de81105f-cb7b-4416-964d-69ed0f421517" providerId="ADAL" clId="{AAB7DFC9-07B2-4762-A12C-E5F167179C3F}" dt="2025-09-15T21:36:14.609" v="416" actId="47"/>
        <pc:sldMkLst>
          <pc:docMk/>
          <pc:sldMk cId="2682829662" sldId="1096"/>
        </pc:sldMkLst>
      </pc:sldChg>
      <pc:sldChg chg="add del">
        <pc:chgData name="Janeen Hathcock" userId="de81105f-cb7b-4416-964d-69ed0f421517" providerId="ADAL" clId="{AAB7DFC9-07B2-4762-A12C-E5F167179C3F}" dt="2025-09-15T21:36:14.609" v="416" actId="47"/>
        <pc:sldMkLst>
          <pc:docMk/>
          <pc:sldMk cId="1933470060" sldId="1097"/>
        </pc:sldMkLst>
      </pc:sldChg>
      <pc:sldChg chg="add del">
        <pc:chgData name="Janeen Hathcock" userId="de81105f-cb7b-4416-964d-69ed0f421517" providerId="ADAL" clId="{AAB7DFC9-07B2-4762-A12C-E5F167179C3F}" dt="2025-09-15T21:36:14.609" v="416" actId="47"/>
        <pc:sldMkLst>
          <pc:docMk/>
          <pc:sldMk cId="1630902112" sldId="1098"/>
        </pc:sldMkLst>
      </pc:sldChg>
      <pc:sldChg chg="add del">
        <pc:chgData name="Janeen Hathcock" userId="de81105f-cb7b-4416-964d-69ed0f421517" providerId="ADAL" clId="{AAB7DFC9-07B2-4762-A12C-E5F167179C3F}" dt="2025-09-15T21:36:14.609" v="416" actId="47"/>
        <pc:sldMkLst>
          <pc:docMk/>
          <pc:sldMk cId="930513350" sldId="1099"/>
        </pc:sldMkLst>
      </pc:sldChg>
      <pc:sldChg chg="add del">
        <pc:chgData name="Janeen Hathcock" userId="de81105f-cb7b-4416-964d-69ed0f421517" providerId="ADAL" clId="{AAB7DFC9-07B2-4762-A12C-E5F167179C3F}" dt="2025-09-15T21:36:14.609" v="416" actId="47"/>
        <pc:sldMkLst>
          <pc:docMk/>
          <pc:sldMk cId="1082061582" sldId="1100"/>
        </pc:sldMkLst>
      </pc:sldChg>
      <pc:sldChg chg="add del">
        <pc:chgData name="Janeen Hathcock" userId="de81105f-cb7b-4416-964d-69ed0f421517" providerId="ADAL" clId="{AAB7DFC9-07B2-4762-A12C-E5F167179C3F}" dt="2025-09-15T21:36:14.609" v="416" actId="47"/>
        <pc:sldMkLst>
          <pc:docMk/>
          <pc:sldMk cId="3451761127" sldId="1102"/>
        </pc:sldMkLst>
      </pc:sldChg>
      <pc:sldChg chg="add modNotesTx">
        <pc:chgData name="Janeen Hathcock" userId="de81105f-cb7b-4416-964d-69ed0f421517" providerId="ADAL" clId="{AAB7DFC9-07B2-4762-A12C-E5F167179C3F}" dt="2025-09-23T14:36:45.930" v="555" actId="6549"/>
        <pc:sldMkLst>
          <pc:docMk/>
          <pc:sldMk cId="1606952391" sldId="1103"/>
        </pc:sldMkLst>
      </pc:sldChg>
      <pc:sldChg chg="add del">
        <pc:chgData name="Janeen Hathcock" userId="de81105f-cb7b-4416-964d-69ed0f421517" providerId="ADAL" clId="{AAB7DFC9-07B2-4762-A12C-E5F167179C3F}" dt="2025-09-15T21:36:14.609" v="416" actId="47"/>
        <pc:sldMkLst>
          <pc:docMk/>
          <pc:sldMk cId="354167504" sldId="1106"/>
        </pc:sldMkLst>
      </pc:sldChg>
      <pc:sldChg chg="add del">
        <pc:chgData name="Janeen Hathcock" userId="de81105f-cb7b-4416-964d-69ed0f421517" providerId="ADAL" clId="{AAB7DFC9-07B2-4762-A12C-E5F167179C3F}" dt="2025-09-15T21:35:48.770" v="414" actId="47"/>
        <pc:sldMkLst>
          <pc:docMk/>
          <pc:sldMk cId="3378378614" sldId="1108"/>
        </pc:sldMkLst>
      </pc:sldChg>
      <pc:sldChg chg="add modNotesTx">
        <pc:chgData name="Janeen Hathcock" userId="de81105f-cb7b-4416-964d-69ed0f421517" providerId="ADAL" clId="{AAB7DFC9-07B2-4762-A12C-E5F167179C3F}" dt="2025-09-23T14:35:01.795" v="531" actId="6549"/>
        <pc:sldMkLst>
          <pc:docMk/>
          <pc:sldMk cId="675989443" sldId="1110"/>
        </pc:sldMkLst>
      </pc:sldChg>
      <pc:sldChg chg="del">
        <pc:chgData name="Janeen Hathcock" userId="de81105f-cb7b-4416-964d-69ed0f421517" providerId="ADAL" clId="{AAB7DFC9-07B2-4762-A12C-E5F167179C3F}" dt="2025-08-20T21:30:18.106" v="0" actId="47"/>
        <pc:sldMkLst>
          <pc:docMk/>
          <pc:sldMk cId="2998032217" sldId="1407"/>
        </pc:sldMkLst>
      </pc:sldChg>
      <pc:sldChg chg="del">
        <pc:chgData name="Janeen Hathcock" userId="de81105f-cb7b-4416-964d-69ed0f421517" providerId="ADAL" clId="{AAB7DFC9-07B2-4762-A12C-E5F167179C3F}" dt="2025-08-20T21:30:18.106" v="0" actId="47"/>
        <pc:sldMkLst>
          <pc:docMk/>
          <pc:sldMk cId="1138224511" sldId="1430"/>
        </pc:sldMkLst>
      </pc:sldChg>
      <pc:sldChg chg="del">
        <pc:chgData name="Janeen Hathcock" userId="de81105f-cb7b-4416-964d-69ed0f421517" providerId="ADAL" clId="{AAB7DFC9-07B2-4762-A12C-E5F167179C3F}" dt="2025-08-20T21:30:18.106" v="0" actId="47"/>
        <pc:sldMkLst>
          <pc:docMk/>
          <pc:sldMk cId="1790112071" sldId="1431"/>
        </pc:sldMkLst>
      </pc:sldChg>
      <pc:sldChg chg="del">
        <pc:chgData name="Janeen Hathcock" userId="de81105f-cb7b-4416-964d-69ed0f421517" providerId="ADAL" clId="{AAB7DFC9-07B2-4762-A12C-E5F167179C3F}" dt="2025-08-20T21:30:18.106" v="0" actId="47"/>
        <pc:sldMkLst>
          <pc:docMk/>
          <pc:sldMk cId="1255697411" sldId="1432"/>
        </pc:sldMkLst>
      </pc:sldChg>
      <pc:sldChg chg="del">
        <pc:chgData name="Janeen Hathcock" userId="de81105f-cb7b-4416-964d-69ed0f421517" providerId="ADAL" clId="{AAB7DFC9-07B2-4762-A12C-E5F167179C3F}" dt="2025-08-20T21:30:18.106" v="0" actId="47"/>
        <pc:sldMkLst>
          <pc:docMk/>
          <pc:sldMk cId="536484969" sldId="1433"/>
        </pc:sldMkLst>
      </pc:sldChg>
      <pc:sldChg chg="del">
        <pc:chgData name="Janeen Hathcock" userId="de81105f-cb7b-4416-964d-69ed0f421517" providerId="ADAL" clId="{AAB7DFC9-07B2-4762-A12C-E5F167179C3F}" dt="2025-08-20T21:30:18.106" v="0" actId="47"/>
        <pc:sldMkLst>
          <pc:docMk/>
          <pc:sldMk cId="987597817" sldId="1434"/>
        </pc:sldMkLst>
      </pc:sldChg>
      <pc:sldChg chg="del">
        <pc:chgData name="Janeen Hathcock" userId="de81105f-cb7b-4416-964d-69ed0f421517" providerId="ADAL" clId="{AAB7DFC9-07B2-4762-A12C-E5F167179C3F}" dt="2025-08-20T21:30:18.106" v="0" actId="47"/>
        <pc:sldMkLst>
          <pc:docMk/>
          <pc:sldMk cId="520887522" sldId="1435"/>
        </pc:sldMkLst>
      </pc:sldChg>
      <pc:sldChg chg="del">
        <pc:chgData name="Janeen Hathcock" userId="de81105f-cb7b-4416-964d-69ed0f421517" providerId="ADAL" clId="{AAB7DFC9-07B2-4762-A12C-E5F167179C3F}" dt="2025-08-20T21:30:18.106" v="0" actId="47"/>
        <pc:sldMkLst>
          <pc:docMk/>
          <pc:sldMk cId="3829233402" sldId="1541"/>
        </pc:sldMkLst>
      </pc:sldChg>
      <pc:sldChg chg="del">
        <pc:chgData name="Janeen Hathcock" userId="de81105f-cb7b-4416-964d-69ed0f421517" providerId="ADAL" clId="{AAB7DFC9-07B2-4762-A12C-E5F167179C3F}" dt="2025-08-20T21:30:18.106" v="0" actId="47"/>
        <pc:sldMkLst>
          <pc:docMk/>
          <pc:sldMk cId="1973460578" sldId="1551"/>
        </pc:sldMkLst>
      </pc:sldChg>
      <pc:sldChg chg="del">
        <pc:chgData name="Janeen Hathcock" userId="de81105f-cb7b-4416-964d-69ed0f421517" providerId="ADAL" clId="{AAB7DFC9-07B2-4762-A12C-E5F167179C3F}" dt="2025-08-20T21:30:18.106" v="0" actId="47"/>
        <pc:sldMkLst>
          <pc:docMk/>
          <pc:sldMk cId="900433444" sldId="1592"/>
        </pc:sldMkLst>
      </pc:sldChg>
      <pc:sldChg chg="del">
        <pc:chgData name="Janeen Hathcock" userId="de81105f-cb7b-4416-964d-69ed0f421517" providerId="ADAL" clId="{AAB7DFC9-07B2-4762-A12C-E5F167179C3F}" dt="2025-08-20T21:30:18.106" v="0" actId="47"/>
        <pc:sldMkLst>
          <pc:docMk/>
          <pc:sldMk cId="2680603704" sldId="1593"/>
        </pc:sldMkLst>
      </pc:sldChg>
      <pc:sldChg chg="del">
        <pc:chgData name="Janeen Hathcock" userId="de81105f-cb7b-4416-964d-69ed0f421517" providerId="ADAL" clId="{AAB7DFC9-07B2-4762-A12C-E5F167179C3F}" dt="2025-08-20T21:30:18.106" v="0" actId="47"/>
        <pc:sldMkLst>
          <pc:docMk/>
          <pc:sldMk cId="1093874114" sldId="1594"/>
        </pc:sldMkLst>
      </pc:sldChg>
      <pc:sldChg chg="del">
        <pc:chgData name="Janeen Hathcock" userId="de81105f-cb7b-4416-964d-69ed0f421517" providerId="ADAL" clId="{AAB7DFC9-07B2-4762-A12C-E5F167179C3F}" dt="2025-08-20T21:30:18.106" v="0" actId="47"/>
        <pc:sldMkLst>
          <pc:docMk/>
          <pc:sldMk cId="2705266321" sldId="1595"/>
        </pc:sldMkLst>
      </pc:sldChg>
      <pc:sldChg chg="del">
        <pc:chgData name="Janeen Hathcock" userId="de81105f-cb7b-4416-964d-69ed0f421517" providerId="ADAL" clId="{AAB7DFC9-07B2-4762-A12C-E5F167179C3F}" dt="2025-08-20T21:30:18.106" v="0" actId="47"/>
        <pc:sldMkLst>
          <pc:docMk/>
          <pc:sldMk cId="4231314093" sldId="1598"/>
        </pc:sldMkLst>
      </pc:sldChg>
      <pc:sldChg chg="del">
        <pc:chgData name="Janeen Hathcock" userId="de81105f-cb7b-4416-964d-69ed0f421517" providerId="ADAL" clId="{AAB7DFC9-07B2-4762-A12C-E5F167179C3F}" dt="2025-08-20T21:30:18.106" v="0" actId="47"/>
        <pc:sldMkLst>
          <pc:docMk/>
          <pc:sldMk cId="676873330" sldId="1602"/>
        </pc:sldMkLst>
      </pc:sldChg>
      <pc:sldChg chg="del">
        <pc:chgData name="Janeen Hathcock" userId="de81105f-cb7b-4416-964d-69ed0f421517" providerId="ADAL" clId="{AAB7DFC9-07B2-4762-A12C-E5F167179C3F}" dt="2025-08-20T21:30:18.106" v="0" actId="47"/>
        <pc:sldMkLst>
          <pc:docMk/>
          <pc:sldMk cId="2576869984" sldId="1611"/>
        </pc:sldMkLst>
      </pc:sldChg>
      <pc:sldChg chg="del">
        <pc:chgData name="Janeen Hathcock" userId="de81105f-cb7b-4416-964d-69ed0f421517" providerId="ADAL" clId="{AAB7DFC9-07B2-4762-A12C-E5F167179C3F}" dt="2025-08-20T21:30:18.106" v="0" actId="47"/>
        <pc:sldMkLst>
          <pc:docMk/>
          <pc:sldMk cId="1109972632" sldId="1627"/>
        </pc:sldMkLst>
      </pc:sldChg>
      <pc:sldChg chg="del">
        <pc:chgData name="Janeen Hathcock" userId="de81105f-cb7b-4416-964d-69ed0f421517" providerId="ADAL" clId="{AAB7DFC9-07B2-4762-A12C-E5F167179C3F}" dt="2025-08-20T21:30:18.106" v="0" actId="47"/>
        <pc:sldMkLst>
          <pc:docMk/>
          <pc:sldMk cId="1917081351" sldId="1628"/>
        </pc:sldMkLst>
      </pc:sldChg>
      <pc:sldChg chg="del">
        <pc:chgData name="Janeen Hathcock" userId="de81105f-cb7b-4416-964d-69ed0f421517" providerId="ADAL" clId="{AAB7DFC9-07B2-4762-A12C-E5F167179C3F}" dt="2025-08-20T21:30:18.106" v="0" actId="47"/>
        <pc:sldMkLst>
          <pc:docMk/>
          <pc:sldMk cId="865202308" sldId="1629"/>
        </pc:sldMkLst>
      </pc:sldChg>
      <pc:sldChg chg="add modNotesTx">
        <pc:chgData name="Janeen Hathcock" userId="de81105f-cb7b-4416-964d-69ed0f421517" providerId="ADAL" clId="{AAB7DFC9-07B2-4762-A12C-E5F167179C3F}" dt="2025-09-23T14:33:52.443" v="523" actId="6549"/>
        <pc:sldMkLst>
          <pc:docMk/>
          <pc:sldMk cId="1789244701" sldId="1689"/>
        </pc:sldMkLst>
      </pc:sldChg>
      <pc:sldChg chg="add modNotesTx">
        <pc:chgData name="Janeen Hathcock" userId="de81105f-cb7b-4416-964d-69ed0f421517" providerId="ADAL" clId="{AAB7DFC9-07B2-4762-A12C-E5F167179C3F}" dt="2025-09-23T14:34:00.399" v="524" actId="6549"/>
        <pc:sldMkLst>
          <pc:docMk/>
          <pc:sldMk cId="4111904290" sldId="1691"/>
        </pc:sldMkLst>
      </pc:sldChg>
      <pc:sldChg chg="add">
        <pc:chgData name="Janeen Hathcock" userId="de81105f-cb7b-4416-964d-69ed0f421517" providerId="ADAL" clId="{AAB7DFC9-07B2-4762-A12C-E5F167179C3F}" dt="2025-08-20T21:30:19.338" v="1"/>
        <pc:sldMkLst>
          <pc:docMk/>
          <pc:sldMk cId="2769288840" sldId="1729"/>
        </pc:sldMkLst>
      </pc:sldChg>
      <pc:sldChg chg="add">
        <pc:chgData name="Janeen Hathcock" userId="de81105f-cb7b-4416-964d-69ed0f421517" providerId="ADAL" clId="{AAB7DFC9-07B2-4762-A12C-E5F167179C3F}" dt="2025-08-20T21:30:19.338" v="1"/>
        <pc:sldMkLst>
          <pc:docMk/>
          <pc:sldMk cId="2277359464" sldId="1730"/>
        </pc:sldMkLst>
      </pc:sldChg>
      <pc:sldChg chg="add">
        <pc:chgData name="Janeen Hathcock" userId="de81105f-cb7b-4416-964d-69ed0f421517" providerId="ADAL" clId="{AAB7DFC9-07B2-4762-A12C-E5F167179C3F}" dt="2025-08-20T21:30:19.338" v="1"/>
        <pc:sldMkLst>
          <pc:docMk/>
          <pc:sldMk cId="18276248" sldId="1734"/>
        </pc:sldMkLst>
      </pc:sldChg>
      <pc:sldChg chg="del">
        <pc:chgData name="Janeen Hathcock" userId="de81105f-cb7b-4416-964d-69ed0f421517" providerId="ADAL" clId="{AAB7DFC9-07B2-4762-A12C-E5F167179C3F}" dt="2025-08-20T21:30:18.106" v="0" actId="47"/>
        <pc:sldMkLst>
          <pc:docMk/>
          <pc:sldMk cId="2559815693" sldId="1735"/>
        </pc:sldMkLst>
      </pc:sldChg>
      <pc:sldChg chg="add">
        <pc:chgData name="Janeen Hathcock" userId="de81105f-cb7b-4416-964d-69ed0f421517" providerId="ADAL" clId="{AAB7DFC9-07B2-4762-A12C-E5F167179C3F}" dt="2025-08-20T21:30:19.338" v="1"/>
        <pc:sldMkLst>
          <pc:docMk/>
          <pc:sldMk cId="3102375261" sldId="1736"/>
        </pc:sldMkLst>
      </pc:sldChg>
      <pc:sldChg chg="add">
        <pc:chgData name="Janeen Hathcock" userId="de81105f-cb7b-4416-964d-69ed0f421517" providerId="ADAL" clId="{AAB7DFC9-07B2-4762-A12C-E5F167179C3F}" dt="2025-08-20T21:30:19.338" v="1"/>
        <pc:sldMkLst>
          <pc:docMk/>
          <pc:sldMk cId="223839341" sldId="1738"/>
        </pc:sldMkLst>
      </pc:sldChg>
      <pc:sldChg chg="add">
        <pc:chgData name="Janeen Hathcock" userId="de81105f-cb7b-4416-964d-69ed0f421517" providerId="ADAL" clId="{AAB7DFC9-07B2-4762-A12C-E5F167179C3F}" dt="2025-08-20T21:30:19.338" v="1"/>
        <pc:sldMkLst>
          <pc:docMk/>
          <pc:sldMk cId="3392398192" sldId="1739"/>
        </pc:sldMkLst>
      </pc:sldChg>
      <pc:sldChg chg="add">
        <pc:chgData name="Janeen Hathcock" userId="de81105f-cb7b-4416-964d-69ed0f421517" providerId="ADAL" clId="{AAB7DFC9-07B2-4762-A12C-E5F167179C3F}" dt="2025-08-20T21:30:19.338" v="1"/>
        <pc:sldMkLst>
          <pc:docMk/>
          <pc:sldMk cId="1287677384" sldId="1740"/>
        </pc:sldMkLst>
      </pc:sldChg>
      <pc:sldChg chg="del">
        <pc:chgData name="Janeen Hathcock" userId="de81105f-cb7b-4416-964d-69ed0f421517" providerId="ADAL" clId="{AAB7DFC9-07B2-4762-A12C-E5F167179C3F}" dt="2025-08-20T21:30:18.106" v="0" actId="47"/>
        <pc:sldMkLst>
          <pc:docMk/>
          <pc:sldMk cId="1462683088" sldId="1827"/>
        </pc:sldMkLst>
      </pc:sldChg>
      <pc:sldChg chg="del">
        <pc:chgData name="Janeen Hathcock" userId="de81105f-cb7b-4416-964d-69ed0f421517" providerId="ADAL" clId="{AAB7DFC9-07B2-4762-A12C-E5F167179C3F}" dt="2025-08-20T21:30:18.106" v="0" actId="47"/>
        <pc:sldMkLst>
          <pc:docMk/>
          <pc:sldMk cId="3074368690" sldId="1828"/>
        </pc:sldMkLst>
      </pc:sldChg>
      <pc:sldChg chg="del">
        <pc:chgData name="Janeen Hathcock" userId="de81105f-cb7b-4416-964d-69ed0f421517" providerId="ADAL" clId="{AAB7DFC9-07B2-4762-A12C-E5F167179C3F}" dt="2025-08-20T21:30:18.106" v="0" actId="47"/>
        <pc:sldMkLst>
          <pc:docMk/>
          <pc:sldMk cId="969015716" sldId="1830"/>
        </pc:sldMkLst>
      </pc:sldChg>
      <pc:sldChg chg="del">
        <pc:chgData name="Janeen Hathcock" userId="de81105f-cb7b-4416-964d-69ed0f421517" providerId="ADAL" clId="{AAB7DFC9-07B2-4762-A12C-E5F167179C3F}" dt="2025-08-20T21:30:18.106" v="0" actId="47"/>
        <pc:sldMkLst>
          <pc:docMk/>
          <pc:sldMk cId="2617545142" sldId="1890"/>
        </pc:sldMkLst>
      </pc:sldChg>
      <pc:sldChg chg="del">
        <pc:chgData name="Janeen Hathcock" userId="de81105f-cb7b-4416-964d-69ed0f421517" providerId="ADAL" clId="{AAB7DFC9-07B2-4762-A12C-E5F167179C3F}" dt="2025-08-20T21:30:18.106" v="0" actId="47"/>
        <pc:sldMkLst>
          <pc:docMk/>
          <pc:sldMk cId="4054982430" sldId="1906"/>
        </pc:sldMkLst>
      </pc:sldChg>
      <pc:sldChg chg="modSp add del mod ord">
        <pc:chgData name="Janeen Hathcock" userId="de81105f-cb7b-4416-964d-69ed0f421517" providerId="ADAL" clId="{AAB7DFC9-07B2-4762-A12C-E5F167179C3F}" dt="2025-08-27T12:46:57.303" v="90" actId="20577"/>
        <pc:sldMkLst>
          <pc:docMk/>
          <pc:sldMk cId="3885509592" sldId="2026"/>
        </pc:sldMkLst>
        <pc:spChg chg="mod">
          <ac:chgData name="Janeen Hathcock" userId="de81105f-cb7b-4416-964d-69ed0f421517" providerId="ADAL" clId="{AAB7DFC9-07B2-4762-A12C-E5F167179C3F}" dt="2025-08-27T12:46:57.303" v="90" actId="20577"/>
          <ac:spMkLst>
            <pc:docMk/>
            <pc:sldMk cId="3885509592" sldId="2026"/>
            <ac:spMk id="10" creationId="{100A6BD5-B6AC-6985-92E2-B4D7064A5699}"/>
          </ac:spMkLst>
        </pc:spChg>
      </pc:sldChg>
      <pc:sldChg chg="del">
        <pc:chgData name="Janeen Hathcock" userId="de81105f-cb7b-4416-964d-69ed0f421517" providerId="ADAL" clId="{AAB7DFC9-07B2-4762-A12C-E5F167179C3F}" dt="2025-08-20T21:30:18.106" v="0" actId="47"/>
        <pc:sldMkLst>
          <pc:docMk/>
          <pc:sldMk cId="743190595" sldId="2049"/>
        </pc:sldMkLst>
      </pc:sldChg>
      <pc:sldChg chg="del">
        <pc:chgData name="Janeen Hathcock" userId="de81105f-cb7b-4416-964d-69ed0f421517" providerId="ADAL" clId="{AAB7DFC9-07B2-4762-A12C-E5F167179C3F}" dt="2025-08-20T21:30:18.106" v="0" actId="47"/>
        <pc:sldMkLst>
          <pc:docMk/>
          <pc:sldMk cId="2028852047" sldId="2105"/>
        </pc:sldMkLst>
      </pc:sldChg>
      <pc:sldChg chg="del">
        <pc:chgData name="Janeen Hathcock" userId="de81105f-cb7b-4416-964d-69ed0f421517" providerId="ADAL" clId="{AAB7DFC9-07B2-4762-A12C-E5F167179C3F}" dt="2025-08-20T21:30:18.106" v="0" actId="47"/>
        <pc:sldMkLst>
          <pc:docMk/>
          <pc:sldMk cId="2351370841" sldId="2106"/>
        </pc:sldMkLst>
      </pc:sldChg>
      <pc:sldChg chg="del">
        <pc:chgData name="Janeen Hathcock" userId="de81105f-cb7b-4416-964d-69ed0f421517" providerId="ADAL" clId="{AAB7DFC9-07B2-4762-A12C-E5F167179C3F}" dt="2025-08-20T21:30:18.106" v="0" actId="47"/>
        <pc:sldMkLst>
          <pc:docMk/>
          <pc:sldMk cId="2833195886" sldId="2153"/>
        </pc:sldMkLst>
      </pc:sldChg>
      <pc:sldChg chg="add del">
        <pc:chgData name="Janeen Hathcock" userId="de81105f-cb7b-4416-964d-69ed0f421517" providerId="ADAL" clId="{AAB7DFC9-07B2-4762-A12C-E5F167179C3F}" dt="2025-08-27T12:58:01.905" v="196" actId="47"/>
        <pc:sldMkLst>
          <pc:docMk/>
          <pc:sldMk cId="3785374889" sldId="2154"/>
        </pc:sldMkLst>
      </pc:sldChg>
      <pc:sldChg chg="add">
        <pc:chgData name="Janeen Hathcock" userId="de81105f-cb7b-4416-964d-69ed0f421517" providerId="ADAL" clId="{AAB7DFC9-07B2-4762-A12C-E5F167179C3F}" dt="2025-08-20T21:30:19.338" v="1"/>
        <pc:sldMkLst>
          <pc:docMk/>
          <pc:sldMk cId="2496940972" sldId="2155"/>
        </pc:sldMkLst>
      </pc:sldChg>
      <pc:sldChg chg="del">
        <pc:chgData name="Janeen Hathcock" userId="de81105f-cb7b-4416-964d-69ed0f421517" providerId="ADAL" clId="{AAB7DFC9-07B2-4762-A12C-E5F167179C3F}" dt="2025-08-20T21:30:18.106" v="0" actId="47"/>
        <pc:sldMkLst>
          <pc:docMk/>
          <pc:sldMk cId="878178520" sldId="2156"/>
        </pc:sldMkLst>
      </pc:sldChg>
      <pc:sldChg chg="add">
        <pc:chgData name="Janeen Hathcock" userId="de81105f-cb7b-4416-964d-69ed0f421517" providerId="ADAL" clId="{AAB7DFC9-07B2-4762-A12C-E5F167179C3F}" dt="2025-08-20T21:30:19.338" v="1"/>
        <pc:sldMkLst>
          <pc:docMk/>
          <pc:sldMk cId="2268498900" sldId="2156"/>
        </pc:sldMkLst>
      </pc:sldChg>
      <pc:sldChg chg="del">
        <pc:chgData name="Janeen Hathcock" userId="de81105f-cb7b-4416-964d-69ed0f421517" providerId="ADAL" clId="{AAB7DFC9-07B2-4762-A12C-E5F167179C3F}" dt="2025-08-20T21:30:18.106" v="0" actId="47"/>
        <pc:sldMkLst>
          <pc:docMk/>
          <pc:sldMk cId="369016283" sldId="2157"/>
        </pc:sldMkLst>
      </pc:sldChg>
      <pc:sldChg chg="add">
        <pc:chgData name="Janeen Hathcock" userId="de81105f-cb7b-4416-964d-69ed0f421517" providerId="ADAL" clId="{AAB7DFC9-07B2-4762-A12C-E5F167179C3F}" dt="2025-08-20T21:30:19.338" v="1"/>
        <pc:sldMkLst>
          <pc:docMk/>
          <pc:sldMk cId="471478525" sldId="2157"/>
        </pc:sldMkLst>
      </pc:sldChg>
      <pc:sldChg chg="add del">
        <pc:chgData name="Janeen Hathcock" userId="de81105f-cb7b-4416-964d-69ed0f421517" providerId="ADAL" clId="{AAB7DFC9-07B2-4762-A12C-E5F167179C3F}" dt="2025-08-27T12:47:41.072" v="130" actId="47"/>
        <pc:sldMkLst>
          <pc:docMk/>
          <pc:sldMk cId="122244286" sldId="2158"/>
        </pc:sldMkLst>
      </pc:sldChg>
      <pc:sldChg chg="del">
        <pc:chgData name="Janeen Hathcock" userId="de81105f-cb7b-4416-964d-69ed0f421517" providerId="ADAL" clId="{AAB7DFC9-07B2-4762-A12C-E5F167179C3F}" dt="2025-08-20T21:30:18.106" v="0" actId="47"/>
        <pc:sldMkLst>
          <pc:docMk/>
          <pc:sldMk cId="2848839360" sldId="2158"/>
        </pc:sldMkLst>
      </pc:sldChg>
      <pc:sldChg chg="del">
        <pc:chgData name="Janeen Hathcock" userId="de81105f-cb7b-4416-964d-69ed0f421517" providerId="ADAL" clId="{AAB7DFC9-07B2-4762-A12C-E5F167179C3F}" dt="2025-08-20T21:30:18.106" v="0" actId="47"/>
        <pc:sldMkLst>
          <pc:docMk/>
          <pc:sldMk cId="3895239468" sldId="2160"/>
        </pc:sldMkLst>
      </pc:sldChg>
      <pc:sldChg chg="del">
        <pc:chgData name="Janeen Hathcock" userId="de81105f-cb7b-4416-964d-69ed0f421517" providerId="ADAL" clId="{AAB7DFC9-07B2-4762-A12C-E5F167179C3F}" dt="2025-08-20T21:30:18.106" v="0" actId="47"/>
        <pc:sldMkLst>
          <pc:docMk/>
          <pc:sldMk cId="3410543743" sldId="2161"/>
        </pc:sldMkLst>
      </pc:sldChg>
      <pc:sldChg chg="add del">
        <pc:chgData name="Janeen Hathcock" userId="de81105f-cb7b-4416-964d-69ed0f421517" providerId="ADAL" clId="{AAB7DFC9-07B2-4762-A12C-E5F167179C3F}" dt="2025-08-27T12:46:08.596" v="41" actId="47"/>
        <pc:sldMkLst>
          <pc:docMk/>
          <pc:sldMk cId="4020794150" sldId="2161"/>
        </pc:sldMkLst>
      </pc:sldChg>
      <pc:sldChg chg="add">
        <pc:chgData name="Janeen Hathcock" userId="de81105f-cb7b-4416-964d-69ed0f421517" providerId="ADAL" clId="{AAB7DFC9-07B2-4762-A12C-E5F167179C3F}" dt="2025-08-20T21:30:19.338" v="1"/>
        <pc:sldMkLst>
          <pc:docMk/>
          <pc:sldMk cId="3671697339" sldId="2162"/>
        </pc:sldMkLst>
      </pc:sldChg>
      <pc:sldChg chg="add modNotesTx">
        <pc:chgData name="Janeen Hathcock" userId="de81105f-cb7b-4416-964d-69ed0f421517" providerId="ADAL" clId="{AAB7DFC9-07B2-4762-A12C-E5F167179C3F}" dt="2025-09-23T14:26:31.029" v="518" actId="6549"/>
        <pc:sldMkLst>
          <pc:docMk/>
          <pc:sldMk cId="3441208547" sldId="2163"/>
        </pc:sldMkLst>
      </pc:sldChg>
      <pc:sldChg chg="add">
        <pc:chgData name="Janeen Hathcock" userId="de81105f-cb7b-4416-964d-69ed0f421517" providerId="ADAL" clId="{AAB7DFC9-07B2-4762-A12C-E5F167179C3F}" dt="2025-08-20T21:30:19.338" v="1"/>
        <pc:sldMkLst>
          <pc:docMk/>
          <pc:sldMk cId="1421737739" sldId="2164"/>
        </pc:sldMkLst>
      </pc:sldChg>
      <pc:sldChg chg="del">
        <pc:chgData name="Janeen Hathcock" userId="de81105f-cb7b-4416-964d-69ed0f421517" providerId="ADAL" clId="{AAB7DFC9-07B2-4762-A12C-E5F167179C3F}" dt="2025-08-20T21:30:18.106" v="0" actId="47"/>
        <pc:sldMkLst>
          <pc:docMk/>
          <pc:sldMk cId="3914270847" sldId="2164"/>
        </pc:sldMkLst>
      </pc:sldChg>
      <pc:sldChg chg="add modNotesTx">
        <pc:chgData name="Janeen Hathcock" userId="de81105f-cb7b-4416-964d-69ed0f421517" providerId="ADAL" clId="{AAB7DFC9-07B2-4762-A12C-E5F167179C3F}" dt="2025-09-23T14:26:37.941" v="519" actId="6549"/>
        <pc:sldMkLst>
          <pc:docMk/>
          <pc:sldMk cId="1004231683" sldId="2165"/>
        </pc:sldMkLst>
      </pc:sldChg>
      <pc:sldChg chg="del">
        <pc:chgData name="Janeen Hathcock" userId="de81105f-cb7b-4416-964d-69ed0f421517" providerId="ADAL" clId="{AAB7DFC9-07B2-4762-A12C-E5F167179C3F}" dt="2025-08-20T21:30:18.106" v="0" actId="47"/>
        <pc:sldMkLst>
          <pc:docMk/>
          <pc:sldMk cId="2206269088" sldId="2165"/>
        </pc:sldMkLst>
      </pc:sldChg>
      <pc:sldChg chg="add">
        <pc:chgData name="Janeen Hathcock" userId="de81105f-cb7b-4416-964d-69ed0f421517" providerId="ADAL" clId="{AAB7DFC9-07B2-4762-A12C-E5F167179C3F}" dt="2025-08-20T21:30:19.338" v="1"/>
        <pc:sldMkLst>
          <pc:docMk/>
          <pc:sldMk cId="1263367574" sldId="2166"/>
        </pc:sldMkLst>
      </pc:sldChg>
      <pc:sldChg chg="add modNotesTx">
        <pc:chgData name="Janeen Hathcock" userId="de81105f-cb7b-4416-964d-69ed0f421517" providerId="ADAL" clId="{AAB7DFC9-07B2-4762-A12C-E5F167179C3F}" dt="2025-09-23T14:26:44.172" v="520" actId="6549"/>
        <pc:sldMkLst>
          <pc:docMk/>
          <pc:sldMk cId="133638175" sldId="2167"/>
        </pc:sldMkLst>
      </pc:sldChg>
      <pc:sldChg chg="add">
        <pc:chgData name="Janeen Hathcock" userId="de81105f-cb7b-4416-964d-69ed0f421517" providerId="ADAL" clId="{AAB7DFC9-07B2-4762-A12C-E5F167179C3F}" dt="2025-08-20T21:30:19.338" v="1"/>
        <pc:sldMkLst>
          <pc:docMk/>
          <pc:sldMk cId="260839486" sldId="2168"/>
        </pc:sldMkLst>
      </pc:sldChg>
      <pc:sldChg chg="add">
        <pc:chgData name="Janeen Hathcock" userId="de81105f-cb7b-4416-964d-69ed0f421517" providerId="ADAL" clId="{AAB7DFC9-07B2-4762-A12C-E5F167179C3F}" dt="2025-08-20T21:30:19.338" v="1"/>
        <pc:sldMkLst>
          <pc:docMk/>
          <pc:sldMk cId="1144411751" sldId="2169"/>
        </pc:sldMkLst>
      </pc:sldChg>
      <pc:sldChg chg="del">
        <pc:chgData name="Janeen Hathcock" userId="de81105f-cb7b-4416-964d-69ed0f421517" providerId="ADAL" clId="{AAB7DFC9-07B2-4762-A12C-E5F167179C3F}" dt="2025-08-20T21:30:18.106" v="0" actId="47"/>
        <pc:sldMkLst>
          <pc:docMk/>
          <pc:sldMk cId="975096605" sldId="2170"/>
        </pc:sldMkLst>
      </pc:sldChg>
      <pc:sldChg chg="add">
        <pc:chgData name="Janeen Hathcock" userId="de81105f-cb7b-4416-964d-69ed0f421517" providerId="ADAL" clId="{AAB7DFC9-07B2-4762-A12C-E5F167179C3F}" dt="2025-08-20T21:30:19.338" v="1"/>
        <pc:sldMkLst>
          <pc:docMk/>
          <pc:sldMk cId="3348558651" sldId="2170"/>
        </pc:sldMkLst>
      </pc:sldChg>
      <pc:sldChg chg="add">
        <pc:chgData name="Janeen Hathcock" userId="de81105f-cb7b-4416-964d-69ed0f421517" providerId="ADAL" clId="{AAB7DFC9-07B2-4762-A12C-E5F167179C3F}" dt="2025-08-20T21:30:19.338" v="1"/>
        <pc:sldMkLst>
          <pc:docMk/>
          <pc:sldMk cId="4091679019" sldId="2171"/>
        </pc:sldMkLst>
      </pc:sldChg>
      <pc:sldChg chg="del">
        <pc:chgData name="Janeen Hathcock" userId="de81105f-cb7b-4416-964d-69ed0f421517" providerId="ADAL" clId="{AAB7DFC9-07B2-4762-A12C-E5F167179C3F}" dt="2025-08-20T21:30:18.106" v="0" actId="47"/>
        <pc:sldMkLst>
          <pc:docMk/>
          <pc:sldMk cId="4123654733" sldId="2171"/>
        </pc:sldMkLst>
      </pc:sldChg>
      <pc:sldChg chg="add">
        <pc:chgData name="Janeen Hathcock" userId="de81105f-cb7b-4416-964d-69ed0f421517" providerId="ADAL" clId="{AAB7DFC9-07B2-4762-A12C-E5F167179C3F}" dt="2025-08-20T21:30:19.338" v="1"/>
        <pc:sldMkLst>
          <pc:docMk/>
          <pc:sldMk cId="3070169705" sldId="2172"/>
        </pc:sldMkLst>
      </pc:sldChg>
      <pc:sldChg chg="add">
        <pc:chgData name="Janeen Hathcock" userId="de81105f-cb7b-4416-964d-69ed0f421517" providerId="ADAL" clId="{AAB7DFC9-07B2-4762-A12C-E5F167179C3F}" dt="2025-08-20T21:30:19.338" v="1"/>
        <pc:sldMkLst>
          <pc:docMk/>
          <pc:sldMk cId="2708338053" sldId="2173"/>
        </pc:sldMkLst>
      </pc:sldChg>
      <pc:sldChg chg="add modNotesTx">
        <pc:chgData name="Janeen Hathcock" userId="de81105f-cb7b-4416-964d-69ed0f421517" providerId="ADAL" clId="{AAB7DFC9-07B2-4762-A12C-E5F167179C3F}" dt="2025-09-23T14:26:55.865" v="521" actId="6549"/>
        <pc:sldMkLst>
          <pc:docMk/>
          <pc:sldMk cId="278312240" sldId="2174"/>
        </pc:sldMkLst>
      </pc:sldChg>
      <pc:sldChg chg="add del">
        <pc:chgData name="Janeen Hathcock" userId="de81105f-cb7b-4416-964d-69ed0f421517" providerId="ADAL" clId="{AAB7DFC9-07B2-4762-A12C-E5F167179C3F}" dt="2025-08-27T12:47:10.204" v="91" actId="47"/>
        <pc:sldMkLst>
          <pc:docMk/>
          <pc:sldMk cId="4146900495" sldId="2175"/>
        </pc:sldMkLst>
      </pc:sldChg>
      <pc:sldChg chg="add del">
        <pc:chgData name="Janeen Hathcock" userId="de81105f-cb7b-4416-964d-69ed0f421517" providerId="ADAL" clId="{AAB7DFC9-07B2-4762-A12C-E5F167179C3F}" dt="2025-08-27T12:47:10.204" v="91" actId="47"/>
        <pc:sldMkLst>
          <pc:docMk/>
          <pc:sldMk cId="3840590604" sldId="2176"/>
        </pc:sldMkLst>
      </pc:sldChg>
      <pc:sldChg chg="add">
        <pc:chgData name="Janeen Hathcock" userId="de81105f-cb7b-4416-964d-69ed0f421517" providerId="ADAL" clId="{AAB7DFC9-07B2-4762-A12C-E5F167179C3F}" dt="2025-08-27T12:31:05.946" v="2"/>
        <pc:sldMkLst>
          <pc:docMk/>
          <pc:sldMk cId="2146188694" sldId="2177"/>
        </pc:sldMkLst>
      </pc:sldChg>
      <pc:sldChg chg="add">
        <pc:chgData name="Janeen Hathcock" userId="de81105f-cb7b-4416-964d-69ed0f421517" providerId="ADAL" clId="{AAB7DFC9-07B2-4762-A12C-E5F167179C3F}" dt="2025-08-27T12:31:05.946" v="2"/>
        <pc:sldMkLst>
          <pc:docMk/>
          <pc:sldMk cId="2751335858" sldId="2178"/>
        </pc:sldMkLst>
      </pc:sldChg>
      <pc:sldChg chg="add">
        <pc:chgData name="Janeen Hathcock" userId="de81105f-cb7b-4416-964d-69ed0f421517" providerId="ADAL" clId="{AAB7DFC9-07B2-4762-A12C-E5F167179C3F}" dt="2025-08-27T12:31:05.946" v="2"/>
        <pc:sldMkLst>
          <pc:docMk/>
          <pc:sldMk cId="3171271958" sldId="2179"/>
        </pc:sldMkLst>
      </pc:sldChg>
      <pc:sldChg chg="del">
        <pc:chgData name="Janeen Hathcock" userId="de81105f-cb7b-4416-964d-69ed0f421517" providerId="ADAL" clId="{AAB7DFC9-07B2-4762-A12C-E5F167179C3F}" dt="2025-08-20T21:30:18.106" v="0" actId="47"/>
        <pc:sldMkLst>
          <pc:docMk/>
          <pc:sldMk cId="3055463838" sldId="2180"/>
        </pc:sldMkLst>
      </pc:sldChg>
      <pc:sldChg chg="add">
        <pc:chgData name="Janeen Hathcock" userId="de81105f-cb7b-4416-964d-69ed0f421517" providerId="ADAL" clId="{AAB7DFC9-07B2-4762-A12C-E5F167179C3F}" dt="2025-08-27T12:31:05.946" v="2"/>
        <pc:sldMkLst>
          <pc:docMk/>
          <pc:sldMk cId="2647719897" sldId="2182"/>
        </pc:sldMkLst>
      </pc:sldChg>
      <pc:sldChg chg="add">
        <pc:chgData name="Janeen Hathcock" userId="de81105f-cb7b-4416-964d-69ed0f421517" providerId="ADAL" clId="{AAB7DFC9-07B2-4762-A12C-E5F167179C3F}" dt="2025-08-27T12:31:05.946" v="2"/>
        <pc:sldMkLst>
          <pc:docMk/>
          <pc:sldMk cId="2887971763" sldId="2183"/>
        </pc:sldMkLst>
      </pc:sldChg>
      <pc:sldChg chg="add">
        <pc:chgData name="Janeen Hathcock" userId="de81105f-cb7b-4416-964d-69ed0f421517" providerId="ADAL" clId="{AAB7DFC9-07B2-4762-A12C-E5F167179C3F}" dt="2025-08-27T12:31:05.946" v="2"/>
        <pc:sldMkLst>
          <pc:docMk/>
          <pc:sldMk cId="2460384401" sldId="2184"/>
        </pc:sldMkLst>
      </pc:sldChg>
      <pc:sldChg chg="add">
        <pc:chgData name="Janeen Hathcock" userId="de81105f-cb7b-4416-964d-69ed0f421517" providerId="ADAL" clId="{AAB7DFC9-07B2-4762-A12C-E5F167179C3F}" dt="2025-08-27T12:31:05.946" v="2"/>
        <pc:sldMkLst>
          <pc:docMk/>
          <pc:sldMk cId="4188617869" sldId="2185"/>
        </pc:sldMkLst>
      </pc:sldChg>
      <pc:sldChg chg="add">
        <pc:chgData name="Janeen Hathcock" userId="de81105f-cb7b-4416-964d-69ed0f421517" providerId="ADAL" clId="{AAB7DFC9-07B2-4762-A12C-E5F167179C3F}" dt="2025-08-27T12:31:05.946" v="2"/>
        <pc:sldMkLst>
          <pc:docMk/>
          <pc:sldMk cId="870061711" sldId="2186"/>
        </pc:sldMkLst>
      </pc:sldChg>
      <pc:sldChg chg="add">
        <pc:chgData name="Janeen Hathcock" userId="de81105f-cb7b-4416-964d-69ed0f421517" providerId="ADAL" clId="{AAB7DFC9-07B2-4762-A12C-E5F167179C3F}" dt="2025-08-27T12:31:05.946" v="2"/>
        <pc:sldMkLst>
          <pc:docMk/>
          <pc:sldMk cId="3225342282" sldId="2187"/>
        </pc:sldMkLst>
      </pc:sldChg>
      <pc:sldChg chg="add">
        <pc:chgData name="Janeen Hathcock" userId="de81105f-cb7b-4416-964d-69ed0f421517" providerId="ADAL" clId="{AAB7DFC9-07B2-4762-A12C-E5F167179C3F}" dt="2025-08-27T12:31:05.946" v="2"/>
        <pc:sldMkLst>
          <pc:docMk/>
          <pc:sldMk cId="1595195841" sldId="2188"/>
        </pc:sldMkLst>
      </pc:sldChg>
      <pc:sldChg chg="add">
        <pc:chgData name="Janeen Hathcock" userId="de81105f-cb7b-4416-964d-69ed0f421517" providerId="ADAL" clId="{AAB7DFC9-07B2-4762-A12C-E5F167179C3F}" dt="2025-08-27T12:31:05.946" v="2"/>
        <pc:sldMkLst>
          <pc:docMk/>
          <pc:sldMk cId="739273003" sldId="2189"/>
        </pc:sldMkLst>
      </pc:sldChg>
      <pc:sldChg chg="add">
        <pc:chgData name="Janeen Hathcock" userId="de81105f-cb7b-4416-964d-69ed0f421517" providerId="ADAL" clId="{AAB7DFC9-07B2-4762-A12C-E5F167179C3F}" dt="2025-08-27T12:31:05.946" v="2"/>
        <pc:sldMkLst>
          <pc:docMk/>
          <pc:sldMk cId="1295588407" sldId="2190"/>
        </pc:sldMkLst>
      </pc:sldChg>
      <pc:sldChg chg="add">
        <pc:chgData name="Janeen Hathcock" userId="de81105f-cb7b-4416-964d-69ed0f421517" providerId="ADAL" clId="{AAB7DFC9-07B2-4762-A12C-E5F167179C3F}" dt="2025-08-27T12:31:05.946" v="2"/>
        <pc:sldMkLst>
          <pc:docMk/>
          <pc:sldMk cId="2528878198" sldId="2191"/>
        </pc:sldMkLst>
      </pc:sldChg>
      <pc:sldChg chg="add">
        <pc:chgData name="Janeen Hathcock" userId="de81105f-cb7b-4416-964d-69ed0f421517" providerId="ADAL" clId="{AAB7DFC9-07B2-4762-A12C-E5F167179C3F}" dt="2025-08-27T12:31:05.946" v="2"/>
        <pc:sldMkLst>
          <pc:docMk/>
          <pc:sldMk cId="2401069219" sldId="2193"/>
        </pc:sldMkLst>
      </pc:sldChg>
      <pc:sldChg chg="add">
        <pc:chgData name="Janeen Hathcock" userId="de81105f-cb7b-4416-964d-69ed0f421517" providerId="ADAL" clId="{AAB7DFC9-07B2-4762-A12C-E5F167179C3F}" dt="2025-08-27T12:31:05.946" v="2"/>
        <pc:sldMkLst>
          <pc:docMk/>
          <pc:sldMk cId="696350440" sldId="2194"/>
        </pc:sldMkLst>
      </pc:sldChg>
      <pc:sldChg chg="add">
        <pc:chgData name="Janeen Hathcock" userId="de81105f-cb7b-4416-964d-69ed0f421517" providerId="ADAL" clId="{AAB7DFC9-07B2-4762-A12C-E5F167179C3F}" dt="2025-08-27T12:31:05.946" v="2"/>
        <pc:sldMkLst>
          <pc:docMk/>
          <pc:sldMk cId="2714338380" sldId="2195"/>
        </pc:sldMkLst>
      </pc:sldChg>
      <pc:sldChg chg="add">
        <pc:chgData name="Janeen Hathcock" userId="de81105f-cb7b-4416-964d-69ed0f421517" providerId="ADAL" clId="{AAB7DFC9-07B2-4762-A12C-E5F167179C3F}" dt="2025-08-27T12:31:05.946" v="2"/>
        <pc:sldMkLst>
          <pc:docMk/>
          <pc:sldMk cId="1507444234" sldId="2196"/>
        </pc:sldMkLst>
      </pc:sldChg>
      <pc:sldChg chg="add">
        <pc:chgData name="Janeen Hathcock" userId="de81105f-cb7b-4416-964d-69ed0f421517" providerId="ADAL" clId="{AAB7DFC9-07B2-4762-A12C-E5F167179C3F}" dt="2025-08-27T12:31:05.946" v="2"/>
        <pc:sldMkLst>
          <pc:docMk/>
          <pc:sldMk cId="3631997781" sldId="2197"/>
        </pc:sldMkLst>
      </pc:sldChg>
      <pc:sldChg chg="add">
        <pc:chgData name="Janeen Hathcock" userId="de81105f-cb7b-4416-964d-69ed0f421517" providerId="ADAL" clId="{AAB7DFC9-07B2-4762-A12C-E5F167179C3F}" dt="2025-08-27T12:31:05.946" v="2"/>
        <pc:sldMkLst>
          <pc:docMk/>
          <pc:sldMk cId="3040203109" sldId="2198"/>
        </pc:sldMkLst>
      </pc:sldChg>
      <pc:sldChg chg="add">
        <pc:chgData name="Janeen Hathcock" userId="de81105f-cb7b-4416-964d-69ed0f421517" providerId="ADAL" clId="{AAB7DFC9-07B2-4762-A12C-E5F167179C3F}" dt="2025-08-27T12:31:05.946" v="2"/>
        <pc:sldMkLst>
          <pc:docMk/>
          <pc:sldMk cId="2494482506" sldId="2199"/>
        </pc:sldMkLst>
      </pc:sldChg>
      <pc:sldChg chg="add">
        <pc:chgData name="Janeen Hathcock" userId="de81105f-cb7b-4416-964d-69ed0f421517" providerId="ADAL" clId="{AAB7DFC9-07B2-4762-A12C-E5F167179C3F}" dt="2025-08-27T12:31:05.946" v="2"/>
        <pc:sldMkLst>
          <pc:docMk/>
          <pc:sldMk cId="3292083235" sldId="2200"/>
        </pc:sldMkLst>
      </pc:sldChg>
      <pc:sldChg chg="add">
        <pc:chgData name="Janeen Hathcock" userId="de81105f-cb7b-4416-964d-69ed0f421517" providerId="ADAL" clId="{AAB7DFC9-07B2-4762-A12C-E5F167179C3F}" dt="2025-08-27T12:31:05.946" v="2"/>
        <pc:sldMkLst>
          <pc:docMk/>
          <pc:sldMk cId="1065136706" sldId="2201"/>
        </pc:sldMkLst>
      </pc:sldChg>
      <pc:sldChg chg="add">
        <pc:chgData name="Janeen Hathcock" userId="de81105f-cb7b-4416-964d-69ed0f421517" providerId="ADAL" clId="{AAB7DFC9-07B2-4762-A12C-E5F167179C3F}" dt="2025-08-27T12:31:05.946" v="2"/>
        <pc:sldMkLst>
          <pc:docMk/>
          <pc:sldMk cId="1198108225" sldId="2202"/>
        </pc:sldMkLst>
      </pc:sldChg>
      <pc:sldChg chg="add">
        <pc:chgData name="Janeen Hathcock" userId="de81105f-cb7b-4416-964d-69ed0f421517" providerId="ADAL" clId="{AAB7DFC9-07B2-4762-A12C-E5F167179C3F}" dt="2025-08-27T12:31:05.946" v="2"/>
        <pc:sldMkLst>
          <pc:docMk/>
          <pc:sldMk cId="3567520505" sldId="2203"/>
        </pc:sldMkLst>
      </pc:sldChg>
      <pc:sldChg chg="add">
        <pc:chgData name="Janeen Hathcock" userId="de81105f-cb7b-4416-964d-69ed0f421517" providerId="ADAL" clId="{AAB7DFC9-07B2-4762-A12C-E5F167179C3F}" dt="2025-08-27T12:31:05.946" v="2"/>
        <pc:sldMkLst>
          <pc:docMk/>
          <pc:sldMk cId="487731046" sldId="2204"/>
        </pc:sldMkLst>
      </pc:sldChg>
      <pc:sldChg chg="add">
        <pc:chgData name="Janeen Hathcock" userId="de81105f-cb7b-4416-964d-69ed0f421517" providerId="ADAL" clId="{AAB7DFC9-07B2-4762-A12C-E5F167179C3F}" dt="2025-08-27T12:31:05.946" v="2"/>
        <pc:sldMkLst>
          <pc:docMk/>
          <pc:sldMk cId="4220819699" sldId="2205"/>
        </pc:sldMkLst>
      </pc:sldChg>
      <pc:sldChg chg="add del">
        <pc:chgData name="Janeen Hathcock" userId="de81105f-cb7b-4416-964d-69ed0f421517" providerId="ADAL" clId="{AAB7DFC9-07B2-4762-A12C-E5F167179C3F}" dt="2025-08-27T12:46:08.596" v="41" actId="47"/>
        <pc:sldMkLst>
          <pc:docMk/>
          <pc:sldMk cId="3992991398" sldId="2206"/>
        </pc:sldMkLst>
      </pc:sldChg>
      <pc:sldChg chg="addSp delSp modSp add mod">
        <pc:chgData name="Janeen Hathcock" userId="de81105f-cb7b-4416-964d-69ed0f421517" providerId="ADAL" clId="{AAB7DFC9-07B2-4762-A12C-E5F167179C3F}" dt="2025-09-15T21:20:39.152" v="237" actId="478"/>
        <pc:sldMkLst>
          <pc:docMk/>
          <pc:sldMk cId="604288006" sldId="2207"/>
        </pc:sldMkLst>
        <pc:spChg chg="add mod">
          <ac:chgData name="Janeen Hathcock" userId="de81105f-cb7b-4416-964d-69ed0f421517" providerId="ADAL" clId="{AAB7DFC9-07B2-4762-A12C-E5F167179C3F}" dt="2025-09-15T21:20:39.152" v="237" actId="478"/>
          <ac:spMkLst>
            <pc:docMk/>
            <pc:sldMk cId="604288006" sldId="2207"/>
            <ac:spMk id="3" creationId="{686C78DB-E5CC-19F3-A5AD-21D57E912EDE}"/>
          </ac:spMkLst>
        </pc:spChg>
      </pc:sldChg>
      <pc:sldChg chg="add del">
        <pc:chgData name="Janeen Hathcock" userId="de81105f-cb7b-4416-964d-69ed0f421517" providerId="ADAL" clId="{AAB7DFC9-07B2-4762-A12C-E5F167179C3F}" dt="2025-08-27T12:45:25.273" v="38" actId="47"/>
        <pc:sldMkLst>
          <pc:docMk/>
          <pc:sldMk cId="2564857404" sldId="2208"/>
        </pc:sldMkLst>
      </pc:sldChg>
      <pc:sldChg chg="add del">
        <pc:chgData name="Janeen Hathcock" userId="de81105f-cb7b-4416-964d-69ed0f421517" providerId="ADAL" clId="{AAB7DFC9-07B2-4762-A12C-E5F167179C3F}" dt="2025-08-27T12:45:26.481" v="39" actId="47"/>
        <pc:sldMkLst>
          <pc:docMk/>
          <pc:sldMk cId="295497440" sldId="2209"/>
        </pc:sldMkLst>
      </pc:sldChg>
      <pc:sldChg chg="add del">
        <pc:chgData name="Janeen Hathcock" userId="de81105f-cb7b-4416-964d-69ed0f421517" providerId="ADAL" clId="{AAB7DFC9-07B2-4762-A12C-E5F167179C3F}" dt="2025-08-27T12:45:31.756" v="40" actId="47"/>
        <pc:sldMkLst>
          <pc:docMk/>
          <pc:sldMk cId="2013250692" sldId="2210"/>
        </pc:sldMkLst>
      </pc:sldChg>
      <pc:sldChg chg="add">
        <pc:chgData name="Janeen Hathcock" userId="de81105f-cb7b-4416-964d-69ed0f421517" providerId="ADAL" clId="{AAB7DFC9-07B2-4762-A12C-E5F167179C3F}" dt="2025-08-27T12:31:05.946" v="2"/>
        <pc:sldMkLst>
          <pc:docMk/>
          <pc:sldMk cId="3644983112" sldId="2211"/>
        </pc:sldMkLst>
      </pc:sldChg>
      <pc:sldChg chg="add del">
        <pc:chgData name="Janeen Hathcock" userId="de81105f-cb7b-4416-964d-69ed0f421517" providerId="ADAL" clId="{AAB7DFC9-07B2-4762-A12C-E5F167179C3F}" dt="2025-08-27T12:46:08.596" v="41" actId="47"/>
        <pc:sldMkLst>
          <pc:docMk/>
          <pc:sldMk cId="3781973408" sldId="2212"/>
        </pc:sldMkLst>
      </pc:sldChg>
      <pc:sldChg chg="add del">
        <pc:chgData name="Janeen Hathcock" userId="de81105f-cb7b-4416-964d-69ed0f421517" providerId="ADAL" clId="{AAB7DFC9-07B2-4762-A12C-E5F167179C3F}" dt="2025-08-27T12:46:08.596" v="41" actId="47"/>
        <pc:sldMkLst>
          <pc:docMk/>
          <pc:sldMk cId="1152283851" sldId="2213"/>
        </pc:sldMkLst>
      </pc:sldChg>
      <pc:sldChg chg="add del">
        <pc:chgData name="Janeen Hathcock" userId="de81105f-cb7b-4416-964d-69ed0f421517" providerId="ADAL" clId="{AAB7DFC9-07B2-4762-A12C-E5F167179C3F}" dt="2025-08-27T12:46:08.596" v="41" actId="47"/>
        <pc:sldMkLst>
          <pc:docMk/>
          <pc:sldMk cId="963344667" sldId="2214"/>
        </pc:sldMkLst>
      </pc:sldChg>
      <pc:sldChg chg="add del">
        <pc:chgData name="Janeen Hathcock" userId="de81105f-cb7b-4416-964d-69ed0f421517" providerId="ADAL" clId="{AAB7DFC9-07B2-4762-A12C-E5F167179C3F}" dt="2025-08-27T12:48:25.867" v="193" actId="47"/>
        <pc:sldMkLst>
          <pc:docMk/>
          <pc:sldMk cId="3315044677" sldId="2215"/>
        </pc:sldMkLst>
      </pc:sldChg>
      <pc:sldChg chg="add del">
        <pc:chgData name="Janeen Hathcock" userId="de81105f-cb7b-4416-964d-69ed0f421517" providerId="ADAL" clId="{AAB7DFC9-07B2-4762-A12C-E5F167179C3F}" dt="2025-08-27T12:58:01.905" v="196" actId="47"/>
        <pc:sldMkLst>
          <pc:docMk/>
          <pc:sldMk cId="3995142224" sldId="2216"/>
        </pc:sldMkLst>
      </pc:sldChg>
      <pc:sldChg chg="modSp add del mod">
        <pc:chgData name="Janeen Hathcock" userId="de81105f-cb7b-4416-964d-69ed0f421517" providerId="ADAL" clId="{AAB7DFC9-07B2-4762-A12C-E5F167179C3F}" dt="2025-08-27T12:44:16.173" v="32" actId="20577"/>
        <pc:sldMkLst>
          <pc:docMk/>
          <pc:sldMk cId="2667120889" sldId="2217"/>
        </pc:sldMkLst>
        <pc:spChg chg="mod">
          <ac:chgData name="Janeen Hathcock" userId="de81105f-cb7b-4416-964d-69ed0f421517" providerId="ADAL" clId="{AAB7DFC9-07B2-4762-A12C-E5F167179C3F}" dt="2025-08-27T12:44:07.311" v="9" actId="20577"/>
          <ac:spMkLst>
            <pc:docMk/>
            <pc:sldMk cId="2667120889" sldId="2217"/>
            <ac:spMk id="12" creationId="{EED5E9C3-6C80-414C-91A9-6F4921D3FC2A}"/>
          </ac:spMkLst>
        </pc:spChg>
        <pc:spChg chg="mod">
          <ac:chgData name="Janeen Hathcock" userId="de81105f-cb7b-4416-964d-69ed0f421517" providerId="ADAL" clId="{AAB7DFC9-07B2-4762-A12C-E5F167179C3F}" dt="2025-08-27T12:44:16.173" v="32" actId="20577"/>
          <ac:spMkLst>
            <pc:docMk/>
            <pc:sldMk cId="2667120889" sldId="2217"/>
            <ac:spMk id="13" creationId="{9E5DF2AF-0DBB-4D81-B556-DDD22B74CC69}"/>
          </ac:spMkLst>
        </pc:spChg>
      </pc:sldChg>
      <pc:sldChg chg="add del">
        <pc:chgData name="Janeen Hathcock" userId="de81105f-cb7b-4416-964d-69ed0f421517" providerId="ADAL" clId="{AAB7DFC9-07B2-4762-A12C-E5F167179C3F}" dt="2025-08-27T12:43:50.895" v="5"/>
        <pc:sldMkLst>
          <pc:docMk/>
          <pc:sldMk cId="1672473979" sldId="2218"/>
        </pc:sldMkLst>
      </pc:sldChg>
      <pc:sldChg chg="addSp delSp modSp add mod">
        <pc:chgData name="Janeen Hathcock" userId="de81105f-cb7b-4416-964d-69ed0f421517" providerId="ADAL" clId="{AAB7DFC9-07B2-4762-A12C-E5F167179C3F}" dt="2025-09-15T21:33:14.776" v="409" actId="1076"/>
        <pc:sldMkLst>
          <pc:docMk/>
          <pc:sldMk cId="3367282883" sldId="2218"/>
        </pc:sldMkLst>
        <pc:spChg chg="mod topLvl">
          <ac:chgData name="Janeen Hathcock" userId="de81105f-cb7b-4416-964d-69ed0f421517" providerId="ADAL" clId="{AAB7DFC9-07B2-4762-A12C-E5F167179C3F}" dt="2025-09-15T21:30:40.805" v="303" actId="14100"/>
          <ac:spMkLst>
            <pc:docMk/>
            <pc:sldMk cId="3367282883" sldId="2218"/>
            <ac:spMk id="5" creationId="{FEFCF3B5-768A-0D3D-E9E2-598EBD30D5E3}"/>
          </ac:spMkLst>
        </pc:spChg>
        <pc:spChg chg="mod topLvl">
          <ac:chgData name="Janeen Hathcock" userId="de81105f-cb7b-4416-964d-69ed0f421517" providerId="ADAL" clId="{AAB7DFC9-07B2-4762-A12C-E5F167179C3F}" dt="2025-09-15T21:31:03.903" v="305" actId="165"/>
          <ac:spMkLst>
            <pc:docMk/>
            <pc:sldMk cId="3367282883" sldId="2218"/>
            <ac:spMk id="13" creationId="{EA4DD525-B1ED-4185-996B-72B60007A943}"/>
          </ac:spMkLst>
        </pc:spChg>
        <pc:spChg chg="add mod">
          <ac:chgData name="Janeen Hathcock" userId="de81105f-cb7b-4416-964d-69ed0f421517" providerId="ADAL" clId="{AAB7DFC9-07B2-4762-A12C-E5F167179C3F}" dt="2025-09-15T21:32:10.641" v="400" actId="20577"/>
          <ac:spMkLst>
            <pc:docMk/>
            <pc:sldMk cId="3367282883" sldId="2218"/>
            <ac:spMk id="19" creationId="{74D98647-EA25-8272-8E08-32C9216ACA4E}"/>
          </ac:spMkLst>
        </pc:spChg>
        <pc:picChg chg="mod topLvl">
          <ac:chgData name="Janeen Hathcock" userId="de81105f-cb7b-4416-964d-69ed0f421517" providerId="ADAL" clId="{AAB7DFC9-07B2-4762-A12C-E5F167179C3F}" dt="2025-09-15T21:30:40.805" v="303" actId="14100"/>
          <ac:picMkLst>
            <pc:docMk/>
            <pc:sldMk cId="3367282883" sldId="2218"/>
            <ac:picMk id="2" creationId="{D69F66B6-7961-9B23-172F-73A989D5846C}"/>
          </ac:picMkLst>
        </pc:picChg>
        <pc:picChg chg="mod topLvl">
          <ac:chgData name="Janeen Hathcock" userId="de81105f-cb7b-4416-964d-69ed0f421517" providerId="ADAL" clId="{AAB7DFC9-07B2-4762-A12C-E5F167179C3F}" dt="2025-09-15T21:30:40.805" v="303" actId="14100"/>
          <ac:picMkLst>
            <pc:docMk/>
            <pc:sldMk cId="3367282883" sldId="2218"/>
            <ac:picMk id="3" creationId="{7C66CC29-8031-944A-9F6B-9FF4EACFA1DC}"/>
          </ac:picMkLst>
        </pc:picChg>
        <pc:picChg chg="add mod topLvl">
          <ac:chgData name="Janeen Hathcock" userId="de81105f-cb7b-4416-964d-69ed0f421517" providerId="ADAL" clId="{AAB7DFC9-07B2-4762-A12C-E5F167179C3F}" dt="2025-09-15T21:31:21.157" v="308" actId="1076"/>
          <ac:picMkLst>
            <pc:docMk/>
            <pc:sldMk cId="3367282883" sldId="2218"/>
            <ac:picMk id="7" creationId="{78A30992-E760-4041-E79C-8A021FF1DEB9}"/>
          </ac:picMkLst>
        </pc:picChg>
        <pc:picChg chg="mod topLvl">
          <ac:chgData name="Janeen Hathcock" userId="de81105f-cb7b-4416-964d-69ed0f421517" providerId="ADAL" clId="{AAB7DFC9-07B2-4762-A12C-E5F167179C3F}" dt="2025-09-15T21:31:10.263" v="306" actId="14100"/>
          <ac:picMkLst>
            <pc:docMk/>
            <pc:sldMk cId="3367282883" sldId="2218"/>
            <ac:picMk id="10" creationId="{DD3697E1-F8A3-BA99-CB29-7BA4EDDC9A40}"/>
          </ac:picMkLst>
        </pc:picChg>
        <pc:picChg chg="add mod">
          <ac:chgData name="Janeen Hathcock" userId="de81105f-cb7b-4416-964d-69ed0f421517" providerId="ADAL" clId="{AAB7DFC9-07B2-4762-A12C-E5F167179C3F}" dt="2025-09-15T21:27:34.340" v="293" actId="1076"/>
          <ac:picMkLst>
            <pc:docMk/>
            <pc:sldMk cId="3367282883" sldId="2218"/>
            <ac:picMk id="17" creationId="{A6BBC1C8-06A3-5D5D-6FDE-E8A3BC0E6EC9}"/>
          </ac:picMkLst>
        </pc:picChg>
        <pc:picChg chg="mod topLvl">
          <ac:chgData name="Janeen Hathcock" userId="de81105f-cb7b-4416-964d-69ed0f421517" providerId="ADAL" clId="{AAB7DFC9-07B2-4762-A12C-E5F167179C3F}" dt="2025-09-15T21:31:03.903" v="305" actId="165"/>
          <ac:picMkLst>
            <pc:docMk/>
            <pc:sldMk cId="3367282883" sldId="2218"/>
            <ac:picMk id="18" creationId="{A46917CF-5336-499C-A7F1-FB07E1961421}"/>
          </ac:picMkLst>
        </pc:picChg>
        <pc:picChg chg="mod topLvl">
          <ac:chgData name="Janeen Hathcock" userId="de81105f-cb7b-4416-964d-69ed0f421517" providerId="ADAL" clId="{AAB7DFC9-07B2-4762-A12C-E5F167179C3F}" dt="2025-09-15T21:31:03.903" v="305" actId="165"/>
          <ac:picMkLst>
            <pc:docMk/>
            <pc:sldMk cId="3367282883" sldId="2218"/>
            <ac:picMk id="20" creationId="{A30A7973-00F8-466C-A3C6-9205963660B4}"/>
          </ac:picMkLst>
        </pc:picChg>
        <pc:picChg chg="add mod">
          <ac:chgData name="Janeen Hathcock" userId="de81105f-cb7b-4416-964d-69ed0f421517" providerId="ADAL" clId="{AAB7DFC9-07B2-4762-A12C-E5F167179C3F}" dt="2025-09-15T21:27:34.340" v="293" actId="1076"/>
          <ac:picMkLst>
            <pc:docMk/>
            <pc:sldMk cId="3367282883" sldId="2218"/>
            <ac:picMk id="21" creationId="{D919D024-3807-FB54-BFCF-9B94F8D20CB5}"/>
          </ac:picMkLst>
        </pc:picChg>
        <pc:picChg chg="add mod">
          <ac:chgData name="Janeen Hathcock" userId="de81105f-cb7b-4416-964d-69ed0f421517" providerId="ADAL" clId="{AAB7DFC9-07B2-4762-A12C-E5F167179C3F}" dt="2025-09-15T21:33:14.776" v="409" actId="1076"/>
          <ac:picMkLst>
            <pc:docMk/>
            <pc:sldMk cId="3367282883" sldId="2218"/>
            <ac:picMk id="25" creationId="{0FC32F5F-08E2-49C8-92CF-BC2F0884243C}"/>
          </ac:picMkLst>
        </pc:picChg>
      </pc:sldChg>
      <pc:sldChg chg="modSp add">
        <pc:chgData name="Janeen Hathcock" userId="de81105f-cb7b-4416-964d-69ed0f421517" providerId="ADAL" clId="{AAB7DFC9-07B2-4762-A12C-E5F167179C3F}" dt="2025-09-15T21:20:32.648" v="236" actId="20577"/>
        <pc:sldMkLst>
          <pc:docMk/>
          <pc:sldMk cId="197928972" sldId="2219"/>
        </pc:sldMkLst>
        <pc:graphicFrameChg chg="mod">
          <ac:chgData name="Janeen Hathcock" userId="de81105f-cb7b-4416-964d-69ed0f421517" providerId="ADAL" clId="{AAB7DFC9-07B2-4762-A12C-E5F167179C3F}" dt="2025-09-15T21:20:32.648" v="236" actId="20577"/>
          <ac:graphicFrameMkLst>
            <pc:docMk/>
            <pc:sldMk cId="197928972" sldId="2219"/>
            <ac:graphicFrameMk id="8" creationId="{54E7A8A9-2724-4929-A26B-103DB487538B}"/>
          </ac:graphicFrameMkLst>
        </pc:graphicFrameChg>
      </pc:sldChg>
      <pc:sldChg chg="add del">
        <pc:chgData name="Janeen Hathcock" userId="de81105f-cb7b-4416-964d-69ed0f421517" providerId="ADAL" clId="{AAB7DFC9-07B2-4762-A12C-E5F167179C3F}" dt="2025-08-27T12:43:50.895" v="5"/>
        <pc:sldMkLst>
          <pc:docMk/>
          <pc:sldMk cId="3860168639" sldId="2219"/>
        </pc:sldMkLst>
      </pc:sldChg>
      <pc:sldChg chg="modSp add mod">
        <pc:chgData name="Janeen Hathcock" userId="de81105f-cb7b-4416-964d-69ed0f421517" providerId="ADAL" clId="{AAB7DFC9-07B2-4762-A12C-E5F167179C3F}" dt="2025-08-27T12:47:37.119" v="129" actId="20577"/>
        <pc:sldMkLst>
          <pc:docMk/>
          <pc:sldMk cId="1408635606" sldId="2220"/>
        </pc:sldMkLst>
        <pc:spChg chg="mod">
          <ac:chgData name="Janeen Hathcock" userId="de81105f-cb7b-4416-964d-69ed0f421517" providerId="ADAL" clId="{AAB7DFC9-07B2-4762-A12C-E5F167179C3F}" dt="2025-08-27T12:47:37.119" v="129" actId="20577"/>
          <ac:spMkLst>
            <pc:docMk/>
            <pc:sldMk cId="1408635606" sldId="2220"/>
            <ac:spMk id="10" creationId="{100A6BD5-B6AC-6985-92E2-B4D7064A5699}"/>
          </ac:spMkLst>
        </pc:spChg>
      </pc:sldChg>
      <pc:sldChg chg="modSp add del mod">
        <pc:chgData name="Janeen Hathcock" userId="de81105f-cb7b-4416-964d-69ed0f421517" providerId="ADAL" clId="{AAB7DFC9-07B2-4762-A12C-E5F167179C3F}" dt="2025-09-23T15:33:22.497" v="560" actId="47"/>
        <pc:sldMkLst>
          <pc:docMk/>
          <pc:sldMk cId="3704495653" sldId="2221"/>
        </pc:sldMkLst>
      </pc:sldChg>
      <pc:sldChg chg="modSp add mod">
        <pc:chgData name="Janeen Hathcock" userId="de81105f-cb7b-4416-964d-69ed0f421517" providerId="ADAL" clId="{AAB7DFC9-07B2-4762-A12C-E5F167179C3F}" dt="2025-08-27T12:58:13.554" v="216" actId="20577"/>
        <pc:sldMkLst>
          <pc:docMk/>
          <pc:sldMk cId="4281591578" sldId="2222"/>
        </pc:sldMkLst>
        <pc:spChg chg="mod">
          <ac:chgData name="Janeen Hathcock" userId="de81105f-cb7b-4416-964d-69ed0f421517" providerId="ADAL" clId="{AAB7DFC9-07B2-4762-A12C-E5F167179C3F}" dt="2025-08-27T12:58:13.554" v="216" actId="20577"/>
          <ac:spMkLst>
            <pc:docMk/>
            <pc:sldMk cId="4281591578" sldId="2222"/>
            <ac:spMk id="10" creationId="{100A6BD5-B6AC-6985-92E2-B4D7064A5699}"/>
          </ac:spMkLst>
        </pc:spChg>
      </pc:sldChg>
      <pc:sldChg chg="del">
        <pc:chgData name="Janeen Hathcock" userId="de81105f-cb7b-4416-964d-69ed0f421517" providerId="ADAL" clId="{AAB7DFC9-07B2-4762-A12C-E5F167179C3F}" dt="2025-08-20T21:30:18.106" v="0" actId="47"/>
        <pc:sldMkLst>
          <pc:docMk/>
          <pc:sldMk cId="320424700" sldId="2751"/>
        </pc:sldMkLst>
      </pc:sldChg>
      <pc:sldChg chg="del">
        <pc:chgData name="Janeen Hathcock" userId="de81105f-cb7b-4416-964d-69ed0f421517" providerId="ADAL" clId="{AAB7DFC9-07B2-4762-A12C-E5F167179C3F}" dt="2025-08-20T21:30:18.106" v="0" actId="47"/>
        <pc:sldMkLst>
          <pc:docMk/>
          <pc:sldMk cId="1074894052" sldId="2759"/>
        </pc:sldMkLst>
      </pc:sldChg>
      <pc:sldChg chg="del">
        <pc:chgData name="Janeen Hathcock" userId="de81105f-cb7b-4416-964d-69ed0f421517" providerId="ADAL" clId="{AAB7DFC9-07B2-4762-A12C-E5F167179C3F}" dt="2025-08-20T21:30:18.106" v="0" actId="47"/>
        <pc:sldMkLst>
          <pc:docMk/>
          <pc:sldMk cId="2064741643" sldId="2762"/>
        </pc:sldMkLst>
      </pc:sldChg>
      <pc:sldChg chg="del">
        <pc:chgData name="Janeen Hathcock" userId="de81105f-cb7b-4416-964d-69ed0f421517" providerId="ADAL" clId="{AAB7DFC9-07B2-4762-A12C-E5F167179C3F}" dt="2025-08-20T21:30:18.106" v="0" actId="47"/>
        <pc:sldMkLst>
          <pc:docMk/>
          <pc:sldMk cId="991798258" sldId="2763"/>
        </pc:sldMkLst>
      </pc:sldChg>
      <pc:sldChg chg="del">
        <pc:chgData name="Janeen Hathcock" userId="de81105f-cb7b-4416-964d-69ed0f421517" providerId="ADAL" clId="{AAB7DFC9-07B2-4762-A12C-E5F167179C3F}" dt="2025-08-20T21:30:18.106" v="0" actId="47"/>
        <pc:sldMkLst>
          <pc:docMk/>
          <pc:sldMk cId="3313712288" sldId="2771"/>
        </pc:sldMkLst>
      </pc:sldChg>
      <pc:sldChg chg="del">
        <pc:chgData name="Janeen Hathcock" userId="de81105f-cb7b-4416-964d-69ed0f421517" providerId="ADAL" clId="{AAB7DFC9-07B2-4762-A12C-E5F167179C3F}" dt="2025-08-20T21:30:18.106" v="0" actId="47"/>
        <pc:sldMkLst>
          <pc:docMk/>
          <pc:sldMk cId="1427772993" sldId="2772"/>
        </pc:sldMkLst>
      </pc:sldChg>
      <pc:sldChg chg="del">
        <pc:chgData name="Janeen Hathcock" userId="de81105f-cb7b-4416-964d-69ed0f421517" providerId="ADAL" clId="{AAB7DFC9-07B2-4762-A12C-E5F167179C3F}" dt="2025-08-20T21:30:18.106" v="0" actId="47"/>
        <pc:sldMkLst>
          <pc:docMk/>
          <pc:sldMk cId="1141639572" sldId="2773"/>
        </pc:sldMkLst>
      </pc:sldChg>
      <pc:sldChg chg="del">
        <pc:chgData name="Janeen Hathcock" userId="de81105f-cb7b-4416-964d-69ed0f421517" providerId="ADAL" clId="{AAB7DFC9-07B2-4762-A12C-E5F167179C3F}" dt="2025-08-20T21:30:18.106" v="0" actId="47"/>
        <pc:sldMkLst>
          <pc:docMk/>
          <pc:sldMk cId="3725044357" sldId="2775"/>
        </pc:sldMkLst>
      </pc:sldChg>
      <pc:sldChg chg="del">
        <pc:chgData name="Janeen Hathcock" userId="de81105f-cb7b-4416-964d-69ed0f421517" providerId="ADAL" clId="{AAB7DFC9-07B2-4762-A12C-E5F167179C3F}" dt="2025-08-20T21:30:18.106" v="0" actId="47"/>
        <pc:sldMkLst>
          <pc:docMk/>
          <pc:sldMk cId="0" sldId="2776"/>
        </pc:sldMkLst>
      </pc:sldChg>
      <pc:sldChg chg="del">
        <pc:chgData name="Janeen Hathcock" userId="de81105f-cb7b-4416-964d-69ed0f421517" providerId="ADAL" clId="{AAB7DFC9-07B2-4762-A12C-E5F167179C3F}" dt="2025-08-20T21:30:18.106" v="0" actId="47"/>
        <pc:sldMkLst>
          <pc:docMk/>
          <pc:sldMk cId="3992586532" sldId="2777"/>
        </pc:sldMkLst>
      </pc:sldChg>
      <pc:sldChg chg="del">
        <pc:chgData name="Janeen Hathcock" userId="de81105f-cb7b-4416-964d-69ed0f421517" providerId="ADAL" clId="{AAB7DFC9-07B2-4762-A12C-E5F167179C3F}" dt="2025-08-20T21:30:18.106" v="0" actId="47"/>
        <pc:sldMkLst>
          <pc:docMk/>
          <pc:sldMk cId="3516919701" sldId="2778"/>
        </pc:sldMkLst>
      </pc:sldChg>
      <pc:sldChg chg="del">
        <pc:chgData name="Janeen Hathcock" userId="de81105f-cb7b-4416-964d-69ed0f421517" providerId="ADAL" clId="{AAB7DFC9-07B2-4762-A12C-E5F167179C3F}" dt="2025-08-20T21:30:18.106" v="0" actId="47"/>
        <pc:sldMkLst>
          <pc:docMk/>
          <pc:sldMk cId="2353657605" sldId="2779"/>
        </pc:sldMkLst>
      </pc:sldChg>
      <pc:sldChg chg="del">
        <pc:chgData name="Janeen Hathcock" userId="de81105f-cb7b-4416-964d-69ed0f421517" providerId="ADAL" clId="{AAB7DFC9-07B2-4762-A12C-E5F167179C3F}" dt="2025-08-20T21:30:18.106" v="0" actId="47"/>
        <pc:sldMkLst>
          <pc:docMk/>
          <pc:sldMk cId="4252589384" sldId="2780"/>
        </pc:sldMkLst>
      </pc:sldChg>
      <pc:sldChg chg="del">
        <pc:chgData name="Janeen Hathcock" userId="de81105f-cb7b-4416-964d-69ed0f421517" providerId="ADAL" clId="{AAB7DFC9-07B2-4762-A12C-E5F167179C3F}" dt="2025-08-20T21:30:18.106" v="0" actId="47"/>
        <pc:sldMkLst>
          <pc:docMk/>
          <pc:sldMk cId="404759079" sldId="2781"/>
        </pc:sldMkLst>
      </pc:sldChg>
      <pc:sldChg chg="del">
        <pc:chgData name="Janeen Hathcock" userId="de81105f-cb7b-4416-964d-69ed0f421517" providerId="ADAL" clId="{AAB7DFC9-07B2-4762-A12C-E5F167179C3F}" dt="2025-08-20T21:30:18.106" v="0" actId="47"/>
        <pc:sldMkLst>
          <pc:docMk/>
          <pc:sldMk cId="700985950" sldId="2782"/>
        </pc:sldMkLst>
      </pc:sldChg>
      <pc:sldChg chg="del">
        <pc:chgData name="Janeen Hathcock" userId="de81105f-cb7b-4416-964d-69ed0f421517" providerId="ADAL" clId="{AAB7DFC9-07B2-4762-A12C-E5F167179C3F}" dt="2025-08-20T21:30:18.106" v="0" actId="47"/>
        <pc:sldMkLst>
          <pc:docMk/>
          <pc:sldMk cId="2716527706" sldId="2783"/>
        </pc:sldMkLst>
      </pc:sldChg>
      <pc:sldChg chg="del">
        <pc:chgData name="Janeen Hathcock" userId="de81105f-cb7b-4416-964d-69ed0f421517" providerId="ADAL" clId="{AAB7DFC9-07B2-4762-A12C-E5F167179C3F}" dt="2025-08-20T21:30:18.106" v="0" actId="47"/>
        <pc:sldMkLst>
          <pc:docMk/>
          <pc:sldMk cId="4191349623" sldId="2784"/>
        </pc:sldMkLst>
      </pc:sldChg>
      <pc:sldChg chg="del">
        <pc:chgData name="Janeen Hathcock" userId="de81105f-cb7b-4416-964d-69ed0f421517" providerId="ADAL" clId="{AAB7DFC9-07B2-4762-A12C-E5F167179C3F}" dt="2025-08-20T21:30:18.106" v="0" actId="47"/>
        <pc:sldMkLst>
          <pc:docMk/>
          <pc:sldMk cId="1559719108" sldId="2785"/>
        </pc:sldMkLst>
      </pc:sldChg>
      <pc:sldChg chg="del">
        <pc:chgData name="Janeen Hathcock" userId="de81105f-cb7b-4416-964d-69ed0f421517" providerId="ADAL" clId="{AAB7DFC9-07B2-4762-A12C-E5F167179C3F}" dt="2025-08-20T21:30:18.106" v="0" actId="47"/>
        <pc:sldMkLst>
          <pc:docMk/>
          <pc:sldMk cId="1672559845" sldId="2786"/>
        </pc:sldMkLst>
      </pc:sldChg>
      <pc:sldChg chg="del">
        <pc:chgData name="Janeen Hathcock" userId="de81105f-cb7b-4416-964d-69ed0f421517" providerId="ADAL" clId="{AAB7DFC9-07B2-4762-A12C-E5F167179C3F}" dt="2025-08-20T21:30:18.106" v="0" actId="47"/>
        <pc:sldMkLst>
          <pc:docMk/>
          <pc:sldMk cId="1053009298" sldId="2787"/>
        </pc:sldMkLst>
      </pc:sldChg>
      <pc:sldChg chg="del">
        <pc:chgData name="Janeen Hathcock" userId="de81105f-cb7b-4416-964d-69ed0f421517" providerId="ADAL" clId="{AAB7DFC9-07B2-4762-A12C-E5F167179C3F}" dt="2025-08-20T21:30:18.106" v="0" actId="47"/>
        <pc:sldMkLst>
          <pc:docMk/>
          <pc:sldMk cId="81912742" sldId="2788"/>
        </pc:sldMkLst>
      </pc:sldChg>
      <pc:sldChg chg="del">
        <pc:chgData name="Janeen Hathcock" userId="de81105f-cb7b-4416-964d-69ed0f421517" providerId="ADAL" clId="{AAB7DFC9-07B2-4762-A12C-E5F167179C3F}" dt="2025-08-20T21:30:18.106" v="0" actId="47"/>
        <pc:sldMkLst>
          <pc:docMk/>
          <pc:sldMk cId="3517847393" sldId="2789"/>
        </pc:sldMkLst>
      </pc:sldChg>
      <pc:sldChg chg="del">
        <pc:chgData name="Janeen Hathcock" userId="de81105f-cb7b-4416-964d-69ed0f421517" providerId="ADAL" clId="{AAB7DFC9-07B2-4762-A12C-E5F167179C3F}" dt="2025-08-20T21:30:18.106" v="0" actId="47"/>
        <pc:sldMkLst>
          <pc:docMk/>
          <pc:sldMk cId="130652469" sldId="2790"/>
        </pc:sldMkLst>
      </pc:sldChg>
      <pc:sldChg chg="del">
        <pc:chgData name="Janeen Hathcock" userId="de81105f-cb7b-4416-964d-69ed0f421517" providerId="ADAL" clId="{AAB7DFC9-07B2-4762-A12C-E5F167179C3F}" dt="2025-08-20T21:30:18.106" v="0" actId="47"/>
        <pc:sldMkLst>
          <pc:docMk/>
          <pc:sldMk cId="2980299377" sldId="2791"/>
        </pc:sldMkLst>
      </pc:sldChg>
      <pc:sldChg chg="del">
        <pc:chgData name="Janeen Hathcock" userId="de81105f-cb7b-4416-964d-69ed0f421517" providerId="ADAL" clId="{AAB7DFC9-07B2-4762-A12C-E5F167179C3F}" dt="2025-08-20T21:30:18.106" v="0" actId="47"/>
        <pc:sldMkLst>
          <pc:docMk/>
          <pc:sldMk cId="2939008897" sldId="2792"/>
        </pc:sldMkLst>
      </pc:sldChg>
      <pc:sldChg chg="del">
        <pc:chgData name="Janeen Hathcock" userId="de81105f-cb7b-4416-964d-69ed0f421517" providerId="ADAL" clId="{AAB7DFC9-07B2-4762-A12C-E5F167179C3F}" dt="2025-08-20T21:30:18.106" v="0" actId="47"/>
        <pc:sldMkLst>
          <pc:docMk/>
          <pc:sldMk cId="1607624546" sldId="2793"/>
        </pc:sldMkLst>
      </pc:sldChg>
      <pc:sldChg chg="del">
        <pc:chgData name="Janeen Hathcock" userId="de81105f-cb7b-4416-964d-69ed0f421517" providerId="ADAL" clId="{AAB7DFC9-07B2-4762-A12C-E5F167179C3F}" dt="2025-08-20T21:30:18.106" v="0" actId="47"/>
        <pc:sldMkLst>
          <pc:docMk/>
          <pc:sldMk cId="3800716746" sldId="2794"/>
        </pc:sldMkLst>
      </pc:sldChg>
      <pc:sldChg chg="del">
        <pc:chgData name="Janeen Hathcock" userId="de81105f-cb7b-4416-964d-69ed0f421517" providerId="ADAL" clId="{AAB7DFC9-07B2-4762-A12C-E5F167179C3F}" dt="2025-08-20T21:30:18.106" v="0" actId="47"/>
        <pc:sldMkLst>
          <pc:docMk/>
          <pc:sldMk cId="2077478378" sldId="2795"/>
        </pc:sldMkLst>
      </pc:sldChg>
      <pc:sldChg chg="del">
        <pc:chgData name="Janeen Hathcock" userId="de81105f-cb7b-4416-964d-69ed0f421517" providerId="ADAL" clId="{AAB7DFC9-07B2-4762-A12C-E5F167179C3F}" dt="2025-08-20T21:30:18.106" v="0" actId="47"/>
        <pc:sldMkLst>
          <pc:docMk/>
          <pc:sldMk cId="3637602030" sldId="2796"/>
        </pc:sldMkLst>
      </pc:sldChg>
      <pc:sldChg chg="del">
        <pc:chgData name="Janeen Hathcock" userId="de81105f-cb7b-4416-964d-69ed0f421517" providerId="ADAL" clId="{AAB7DFC9-07B2-4762-A12C-E5F167179C3F}" dt="2025-08-20T21:30:18.106" v="0" actId="47"/>
        <pc:sldMkLst>
          <pc:docMk/>
          <pc:sldMk cId="712634165" sldId="2797"/>
        </pc:sldMkLst>
      </pc:sldChg>
      <pc:sldChg chg="del">
        <pc:chgData name="Janeen Hathcock" userId="de81105f-cb7b-4416-964d-69ed0f421517" providerId="ADAL" clId="{AAB7DFC9-07B2-4762-A12C-E5F167179C3F}" dt="2025-08-20T21:30:18.106" v="0" actId="47"/>
        <pc:sldMkLst>
          <pc:docMk/>
          <pc:sldMk cId="168292337" sldId="2798"/>
        </pc:sldMkLst>
      </pc:sldChg>
      <pc:sldChg chg="del">
        <pc:chgData name="Janeen Hathcock" userId="de81105f-cb7b-4416-964d-69ed0f421517" providerId="ADAL" clId="{AAB7DFC9-07B2-4762-A12C-E5F167179C3F}" dt="2025-08-20T21:30:18.106" v="0" actId="47"/>
        <pc:sldMkLst>
          <pc:docMk/>
          <pc:sldMk cId="4087255607" sldId="2799"/>
        </pc:sldMkLst>
      </pc:sldChg>
      <pc:sldChg chg="del">
        <pc:chgData name="Janeen Hathcock" userId="de81105f-cb7b-4416-964d-69ed0f421517" providerId="ADAL" clId="{AAB7DFC9-07B2-4762-A12C-E5F167179C3F}" dt="2025-08-20T21:30:18.106" v="0" actId="47"/>
        <pc:sldMkLst>
          <pc:docMk/>
          <pc:sldMk cId="3050566643" sldId="2800"/>
        </pc:sldMkLst>
      </pc:sldChg>
      <pc:sldChg chg="del">
        <pc:chgData name="Janeen Hathcock" userId="de81105f-cb7b-4416-964d-69ed0f421517" providerId="ADAL" clId="{AAB7DFC9-07B2-4762-A12C-E5F167179C3F}" dt="2025-08-20T21:30:18.106" v="0" actId="47"/>
        <pc:sldMkLst>
          <pc:docMk/>
          <pc:sldMk cId="3602130963" sldId="2801"/>
        </pc:sldMkLst>
      </pc:sldChg>
      <pc:sldChg chg="del">
        <pc:chgData name="Janeen Hathcock" userId="de81105f-cb7b-4416-964d-69ed0f421517" providerId="ADAL" clId="{AAB7DFC9-07B2-4762-A12C-E5F167179C3F}" dt="2025-08-20T21:30:18.106" v="0" actId="47"/>
        <pc:sldMkLst>
          <pc:docMk/>
          <pc:sldMk cId="733937928" sldId="2802"/>
        </pc:sldMkLst>
      </pc:sldChg>
      <pc:sldChg chg="del">
        <pc:chgData name="Janeen Hathcock" userId="de81105f-cb7b-4416-964d-69ed0f421517" providerId="ADAL" clId="{AAB7DFC9-07B2-4762-A12C-E5F167179C3F}" dt="2025-08-20T21:30:18.106" v="0" actId="47"/>
        <pc:sldMkLst>
          <pc:docMk/>
          <pc:sldMk cId="2586311939" sldId="2803"/>
        </pc:sldMkLst>
      </pc:sldChg>
      <pc:sldChg chg="del">
        <pc:chgData name="Janeen Hathcock" userId="de81105f-cb7b-4416-964d-69ed0f421517" providerId="ADAL" clId="{AAB7DFC9-07B2-4762-A12C-E5F167179C3F}" dt="2025-08-20T21:30:18.106" v="0" actId="47"/>
        <pc:sldMkLst>
          <pc:docMk/>
          <pc:sldMk cId="44022002" sldId="2804"/>
        </pc:sldMkLst>
      </pc:sldChg>
      <pc:sldChg chg="del">
        <pc:chgData name="Janeen Hathcock" userId="de81105f-cb7b-4416-964d-69ed0f421517" providerId="ADAL" clId="{AAB7DFC9-07B2-4762-A12C-E5F167179C3F}" dt="2025-08-20T21:30:18.106" v="0" actId="47"/>
        <pc:sldMkLst>
          <pc:docMk/>
          <pc:sldMk cId="3362395628" sldId="2805"/>
        </pc:sldMkLst>
      </pc:sldChg>
      <pc:sldChg chg="del">
        <pc:chgData name="Janeen Hathcock" userId="de81105f-cb7b-4416-964d-69ed0f421517" providerId="ADAL" clId="{AAB7DFC9-07B2-4762-A12C-E5F167179C3F}" dt="2025-08-20T21:30:18.106" v="0" actId="47"/>
        <pc:sldMkLst>
          <pc:docMk/>
          <pc:sldMk cId="1914876282" sldId="2806"/>
        </pc:sldMkLst>
      </pc:sldChg>
      <pc:sldChg chg="del">
        <pc:chgData name="Janeen Hathcock" userId="de81105f-cb7b-4416-964d-69ed0f421517" providerId="ADAL" clId="{AAB7DFC9-07B2-4762-A12C-E5F167179C3F}" dt="2025-08-20T21:30:18.106" v="0" actId="47"/>
        <pc:sldMkLst>
          <pc:docMk/>
          <pc:sldMk cId="2986796485" sldId="2807"/>
        </pc:sldMkLst>
      </pc:sldChg>
      <pc:sldChg chg="del">
        <pc:chgData name="Janeen Hathcock" userId="de81105f-cb7b-4416-964d-69ed0f421517" providerId="ADAL" clId="{AAB7DFC9-07B2-4762-A12C-E5F167179C3F}" dt="2025-08-20T21:30:18.106" v="0" actId="47"/>
        <pc:sldMkLst>
          <pc:docMk/>
          <pc:sldMk cId="849913023" sldId="2808"/>
        </pc:sldMkLst>
      </pc:sldChg>
      <pc:sldChg chg="del">
        <pc:chgData name="Janeen Hathcock" userId="de81105f-cb7b-4416-964d-69ed0f421517" providerId="ADAL" clId="{AAB7DFC9-07B2-4762-A12C-E5F167179C3F}" dt="2025-08-20T21:30:18.106" v="0" actId="47"/>
        <pc:sldMkLst>
          <pc:docMk/>
          <pc:sldMk cId="2666961981" sldId="2809"/>
        </pc:sldMkLst>
      </pc:sldChg>
      <pc:sldChg chg="del">
        <pc:chgData name="Janeen Hathcock" userId="de81105f-cb7b-4416-964d-69ed0f421517" providerId="ADAL" clId="{AAB7DFC9-07B2-4762-A12C-E5F167179C3F}" dt="2025-08-20T21:30:18.106" v="0" actId="47"/>
        <pc:sldMkLst>
          <pc:docMk/>
          <pc:sldMk cId="2630993435" sldId="2810"/>
        </pc:sldMkLst>
      </pc:sldChg>
      <pc:sldChg chg="del">
        <pc:chgData name="Janeen Hathcock" userId="de81105f-cb7b-4416-964d-69ed0f421517" providerId="ADAL" clId="{AAB7DFC9-07B2-4762-A12C-E5F167179C3F}" dt="2025-08-20T21:30:18.106" v="0" actId="47"/>
        <pc:sldMkLst>
          <pc:docMk/>
          <pc:sldMk cId="3722419841" sldId="2811"/>
        </pc:sldMkLst>
      </pc:sldChg>
      <pc:sldChg chg="del">
        <pc:chgData name="Janeen Hathcock" userId="de81105f-cb7b-4416-964d-69ed0f421517" providerId="ADAL" clId="{AAB7DFC9-07B2-4762-A12C-E5F167179C3F}" dt="2025-08-20T21:30:18.106" v="0" actId="47"/>
        <pc:sldMkLst>
          <pc:docMk/>
          <pc:sldMk cId="3884122978" sldId="2812"/>
        </pc:sldMkLst>
      </pc:sldChg>
      <pc:sldChg chg="del">
        <pc:chgData name="Janeen Hathcock" userId="de81105f-cb7b-4416-964d-69ed0f421517" providerId="ADAL" clId="{AAB7DFC9-07B2-4762-A12C-E5F167179C3F}" dt="2025-08-20T21:30:18.106" v="0" actId="47"/>
        <pc:sldMkLst>
          <pc:docMk/>
          <pc:sldMk cId="3710065849" sldId="2813"/>
        </pc:sldMkLst>
      </pc:sldChg>
      <pc:sldChg chg="del">
        <pc:chgData name="Janeen Hathcock" userId="de81105f-cb7b-4416-964d-69ed0f421517" providerId="ADAL" clId="{AAB7DFC9-07B2-4762-A12C-E5F167179C3F}" dt="2025-08-20T21:30:18.106" v="0" actId="47"/>
        <pc:sldMkLst>
          <pc:docMk/>
          <pc:sldMk cId="1548714364" sldId="2814"/>
        </pc:sldMkLst>
      </pc:sldChg>
      <pc:sldChg chg="del">
        <pc:chgData name="Janeen Hathcock" userId="de81105f-cb7b-4416-964d-69ed0f421517" providerId="ADAL" clId="{AAB7DFC9-07B2-4762-A12C-E5F167179C3F}" dt="2025-08-20T21:30:18.106" v="0" actId="47"/>
        <pc:sldMkLst>
          <pc:docMk/>
          <pc:sldMk cId="22473083" sldId="2815"/>
        </pc:sldMkLst>
      </pc:sldChg>
      <pc:sldChg chg="modSp add mod">
        <pc:chgData name="Janeen Hathcock" userId="de81105f-cb7b-4416-964d-69ed0f421517" providerId="ADAL" clId="{AAB7DFC9-07B2-4762-A12C-E5F167179C3F}" dt="2025-09-23T14:24:54.367" v="517" actId="20577"/>
        <pc:sldMkLst>
          <pc:docMk/>
          <pc:sldMk cId="682881798" sldId="2835"/>
        </pc:sldMkLst>
        <pc:spChg chg="mod">
          <ac:chgData name="Janeen Hathcock" userId="de81105f-cb7b-4416-964d-69ed0f421517" providerId="ADAL" clId="{AAB7DFC9-07B2-4762-A12C-E5F167179C3F}" dt="2025-09-23T14:24:54.367" v="517" actId="20577"/>
          <ac:spMkLst>
            <pc:docMk/>
            <pc:sldMk cId="682881798" sldId="2835"/>
            <ac:spMk id="2" creationId="{0DD9D425-1580-AA1C-ACF8-52D190CF6ACB}"/>
          </ac:spMkLst>
        </pc:spChg>
        <pc:spChg chg="mod">
          <ac:chgData name="Janeen Hathcock" userId="de81105f-cb7b-4416-964d-69ed0f421517" providerId="ADAL" clId="{AAB7DFC9-07B2-4762-A12C-E5F167179C3F}" dt="2025-09-23T14:23:25.806" v="469" actId="20577"/>
          <ac:spMkLst>
            <pc:docMk/>
            <pc:sldMk cId="682881798" sldId="2835"/>
            <ac:spMk id="5" creationId="{2B61C70E-EC2C-EB7A-FD86-03AF69B4A088}"/>
          </ac:spMkLst>
        </pc:spChg>
      </pc:sldChg>
      <pc:sldMasterChg chg="delSldLayout">
        <pc:chgData name="Janeen Hathcock" userId="de81105f-cb7b-4416-964d-69ed0f421517" providerId="ADAL" clId="{AAB7DFC9-07B2-4762-A12C-E5F167179C3F}" dt="2025-08-27T12:58:01.905" v="196" actId="47"/>
        <pc:sldMasterMkLst>
          <pc:docMk/>
          <pc:sldMasterMk cId="1307721210" sldId="2147483741"/>
        </pc:sldMasterMkLst>
        <pc:sldLayoutChg chg="del">
          <pc:chgData name="Janeen Hathcock" userId="de81105f-cb7b-4416-964d-69ed0f421517" providerId="ADAL" clId="{AAB7DFC9-07B2-4762-A12C-E5F167179C3F}" dt="2025-08-20T21:30:18.106" v="0" actId="47"/>
          <pc:sldLayoutMkLst>
            <pc:docMk/>
            <pc:sldMasterMk cId="1307721210" sldId="2147483741"/>
            <pc:sldLayoutMk cId="885629140" sldId="2147483829"/>
          </pc:sldLayoutMkLst>
        </pc:sldLayoutChg>
        <pc:sldLayoutChg chg="del">
          <pc:chgData name="Janeen Hathcock" userId="de81105f-cb7b-4416-964d-69ed0f421517" providerId="ADAL" clId="{AAB7DFC9-07B2-4762-A12C-E5F167179C3F}" dt="2025-08-27T12:58:01.905" v="196" actId="47"/>
          <pc:sldLayoutMkLst>
            <pc:docMk/>
            <pc:sldMasterMk cId="1307721210" sldId="2147483741"/>
            <pc:sldLayoutMk cId="2665136499" sldId="2147483832"/>
          </pc:sldLayoutMkLst>
        </pc:sldLayoutChg>
      </pc:sldMasterChg>
    </pc:docChg>
  </pc:docChgLst>
  <pc:docChgLst>
    <pc:chgData name="Scott Catlett" userId="b3c64f98-15a1-453a-86c7-d399c1fcc09d" providerId="ADAL" clId="{53D72942-C097-4ECB-8D62-FDC0E477D5B6}"/>
    <pc:docChg chg="">
      <pc:chgData name="Scott Catlett" userId="b3c64f98-15a1-453a-86c7-d399c1fcc09d" providerId="ADAL" clId="{53D72942-C097-4ECB-8D62-FDC0E477D5B6}" dt="2025-05-29T22:50:14.455" v="2" actId="2056"/>
      <pc:docMkLst>
        <pc:docMk/>
      </pc:docMkLst>
      <pc:sldChg chg="modCm">
        <pc:chgData name="Scott Catlett" userId="b3c64f98-15a1-453a-86c7-d399c1fcc09d" providerId="ADAL" clId="{53D72942-C097-4ECB-8D62-FDC0E477D5B6}" dt="2025-05-29T22:50:14.455" v="2" actId="2056"/>
        <pc:sldMkLst>
          <pc:docMk/>
          <pc:sldMk cId="3517847393" sldId="2789"/>
        </pc:sldMkLst>
        <pc:extLst>
          <p:ext xmlns:p="http://schemas.openxmlformats.org/presentationml/2006/main" uri="{D6D511B9-2390-475A-947B-AFAB55BFBCF1}">
            <pc226:cmChg xmlns:pc226="http://schemas.microsoft.com/office/powerpoint/2022/06/main/command" chg="mod">
              <pc226:chgData name="Scott Catlett" userId="b3c64f98-15a1-453a-86c7-d399c1fcc09d" providerId="ADAL" clId="{53D72942-C097-4ECB-8D62-FDC0E477D5B6}" dt="2025-05-29T22:50:14.455" v="2" actId="2056"/>
              <pc2:cmMkLst xmlns:pc2="http://schemas.microsoft.com/office/powerpoint/2019/9/main/command">
                <pc:docMk/>
                <pc:sldMk cId="3517847393" sldId="2789"/>
                <pc2:cmMk id="{609A13B8-B87B-4F66-946C-B67FE244DB7E}"/>
              </pc2:cmMkLst>
            </pc226:cmChg>
          </p:ext>
        </pc:extLst>
      </pc:sldChg>
      <pc:sldChg chg="modCm">
        <pc:chgData name="Scott Catlett" userId="b3c64f98-15a1-453a-86c7-d399c1fcc09d" providerId="ADAL" clId="{53D72942-C097-4ECB-8D62-FDC0E477D5B6}" dt="2025-05-29T22:50:14.455" v="2" actId="2056"/>
        <pc:sldMkLst>
          <pc:docMk/>
          <pc:sldMk cId="130652469" sldId="2790"/>
        </pc:sldMkLst>
        <pc:extLst>
          <p:ext xmlns:p="http://schemas.openxmlformats.org/presentationml/2006/main" uri="{D6D511B9-2390-475A-947B-AFAB55BFBCF1}">
            <pc226:cmChg xmlns:pc226="http://schemas.microsoft.com/office/powerpoint/2022/06/main/command" chg="mod">
              <pc226:chgData name="Scott Catlett" userId="b3c64f98-15a1-453a-86c7-d399c1fcc09d" providerId="ADAL" clId="{53D72942-C097-4ECB-8D62-FDC0E477D5B6}" dt="2025-05-29T22:50:14.455" v="2" actId="2056"/>
              <pc2:cmMkLst xmlns:pc2="http://schemas.microsoft.com/office/powerpoint/2019/9/main/command">
                <pc:docMk/>
                <pc:sldMk cId="130652469" sldId="2790"/>
                <pc2:cmMk id="{B699D905-DDFB-4770-A2B5-54D05685B6A7}"/>
              </pc2:cmMkLst>
            </pc226:cmChg>
            <pc226:cmChg xmlns:pc226="http://schemas.microsoft.com/office/powerpoint/2022/06/main/command" chg="mod">
              <pc226:chgData name="Scott Catlett" userId="b3c64f98-15a1-453a-86c7-d399c1fcc09d" providerId="ADAL" clId="{53D72942-C097-4ECB-8D62-FDC0E477D5B6}" dt="2025-05-29T22:50:14.455" v="2" actId="2056"/>
              <pc2:cmMkLst xmlns:pc2="http://schemas.microsoft.com/office/powerpoint/2019/9/main/command">
                <pc:docMk/>
                <pc:sldMk cId="130652469" sldId="2790"/>
                <pc2:cmMk id="{F5FF1EFE-DC21-4050-A0FC-1FE99F9AF0F7}"/>
              </pc2:cmMkLst>
            </pc226:cmChg>
          </p:ext>
        </pc:extLst>
      </pc:sldChg>
      <pc:sldChg chg="modCm">
        <pc:chgData name="Scott Catlett" userId="b3c64f98-15a1-453a-86c7-d399c1fcc09d" providerId="ADAL" clId="{53D72942-C097-4ECB-8D62-FDC0E477D5B6}" dt="2025-05-29T22:50:14.455" v="2" actId="2056"/>
        <pc:sldMkLst>
          <pc:docMk/>
          <pc:sldMk cId="4087255607" sldId="2799"/>
        </pc:sldMkLst>
        <pc:extLst>
          <p:ext xmlns:p="http://schemas.openxmlformats.org/presentationml/2006/main" uri="{D6D511B9-2390-475A-947B-AFAB55BFBCF1}">
            <pc226:cmChg xmlns:pc226="http://schemas.microsoft.com/office/powerpoint/2022/06/main/command" chg="mod">
              <pc226:chgData name="Scott Catlett" userId="b3c64f98-15a1-453a-86c7-d399c1fcc09d" providerId="ADAL" clId="{53D72942-C097-4ECB-8D62-FDC0E477D5B6}" dt="2025-05-29T22:50:14.455" v="2" actId="2056"/>
              <pc2:cmMkLst xmlns:pc2="http://schemas.microsoft.com/office/powerpoint/2019/9/main/command">
                <pc:docMk/>
                <pc:sldMk cId="4087255607" sldId="2799"/>
                <pc2:cmMk id="{E2C235C7-E48E-47B5-B2EB-5B5C24939126}"/>
              </pc2:cmMkLst>
            </pc226:cmChg>
          </p:ext>
        </pc:extLst>
      </pc:sldChg>
    </pc:docChg>
  </pc:docChgLst>
  <pc:docChgLst>
    <pc:chgData name="Jen Lightfoot" userId="7440deae-41a1-4c46-89a9-bc9b33fae647" providerId="ADAL" clId="{89225187-F8BC-4B30-880B-7ECAD5056A72}"/>
    <pc:docChg chg="undo custSel modSld">
      <pc:chgData name="Jen Lightfoot" userId="7440deae-41a1-4c46-89a9-bc9b33fae647" providerId="ADAL" clId="{89225187-F8BC-4B30-880B-7ECAD5056A72}" dt="2025-05-28T23:24:17.412" v="7"/>
      <pc:docMkLst>
        <pc:docMk/>
      </pc:docMkLst>
      <pc:sldChg chg="addCm delCm">
        <pc:chgData name="Jen Lightfoot" userId="7440deae-41a1-4c46-89a9-bc9b33fae647" providerId="ADAL" clId="{89225187-F8BC-4B30-880B-7ECAD5056A72}" dt="2025-05-28T21:57:03.339" v="2"/>
        <pc:sldMkLst>
          <pc:docMk/>
          <pc:sldMk cId="1255697411" sldId="1432"/>
        </pc:sldMkLst>
        <pc:extLst>
          <p:ext xmlns:p="http://schemas.openxmlformats.org/presentationml/2006/main" uri="{D6D511B9-2390-475A-947B-AFAB55BFBCF1}">
            <pc226:cmChg xmlns:pc226="http://schemas.microsoft.com/office/powerpoint/2022/06/main/command" chg="add del">
              <pc226:chgData name="Jen Lightfoot" userId="7440deae-41a1-4c46-89a9-bc9b33fae647" providerId="ADAL" clId="{89225187-F8BC-4B30-880B-7ECAD5056A72}" dt="2025-05-28T21:57:03.339" v="2"/>
              <pc2:cmMkLst xmlns:pc2="http://schemas.microsoft.com/office/powerpoint/2019/9/main/command">
                <pc:docMk/>
                <pc:sldMk cId="1255697411" sldId="1432"/>
                <pc2:cmMk id="{C5A7DB96-4DCC-4E01-8CDA-0533B2154001}"/>
              </pc2:cmMkLst>
            </pc226:cmChg>
          </p:ext>
        </pc:extLst>
      </pc:sldChg>
      <pc:sldChg chg="addCm">
        <pc:chgData name="Jen Lightfoot" userId="7440deae-41a1-4c46-89a9-bc9b33fae647" providerId="ADAL" clId="{89225187-F8BC-4B30-880B-7ECAD5056A72}" dt="2025-05-28T23:05:45.220" v="3"/>
        <pc:sldMkLst>
          <pc:docMk/>
          <pc:sldMk cId="1109972632" sldId="1627"/>
        </pc:sldMkLst>
        <pc:extLst>
          <p:ext xmlns:p="http://schemas.openxmlformats.org/presentationml/2006/main" uri="{D6D511B9-2390-475A-947B-AFAB55BFBCF1}">
            <pc226:cmChg xmlns:pc226="http://schemas.microsoft.com/office/powerpoint/2022/06/main/command" chg="add">
              <pc226:chgData name="Jen Lightfoot" userId="7440deae-41a1-4c46-89a9-bc9b33fae647" providerId="ADAL" clId="{89225187-F8BC-4B30-880B-7ECAD5056A72}" dt="2025-05-28T23:05:45.220" v="3"/>
              <pc2:cmMkLst xmlns:pc2="http://schemas.microsoft.com/office/powerpoint/2019/9/main/command">
                <pc:docMk/>
                <pc:sldMk cId="1109972632" sldId="1627"/>
                <pc2:cmMk id="{3EFB1060-EA31-462B-9231-5D112AFF52BE}"/>
              </pc2:cmMkLst>
            </pc226:cmChg>
          </p:ext>
        </pc:extLst>
      </pc:sldChg>
      <pc:sldChg chg="addCm">
        <pc:chgData name="Jen Lightfoot" userId="7440deae-41a1-4c46-89a9-bc9b33fae647" providerId="ADAL" clId="{89225187-F8BC-4B30-880B-7ECAD5056A72}" dt="2025-05-28T23:06:19.253" v="4"/>
        <pc:sldMkLst>
          <pc:docMk/>
          <pc:sldMk cId="1917081351" sldId="1628"/>
        </pc:sldMkLst>
        <pc:extLst>
          <p:ext xmlns:p="http://schemas.openxmlformats.org/presentationml/2006/main" uri="{D6D511B9-2390-475A-947B-AFAB55BFBCF1}">
            <pc226:cmChg xmlns:pc226="http://schemas.microsoft.com/office/powerpoint/2022/06/main/command" chg="add">
              <pc226:chgData name="Jen Lightfoot" userId="7440deae-41a1-4c46-89a9-bc9b33fae647" providerId="ADAL" clId="{89225187-F8BC-4B30-880B-7ECAD5056A72}" dt="2025-05-28T23:06:19.253" v="4"/>
              <pc2:cmMkLst xmlns:pc2="http://schemas.microsoft.com/office/powerpoint/2019/9/main/command">
                <pc:docMk/>
                <pc:sldMk cId="1917081351" sldId="1628"/>
                <pc2:cmMk id="{5116378C-CAB3-4E1B-A261-80340EC749D7}"/>
              </pc2:cmMkLst>
            </pc226:cmChg>
          </p:ext>
        </pc:extLst>
      </pc:sldChg>
      <pc:sldChg chg="modSp mod addCm">
        <pc:chgData name="Jen Lightfoot" userId="7440deae-41a1-4c46-89a9-bc9b33fae647" providerId="ADAL" clId="{89225187-F8BC-4B30-880B-7ECAD5056A72}" dt="2025-05-28T23:24:17.412" v="7"/>
        <pc:sldMkLst>
          <pc:docMk/>
          <pc:sldMk cId="369016283" sldId="2157"/>
        </pc:sldMkLst>
        <pc:extLst>
          <p:ext xmlns:p="http://schemas.openxmlformats.org/presentationml/2006/main" uri="{D6D511B9-2390-475A-947B-AFAB55BFBCF1}">
            <pc226:cmChg xmlns:pc226="http://schemas.microsoft.com/office/powerpoint/2022/06/main/command" chg="add">
              <pc226:chgData name="Jen Lightfoot" userId="7440deae-41a1-4c46-89a9-bc9b33fae647" providerId="ADAL" clId="{89225187-F8BC-4B30-880B-7ECAD5056A72}" dt="2025-05-28T23:24:17.412" v="7"/>
              <pc2:cmMkLst xmlns:pc2="http://schemas.microsoft.com/office/powerpoint/2019/9/main/command">
                <pc:docMk/>
                <pc:sldMk cId="369016283" sldId="2157"/>
                <pc2:cmMk id="{B75170DE-9773-424F-9D45-942B16DF4048}"/>
              </pc2:cmMkLst>
            </pc226:cmChg>
          </p:ext>
        </pc:extLst>
      </pc:sldChg>
      <pc:sldChg chg="modNotesTx">
        <pc:chgData name="Jen Lightfoot" userId="7440deae-41a1-4c46-89a9-bc9b33fae647" providerId="ADAL" clId="{89225187-F8BC-4B30-880B-7ECAD5056A72}" dt="2025-05-28T21:13:04.536" v="0" actId="313"/>
        <pc:sldMkLst>
          <pc:docMk/>
          <pc:sldMk cId="991798258" sldId="2763"/>
        </pc:sldMkLst>
      </pc:sldChg>
    </pc:docChg>
  </pc:docChgLst>
  <pc:docChgLst>
    <pc:chgData name="Sam Singery" userId="e709655c-fbe0-44f0-abd6-2e4092137459" providerId="ADAL" clId="{BF728FC3-EE55-4BD7-A452-2DCAC2D4EF0B}"/>
    <pc:docChg chg="modSld">
      <pc:chgData name="Sam Singery" userId="e709655c-fbe0-44f0-abd6-2e4092137459" providerId="ADAL" clId="{BF728FC3-EE55-4BD7-A452-2DCAC2D4EF0B}" dt="2025-05-29T20:56:26.543" v="59"/>
      <pc:docMkLst>
        <pc:docMk/>
      </pc:docMkLst>
      <pc:sldChg chg="modSp mod modCm">
        <pc:chgData name="Sam Singery" userId="e709655c-fbe0-44f0-abd6-2e4092137459" providerId="ADAL" clId="{BF728FC3-EE55-4BD7-A452-2DCAC2D4EF0B}" dt="2025-05-29T20:54:50.134" v="31"/>
        <pc:sldMkLst>
          <pc:docMk/>
          <pc:sldMk cId="1109972632" sldId="1627"/>
        </pc:sldMkLst>
        <pc:extLst>
          <p:ext xmlns:p="http://schemas.openxmlformats.org/presentationml/2006/main" uri="{D6D511B9-2390-475A-947B-AFAB55BFBCF1}">
            <pc226:cmChg xmlns:pc226="http://schemas.microsoft.com/office/powerpoint/2022/06/main/command" chg="mod">
              <pc226:chgData name="Sam Singery" userId="e709655c-fbe0-44f0-abd6-2e4092137459" providerId="ADAL" clId="{BF728FC3-EE55-4BD7-A452-2DCAC2D4EF0B}" dt="2025-05-29T20:54:50.134" v="31"/>
              <pc2:cmMkLst xmlns:pc2="http://schemas.microsoft.com/office/powerpoint/2019/9/main/command">
                <pc:docMk/>
                <pc:sldMk cId="1109972632" sldId="1627"/>
                <pc2:cmMk id="{3EFB1060-EA31-462B-9231-5D112AFF52BE}"/>
              </pc2:cmMkLst>
              <pc226:cmRplyChg chg="add">
                <pc226:chgData name="Sam Singery" userId="e709655c-fbe0-44f0-abd6-2e4092137459" providerId="ADAL" clId="{BF728FC3-EE55-4BD7-A452-2DCAC2D4EF0B}" dt="2025-05-29T20:54:48.290" v="30"/>
                <pc2:cmRplyMkLst xmlns:pc2="http://schemas.microsoft.com/office/powerpoint/2019/9/main/command">
                  <pc:docMk/>
                  <pc:sldMk cId="1109972632" sldId="1627"/>
                  <pc2:cmMk id="{3EFB1060-EA31-462B-9231-5D112AFF52BE}"/>
                  <pc2:cmRplyMk id="{50DE5B0B-1FCC-4B36-9053-D3923CAACE4E}"/>
                </pc2:cmRplyMkLst>
              </pc226:cmRplyChg>
            </pc226:cmChg>
          </p:ext>
        </pc:extLst>
      </pc:sldChg>
      <pc:sldChg chg="modSp mod modCm">
        <pc:chgData name="Sam Singery" userId="e709655c-fbe0-44f0-abd6-2e4092137459" providerId="ADAL" clId="{BF728FC3-EE55-4BD7-A452-2DCAC2D4EF0B}" dt="2025-05-29T20:55:08.795" v="49"/>
        <pc:sldMkLst>
          <pc:docMk/>
          <pc:sldMk cId="1917081351" sldId="1628"/>
        </pc:sldMkLst>
        <pc:extLst>
          <p:ext xmlns:p="http://schemas.openxmlformats.org/presentationml/2006/main" uri="{D6D511B9-2390-475A-947B-AFAB55BFBCF1}">
            <pc226:cmChg xmlns:pc226="http://schemas.microsoft.com/office/powerpoint/2022/06/main/command" chg="mod">
              <pc226:chgData name="Sam Singery" userId="e709655c-fbe0-44f0-abd6-2e4092137459" providerId="ADAL" clId="{BF728FC3-EE55-4BD7-A452-2DCAC2D4EF0B}" dt="2025-05-29T20:55:08.795" v="49"/>
              <pc2:cmMkLst xmlns:pc2="http://schemas.microsoft.com/office/powerpoint/2019/9/main/command">
                <pc:docMk/>
                <pc:sldMk cId="1917081351" sldId="1628"/>
                <pc2:cmMk id="{5116378C-CAB3-4E1B-A261-80340EC749D7}"/>
              </pc2:cmMkLst>
              <pc226:cmRplyChg chg="add">
                <pc226:chgData name="Sam Singery" userId="e709655c-fbe0-44f0-abd6-2e4092137459" providerId="ADAL" clId="{BF728FC3-EE55-4BD7-A452-2DCAC2D4EF0B}" dt="2025-05-29T20:55:07.315" v="48"/>
                <pc2:cmRplyMkLst xmlns:pc2="http://schemas.microsoft.com/office/powerpoint/2019/9/main/command">
                  <pc:docMk/>
                  <pc:sldMk cId="1917081351" sldId="1628"/>
                  <pc2:cmMk id="{5116378C-CAB3-4E1B-A261-80340EC749D7}"/>
                  <pc2:cmRplyMk id="{3E23D1BE-3B70-4A1E-AE4E-3D92425043B2}"/>
                </pc2:cmRplyMkLst>
              </pc226:cmRplyChg>
            </pc226:cmChg>
          </p:ext>
        </pc:extLst>
      </pc:sldChg>
      <pc:sldChg chg="modSp mod modCm">
        <pc:chgData name="Sam Singery" userId="e709655c-fbe0-44f0-abd6-2e4092137459" providerId="ADAL" clId="{BF728FC3-EE55-4BD7-A452-2DCAC2D4EF0B}" dt="2025-05-29T20:55:37.608" v="53"/>
        <pc:sldMkLst>
          <pc:docMk/>
          <pc:sldMk cId="369016283" sldId="2157"/>
        </pc:sldMkLst>
        <pc:extLst>
          <p:ext xmlns:p="http://schemas.openxmlformats.org/presentationml/2006/main" uri="{D6D511B9-2390-475A-947B-AFAB55BFBCF1}">
            <pc226:cmChg xmlns:pc226="http://schemas.microsoft.com/office/powerpoint/2022/06/main/command" chg="mod">
              <pc226:chgData name="Sam Singery" userId="e709655c-fbe0-44f0-abd6-2e4092137459" providerId="ADAL" clId="{BF728FC3-EE55-4BD7-A452-2DCAC2D4EF0B}" dt="2025-05-29T20:55:37.608" v="53"/>
              <pc2:cmMkLst xmlns:pc2="http://schemas.microsoft.com/office/powerpoint/2019/9/main/command">
                <pc:docMk/>
                <pc:sldMk cId="369016283" sldId="2157"/>
                <pc2:cmMk id="{B75170DE-9773-424F-9D45-942B16DF4048}"/>
              </pc2:cmMkLst>
              <pc226:cmRplyChg chg="add">
                <pc226:chgData name="Sam Singery" userId="e709655c-fbe0-44f0-abd6-2e4092137459" providerId="ADAL" clId="{BF728FC3-EE55-4BD7-A452-2DCAC2D4EF0B}" dt="2025-05-29T20:55:35.752" v="52"/>
                <pc2:cmRplyMkLst xmlns:pc2="http://schemas.microsoft.com/office/powerpoint/2019/9/main/command">
                  <pc:docMk/>
                  <pc:sldMk cId="369016283" sldId="2157"/>
                  <pc2:cmMk id="{B75170DE-9773-424F-9D45-942B16DF4048}"/>
                  <pc2:cmRplyMk id="{C605E48D-EBBB-45D6-BEF4-3C42BCA1602F}"/>
                </pc2:cmRplyMkLst>
              </pc226:cmRplyChg>
            </pc226:cmChg>
          </p:ext>
        </pc:extLst>
      </pc:sldChg>
      <pc:sldChg chg="modCm modNotesTx">
        <pc:chgData name="Sam Singery" userId="e709655c-fbe0-44f0-abd6-2e4092137459" providerId="ADAL" clId="{BF728FC3-EE55-4BD7-A452-2DCAC2D4EF0B}" dt="2025-05-29T17:53:03.451" v="3"/>
        <pc:sldMkLst>
          <pc:docMk/>
          <pc:sldMk cId="320424700" sldId="2751"/>
        </pc:sldMkLst>
        <pc:extLst>
          <p:ext xmlns:p="http://schemas.openxmlformats.org/presentationml/2006/main" uri="{D6D511B9-2390-475A-947B-AFAB55BFBCF1}">
            <pc226:cmChg xmlns:pc226="http://schemas.microsoft.com/office/powerpoint/2022/06/main/command" chg="mod">
              <pc226:chgData name="Sam Singery" userId="e709655c-fbe0-44f0-abd6-2e4092137459" providerId="ADAL" clId="{BF728FC3-EE55-4BD7-A452-2DCAC2D4EF0B}" dt="2025-05-29T17:53:03.451" v="3"/>
              <pc2:cmMkLst xmlns:pc2="http://schemas.microsoft.com/office/powerpoint/2019/9/main/command">
                <pc:docMk/>
                <pc:sldMk cId="320424700" sldId="2751"/>
                <pc2:cmMk id="{4C2B1A8C-3D6A-4D6E-86B5-E7F2C2881E1D}"/>
              </pc2:cmMkLst>
              <pc226:cmRplyChg chg="add">
                <pc226:chgData name="Sam Singery" userId="e709655c-fbe0-44f0-abd6-2e4092137459" providerId="ADAL" clId="{BF728FC3-EE55-4BD7-A452-2DCAC2D4EF0B}" dt="2025-05-29T17:53:01.208" v="2"/>
                <pc2:cmRplyMkLst xmlns:pc2="http://schemas.microsoft.com/office/powerpoint/2019/9/main/command">
                  <pc:docMk/>
                  <pc:sldMk cId="320424700" sldId="2751"/>
                  <pc2:cmMk id="{4C2B1A8C-3D6A-4D6E-86B5-E7F2C2881E1D}"/>
                  <pc2:cmRplyMk id="{F76357B6-8603-4D75-887E-511D2737623D}"/>
                </pc2:cmRplyMkLst>
              </pc226:cmRplyChg>
            </pc226:cmChg>
          </p:ext>
        </pc:extLst>
      </pc:sldChg>
      <pc:sldChg chg="modSp mod modCm">
        <pc:chgData name="Sam Singery" userId="e709655c-fbe0-44f0-abd6-2e4092137459" providerId="ADAL" clId="{BF728FC3-EE55-4BD7-A452-2DCAC2D4EF0B}" dt="2025-05-29T17:53:37.647" v="8"/>
        <pc:sldMkLst>
          <pc:docMk/>
          <pc:sldMk cId="2716527706" sldId="2783"/>
        </pc:sldMkLst>
        <pc:extLst>
          <p:ext xmlns:p="http://schemas.openxmlformats.org/presentationml/2006/main" uri="{D6D511B9-2390-475A-947B-AFAB55BFBCF1}">
            <pc226:cmChg xmlns:pc226="http://schemas.microsoft.com/office/powerpoint/2022/06/main/command" chg="mod">
              <pc226:chgData name="Sam Singery" userId="e709655c-fbe0-44f0-abd6-2e4092137459" providerId="ADAL" clId="{BF728FC3-EE55-4BD7-A452-2DCAC2D4EF0B}" dt="2025-05-29T17:53:37.647" v="8"/>
              <pc2:cmMkLst xmlns:pc2="http://schemas.microsoft.com/office/powerpoint/2019/9/main/command">
                <pc:docMk/>
                <pc:sldMk cId="2716527706" sldId="2783"/>
                <pc2:cmMk id="{7F55273A-561D-4940-A328-6A067E51519C}"/>
              </pc2:cmMkLst>
              <pc226:cmRplyChg chg="add">
                <pc226:chgData name="Sam Singery" userId="e709655c-fbe0-44f0-abd6-2e4092137459" providerId="ADAL" clId="{BF728FC3-EE55-4BD7-A452-2DCAC2D4EF0B}" dt="2025-05-29T17:53:35.830" v="7"/>
                <pc2:cmRplyMkLst xmlns:pc2="http://schemas.microsoft.com/office/powerpoint/2019/9/main/command">
                  <pc:docMk/>
                  <pc:sldMk cId="2716527706" sldId="2783"/>
                  <pc2:cmMk id="{7F55273A-561D-4940-A328-6A067E51519C}"/>
                  <pc2:cmRplyMk id="{430F5AF4-C8ED-452C-8612-53CB717A6825}"/>
                </pc2:cmRplyMkLst>
              </pc226:cmRplyChg>
            </pc226:cmChg>
          </p:ext>
        </pc:extLst>
      </pc:sldChg>
      <pc:sldChg chg="modCm">
        <pc:chgData name="Sam Singery" userId="e709655c-fbe0-44f0-abd6-2e4092137459" providerId="ADAL" clId="{BF728FC3-EE55-4BD7-A452-2DCAC2D4EF0B}" dt="2025-05-29T20:56:13.741" v="55"/>
        <pc:sldMkLst>
          <pc:docMk/>
          <pc:sldMk cId="3517847393" sldId="2789"/>
        </pc:sldMkLst>
        <pc:extLst>
          <p:ext xmlns:p="http://schemas.openxmlformats.org/presentationml/2006/main" uri="{D6D511B9-2390-475A-947B-AFAB55BFBCF1}">
            <pc226:cmChg xmlns:pc226="http://schemas.microsoft.com/office/powerpoint/2022/06/main/command" chg="mod">
              <pc226:chgData name="Sam Singery" userId="e709655c-fbe0-44f0-abd6-2e4092137459" providerId="ADAL" clId="{BF728FC3-EE55-4BD7-A452-2DCAC2D4EF0B}" dt="2025-05-29T20:56:13.741" v="55"/>
              <pc2:cmMkLst xmlns:pc2="http://schemas.microsoft.com/office/powerpoint/2019/9/main/command">
                <pc:docMk/>
                <pc:sldMk cId="3517847393" sldId="2789"/>
                <pc2:cmMk id="{609A13B8-B87B-4F66-946C-B67FE244DB7E}"/>
              </pc2:cmMkLst>
              <pc226:cmRplyChg chg="add">
                <pc226:chgData name="Sam Singery" userId="e709655c-fbe0-44f0-abd6-2e4092137459" providerId="ADAL" clId="{BF728FC3-EE55-4BD7-A452-2DCAC2D4EF0B}" dt="2025-05-29T20:56:00.135" v="54"/>
                <pc2:cmRplyMkLst xmlns:pc2="http://schemas.microsoft.com/office/powerpoint/2019/9/main/command">
                  <pc:docMk/>
                  <pc:sldMk cId="3517847393" sldId="2789"/>
                  <pc2:cmMk id="{609A13B8-B87B-4F66-946C-B67FE244DB7E}"/>
                  <pc2:cmRplyMk id="{CDD594F4-F79C-4137-92A6-C0C592E61504}"/>
                </pc2:cmRplyMkLst>
              </pc226:cmRplyChg>
            </pc226:cmChg>
          </p:ext>
        </pc:extLst>
      </pc:sldChg>
      <pc:sldChg chg="modCm">
        <pc:chgData name="Sam Singery" userId="e709655c-fbe0-44f0-abd6-2e4092137459" providerId="ADAL" clId="{BF728FC3-EE55-4BD7-A452-2DCAC2D4EF0B}" dt="2025-05-29T20:56:26.543" v="59"/>
        <pc:sldMkLst>
          <pc:docMk/>
          <pc:sldMk cId="130652469" sldId="2790"/>
        </pc:sldMkLst>
        <pc:extLst>
          <p:ext xmlns:p="http://schemas.openxmlformats.org/presentationml/2006/main" uri="{D6D511B9-2390-475A-947B-AFAB55BFBCF1}">
            <pc226:cmChg xmlns:pc226="http://schemas.microsoft.com/office/powerpoint/2022/06/main/command" chg="mod">
              <pc226:chgData name="Sam Singery" userId="e709655c-fbe0-44f0-abd6-2e4092137459" providerId="ADAL" clId="{BF728FC3-EE55-4BD7-A452-2DCAC2D4EF0B}" dt="2025-05-29T20:56:22.944" v="57"/>
              <pc2:cmMkLst xmlns:pc2="http://schemas.microsoft.com/office/powerpoint/2019/9/main/command">
                <pc:docMk/>
                <pc:sldMk cId="130652469" sldId="2790"/>
                <pc2:cmMk id="{B699D905-DDFB-4770-A2B5-54D05685B6A7}"/>
              </pc2:cmMkLst>
              <pc226:cmRplyChg chg="add">
                <pc226:chgData name="Sam Singery" userId="e709655c-fbe0-44f0-abd6-2e4092137459" providerId="ADAL" clId="{BF728FC3-EE55-4BD7-A452-2DCAC2D4EF0B}" dt="2025-05-29T20:56:20.481" v="56"/>
                <pc2:cmRplyMkLst xmlns:pc2="http://schemas.microsoft.com/office/powerpoint/2019/9/main/command">
                  <pc:docMk/>
                  <pc:sldMk cId="130652469" sldId="2790"/>
                  <pc2:cmMk id="{B699D905-DDFB-4770-A2B5-54D05685B6A7}"/>
                  <pc2:cmRplyMk id="{712C6BB1-5A7E-488E-B71D-22BAF48874B0}"/>
                </pc2:cmRplyMkLst>
              </pc226:cmRplyChg>
            </pc226:cmChg>
            <pc226:cmChg xmlns:pc226="http://schemas.microsoft.com/office/powerpoint/2022/06/main/command" chg="mod">
              <pc226:chgData name="Sam Singery" userId="e709655c-fbe0-44f0-abd6-2e4092137459" providerId="ADAL" clId="{BF728FC3-EE55-4BD7-A452-2DCAC2D4EF0B}" dt="2025-05-29T20:56:26.543" v="59"/>
              <pc2:cmMkLst xmlns:pc2="http://schemas.microsoft.com/office/powerpoint/2019/9/main/command">
                <pc:docMk/>
                <pc:sldMk cId="130652469" sldId="2790"/>
                <pc2:cmMk id="{F5FF1EFE-DC21-4050-A0FC-1FE99F9AF0F7}"/>
              </pc2:cmMkLst>
              <pc226:cmRplyChg chg="add">
                <pc226:chgData name="Sam Singery" userId="e709655c-fbe0-44f0-abd6-2e4092137459" providerId="ADAL" clId="{BF728FC3-EE55-4BD7-A452-2DCAC2D4EF0B}" dt="2025-05-29T20:56:25.341" v="58"/>
                <pc2:cmRplyMkLst xmlns:pc2="http://schemas.microsoft.com/office/powerpoint/2019/9/main/command">
                  <pc:docMk/>
                  <pc:sldMk cId="130652469" sldId="2790"/>
                  <pc2:cmMk id="{F5FF1EFE-DC21-4050-A0FC-1FE99F9AF0F7}"/>
                  <pc2:cmRplyMk id="{390D7CF0-A701-4AFD-8129-F225E4842EC7}"/>
                </pc2:cmRplyMkLst>
              </pc226:cmRplyChg>
            </pc226:cmChg>
          </p:ext>
        </pc:extLst>
      </pc:sldChg>
      <pc:sldChg chg="modCm">
        <pc:chgData name="Sam Singery" userId="e709655c-fbe0-44f0-abd6-2e4092137459" providerId="ADAL" clId="{BF728FC3-EE55-4BD7-A452-2DCAC2D4EF0B}" dt="2025-05-29T20:54:12.244" v="13"/>
        <pc:sldMkLst>
          <pc:docMk/>
          <pc:sldMk cId="2980299377" sldId="2791"/>
        </pc:sldMkLst>
        <pc:extLst>
          <p:ext xmlns:p="http://schemas.openxmlformats.org/presentationml/2006/main" uri="{D6D511B9-2390-475A-947B-AFAB55BFBCF1}">
            <pc226:cmChg xmlns:pc226="http://schemas.microsoft.com/office/powerpoint/2022/06/main/command" chg="mod">
              <pc226:chgData name="Sam Singery" userId="e709655c-fbe0-44f0-abd6-2e4092137459" providerId="ADAL" clId="{BF728FC3-EE55-4BD7-A452-2DCAC2D4EF0B}" dt="2025-05-29T20:54:12.244" v="13"/>
              <pc2:cmMkLst xmlns:pc2="http://schemas.microsoft.com/office/powerpoint/2019/9/main/command">
                <pc:docMk/>
                <pc:sldMk cId="2980299377" sldId="2791"/>
                <pc2:cmMk id="{D2C36920-715C-4A03-9A9E-D3A0F4398791}"/>
              </pc2:cmMkLst>
              <pc226:cmRplyChg chg="add">
                <pc226:chgData name="Sam Singery" userId="e709655c-fbe0-44f0-abd6-2e4092137459" providerId="ADAL" clId="{BF728FC3-EE55-4BD7-A452-2DCAC2D4EF0B}" dt="2025-05-29T20:54:10.635" v="12"/>
                <pc2:cmRplyMkLst xmlns:pc2="http://schemas.microsoft.com/office/powerpoint/2019/9/main/command">
                  <pc:docMk/>
                  <pc:sldMk cId="2980299377" sldId="2791"/>
                  <pc2:cmMk id="{D2C36920-715C-4A03-9A9E-D3A0F4398791}"/>
                  <pc2:cmRplyMk id="{DEB07B92-9ED3-46F5-8E4F-AFB0EE274761}"/>
                </pc2:cmRplyMkLst>
              </pc226:cmRplyChg>
            </pc226:cmChg>
          </p:ext>
        </pc:extLst>
      </pc:sldChg>
      <pc:sldChg chg="modCm">
        <pc:chgData name="Sam Singery" userId="e709655c-fbe0-44f0-abd6-2e4092137459" providerId="ADAL" clId="{BF728FC3-EE55-4BD7-A452-2DCAC2D4EF0B}" dt="2025-05-29T20:53:42.002" v="11"/>
        <pc:sldMkLst>
          <pc:docMk/>
          <pc:sldMk cId="1607624546" sldId="2793"/>
        </pc:sldMkLst>
        <pc:extLst>
          <p:ext xmlns:p="http://schemas.openxmlformats.org/presentationml/2006/main" uri="{D6D511B9-2390-475A-947B-AFAB55BFBCF1}">
            <pc226:cmChg xmlns:pc226="http://schemas.microsoft.com/office/powerpoint/2022/06/main/command" chg="mod">
              <pc226:chgData name="Sam Singery" userId="e709655c-fbe0-44f0-abd6-2e4092137459" providerId="ADAL" clId="{BF728FC3-EE55-4BD7-A452-2DCAC2D4EF0B}" dt="2025-05-29T20:53:42.002" v="11"/>
              <pc2:cmMkLst xmlns:pc2="http://schemas.microsoft.com/office/powerpoint/2019/9/main/command">
                <pc:docMk/>
                <pc:sldMk cId="1607624546" sldId="2793"/>
                <pc2:cmMk id="{8955FFE1-9896-4842-AC03-199686BA757B}"/>
              </pc2:cmMkLst>
              <pc226:cmRplyChg chg="add">
                <pc226:chgData name="Sam Singery" userId="e709655c-fbe0-44f0-abd6-2e4092137459" providerId="ADAL" clId="{BF728FC3-EE55-4BD7-A452-2DCAC2D4EF0B}" dt="2025-05-29T20:53:39.873" v="10"/>
                <pc2:cmRplyMkLst xmlns:pc2="http://schemas.microsoft.com/office/powerpoint/2019/9/main/command">
                  <pc:docMk/>
                  <pc:sldMk cId="1607624546" sldId="2793"/>
                  <pc2:cmMk id="{8955FFE1-9896-4842-AC03-199686BA757B}"/>
                  <pc2:cmRplyMk id="{0E6293B9-1057-455C-A2BA-66ACC1D6769D}"/>
                </pc2:cmRplyMkLst>
              </pc226:cmRplyChg>
            </pc226:cmChg>
          </p:ext>
        </pc:extLst>
      </pc:sldChg>
      <pc:sldChg chg="modCm">
        <pc:chgData name="Sam Singery" userId="e709655c-fbe0-44f0-abd6-2e4092137459" providerId="ADAL" clId="{BF728FC3-EE55-4BD7-A452-2DCAC2D4EF0B}" dt="2025-05-29T20:54:26.168" v="15"/>
        <pc:sldMkLst>
          <pc:docMk/>
          <pc:sldMk cId="4087255607" sldId="2799"/>
        </pc:sldMkLst>
        <pc:extLst>
          <p:ext xmlns:p="http://schemas.openxmlformats.org/presentationml/2006/main" uri="{D6D511B9-2390-475A-947B-AFAB55BFBCF1}">
            <pc226:cmChg xmlns:pc226="http://schemas.microsoft.com/office/powerpoint/2022/06/main/command" chg="mod">
              <pc226:chgData name="Sam Singery" userId="e709655c-fbe0-44f0-abd6-2e4092137459" providerId="ADAL" clId="{BF728FC3-EE55-4BD7-A452-2DCAC2D4EF0B}" dt="2025-05-29T20:54:26.168" v="15"/>
              <pc2:cmMkLst xmlns:pc2="http://schemas.microsoft.com/office/powerpoint/2019/9/main/command">
                <pc:docMk/>
                <pc:sldMk cId="4087255607" sldId="2799"/>
                <pc2:cmMk id="{E2C235C7-E48E-47B5-B2EB-5B5C24939126}"/>
              </pc2:cmMkLst>
              <pc226:cmRplyChg chg="add">
                <pc226:chgData name="Sam Singery" userId="e709655c-fbe0-44f0-abd6-2e4092137459" providerId="ADAL" clId="{BF728FC3-EE55-4BD7-A452-2DCAC2D4EF0B}" dt="2025-05-29T20:54:24.627" v="14"/>
                <pc2:cmRplyMkLst xmlns:pc2="http://schemas.microsoft.com/office/powerpoint/2019/9/main/command">
                  <pc:docMk/>
                  <pc:sldMk cId="4087255607" sldId="2799"/>
                  <pc2:cmMk id="{E2C235C7-E48E-47B5-B2EB-5B5C24939126}"/>
                  <pc2:cmRplyMk id="{3FA9AD51-86D8-4186-8DB3-A4CA1E1823CB}"/>
                </pc2:cmRplyMkLst>
              </pc226:cmRplyChg>
            </pc226:cmChg>
          </p:ext>
        </pc:ext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DD17B3-5ABD-43A7-B846-FBBA5CD58FF1}"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F4BBB3B0-76D5-488D-9784-069F1CC2CFAC}">
      <dgm:prSet phldrT="[Text]"/>
      <dgm:spPr>
        <a:solidFill>
          <a:schemeClr val="tx2"/>
        </a:solidFill>
      </dgm:spPr>
      <dgm:t>
        <a:bodyPr/>
        <a:lstStyle/>
        <a:p>
          <a:r>
            <a:rPr lang="en-US" dirty="0"/>
            <a:t>Interim and Year-end Budget Monitoring and Reporting</a:t>
          </a:r>
        </a:p>
      </dgm:t>
    </dgm:pt>
    <dgm:pt modelId="{75437514-4B16-4973-A560-4D257B4B2C6C}" type="parTrans" cxnId="{7EA0FED9-F7EA-46A0-AA44-6488589E30A7}">
      <dgm:prSet/>
      <dgm:spPr/>
      <dgm:t>
        <a:bodyPr/>
        <a:lstStyle/>
        <a:p>
          <a:endParaRPr lang="en-US"/>
        </a:p>
      </dgm:t>
    </dgm:pt>
    <dgm:pt modelId="{259B7113-5AED-4781-AAD4-C789F610A0B7}" type="sibTrans" cxnId="{7EA0FED9-F7EA-46A0-AA44-6488589E30A7}">
      <dgm:prSet/>
      <dgm:spPr/>
      <dgm:t>
        <a:bodyPr/>
        <a:lstStyle/>
        <a:p>
          <a:endParaRPr lang="en-US"/>
        </a:p>
      </dgm:t>
    </dgm:pt>
    <dgm:pt modelId="{4C0CA150-25E2-4C9F-BAAD-D785C7D82AF0}">
      <dgm:prSet phldrT="[Text]"/>
      <dgm:spPr>
        <a:solidFill>
          <a:schemeClr val="tx2"/>
        </a:solidFill>
      </dgm:spPr>
      <dgm:t>
        <a:bodyPr/>
        <a:lstStyle/>
        <a:p>
          <a:r>
            <a:rPr lang="en-US" dirty="0"/>
            <a:t>Effective ACFR Preparation and Note Disclosure</a:t>
          </a:r>
        </a:p>
      </dgm:t>
    </dgm:pt>
    <dgm:pt modelId="{566A9847-1593-42B3-B48E-2B565377909F}" type="parTrans" cxnId="{1FD1E5EE-A7A8-4DF0-84C6-9C41731DC499}">
      <dgm:prSet/>
      <dgm:spPr/>
      <dgm:t>
        <a:bodyPr/>
        <a:lstStyle/>
        <a:p>
          <a:endParaRPr lang="en-US"/>
        </a:p>
      </dgm:t>
    </dgm:pt>
    <dgm:pt modelId="{C83468A5-52B4-46A2-8F14-E0539BDF172A}" type="sibTrans" cxnId="{1FD1E5EE-A7A8-4DF0-84C6-9C41731DC499}">
      <dgm:prSet/>
      <dgm:spPr/>
      <dgm:t>
        <a:bodyPr/>
        <a:lstStyle/>
        <a:p>
          <a:endParaRPr lang="en-US"/>
        </a:p>
      </dgm:t>
    </dgm:pt>
    <dgm:pt modelId="{F5E64BB0-60A6-4E24-8BB7-98010CAFEEA7}">
      <dgm:prSet phldrT="[Text]"/>
      <dgm:spPr>
        <a:solidFill>
          <a:schemeClr val="tx2"/>
        </a:solidFill>
      </dgm:spPr>
      <dgm:t>
        <a:bodyPr/>
        <a:lstStyle/>
        <a:p>
          <a:r>
            <a:rPr lang="en-US" dirty="0"/>
            <a:t>Effective Government Audit Preparation and Management</a:t>
          </a:r>
        </a:p>
      </dgm:t>
    </dgm:pt>
    <dgm:pt modelId="{85B34A74-8091-41E3-949F-75A4D5883D5C}" type="parTrans" cxnId="{70DD1FFF-3B80-4281-A665-007CF5661D47}">
      <dgm:prSet/>
      <dgm:spPr/>
      <dgm:t>
        <a:bodyPr/>
        <a:lstStyle/>
        <a:p>
          <a:endParaRPr lang="en-US"/>
        </a:p>
      </dgm:t>
    </dgm:pt>
    <dgm:pt modelId="{6AC6CDF5-86B7-46C0-9EE6-5FDE1282D837}" type="sibTrans" cxnId="{70DD1FFF-3B80-4281-A665-007CF5661D47}">
      <dgm:prSet/>
      <dgm:spPr/>
      <dgm:t>
        <a:bodyPr/>
        <a:lstStyle/>
        <a:p>
          <a:endParaRPr lang="en-US"/>
        </a:p>
      </dgm:t>
    </dgm:pt>
    <dgm:pt modelId="{2CE8F02F-523E-4974-BB41-330B55CB4140}">
      <dgm:prSet phldrT="[Text]"/>
      <dgm:spPr>
        <a:solidFill>
          <a:schemeClr val="tx2"/>
        </a:solidFill>
      </dgm:spPr>
      <dgm:t>
        <a:bodyPr/>
        <a:lstStyle/>
        <a:p>
          <a:r>
            <a:rPr lang="en-US" dirty="0"/>
            <a:t>Single Audit Basics</a:t>
          </a:r>
        </a:p>
      </dgm:t>
    </dgm:pt>
    <dgm:pt modelId="{79FFA77A-9830-4514-AD12-A20FE71CEFA1}" type="parTrans" cxnId="{A598D96F-E1AE-41B9-821E-71A1B5DBD82C}">
      <dgm:prSet/>
      <dgm:spPr/>
      <dgm:t>
        <a:bodyPr/>
        <a:lstStyle/>
        <a:p>
          <a:endParaRPr lang="en-US"/>
        </a:p>
      </dgm:t>
    </dgm:pt>
    <dgm:pt modelId="{F4515CE1-246F-42A4-A175-11AA82A8CCE5}" type="sibTrans" cxnId="{A598D96F-E1AE-41B9-821E-71A1B5DBD82C}">
      <dgm:prSet/>
      <dgm:spPr/>
      <dgm:t>
        <a:bodyPr/>
        <a:lstStyle/>
        <a:p>
          <a:endParaRPr lang="en-US"/>
        </a:p>
      </dgm:t>
    </dgm:pt>
    <dgm:pt modelId="{C3072128-4394-42AB-B286-250E57412645}" type="pres">
      <dgm:prSet presAssocID="{CBDD17B3-5ABD-43A7-B846-FBBA5CD58FF1}" presName="linear" presStyleCnt="0">
        <dgm:presLayoutVars>
          <dgm:animLvl val="lvl"/>
          <dgm:resizeHandles val="exact"/>
        </dgm:presLayoutVars>
      </dgm:prSet>
      <dgm:spPr/>
    </dgm:pt>
    <dgm:pt modelId="{B5DBA898-582A-4735-A747-7C2869485691}" type="pres">
      <dgm:prSet presAssocID="{4C0CA150-25E2-4C9F-BAAD-D785C7D82AF0}" presName="parentText" presStyleLbl="node1" presStyleIdx="0" presStyleCnt="4">
        <dgm:presLayoutVars>
          <dgm:chMax val="0"/>
          <dgm:bulletEnabled val="1"/>
        </dgm:presLayoutVars>
      </dgm:prSet>
      <dgm:spPr/>
    </dgm:pt>
    <dgm:pt modelId="{DEB4EFA0-0C6D-414F-8421-BFEF7ECF171B}" type="pres">
      <dgm:prSet presAssocID="{C83468A5-52B4-46A2-8F14-E0539BDF172A}" presName="spacer" presStyleCnt="0"/>
      <dgm:spPr/>
    </dgm:pt>
    <dgm:pt modelId="{ED3A8356-32A6-46D7-9195-2E2F916805FA}" type="pres">
      <dgm:prSet presAssocID="{F5E64BB0-60A6-4E24-8BB7-98010CAFEEA7}" presName="parentText" presStyleLbl="node1" presStyleIdx="1" presStyleCnt="4">
        <dgm:presLayoutVars>
          <dgm:chMax val="0"/>
          <dgm:bulletEnabled val="1"/>
        </dgm:presLayoutVars>
      </dgm:prSet>
      <dgm:spPr/>
    </dgm:pt>
    <dgm:pt modelId="{0881755A-A412-423E-9894-8FDC0A5340A0}" type="pres">
      <dgm:prSet presAssocID="{6AC6CDF5-86B7-46C0-9EE6-5FDE1282D837}" presName="spacer" presStyleCnt="0"/>
      <dgm:spPr/>
    </dgm:pt>
    <dgm:pt modelId="{6B930ED3-8F4C-4490-B96E-C51B31FE3E72}" type="pres">
      <dgm:prSet presAssocID="{F4BBB3B0-76D5-488D-9784-069F1CC2CFAC}" presName="parentText" presStyleLbl="node1" presStyleIdx="2" presStyleCnt="4">
        <dgm:presLayoutVars>
          <dgm:chMax val="0"/>
          <dgm:bulletEnabled val="1"/>
        </dgm:presLayoutVars>
      </dgm:prSet>
      <dgm:spPr/>
    </dgm:pt>
    <dgm:pt modelId="{B90F5293-2E83-477B-8630-872D4EE0A608}" type="pres">
      <dgm:prSet presAssocID="{259B7113-5AED-4781-AAD4-C789F610A0B7}" presName="spacer" presStyleCnt="0"/>
      <dgm:spPr/>
    </dgm:pt>
    <dgm:pt modelId="{A05347A0-77C7-419C-90A5-1156BD5E2899}" type="pres">
      <dgm:prSet presAssocID="{2CE8F02F-523E-4974-BB41-330B55CB4140}" presName="parentText" presStyleLbl="node1" presStyleIdx="3" presStyleCnt="4">
        <dgm:presLayoutVars>
          <dgm:chMax val="0"/>
          <dgm:bulletEnabled val="1"/>
        </dgm:presLayoutVars>
      </dgm:prSet>
      <dgm:spPr/>
    </dgm:pt>
  </dgm:ptLst>
  <dgm:cxnLst>
    <dgm:cxn modelId="{A598D96F-E1AE-41B9-821E-71A1B5DBD82C}" srcId="{CBDD17B3-5ABD-43A7-B846-FBBA5CD58FF1}" destId="{2CE8F02F-523E-4974-BB41-330B55CB4140}" srcOrd="3" destOrd="0" parTransId="{79FFA77A-9830-4514-AD12-A20FE71CEFA1}" sibTransId="{F4515CE1-246F-42A4-A175-11AA82A8CCE5}"/>
    <dgm:cxn modelId="{07D93C56-AAB2-4BA2-917F-9C32795B41C3}" type="presOf" srcId="{F5E64BB0-60A6-4E24-8BB7-98010CAFEEA7}" destId="{ED3A8356-32A6-46D7-9195-2E2F916805FA}" srcOrd="0" destOrd="0" presId="urn:microsoft.com/office/officeart/2005/8/layout/vList2"/>
    <dgm:cxn modelId="{E02F0659-63BA-4AAC-A248-46305B5A4AB4}" type="presOf" srcId="{4C0CA150-25E2-4C9F-BAAD-D785C7D82AF0}" destId="{B5DBA898-582A-4735-A747-7C2869485691}" srcOrd="0" destOrd="0" presId="urn:microsoft.com/office/officeart/2005/8/layout/vList2"/>
    <dgm:cxn modelId="{FFA498A7-EE11-4473-A36D-2BF19F2DE091}" type="presOf" srcId="{2CE8F02F-523E-4974-BB41-330B55CB4140}" destId="{A05347A0-77C7-419C-90A5-1156BD5E2899}" srcOrd="0" destOrd="0" presId="urn:microsoft.com/office/officeart/2005/8/layout/vList2"/>
    <dgm:cxn modelId="{CFEAAAB7-76FC-4117-A095-180376044E0E}" type="presOf" srcId="{F4BBB3B0-76D5-488D-9784-069F1CC2CFAC}" destId="{6B930ED3-8F4C-4490-B96E-C51B31FE3E72}" srcOrd="0" destOrd="0" presId="urn:microsoft.com/office/officeart/2005/8/layout/vList2"/>
    <dgm:cxn modelId="{70E01DC1-10DA-4902-B720-2B90CB56B9B4}" type="presOf" srcId="{CBDD17B3-5ABD-43A7-B846-FBBA5CD58FF1}" destId="{C3072128-4394-42AB-B286-250E57412645}" srcOrd="0" destOrd="0" presId="urn:microsoft.com/office/officeart/2005/8/layout/vList2"/>
    <dgm:cxn modelId="{7EA0FED9-F7EA-46A0-AA44-6488589E30A7}" srcId="{CBDD17B3-5ABD-43A7-B846-FBBA5CD58FF1}" destId="{F4BBB3B0-76D5-488D-9784-069F1CC2CFAC}" srcOrd="2" destOrd="0" parTransId="{75437514-4B16-4973-A560-4D257B4B2C6C}" sibTransId="{259B7113-5AED-4781-AAD4-C789F610A0B7}"/>
    <dgm:cxn modelId="{1FD1E5EE-A7A8-4DF0-84C6-9C41731DC499}" srcId="{CBDD17B3-5ABD-43A7-B846-FBBA5CD58FF1}" destId="{4C0CA150-25E2-4C9F-BAAD-D785C7D82AF0}" srcOrd="0" destOrd="0" parTransId="{566A9847-1593-42B3-B48E-2B565377909F}" sibTransId="{C83468A5-52B4-46A2-8F14-E0539BDF172A}"/>
    <dgm:cxn modelId="{70DD1FFF-3B80-4281-A665-007CF5661D47}" srcId="{CBDD17B3-5ABD-43A7-B846-FBBA5CD58FF1}" destId="{F5E64BB0-60A6-4E24-8BB7-98010CAFEEA7}" srcOrd="1" destOrd="0" parTransId="{85B34A74-8091-41E3-949F-75A4D5883D5C}" sibTransId="{6AC6CDF5-86B7-46C0-9EE6-5FDE1282D837}"/>
    <dgm:cxn modelId="{0D7FA807-3A4D-43A3-B49D-F5164113E809}" type="presParOf" srcId="{C3072128-4394-42AB-B286-250E57412645}" destId="{B5DBA898-582A-4735-A747-7C2869485691}" srcOrd="0" destOrd="0" presId="urn:microsoft.com/office/officeart/2005/8/layout/vList2"/>
    <dgm:cxn modelId="{CBB3AFBA-BC12-449D-BD39-EACB21D2F2D8}" type="presParOf" srcId="{C3072128-4394-42AB-B286-250E57412645}" destId="{DEB4EFA0-0C6D-414F-8421-BFEF7ECF171B}" srcOrd="1" destOrd="0" presId="urn:microsoft.com/office/officeart/2005/8/layout/vList2"/>
    <dgm:cxn modelId="{D59ED05F-855A-47D2-AB26-ECC4B2EBEB5D}" type="presParOf" srcId="{C3072128-4394-42AB-B286-250E57412645}" destId="{ED3A8356-32A6-46D7-9195-2E2F916805FA}" srcOrd="2" destOrd="0" presId="urn:microsoft.com/office/officeart/2005/8/layout/vList2"/>
    <dgm:cxn modelId="{73F15227-9EAA-4F15-BA08-8B2905FF6AF7}" type="presParOf" srcId="{C3072128-4394-42AB-B286-250E57412645}" destId="{0881755A-A412-423E-9894-8FDC0A5340A0}" srcOrd="3" destOrd="0" presId="urn:microsoft.com/office/officeart/2005/8/layout/vList2"/>
    <dgm:cxn modelId="{EA6896DD-8E9E-4492-854F-DE70626CE216}" type="presParOf" srcId="{C3072128-4394-42AB-B286-250E57412645}" destId="{6B930ED3-8F4C-4490-B96E-C51B31FE3E72}" srcOrd="4" destOrd="0" presId="urn:microsoft.com/office/officeart/2005/8/layout/vList2"/>
    <dgm:cxn modelId="{FCE7EF7F-4BB9-4F0E-985A-2959316A1D49}" type="presParOf" srcId="{C3072128-4394-42AB-B286-250E57412645}" destId="{B90F5293-2E83-477B-8630-872D4EE0A608}" srcOrd="5" destOrd="0" presId="urn:microsoft.com/office/officeart/2005/8/layout/vList2"/>
    <dgm:cxn modelId="{DB5156C3-0577-4BA8-B924-0FF602C0044E}" type="presParOf" srcId="{C3072128-4394-42AB-B286-250E57412645}" destId="{A05347A0-77C7-419C-90A5-1156BD5E289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BDD17B3-5ABD-43A7-B846-FBBA5CD58FF1}"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F3CD6107-2009-4178-8416-B47AE518F48A}">
      <dgm:prSet/>
      <dgm:spPr/>
      <dgm:t>
        <a:bodyPr/>
        <a:lstStyle/>
        <a:p>
          <a:pPr algn="ctr"/>
          <a:r>
            <a:rPr lang="en-US" dirty="0"/>
            <a:t>Executing Monthly Tasks Efficiently</a:t>
          </a:r>
        </a:p>
      </dgm:t>
    </dgm:pt>
    <dgm:pt modelId="{4E78651B-EF47-432D-A2F3-BABBFFF802FF}" type="parTrans" cxnId="{0DEC201C-9D0B-4BED-9EB5-D33B9258AD7C}">
      <dgm:prSet/>
      <dgm:spPr/>
      <dgm:t>
        <a:bodyPr/>
        <a:lstStyle/>
        <a:p>
          <a:endParaRPr lang="en-US"/>
        </a:p>
      </dgm:t>
    </dgm:pt>
    <dgm:pt modelId="{D1A0DC0C-30E1-4C1A-8013-9E24B8B52065}" type="sibTrans" cxnId="{0DEC201C-9D0B-4BED-9EB5-D33B9258AD7C}">
      <dgm:prSet/>
      <dgm:spPr>
        <a:solidFill>
          <a:schemeClr val="tx1"/>
        </a:solidFill>
        <a:ln w="3175" cmpd="sng">
          <a:noFill/>
        </a:ln>
      </dgm:spPr>
      <dgm:t>
        <a:bodyPr/>
        <a:lstStyle/>
        <a:p>
          <a:endParaRPr lang="en-US"/>
        </a:p>
      </dgm:t>
    </dgm:pt>
    <dgm:pt modelId="{AE396869-269A-4A44-80C2-CE6E4E6043AE}" type="pres">
      <dgm:prSet presAssocID="{CBDD17B3-5ABD-43A7-B846-FBBA5CD58FF1}" presName="linear" presStyleCnt="0">
        <dgm:presLayoutVars>
          <dgm:animLvl val="lvl"/>
          <dgm:resizeHandles val="exact"/>
        </dgm:presLayoutVars>
      </dgm:prSet>
      <dgm:spPr/>
    </dgm:pt>
    <dgm:pt modelId="{148E0147-D73D-42C3-A79E-A7AF9A1E4921}" type="pres">
      <dgm:prSet presAssocID="{F3CD6107-2009-4178-8416-B47AE518F48A}" presName="parentText" presStyleLbl="node1" presStyleIdx="0" presStyleCnt="1">
        <dgm:presLayoutVars>
          <dgm:chMax val="0"/>
          <dgm:bulletEnabled val="1"/>
        </dgm:presLayoutVars>
      </dgm:prSet>
      <dgm:spPr/>
    </dgm:pt>
  </dgm:ptLst>
  <dgm:cxnLst>
    <dgm:cxn modelId="{B01DB403-59F7-4BB3-AF0B-77D8AF29A5C2}" type="presOf" srcId="{CBDD17B3-5ABD-43A7-B846-FBBA5CD58FF1}" destId="{AE396869-269A-4A44-80C2-CE6E4E6043AE}" srcOrd="0" destOrd="0" presId="urn:microsoft.com/office/officeart/2005/8/layout/vList2"/>
    <dgm:cxn modelId="{0DEC201C-9D0B-4BED-9EB5-D33B9258AD7C}" srcId="{CBDD17B3-5ABD-43A7-B846-FBBA5CD58FF1}" destId="{F3CD6107-2009-4178-8416-B47AE518F48A}" srcOrd="0" destOrd="0" parTransId="{4E78651B-EF47-432D-A2F3-BABBFFF802FF}" sibTransId="{D1A0DC0C-30E1-4C1A-8013-9E24B8B52065}"/>
    <dgm:cxn modelId="{B0829D3A-98A6-4E59-882B-5D790B6AF84E}" type="presOf" srcId="{F3CD6107-2009-4178-8416-B47AE518F48A}" destId="{148E0147-D73D-42C3-A79E-A7AF9A1E4921}" srcOrd="0" destOrd="0" presId="urn:microsoft.com/office/officeart/2005/8/layout/vList2"/>
    <dgm:cxn modelId="{6A7C6679-F0E7-4D13-8A87-B7C35C59A490}" type="presParOf" srcId="{AE396869-269A-4A44-80C2-CE6E4E6043AE}" destId="{148E0147-D73D-42C3-A79E-A7AF9A1E492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351F323-5E10-41DB-9543-076C5D06322C}"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40925801-C6D9-40F8-871C-0B01F1080927}">
      <dgm:prSet/>
      <dgm:spPr>
        <a:solidFill>
          <a:schemeClr val="tx2"/>
        </a:solidFill>
      </dgm:spPr>
      <dgm:t>
        <a:bodyPr/>
        <a:lstStyle/>
        <a:p>
          <a:r>
            <a:rPr lang="en-US" i="1" baseline="0"/>
            <a:t>Month-End Checklist</a:t>
          </a:r>
          <a:endParaRPr lang="en-US"/>
        </a:p>
      </dgm:t>
    </dgm:pt>
    <dgm:pt modelId="{ADCF39F1-6AF2-47A3-82B8-A3274DF62EB5}" type="parTrans" cxnId="{F2302B6C-6DF8-4A85-A320-98B426904B1B}">
      <dgm:prSet/>
      <dgm:spPr/>
      <dgm:t>
        <a:bodyPr/>
        <a:lstStyle/>
        <a:p>
          <a:endParaRPr lang="en-US"/>
        </a:p>
      </dgm:t>
    </dgm:pt>
    <dgm:pt modelId="{ED05F2FA-FD40-4EA5-A55C-3C9809AA74E0}" type="sibTrans" cxnId="{F2302B6C-6DF8-4A85-A320-98B426904B1B}">
      <dgm:prSet/>
      <dgm:spPr>
        <a:solidFill>
          <a:schemeClr val="tx1">
            <a:lumMod val="65000"/>
            <a:lumOff val="35000"/>
          </a:schemeClr>
        </a:solidFill>
        <a:ln w="38100">
          <a:solidFill>
            <a:schemeClr val="bg2">
              <a:alpha val="90000"/>
            </a:schemeClr>
          </a:solidFill>
        </a:ln>
      </dgm:spPr>
      <dgm:t>
        <a:bodyPr/>
        <a:lstStyle/>
        <a:p>
          <a:endParaRPr lang="en-US"/>
        </a:p>
      </dgm:t>
    </dgm:pt>
    <dgm:pt modelId="{5E570B21-F5A3-49CB-B3DA-612D051E71CB}">
      <dgm:prSet/>
      <dgm:spPr>
        <a:solidFill>
          <a:schemeClr val="tx2"/>
        </a:solidFill>
      </dgm:spPr>
      <dgm:t>
        <a:bodyPr/>
        <a:lstStyle/>
        <a:p>
          <a:r>
            <a:rPr lang="en-US" i="1" baseline="0"/>
            <a:t>Reconcile “</a:t>
          </a:r>
          <a:r>
            <a:rPr lang="en-US" b="1" i="1" baseline="0"/>
            <a:t>Headache”</a:t>
          </a:r>
          <a:r>
            <a:rPr lang="en-US" i="1" baseline="0"/>
            <a:t> Balance Sheet Accounts throughout the year</a:t>
          </a:r>
          <a:endParaRPr lang="en-US"/>
        </a:p>
      </dgm:t>
    </dgm:pt>
    <dgm:pt modelId="{218DCD1C-B47E-4876-BC3B-F1B42982112F}" type="parTrans" cxnId="{61D70EED-9D00-4649-AC89-B2FE8A08074A}">
      <dgm:prSet/>
      <dgm:spPr/>
      <dgm:t>
        <a:bodyPr/>
        <a:lstStyle/>
        <a:p>
          <a:endParaRPr lang="en-US"/>
        </a:p>
      </dgm:t>
    </dgm:pt>
    <dgm:pt modelId="{259B73DC-D11F-411B-AC31-5CBE9E80F280}" type="sibTrans" cxnId="{61D70EED-9D00-4649-AC89-B2FE8A08074A}">
      <dgm:prSet/>
      <dgm:spPr/>
      <dgm:t>
        <a:bodyPr/>
        <a:lstStyle/>
        <a:p>
          <a:endParaRPr lang="en-US"/>
        </a:p>
      </dgm:t>
    </dgm:pt>
    <dgm:pt modelId="{F84B81CD-ACFD-424A-B7B0-4831DE188FD1}" type="pres">
      <dgm:prSet presAssocID="{E351F323-5E10-41DB-9543-076C5D06322C}" presName="outerComposite" presStyleCnt="0">
        <dgm:presLayoutVars>
          <dgm:chMax val="5"/>
          <dgm:dir/>
          <dgm:resizeHandles val="exact"/>
        </dgm:presLayoutVars>
      </dgm:prSet>
      <dgm:spPr/>
    </dgm:pt>
    <dgm:pt modelId="{A3A89AE2-E6B3-490E-8F2B-29524C2B09D9}" type="pres">
      <dgm:prSet presAssocID="{E351F323-5E10-41DB-9543-076C5D06322C}" presName="dummyMaxCanvas" presStyleCnt="0">
        <dgm:presLayoutVars/>
      </dgm:prSet>
      <dgm:spPr/>
    </dgm:pt>
    <dgm:pt modelId="{C0E9FD68-AA82-4A5A-9410-FC636EED110B}" type="pres">
      <dgm:prSet presAssocID="{E351F323-5E10-41DB-9543-076C5D06322C}" presName="TwoNodes_1" presStyleLbl="node1" presStyleIdx="0" presStyleCnt="2">
        <dgm:presLayoutVars>
          <dgm:bulletEnabled val="1"/>
        </dgm:presLayoutVars>
      </dgm:prSet>
      <dgm:spPr/>
    </dgm:pt>
    <dgm:pt modelId="{F5F5968D-B055-4316-84C8-73A1C92220EB}" type="pres">
      <dgm:prSet presAssocID="{E351F323-5E10-41DB-9543-076C5D06322C}" presName="TwoNodes_2" presStyleLbl="node1" presStyleIdx="1" presStyleCnt="2">
        <dgm:presLayoutVars>
          <dgm:bulletEnabled val="1"/>
        </dgm:presLayoutVars>
      </dgm:prSet>
      <dgm:spPr/>
    </dgm:pt>
    <dgm:pt modelId="{286E9B29-BDA8-4ECC-9D25-55AB01C3E7BA}" type="pres">
      <dgm:prSet presAssocID="{E351F323-5E10-41DB-9543-076C5D06322C}" presName="TwoConn_1-2" presStyleLbl="fgAccFollowNode1" presStyleIdx="0" presStyleCnt="1">
        <dgm:presLayoutVars>
          <dgm:bulletEnabled val="1"/>
        </dgm:presLayoutVars>
      </dgm:prSet>
      <dgm:spPr/>
    </dgm:pt>
    <dgm:pt modelId="{A96E9D24-7A30-413E-8A2D-97FCE9D51A06}" type="pres">
      <dgm:prSet presAssocID="{E351F323-5E10-41DB-9543-076C5D06322C}" presName="TwoNodes_1_text" presStyleLbl="node1" presStyleIdx="1" presStyleCnt="2">
        <dgm:presLayoutVars>
          <dgm:bulletEnabled val="1"/>
        </dgm:presLayoutVars>
      </dgm:prSet>
      <dgm:spPr/>
    </dgm:pt>
    <dgm:pt modelId="{DCC03A79-DD3E-42E8-B296-A3A8DFBC355B}" type="pres">
      <dgm:prSet presAssocID="{E351F323-5E10-41DB-9543-076C5D06322C}" presName="TwoNodes_2_text" presStyleLbl="node1" presStyleIdx="1" presStyleCnt="2">
        <dgm:presLayoutVars>
          <dgm:bulletEnabled val="1"/>
        </dgm:presLayoutVars>
      </dgm:prSet>
      <dgm:spPr/>
    </dgm:pt>
  </dgm:ptLst>
  <dgm:cxnLst>
    <dgm:cxn modelId="{FF58110D-0288-4E73-ADEA-F631221349E1}" type="presOf" srcId="{5E570B21-F5A3-49CB-B3DA-612D051E71CB}" destId="{DCC03A79-DD3E-42E8-B296-A3A8DFBC355B}" srcOrd="1" destOrd="0" presId="urn:microsoft.com/office/officeart/2005/8/layout/vProcess5"/>
    <dgm:cxn modelId="{30EA7111-9CA9-4FE7-8769-4284BFDBD0C5}" type="presOf" srcId="{40925801-C6D9-40F8-871C-0B01F1080927}" destId="{A96E9D24-7A30-413E-8A2D-97FCE9D51A06}" srcOrd="1" destOrd="0" presId="urn:microsoft.com/office/officeart/2005/8/layout/vProcess5"/>
    <dgm:cxn modelId="{824B4B41-B2A6-4258-BB6D-5BC98B13FC92}" type="presOf" srcId="{5E570B21-F5A3-49CB-B3DA-612D051E71CB}" destId="{F5F5968D-B055-4316-84C8-73A1C92220EB}" srcOrd="0" destOrd="0" presId="urn:microsoft.com/office/officeart/2005/8/layout/vProcess5"/>
    <dgm:cxn modelId="{734B9866-C46D-4949-97E2-2452935F45E7}" type="presOf" srcId="{40925801-C6D9-40F8-871C-0B01F1080927}" destId="{C0E9FD68-AA82-4A5A-9410-FC636EED110B}" srcOrd="0" destOrd="0" presId="urn:microsoft.com/office/officeart/2005/8/layout/vProcess5"/>
    <dgm:cxn modelId="{F2302B6C-6DF8-4A85-A320-98B426904B1B}" srcId="{E351F323-5E10-41DB-9543-076C5D06322C}" destId="{40925801-C6D9-40F8-871C-0B01F1080927}" srcOrd="0" destOrd="0" parTransId="{ADCF39F1-6AF2-47A3-82B8-A3274DF62EB5}" sibTransId="{ED05F2FA-FD40-4EA5-A55C-3C9809AA74E0}"/>
    <dgm:cxn modelId="{03520B73-721C-4B74-A7F3-0E7426F32BE1}" type="presOf" srcId="{E351F323-5E10-41DB-9543-076C5D06322C}" destId="{F84B81CD-ACFD-424A-B7B0-4831DE188FD1}" srcOrd="0" destOrd="0" presId="urn:microsoft.com/office/officeart/2005/8/layout/vProcess5"/>
    <dgm:cxn modelId="{2F72FFAC-1749-458F-BFF8-A4908ADFF714}" type="presOf" srcId="{ED05F2FA-FD40-4EA5-A55C-3C9809AA74E0}" destId="{286E9B29-BDA8-4ECC-9D25-55AB01C3E7BA}" srcOrd="0" destOrd="0" presId="urn:microsoft.com/office/officeart/2005/8/layout/vProcess5"/>
    <dgm:cxn modelId="{61D70EED-9D00-4649-AC89-B2FE8A08074A}" srcId="{E351F323-5E10-41DB-9543-076C5D06322C}" destId="{5E570B21-F5A3-49CB-B3DA-612D051E71CB}" srcOrd="1" destOrd="0" parTransId="{218DCD1C-B47E-4876-BC3B-F1B42982112F}" sibTransId="{259B73DC-D11F-411B-AC31-5CBE9E80F280}"/>
    <dgm:cxn modelId="{2A48623D-D150-4DA6-9D93-6F46E19DAEE4}" type="presParOf" srcId="{F84B81CD-ACFD-424A-B7B0-4831DE188FD1}" destId="{A3A89AE2-E6B3-490E-8F2B-29524C2B09D9}" srcOrd="0" destOrd="0" presId="urn:microsoft.com/office/officeart/2005/8/layout/vProcess5"/>
    <dgm:cxn modelId="{B6985630-A836-4378-B932-644C9FC990EF}" type="presParOf" srcId="{F84B81CD-ACFD-424A-B7B0-4831DE188FD1}" destId="{C0E9FD68-AA82-4A5A-9410-FC636EED110B}" srcOrd="1" destOrd="0" presId="urn:microsoft.com/office/officeart/2005/8/layout/vProcess5"/>
    <dgm:cxn modelId="{F4EE2C22-C0AE-4712-85A2-2E3AE3A519C3}" type="presParOf" srcId="{F84B81CD-ACFD-424A-B7B0-4831DE188FD1}" destId="{F5F5968D-B055-4316-84C8-73A1C92220EB}" srcOrd="2" destOrd="0" presId="urn:microsoft.com/office/officeart/2005/8/layout/vProcess5"/>
    <dgm:cxn modelId="{61DB6669-0E2F-49BF-A99A-1476A0C4E5CB}" type="presParOf" srcId="{F84B81CD-ACFD-424A-B7B0-4831DE188FD1}" destId="{286E9B29-BDA8-4ECC-9D25-55AB01C3E7BA}" srcOrd="3" destOrd="0" presId="urn:microsoft.com/office/officeart/2005/8/layout/vProcess5"/>
    <dgm:cxn modelId="{C3348724-BC78-42F5-A554-E5DA3C7C8C80}" type="presParOf" srcId="{F84B81CD-ACFD-424A-B7B0-4831DE188FD1}" destId="{A96E9D24-7A30-413E-8A2D-97FCE9D51A06}" srcOrd="4" destOrd="0" presId="urn:microsoft.com/office/officeart/2005/8/layout/vProcess5"/>
    <dgm:cxn modelId="{2EAE923F-B56F-40AD-A34B-F3CD57150585}" type="presParOf" srcId="{F84B81CD-ACFD-424A-B7B0-4831DE188FD1}" destId="{DCC03A79-DD3E-42E8-B296-A3A8DFBC355B}"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0AC356B-99AC-4E28-B082-7A1C9500CD6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8C791677-B714-4CF2-AD59-46A19E77A1F1}">
      <dgm:prSet/>
      <dgm:spPr>
        <a:solidFill>
          <a:schemeClr val="tx2"/>
        </a:solidFill>
      </dgm:spPr>
      <dgm:t>
        <a:bodyPr/>
        <a:lstStyle/>
        <a:p>
          <a:r>
            <a:rPr lang="en-US" baseline="0"/>
            <a:t>Indicate JE information/source for reference.</a:t>
          </a:r>
          <a:endParaRPr lang="en-US"/>
        </a:p>
      </dgm:t>
    </dgm:pt>
    <dgm:pt modelId="{46BC3C6C-13A5-4FC4-8F46-53A604D05BC4}" type="parTrans" cxnId="{68DA653D-2580-4B84-B2FB-C800749E4C11}">
      <dgm:prSet/>
      <dgm:spPr/>
      <dgm:t>
        <a:bodyPr/>
        <a:lstStyle/>
        <a:p>
          <a:endParaRPr lang="en-US"/>
        </a:p>
      </dgm:t>
    </dgm:pt>
    <dgm:pt modelId="{EC32846E-378F-404A-A93B-8A8E0E5E8A5E}" type="sibTrans" cxnId="{68DA653D-2580-4B84-B2FB-C800749E4C11}">
      <dgm:prSet/>
      <dgm:spPr/>
      <dgm:t>
        <a:bodyPr/>
        <a:lstStyle/>
        <a:p>
          <a:endParaRPr lang="en-US"/>
        </a:p>
      </dgm:t>
    </dgm:pt>
    <dgm:pt modelId="{919A6573-4178-456E-97C6-F60ACC183B21}">
      <dgm:prSet/>
      <dgm:spPr>
        <a:solidFill>
          <a:schemeClr val="tx2"/>
        </a:solidFill>
      </dgm:spPr>
      <dgm:t>
        <a:bodyPr/>
        <a:lstStyle/>
        <a:p>
          <a:r>
            <a:rPr lang="en-US" baseline="0"/>
            <a:t>Reviewed documents should have a place for signing off (name and date reviewed).</a:t>
          </a:r>
          <a:endParaRPr lang="en-US"/>
        </a:p>
      </dgm:t>
    </dgm:pt>
    <dgm:pt modelId="{8E78EE45-8873-4EDF-B14D-E9C692364AB5}" type="parTrans" cxnId="{723FBBF5-9A71-44A8-85C8-2B15FEA863C3}">
      <dgm:prSet/>
      <dgm:spPr/>
      <dgm:t>
        <a:bodyPr/>
        <a:lstStyle/>
        <a:p>
          <a:endParaRPr lang="en-US"/>
        </a:p>
      </dgm:t>
    </dgm:pt>
    <dgm:pt modelId="{FFC6B250-8A84-4145-8488-BA08B996DA58}" type="sibTrans" cxnId="{723FBBF5-9A71-44A8-85C8-2B15FEA863C3}">
      <dgm:prSet/>
      <dgm:spPr/>
      <dgm:t>
        <a:bodyPr/>
        <a:lstStyle/>
        <a:p>
          <a:endParaRPr lang="en-US"/>
        </a:p>
      </dgm:t>
    </dgm:pt>
    <dgm:pt modelId="{F2B4086E-E3CF-4788-8480-CFF766D1CFFE}">
      <dgm:prSet/>
      <dgm:spPr>
        <a:solidFill>
          <a:schemeClr val="tx2"/>
        </a:solidFill>
      </dgm:spPr>
      <dgm:t>
        <a:bodyPr/>
        <a:lstStyle/>
        <a:p>
          <a:r>
            <a:rPr lang="en-US" baseline="0"/>
            <a:t>Use the Comments section as much as possible detailing step by step and/or source of information.</a:t>
          </a:r>
          <a:endParaRPr lang="en-US"/>
        </a:p>
      </dgm:t>
    </dgm:pt>
    <dgm:pt modelId="{09E61BEC-E7E4-44D3-910F-77FA2413BC72}" type="parTrans" cxnId="{200D51B4-D13B-4966-8ED0-3A5567D80AE3}">
      <dgm:prSet/>
      <dgm:spPr/>
      <dgm:t>
        <a:bodyPr/>
        <a:lstStyle/>
        <a:p>
          <a:endParaRPr lang="en-US"/>
        </a:p>
      </dgm:t>
    </dgm:pt>
    <dgm:pt modelId="{1395648D-203F-4AE5-B35E-4DBA83125F99}" type="sibTrans" cxnId="{200D51B4-D13B-4966-8ED0-3A5567D80AE3}">
      <dgm:prSet/>
      <dgm:spPr/>
      <dgm:t>
        <a:bodyPr/>
        <a:lstStyle/>
        <a:p>
          <a:endParaRPr lang="en-US"/>
        </a:p>
      </dgm:t>
    </dgm:pt>
    <dgm:pt modelId="{0C040CBC-D466-4EA2-AA93-C7016B433D76}">
      <dgm:prSet/>
      <dgm:spPr>
        <a:solidFill>
          <a:schemeClr val="tx2"/>
        </a:solidFill>
      </dgm:spPr>
      <dgm:t>
        <a:bodyPr/>
        <a:lstStyle/>
        <a:p>
          <a:r>
            <a:rPr lang="en-US" baseline="0"/>
            <a:t>Re-evaluate “headache” balance sheet accounts each year and add/remove items from checklist.</a:t>
          </a:r>
          <a:endParaRPr lang="en-US"/>
        </a:p>
      </dgm:t>
    </dgm:pt>
    <dgm:pt modelId="{0511F336-2987-42F7-9B4A-72DA7A9F685D}" type="parTrans" cxnId="{6A9BCBA9-F715-4A18-9BE9-2CA220F46E3C}">
      <dgm:prSet/>
      <dgm:spPr/>
      <dgm:t>
        <a:bodyPr/>
        <a:lstStyle/>
        <a:p>
          <a:endParaRPr lang="en-US"/>
        </a:p>
      </dgm:t>
    </dgm:pt>
    <dgm:pt modelId="{01B1C4FE-276B-4183-A1BE-33FA2406D9A8}" type="sibTrans" cxnId="{6A9BCBA9-F715-4A18-9BE9-2CA220F46E3C}">
      <dgm:prSet/>
      <dgm:spPr/>
      <dgm:t>
        <a:bodyPr/>
        <a:lstStyle/>
        <a:p>
          <a:endParaRPr lang="en-US"/>
        </a:p>
      </dgm:t>
    </dgm:pt>
    <dgm:pt modelId="{E8725EA5-8694-4517-AF4B-AED163BB46F1}" type="pres">
      <dgm:prSet presAssocID="{30AC356B-99AC-4E28-B082-7A1C9500CD64}" presName="linear" presStyleCnt="0">
        <dgm:presLayoutVars>
          <dgm:animLvl val="lvl"/>
          <dgm:resizeHandles val="exact"/>
        </dgm:presLayoutVars>
      </dgm:prSet>
      <dgm:spPr/>
    </dgm:pt>
    <dgm:pt modelId="{5F8D70BE-D778-456E-AD1B-26B39AB7E14A}" type="pres">
      <dgm:prSet presAssocID="{8C791677-B714-4CF2-AD59-46A19E77A1F1}" presName="parentText" presStyleLbl="node1" presStyleIdx="0" presStyleCnt="4">
        <dgm:presLayoutVars>
          <dgm:chMax val="0"/>
          <dgm:bulletEnabled val="1"/>
        </dgm:presLayoutVars>
      </dgm:prSet>
      <dgm:spPr/>
    </dgm:pt>
    <dgm:pt modelId="{CA6CB021-B4DD-40F4-8C18-D1697BA4F639}" type="pres">
      <dgm:prSet presAssocID="{EC32846E-378F-404A-A93B-8A8E0E5E8A5E}" presName="spacer" presStyleCnt="0"/>
      <dgm:spPr/>
    </dgm:pt>
    <dgm:pt modelId="{217043BF-33B8-42F9-BF7D-25F30C244571}" type="pres">
      <dgm:prSet presAssocID="{919A6573-4178-456E-97C6-F60ACC183B21}" presName="parentText" presStyleLbl="node1" presStyleIdx="1" presStyleCnt="4">
        <dgm:presLayoutVars>
          <dgm:chMax val="0"/>
          <dgm:bulletEnabled val="1"/>
        </dgm:presLayoutVars>
      </dgm:prSet>
      <dgm:spPr/>
    </dgm:pt>
    <dgm:pt modelId="{12F675C7-9A9C-4036-A5CB-23D855EEFB00}" type="pres">
      <dgm:prSet presAssocID="{FFC6B250-8A84-4145-8488-BA08B996DA58}" presName="spacer" presStyleCnt="0"/>
      <dgm:spPr/>
    </dgm:pt>
    <dgm:pt modelId="{AFA82AF8-4A9E-4288-98B5-D1FE0E648417}" type="pres">
      <dgm:prSet presAssocID="{F2B4086E-E3CF-4788-8480-CFF766D1CFFE}" presName="parentText" presStyleLbl="node1" presStyleIdx="2" presStyleCnt="4">
        <dgm:presLayoutVars>
          <dgm:chMax val="0"/>
          <dgm:bulletEnabled val="1"/>
        </dgm:presLayoutVars>
      </dgm:prSet>
      <dgm:spPr/>
    </dgm:pt>
    <dgm:pt modelId="{D09AF199-B17C-466F-BCF1-2AE1D90462F1}" type="pres">
      <dgm:prSet presAssocID="{1395648D-203F-4AE5-B35E-4DBA83125F99}" presName="spacer" presStyleCnt="0"/>
      <dgm:spPr/>
    </dgm:pt>
    <dgm:pt modelId="{E33DE1B2-6058-4C5E-A610-B219AF05BC10}" type="pres">
      <dgm:prSet presAssocID="{0C040CBC-D466-4EA2-AA93-C7016B433D76}" presName="parentText" presStyleLbl="node1" presStyleIdx="3" presStyleCnt="4">
        <dgm:presLayoutVars>
          <dgm:chMax val="0"/>
          <dgm:bulletEnabled val="1"/>
        </dgm:presLayoutVars>
      </dgm:prSet>
      <dgm:spPr/>
    </dgm:pt>
  </dgm:ptLst>
  <dgm:cxnLst>
    <dgm:cxn modelId="{D4DF883A-55EB-44D3-B1F2-C46F070D4193}" type="presOf" srcId="{F2B4086E-E3CF-4788-8480-CFF766D1CFFE}" destId="{AFA82AF8-4A9E-4288-98B5-D1FE0E648417}" srcOrd="0" destOrd="0" presId="urn:microsoft.com/office/officeart/2005/8/layout/vList2"/>
    <dgm:cxn modelId="{68DA653D-2580-4B84-B2FB-C800749E4C11}" srcId="{30AC356B-99AC-4E28-B082-7A1C9500CD64}" destId="{8C791677-B714-4CF2-AD59-46A19E77A1F1}" srcOrd="0" destOrd="0" parTransId="{46BC3C6C-13A5-4FC4-8F46-53A604D05BC4}" sibTransId="{EC32846E-378F-404A-A93B-8A8E0E5E8A5E}"/>
    <dgm:cxn modelId="{80BFDD8D-D32F-4E2C-85DF-11BBD3007B8A}" type="presOf" srcId="{0C040CBC-D466-4EA2-AA93-C7016B433D76}" destId="{E33DE1B2-6058-4C5E-A610-B219AF05BC10}" srcOrd="0" destOrd="0" presId="urn:microsoft.com/office/officeart/2005/8/layout/vList2"/>
    <dgm:cxn modelId="{6A9BCBA9-F715-4A18-9BE9-2CA220F46E3C}" srcId="{30AC356B-99AC-4E28-B082-7A1C9500CD64}" destId="{0C040CBC-D466-4EA2-AA93-C7016B433D76}" srcOrd="3" destOrd="0" parTransId="{0511F336-2987-42F7-9B4A-72DA7A9F685D}" sibTransId="{01B1C4FE-276B-4183-A1BE-33FA2406D9A8}"/>
    <dgm:cxn modelId="{200D51B4-D13B-4966-8ED0-3A5567D80AE3}" srcId="{30AC356B-99AC-4E28-B082-7A1C9500CD64}" destId="{F2B4086E-E3CF-4788-8480-CFF766D1CFFE}" srcOrd="2" destOrd="0" parTransId="{09E61BEC-E7E4-44D3-910F-77FA2413BC72}" sibTransId="{1395648D-203F-4AE5-B35E-4DBA83125F99}"/>
    <dgm:cxn modelId="{0843F8B7-F8E8-4F31-9CA6-10254580449E}" type="presOf" srcId="{919A6573-4178-456E-97C6-F60ACC183B21}" destId="{217043BF-33B8-42F9-BF7D-25F30C244571}" srcOrd="0" destOrd="0" presId="urn:microsoft.com/office/officeart/2005/8/layout/vList2"/>
    <dgm:cxn modelId="{61623FE3-6CE3-48A1-8EE5-3A1E4778B2B7}" type="presOf" srcId="{30AC356B-99AC-4E28-B082-7A1C9500CD64}" destId="{E8725EA5-8694-4517-AF4B-AED163BB46F1}" srcOrd="0" destOrd="0" presId="urn:microsoft.com/office/officeart/2005/8/layout/vList2"/>
    <dgm:cxn modelId="{7EFAE3F1-C4F7-44FC-A5E8-3E942F6ECE59}" type="presOf" srcId="{8C791677-B714-4CF2-AD59-46A19E77A1F1}" destId="{5F8D70BE-D778-456E-AD1B-26B39AB7E14A}" srcOrd="0" destOrd="0" presId="urn:microsoft.com/office/officeart/2005/8/layout/vList2"/>
    <dgm:cxn modelId="{723FBBF5-9A71-44A8-85C8-2B15FEA863C3}" srcId="{30AC356B-99AC-4E28-B082-7A1C9500CD64}" destId="{919A6573-4178-456E-97C6-F60ACC183B21}" srcOrd="1" destOrd="0" parTransId="{8E78EE45-8873-4EDF-B14D-E9C692364AB5}" sibTransId="{FFC6B250-8A84-4145-8488-BA08B996DA58}"/>
    <dgm:cxn modelId="{CB8F3136-951E-401B-83E1-64660BA3F07A}" type="presParOf" srcId="{E8725EA5-8694-4517-AF4B-AED163BB46F1}" destId="{5F8D70BE-D778-456E-AD1B-26B39AB7E14A}" srcOrd="0" destOrd="0" presId="urn:microsoft.com/office/officeart/2005/8/layout/vList2"/>
    <dgm:cxn modelId="{C712E1B2-C2BA-44E6-803D-5AC406510A77}" type="presParOf" srcId="{E8725EA5-8694-4517-AF4B-AED163BB46F1}" destId="{CA6CB021-B4DD-40F4-8C18-D1697BA4F639}" srcOrd="1" destOrd="0" presId="urn:microsoft.com/office/officeart/2005/8/layout/vList2"/>
    <dgm:cxn modelId="{B9074755-AA1C-4767-9D43-321DC2015565}" type="presParOf" srcId="{E8725EA5-8694-4517-AF4B-AED163BB46F1}" destId="{217043BF-33B8-42F9-BF7D-25F30C244571}" srcOrd="2" destOrd="0" presId="urn:microsoft.com/office/officeart/2005/8/layout/vList2"/>
    <dgm:cxn modelId="{F4552353-125F-4BCE-9C48-5DC49388BB48}" type="presParOf" srcId="{E8725EA5-8694-4517-AF4B-AED163BB46F1}" destId="{12F675C7-9A9C-4036-A5CB-23D855EEFB00}" srcOrd="3" destOrd="0" presId="urn:microsoft.com/office/officeart/2005/8/layout/vList2"/>
    <dgm:cxn modelId="{B9EAE40E-6F6F-4A28-8481-9D904974F18E}" type="presParOf" srcId="{E8725EA5-8694-4517-AF4B-AED163BB46F1}" destId="{AFA82AF8-4A9E-4288-98B5-D1FE0E648417}" srcOrd="4" destOrd="0" presId="urn:microsoft.com/office/officeart/2005/8/layout/vList2"/>
    <dgm:cxn modelId="{1AD261D5-246C-4A51-8E3C-81DFA20677CE}" type="presParOf" srcId="{E8725EA5-8694-4517-AF4B-AED163BB46F1}" destId="{D09AF199-B17C-466F-BCF1-2AE1D90462F1}" srcOrd="5" destOrd="0" presId="urn:microsoft.com/office/officeart/2005/8/layout/vList2"/>
    <dgm:cxn modelId="{C6E20CDF-840A-4586-9240-C2BCE89AAE00}" type="presParOf" srcId="{E8725EA5-8694-4517-AF4B-AED163BB46F1}" destId="{E33DE1B2-6058-4C5E-A610-B219AF05BC1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E819132-1BB4-4EC9-890C-6315D646C5D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9DCA70B-A5A0-49F9-95E0-B28329494529}">
      <dgm:prSet/>
      <dgm:spPr>
        <a:solidFill>
          <a:schemeClr val="tx2"/>
        </a:solidFill>
      </dgm:spPr>
      <dgm:t>
        <a:bodyPr/>
        <a:lstStyle/>
        <a:p>
          <a:r>
            <a:rPr lang="en-US" baseline="0"/>
            <a:t>Key Benefits of Timely Reconciliations</a:t>
          </a:r>
          <a:endParaRPr lang="en-US"/>
        </a:p>
      </dgm:t>
    </dgm:pt>
    <dgm:pt modelId="{5C944896-61F4-4932-9F7E-2A2E4EB46881}" type="parTrans" cxnId="{13DE8811-D211-4865-BFE3-33707F4CF967}">
      <dgm:prSet/>
      <dgm:spPr/>
      <dgm:t>
        <a:bodyPr/>
        <a:lstStyle/>
        <a:p>
          <a:endParaRPr lang="en-US"/>
        </a:p>
      </dgm:t>
    </dgm:pt>
    <dgm:pt modelId="{B8945431-E75D-4695-9F52-B867097791A3}" type="sibTrans" cxnId="{13DE8811-D211-4865-BFE3-33707F4CF967}">
      <dgm:prSet/>
      <dgm:spPr/>
      <dgm:t>
        <a:bodyPr/>
        <a:lstStyle/>
        <a:p>
          <a:endParaRPr lang="en-US"/>
        </a:p>
      </dgm:t>
    </dgm:pt>
    <dgm:pt modelId="{2B2C3EA4-46AA-4F0F-B9F6-0FCC7B516D07}">
      <dgm:prSet custT="1"/>
      <dgm:spPr>
        <a:solidFill>
          <a:schemeClr val="accent4">
            <a:lumMod val="20000"/>
            <a:lumOff val="80000"/>
            <a:alpha val="90000"/>
          </a:schemeClr>
        </a:solidFill>
        <a:ln w="28575">
          <a:solidFill>
            <a:schemeClr val="tx2">
              <a:alpha val="90000"/>
            </a:schemeClr>
          </a:solidFill>
        </a:ln>
      </dgm:spPr>
      <dgm:t>
        <a:bodyPr/>
        <a:lstStyle/>
        <a:p>
          <a:pPr>
            <a:lnSpc>
              <a:spcPct val="100000"/>
            </a:lnSpc>
            <a:spcAft>
              <a:spcPts val="1200"/>
            </a:spcAft>
            <a:buFont typeface="Arial" panose="020B0604020202020204" pitchFamily="34" charset="0"/>
            <a:buChar char="•"/>
          </a:pPr>
          <a:r>
            <a:rPr lang="en-US" sz="3600" baseline="0" dirty="0">
              <a:solidFill>
                <a:schemeClr val="tx2"/>
              </a:solidFill>
            </a:rPr>
            <a:t>Detecting errors and fraud early.</a:t>
          </a:r>
          <a:endParaRPr lang="en-US" sz="3600" dirty="0">
            <a:solidFill>
              <a:schemeClr val="tx2"/>
            </a:solidFill>
          </a:endParaRPr>
        </a:p>
      </dgm:t>
    </dgm:pt>
    <dgm:pt modelId="{B723E3F2-3FFF-4659-BE89-017EF47BE304}" type="parTrans" cxnId="{AF2BF6C4-690C-47C5-B446-B659F0C0E3C7}">
      <dgm:prSet/>
      <dgm:spPr/>
      <dgm:t>
        <a:bodyPr/>
        <a:lstStyle/>
        <a:p>
          <a:endParaRPr lang="en-US"/>
        </a:p>
      </dgm:t>
    </dgm:pt>
    <dgm:pt modelId="{B5D819DF-5C4F-42E6-A588-CBCFEF60BBD6}" type="sibTrans" cxnId="{AF2BF6C4-690C-47C5-B446-B659F0C0E3C7}">
      <dgm:prSet/>
      <dgm:spPr/>
      <dgm:t>
        <a:bodyPr/>
        <a:lstStyle/>
        <a:p>
          <a:endParaRPr lang="en-US"/>
        </a:p>
      </dgm:t>
    </dgm:pt>
    <dgm:pt modelId="{E539C491-8442-4FB5-9192-A837290D1F5E}">
      <dgm:prSet custT="1"/>
      <dgm:spPr>
        <a:solidFill>
          <a:schemeClr val="accent4">
            <a:lumMod val="20000"/>
            <a:lumOff val="80000"/>
            <a:alpha val="90000"/>
          </a:schemeClr>
        </a:solidFill>
        <a:ln w="28575">
          <a:solidFill>
            <a:schemeClr val="tx2">
              <a:alpha val="90000"/>
            </a:schemeClr>
          </a:solidFill>
        </a:ln>
      </dgm:spPr>
      <dgm:t>
        <a:bodyPr/>
        <a:lstStyle/>
        <a:p>
          <a:pPr>
            <a:lnSpc>
              <a:spcPct val="100000"/>
            </a:lnSpc>
            <a:spcAft>
              <a:spcPts val="1200"/>
            </a:spcAft>
            <a:buFont typeface="Arial" panose="020B0604020202020204" pitchFamily="34" charset="0"/>
            <a:buChar char="•"/>
          </a:pPr>
          <a:r>
            <a:rPr lang="en-US" sz="3600" baseline="0" dirty="0">
              <a:solidFill>
                <a:schemeClr val="tx2"/>
              </a:solidFill>
            </a:rPr>
            <a:t>Improving cash flow management.</a:t>
          </a:r>
          <a:endParaRPr lang="en-US" sz="3600" dirty="0">
            <a:solidFill>
              <a:schemeClr val="tx2"/>
            </a:solidFill>
          </a:endParaRPr>
        </a:p>
      </dgm:t>
    </dgm:pt>
    <dgm:pt modelId="{D8BED564-BD1F-44E6-8D21-6720AC38B6C9}" type="parTrans" cxnId="{C049777F-7DD6-4F52-8451-724270D13A73}">
      <dgm:prSet/>
      <dgm:spPr/>
      <dgm:t>
        <a:bodyPr/>
        <a:lstStyle/>
        <a:p>
          <a:endParaRPr lang="en-US"/>
        </a:p>
      </dgm:t>
    </dgm:pt>
    <dgm:pt modelId="{52A21993-79B4-4312-AB8A-243D2D5ED6BB}" type="sibTrans" cxnId="{C049777F-7DD6-4F52-8451-724270D13A73}">
      <dgm:prSet/>
      <dgm:spPr/>
      <dgm:t>
        <a:bodyPr/>
        <a:lstStyle/>
        <a:p>
          <a:endParaRPr lang="en-US"/>
        </a:p>
      </dgm:t>
    </dgm:pt>
    <dgm:pt modelId="{87CB5E8B-44B2-42E5-A086-87A09805E3A3}">
      <dgm:prSet custT="1"/>
      <dgm:spPr>
        <a:solidFill>
          <a:schemeClr val="accent4">
            <a:lumMod val="20000"/>
            <a:lumOff val="80000"/>
            <a:alpha val="90000"/>
          </a:schemeClr>
        </a:solidFill>
        <a:ln w="28575">
          <a:solidFill>
            <a:schemeClr val="tx2">
              <a:alpha val="90000"/>
            </a:schemeClr>
          </a:solidFill>
        </a:ln>
      </dgm:spPr>
      <dgm:t>
        <a:bodyPr/>
        <a:lstStyle/>
        <a:p>
          <a:pPr>
            <a:lnSpc>
              <a:spcPct val="100000"/>
            </a:lnSpc>
            <a:spcAft>
              <a:spcPts val="1200"/>
            </a:spcAft>
            <a:buFont typeface="Arial" panose="020B0604020202020204" pitchFamily="34" charset="0"/>
            <a:buChar char="•"/>
          </a:pPr>
          <a:r>
            <a:rPr lang="en-US" sz="3600" baseline="0" dirty="0">
              <a:solidFill>
                <a:schemeClr val="tx2"/>
              </a:solidFill>
            </a:rPr>
            <a:t>Enhancing audit readiness.</a:t>
          </a:r>
          <a:endParaRPr lang="en-US" sz="3600" dirty="0">
            <a:solidFill>
              <a:schemeClr val="tx2"/>
            </a:solidFill>
          </a:endParaRPr>
        </a:p>
      </dgm:t>
    </dgm:pt>
    <dgm:pt modelId="{8C2434D3-10E0-4B90-8F9F-5EE904F87FD7}" type="parTrans" cxnId="{329260BD-E4D5-4AA9-B1C6-D29491BCB513}">
      <dgm:prSet/>
      <dgm:spPr/>
      <dgm:t>
        <a:bodyPr/>
        <a:lstStyle/>
        <a:p>
          <a:endParaRPr lang="en-US"/>
        </a:p>
      </dgm:t>
    </dgm:pt>
    <dgm:pt modelId="{54F20D7C-C6C1-46BC-A16F-E65808680433}" type="sibTrans" cxnId="{329260BD-E4D5-4AA9-B1C6-D29491BCB513}">
      <dgm:prSet/>
      <dgm:spPr/>
      <dgm:t>
        <a:bodyPr/>
        <a:lstStyle/>
        <a:p>
          <a:endParaRPr lang="en-US"/>
        </a:p>
      </dgm:t>
    </dgm:pt>
    <dgm:pt modelId="{29A9E762-3269-4C3D-BD01-4FC8F3D7211F}">
      <dgm:prSet custT="1"/>
      <dgm:spPr>
        <a:solidFill>
          <a:schemeClr val="accent4">
            <a:lumMod val="20000"/>
            <a:lumOff val="80000"/>
            <a:alpha val="90000"/>
          </a:schemeClr>
        </a:solidFill>
        <a:ln w="28575">
          <a:solidFill>
            <a:schemeClr val="tx2">
              <a:alpha val="90000"/>
            </a:schemeClr>
          </a:solidFill>
        </a:ln>
      </dgm:spPr>
      <dgm:t>
        <a:bodyPr/>
        <a:lstStyle/>
        <a:p>
          <a:pPr>
            <a:lnSpc>
              <a:spcPct val="100000"/>
            </a:lnSpc>
            <a:spcAft>
              <a:spcPts val="1200"/>
            </a:spcAft>
            <a:buFont typeface="Arial" panose="020B0604020202020204" pitchFamily="34" charset="0"/>
            <a:buChar char="•"/>
          </a:pPr>
          <a:r>
            <a:rPr lang="en-US" sz="3600" baseline="0" dirty="0">
              <a:solidFill>
                <a:schemeClr val="tx2"/>
              </a:solidFill>
            </a:rPr>
            <a:t>Ensuring accurate financial reporting.</a:t>
          </a:r>
          <a:endParaRPr lang="en-US" sz="3600" dirty="0">
            <a:solidFill>
              <a:schemeClr val="tx2"/>
            </a:solidFill>
          </a:endParaRPr>
        </a:p>
      </dgm:t>
    </dgm:pt>
    <dgm:pt modelId="{20D71C9C-D248-4EC5-AD38-5A0B2F819378}" type="parTrans" cxnId="{974333C2-AAB0-4E19-81DB-3F506F8C1465}">
      <dgm:prSet/>
      <dgm:spPr/>
      <dgm:t>
        <a:bodyPr/>
        <a:lstStyle/>
        <a:p>
          <a:endParaRPr lang="en-US"/>
        </a:p>
      </dgm:t>
    </dgm:pt>
    <dgm:pt modelId="{45E7ECF6-7E97-4696-B191-52D11796E799}" type="sibTrans" cxnId="{974333C2-AAB0-4E19-81DB-3F506F8C1465}">
      <dgm:prSet/>
      <dgm:spPr/>
      <dgm:t>
        <a:bodyPr/>
        <a:lstStyle/>
        <a:p>
          <a:endParaRPr lang="en-US"/>
        </a:p>
      </dgm:t>
    </dgm:pt>
    <dgm:pt modelId="{65DDB1E5-893A-4B25-BAFD-FF47CCE81BEA}" type="pres">
      <dgm:prSet presAssocID="{DE819132-1BB4-4EC9-890C-6315D646C5D8}" presName="Name0" presStyleCnt="0">
        <dgm:presLayoutVars>
          <dgm:dir/>
          <dgm:animLvl val="lvl"/>
          <dgm:resizeHandles val="exact"/>
        </dgm:presLayoutVars>
      </dgm:prSet>
      <dgm:spPr/>
    </dgm:pt>
    <dgm:pt modelId="{9D0A7414-946E-4CF8-B291-614E75BE1966}" type="pres">
      <dgm:prSet presAssocID="{E9DCA70B-A5A0-49F9-95E0-B28329494529}" presName="linNode" presStyleCnt="0"/>
      <dgm:spPr/>
    </dgm:pt>
    <dgm:pt modelId="{C7B1313F-DAB7-4336-A3CF-EBB0062A9ACA}" type="pres">
      <dgm:prSet presAssocID="{E9DCA70B-A5A0-49F9-95E0-B28329494529}" presName="parentText" presStyleLbl="node1" presStyleIdx="0" presStyleCnt="1">
        <dgm:presLayoutVars>
          <dgm:chMax val="1"/>
          <dgm:bulletEnabled val="1"/>
        </dgm:presLayoutVars>
      </dgm:prSet>
      <dgm:spPr/>
    </dgm:pt>
    <dgm:pt modelId="{CC2F61AC-C0A6-48F0-A37F-A93327F25F56}" type="pres">
      <dgm:prSet presAssocID="{E9DCA70B-A5A0-49F9-95E0-B28329494529}" presName="descendantText" presStyleLbl="alignAccFollowNode1" presStyleIdx="0" presStyleCnt="1">
        <dgm:presLayoutVars>
          <dgm:bulletEnabled val="1"/>
        </dgm:presLayoutVars>
      </dgm:prSet>
      <dgm:spPr/>
    </dgm:pt>
  </dgm:ptLst>
  <dgm:cxnLst>
    <dgm:cxn modelId="{13DE8811-D211-4865-BFE3-33707F4CF967}" srcId="{DE819132-1BB4-4EC9-890C-6315D646C5D8}" destId="{E9DCA70B-A5A0-49F9-95E0-B28329494529}" srcOrd="0" destOrd="0" parTransId="{5C944896-61F4-4932-9F7E-2A2E4EB46881}" sibTransId="{B8945431-E75D-4695-9F52-B867097791A3}"/>
    <dgm:cxn modelId="{F6600612-0BFA-48C1-9D7D-2B8D14704F29}" type="presOf" srcId="{2B2C3EA4-46AA-4F0F-B9F6-0FCC7B516D07}" destId="{CC2F61AC-C0A6-48F0-A37F-A93327F25F56}" srcOrd="0" destOrd="0" presId="urn:microsoft.com/office/officeart/2005/8/layout/vList5"/>
    <dgm:cxn modelId="{0DBF3332-8480-4419-9CF7-A5D828978613}" type="presOf" srcId="{E9DCA70B-A5A0-49F9-95E0-B28329494529}" destId="{C7B1313F-DAB7-4336-A3CF-EBB0062A9ACA}" srcOrd="0" destOrd="0" presId="urn:microsoft.com/office/officeart/2005/8/layout/vList5"/>
    <dgm:cxn modelId="{4BCEC134-99D6-439D-A8B6-E4F629459E7E}" type="presOf" srcId="{E539C491-8442-4FB5-9192-A837290D1F5E}" destId="{CC2F61AC-C0A6-48F0-A37F-A93327F25F56}" srcOrd="0" destOrd="1" presId="urn:microsoft.com/office/officeart/2005/8/layout/vList5"/>
    <dgm:cxn modelId="{B798887B-312A-469B-99A5-080CC78C1562}" type="presOf" srcId="{87CB5E8B-44B2-42E5-A086-87A09805E3A3}" destId="{CC2F61AC-C0A6-48F0-A37F-A93327F25F56}" srcOrd="0" destOrd="2" presId="urn:microsoft.com/office/officeart/2005/8/layout/vList5"/>
    <dgm:cxn modelId="{C049777F-7DD6-4F52-8451-724270D13A73}" srcId="{E9DCA70B-A5A0-49F9-95E0-B28329494529}" destId="{E539C491-8442-4FB5-9192-A837290D1F5E}" srcOrd="1" destOrd="0" parTransId="{D8BED564-BD1F-44E6-8D21-6720AC38B6C9}" sibTransId="{52A21993-79B4-4312-AB8A-243D2D5ED6BB}"/>
    <dgm:cxn modelId="{D7FC3FA3-1C15-4E48-B7FB-3B503F106FF1}" type="presOf" srcId="{DE819132-1BB4-4EC9-890C-6315D646C5D8}" destId="{65DDB1E5-893A-4B25-BAFD-FF47CCE81BEA}" srcOrd="0" destOrd="0" presId="urn:microsoft.com/office/officeart/2005/8/layout/vList5"/>
    <dgm:cxn modelId="{329260BD-E4D5-4AA9-B1C6-D29491BCB513}" srcId="{E9DCA70B-A5A0-49F9-95E0-B28329494529}" destId="{87CB5E8B-44B2-42E5-A086-87A09805E3A3}" srcOrd="2" destOrd="0" parTransId="{8C2434D3-10E0-4B90-8F9F-5EE904F87FD7}" sibTransId="{54F20D7C-C6C1-46BC-A16F-E65808680433}"/>
    <dgm:cxn modelId="{05BCE9C0-BA92-44E7-A9B0-4EEEEB570C51}" type="presOf" srcId="{29A9E762-3269-4C3D-BD01-4FC8F3D7211F}" destId="{CC2F61AC-C0A6-48F0-A37F-A93327F25F56}" srcOrd="0" destOrd="3" presId="urn:microsoft.com/office/officeart/2005/8/layout/vList5"/>
    <dgm:cxn modelId="{974333C2-AAB0-4E19-81DB-3F506F8C1465}" srcId="{E9DCA70B-A5A0-49F9-95E0-B28329494529}" destId="{29A9E762-3269-4C3D-BD01-4FC8F3D7211F}" srcOrd="3" destOrd="0" parTransId="{20D71C9C-D248-4EC5-AD38-5A0B2F819378}" sibTransId="{45E7ECF6-7E97-4696-B191-52D11796E799}"/>
    <dgm:cxn modelId="{AF2BF6C4-690C-47C5-B446-B659F0C0E3C7}" srcId="{E9DCA70B-A5A0-49F9-95E0-B28329494529}" destId="{2B2C3EA4-46AA-4F0F-B9F6-0FCC7B516D07}" srcOrd="0" destOrd="0" parTransId="{B723E3F2-3FFF-4659-BE89-017EF47BE304}" sibTransId="{B5D819DF-5C4F-42E6-A588-CBCFEF60BBD6}"/>
    <dgm:cxn modelId="{74C72B2E-1BFC-4114-8D84-1A68EAC2655E}" type="presParOf" srcId="{65DDB1E5-893A-4B25-BAFD-FF47CCE81BEA}" destId="{9D0A7414-946E-4CF8-B291-614E75BE1966}" srcOrd="0" destOrd="0" presId="urn:microsoft.com/office/officeart/2005/8/layout/vList5"/>
    <dgm:cxn modelId="{2A8B4E1D-8FB7-4766-9976-885762880F71}" type="presParOf" srcId="{9D0A7414-946E-4CF8-B291-614E75BE1966}" destId="{C7B1313F-DAB7-4336-A3CF-EBB0062A9ACA}" srcOrd="0" destOrd="0" presId="urn:microsoft.com/office/officeart/2005/8/layout/vList5"/>
    <dgm:cxn modelId="{85CA1791-4988-4D8A-B112-9CB5C23EC7EC}" type="presParOf" srcId="{9D0A7414-946E-4CF8-B291-614E75BE1966}" destId="{CC2F61AC-C0A6-48F0-A37F-A93327F25F5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0C9E753-7B2E-4D4A-9E53-047B798D0BA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FA7095C-944D-470A-A742-FDAEC9627E9D}">
      <dgm:prSet custT="1"/>
      <dgm:spPr>
        <a:solidFill>
          <a:schemeClr val="tx2"/>
        </a:solidFill>
      </dgm:spPr>
      <dgm:t>
        <a:bodyPr/>
        <a:lstStyle/>
        <a:p>
          <a:r>
            <a:rPr lang="en-US" sz="6000" baseline="0"/>
            <a:t>Common Pitfalls to Avoid</a:t>
          </a:r>
          <a:endParaRPr lang="en-US" sz="6000"/>
        </a:p>
      </dgm:t>
    </dgm:pt>
    <dgm:pt modelId="{E11F1A82-F751-4041-ABCD-9AC7DC50AB28}" type="parTrans" cxnId="{4929C65E-505F-4D0C-B9F7-470D251F3DDD}">
      <dgm:prSet/>
      <dgm:spPr/>
      <dgm:t>
        <a:bodyPr/>
        <a:lstStyle/>
        <a:p>
          <a:endParaRPr lang="en-US"/>
        </a:p>
      </dgm:t>
    </dgm:pt>
    <dgm:pt modelId="{F26A6914-D753-4A60-B4BA-6D193BCEAA1A}" type="sibTrans" cxnId="{4929C65E-505F-4D0C-B9F7-470D251F3DDD}">
      <dgm:prSet/>
      <dgm:spPr/>
      <dgm:t>
        <a:bodyPr/>
        <a:lstStyle/>
        <a:p>
          <a:endParaRPr lang="en-US"/>
        </a:p>
      </dgm:t>
    </dgm:pt>
    <dgm:pt modelId="{E05A3C04-54BF-4985-902C-C2A84AFF15F3}">
      <dgm:prSet custT="1"/>
      <dgm:spPr>
        <a:solidFill>
          <a:schemeClr val="accent4">
            <a:lumMod val="20000"/>
            <a:lumOff val="80000"/>
            <a:alpha val="90000"/>
          </a:schemeClr>
        </a:solidFill>
        <a:ln w="28575">
          <a:solidFill>
            <a:schemeClr val="tx2">
              <a:alpha val="90000"/>
            </a:schemeClr>
          </a:solidFill>
        </a:ln>
      </dgm:spPr>
      <dgm:t>
        <a:bodyPr/>
        <a:lstStyle/>
        <a:p>
          <a:pPr>
            <a:lnSpc>
              <a:spcPct val="100000"/>
            </a:lnSpc>
            <a:spcAft>
              <a:spcPts val="1200"/>
            </a:spcAft>
          </a:pPr>
          <a:r>
            <a:rPr lang="en-US" sz="3600" baseline="0" dirty="0">
              <a:solidFill>
                <a:schemeClr val="tx2"/>
              </a:solidFill>
            </a:rPr>
            <a:t>Relying on daily cash spreadsheet.</a:t>
          </a:r>
          <a:endParaRPr lang="en-US" sz="3600" dirty="0">
            <a:solidFill>
              <a:schemeClr val="tx2"/>
            </a:solidFill>
          </a:endParaRPr>
        </a:p>
      </dgm:t>
    </dgm:pt>
    <dgm:pt modelId="{705669C1-E1EF-4536-8128-1E4C1547F113}" type="parTrans" cxnId="{5469DDE2-BEE6-4D60-AAC4-8FE37D3E9693}">
      <dgm:prSet/>
      <dgm:spPr/>
      <dgm:t>
        <a:bodyPr/>
        <a:lstStyle/>
        <a:p>
          <a:endParaRPr lang="en-US"/>
        </a:p>
      </dgm:t>
    </dgm:pt>
    <dgm:pt modelId="{75EC32A4-9DD3-435D-982C-22C2452899C7}" type="sibTrans" cxnId="{5469DDE2-BEE6-4D60-AAC4-8FE37D3E9693}">
      <dgm:prSet/>
      <dgm:spPr/>
      <dgm:t>
        <a:bodyPr/>
        <a:lstStyle/>
        <a:p>
          <a:endParaRPr lang="en-US"/>
        </a:p>
      </dgm:t>
    </dgm:pt>
    <dgm:pt modelId="{52AD162D-18C8-4861-8480-364109DEC086}">
      <dgm:prSet custT="1"/>
      <dgm:spPr>
        <a:solidFill>
          <a:schemeClr val="accent4">
            <a:lumMod val="20000"/>
            <a:lumOff val="80000"/>
            <a:alpha val="90000"/>
          </a:schemeClr>
        </a:solidFill>
        <a:ln w="28575">
          <a:solidFill>
            <a:schemeClr val="tx2">
              <a:alpha val="90000"/>
            </a:schemeClr>
          </a:solidFill>
        </a:ln>
      </dgm:spPr>
      <dgm:t>
        <a:bodyPr/>
        <a:lstStyle/>
        <a:p>
          <a:pPr>
            <a:lnSpc>
              <a:spcPct val="100000"/>
            </a:lnSpc>
            <a:spcAft>
              <a:spcPts val="1200"/>
            </a:spcAft>
          </a:pPr>
          <a:r>
            <a:rPr lang="en-US" sz="3600" baseline="0" dirty="0">
              <a:solidFill>
                <a:schemeClr val="tx2"/>
              </a:solidFill>
            </a:rPr>
            <a:t>Ignoring small discrepancies.</a:t>
          </a:r>
          <a:endParaRPr lang="en-US" sz="3600" dirty="0">
            <a:solidFill>
              <a:schemeClr val="tx2"/>
            </a:solidFill>
          </a:endParaRPr>
        </a:p>
      </dgm:t>
    </dgm:pt>
    <dgm:pt modelId="{006AB25C-017D-4024-B249-976A6D750F96}" type="parTrans" cxnId="{55E1BBB5-5232-424C-AB0C-496A5ED55788}">
      <dgm:prSet/>
      <dgm:spPr/>
      <dgm:t>
        <a:bodyPr/>
        <a:lstStyle/>
        <a:p>
          <a:endParaRPr lang="en-US"/>
        </a:p>
      </dgm:t>
    </dgm:pt>
    <dgm:pt modelId="{5BDF1821-6866-4933-98AA-ED39A967B3B2}" type="sibTrans" cxnId="{55E1BBB5-5232-424C-AB0C-496A5ED55788}">
      <dgm:prSet/>
      <dgm:spPr/>
      <dgm:t>
        <a:bodyPr/>
        <a:lstStyle/>
        <a:p>
          <a:endParaRPr lang="en-US"/>
        </a:p>
      </dgm:t>
    </dgm:pt>
    <dgm:pt modelId="{BF0ADAED-7EA7-455A-A8D3-B85EA7D3C713}">
      <dgm:prSet custT="1"/>
      <dgm:spPr>
        <a:solidFill>
          <a:schemeClr val="accent4">
            <a:lumMod val="20000"/>
            <a:lumOff val="80000"/>
            <a:alpha val="90000"/>
          </a:schemeClr>
        </a:solidFill>
        <a:ln w="28575">
          <a:solidFill>
            <a:schemeClr val="tx2">
              <a:alpha val="90000"/>
            </a:schemeClr>
          </a:solidFill>
        </a:ln>
      </dgm:spPr>
      <dgm:t>
        <a:bodyPr/>
        <a:lstStyle/>
        <a:p>
          <a:pPr>
            <a:lnSpc>
              <a:spcPct val="100000"/>
            </a:lnSpc>
            <a:spcAft>
              <a:spcPts val="1200"/>
            </a:spcAft>
          </a:pPr>
          <a:r>
            <a:rPr lang="en-US" sz="3600" baseline="0" dirty="0">
              <a:solidFill>
                <a:schemeClr val="tx2"/>
              </a:solidFill>
            </a:rPr>
            <a:t>Delaying reconciliations.</a:t>
          </a:r>
          <a:endParaRPr lang="en-US" sz="3600" dirty="0">
            <a:solidFill>
              <a:schemeClr val="tx2"/>
            </a:solidFill>
          </a:endParaRPr>
        </a:p>
      </dgm:t>
    </dgm:pt>
    <dgm:pt modelId="{421C5ADD-DABC-46F8-B9CF-3A3170075A24}" type="parTrans" cxnId="{51B006E9-4365-4403-BD34-D3F806D3E12F}">
      <dgm:prSet/>
      <dgm:spPr/>
      <dgm:t>
        <a:bodyPr/>
        <a:lstStyle/>
        <a:p>
          <a:endParaRPr lang="en-US"/>
        </a:p>
      </dgm:t>
    </dgm:pt>
    <dgm:pt modelId="{EAC45FE8-C0BA-432D-BE5F-DE6CFFFFEBA9}" type="sibTrans" cxnId="{51B006E9-4365-4403-BD34-D3F806D3E12F}">
      <dgm:prSet/>
      <dgm:spPr/>
      <dgm:t>
        <a:bodyPr/>
        <a:lstStyle/>
        <a:p>
          <a:endParaRPr lang="en-US"/>
        </a:p>
      </dgm:t>
    </dgm:pt>
    <dgm:pt modelId="{F5FFB0DF-A575-4CF9-9CA1-6A27629FA9CF}">
      <dgm:prSet custT="1"/>
      <dgm:spPr>
        <a:solidFill>
          <a:schemeClr val="accent4">
            <a:lumMod val="20000"/>
            <a:lumOff val="80000"/>
            <a:alpha val="90000"/>
          </a:schemeClr>
        </a:solidFill>
        <a:ln w="28575">
          <a:solidFill>
            <a:schemeClr val="tx2">
              <a:alpha val="90000"/>
            </a:schemeClr>
          </a:solidFill>
        </a:ln>
      </dgm:spPr>
      <dgm:t>
        <a:bodyPr/>
        <a:lstStyle/>
        <a:p>
          <a:pPr>
            <a:lnSpc>
              <a:spcPct val="100000"/>
            </a:lnSpc>
            <a:spcAft>
              <a:spcPts val="1200"/>
            </a:spcAft>
          </a:pPr>
          <a:r>
            <a:rPr lang="en-US" sz="3600" baseline="0" dirty="0">
              <a:solidFill>
                <a:schemeClr val="tx2"/>
              </a:solidFill>
            </a:rPr>
            <a:t>Lack of documentation.</a:t>
          </a:r>
          <a:endParaRPr lang="en-US" sz="3600" dirty="0">
            <a:solidFill>
              <a:schemeClr val="tx2"/>
            </a:solidFill>
          </a:endParaRPr>
        </a:p>
      </dgm:t>
    </dgm:pt>
    <dgm:pt modelId="{A8E7D22A-C5A2-46FD-AC6B-3056504DB7E3}" type="parTrans" cxnId="{AC5340F1-D192-42A5-8024-DC2F6B088602}">
      <dgm:prSet/>
      <dgm:spPr/>
      <dgm:t>
        <a:bodyPr/>
        <a:lstStyle/>
        <a:p>
          <a:endParaRPr lang="en-US"/>
        </a:p>
      </dgm:t>
    </dgm:pt>
    <dgm:pt modelId="{CCFB0D94-504A-4C38-820C-F0029C7581D0}" type="sibTrans" cxnId="{AC5340F1-D192-42A5-8024-DC2F6B088602}">
      <dgm:prSet/>
      <dgm:spPr/>
      <dgm:t>
        <a:bodyPr/>
        <a:lstStyle/>
        <a:p>
          <a:endParaRPr lang="en-US"/>
        </a:p>
      </dgm:t>
    </dgm:pt>
    <dgm:pt modelId="{8C41E937-AD7F-4B8E-B0AD-FCD0A0FC5C81}">
      <dgm:prSet custT="1"/>
      <dgm:spPr>
        <a:solidFill>
          <a:schemeClr val="accent4">
            <a:lumMod val="20000"/>
            <a:lumOff val="80000"/>
            <a:alpha val="90000"/>
          </a:schemeClr>
        </a:solidFill>
        <a:ln w="28575">
          <a:solidFill>
            <a:schemeClr val="tx2">
              <a:alpha val="90000"/>
            </a:schemeClr>
          </a:solidFill>
        </a:ln>
      </dgm:spPr>
      <dgm:t>
        <a:bodyPr/>
        <a:lstStyle/>
        <a:p>
          <a:pPr>
            <a:lnSpc>
              <a:spcPct val="100000"/>
            </a:lnSpc>
            <a:spcAft>
              <a:spcPts val="1200"/>
            </a:spcAft>
          </a:pPr>
          <a:r>
            <a:rPr lang="en-US" sz="3600" baseline="0" dirty="0">
              <a:solidFill>
                <a:schemeClr val="tx2"/>
              </a:solidFill>
            </a:rPr>
            <a:t>Not reviewing automated results.</a:t>
          </a:r>
          <a:endParaRPr lang="en-US" sz="3600" dirty="0">
            <a:solidFill>
              <a:schemeClr val="tx2"/>
            </a:solidFill>
          </a:endParaRPr>
        </a:p>
      </dgm:t>
    </dgm:pt>
    <dgm:pt modelId="{5F16CBD6-1735-46AA-9A7A-9AB1AC3BD3D3}" type="parTrans" cxnId="{2AE81F52-5A23-4E20-9523-9120A382429B}">
      <dgm:prSet/>
      <dgm:spPr/>
      <dgm:t>
        <a:bodyPr/>
        <a:lstStyle/>
        <a:p>
          <a:endParaRPr lang="en-US"/>
        </a:p>
      </dgm:t>
    </dgm:pt>
    <dgm:pt modelId="{DDEA20B7-E773-4C74-A0C5-3BBDD860B362}" type="sibTrans" cxnId="{2AE81F52-5A23-4E20-9523-9120A382429B}">
      <dgm:prSet/>
      <dgm:spPr/>
      <dgm:t>
        <a:bodyPr/>
        <a:lstStyle/>
        <a:p>
          <a:endParaRPr lang="en-US"/>
        </a:p>
      </dgm:t>
    </dgm:pt>
    <dgm:pt modelId="{55DBD9F3-0F2B-45DE-B0FC-619825480389}" type="pres">
      <dgm:prSet presAssocID="{10C9E753-7B2E-4D4A-9E53-047B798D0BAD}" presName="Name0" presStyleCnt="0">
        <dgm:presLayoutVars>
          <dgm:dir/>
          <dgm:animLvl val="lvl"/>
          <dgm:resizeHandles val="exact"/>
        </dgm:presLayoutVars>
      </dgm:prSet>
      <dgm:spPr/>
    </dgm:pt>
    <dgm:pt modelId="{607A8876-236A-4059-BCDC-E39D192B6333}" type="pres">
      <dgm:prSet presAssocID="{BFA7095C-944D-470A-A742-FDAEC9627E9D}" presName="linNode" presStyleCnt="0"/>
      <dgm:spPr/>
    </dgm:pt>
    <dgm:pt modelId="{1684E9B0-2B90-4641-86AC-15851960E25E}" type="pres">
      <dgm:prSet presAssocID="{BFA7095C-944D-470A-A742-FDAEC9627E9D}" presName="parentText" presStyleLbl="node1" presStyleIdx="0" presStyleCnt="1">
        <dgm:presLayoutVars>
          <dgm:chMax val="1"/>
          <dgm:bulletEnabled val="1"/>
        </dgm:presLayoutVars>
      </dgm:prSet>
      <dgm:spPr/>
    </dgm:pt>
    <dgm:pt modelId="{21209A05-6EB2-45FF-A724-4E8BB05B336A}" type="pres">
      <dgm:prSet presAssocID="{BFA7095C-944D-470A-A742-FDAEC9627E9D}" presName="descendantText" presStyleLbl="alignAccFollowNode1" presStyleIdx="0" presStyleCnt="1">
        <dgm:presLayoutVars>
          <dgm:bulletEnabled val="1"/>
        </dgm:presLayoutVars>
      </dgm:prSet>
      <dgm:spPr/>
    </dgm:pt>
  </dgm:ptLst>
  <dgm:cxnLst>
    <dgm:cxn modelId="{70F2F507-F0B8-4713-A70A-60B074696D90}" type="presOf" srcId="{BF0ADAED-7EA7-455A-A8D3-B85EA7D3C713}" destId="{21209A05-6EB2-45FF-A724-4E8BB05B336A}" srcOrd="0" destOrd="2" presId="urn:microsoft.com/office/officeart/2005/8/layout/vList5"/>
    <dgm:cxn modelId="{4929C65E-505F-4D0C-B9F7-470D251F3DDD}" srcId="{10C9E753-7B2E-4D4A-9E53-047B798D0BAD}" destId="{BFA7095C-944D-470A-A742-FDAEC9627E9D}" srcOrd="0" destOrd="0" parTransId="{E11F1A82-F751-4041-ABCD-9AC7DC50AB28}" sibTransId="{F26A6914-D753-4A60-B4BA-6D193BCEAA1A}"/>
    <dgm:cxn modelId="{43F3ED61-A10F-4FB9-ACCF-5206A7FDA5CD}" type="presOf" srcId="{8C41E937-AD7F-4B8E-B0AD-FCD0A0FC5C81}" destId="{21209A05-6EB2-45FF-A724-4E8BB05B336A}" srcOrd="0" destOrd="4" presId="urn:microsoft.com/office/officeart/2005/8/layout/vList5"/>
    <dgm:cxn modelId="{2AE81F52-5A23-4E20-9523-9120A382429B}" srcId="{BFA7095C-944D-470A-A742-FDAEC9627E9D}" destId="{8C41E937-AD7F-4B8E-B0AD-FCD0A0FC5C81}" srcOrd="4" destOrd="0" parTransId="{5F16CBD6-1735-46AA-9A7A-9AB1AC3BD3D3}" sibTransId="{DDEA20B7-E773-4C74-A0C5-3BBDD860B362}"/>
    <dgm:cxn modelId="{5AEC6857-5C72-49BF-9CFB-F15F5CBBCA7A}" type="presOf" srcId="{F5FFB0DF-A575-4CF9-9CA1-6A27629FA9CF}" destId="{21209A05-6EB2-45FF-A724-4E8BB05B336A}" srcOrd="0" destOrd="3" presId="urn:microsoft.com/office/officeart/2005/8/layout/vList5"/>
    <dgm:cxn modelId="{34D5A08B-56C0-497D-8BDE-5FC9AF3D0728}" type="presOf" srcId="{BFA7095C-944D-470A-A742-FDAEC9627E9D}" destId="{1684E9B0-2B90-4641-86AC-15851960E25E}" srcOrd="0" destOrd="0" presId="urn:microsoft.com/office/officeart/2005/8/layout/vList5"/>
    <dgm:cxn modelId="{0C9B2CAA-8EC0-4DE9-8B66-383B2045E885}" type="presOf" srcId="{E05A3C04-54BF-4985-902C-C2A84AFF15F3}" destId="{21209A05-6EB2-45FF-A724-4E8BB05B336A}" srcOrd="0" destOrd="0" presId="urn:microsoft.com/office/officeart/2005/8/layout/vList5"/>
    <dgm:cxn modelId="{55E1BBB5-5232-424C-AB0C-496A5ED55788}" srcId="{BFA7095C-944D-470A-A742-FDAEC9627E9D}" destId="{52AD162D-18C8-4861-8480-364109DEC086}" srcOrd="1" destOrd="0" parTransId="{006AB25C-017D-4024-B249-976A6D750F96}" sibTransId="{5BDF1821-6866-4933-98AA-ED39A967B3B2}"/>
    <dgm:cxn modelId="{03EC38C8-5ABE-4585-9288-B773BF5090AC}" type="presOf" srcId="{52AD162D-18C8-4861-8480-364109DEC086}" destId="{21209A05-6EB2-45FF-A724-4E8BB05B336A}" srcOrd="0" destOrd="1" presId="urn:microsoft.com/office/officeart/2005/8/layout/vList5"/>
    <dgm:cxn modelId="{5469DDE2-BEE6-4D60-AAC4-8FE37D3E9693}" srcId="{BFA7095C-944D-470A-A742-FDAEC9627E9D}" destId="{E05A3C04-54BF-4985-902C-C2A84AFF15F3}" srcOrd="0" destOrd="0" parTransId="{705669C1-E1EF-4536-8128-1E4C1547F113}" sibTransId="{75EC32A4-9DD3-435D-982C-22C2452899C7}"/>
    <dgm:cxn modelId="{BB3E3EE6-1AB7-499A-93E3-23B558C9E2A8}" type="presOf" srcId="{10C9E753-7B2E-4D4A-9E53-047B798D0BAD}" destId="{55DBD9F3-0F2B-45DE-B0FC-619825480389}" srcOrd="0" destOrd="0" presId="urn:microsoft.com/office/officeart/2005/8/layout/vList5"/>
    <dgm:cxn modelId="{51B006E9-4365-4403-BD34-D3F806D3E12F}" srcId="{BFA7095C-944D-470A-A742-FDAEC9627E9D}" destId="{BF0ADAED-7EA7-455A-A8D3-B85EA7D3C713}" srcOrd="2" destOrd="0" parTransId="{421C5ADD-DABC-46F8-B9CF-3A3170075A24}" sibTransId="{EAC45FE8-C0BA-432D-BE5F-DE6CFFFFEBA9}"/>
    <dgm:cxn modelId="{AC5340F1-D192-42A5-8024-DC2F6B088602}" srcId="{BFA7095C-944D-470A-A742-FDAEC9627E9D}" destId="{F5FFB0DF-A575-4CF9-9CA1-6A27629FA9CF}" srcOrd="3" destOrd="0" parTransId="{A8E7D22A-C5A2-46FD-AC6B-3056504DB7E3}" sibTransId="{CCFB0D94-504A-4C38-820C-F0029C7581D0}"/>
    <dgm:cxn modelId="{B1DFF9E5-854C-479C-B332-315FFDEC302F}" type="presParOf" srcId="{55DBD9F3-0F2B-45DE-B0FC-619825480389}" destId="{607A8876-236A-4059-BCDC-E39D192B6333}" srcOrd="0" destOrd="0" presId="urn:microsoft.com/office/officeart/2005/8/layout/vList5"/>
    <dgm:cxn modelId="{0841743F-0046-43C7-B6A0-BB1B799280D1}" type="presParOf" srcId="{607A8876-236A-4059-BCDC-E39D192B6333}" destId="{1684E9B0-2B90-4641-86AC-15851960E25E}" srcOrd="0" destOrd="0" presId="urn:microsoft.com/office/officeart/2005/8/layout/vList5"/>
    <dgm:cxn modelId="{C64DAE62-5EC0-4803-80B0-CC816E00D1FB}" type="presParOf" srcId="{607A8876-236A-4059-BCDC-E39D192B6333}" destId="{21209A05-6EB2-45FF-A724-4E8BB05B336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ED16DCB-BFDC-4E8B-A02A-70C8AB09D21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3712687-2EE6-459B-8473-F7465FEC9B1C}">
      <dgm:prSet/>
      <dgm:spPr>
        <a:solidFill>
          <a:schemeClr val="tx2"/>
        </a:solidFill>
      </dgm:spPr>
      <dgm:t>
        <a:bodyPr/>
        <a:lstStyle/>
        <a:p>
          <a:r>
            <a:rPr lang="en-US" baseline="0" dirty="0"/>
            <a:t>Based on year-end, identify the “headache” balance sheet accounts</a:t>
          </a:r>
          <a:endParaRPr lang="en-US" dirty="0"/>
        </a:p>
      </dgm:t>
    </dgm:pt>
    <dgm:pt modelId="{CE1B049C-2179-467F-8A26-9ACF9EEF5ED2}" type="parTrans" cxnId="{12C22370-823A-4B33-A38F-0650E10C9C74}">
      <dgm:prSet/>
      <dgm:spPr/>
      <dgm:t>
        <a:bodyPr/>
        <a:lstStyle/>
        <a:p>
          <a:endParaRPr lang="en-US"/>
        </a:p>
      </dgm:t>
    </dgm:pt>
    <dgm:pt modelId="{35AFEB6B-7D51-42A1-B48B-12597B09FD50}" type="sibTrans" cxnId="{12C22370-823A-4B33-A38F-0650E10C9C74}">
      <dgm:prSet/>
      <dgm:spPr/>
      <dgm:t>
        <a:bodyPr/>
        <a:lstStyle/>
        <a:p>
          <a:endParaRPr lang="en-US"/>
        </a:p>
      </dgm:t>
    </dgm:pt>
    <dgm:pt modelId="{8E3334D0-8066-4B74-B4D6-30F62DF28478}">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2000" baseline="0" dirty="0">
              <a:solidFill>
                <a:schemeClr val="tx2"/>
              </a:solidFill>
            </a:rPr>
            <a:t>Subsidiary Ledgers for Account Receivable accounts.</a:t>
          </a:r>
          <a:endParaRPr lang="en-US" sz="2000" dirty="0">
            <a:solidFill>
              <a:schemeClr val="tx2"/>
            </a:solidFill>
          </a:endParaRPr>
        </a:p>
      </dgm:t>
    </dgm:pt>
    <dgm:pt modelId="{0EBA2912-6D0A-4E6B-9C2E-3BC6817972DB}" type="parTrans" cxnId="{E2871B6B-C0CD-42FC-85F6-86039E9A5CC5}">
      <dgm:prSet/>
      <dgm:spPr/>
      <dgm:t>
        <a:bodyPr/>
        <a:lstStyle/>
        <a:p>
          <a:endParaRPr lang="en-US"/>
        </a:p>
      </dgm:t>
    </dgm:pt>
    <dgm:pt modelId="{B702E818-775A-4680-8760-CCB9A39D4E08}" type="sibTrans" cxnId="{E2871B6B-C0CD-42FC-85F6-86039E9A5CC5}">
      <dgm:prSet/>
      <dgm:spPr/>
      <dgm:t>
        <a:bodyPr/>
        <a:lstStyle/>
        <a:p>
          <a:endParaRPr lang="en-US"/>
        </a:p>
      </dgm:t>
    </dgm:pt>
    <dgm:pt modelId="{EF74312D-861E-43E8-9D0B-0AC54513884A}">
      <dgm:prSet/>
      <dgm:spPr>
        <a:solidFill>
          <a:schemeClr val="tx2"/>
        </a:solidFill>
      </dgm:spPr>
      <dgm:t>
        <a:bodyPr/>
        <a:lstStyle/>
        <a:p>
          <a:r>
            <a:rPr lang="en-US" baseline="0" dirty="0"/>
            <a:t>Subsidiary Ledgers</a:t>
          </a:r>
          <a:endParaRPr lang="en-US" dirty="0"/>
        </a:p>
      </dgm:t>
    </dgm:pt>
    <dgm:pt modelId="{49AA4B10-840B-4F38-ACBE-4041C4CA595E}" type="parTrans" cxnId="{0C2D5C25-26F6-4C28-811F-9A93A0D28D25}">
      <dgm:prSet/>
      <dgm:spPr/>
      <dgm:t>
        <a:bodyPr/>
        <a:lstStyle/>
        <a:p>
          <a:endParaRPr lang="en-US"/>
        </a:p>
      </dgm:t>
    </dgm:pt>
    <dgm:pt modelId="{1DB8630F-EC7C-48B4-8E97-3A277117C789}" type="sibTrans" cxnId="{0C2D5C25-26F6-4C28-811F-9A93A0D28D25}">
      <dgm:prSet/>
      <dgm:spPr/>
      <dgm:t>
        <a:bodyPr/>
        <a:lstStyle/>
        <a:p>
          <a:endParaRPr lang="en-US"/>
        </a:p>
      </dgm:t>
    </dgm:pt>
    <dgm:pt modelId="{CFE50BB8-04FA-4910-8653-3F2C2E19EED9}">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2000" baseline="0" dirty="0">
              <a:solidFill>
                <a:schemeClr val="tx2"/>
              </a:solidFill>
            </a:rPr>
            <a:t>What makes up the balance?</a:t>
          </a:r>
          <a:endParaRPr lang="en-US" sz="2000" dirty="0">
            <a:solidFill>
              <a:schemeClr val="tx2"/>
            </a:solidFill>
          </a:endParaRPr>
        </a:p>
      </dgm:t>
    </dgm:pt>
    <dgm:pt modelId="{425F5F98-DA82-44C3-AA5B-C97C37CA0CF6}" type="parTrans" cxnId="{C61A3F78-779D-444B-B0CD-32F2514219D8}">
      <dgm:prSet/>
      <dgm:spPr/>
      <dgm:t>
        <a:bodyPr/>
        <a:lstStyle/>
        <a:p>
          <a:endParaRPr lang="en-US"/>
        </a:p>
      </dgm:t>
    </dgm:pt>
    <dgm:pt modelId="{709EA7A1-1129-4CEA-AE6C-AC9C0A4192AD}" type="sibTrans" cxnId="{C61A3F78-779D-444B-B0CD-32F2514219D8}">
      <dgm:prSet/>
      <dgm:spPr/>
      <dgm:t>
        <a:bodyPr/>
        <a:lstStyle/>
        <a:p>
          <a:endParaRPr lang="en-US"/>
        </a:p>
      </dgm:t>
    </dgm:pt>
    <dgm:pt modelId="{B2CF183E-BA4F-48FF-A73C-E2A4072D4921}">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2000" baseline="0" dirty="0">
              <a:solidFill>
                <a:schemeClr val="tx2"/>
              </a:solidFill>
            </a:rPr>
            <a:t>Review prior year balances and investigate.</a:t>
          </a:r>
          <a:endParaRPr lang="en-US" sz="2000" dirty="0">
            <a:solidFill>
              <a:schemeClr val="tx2"/>
            </a:solidFill>
          </a:endParaRPr>
        </a:p>
      </dgm:t>
    </dgm:pt>
    <dgm:pt modelId="{3763FFEC-3FEC-432A-A17C-195B6F719618}" type="parTrans" cxnId="{067B0E33-D2C1-4F65-AB3D-7415B66A3BAF}">
      <dgm:prSet/>
      <dgm:spPr/>
      <dgm:t>
        <a:bodyPr/>
        <a:lstStyle/>
        <a:p>
          <a:endParaRPr lang="en-US"/>
        </a:p>
      </dgm:t>
    </dgm:pt>
    <dgm:pt modelId="{71055729-63EF-4FCF-BBFD-3C7E6D46F7E8}" type="sibTrans" cxnId="{067B0E33-D2C1-4F65-AB3D-7415B66A3BAF}">
      <dgm:prSet/>
      <dgm:spPr/>
      <dgm:t>
        <a:bodyPr/>
        <a:lstStyle/>
        <a:p>
          <a:endParaRPr lang="en-US"/>
        </a:p>
      </dgm:t>
    </dgm:pt>
    <dgm:pt modelId="{5371F1F9-2458-411C-A520-2176BC345679}">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2000" dirty="0">
              <a:solidFill>
                <a:schemeClr val="tx2"/>
              </a:solidFill>
            </a:rPr>
            <a:t>Subsidiary Ledgers for Taxes Receivable.</a:t>
          </a:r>
        </a:p>
      </dgm:t>
    </dgm:pt>
    <dgm:pt modelId="{33F0264D-BF34-4514-8AF3-B05FE4D02AAC}" type="parTrans" cxnId="{C3A18E87-F23A-43DD-AF98-6167A5C34555}">
      <dgm:prSet/>
      <dgm:spPr/>
      <dgm:t>
        <a:bodyPr/>
        <a:lstStyle/>
        <a:p>
          <a:endParaRPr lang="en-US"/>
        </a:p>
      </dgm:t>
    </dgm:pt>
    <dgm:pt modelId="{4DC3E5FF-D13D-406A-B23D-1A53CC443BD4}" type="sibTrans" cxnId="{C3A18E87-F23A-43DD-AF98-6167A5C34555}">
      <dgm:prSet/>
      <dgm:spPr/>
      <dgm:t>
        <a:bodyPr/>
        <a:lstStyle/>
        <a:p>
          <a:endParaRPr lang="en-US"/>
        </a:p>
      </dgm:t>
    </dgm:pt>
    <dgm:pt modelId="{B5A49214-1732-4758-BF0F-2964ABECB04B}">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2000" dirty="0">
              <a:solidFill>
                <a:schemeClr val="tx2"/>
              </a:solidFill>
            </a:rPr>
            <a:t>Subsidiary Ledgers for Accrued Interest.</a:t>
          </a:r>
        </a:p>
      </dgm:t>
    </dgm:pt>
    <dgm:pt modelId="{C2B496AC-664F-471D-AC66-E6A961540F09}" type="parTrans" cxnId="{A5B94B79-103D-4963-8124-7AEB8B4C43AE}">
      <dgm:prSet/>
      <dgm:spPr/>
      <dgm:t>
        <a:bodyPr/>
        <a:lstStyle/>
        <a:p>
          <a:endParaRPr lang="en-US"/>
        </a:p>
      </dgm:t>
    </dgm:pt>
    <dgm:pt modelId="{5D00234B-D43F-4A18-AAD7-F630E4CB2709}" type="sibTrans" cxnId="{A5B94B79-103D-4963-8124-7AEB8B4C43AE}">
      <dgm:prSet/>
      <dgm:spPr/>
      <dgm:t>
        <a:bodyPr/>
        <a:lstStyle/>
        <a:p>
          <a:endParaRPr lang="en-US"/>
        </a:p>
      </dgm:t>
    </dgm:pt>
    <dgm:pt modelId="{5F97F822-536A-4770-93CC-F355BBC66D0F}">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2000" dirty="0">
              <a:solidFill>
                <a:schemeClr val="tx2"/>
              </a:solidFill>
            </a:rPr>
            <a:t>Subsidiary Ledgers for Lease Receivables.</a:t>
          </a:r>
        </a:p>
      </dgm:t>
    </dgm:pt>
    <dgm:pt modelId="{865CD263-7451-43BB-A409-875262D4357A}" type="parTrans" cxnId="{2913E5A1-4822-4B0E-949C-CD4D7E326333}">
      <dgm:prSet/>
      <dgm:spPr/>
      <dgm:t>
        <a:bodyPr/>
        <a:lstStyle/>
        <a:p>
          <a:endParaRPr lang="en-US"/>
        </a:p>
      </dgm:t>
    </dgm:pt>
    <dgm:pt modelId="{8D3D6753-0514-4828-B233-449B04A1FD24}" type="sibTrans" cxnId="{2913E5A1-4822-4B0E-949C-CD4D7E326333}">
      <dgm:prSet/>
      <dgm:spPr/>
      <dgm:t>
        <a:bodyPr/>
        <a:lstStyle/>
        <a:p>
          <a:endParaRPr lang="en-US"/>
        </a:p>
      </dgm:t>
    </dgm:pt>
    <dgm:pt modelId="{C9E0ADD3-04E3-4B6C-B70E-3514E64A031B}">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2000" dirty="0">
              <a:solidFill>
                <a:schemeClr val="tx2"/>
              </a:solidFill>
            </a:rPr>
            <a:t>Subsidiary Ledgers for Notes and Loans Receivables.</a:t>
          </a:r>
        </a:p>
      </dgm:t>
    </dgm:pt>
    <dgm:pt modelId="{43283204-040A-46DD-A6EF-4EB17A0C730C}" type="parTrans" cxnId="{6248800A-BACD-4693-A0E2-844A05B05D19}">
      <dgm:prSet/>
      <dgm:spPr/>
      <dgm:t>
        <a:bodyPr/>
        <a:lstStyle/>
        <a:p>
          <a:endParaRPr lang="en-US"/>
        </a:p>
      </dgm:t>
    </dgm:pt>
    <dgm:pt modelId="{C4D35CDF-F2FE-47A8-83F9-2AD006A47334}" type="sibTrans" cxnId="{6248800A-BACD-4693-A0E2-844A05B05D19}">
      <dgm:prSet/>
      <dgm:spPr/>
      <dgm:t>
        <a:bodyPr/>
        <a:lstStyle/>
        <a:p>
          <a:endParaRPr lang="en-US"/>
        </a:p>
      </dgm:t>
    </dgm:pt>
    <dgm:pt modelId="{7DA294E3-544F-4291-8778-98499B8D9C9C}">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1800" dirty="0">
              <a:solidFill>
                <a:schemeClr val="tx2"/>
              </a:solidFill>
            </a:rPr>
            <a:t>Date, name, amount, document reference (invoice number, etc.), GL account number.</a:t>
          </a:r>
        </a:p>
      </dgm:t>
    </dgm:pt>
    <dgm:pt modelId="{E0DF47CE-D1AE-468E-BA38-EB00E738FEA8}" type="parTrans" cxnId="{CF921A3A-A526-48FE-AE22-603D905DB414}">
      <dgm:prSet/>
      <dgm:spPr/>
      <dgm:t>
        <a:bodyPr/>
        <a:lstStyle/>
        <a:p>
          <a:endParaRPr lang="en-US"/>
        </a:p>
      </dgm:t>
    </dgm:pt>
    <dgm:pt modelId="{73187092-3131-49D8-99E0-9CB8DD94B4AA}" type="sibTrans" cxnId="{CF921A3A-A526-48FE-AE22-603D905DB414}">
      <dgm:prSet/>
      <dgm:spPr/>
      <dgm:t>
        <a:bodyPr/>
        <a:lstStyle/>
        <a:p>
          <a:endParaRPr lang="en-US"/>
        </a:p>
      </dgm:t>
    </dgm:pt>
    <dgm:pt modelId="{7E40E277-510E-42D1-B68E-0F7405373510}">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2000" dirty="0">
              <a:solidFill>
                <a:schemeClr val="tx2"/>
              </a:solidFill>
            </a:rPr>
            <a:t>Subsidiary Ledgers/Schedules for Allowance for Uncollectible Accounts.</a:t>
          </a:r>
        </a:p>
      </dgm:t>
    </dgm:pt>
    <dgm:pt modelId="{9A71119F-BA49-478F-926D-EB96A9E76DBA}" type="parTrans" cxnId="{5818EDC8-6D85-45F9-9D02-B6BFB2945510}">
      <dgm:prSet/>
      <dgm:spPr/>
      <dgm:t>
        <a:bodyPr/>
        <a:lstStyle/>
        <a:p>
          <a:endParaRPr lang="en-US"/>
        </a:p>
      </dgm:t>
    </dgm:pt>
    <dgm:pt modelId="{EFAABB4A-698D-4F5E-9E1C-6D3254120F79}" type="sibTrans" cxnId="{5818EDC8-6D85-45F9-9D02-B6BFB2945510}">
      <dgm:prSet/>
      <dgm:spPr/>
      <dgm:t>
        <a:bodyPr/>
        <a:lstStyle/>
        <a:p>
          <a:endParaRPr lang="en-US"/>
        </a:p>
      </dgm:t>
    </dgm:pt>
    <dgm:pt modelId="{CB8F33E9-F179-4EA7-8E3B-D15A84F257A0}">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2000" dirty="0">
              <a:solidFill>
                <a:schemeClr val="tx2"/>
              </a:solidFill>
            </a:rPr>
            <a:t>Subsidiary Ledgers should have information to assist with Note Disclosures.</a:t>
          </a:r>
        </a:p>
      </dgm:t>
    </dgm:pt>
    <dgm:pt modelId="{469F5BB9-4894-42F5-B02D-AB06F3C47592}" type="parTrans" cxnId="{23667F50-6989-4A6E-9014-025372D56E27}">
      <dgm:prSet/>
      <dgm:spPr/>
      <dgm:t>
        <a:bodyPr/>
        <a:lstStyle/>
        <a:p>
          <a:endParaRPr lang="en-US"/>
        </a:p>
      </dgm:t>
    </dgm:pt>
    <dgm:pt modelId="{2BA52F24-FB8D-462C-AC73-3D05CD253C18}" type="sibTrans" cxnId="{23667F50-6989-4A6E-9014-025372D56E27}">
      <dgm:prSet/>
      <dgm:spPr/>
      <dgm:t>
        <a:bodyPr/>
        <a:lstStyle/>
        <a:p>
          <a:endParaRPr lang="en-US"/>
        </a:p>
      </dgm:t>
    </dgm:pt>
    <dgm:pt modelId="{771DA9F3-6D12-49F6-86D9-48B8540816AF}" type="pres">
      <dgm:prSet presAssocID="{CED16DCB-BFDC-4E8B-A02A-70C8AB09D210}" presName="linear" presStyleCnt="0">
        <dgm:presLayoutVars>
          <dgm:dir/>
          <dgm:animLvl val="lvl"/>
          <dgm:resizeHandles val="exact"/>
        </dgm:presLayoutVars>
      </dgm:prSet>
      <dgm:spPr/>
    </dgm:pt>
    <dgm:pt modelId="{209918EB-51CA-4238-8540-0D3F1FCFF031}" type="pres">
      <dgm:prSet presAssocID="{93712687-2EE6-459B-8473-F7465FEC9B1C}" presName="parentLin" presStyleCnt="0"/>
      <dgm:spPr/>
    </dgm:pt>
    <dgm:pt modelId="{CE80665C-435D-4EF5-80FB-050C87CE7EDD}" type="pres">
      <dgm:prSet presAssocID="{93712687-2EE6-459B-8473-F7465FEC9B1C}" presName="parentLeftMargin" presStyleLbl="node1" presStyleIdx="0" presStyleCnt="2"/>
      <dgm:spPr/>
    </dgm:pt>
    <dgm:pt modelId="{A7E733E7-75EC-4BE2-8B28-4618C9BF7906}" type="pres">
      <dgm:prSet presAssocID="{93712687-2EE6-459B-8473-F7465FEC9B1C}" presName="parentText" presStyleLbl="node1" presStyleIdx="0" presStyleCnt="2">
        <dgm:presLayoutVars>
          <dgm:chMax val="0"/>
          <dgm:bulletEnabled val="1"/>
        </dgm:presLayoutVars>
      </dgm:prSet>
      <dgm:spPr/>
    </dgm:pt>
    <dgm:pt modelId="{A5D86CEA-5B68-40D1-9AA1-1C9871C82861}" type="pres">
      <dgm:prSet presAssocID="{93712687-2EE6-459B-8473-F7465FEC9B1C}" presName="negativeSpace" presStyleCnt="0"/>
      <dgm:spPr/>
    </dgm:pt>
    <dgm:pt modelId="{E963278E-85BE-44CE-8841-27CB24C584C8}" type="pres">
      <dgm:prSet presAssocID="{93712687-2EE6-459B-8473-F7465FEC9B1C}" presName="childText" presStyleLbl="conFgAcc1" presStyleIdx="0" presStyleCnt="2">
        <dgm:presLayoutVars>
          <dgm:bulletEnabled val="1"/>
        </dgm:presLayoutVars>
      </dgm:prSet>
      <dgm:spPr/>
    </dgm:pt>
    <dgm:pt modelId="{588E3327-7CDC-4BDA-8451-0C2660B31C32}" type="pres">
      <dgm:prSet presAssocID="{35AFEB6B-7D51-42A1-B48B-12597B09FD50}" presName="spaceBetweenRectangles" presStyleCnt="0"/>
      <dgm:spPr/>
    </dgm:pt>
    <dgm:pt modelId="{AF8FD626-C031-4E4E-853A-9C84EB056055}" type="pres">
      <dgm:prSet presAssocID="{EF74312D-861E-43E8-9D0B-0AC54513884A}" presName="parentLin" presStyleCnt="0"/>
      <dgm:spPr/>
    </dgm:pt>
    <dgm:pt modelId="{FB15A5F8-1F4C-43F2-942C-0258D8520C9E}" type="pres">
      <dgm:prSet presAssocID="{EF74312D-861E-43E8-9D0B-0AC54513884A}" presName="parentLeftMargin" presStyleLbl="node1" presStyleIdx="0" presStyleCnt="2"/>
      <dgm:spPr/>
    </dgm:pt>
    <dgm:pt modelId="{7A14764A-639D-46F5-B710-A3B7677A3AE0}" type="pres">
      <dgm:prSet presAssocID="{EF74312D-861E-43E8-9D0B-0AC54513884A}" presName="parentText" presStyleLbl="node1" presStyleIdx="1" presStyleCnt="2">
        <dgm:presLayoutVars>
          <dgm:chMax val="0"/>
          <dgm:bulletEnabled val="1"/>
        </dgm:presLayoutVars>
      </dgm:prSet>
      <dgm:spPr/>
    </dgm:pt>
    <dgm:pt modelId="{6E9E2EDA-1823-49BB-903D-CA1C96D9CBDA}" type="pres">
      <dgm:prSet presAssocID="{EF74312D-861E-43E8-9D0B-0AC54513884A}" presName="negativeSpace" presStyleCnt="0"/>
      <dgm:spPr/>
    </dgm:pt>
    <dgm:pt modelId="{451519BA-587D-421F-ABFA-D3EF2D145304}" type="pres">
      <dgm:prSet presAssocID="{EF74312D-861E-43E8-9D0B-0AC54513884A}" presName="childText" presStyleLbl="conFgAcc1" presStyleIdx="1" presStyleCnt="2">
        <dgm:presLayoutVars>
          <dgm:bulletEnabled val="1"/>
        </dgm:presLayoutVars>
      </dgm:prSet>
      <dgm:spPr/>
    </dgm:pt>
  </dgm:ptLst>
  <dgm:cxnLst>
    <dgm:cxn modelId="{6248800A-BACD-4693-A0E2-844A05B05D19}" srcId="{93712687-2EE6-459B-8473-F7465FEC9B1C}" destId="{C9E0ADD3-04E3-4B6C-B70E-3514E64A031B}" srcOrd="5" destOrd="0" parTransId="{43283204-040A-46DD-A6EF-4EB17A0C730C}" sibTransId="{C4D35CDF-F2FE-47A8-83F9-2AD006A47334}"/>
    <dgm:cxn modelId="{0C2D5C25-26F6-4C28-811F-9A93A0D28D25}" srcId="{CED16DCB-BFDC-4E8B-A02A-70C8AB09D210}" destId="{EF74312D-861E-43E8-9D0B-0AC54513884A}" srcOrd="1" destOrd="0" parTransId="{49AA4B10-840B-4F38-ACBE-4041C4CA595E}" sibTransId="{1DB8630F-EC7C-48B4-8E97-3A277117C789}"/>
    <dgm:cxn modelId="{0007632B-D944-4857-800E-B275B95ADF7B}" type="presOf" srcId="{8E3334D0-8066-4B74-B4D6-30F62DF28478}" destId="{E963278E-85BE-44CE-8841-27CB24C584C8}" srcOrd="0" destOrd="0" presId="urn:microsoft.com/office/officeart/2005/8/layout/list1"/>
    <dgm:cxn modelId="{067B0E33-D2C1-4F65-AB3D-7415B66A3BAF}" srcId="{EF74312D-861E-43E8-9D0B-0AC54513884A}" destId="{B2CF183E-BA4F-48FF-A73C-E2A4072D4921}" srcOrd="1" destOrd="0" parTransId="{3763FFEC-3FEC-432A-A17C-195B6F719618}" sibTransId="{71055729-63EF-4FCF-BBFD-3C7E6D46F7E8}"/>
    <dgm:cxn modelId="{CF921A3A-A526-48FE-AE22-603D905DB414}" srcId="{CFE50BB8-04FA-4910-8653-3F2C2E19EED9}" destId="{7DA294E3-544F-4291-8778-98499B8D9C9C}" srcOrd="0" destOrd="0" parTransId="{E0DF47CE-D1AE-468E-BA38-EB00E738FEA8}" sibTransId="{73187092-3131-49D8-99E0-9CB8DD94B4AA}"/>
    <dgm:cxn modelId="{2D7A125E-BE9C-48CC-9DA0-F450561387A2}" type="presOf" srcId="{CB8F33E9-F179-4EA7-8E3B-D15A84F257A0}" destId="{451519BA-587D-421F-ABFA-D3EF2D145304}" srcOrd="0" destOrd="3" presId="urn:microsoft.com/office/officeart/2005/8/layout/list1"/>
    <dgm:cxn modelId="{98739561-2716-4D12-9D74-074C1CADCF99}" type="presOf" srcId="{B5A49214-1732-4758-BF0F-2964ABECB04B}" destId="{E963278E-85BE-44CE-8841-27CB24C584C8}" srcOrd="0" destOrd="3" presId="urn:microsoft.com/office/officeart/2005/8/layout/list1"/>
    <dgm:cxn modelId="{1516CE42-4151-4F11-80BE-B249116D2C15}" type="presOf" srcId="{93712687-2EE6-459B-8473-F7465FEC9B1C}" destId="{A7E733E7-75EC-4BE2-8B28-4618C9BF7906}" srcOrd="1" destOrd="0" presId="urn:microsoft.com/office/officeart/2005/8/layout/list1"/>
    <dgm:cxn modelId="{E2871B6B-C0CD-42FC-85F6-86039E9A5CC5}" srcId="{93712687-2EE6-459B-8473-F7465FEC9B1C}" destId="{8E3334D0-8066-4B74-B4D6-30F62DF28478}" srcOrd="0" destOrd="0" parTransId="{0EBA2912-6D0A-4E6B-9C2E-3BC6817972DB}" sibTransId="{B702E818-775A-4680-8760-CCB9A39D4E08}"/>
    <dgm:cxn modelId="{12C22370-823A-4B33-A38F-0650E10C9C74}" srcId="{CED16DCB-BFDC-4E8B-A02A-70C8AB09D210}" destId="{93712687-2EE6-459B-8473-F7465FEC9B1C}" srcOrd="0" destOrd="0" parTransId="{CE1B049C-2179-467F-8A26-9ACF9EEF5ED2}" sibTransId="{35AFEB6B-7D51-42A1-B48B-12597B09FD50}"/>
    <dgm:cxn modelId="{23667F50-6989-4A6E-9014-025372D56E27}" srcId="{EF74312D-861E-43E8-9D0B-0AC54513884A}" destId="{CB8F33E9-F179-4EA7-8E3B-D15A84F257A0}" srcOrd="2" destOrd="0" parTransId="{469F5BB9-4894-42F5-B02D-AB06F3C47592}" sibTransId="{2BA52F24-FB8D-462C-AC73-3D05CD253C18}"/>
    <dgm:cxn modelId="{C61A3F78-779D-444B-B0CD-32F2514219D8}" srcId="{EF74312D-861E-43E8-9D0B-0AC54513884A}" destId="{CFE50BB8-04FA-4910-8653-3F2C2E19EED9}" srcOrd="0" destOrd="0" parTransId="{425F5F98-DA82-44C3-AA5B-C97C37CA0CF6}" sibTransId="{709EA7A1-1129-4CEA-AE6C-AC9C0A4192AD}"/>
    <dgm:cxn modelId="{389B9878-D3D7-46C5-ADC3-CDB1DAC912A3}" type="presOf" srcId="{CFE50BB8-04FA-4910-8653-3F2C2E19EED9}" destId="{451519BA-587D-421F-ABFA-D3EF2D145304}" srcOrd="0" destOrd="0" presId="urn:microsoft.com/office/officeart/2005/8/layout/list1"/>
    <dgm:cxn modelId="{2D872D79-42EF-45D1-AC27-590D420225DD}" type="presOf" srcId="{7DA294E3-544F-4291-8778-98499B8D9C9C}" destId="{451519BA-587D-421F-ABFA-D3EF2D145304}" srcOrd="0" destOrd="1" presId="urn:microsoft.com/office/officeart/2005/8/layout/list1"/>
    <dgm:cxn modelId="{A5B94B79-103D-4963-8124-7AEB8B4C43AE}" srcId="{93712687-2EE6-459B-8473-F7465FEC9B1C}" destId="{B5A49214-1732-4758-BF0F-2964ABECB04B}" srcOrd="3" destOrd="0" parTransId="{C2B496AC-664F-471D-AC66-E6A961540F09}" sibTransId="{5D00234B-D43F-4A18-AAD7-F630E4CB2709}"/>
    <dgm:cxn modelId="{E21F3F81-5994-44FC-BA35-FE36671A254F}" type="presOf" srcId="{EF74312D-861E-43E8-9D0B-0AC54513884A}" destId="{7A14764A-639D-46F5-B710-A3B7677A3AE0}" srcOrd="1" destOrd="0" presId="urn:microsoft.com/office/officeart/2005/8/layout/list1"/>
    <dgm:cxn modelId="{CF113482-8F88-42E2-BA3A-90FA714D9703}" type="presOf" srcId="{C9E0ADD3-04E3-4B6C-B70E-3514E64A031B}" destId="{E963278E-85BE-44CE-8841-27CB24C584C8}" srcOrd="0" destOrd="5" presId="urn:microsoft.com/office/officeart/2005/8/layout/list1"/>
    <dgm:cxn modelId="{C3A18E87-F23A-43DD-AF98-6167A5C34555}" srcId="{93712687-2EE6-459B-8473-F7465FEC9B1C}" destId="{5371F1F9-2458-411C-A520-2176BC345679}" srcOrd="2" destOrd="0" parTransId="{33F0264D-BF34-4514-8AF3-B05FE4D02AAC}" sibTransId="{4DC3E5FF-D13D-406A-B23D-1A53CC443BD4}"/>
    <dgm:cxn modelId="{F290EE90-8C35-4208-A640-20E8F837EF2D}" type="presOf" srcId="{EF74312D-861E-43E8-9D0B-0AC54513884A}" destId="{FB15A5F8-1F4C-43F2-942C-0258D8520C9E}" srcOrd="0" destOrd="0" presId="urn:microsoft.com/office/officeart/2005/8/layout/list1"/>
    <dgm:cxn modelId="{2913E5A1-4822-4B0E-949C-CD4D7E326333}" srcId="{93712687-2EE6-459B-8473-F7465FEC9B1C}" destId="{5F97F822-536A-4770-93CC-F355BBC66D0F}" srcOrd="4" destOrd="0" parTransId="{865CD263-7451-43BB-A409-875262D4357A}" sibTransId="{8D3D6753-0514-4828-B233-449B04A1FD24}"/>
    <dgm:cxn modelId="{5818EDC8-6D85-45F9-9D02-B6BFB2945510}" srcId="{93712687-2EE6-459B-8473-F7465FEC9B1C}" destId="{7E40E277-510E-42D1-B68E-0F7405373510}" srcOrd="1" destOrd="0" parTransId="{9A71119F-BA49-478F-926D-EB96A9E76DBA}" sibTransId="{EFAABB4A-698D-4F5E-9E1C-6D3254120F79}"/>
    <dgm:cxn modelId="{784274CC-0D8B-426A-A56B-662DE8224155}" type="presOf" srcId="{5371F1F9-2458-411C-A520-2176BC345679}" destId="{E963278E-85BE-44CE-8841-27CB24C584C8}" srcOrd="0" destOrd="2" presId="urn:microsoft.com/office/officeart/2005/8/layout/list1"/>
    <dgm:cxn modelId="{6A0315E0-5AD9-4DA1-AD21-956B82F02DC1}" type="presOf" srcId="{93712687-2EE6-459B-8473-F7465FEC9B1C}" destId="{CE80665C-435D-4EF5-80FB-050C87CE7EDD}" srcOrd="0" destOrd="0" presId="urn:microsoft.com/office/officeart/2005/8/layout/list1"/>
    <dgm:cxn modelId="{6A6FADE6-96D4-47EF-8C05-F1E316963E0D}" type="presOf" srcId="{B2CF183E-BA4F-48FF-A73C-E2A4072D4921}" destId="{451519BA-587D-421F-ABFA-D3EF2D145304}" srcOrd="0" destOrd="2" presId="urn:microsoft.com/office/officeart/2005/8/layout/list1"/>
    <dgm:cxn modelId="{1339A9E8-A57F-4B82-805E-1DD56F046CBB}" type="presOf" srcId="{5F97F822-536A-4770-93CC-F355BBC66D0F}" destId="{E963278E-85BE-44CE-8841-27CB24C584C8}" srcOrd="0" destOrd="4" presId="urn:microsoft.com/office/officeart/2005/8/layout/list1"/>
    <dgm:cxn modelId="{4FD618F1-3925-4844-A6B7-5497F3B48013}" type="presOf" srcId="{7E40E277-510E-42D1-B68E-0F7405373510}" destId="{E963278E-85BE-44CE-8841-27CB24C584C8}" srcOrd="0" destOrd="1" presId="urn:microsoft.com/office/officeart/2005/8/layout/list1"/>
    <dgm:cxn modelId="{4191F1FC-0BF0-4CE6-97BA-F0067AF33FB8}" type="presOf" srcId="{CED16DCB-BFDC-4E8B-A02A-70C8AB09D210}" destId="{771DA9F3-6D12-49F6-86D9-48B8540816AF}" srcOrd="0" destOrd="0" presId="urn:microsoft.com/office/officeart/2005/8/layout/list1"/>
    <dgm:cxn modelId="{B083FF7C-FE04-4958-BBDB-9241858F2676}" type="presParOf" srcId="{771DA9F3-6D12-49F6-86D9-48B8540816AF}" destId="{209918EB-51CA-4238-8540-0D3F1FCFF031}" srcOrd="0" destOrd="0" presId="urn:microsoft.com/office/officeart/2005/8/layout/list1"/>
    <dgm:cxn modelId="{657C71F1-AA98-4C26-815B-E444C085DB55}" type="presParOf" srcId="{209918EB-51CA-4238-8540-0D3F1FCFF031}" destId="{CE80665C-435D-4EF5-80FB-050C87CE7EDD}" srcOrd="0" destOrd="0" presId="urn:microsoft.com/office/officeart/2005/8/layout/list1"/>
    <dgm:cxn modelId="{3EB57BB1-3C28-408A-B31E-0468DC029B90}" type="presParOf" srcId="{209918EB-51CA-4238-8540-0D3F1FCFF031}" destId="{A7E733E7-75EC-4BE2-8B28-4618C9BF7906}" srcOrd="1" destOrd="0" presId="urn:microsoft.com/office/officeart/2005/8/layout/list1"/>
    <dgm:cxn modelId="{2462E933-A59C-41CB-8249-332F8FE364E1}" type="presParOf" srcId="{771DA9F3-6D12-49F6-86D9-48B8540816AF}" destId="{A5D86CEA-5B68-40D1-9AA1-1C9871C82861}" srcOrd="1" destOrd="0" presId="urn:microsoft.com/office/officeart/2005/8/layout/list1"/>
    <dgm:cxn modelId="{C3B859D6-0A4F-434F-86DE-775B8C36A0EB}" type="presParOf" srcId="{771DA9F3-6D12-49F6-86D9-48B8540816AF}" destId="{E963278E-85BE-44CE-8841-27CB24C584C8}" srcOrd="2" destOrd="0" presId="urn:microsoft.com/office/officeart/2005/8/layout/list1"/>
    <dgm:cxn modelId="{00942AC6-353B-4104-AFDF-F7CFC11CD54D}" type="presParOf" srcId="{771DA9F3-6D12-49F6-86D9-48B8540816AF}" destId="{588E3327-7CDC-4BDA-8451-0C2660B31C32}" srcOrd="3" destOrd="0" presId="urn:microsoft.com/office/officeart/2005/8/layout/list1"/>
    <dgm:cxn modelId="{04E5CB25-4218-4C95-AF87-392D3E737A38}" type="presParOf" srcId="{771DA9F3-6D12-49F6-86D9-48B8540816AF}" destId="{AF8FD626-C031-4E4E-853A-9C84EB056055}" srcOrd="4" destOrd="0" presId="urn:microsoft.com/office/officeart/2005/8/layout/list1"/>
    <dgm:cxn modelId="{582F15BC-637E-4D19-8715-1CA9B2AD4D71}" type="presParOf" srcId="{AF8FD626-C031-4E4E-853A-9C84EB056055}" destId="{FB15A5F8-1F4C-43F2-942C-0258D8520C9E}" srcOrd="0" destOrd="0" presId="urn:microsoft.com/office/officeart/2005/8/layout/list1"/>
    <dgm:cxn modelId="{47BE832E-BCD6-46B9-BB4E-31734E449B0F}" type="presParOf" srcId="{AF8FD626-C031-4E4E-853A-9C84EB056055}" destId="{7A14764A-639D-46F5-B710-A3B7677A3AE0}" srcOrd="1" destOrd="0" presId="urn:microsoft.com/office/officeart/2005/8/layout/list1"/>
    <dgm:cxn modelId="{32B0A62A-A8B3-4EB7-B36D-ABC4F9A07E2D}" type="presParOf" srcId="{771DA9F3-6D12-49F6-86D9-48B8540816AF}" destId="{6E9E2EDA-1823-49BB-903D-CA1C96D9CBDA}" srcOrd="5" destOrd="0" presId="urn:microsoft.com/office/officeart/2005/8/layout/list1"/>
    <dgm:cxn modelId="{F3E316F1-3701-443C-BE25-8A40E0AEA17A}" type="presParOf" srcId="{771DA9F3-6D12-49F6-86D9-48B8540816AF}" destId="{451519BA-587D-421F-ABFA-D3EF2D14530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ED16DCB-BFDC-4E8B-A02A-70C8AB09D21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3712687-2EE6-459B-8473-F7465FEC9B1C}">
      <dgm:prSet custT="1"/>
      <dgm:spPr>
        <a:solidFill>
          <a:schemeClr val="tx2"/>
        </a:solidFill>
      </dgm:spPr>
      <dgm:t>
        <a:bodyPr/>
        <a:lstStyle/>
        <a:p>
          <a:r>
            <a:rPr lang="en-US" sz="3200" dirty="0"/>
            <a:t>Based on review, should be able to produce workpaper</a:t>
          </a:r>
        </a:p>
      </dgm:t>
    </dgm:pt>
    <dgm:pt modelId="{CE1B049C-2179-467F-8A26-9ACF9EEF5ED2}" type="parTrans" cxnId="{12C22370-823A-4B33-A38F-0650E10C9C74}">
      <dgm:prSet/>
      <dgm:spPr/>
      <dgm:t>
        <a:bodyPr/>
        <a:lstStyle/>
        <a:p>
          <a:endParaRPr lang="en-US"/>
        </a:p>
      </dgm:t>
    </dgm:pt>
    <dgm:pt modelId="{35AFEB6B-7D51-42A1-B48B-12597B09FD50}" type="sibTrans" cxnId="{12C22370-823A-4B33-A38F-0650E10C9C74}">
      <dgm:prSet/>
      <dgm:spPr/>
      <dgm:t>
        <a:bodyPr/>
        <a:lstStyle/>
        <a:p>
          <a:endParaRPr lang="en-US"/>
        </a:p>
      </dgm:t>
    </dgm:pt>
    <dgm:pt modelId="{8E3334D0-8066-4B74-B4D6-30F62DF28478}">
      <dgm:prSet custT="1"/>
      <dgm:spPr>
        <a:solidFill>
          <a:schemeClr val="accent4">
            <a:lumMod val="20000"/>
            <a:lumOff val="80000"/>
            <a:alpha val="90000"/>
          </a:schemeClr>
        </a:solidFill>
        <a:ln w="28575">
          <a:solidFill>
            <a:schemeClr val="tx2"/>
          </a:solidFill>
        </a:ln>
      </dgm:spPr>
      <dgm:t>
        <a:bodyPr/>
        <a:lstStyle/>
        <a:p>
          <a:pPr>
            <a:lnSpc>
              <a:spcPct val="100000"/>
            </a:lnSpc>
            <a:spcAft>
              <a:spcPts val="1200"/>
            </a:spcAft>
          </a:pPr>
          <a:r>
            <a:rPr lang="en-US" sz="2400" dirty="0">
              <a:solidFill>
                <a:schemeClr val="tx2"/>
              </a:solidFill>
            </a:rPr>
            <a:t>Prepare a </a:t>
          </a:r>
          <a:r>
            <a:rPr lang="en-US" sz="2400" dirty="0" err="1">
              <a:solidFill>
                <a:schemeClr val="tx2"/>
              </a:solidFill>
            </a:rPr>
            <a:t>rollforward</a:t>
          </a:r>
          <a:r>
            <a:rPr lang="en-US" sz="2400" dirty="0">
              <a:solidFill>
                <a:schemeClr val="tx2"/>
              </a:solidFill>
            </a:rPr>
            <a:t> schedule - just like the note to the basic financial statements for capital assets:</a:t>
          </a:r>
        </a:p>
      </dgm:t>
    </dgm:pt>
    <dgm:pt modelId="{0EBA2912-6D0A-4E6B-9C2E-3BC6817972DB}" type="parTrans" cxnId="{E2871B6B-C0CD-42FC-85F6-86039E9A5CC5}">
      <dgm:prSet/>
      <dgm:spPr/>
      <dgm:t>
        <a:bodyPr/>
        <a:lstStyle/>
        <a:p>
          <a:endParaRPr lang="en-US"/>
        </a:p>
      </dgm:t>
    </dgm:pt>
    <dgm:pt modelId="{B702E818-775A-4680-8760-CCB9A39D4E08}" type="sibTrans" cxnId="{E2871B6B-C0CD-42FC-85F6-86039E9A5CC5}">
      <dgm:prSet/>
      <dgm:spPr/>
      <dgm:t>
        <a:bodyPr/>
        <a:lstStyle/>
        <a:p>
          <a:endParaRPr lang="en-US"/>
        </a:p>
      </dgm:t>
    </dgm:pt>
    <dgm:pt modelId="{AE2A3118-DF1F-484C-8C5F-F2448BFAC814}">
      <dgm:prSet custT="1"/>
      <dgm:spPr>
        <a:solidFill>
          <a:schemeClr val="accent4">
            <a:lumMod val="20000"/>
            <a:lumOff val="80000"/>
            <a:alpha val="90000"/>
          </a:schemeClr>
        </a:solidFill>
        <a:ln w="28575">
          <a:solidFill>
            <a:schemeClr val="tx2"/>
          </a:solidFill>
        </a:ln>
      </dgm:spPr>
      <dgm:t>
        <a:bodyPr/>
        <a:lstStyle/>
        <a:p>
          <a:pPr>
            <a:lnSpc>
              <a:spcPct val="100000"/>
            </a:lnSpc>
            <a:spcAft>
              <a:spcPts val="1200"/>
            </a:spcAft>
          </a:pPr>
          <a:r>
            <a:rPr lang="en-US" sz="2000" dirty="0">
              <a:solidFill>
                <a:schemeClr val="tx2"/>
              </a:solidFill>
            </a:rPr>
            <a:t>Beginning balance, Additions, Deletions, Transfers, Ending balance.</a:t>
          </a:r>
        </a:p>
      </dgm:t>
    </dgm:pt>
    <dgm:pt modelId="{7DA2FDEA-669C-4F61-9E6A-F812B626D9D5}" type="parTrans" cxnId="{F20652A2-EA83-42AD-A7C0-F61252F063C3}">
      <dgm:prSet/>
      <dgm:spPr/>
      <dgm:t>
        <a:bodyPr/>
        <a:lstStyle/>
        <a:p>
          <a:endParaRPr lang="en-US"/>
        </a:p>
      </dgm:t>
    </dgm:pt>
    <dgm:pt modelId="{35DC5EF9-C7F6-42C5-A887-5EC0E6845804}" type="sibTrans" cxnId="{F20652A2-EA83-42AD-A7C0-F61252F063C3}">
      <dgm:prSet/>
      <dgm:spPr/>
      <dgm:t>
        <a:bodyPr/>
        <a:lstStyle/>
        <a:p>
          <a:endParaRPr lang="en-US"/>
        </a:p>
      </dgm:t>
    </dgm:pt>
    <dgm:pt modelId="{241D3025-7F28-4509-849A-4F2D48CDAD86}">
      <dgm:prSet custT="1"/>
      <dgm:spPr>
        <a:solidFill>
          <a:schemeClr val="accent4">
            <a:lumMod val="20000"/>
            <a:lumOff val="80000"/>
            <a:alpha val="90000"/>
          </a:schemeClr>
        </a:solidFill>
        <a:ln w="28575">
          <a:solidFill>
            <a:schemeClr val="tx2"/>
          </a:solidFill>
        </a:ln>
      </dgm:spPr>
      <dgm:t>
        <a:bodyPr/>
        <a:lstStyle/>
        <a:p>
          <a:pPr>
            <a:lnSpc>
              <a:spcPct val="100000"/>
            </a:lnSpc>
            <a:spcAft>
              <a:spcPts val="1200"/>
            </a:spcAft>
          </a:pPr>
          <a:r>
            <a:rPr lang="en-US" sz="2000" dirty="0">
              <a:solidFill>
                <a:schemeClr val="tx2"/>
              </a:solidFill>
            </a:rPr>
            <a:t>Ending balances should agree to general ledger and subsidiary ledger.</a:t>
          </a:r>
        </a:p>
      </dgm:t>
    </dgm:pt>
    <dgm:pt modelId="{FF671E74-0BEC-4F8B-A89E-253856F3DE36}" type="parTrans" cxnId="{C5520386-8436-4624-8D53-22C132A55F1C}">
      <dgm:prSet/>
      <dgm:spPr/>
      <dgm:t>
        <a:bodyPr/>
        <a:lstStyle/>
        <a:p>
          <a:endParaRPr lang="en-US"/>
        </a:p>
      </dgm:t>
    </dgm:pt>
    <dgm:pt modelId="{1D655D2C-CB3E-4F26-9DC2-766BC1BD2405}" type="sibTrans" cxnId="{C5520386-8436-4624-8D53-22C132A55F1C}">
      <dgm:prSet/>
      <dgm:spPr/>
      <dgm:t>
        <a:bodyPr/>
        <a:lstStyle/>
        <a:p>
          <a:endParaRPr lang="en-US"/>
        </a:p>
      </dgm:t>
    </dgm:pt>
    <dgm:pt modelId="{5EDC6AF1-3C0F-4E1A-BB7A-9E8DE06167A1}">
      <dgm:prSet custT="1"/>
      <dgm:spPr>
        <a:solidFill>
          <a:schemeClr val="accent4">
            <a:lumMod val="20000"/>
            <a:lumOff val="80000"/>
            <a:alpha val="90000"/>
          </a:schemeClr>
        </a:solidFill>
        <a:ln w="28575">
          <a:solidFill>
            <a:schemeClr val="tx2"/>
          </a:solidFill>
        </a:ln>
      </dgm:spPr>
      <dgm:t>
        <a:bodyPr/>
        <a:lstStyle/>
        <a:p>
          <a:pPr>
            <a:lnSpc>
              <a:spcPct val="100000"/>
            </a:lnSpc>
            <a:spcAft>
              <a:spcPts val="1200"/>
            </a:spcAft>
          </a:pPr>
          <a:r>
            <a:rPr lang="en-US" sz="2000" dirty="0">
              <a:solidFill>
                <a:schemeClr val="tx2"/>
              </a:solidFill>
            </a:rPr>
            <a:t>Current year additions and deletions schedules that tie back to the roll forward schedule:</a:t>
          </a:r>
        </a:p>
      </dgm:t>
    </dgm:pt>
    <dgm:pt modelId="{CD153D6C-1B32-40D4-A1EB-EF793CAEAA81}" type="parTrans" cxnId="{A7E9A537-0A8B-4B01-8EAF-D91F852BC02C}">
      <dgm:prSet/>
      <dgm:spPr/>
      <dgm:t>
        <a:bodyPr/>
        <a:lstStyle/>
        <a:p>
          <a:endParaRPr lang="en-US"/>
        </a:p>
      </dgm:t>
    </dgm:pt>
    <dgm:pt modelId="{662C1CC7-3A32-4D22-8742-A276DEFB4CDF}" type="sibTrans" cxnId="{A7E9A537-0A8B-4B01-8EAF-D91F852BC02C}">
      <dgm:prSet/>
      <dgm:spPr/>
      <dgm:t>
        <a:bodyPr/>
        <a:lstStyle/>
        <a:p>
          <a:endParaRPr lang="en-US"/>
        </a:p>
      </dgm:t>
    </dgm:pt>
    <dgm:pt modelId="{51FB7BE0-5155-44E2-AB2C-E5B031EF43C9}">
      <dgm:prSet custT="1"/>
      <dgm:spPr>
        <a:solidFill>
          <a:schemeClr val="accent4">
            <a:lumMod val="20000"/>
            <a:lumOff val="80000"/>
            <a:alpha val="90000"/>
          </a:schemeClr>
        </a:solidFill>
        <a:ln w="28575">
          <a:solidFill>
            <a:schemeClr val="tx2"/>
          </a:solidFill>
        </a:ln>
      </dgm:spPr>
      <dgm:t>
        <a:bodyPr/>
        <a:lstStyle/>
        <a:p>
          <a:pPr>
            <a:lnSpc>
              <a:spcPct val="100000"/>
            </a:lnSpc>
            <a:spcAft>
              <a:spcPts val="1200"/>
            </a:spcAft>
          </a:pPr>
          <a:r>
            <a:rPr lang="en-US" sz="1800" dirty="0">
              <a:solidFill>
                <a:schemeClr val="tx2"/>
              </a:solidFill>
            </a:rPr>
            <a:t>Date, name, amount, document reference (invoice number, etc.), GL account number.</a:t>
          </a:r>
        </a:p>
      </dgm:t>
    </dgm:pt>
    <dgm:pt modelId="{ED972DA5-AF97-41D1-9978-BA7C6CD159E9}" type="parTrans" cxnId="{439BA13A-59B9-4F63-B90E-5189913E313C}">
      <dgm:prSet/>
      <dgm:spPr/>
      <dgm:t>
        <a:bodyPr/>
        <a:lstStyle/>
        <a:p>
          <a:endParaRPr lang="en-US"/>
        </a:p>
      </dgm:t>
    </dgm:pt>
    <dgm:pt modelId="{7747E5CF-B9D6-4BB1-A0AA-3ADAA77EF1FB}" type="sibTrans" cxnId="{439BA13A-59B9-4F63-B90E-5189913E313C}">
      <dgm:prSet/>
      <dgm:spPr/>
      <dgm:t>
        <a:bodyPr/>
        <a:lstStyle/>
        <a:p>
          <a:endParaRPr lang="en-US"/>
        </a:p>
      </dgm:t>
    </dgm:pt>
    <dgm:pt modelId="{660AD665-86FF-4B09-9400-817513760D03}">
      <dgm:prSet custT="1"/>
      <dgm:spPr>
        <a:solidFill>
          <a:schemeClr val="accent4">
            <a:lumMod val="20000"/>
            <a:lumOff val="80000"/>
            <a:alpha val="90000"/>
          </a:schemeClr>
        </a:solidFill>
        <a:ln w="28575">
          <a:solidFill>
            <a:schemeClr val="tx2"/>
          </a:solidFill>
        </a:ln>
      </dgm:spPr>
      <dgm:t>
        <a:bodyPr/>
        <a:lstStyle/>
        <a:p>
          <a:pPr>
            <a:lnSpc>
              <a:spcPct val="100000"/>
            </a:lnSpc>
            <a:spcAft>
              <a:spcPts val="1200"/>
            </a:spcAft>
          </a:pPr>
          <a:r>
            <a:rPr lang="en-US" sz="2000" dirty="0">
              <a:solidFill>
                <a:schemeClr val="tx2"/>
              </a:solidFill>
            </a:rPr>
            <a:t>Consider obtaining CIP status on a biannual basis.</a:t>
          </a:r>
        </a:p>
      </dgm:t>
    </dgm:pt>
    <dgm:pt modelId="{A3A26435-286B-419F-AD0D-6E2F9FB1F3B2}" type="parTrans" cxnId="{2B769D05-302D-44FF-B581-73D71019813C}">
      <dgm:prSet/>
      <dgm:spPr/>
      <dgm:t>
        <a:bodyPr/>
        <a:lstStyle/>
        <a:p>
          <a:endParaRPr lang="en-US"/>
        </a:p>
      </dgm:t>
    </dgm:pt>
    <dgm:pt modelId="{EFA6E65D-9CA5-4274-AF93-3F8160082C92}" type="sibTrans" cxnId="{2B769D05-302D-44FF-B581-73D71019813C}">
      <dgm:prSet/>
      <dgm:spPr/>
      <dgm:t>
        <a:bodyPr/>
        <a:lstStyle/>
        <a:p>
          <a:endParaRPr lang="en-US"/>
        </a:p>
      </dgm:t>
    </dgm:pt>
    <dgm:pt modelId="{94A4D505-6E79-4011-9BB4-A11B77DC033E}">
      <dgm:prSet custT="1"/>
      <dgm:spPr>
        <a:solidFill>
          <a:schemeClr val="accent4">
            <a:lumMod val="20000"/>
            <a:lumOff val="80000"/>
            <a:alpha val="90000"/>
          </a:schemeClr>
        </a:solidFill>
        <a:ln w="28575">
          <a:solidFill>
            <a:schemeClr val="tx2"/>
          </a:solidFill>
        </a:ln>
      </dgm:spPr>
      <dgm:t>
        <a:bodyPr/>
        <a:lstStyle/>
        <a:p>
          <a:pPr>
            <a:lnSpc>
              <a:spcPct val="100000"/>
            </a:lnSpc>
            <a:spcAft>
              <a:spcPts val="1200"/>
            </a:spcAft>
          </a:pPr>
          <a:r>
            <a:rPr lang="en-US" sz="2400" dirty="0">
              <a:solidFill>
                <a:schemeClr val="tx2"/>
              </a:solidFill>
            </a:rPr>
            <a:t>Complete additions and deletions throughout the year – do not wait until year-end!</a:t>
          </a:r>
        </a:p>
      </dgm:t>
    </dgm:pt>
    <dgm:pt modelId="{FBC23E59-668D-4436-85E2-F428534FC77C}" type="parTrans" cxnId="{F6333051-6C61-4452-BC3A-BAA6955A2D72}">
      <dgm:prSet/>
      <dgm:spPr/>
      <dgm:t>
        <a:bodyPr/>
        <a:lstStyle/>
        <a:p>
          <a:endParaRPr lang="en-US"/>
        </a:p>
      </dgm:t>
    </dgm:pt>
    <dgm:pt modelId="{04B5666C-8B0F-4622-8AC6-2F9CF78A9731}" type="sibTrans" cxnId="{F6333051-6C61-4452-BC3A-BAA6955A2D72}">
      <dgm:prSet/>
      <dgm:spPr/>
      <dgm:t>
        <a:bodyPr/>
        <a:lstStyle/>
        <a:p>
          <a:endParaRPr lang="en-US"/>
        </a:p>
      </dgm:t>
    </dgm:pt>
    <dgm:pt modelId="{771DA9F3-6D12-49F6-86D9-48B8540816AF}" type="pres">
      <dgm:prSet presAssocID="{CED16DCB-BFDC-4E8B-A02A-70C8AB09D210}" presName="linear" presStyleCnt="0">
        <dgm:presLayoutVars>
          <dgm:dir/>
          <dgm:animLvl val="lvl"/>
          <dgm:resizeHandles val="exact"/>
        </dgm:presLayoutVars>
      </dgm:prSet>
      <dgm:spPr/>
    </dgm:pt>
    <dgm:pt modelId="{209918EB-51CA-4238-8540-0D3F1FCFF031}" type="pres">
      <dgm:prSet presAssocID="{93712687-2EE6-459B-8473-F7465FEC9B1C}" presName="parentLin" presStyleCnt="0"/>
      <dgm:spPr/>
    </dgm:pt>
    <dgm:pt modelId="{CE80665C-435D-4EF5-80FB-050C87CE7EDD}" type="pres">
      <dgm:prSet presAssocID="{93712687-2EE6-459B-8473-F7465FEC9B1C}" presName="parentLeftMargin" presStyleLbl="node1" presStyleIdx="0" presStyleCnt="1"/>
      <dgm:spPr/>
    </dgm:pt>
    <dgm:pt modelId="{A7E733E7-75EC-4BE2-8B28-4618C9BF7906}" type="pres">
      <dgm:prSet presAssocID="{93712687-2EE6-459B-8473-F7465FEC9B1C}" presName="parentText" presStyleLbl="node1" presStyleIdx="0" presStyleCnt="1" custScaleX="122019">
        <dgm:presLayoutVars>
          <dgm:chMax val="0"/>
          <dgm:bulletEnabled val="1"/>
        </dgm:presLayoutVars>
      </dgm:prSet>
      <dgm:spPr/>
    </dgm:pt>
    <dgm:pt modelId="{A5D86CEA-5B68-40D1-9AA1-1C9871C82861}" type="pres">
      <dgm:prSet presAssocID="{93712687-2EE6-459B-8473-F7465FEC9B1C}" presName="negativeSpace" presStyleCnt="0"/>
      <dgm:spPr/>
    </dgm:pt>
    <dgm:pt modelId="{E963278E-85BE-44CE-8841-27CB24C584C8}" type="pres">
      <dgm:prSet presAssocID="{93712687-2EE6-459B-8473-F7465FEC9B1C}" presName="childText" presStyleLbl="conFgAcc1" presStyleIdx="0" presStyleCnt="1">
        <dgm:presLayoutVars>
          <dgm:bulletEnabled val="1"/>
        </dgm:presLayoutVars>
      </dgm:prSet>
      <dgm:spPr/>
    </dgm:pt>
  </dgm:ptLst>
  <dgm:cxnLst>
    <dgm:cxn modelId="{2B769D05-302D-44FF-B581-73D71019813C}" srcId="{8E3334D0-8066-4B74-B4D6-30F62DF28478}" destId="{660AD665-86FF-4B09-9400-817513760D03}" srcOrd="3" destOrd="0" parTransId="{A3A26435-286B-419F-AD0D-6E2F9FB1F3B2}" sibTransId="{EFA6E65D-9CA5-4274-AF93-3F8160082C92}"/>
    <dgm:cxn modelId="{2C693709-4A8C-4C7B-8CA2-CA7D324C8DF1}" type="presOf" srcId="{AE2A3118-DF1F-484C-8C5F-F2448BFAC814}" destId="{E963278E-85BE-44CE-8841-27CB24C584C8}" srcOrd="0" destOrd="2" presId="urn:microsoft.com/office/officeart/2005/8/layout/list1"/>
    <dgm:cxn modelId="{F040AE0C-9DB0-4C66-95FC-09053F550CCB}" type="presOf" srcId="{5EDC6AF1-3C0F-4E1A-BB7A-9E8DE06167A1}" destId="{E963278E-85BE-44CE-8841-27CB24C584C8}" srcOrd="0" destOrd="4" presId="urn:microsoft.com/office/officeart/2005/8/layout/list1"/>
    <dgm:cxn modelId="{0007632B-D944-4857-800E-B275B95ADF7B}" type="presOf" srcId="{8E3334D0-8066-4B74-B4D6-30F62DF28478}" destId="{E963278E-85BE-44CE-8841-27CB24C584C8}" srcOrd="0" destOrd="1" presId="urn:microsoft.com/office/officeart/2005/8/layout/list1"/>
    <dgm:cxn modelId="{A7E9A537-0A8B-4B01-8EAF-D91F852BC02C}" srcId="{8E3334D0-8066-4B74-B4D6-30F62DF28478}" destId="{5EDC6AF1-3C0F-4E1A-BB7A-9E8DE06167A1}" srcOrd="2" destOrd="0" parTransId="{CD153D6C-1B32-40D4-A1EB-EF793CAEAA81}" sibTransId="{662C1CC7-3A32-4D22-8742-A276DEFB4CDF}"/>
    <dgm:cxn modelId="{439BA13A-59B9-4F63-B90E-5189913E313C}" srcId="{5EDC6AF1-3C0F-4E1A-BB7A-9E8DE06167A1}" destId="{51FB7BE0-5155-44E2-AB2C-E5B031EF43C9}" srcOrd="0" destOrd="0" parTransId="{ED972DA5-AF97-41D1-9978-BA7C6CD159E9}" sibTransId="{7747E5CF-B9D6-4BB1-A0AA-3ADAA77EF1FB}"/>
    <dgm:cxn modelId="{A5724440-B38C-4199-96C0-A25FD20AD230}" type="presOf" srcId="{660AD665-86FF-4B09-9400-817513760D03}" destId="{E963278E-85BE-44CE-8841-27CB24C584C8}" srcOrd="0" destOrd="6" presId="urn:microsoft.com/office/officeart/2005/8/layout/list1"/>
    <dgm:cxn modelId="{1516CE42-4151-4F11-80BE-B249116D2C15}" type="presOf" srcId="{93712687-2EE6-459B-8473-F7465FEC9B1C}" destId="{A7E733E7-75EC-4BE2-8B28-4618C9BF7906}" srcOrd="1" destOrd="0" presId="urn:microsoft.com/office/officeart/2005/8/layout/list1"/>
    <dgm:cxn modelId="{7C498947-EBD6-4910-96A3-1C06B14FE118}" type="presOf" srcId="{241D3025-7F28-4509-849A-4F2D48CDAD86}" destId="{E963278E-85BE-44CE-8841-27CB24C584C8}" srcOrd="0" destOrd="3" presId="urn:microsoft.com/office/officeart/2005/8/layout/list1"/>
    <dgm:cxn modelId="{E2871B6B-C0CD-42FC-85F6-86039E9A5CC5}" srcId="{93712687-2EE6-459B-8473-F7465FEC9B1C}" destId="{8E3334D0-8066-4B74-B4D6-30F62DF28478}" srcOrd="1" destOrd="0" parTransId="{0EBA2912-6D0A-4E6B-9C2E-3BC6817972DB}" sibTransId="{B702E818-775A-4680-8760-CCB9A39D4E08}"/>
    <dgm:cxn modelId="{12C22370-823A-4B33-A38F-0650E10C9C74}" srcId="{CED16DCB-BFDC-4E8B-A02A-70C8AB09D210}" destId="{93712687-2EE6-459B-8473-F7465FEC9B1C}" srcOrd="0" destOrd="0" parTransId="{CE1B049C-2179-467F-8A26-9ACF9EEF5ED2}" sibTransId="{35AFEB6B-7D51-42A1-B48B-12597B09FD50}"/>
    <dgm:cxn modelId="{F6333051-6C61-4452-BC3A-BAA6955A2D72}" srcId="{93712687-2EE6-459B-8473-F7465FEC9B1C}" destId="{94A4D505-6E79-4011-9BB4-A11B77DC033E}" srcOrd="0" destOrd="0" parTransId="{FBC23E59-668D-4436-85E2-F428534FC77C}" sibTransId="{04B5666C-8B0F-4622-8AC6-2F9CF78A9731}"/>
    <dgm:cxn modelId="{C5520386-8436-4624-8D53-22C132A55F1C}" srcId="{8E3334D0-8066-4B74-B4D6-30F62DF28478}" destId="{241D3025-7F28-4509-849A-4F2D48CDAD86}" srcOrd="1" destOrd="0" parTransId="{FF671E74-0BEC-4F8B-A89E-253856F3DE36}" sibTransId="{1D655D2C-CB3E-4F26-9DC2-766BC1BD2405}"/>
    <dgm:cxn modelId="{F20652A2-EA83-42AD-A7C0-F61252F063C3}" srcId="{8E3334D0-8066-4B74-B4D6-30F62DF28478}" destId="{AE2A3118-DF1F-484C-8C5F-F2448BFAC814}" srcOrd="0" destOrd="0" parTransId="{7DA2FDEA-669C-4F61-9E6A-F812B626D9D5}" sibTransId="{35DC5EF9-C7F6-42C5-A887-5EC0E6845804}"/>
    <dgm:cxn modelId="{6A0315E0-5AD9-4DA1-AD21-956B82F02DC1}" type="presOf" srcId="{93712687-2EE6-459B-8473-F7465FEC9B1C}" destId="{CE80665C-435D-4EF5-80FB-050C87CE7EDD}" srcOrd="0" destOrd="0" presId="urn:microsoft.com/office/officeart/2005/8/layout/list1"/>
    <dgm:cxn modelId="{9D8864F3-0049-4CD8-A3AE-32CA813B2231}" type="presOf" srcId="{51FB7BE0-5155-44E2-AB2C-E5B031EF43C9}" destId="{E963278E-85BE-44CE-8841-27CB24C584C8}" srcOrd="0" destOrd="5" presId="urn:microsoft.com/office/officeart/2005/8/layout/list1"/>
    <dgm:cxn modelId="{07B72BF5-126C-4E74-BFD9-AB0E95895EB9}" type="presOf" srcId="{94A4D505-6E79-4011-9BB4-A11B77DC033E}" destId="{E963278E-85BE-44CE-8841-27CB24C584C8}" srcOrd="0" destOrd="0" presId="urn:microsoft.com/office/officeart/2005/8/layout/list1"/>
    <dgm:cxn modelId="{4191F1FC-0BF0-4CE6-97BA-F0067AF33FB8}" type="presOf" srcId="{CED16DCB-BFDC-4E8B-A02A-70C8AB09D210}" destId="{771DA9F3-6D12-49F6-86D9-48B8540816AF}" srcOrd="0" destOrd="0" presId="urn:microsoft.com/office/officeart/2005/8/layout/list1"/>
    <dgm:cxn modelId="{B083FF7C-FE04-4958-BBDB-9241858F2676}" type="presParOf" srcId="{771DA9F3-6D12-49F6-86D9-48B8540816AF}" destId="{209918EB-51CA-4238-8540-0D3F1FCFF031}" srcOrd="0" destOrd="0" presId="urn:microsoft.com/office/officeart/2005/8/layout/list1"/>
    <dgm:cxn modelId="{657C71F1-AA98-4C26-815B-E444C085DB55}" type="presParOf" srcId="{209918EB-51CA-4238-8540-0D3F1FCFF031}" destId="{CE80665C-435D-4EF5-80FB-050C87CE7EDD}" srcOrd="0" destOrd="0" presId="urn:microsoft.com/office/officeart/2005/8/layout/list1"/>
    <dgm:cxn modelId="{3EB57BB1-3C28-408A-B31E-0468DC029B90}" type="presParOf" srcId="{209918EB-51CA-4238-8540-0D3F1FCFF031}" destId="{A7E733E7-75EC-4BE2-8B28-4618C9BF7906}" srcOrd="1" destOrd="0" presId="urn:microsoft.com/office/officeart/2005/8/layout/list1"/>
    <dgm:cxn modelId="{2462E933-A59C-41CB-8249-332F8FE364E1}" type="presParOf" srcId="{771DA9F3-6D12-49F6-86D9-48B8540816AF}" destId="{A5D86CEA-5B68-40D1-9AA1-1C9871C82861}" srcOrd="1" destOrd="0" presId="urn:microsoft.com/office/officeart/2005/8/layout/list1"/>
    <dgm:cxn modelId="{C3B859D6-0A4F-434F-86DE-775B8C36A0EB}" type="presParOf" srcId="{771DA9F3-6D12-49F6-86D9-48B8540816AF}" destId="{E963278E-85BE-44CE-8841-27CB24C584C8}"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ED16DCB-BFDC-4E8B-A02A-70C8AB09D21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3712687-2EE6-459B-8473-F7465FEC9B1C}">
      <dgm:prSet/>
      <dgm:spPr>
        <a:solidFill>
          <a:schemeClr val="tx2"/>
        </a:solidFill>
      </dgm:spPr>
      <dgm:t>
        <a:bodyPr/>
        <a:lstStyle/>
        <a:p>
          <a:r>
            <a:rPr lang="en-US" baseline="0"/>
            <a:t>Based on year-end, identify the “headache” balance sheet accounts</a:t>
          </a:r>
          <a:endParaRPr lang="en-US"/>
        </a:p>
      </dgm:t>
    </dgm:pt>
    <dgm:pt modelId="{CE1B049C-2179-467F-8A26-9ACF9EEF5ED2}" type="parTrans" cxnId="{12C22370-823A-4B33-A38F-0650E10C9C74}">
      <dgm:prSet/>
      <dgm:spPr/>
      <dgm:t>
        <a:bodyPr/>
        <a:lstStyle/>
        <a:p>
          <a:endParaRPr lang="en-US"/>
        </a:p>
      </dgm:t>
    </dgm:pt>
    <dgm:pt modelId="{35AFEB6B-7D51-42A1-B48B-12597B09FD50}" type="sibTrans" cxnId="{12C22370-823A-4B33-A38F-0650E10C9C74}">
      <dgm:prSet/>
      <dgm:spPr/>
      <dgm:t>
        <a:bodyPr/>
        <a:lstStyle/>
        <a:p>
          <a:endParaRPr lang="en-US"/>
        </a:p>
      </dgm:t>
    </dgm:pt>
    <dgm:pt modelId="{8E3334D0-8066-4B74-B4D6-30F62DF28478}">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2000" baseline="0" dirty="0">
              <a:solidFill>
                <a:schemeClr val="tx2"/>
              </a:solidFill>
            </a:rPr>
            <a:t>Subsidiary Ledgers for Accounts Payable.</a:t>
          </a:r>
          <a:endParaRPr lang="en-US" sz="2000" dirty="0">
            <a:solidFill>
              <a:schemeClr val="tx2"/>
            </a:solidFill>
          </a:endParaRPr>
        </a:p>
      </dgm:t>
    </dgm:pt>
    <dgm:pt modelId="{0EBA2912-6D0A-4E6B-9C2E-3BC6817972DB}" type="parTrans" cxnId="{E2871B6B-C0CD-42FC-85F6-86039E9A5CC5}">
      <dgm:prSet/>
      <dgm:spPr/>
      <dgm:t>
        <a:bodyPr/>
        <a:lstStyle/>
        <a:p>
          <a:endParaRPr lang="en-US"/>
        </a:p>
      </dgm:t>
    </dgm:pt>
    <dgm:pt modelId="{B702E818-775A-4680-8760-CCB9A39D4E08}" type="sibTrans" cxnId="{E2871B6B-C0CD-42FC-85F6-86039E9A5CC5}">
      <dgm:prSet/>
      <dgm:spPr/>
      <dgm:t>
        <a:bodyPr/>
        <a:lstStyle/>
        <a:p>
          <a:endParaRPr lang="en-US"/>
        </a:p>
      </dgm:t>
    </dgm:pt>
    <dgm:pt modelId="{EF74312D-861E-43E8-9D0B-0AC54513884A}">
      <dgm:prSet/>
      <dgm:spPr>
        <a:solidFill>
          <a:schemeClr val="tx2"/>
        </a:solidFill>
      </dgm:spPr>
      <dgm:t>
        <a:bodyPr/>
        <a:lstStyle/>
        <a:p>
          <a:r>
            <a:rPr lang="en-US" baseline="0"/>
            <a:t>Subsidiary Ledgers</a:t>
          </a:r>
          <a:endParaRPr lang="en-US"/>
        </a:p>
      </dgm:t>
    </dgm:pt>
    <dgm:pt modelId="{49AA4B10-840B-4F38-ACBE-4041C4CA595E}" type="parTrans" cxnId="{0C2D5C25-26F6-4C28-811F-9A93A0D28D25}">
      <dgm:prSet/>
      <dgm:spPr/>
      <dgm:t>
        <a:bodyPr/>
        <a:lstStyle/>
        <a:p>
          <a:endParaRPr lang="en-US"/>
        </a:p>
      </dgm:t>
    </dgm:pt>
    <dgm:pt modelId="{1DB8630F-EC7C-48B4-8E97-3A277117C789}" type="sibTrans" cxnId="{0C2D5C25-26F6-4C28-811F-9A93A0D28D25}">
      <dgm:prSet/>
      <dgm:spPr/>
      <dgm:t>
        <a:bodyPr/>
        <a:lstStyle/>
        <a:p>
          <a:endParaRPr lang="en-US"/>
        </a:p>
      </dgm:t>
    </dgm:pt>
    <dgm:pt modelId="{CFE50BB8-04FA-4910-8653-3F2C2E19EED9}">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2000" baseline="0">
              <a:solidFill>
                <a:schemeClr val="tx2"/>
              </a:solidFill>
            </a:rPr>
            <a:t>What makes up the balance?</a:t>
          </a:r>
          <a:endParaRPr lang="en-US" sz="2000">
            <a:solidFill>
              <a:schemeClr val="tx2"/>
            </a:solidFill>
          </a:endParaRPr>
        </a:p>
      </dgm:t>
    </dgm:pt>
    <dgm:pt modelId="{425F5F98-DA82-44C3-AA5B-C97C37CA0CF6}" type="parTrans" cxnId="{C61A3F78-779D-444B-B0CD-32F2514219D8}">
      <dgm:prSet/>
      <dgm:spPr/>
      <dgm:t>
        <a:bodyPr/>
        <a:lstStyle/>
        <a:p>
          <a:endParaRPr lang="en-US"/>
        </a:p>
      </dgm:t>
    </dgm:pt>
    <dgm:pt modelId="{709EA7A1-1129-4CEA-AE6C-AC9C0A4192AD}" type="sibTrans" cxnId="{C61A3F78-779D-444B-B0CD-32F2514219D8}">
      <dgm:prSet/>
      <dgm:spPr/>
      <dgm:t>
        <a:bodyPr/>
        <a:lstStyle/>
        <a:p>
          <a:endParaRPr lang="en-US"/>
        </a:p>
      </dgm:t>
    </dgm:pt>
    <dgm:pt modelId="{B2CF183E-BA4F-48FF-A73C-E2A4072D4921}">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2000" baseline="0" dirty="0">
              <a:solidFill>
                <a:schemeClr val="tx2"/>
              </a:solidFill>
            </a:rPr>
            <a:t>Review prior year balances and investigate.</a:t>
          </a:r>
          <a:endParaRPr lang="en-US" sz="2000" dirty="0">
            <a:solidFill>
              <a:schemeClr val="tx2"/>
            </a:solidFill>
          </a:endParaRPr>
        </a:p>
      </dgm:t>
    </dgm:pt>
    <dgm:pt modelId="{3763FFEC-3FEC-432A-A17C-195B6F719618}" type="parTrans" cxnId="{067B0E33-D2C1-4F65-AB3D-7415B66A3BAF}">
      <dgm:prSet/>
      <dgm:spPr/>
      <dgm:t>
        <a:bodyPr/>
        <a:lstStyle/>
        <a:p>
          <a:endParaRPr lang="en-US"/>
        </a:p>
      </dgm:t>
    </dgm:pt>
    <dgm:pt modelId="{71055729-63EF-4FCF-BBFD-3C7E6D46F7E8}" type="sibTrans" cxnId="{067B0E33-D2C1-4F65-AB3D-7415B66A3BAF}">
      <dgm:prSet/>
      <dgm:spPr/>
      <dgm:t>
        <a:bodyPr/>
        <a:lstStyle/>
        <a:p>
          <a:endParaRPr lang="en-US"/>
        </a:p>
      </dgm:t>
    </dgm:pt>
    <dgm:pt modelId="{5371F1F9-2458-411C-A520-2176BC345679}">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2000" dirty="0">
              <a:solidFill>
                <a:schemeClr val="tx2"/>
              </a:solidFill>
            </a:rPr>
            <a:t>Subsidiary Ledger for Interest Payable.</a:t>
          </a:r>
        </a:p>
      </dgm:t>
    </dgm:pt>
    <dgm:pt modelId="{33F0264D-BF34-4514-8AF3-B05FE4D02AAC}" type="parTrans" cxnId="{C3A18E87-F23A-43DD-AF98-6167A5C34555}">
      <dgm:prSet/>
      <dgm:spPr/>
      <dgm:t>
        <a:bodyPr/>
        <a:lstStyle/>
        <a:p>
          <a:endParaRPr lang="en-US"/>
        </a:p>
      </dgm:t>
    </dgm:pt>
    <dgm:pt modelId="{4DC3E5FF-D13D-406A-B23D-1A53CC443BD4}" type="sibTrans" cxnId="{C3A18E87-F23A-43DD-AF98-6167A5C34555}">
      <dgm:prSet/>
      <dgm:spPr/>
      <dgm:t>
        <a:bodyPr/>
        <a:lstStyle/>
        <a:p>
          <a:endParaRPr lang="en-US"/>
        </a:p>
      </dgm:t>
    </dgm:pt>
    <dgm:pt modelId="{7DA294E3-544F-4291-8778-98499B8D9C9C}">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1800" dirty="0">
              <a:solidFill>
                <a:schemeClr val="tx2"/>
              </a:solidFill>
            </a:rPr>
            <a:t>Date, name, amount, document reference (invoice number, etc.), GL account number.</a:t>
          </a:r>
        </a:p>
      </dgm:t>
    </dgm:pt>
    <dgm:pt modelId="{E0DF47CE-D1AE-468E-BA38-EB00E738FEA8}" type="parTrans" cxnId="{CF921A3A-A526-48FE-AE22-603D905DB414}">
      <dgm:prSet/>
      <dgm:spPr/>
      <dgm:t>
        <a:bodyPr/>
        <a:lstStyle/>
        <a:p>
          <a:endParaRPr lang="en-US"/>
        </a:p>
      </dgm:t>
    </dgm:pt>
    <dgm:pt modelId="{73187092-3131-49D8-99E0-9CB8DD94B4AA}" type="sibTrans" cxnId="{CF921A3A-A526-48FE-AE22-603D905DB414}">
      <dgm:prSet/>
      <dgm:spPr/>
      <dgm:t>
        <a:bodyPr/>
        <a:lstStyle/>
        <a:p>
          <a:endParaRPr lang="en-US"/>
        </a:p>
      </dgm:t>
    </dgm:pt>
    <dgm:pt modelId="{0516C5B2-BE1A-44DD-A544-B019F8CFC8A9}">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2000" dirty="0">
              <a:solidFill>
                <a:schemeClr val="tx2"/>
              </a:solidFill>
            </a:rPr>
            <a:t>Subsidiary Ledger for Accrued Payroll.</a:t>
          </a:r>
        </a:p>
      </dgm:t>
    </dgm:pt>
    <dgm:pt modelId="{3C699037-AC91-491B-BFF9-4AF09430E30E}" type="parTrans" cxnId="{A280C52C-E0FB-4526-948A-C975CAC6937A}">
      <dgm:prSet/>
      <dgm:spPr/>
    </dgm:pt>
    <dgm:pt modelId="{ECEF8F04-7930-4550-835E-EDF36D7128D6}" type="sibTrans" cxnId="{A280C52C-E0FB-4526-948A-C975CAC6937A}">
      <dgm:prSet/>
      <dgm:spPr/>
    </dgm:pt>
    <dgm:pt modelId="{DCFFF631-D9DC-4D53-9FFE-C656EC6087B3}">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2000" dirty="0">
              <a:solidFill>
                <a:schemeClr val="tx2"/>
              </a:solidFill>
            </a:rPr>
            <a:t>Subsidiary Ledgers for Refundable Deposits.</a:t>
          </a:r>
        </a:p>
      </dgm:t>
    </dgm:pt>
    <dgm:pt modelId="{B4039A58-27DE-4B9A-AFC0-C5423CF80F94}" type="parTrans" cxnId="{C723900C-299F-4D2F-B6BF-81A998C8D947}">
      <dgm:prSet/>
      <dgm:spPr/>
    </dgm:pt>
    <dgm:pt modelId="{A2E4B63D-A966-4170-BB5E-1A8A01A8F7C6}" type="sibTrans" cxnId="{C723900C-299F-4D2F-B6BF-81A998C8D947}">
      <dgm:prSet/>
      <dgm:spPr/>
    </dgm:pt>
    <dgm:pt modelId="{E073FE9A-F125-4BE3-A40D-394EF4A1819A}">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2000" dirty="0">
              <a:solidFill>
                <a:schemeClr val="tx2"/>
              </a:solidFill>
            </a:rPr>
            <a:t>Subsidiary Ledger for Unearned Revenue.</a:t>
          </a:r>
        </a:p>
      </dgm:t>
    </dgm:pt>
    <dgm:pt modelId="{8EE3C9F0-3519-493D-B547-B1B88AC7241C}" type="parTrans" cxnId="{61032C25-9A8A-4E81-BE5F-BB69D912DF10}">
      <dgm:prSet/>
      <dgm:spPr/>
    </dgm:pt>
    <dgm:pt modelId="{05DD5B24-27A4-498B-A624-B2649BB1DB4D}" type="sibTrans" cxnId="{61032C25-9A8A-4E81-BE5F-BB69D912DF10}">
      <dgm:prSet/>
      <dgm:spPr/>
    </dgm:pt>
    <dgm:pt modelId="{771DA9F3-6D12-49F6-86D9-48B8540816AF}" type="pres">
      <dgm:prSet presAssocID="{CED16DCB-BFDC-4E8B-A02A-70C8AB09D210}" presName="linear" presStyleCnt="0">
        <dgm:presLayoutVars>
          <dgm:dir/>
          <dgm:animLvl val="lvl"/>
          <dgm:resizeHandles val="exact"/>
        </dgm:presLayoutVars>
      </dgm:prSet>
      <dgm:spPr/>
    </dgm:pt>
    <dgm:pt modelId="{209918EB-51CA-4238-8540-0D3F1FCFF031}" type="pres">
      <dgm:prSet presAssocID="{93712687-2EE6-459B-8473-F7465FEC9B1C}" presName="parentLin" presStyleCnt="0"/>
      <dgm:spPr/>
    </dgm:pt>
    <dgm:pt modelId="{CE80665C-435D-4EF5-80FB-050C87CE7EDD}" type="pres">
      <dgm:prSet presAssocID="{93712687-2EE6-459B-8473-F7465FEC9B1C}" presName="parentLeftMargin" presStyleLbl="node1" presStyleIdx="0" presStyleCnt="2"/>
      <dgm:spPr/>
    </dgm:pt>
    <dgm:pt modelId="{A7E733E7-75EC-4BE2-8B28-4618C9BF7906}" type="pres">
      <dgm:prSet presAssocID="{93712687-2EE6-459B-8473-F7465FEC9B1C}" presName="parentText" presStyleLbl="node1" presStyleIdx="0" presStyleCnt="2">
        <dgm:presLayoutVars>
          <dgm:chMax val="0"/>
          <dgm:bulletEnabled val="1"/>
        </dgm:presLayoutVars>
      </dgm:prSet>
      <dgm:spPr/>
    </dgm:pt>
    <dgm:pt modelId="{A5D86CEA-5B68-40D1-9AA1-1C9871C82861}" type="pres">
      <dgm:prSet presAssocID="{93712687-2EE6-459B-8473-F7465FEC9B1C}" presName="negativeSpace" presStyleCnt="0"/>
      <dgm:spPr/>
    </dgm:pt>
    <dgm:pt modelId="{E963278E-85BE-44CE-8841-27CB24C584C8}" type="pres">
      <dgm:prSet presAssocID="{93712687-2EE6-459B-8473-F7465FEC9B1C}" presName="childText" presStyleLbl="conFgAcc1" presStyleIdx="0" presStyleCnt="2">
        <dgm:presLayoutVars>
          <dgm:bulletEnabled val="1"/>
        </dgm:presLayoutVars>
      </dgm:prSet>
      <dgm:spPr/>
    </dgm:pt>
    <dgm:pt modelId="{588E3327-7CDC-4BDA-8451-0C2660B31C32}" type="pres">
      <dgm:prSet presAssocID="{35AFEB6B-7D51-42A1-B48B-12597B09FD50}" presName="spaceBetweenRectangles" presStyleCnt="0"/>
      <dgm:spPr/>
    </dgm:pt>
    <dgm:pt modelId="{AF8FD626-C031-4E4E-853A-9C84EB056055}" type="pres">
      <dgm:prSet presAssocID="{EF74312D-861E-43E8-9D0B-0AC54513884A}" presName="parentLin" presStyleCnt="0"/>
      <dgm:spPr/>
    </dgm:pt>
    <dgm:pt modelId="{FB15A5F8-1F4C-43F2-942C-0258D8520C9E}" type="pres">
      <dgm:prSet presAssocID="{EF74312D-861E-43E8-9D0B-0AC54513884A}" presName="parentLeftMargin" presStyleLbl="node1" presStyleIdx="0" presStyleCnt="2"/>
      <dgm:spPr/>
    </dgm:pt>
    <dgm:pt modelId="{7A14764A-639D-46F5-B710-A3B7677A3AE0}" type="pres">
      <dgm:prSet presAssocID="{EF74312D-861E-43E8-9D0B-0AC54513884A}" presName="parentText" presStyleLbl="node1" presStyleIdx="1" presStyleCnt="2">
        <dgm:presLayoutVars>
          <dgm:chMax val="0"/>
          <dgm:bulletEnabled val="1"/>
        </dgm:presLayoutVars>
      </dgm:prSet>
      <dgm:spPr/>
    </dgm:pt>
    <dgm:pt modelId="{6E9E2EDA-1823-49BB-903D-CA1C96D9CBDA}" type="pres">
      <dgm:prSet presAssocID="{EF74312D-861E-43E8-9D0B-0AC54513884A}" presName="negativeSpace" presStyleCnt="0"/>
      <dgm:spPr/>
    </dgm:pt>
    <dgm:pt modelId="{451519BA-587D-421F-ABFA-D3EF2D145304}" type="pres">
      <dgm:prSet presAssocID="{EF74312D-861E-43E8-9D0B-0AC54513884A}" presName="childText" presStyleLbl="conFgAcc1" presStyleIdx="1" presStyleCnt="2">
        <dgm:presLayoutVars>
          <dgm:bulletEnabled val="1"/>
        </dgm:presLayoutVars>
      </dgm:prSet>
      <dgm:spPr/>
    </dgm:pt>
  </dgm:ptLst>
  <dgm:cxnLst>
    <dgm:cxn modelId="{C723900C-299F-4D2F-B6BF-81A998C8D947}" srcId="{93712687-2EE6-459B-8473-F7465FEC9B1C}" destId="{DCFFF631-D9DC-4D53-9FFE-C656EC6087B3}" srcOrd="3" destOrd="0" parTransId="{B4039A58-27DE-4B9A-AFC0-C5423CF80F94}" sibTransId="{A2E4B63D-A966-4170-BB5E-1A8A01A8F7C6}"/>
    <dgm:cxn modelId="{8D5FC90F-1E9D-4495-B371-AFDAF35CFC49}" type="presOf" srcId="{DCFFF631-D9DC-4D53-9FFE-C656EC6087B3}" destId="{E963278E-85BE-44CE-8841-27CB24C584C8}" srcOrd="0" destOrd="3" presId="urn:microsoft.com/office/officeart/2005/8/layout/list1"/>
    <dgm:cxn modelId="{61032C25-9A8A-4E81-BE5F-BB69D912DF10}" srcId="{93712687-2EE6-459B-8473-F7465FEC9B1C}" destId="{E073FE9A-F125-4BE3-A40D-394EF4A1819A}" srcOrd="4" destOrd="0" parTransId="{8EE3C9F0-3519-493D-B547-B1B88AC7241C}" sibTransId="{05DD5B24-27A4-498B-A624-B2649BB1DB4D}"/>
    <dgm:cxn modelId="{0C2D5C25-26F6-4C28-811F-9A93A0D28D25}" srcId="{CED16DCB-BFDC-4E8B-A02A-70C8AB09D210}" destId="{EF74312D-861E-43E8-9D0B-0AC54513884A}" srcOrd="1" destOrd="0" parTransId="{49AA4B10-840B-4F38-ACBE-4041C4CA595E}" sibTransId="{1DB8630F-EC7C-48B4-8E97-3A277117C789}"/>
    <dgm:cxn modelId="{0007632B-D944-4857-800E-B275B95ADF7B}" type="presOf" srcId="{8E3334D0-8066-4B74-B4D6-30F62DF28478}" destId="{E963278E-85BE-44CE-8841-27CB24C584C8}" srcOrd="0" destOrd="0" presId="urn:microsoft.com/office/officeart/2005/8/layout/list1"/>
    <dgm:cxn modelId="{A280C52C-E0FB-4526-948A-C975CAC6937A}" srcId="{93712687-2EE6-459B-8473-F7465FEC9B1C}" destId="{0516C5B2-BE1A-44DD-A544-B019F8CFC8A9}" srcOrd="1" destOrd="0" parTransId="{3C699037-AC91-491B-BFF9-4AF09430E30E}" sibTransId="{ECEF8F04-7930-4550-835E-EDF36D7128D6}"/>
    <dgm:cxn modelId="{067B0E33-D2C1-4F65-AB3D-7415B66A3BAF}" srcId="{EF74312D-861E-43E8-9D0B-0AC54513884A}" destId="{B2CF183E-BA4F-48FF-A73C-E2A4072D4921}" srcOrd="1" destOrd="0" parTransId="{3763FFEC-3FEC-432A-A17C-195B6F719618}" sibTransId="{71055729-63EF-4FCF-BBFD-3C7E6D46F7E8}"/>
    <dgm:cxn modelId="{CF921A3A-A526-48FE-AE22-603D905DB414}" srcId="{CFE50BB8-04FA-4910-8653-3F2C2E19EED9}" destId="{7DA294E3-544F-4291-8778-98499B8D9C9C}" srcOrd="0" destOrd="0" parTransId="{E0DF47CE-D1AE-468E-BA38-EB00E738FEA8}" sibTransId="{73187092-3131-49D8-99E0-9CB8DD94B4AA}"/>
    <dgm:cxn modelId="{1516CE42-4151-4F11-80BE-B249116D2C15}" type="presOf" srcId="{93712687-2EE6-459B-8473-F7465FEC9B1C}" destId="{A7E733E7-75EC-4BE2-8B28-4618C9BF7906}" srcOrd="1" destOrd="0" presId="urn:microsoft.com/office/officeart/2005/8/layout/list1"/>
    <dgm:cxn modelId="{E2871B6B-C0CD-42FC-85F6-86039E9A5CC5}" srcId="{93712687-2EE6-459B-8473-F7465FEC9B1C}" destId="{8E3334D0-8066-4B74-B4D6-30F62DF28478}" srcOrd="0" destOrd="0" parTransId="{0EBA2912-6D0A-4E6B-9C2E-3BC6817972DB}" sibTransId="{B702E818-775A-4680-8760-CCB9A39D4E08}"/>
    <dgm:cxn modelId="{12C22370-823A-4B33-A38F-0650E10C9C74}" srcId="{CED16DCB-BFDC-4E8B-A02A-70C8AB09D210}" destId="{93712687-2EE6-459B-8473-F7465FEC9B1C}" srcOrd="0" destOrd="0" parTransId="{CE1B049C-2179-467F-8A26-9ACF9EEF5ED2}" sibTransId="{35AFEB6B-7D51-42A1-B48B-12597B09FD50}"/>
    <dgm:cxn modelId="{05416357-2AE0-45BD-9CC2-457B23231E63}" type="presOf" srcId="{0516C5B2-BE1A-44DD-A544-B019F8CFC8A9}" destId="{E963278E-85BE-44CE-8841-27CB24C584C8}" srcOrd="0" destOrd="1" presId="urn:microsoft.com/office/officeart/2005/8/layout/list1"/>
    <dgm:cxn modelId="{C61A3F78-779D-444B-B0CD-32F2514219D8}" srcId="{EF74312D-861E-43E8-9D0B-0AC54513884A}" destId="{CFE50BB8-04FA-4910-8653-3F2C2E19EED9}" srcOrd="0" destOrd="0" parTransId="{425F5F98-DA82-44C3-AA5B-C97C37CA0CF6}" sibTransId="{709EA7A1-1129-4CEA-AE6C-AC9C0A4192AD}"/>
    <dgm:cxn modelId="{389B9878-D3D7-46C5-ADC3-CDB1DAC912A3}" type="presOf" srcId="{CFE50BB8-04FA-4910-8653-3F2C2E19EED9}" destId="{451519BA-587D-421F-ABFA-D3EF2D145304}" srcOrd="0" destOrd="0" presId="urn:microsoft.com/office/officeart/2005/8/layout/list1"/>
    <dgm:cxn modelId="{2D872D79-42EF-45D1-AC27-590D420225DD}" type="presOf" srcId="{7DA294E3-544F-4291-8778-98499B8D9C9C}" destId="{451519BA-587D-421F-ABFA-D3EF2D145304}" srcOrd="0" destOrd="1" presId="urn:microsoft.com/office/officeart/2005/8/layout/list1"/>
    <dgm:cxn modelId="{E21F3F81-5994-44FC-BA35-FE36671A254F}" type="presOf" srcId="{EF74312D-861E-43E8-9D0B-0AC54513884A}" destId="{7A14764A-639D-46F5-B710-A3B7677A3AE0}" srcOrd="1" destOrd="0" presId="urn:microsoft.com/office/officeart/2005/8/layout/list1"/>
    <dgm:cxn modelId="{C3A18E87-F23A-43DD-AF98-6167A5C34555}" srcId="{93712687-2EE6-459B-8473-F7465FEC9B1C}" destId="{5371F1F9-2458-411C-A520-2176BC345679}" srcOrd="2" destOrd="0" parTransId="{33F0264D-BF34-4514-8AF3-B05FE4D02AAC}" sibTransId="{4DC3E5FF-D13D-406A-B23D-1A53CC443BD4}"/>
    <dgm:cxn modelId="{F290EE90-8C35-4208-A640-20E8F837EF2D}" type="presOf" srcId="{EF74312D-861E-43E8-9D0B-0AC54513884A}" destId="{FB15A5F8-1F4C-43F2-942C-0258D8520C9E}" srcOrd="0" destOrd="0" presId="urn:microsoft.com/office/officeart/2005/8/layout/list1"/>
    <dgm:cxn modelId="{76EE29B2-C12B-4175-AEEB-CA02FE30E459}" type="presOf" srcId="{E073FE9A-F125-4BE3-A40D-394EF4A1819A}" destId="{E963278E-85BE-44CE-8841-27CB24C584C8}" srcOrd="0" destOrd="4" presId="urn:microsoft.com/office/officeart/2005/8/layout/list1"/>
    <dgm:cxn modelId="{784274CC-0D8B-426A-A56B-662DE8224155}" type="presOf" srcId="{5371F1F9-2458-411C-A520-2176BC345679}" destId="{E963278E-85BE-44CE-8841-27CB24C584C8}" srcOrd="0" destOrd="2" presId="urn:microsoft.com/office/officeart/2005/8/layout/list1"/>
    <dgm:cxn modelId="{6A0315E0-5AD9-4DA1-AD21-956B82F02DC1}" type="presOf" srcId="{93712687-2EE6-459B-8473-F7465FEC9B1C}" destId="{CE80665C-435D-4EF5-80FB-050C87CE7EDD}" srcOrd="0" destOrd="0" presId="urn:microsoft.com/office/officeart/2005/8/layout/list1"/>
    <dgm:cxn modelId="{6A6FADE6-96D4-47EF-8C05-F1E316963E0D}" type="presOf" srcId="{B2CF183E-BA4F-48FF-A73C-E2A4072D4921}" destId="{451519BA-587D-421F-ABFA-D3EF2D145304}" srcOrd="0" destOrd="2" presId="urn:microsoft.com/office/officeart/2005/8/layout/list1"/>
    <dgm:cxn modelId="{4191F1FC-0BF0-4CE6-97BA-F0067AF33FB8}" type="presOf" srcId="{CED16DCB-BFDC-4E8B-A02A-70C8AB09D210}" destId="{771DA9F3-6D12-49F6-86D9-48B8540816AF}" srcOrd="0" destOrd="0" presId="urn:microsoft.com/office/officeart/2005/8/layout/list1"/>
    <dgm:cxn modelId="{B083FF7C-FE04-4958-BBDB-9241858F2676}" type="presParOf" srcId="{771DA9F3-6D12-49F6-86D9-48B8540816AF}" destId="{209918EB-51CA-4238-8540-0D3F1FCFF031}" srcOrd="0" destOrd="0" presId="urn:microsoft.com/office/officeart/2005/8/layout/list1"/>
    <dgm:cxn modelId="{657C71F1-AA98-4C26-815B-E444C085DB55}" type="presParOf" srcId="{209918EB-51CA-4238-8540-0D3F1FCFF031}" destId="{CE80665C-435D-4EF5-80FB-050C87CE7EDD}" srcOrd="0" destOrd="0" presId="urn:microsoft.com/office/officeart/2005/8/layout/list1"/>
    <dgm:cxn modelId="{3EB57BB1-3C28-408A-B31E-0468DC029B90}" type="presParOf" srcId="{209918EB-51CA-4238-8540-0D3F1FCFF031}" destId="{A7E733E7-75EC-4BE2-8B28-4618C9BF7906}" srcOrd="1" destOrd="0" presId="urn:microsoft.com/office/officeart/2005/8/layout/list1"/>
    <dgm:cxn modelId="{2462E933-A59C-41CB-8249-332F8FE364E1}" type="presParOf" srcId="{771DA9F3-6D12-49F6-86D9-48B8540816AF}" destId="{A5D86CEA-5B68-40D1-9AA1-1C9871C82861}" srcOrd="1" destOrd="0" presId="urn:microsoft.com/office/officeart/2005/8/layout/list1"/>
    <dgm:cxn modelId="{C3B859D6-0A4F-434F-86DE-775B8C36A0EB}" type="presParOf" srcId="{771DA9F3-6D12-49F6-86D9-48B8540816AF}" destId="{E963278E-85BE-44CE-8841-27CB24C584C8}" srcOrd="2" destOrd="0" presId="urn:microsoft.com/office/officeart/2005/8/layout/list1"/>
    <dgm:cxn modelId="{00942AC6-353B-4104-AFDF-F7CFC11CD54D}" type="presParOf" srcId="{771DA9F3-6D12-49F6-86D9-48B8540816AF}" destId="{588E3327-7CDC-4BDA-8451-0C2660B31C32}" srcOrd="3" destOrd="0" presId="urn:microsoft.com/office/officeart/2005/8/layout/list1"/>
    <dgm:cxn modelId="{04E5CB25-4218-4C95-AF87-392D3E737A38}" type="presParOf" srcId="{771DA9F3-6D12-49F6-86D9-48B8540816AF}" destId="{AF8FD626-C031-4E4E-853A-9C84EB056055}" srcOrd="4" destOrd="0" presId="urn:microsoft.com/office/officeart/2005/8/layout/list1"/>
    <dgm:cxn modelId="{582F15BC-637E-4D19-8715-1CA9B2AD4D71}" type="presParOf" srcId="{AF8FD626-C031-4E4E-853A-9C84EB056055}" destId="{FB15A5F8-1F4C-43F2-942C-0258D8520C9E}" srcOrd="0" destOrd="0" presId="urn:microsoft.com/office/officeart/2005/8/layout/list1"/>
    <dgm:cxn modelId="{47BE832E-BCD6-46B9-BB4E-31734E449B0F}" type="presParOf" srcId="{AF8FD626-C031-4E4E-853A-9C84EB056055}" destId="{7A14764A-639D-46F5-B710-A3B7677A3AE0}" srcOrd="1" destOrd="0" presId="urn:microsoft.com/office/officeart/2005/8/layout/list1"/>
    <dgm:cxn modelId="{32B0A62A-A8B3-4EB7-B36D-ABC4F9A07E2D}" type="presParOf" srcId="{771DA9F3-6D12-49F6-86D9-48B8540816AF}" destId="{6E9E2EDA-1823-49BB-903D-CA1C96D9CBDA}" srcOrd="5" destOrd="0" presId="urn:microsoft.com/office/officeart/2005/8/layout/list1"/>
    <dgm:cxn modelId="{F3E316F1-3701-443C-BE25-8A40E0AEA17A}" type="presParOf" srcId="{771DA9F3-6D12-49F6-86D9-48B8540816AF}" destId="{451519BA-587D-421F-ABFA-D3EF2D14530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00F400E-12C5-4EC4-B242-504D9D5550D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968C6E5A-7F2C-4FFF-9C64-6C2A2DA4E33C}">
      <dgm:prSet/>
      <dgm:spPr>
        <a:solidFill>
          <a:schemeClr val="tx2"/>
        </a:solidFill>
      </dgm:spPr>
      <dgm:t>
        <a:bodyPr/>
        <a:lstStyle/>
        <a:p>
          <a:r>
            <a:rPr lang="en-US" i="1" baseline="0"/>
            <a:t>Month-End Checklist</a:t>
          </a:r>
          <a:endParaRPr lang="en-US"/>
        </a:p>
      </dgm:t>
    </dgm:pt>
    <dgm:pt modelId="{1A3BE22D-2A37-4ACD-AB9B-7F3E193D25EF}" type="parTrans" cxnId="{90ABE32A-5C70-4228-BDF5-E442E6291DEA}">
      <dgm:prSet/>
      <dgm:spPr/>
      <dgm:t>
        <a:bodyPr/>
        <a:lstStyle/>
        <a:p>
          <a:endParaRPr lang="en-US"/>
        </a:p>
      </dgm:t>
    </dgm:pt>
    <dgm:pt modelId="{8CD276C9-5571-4CF2-A817-54261EB18C86}" type="sibTrans" cxnId="{90ABE32A-5C70-4228-BDF5-E442E6291DEA}">
      <dgm:prSet/>
      <dgm:spPr>
        <a:solidFill>
          <a:schemeClr val="tx1">
            <a:lumMod val="65000"/>
            <a:lumOff val="35000"/>
          </a:schemeClr>
        </a:solidFill>
        <a:ln w="28575">
          <a:solidFill>
            <a:schemeClr val="bg2">
              <a:alpha val="90000"/>
            </a:schemeClr>
          </a:solidFill>
        </a:ln>
      </dgm:spPr>
      <dgm:t>
        <a:bodyPr/>
        <a:lstStyle/>
        <a:p>
          <a:endParaRPr lang="en-US"/>
        </a:p>
      </dgm:t>
    </dgm:pt>
    <dgm:pt modelId="{90B40110-3431-4471-ACEC-9E0285D98F23}">
      <dgm:prSet/>
      <dgm:spPr>
        <a:solidFill>
          <a:schemeClr val="tx2"/>
        </a:solidFill>
      </dgm:spPr>
      <dgm:t>
        <a:bodyPr/>
        <a:lstStyle/>
        <a:p>
          <a:r>
            <a:rPr lang="en-US" i="1" baseline="0"/>
            <a:t>Reconcile “</a:t>
          </a:r>
          <a:r>
            <a:rPr lang="en-US" b="1" i="1" baseline="0"/>
            <a:t>Headache”</a:t>
          </a:r>
          <a:r>
            <a:rPr lang="en-US" i="1" baseline="0"/>
            <a:t> Balance Sheet Accounts throughout the year</a:t>
          </a:r>
          <a:endParaRPr lang="en-US"/>
        </a:p>
      </dgm:t>
    </dgm:pt>
    <dgm:pt modelId="{D0B877CF-3207-409B-BE0F-220013BDC516}" type="parTrans" cxnId="{4E9535E5-0BC5-447F-B8E1-1B7614EE0FAF}">
      <dgm:prSet/>
      <dgm:spPr/>
      <dgm:t>
        <a:bodyPr/>
        <a:lstStyle/>
        <a:p>
          <a:endParaRPr lang="en-US"/>
        </a:p>
      </dgm:t>
    </dgm:pt>
    <dgm:pt modelId="{F08797D9-4EBD-44F4-9DE6-A0EF13A65979}" type="sibTrans" cxnId="{4E9535E5-0BC5-447F-B8E1-1B7614EE0FAF}">
      <dgm:prSet/>
      <dgm:spPr/>
      <dgm:t>
        <a:bodyPr/>
        <a:lstStyle/>
        <a:p>
          <a:endParaRPr lang="en-US"/>
        </a:p>
      </dgm:t>
    </dgm:pt>
    <dgm:pt modelId="{E2C43EEC-2E97-4DF2-ABFD-65D624666364}" type="pres">
      <dgm:prSet presAssocID="{F00F400E-12C5-4EC4-B242-504D9D5550D9}" presName="outerComposite" presStyleCnt="0">
        <dgm:presLayoutVars>
          <dgm:chMax val="5"/>
          <dgm:dir/>
          <dgm:resizeHandles val="exact"/>
        </dgm:presLayoutVars>
      </dgm:prSet>
      <dgm:spPr/>
    </dgm:pt>
    <dgm:pt modelId="{8D86CCC9-7D78-49AE-820F-78CF071A5256}" type="pres">
      <dgm:prSet presAssocID="{F00F400E-12C5-4EC4-B242-504D9D5550D9}" presName="dummyMaxCanvas" presStyleCnt="0">
        <dgm:presLayoutVars/>
      </dgm:prSet>
      <dgm:spPr/>
    </dgm:pt>
    <dgm:pt modelId="{A7DB2779-6C2C-4E6E-B1FE-93F27C9A8F1D}" type="pres">
      <dgm:prSet presAssocID="{F00F400E-12C5-4EC4-B242-504D9D5550D9}" presName="TwoNodes_1" presStyleLbl="node1" presStyleIdx="0" presStyleCnt="2">
        <dgm:presLayoutVars>
          <dgm:bulletEnabled val="1"/>
        </dgm:presLayoutVars>
      </dgm:prSet>
      <dgm:spPr/>
    </dgm:pt>
    <dgm:pt modelId="{70080C8D-4441-47AB-A1B7-CF57D4CA6757}" type="pres">
      <dgm:prSet presAssocID="{F00F400E-12C5-4EC4-B242-504D9D5550D9}" presName="TwoNodes_2" presStyleLbl="node1" presStyleIdx="1" presStyleCnt="2">
        <dgm:presLayoutVars>
          <dgm:bulletEnabled val="1"/>
        </dgm:presLayoutVars>
      </dgm:prSet>
      <dgm:spPr/>
    </dgm:pt>
    <dgm:pt modelId="{DD662ECF-C29F-485B-9903-EB93477D1E90}" type="pres">
      <dgm:prSet presAssocID="{F00F400E-12C5-4EC4-B242-504D9D5550D9}" presName="TwoConn_1-2" presStyleLbl="fgAccFollowNode1" presStyleIdx="0" presStyleCnt="1">
        <dgm:presLayoutVars>
          <dgm:bulletEnabled val="1"/>
        </dgm:presLayoutVars>
      </dgm:prSet>
      <dgm:spPr/>
    </dgm:pt>
    <dgm:pt modelId="{BB0476B7-7383-4956-8FE2-8C496B77BC7F}" type="pres">
      <dgm:prSet presAssocID="{F00F400E-12C5-4EC4-B242-504D9D5550D9}" presName="TwoNodes_1_text" presStyleLbl="node1" presStyleIdx="1" presStyleCnt="2">
        <dgm:presLayoutVars>
          <dgm:bulletEnabled val="1"/>
        </dgm:presLayoutVars>
      </dgm:prSet>
      <dgm:spPr/>
    </dgm:pt>
    <dgm:pt modelId="{6E14C49A-8051-4816-AFF4-22CE178D04A4}" type="pres">
      <dgm:prSet presAssocID="{F00F400E-12C5-4EC4-B242-504D9D5550D9}" presName="TwoNodes_2_text" presStyleLbl="node1" presStyleIdx="1" presStyleCnt="2">
        <dgm:presLayoutVars>
          <dgm:bulletEnabled val="1"/>
        </dgm:presLayoutVars>
      </dgm:prSet>
      <dgm:spPr/>
    </dgm:pt>
  </dgm:ptLst>
  <dgm:cxnLst>
    <dgm:cxn modelId="{90ABE32A-5C70-4228-BDF5-E442E6291DEA}" srcId="{F00F400E-12C5-4EC4-B242-504D9D5550D9}" destId="{968C6E5A-7F2C-4FFF-9C64-6C2A2DA4E33C}" srcOrd="0" destOrd="0" parTransId="{1A3BE22D-2A37-4ACD-AB9B-7F3E193D25EF}" sibTransId="{8CD276C9-5571-4CF2-A817-54261EB18C86}"/>
    <dgm:cxn modelId="{DAAE6F2C-D1D4-46F1-9BD7-077DEB5D0B75}" type="presOf" srcId="{90B40110-3431-4471-ACEC-9E0285D98F23}" destId="{70080C8D-4441-47AB-A1B7-CF57D4CA6757}" srcOrd="0" destOrd="0" presId="urn:microsoft.com/office/officeart/2005/8/layout/vProcess5"/>
    <dgm:cxn modelId="{C90D003B-B9DC-403F-B8D2-522DDE085E1D}" type="presOf" srcId="{968C6E5A-7F2C-4FFF-9C64-6C2A2DA4E33C}" destId="{BB0476B7-7383-4956-8FE2-8C496B77BC7F}" srcOrd="1" destOrd="0" presId="urn:microsoft.com/office/officeart/2005/8/layout/vProcess5"/>
    <dgm:cxn modelId="{14E1385C-A78B-4BAB-B345-9CCD30A5E444}" type="presOf" srcId="{968C6E5A-7F2C-4FFF-9C64-6C2A2DA4E33C}" destId="{A7DB2779-6C2C-4E6E-B1FE-93F27C9A8F1D}" srcOrd="0" destOrd="0" presId="urn:microsoft.com/office/officeart/2005/8/layout/vProcess5"/>
    <dgm:cxn modelId="{7F483E5D-0F90-418B-9FEA-6A7D6A52345E}" type="presOf" srcId="{90B40110-3431-4471-ACEC-9E0285D98F23}" destId="{6E14C49A-8051-4816-AFF4-22CE178D04A4}" srcOrd="1" destOrd="0" presId="urn:microsoft.com/office/officeart/2005/8/layout/vProcess5"/>
    <dgm:cxn modelId="{33FD0760-5BA8-42EC-9BCE-2A34F6F83E45}" type="presOf" srcId="{8CD276C9-5571-4CF2-A817-54261EB18C86}" destId="{DD662ECF-C29F-485B-9903-EB93477D1E90}" srcOrd="0" destOrd="0" presId="urn:microsoft.com/office/officeart/2005/8/layout/vProcess5"/>
    <dgm:cxn modelId="{4E9535E5-0BC5-447F-B8E1-1B7614EE0FAF}" srcId="{F00F400E-12C5-4EC4-B242-504D9D5550D9}" destId="{90B40110-3431-4471-ACEC-9E0285D98F23}" srcOrd="1" destOrd="0" parTransId="{D0B877CF-3207-409B-BE0F-220013BDC516}" sibTransId="{F08797D9-4EBD-44F4-9DE6-A0EF13A65979}"/>
    <dgm:cxn modelId="{5D7A27FD-083B-4B6C-AD3B-1E8AA1924F76}" type="presOf" srcId="{F00F400E-12C5-4EC4-B242-504D9D5550D9}" destId="{E2C43EEC-2E97-4DF2-ABFD-65D624666364}" srcOrd="0" destOrd="0" presId="urn:microsoft.com/office/officeart/2005/8/layout/vProcess5"/>
    <dgm:cxn modelId="{870AB28C-95F1-4243-88CC-C794F2A32D83}" type="presParOf" srcId="{E2C43EEC-2E97-4DF2-ABFD-65D624666364}" destId="{8D86CCC9-7D78-49AE-820F-78CF071A5256}" srcOrd="0" destOrd="0" presId="urn:microsoft.com/office/officeart/2005/8/layout/vProcess5"/>
    <dgm:cxn modelId="{0157C43E-5F0A-400E-8D04-48284EA2D78F}" type="presParOf" srcId="{E2C43EEC-2E97-4DF2-ABFD-65D624666364}" destId="{A7DB2779-6C2C-4E6E-B1FE-93F27C9A8F1D}" srcOrd="1" destOrd="0" presId="urn:microsoft.com/office/officeart/2005/8/layout/vProcess5"/>
    <dgm:cxn modelId="{7FD9CF4E-DCB3-4880-A346-740BE43CDB0E}" type="presParOf" srcId="{E2C43EEC-2E97-4DF2-ABFD-65D624666364}" destId="{70080C8D-4441-47AB-A1B7-CF57D4CA6757}" srcOrd="2" destOrd="0" presId="urn:microsoft.com/office/officeart/2005/8/layout/vProcess5"/>
    <dgm:cxn modelId="{7847D408-9FC6-4A56-9FAA-C4CCBF61D1E6}" type="presParOf" srcId="{E2C43EEC-2E97-4DF2-ABFD-65D624666364}" destId="{DD662ECF-C29F-485B-9903-EB93477D1E90}" srcOrd="3" destOrd="0" presId="urn:microsoft.com/office/officeart/2005/8/layout/vProcess5"/>
    <dgm:cxn modelId="{B5DEB435-086F-46EA-BD90-0A45B984A5A3}" type="presParOf" srcId="{E2C43EEC-2E97-4DF2-ABFD-65D624666364}" destId="{BB0476B7-7383-4956-8FE2-8C496B77BC7F}" srcOrd="4" destOrd="0" presId="urn:microsoft.com/office/officeart/2005/8/layout/vProcess5"/>
    <dgm:cxn modelId="{BD0B7197-B3E8-4DCB-B69A-B7343DC87C6B}" type="presParOf" srcId="{E2C43EEC-2E97-4DF2-ABFD-65D624666364}" destId="{6E14C49A-8051-4816-AFF4-22CE178D04A4}"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0FFB29F-2D12-461F-BB49-8305723607F1}"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A5A796B8-4B5A-4AD0-A99C-2F8A51AC5144}">
      <dgm:prSet phldrT="[Text]"/>
      <dgm:spPr/>
      <dgm:t>
        <a:bodyPr/>
        <a:lstStyle/>
        <a:p>
          <a:r>
            <a:rPr lang="en-US"/>
            <a:t>Awards</a:t>
          </a:r>
        </a:p>
        <a:p>
          <a:r>
            <a:rPr lang="en-US"/>
            <a:t>Received</a:t>
          </a:r>
        </a:p>
      </dgm:t>
    </dgm:pt>
    <dgm:pt modelId="{826785B3-2E39-45FD-8418-0D8D61C3D346}" type="parTrans" cxnId="{D642D4FB-4C3D-4FE2-9AD0-464255A76E3B}">
      <dgm:prSet/>
      <dgm:spPr/>
      <dgm:t>
        <a:bodyPr/>
        <a:lstStyle/>
        <a:p>
          <a:endParaRPr lang="en-US"/>
        </a:p>
      </dgm:t>
    </dgm:pt>
    <dgm:pt modelId="{EBFA90A6-E65B-4869-BDEA-6BE7FAC8D7CC}" type="sibTrans" cxnId="{D642D4FB-4C3D-4FE2-9AD0-464255A76E3B}">
      <dgm:prSet/>
      <dgm:spPr/>
      <dgm:t>
        <a:bodyPr/>
        <a:lstStyle/>
        <a:p>
          <a:endParaRPr lang="en-US"/>
        </a:p>
      </dgm:t>
    </dgm:pt>
    <dgm:pt modelId="{36A57BF9-E741-485F-9FD6-EB619B49DA1A}">
      <dgm:prSet phldrT="[Text]" custT="1"/>
      <dgm:spPr/>
      <dgm:t>
        <a:bodyPr/>
        <a:lstStyle/>
        <a:p>
          <a:r>
            <a:rPr lang="en-US" sz="1800">
              <a:solidFill>
                <a:schemeClr val="tx2"/>
              </a:solidFill>
            </a:rPr>
            <a:t>A-102 &amp; A-89</a:t>
          </a:r>
        </a:p>
      </dgm:t>
    </dgm:pt>
    <dgm:pt modelId="{9966CA9E-191F-4AEC-9B9F-EF2CB73D7A82}" type="parTrans" cxnId="{2F7B516B-AAD8-4ACC-90F6-1BE814A2B2BE}">
      <dgm:prSet/>
      <dgm:spPr/>
      <dgm:t>
        <a:bodyPr/>
        <a:lstStyle/>
        <a:p>
          <a:endParaRPr lang="en-US"/>
        </a:p>
      </dgm:t>
    </dgm:pt>
    <dgm:pt modelId="{4C993A37-F96C-44B6-B10A-E6359D42245F}" type="sibTrans" cxnId="{2F7B516B-AAD8-4ACC-90F6-1BE814A2B2BE}">
      <dgm:prSet/>
      <dgm:spPr/>
      <dgm:t>
        <a:bodyPr/>
        <a:lstStyle/>
        <a:p>
          <a:endParaRPr lang="en-US"/>
        </a:p>
      </dgm:t>
    </dgm:pt>
    <dgm:pt modelId="{0567403D-EA65-4AF7-B31A-82C62992D055}">
      <dgm:prSet phldrT="[Text]" custT="1"/>
      <dgm:spPr/>
      <dgm:t>
        <a:bodyPr/>
        <a:lstStyle/>
        <a:p>
          <a:r>
            <a:rPr lang="en-US" sz="1800">
              <a:solidFill>
                <a:schemeClr val="tx2"/>
              </a:solidFill>
            </a:rPr>
            <a:t>A-87</a:t>
          </a:r>
        </a:p>
      </dgm:t>
    </dgm:pt>
    <dgm:pt modelId="{89E8E40D-D903-4249-86BD-A9E1AEBE8723}" type="parTrans" cxnId="{099A58C8-B5FE-4D6A-8A01-CB9343493B2D}">
      <dgm:prSet/>
      <dgm:spPr/>
      <dgm:t>
        <a:bodyPr/>
        <a:lstStyle/>
        <a:p>
          <a:endParaRPr lang="en-US"/>
        </a:p>
      </dgm:t>
    </dgm:pt>
    <dgm:pt modelId="{3D52D3EB-82A1-488E-972A-27F3D30C7997}" type="sibTrans" cxnId="{099A58C8-B5FE-4D6A-8A01-CB9343493B2D}">
      <dgm:prSet/>
      <dgm:spPr/>
      <dgm:t>
        <a:bodyPr/>
        <a:lstStyle/>
        <a:p>
          <a:endParaRPr lang="en-US"/>
        </a:p>
      </dgm:t>
    </dgm:pt>
    <dgm:pt modelId="{55B224D3-B790-4031-BAE4-62AC1F5FE8C6}">
      <dgm:prSet phldrT="[Text]"/>
      <dgm:spPr/>
      <dgm:t>
        <a:bodyPr/>
        <a:lstStyle/>
        <a:p>
          <a:r>
            <a:rPr lang="en-US"/>
            <a:t>Subawards to universities</a:t>
          </a:r>
        </a:p>
      </dgm:t>
    </dgm:pt>
    <dgm:pt modelId="{813F6522-72B9-441F-AD01-6F030E50CFB7}" type="parTrans" cxnId="{773F9487-94F2-4595-B4E9-3A3C6F37ECE6}">
      <dgm:prSet/>
      <dgm:spPr/>
      <dgm:t>
        <a:bodyPr/>
        <a:lstStyle/>
        <a:p>
          <a:endParaRPr lang="en-US"/>
        </a:p>
      </dgm:t>
    </dgm:pt>
    <dgm:pt modelId="{A54B7781-BC45-46E2-8CD1-6D615F42CA2D}" type="sibTrans" cxnId="{773F9487-94F2-4595-B4E9-3A3C6F37ECE6}">
      <dgm:prSet/>
      <dgm:spPr/>
      <dgm:t>
        <a:bodyPr/>
        <a:lstStyle/>
        <a:p>
          <a:endParaRPr lang="en-US"/>
        </a:p>
      </dgm:t>
    </dgm:pt>
    <dgm:pt modelId="{8C0C5100-FCB5-472B-B5FD-AB2F82FB3E86}">
      <dgm:prSet phldrT="[Text]" custT="1"/>
      <dgm:spPr/>
      <dgm:t>
        <a:bodyPr/>
        <a:lstStyle/>
        <a:p>
          <a:r>
            <a:rPr lang="en-US" sz="1800">
              <a:solidFill>
                <a:schemeClr val="tx2"/>
              </a:solidFill>
            </a:rPr>
            <a:t>A-110</a:t>
          </a:r>
        </a:p>
      </dgm:t>
    </dgm:pt>
    <dgm:pt modelId="{C4FF9CDD-6423-48A7-A6C3-885F25F2D27E}" type="parTrans" cxnId="{12A04E22-BEB3-4BE3-AB37-E6E46C70E12A}">
      <dgm:prSet/>
      <dgm:spPr/>
      <dgm:t>
        <a:bodyPr/>
        <a:lstStyle/>
        <a:p>
          <a:endParaRPr lang="en-US"/>
        </a:p>
      </dgm:t>
    </dgm:pt>
    <dgm:pt modelId="{8AEEAAC5-B65A-4F6C-BC7D-C30598914E65}" type="sibTrans" cxnId="{12A04E22-BEB3-4BE3-AB37-E6E46C70E12A}">
      <dgm:prSet/>
      <dgm:spPr/>
      <dgm:t>
        <a:bodyPr/>
        <a:lstStyle/>
        <a:p>
          <a:endParaRPr lang="en-US"/>
        </a:p>
      </dgm:t>
    </dgm:pt>
    <dgm:pt modelId="{9F85CF70-70A7-4CC7-9AD6-1B14EDD7E5C4}">
      <dgm:prSet phldrT="[Text]" custT="1"/>
      <dgm:spPr/>
      <dgm:t>
        <a:bodyPr/>
        <a:lstStyle/>
        <a:p>
          <a:r>
            <a:rPr lang="en-US" sz="1800">
              <a:solidFill>
                <a:schemeClr val="tx2"/>
              </a:solidFill>
            </a:rPr>
            <a:t>A-21</a:t>
          </a:r>
        </a:p>
      </dgm:t>
    </dgm:pt>
    <dgm:pt modelId="{8AC31222-A82E-4C4F-A9BC-BF0F7D4036D2}" type="parTrans" cxnId="{00DCAD24-1765-4BD7-A1AC-BD04AB38BD96}">
      <dgm:prSet/>
      <dgm:spPr/>
      <dgm:t>
        <a:bodyPr/>
        <a:lstStyle/>
        <a:p>
          <a:endParaRPr lang="en-US"/>
        </a:p>
      </dgm:t>
    </dgm:pt>
    <dgm:pt modelId="{1D62F8F2-DE86-4646-96B6-B5BAE5796A66}" type="sibTrans" cxnId="{00DCAD24-1765-4BD7-A1AC-BD04AB38BD96}">
      <dgm:prSet/>
      <dgm:spPr/>
      <dgm:t>
        <a:bodyPr/>
        <a:lstStyle/>
        <a:p>
          <a:endParaRPr lang="en-US"/>
        </a:p>
      </dgm:t>
    </dgm:pt>
    <dgm:pt modelId="{FC8A787F-4D78-4AD1-A6FC-CB576CB19722}">
      <dgm:prSet phldrT="[Text]"/>
      <dgm:spPr/>
      <dgm:t>
        <a:bodyPr/>
        <a:lstStyle/>
        <a:p>
          <a:r>
            <a:rPr lang="en-US"/>
            <a:t>Subawards to nonprofits</a:t>
          </a:r>
        </a:p>
      </dgm:t>
    </dgm:pt>
    <dgm:pt modelId="{2C39BB66-F585-4D69-9544-6F828F0C8DBD}" type="parTrans" cxnId="{7F22195A-5451-4BED-A1E2-250CBF30AB7E}">
      <dgm:prSet/>
      <dgm:spPr/>
      <dgm:t>
        <a:bodyPr/>
        <a:lstStyle/>
        <a:p>
          <a:endParaRPr lang="en-US"/>
        </a:p>
      </dgm:t>
    </dgm:pt>
    <dgm:pt modelId="{4305D6BC-C7FB-4699-8A23-D503FD787D4B}" type="sibTrans" cxnId="{7F22195A-5451-4BED-A1E2-250CBF30AB7E}">
      <dgm:prSet/>
      <dgm:spPr/>
      <dgm:t>
        <a:bodyPr/>
        <a:lstStyle/>
        <a:p>
          <a:endParaRPr lang="en-US"/>
        </a:p>
      </dgm:t>
    </dgm:pt>
    <dgm:pt modelId="{8591EE00-1484-4A8B-82AB-0948A2A146BA}">
      <dgm:prSet phldrT="[Text]" custT="1"/>
      <dgm:spPr/>
      <dgm:t>
        <a:bodyPr/>
        <a:lstStyle/>
        <a:p>
          <a:r>
            <a:rPr lang="en-US" sz="1800">
              <a:solidFill>
                <a:schemeClr val="tx2"/>
              </a:solidFill>
            </a:rPr>
            <a:t>A-110</a:t>
          </a:r>
        </a:p>
      </dgm:t>
    </dgm:pt>
    <dgm:pt modelId="{158A9512-5CF1-4417-93AA-577BCB012E93}" type="parTrans" cxnId="{2A999568-8A33-41EC-B586-1B3A3F88E667}">
      <dgm:prSet/>
      <dgm:spPr/>
      <dgm:t>
        <a:bodyPr/>
        <a:lstStyle/>
        <a:p>
          <a:endParaRPr lang="en-US"/>
        </a:p>
      </dgm:t>
    </dgm:pt>
    <dgm:pt modelId="{A965AB99-1D70-4DE1-9DB8-3D0B05DC3D67}" type="sibTrans" cxnId="{2A999568-8A33-41EC-B586-1B3A3F88E667}">
      <dgm:prSet/>
      <dgm:spPr/>
      <dgm:t>
        <a:bodyPr/>
        <a:lstStyle/>
        <a:p>
          <a:endParaRPr lang="en-US"/>
        </a:p>
      </dgm:t>
    </dgm:pt>
    <dgm:pt modelId="{A032DC5B-5BF8-47BE-AA84-3A4D57101004}">
      <dgm:prSet phldrT="[Text]" custT="1"/>
      <dgm:spPr/>
      <dgm:t>
        <a:bodyPr/>
        <a:lstStyle/>
        <a:p>
          <a:r>
            <a:rPr lang="en-US" sz="1800">
              <a:solidFill>
                <a:schemeClr val="tx2"/>
              </a:solidFill>
            </a:rPr>
            <a:t>A-122</a:t>
          </a:r>
        </a:p>
      </dgm:t>
    </dgm:pt>
    <dgm:pt modelId="{747B7457-03E2-4AAA-8CD9-259274F7D92D}" type="parTrans" cxnId="{F4408742-7F97-481B-A59B-92A926FBCC74}">
      <dgm:prSet/>
      <dgm:spPr/>
      <dgm:t>
        <a:bodyPr/>
        <a:lstStyle/>
        <a:p>
          <a:endParaRPr lang="en-US"/>
        </a:p>
      </dgm:t>
    </dgm:pt>
    <dgm:pt modelId="{913EBDB5-52D4-4549-8CC0-1D6000CF68E3}" type="sibTrans" cxnId="{F4408742-7F97-481B-A59B-92A926FBCC74}">
      <dgm:prSet/>
      <dgm:spPr/>
      <dgm:t>
        <a:bodyPr/>
        <a:lstStyle/>
        <a:p>
          <a:endParaRPr lang="en-US"/>
        </a:p>
      </dgm:t>
    </dgm:pt>
    <dgm:pt modelId="{CDDF594D-9DDB-4560-9A78-61A166B9241F}">
      <dgm:prSet phldrT="[Text]" custT="1"/>
      <dgm:spPr/>
      <dgm:t>
        <a:bodyPr/>
        <a:lstStyle/>
        <a:p>
          <a:r>
            <a:rPr lang="en-US" sz="1800">
              <a:solidFill>
                <a:schemeClr val="tx2"/>
              </a:solidFill>
            </a:rPr>
            <a:t>A-133 &amp; A-50</a:t>
          </a:r>
        </a:p>
      </dgm:t>
    </dgm:pt>
    <dgm:pt modelId="{6A9FD444-5B9F-49CE-8B3E-C838B3FAD814}" type="parTrans" cxnId="{D2101578-B4F4-4F02-A7AA-ACE7A9975226}">
      <dgm:prSet/>
      <dgm:spPr/>
      <dgm:t>
        <a:bodyPr/>
        <a:lstStyle/>
        <a:p>
          <a:endParaRPr lang="en-US"/>
        </a:p>
      </dgm:t>
    </dgm:pt>
    <dgm:pt modelId="{CD6EC665-0B4D-4FD4-A87B-61621232B81F}" type="sibTrans" cxnId="{D2101578-B4F4-4F02-A7AA-ACE7A9975226}">
      <dgm:prSet/>
      <dgm:spPr/>
      <dgm:t>
        <a:bodyPr/>
        <a:lstStyle/>
        <a:p>
          <a:endParaRPr lang="en-US"/>
        </a:p>
      </dgm:t>
    </dgm:pt>
    <dgm:pt modelId="{02024E9E-B55B-4369-950D-8E63397FC4F1}" type="pres">
      <dgm:prSet presAssocID="{C0FFB29F-2D12-461F-BB49-8305723607F1}" presName="composite" presStyleCnt="0">
        <dgm:presLayoutVars>
          <dgm:chMax val="5"/>
          <dgm:dir/>
          <dgm:animLvl val="ctr"/>
          <dgm:resizeHandles val="exact"/>
        </dgm:presLayoutVars>
      </dgm:prSet>
      <dgm:spPr/>
    </dgm:pt>
    <dgm:pt modelId="{BD8A4D53-B432-4888-BF37-1D9CF8097C9E}" type="pres">
      <dgm:prSet presAssocID="{C0FFB29F-2D12-461F-BB49-8305723607F1}" presName="cycle" presStyleCnt="0"/>
      <dgm:spPr/>
    </dgm:pt>
    <dgm:pt modelId="{4A8DE98F-7C4D-4554-B8D3-C223752600C3}" type="pres">
      <dgm:prSet presAssocID="{C0FFB29F-2D12-461F-BB49-8305723607F1}" presName="centerShape" presStyleCnt="0"/>
      <dgm:spPr/>
    </dgm:pt>
    <dgm:pt modelId="{F5EAA7CD-3D10-45BE-8658-E349C73D6AC2}" type="pres">
      <dgm:prSet presAssocID="{C0FFB29F-2D12-461F-BB49-8305723607F1}" presName="connSite" presStyleLbl="node1" presStyleIdx="0" presStyleCnt="4"/>
      <dgm:spPr/>
    </dgm:pt>
    <dgm:pt modelId="{A2FC5380-D727-4EE8-9886-C7D03DF6CEE2}" type="pres">
      <dgm:prSet presAssocID="{C0FFB29F-2D12-461F-BB49-8305723607F1}" presName="visible" presStyleLbl="node1" presStyleIdx="0" presStyleCnt="4" custScaleX="117478" custScaleY="123217" custLinFactNeighborX="507" custLinFactNeighborY="215"/>
      <dgm:spPr>
        <a:solidFill>
          <a:schemeClr val="accent3"/>
        </a:solidFill>
      </dgm:spPr>
    </dgm:pt>
    <dgm:pt modelId="{70169661-CEE5-434D-99F4-30DED52157A1}" type="pres">
      <dgm:prSet presAssocID="{826785B3-2E39-45FD-8418-0D8D61C3D346}" presName="Name25" presStyleLbl="parChTrans1D1" presStyleIdx="0" presStyleCnt="3"/>
      <dgm:spPr/>
    </dgm:pt>
    <dgm:pt modelId="{1F402230-B6AC-44A9-9BD8-4A1D14777A03}" type="pres">
      <dgm:prSet presAssocID="{A5A796B8-4B5A-4AD0-A99C-2F8A51AC5144}" presName="node" presStyleCnt="0"/>
      <dgm:spPr/>
    </dgm:pt>
    <dgm:pt modelId="{3EB1B714-6F6E-4C1B-B2EC-78EA2FD1BB9B}" type="pres">
      <dgm:prSet presAssocID="{A5A796B8-4B5A-4AD0-A99C-2F8A51AC5144}" presName="parentNode" presStyleLbl="node1" presStyleIdx="1" presStyleCnt="4">
        <dgm:presLayoutVars>
          <dgm:chMax val="1"/>
          <dgm:bulletEnabled val="1"/>
        </dgm:presLayoutVars>
      </dgm:prSet>
      <dgm:spPr/>
    </dgm:pt>
    <dgm:pt modelId="{B30367EA-DEBA-4397-9369-8FAC91662726}" type="pres">
      <dgm:prSet presAssocID="{A5A796B8-4B5A-4AD0-A99C-2F8A51AC5144}" presName="childNode" presStyleLbl="revTx" presStyleIdx="0" presStyleCnt="3">
        <dgm:presLayoutVars>
          <dgm:bulletEnabled val="1"/>
        </dgm:presLayoutVars>
      </dgm:prSet>
      <dgm:spPr/>
    </dgm:pt>
    <dgm:pt modelId="{AB0C60C9-FAAF-4F40-B463-DCD1527DB203}" type="pres">
      <dgm:prSet presAssocID="{813F6522-72B9-441F-AD01-6F030E50CFB7}" presName="Name25" presStyleLbl="parChTrans1D1" presStyleIdx="1" presStyleCnt="3"/>
      <dgm:spPr/>
    </dgm:pt>
    <dgm:pt modelId="{BF45054D-7C7F-4A27-B5A7-256A43B5B220}" type="pres">
      <dgm:prSet presAssocID="{55B224D3-B790-4031-BAE4-62AC1F5FE8C6}" presName="node" presStyleCnt="0"/>
      <dgm:spPr/>
    </dgm:pt>
    <dgm:pt modelId="{255FA722-C1AA-4087-B8A0-36DAA1CB8420}" type="pres">
      <dgm:prSet presAssocID="{55B224D3-B790-4031-BAE4-62AC1F5FE8C6}" presName="parentNode" presStyleLbl="node1" presStyleIdx="2" presStyleCnt="4">
        <dgm:presLayoutVars>
          <dgm:chMax val="1"/>
          <dgm:bulletEnabled val="1"/>
        </dgm:presLayoutVars>
      </dgm:prSet>
      <dgm:spPr/>
    </dgm:pt>
    <dgm:pt modelId="{17BF140F-3C6B-46EE-9FEF-E93949DA0EED}" type="pres">
      <dgm:prSet presAssocID="{55B224D3-B790-4031-BAE4-62AC1F5FE8C6}" presName="childNode" presStyleLbl="revTx" presStyleIdx="1" presStyleCnt="3">
        <dgm:presLayoutVars>
          <dgm:bulletEnabled val="1"/>
        </dgm:presLayoutVars>
      </dgm:prSet>
      <dgm:spPr/>
    </dgm:pt>
    <dgm:pt modelId="{9A25E5D8-9181-4838-BACC-05395DBFE7F1}" type="pres">
      <dgm:prSet presAssocID="{2C39BB66-F585-4D69-9544-6F828F0C8DBD}" presName="Name25" presStyleLbl="parChTrans1D1" presStyleIdx="2" presStyleCnt="3"/>
      <dgm:spPr/>
    </dgm:pt>
    <dgm:pt modelId="{E4E81484-4B5D-48A6-A9E0-03C6053BA3BF}" type="pres">
      <dgm:prSet presAssocID="{FC8A787F-4D78-4AD1-A6FC-CB576CB19722}" presName="node" presStyleCnt="0"/>
      <dgm:spPr/>
    </dgm:pt>
    <dgm:pt modelId="{BEC69D7C-F7E3-4B1F-9DDF-0731857C3A6A}" type="pres">
      <dgm:prSet presAssocID="{FC8A787F-4D78-4AD1-A6FC-CB576CB19722}" presName="parentNode" presStyleLbl="node1" presStyleIdx="3" presStyleCnt="4">
        <dgm:presLayoutVars>
          <dgm:chMax val="1"/>
          <dgm:bulletEnabled val="1"/>
        </dgm:presLayoutVars>
      </dgm:prSet>
      <dgm:spPr/>
    </dgm:pt>
    <dgm:pt modelId="{9F12237D-69D2-4DFD-8CB8-CCA4C670E5BE}" type="pres">
      <dgm:prSet presAssocID="{FC8A787F-4D78-4AD1-A6FC-CB576CB19722}" presName="childNode" presStyleLbl="revTx" presStyleIdx="2" presStyleCnt="3">
        <dgm:presLayoutVars>
          <dgm:bulletEnabled val="1"/>
        </dgm:presLayoutVars>
      </dgm:prSet>
      <dgm:spPr/>
    </dgm:pt>
  </dgm:ptLst>
  <dgm:cxnLst>
    <dgm:cxn modelId="{54E3981C-EC7D-4D9C-8505-C86B35EC5AE8}" type="presOf" srcId="{36A57BF9-E741-485F-9FD6-EB619B49DA1A}" destId="{B30367EA-DEBA-4397-9369-8FAC91662726}" srcOrd="0" destOrd="0" presId="urn:microsoft.com/office/officeart/2005/8/layout/radial2"/>
    <dgm:cxn modelId="{D3AA3A1D-98FE-47D3-A8D0-8D1820991B72}" type="presOf" srcId="{C0FFB29F-2D12-461F-BB49-8305723607F1}" destId="{02024E9E-B55B-4369-950D-8E63397FC4F1}" srcOrd="0" destOrd="0" presId="urn:microsoft.com/office/officeart/2005/8/layout/radial2"/>
    <dgm:cxn modelId="{12A04E22-BEB3-4BE3-AB37-E6E46C70E12A}" srcId="{55B224D3-B790-4031-BAE4-62AC1F5FE8C6}" destId="{8C0C5100-FCB5-472B-B5FD-AB2F82FB3E86}" srcOrd="0" destOrd="0" parTransId="{C4FF9CDD-6423-48A7-A6C3-885F25F2D27E}" sibTransId="{8AEEAAC5-B65A-4F6C-BC7D-C30598914E65}"/>
    <dgm:cxn modelId="{00DCAD24-1765-4BD7-A1AC-BD04AB38BD96}" srcId="{55B224D3-B790-4031-BAE4-62AC1F5FE8C6}" destId="{9F85CF70-70A7-4CC7-9AD6-1B14EDD7E5C4}" srcOrd="1" destOrd="0" parTransId="{8AC31222-A82E-4C4F-A9BC-BF0F7D4036D2}" sibTransId="{1D62F8F2-DE86-4646-96B6-B5BAE5796A66}"/>
    <dgm:cxn modelId="{80EB5131-F7F3-441C-9243-6D3EF0B4360D}" type="presOf" srcId="{A032DC5B-5BF8-47BE-AA84-3A4D57101004}" destId="{9F12237D-69D2-4DFD-8CB8-CCA4C670E5BE}" srcOrd="0" destOrd="1" presId="urn:microsoft.com/office/officeart/2005/8/layout/radial2"/>
    <dgm:cxn modelId="{B068E73E-6C0E-4BC4-A16C-C6B38AAC8505}" type="presOf" srcId="{8591EE00-1484-4A8B-82AB-0948A2A146BA}" destId="{9F12237D-69D2-4DFD-8CB8-CCA4C670E5BE}" srcOrd="0" destOrd="0" presId="urn:microsoft.com/office/officeart/2005/8/layout/radial2"/>
    <dgm:cxn modelId="{B3128C5B-7AD2-4BFF-B8F2-CBD360F10ECD}" type="presOf" srcId="{55B224D3-B790-4031-BAE4-62AC1F5FE8C6}" destId="{255FA722-C1AA-4087-B8A0-36DAA1CB8420}" srcOrd="0" destOrd="0" presId="urn:microsoft.com/office/officeart/2005/8/layout/radial2"/>
    <dgm:cxn modelId="{F4408742-7F97-481B-A59B-92A926FBCC74}" srcId="{FC8A787F-4D78-4AD1-A6FC-CB576CB19722}" destId="{A032DC5B-5BF8-47BE-AA84-3A4D57101004}" srcOrd="1" destOrd="0" parTransId="{747B7457-03E2-4AAA-8CD9-259274F7D92D}" sibTransId="{913EBDB5-52D4-4549-8CC0-1D6000CF68E3}"/>
    <dgm:cxn modelId="{96FD4346-9D99-441A-A748-338150FF6CB9}" type="presOf" srcId="{A5A796B8-4B5A-4AD0-A99C-2F8A51AC5144}" destId="{3EB1B714-6F6E-4C1B-B2EC-78EA2FD1BB9B}" srcOrd="0" destOrd="0" presId="urn:microsoft.com/office/officeart/2005/8/layout/radial2"/>
    <dgm:cxn modelId="{2A999568-8A33-41EC-B586-1B3A3F88E667}" srcId="{FC8A787F-4D78-4AD1-A6FC-CB576CB19722}" destId="{8591EE00-1484-4A8B-82AB-0948A2A146BA}" srcOrd="0" destOrd="0" parTransId="{158A9512-5CF1-4417-93AA-577BCB012E93}" sibTransId="{A965AB99-1D70-4DE1-9DB8-3D0B05DC3D67}"/>
    <dgm:cxn modelId="{2F7B516B-AAD8-4ACC-90F6-1BE814A2B2BE}" srcId="{A5A796B8-4B5A-4AD0-A99C-2F8A51AC5144}" destId="{36A57BF9-E741-485F-9FD6-EB619B49DA1A}" srcOrd="0" destOrd="0" parTransId="{9966CA9E-191F-4AEC-9B9F-EF2CB73D7A82}" sibTransId="{4C993A37-F96C-44B6-B10A-E6359D42245F}"/>
    <dgm:cxn modelId="{BAF10F53-7066-4EBF-A4F1-D7D7ECD3A642}" type="presOf" srcId="{8C0C5100-FCB5-472B-B5FD-AB2F82FB3E86}" destId="{17BF140F-3C6B-46EE-9FEF-E93949DA0EED}" srcOrd="0" destOrd="0" presId="urn:microsoft.com/office/officeart/2005/8/layout/radial2"/>
    <dgm:cxn modelId="{D2101578-B4F4-4F02-A7AA-ACE7A9975226}" srcId="{A5A796B8-4B5A-4AD0-A99C-2F8A51AC5144}" destId="{CDDF594D-9DDB-4560-9A78-61A166B9241F}" srcOrd="2" destOrd="0" parTransId="{6A9FD444-5B9F-49CE-8B3E-C838B3FAD814}" sibTransId="{CD6EC665-0B4D-4FD4-A87B-61621232B81F}"/>
    <dgm:cxn modelId="{7F22195A-5451-4BED-A1E2-250CBF30AB7E}" srcId="{C0FFB29F-2D12-461F-BB49-8305723607F1}" destId="{FC8A787F-4D78-4AD1-A6FC-CB576CB19722}" srcOrd="2" destOrd="0" parTransId="{2C39BB66-F585-4D69-9544-6F828F0C8DBD}" sibTransId="{4305D6BC-C7FB-4699-8A23-D503FD787D4B}"/>
    <dgm:cxn modelId="{773F9487-94F2-4595-B4E9-3A3C6F37ECE6}" srcId="{C0FFB29F-2D12-461F-BB49-8305723607F1}" destId="{55B224D3-B790-4031-BAE4-62AC1F5FE8C6}" srcOrd="1" destOrd="0" parTransId="{813F6522-72B9-441F-AD01-6F030E50CFB7}" sibTransId="{A54B7781-BC45-46E2-8CD1-6D615F42CA2D}"/>
    <dgm:cxn modelId="{7DA2CF96-58A7-4062-A07B-7D75AB908F8B}" type="presOf" srcId="{826785B3-2E39-45FD-8418-0D8D61C3D346}" destId="{70169661-CEE5-434D-99F4-30DED52157A1}" srcOrd="0" destOrd="0" presId="urn:microsoft.com/office/officeart/2005/8/layout/radial2"/>
    <dgm:cxn modelId="{CAD45597-4DC0-40D9-A4E9-AF72A7EC6B9E}" type="presOf" srcId="{2C39BB66-F585-4D69-9544-6F828F0C8DBD}" destId="{9A25E5D8-9181-4838-BACC-05395DBFE7F1}" srcOrd="0" destOrd="0" presId="urn:microsoft.com/office/officeart/2005/8/layout/radial2"/>
    <dgm:cxn modelId="{D08060A5-4F58-4109-A1CD-0F3716C3A210}" type="presOf" srcId="{0567403D-EA65-4AF7-B31A-82C62992D055}" destId="{B30367EA-DEBA-4397-9369-8FAC91662726}" srcOrd="0" destOrd="1" presId="urn:microsoft.com/office/officeart/2005/8/layout/radial2"/>
    <dgm:cxn modelId="{885D14AA-4A55-4548-ACEC-795CB8F995DD}" type="presOf" srcId="{CDDF594D-9DDB-4560-9A78-61A166B9241F}" destId="{B30367EA-DEBA-4397-9369-8FAC91662726}" srcOrd="0" destOrd="2" presId="urn:microsoft.com/office/officeart/2005/8/layout/radial2"/>
    <dgm:cxn modelId="{5B2E63AF-0989-49EF-8D0B-6E2F790ACD09}" type="presOf" srcId="{9F85CF70-70A7-4CC7-9AD6-1B14EDD7E5C4}" destId="{17BF140F-3C6B-46EE-9FEF-E93949DA0EED}" srcOrd="0" destOrd="1" presId="urn:microsoft.com/office/officeart/2005/8/layout/radial2"/>
    <dgm:cxn modelId="{D9A249B6-1270-4376-AFB9-112F9CAB07B2}" type="presOf" srcId="{FC8A787F-4D78-4AD1-A6FC-CB576CB19722}" destId="{BEC69D7C-F7E3-4B1F-9DDF-0731857C3A6A}" srcOrd="0" destOrd="0" presId="urn:microsoft.com/office/officeart/2005/8/layout/radial2"/>
    <dgm:cxn modelId="{099A58C8-B5FE-4D6A-8A01-CB9343493B2D}" srcId="{A5A796B8-4B5A-4AD0-A99C-2F8A51AC5144}" destId="{0567403D-EA65-4AF7-B31A-82C62992D055}" srcOrd="1" destOrd="0" parTransId="{89E8E40D-D903-4249-86BD-A9E1AEBE8723}" sibTransId="{3D52D3EB-82A1-488E-972A-27F3D30C7997}"/>
    <dgm:cxn modelId="{64FCBACD-FB5C-4092-9735-AEB1FDFCED87}" type="presOf" srcId="{813F6522-72B9-441F-AD01-6F030E50CFB7}" destId="{AB0C60C9-FAAF-4F40-B463-DCD1527DB203}" srcOrd="0" destOrd="0" presId="urn:microsoft.com/office/officeart/2005/8/layout/radial2"/>
    <dgm:cxn modelId="{D642D4FB-4C3D-4FE2-9AD0-464255A76E3B}" srcId="{C0FFB29F-2D12-461F-BB49-8305723607F1}" destId="{A5A796B8-4B5A-4AD0-A99C-2F8A51AC5144}" srcOrd="0" destOrd="0" parTransId="{826785B3-2E39-45FD-8418-0D8D61C3D346}" sibTransId="{EBFA90A6-E65B-4869-BDEA-6BE7FAC8D7CC}"/>
    <dgm:cxn modelId="{B8857919-0615-4259-9DA7-94F84FE104BA}" type="presParOf" srcId="{02024E9E-B55B-4369-950D-8E63397FC4F1}" destId="{BD8A4D53-B432-4888-BF37-1D9CF8097C9E}" srcOrd="0" destOrd="0" presId="urn:microsoft.com/office/officeart/2005/8/layout/radial2"/>
    <dgm:cxn modelId="{53AD9FE5-3780-4CD4-8626-ED95D4374FC6}" type="presParOf" srcId="{BD8A4D53-B432-4888-BF37-1D9CF8097C9E}" destId="{4A8DE98F-7C4D-4554-B8D3-C223752600C3}" srcOrd="0" destOrd="0" presId="urn:microsoft.com/office/officeart/2005/8/layout/radial2"/>
    <dgm:cxn modelId="{942FD8CD-A95E-4218-ACD0-ADDE9BDA3D13}" type="presParOf" srcId="{4A8DE98F-7C4D-4554-B8D3-C223752600C3}" destId="{F5EAA7CD-3D10-45BE-8658-E349C73D6AC2}" srcOrd="0" destOrd="0" presId="urn:microsoft.com/office/officeart/2005/8/layout/radial2"/>
    <dgm:cxn modelId="{1FCBF7B6-315B-4E6A-87DD-D70C91FAB6A0}" type="presParOf" srcId="{4A8DE98F-7C4D-4554-B8D3-C223752600C3}" destId="{A2FC5380-D727-4EE8-9886-C7D03DF6CEE2}" srcOrd="1" destOrd="0" presId="urn:microsoft.com/office/officeart/2005/8/layout/radial2"/>
    <dgm:cxn modelId="{52CA6BDC-092D-4B90-97A7-BFE2E8F4587D}" type="presParOf" srcId="{BD8A4D53-B432-4888-BF37-1D9CF8097C9E}" destId="{70169661-CEE5-434D-99F4-30DED52157A1}" srcOrd="1" destOrd="0" presId="urn:microsoft.com/office/officeart/2005/8/layout/radial2"/>
    <dgm:cxn modelId="{E74A144A-53BD-4FC4-A919-F89B33B6A1A0}" type="presParOf" srcId="{BD8A4D53-B432-4888-BF37-1D9CF8097C9E}" destId="{1F402230-B6AC-44A9-9BD8-4A1D14777A03}" srcOrd="2" destOrd="0" presId="urn:microsoft.com/office/officeart/2005/8/layout/radial2"/>
    <dgm:cxn modelId="{A27A9F80-6916-47B6-965D-15F4D3FDFB70}" type="presParOf" srcId="{1F402230-B6AC-44A9-9BD8-4A1D14777A03}" destId="{3EB1B714-6F6E-4C1B-B2EC-78EA2FD1BB9B}" srcOrd="0" destOrd="0" presId="urn:microsoft.com/office/officeart/2005/8/layout/radial2"/>
    <dgm:cxn modelId="{F030AEC5-6B61-4CB4-A099-B99495AB5B25}" type="presParOf" srcId="{1F402230-B6AC-44A9-9BD8-4A1D14777A03}" destId="{B30367EA-DEBA-4397-9369-8FAC91662726}" srcOrd="1" destOrd="0" presId="urn:microsoft.com/office/officeart/2005/8/layout/radial2"/>
    <dgm:cxn modelId="{3DCF6B67-05A2-4B3E-AE90-13ED698F45BF}" type="presParOf" srcId="{BD8A4D53-B432-4888-BF37-1D9CF8097C9E}" destId="{AB0C60C9-FAAF-4F40-B463-DCD1527DB203}" srcOrd="3" destOrd="0" presId="urn:microsoft.com/office/officeart/2005/8/layout/radial2"/>
    <dgm:cxn modelId="{4B453057-59F7-4C05-B21D-D4D3FAA58EC1}" type="presParOf" srcId="{BD8A4D53-B432-4888-BF37-1D9CF8097C9E}" destId="{BF45054D-7C7F-4A27-B5A7-256A43B5B220}" srcOrd="4" destOrd="0" presId="urn:microsoft.com/office/officeart/2005/8/layout/radial2"/>
    <dgm:cxn modelId="{9020B5C0-3910-4E58-BEE3-5BCF94DC7A53}" type="presParOf" srcId="{BF45054D-7C7F-4A27-B5A7-256A43B5B220}" destId="{255FA722-C1AA-4087-B8A0-36DAA1CB8420}" srcOrd="0" destOrd="0" presId="urn:microsoft.com/office/officeart/2005/8/layout/radial2"/>
    <dgm:cxn modelId="{D0AC6EBF-00E1-45F3-B6AD-A75131DE5288}" type="presParOf" srcId="{BF45054D-7C7F-4A27-B5A7-256A43B5B220}" destId="{17BF140F-3C6B-46EE-9FEF-E93949DA0EED}" srcOrd="1" destOrd="0" presId="urn:microsoft.com/office/officeart/2005/8/layout/radial2"/>
    <dgm:cxn modelId="{724688D4-95AD-4550-9193-584C49DCAFB5}" type="presParOf" srcId="{BD8A4D53-B432-4888-BF37-1D9CF8097C9E}" destId="{9A25E5D8-9181-4838-BACC-05395DBFE7F1}" srcOrd="5" destOrd="0" presId="urn:microsoft.com/office/officeart/2005/8/layout/radial2"/>
    <dgm:cxn modelId="{C9FE3DA3-3D72-4CF9-95E5-FECCEA90A9D2}" type="presParOf" srcId="{BD8A4D53-B432-4888-BF37-1D9CF8097C9E}" destId="{E4E81484-4B5D-48A6-A9E0-03C6053BA3BF}" srcOrd="6" destOrd="0" presId="urn:microsoft.com/office/officeart/2005/8/layout/radial2"/>
    <dgm:cxn modelId="{6463EBB2-6FE5-4EC8-83EA-A2CE311B1D1F}" type="presParOf" srcId="{E4E81484-4B5D-48A6-A9E0-03C6053BA3BF}" destId="{BEC69D7C-F7E3-4B1F-9DDF-0731857C3A6A}" srcOrd="0" destOrd="0" presId="urn:microsoft.com/office/officeart/2005/8/layout/radial2"/>
    <dgm:cxn modelId="{E9695502-8B4B-475A-A160-9F9D9CB947A9}" type="presParOf" srcId="{E4E81484-4B5D-48A6-A9E0-03C6053BA3BF}" destId="{9F12237D-69D2-4DFD-8CB8-CCA4C670E5BE}" srcOrd="1" destOrd="0" presId="urn:microsoft.com/office/officeart/2005/8/layout/radial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C94F66-0891-4B2B-9BBE-AFD00BD492E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59D6AC7-A0F7-4180-9FE4-EB8EF122B760}">
      <dgm:prSet custT="1"/>
      <dgm:spPr>
        <a:solidFill>
          <a:schemeClr val="tx2"/>
        </a:solidFill>
      </dgm:spPr>
      <dgm:t>
        <a:bodyPr/>
        <a:lstStyle/>
        <a:p>
          <a:r>
            <a:rPr lang="en-US" sz="2800" baseline="0" dirty="0"/>
            <a:t>Transparency &amp; Accountability </a:t>
          </a:r>
          <a:endParaRPr lang="en-US" sz="2800" dirty="0"/>
        </a:p>
      </dgm:t>
    </dgm:pt>
    <dgm:pt modelId="{AA7C2E71-B60B-4744-A1DF-E668294423F2}" type="parTrans" cxnId="{16138E38-7579-4238-B417-ECDC547ACB8C}">
      <dgm:prSet/>
      <dgm:spPr/>
      <dgm:t>
        <a:bodyPr/>
        <a:lstStyle/>
        <a:p>
          <a:endParaRPr lang="en-US"/>
        </a:p>
      </dgm:t>
    </dgm:pt>
    <dgm:pt modelId="{DD5BD790-9A4E-4257-8624-F08D22F54E0A}" type="sibTrans" cxnId="{16138E38-7579-4238-B417-ECDC547ACB8C}">
      <dgm:prSet/>
      <dgm:spPr/>
      <dgm:t>
        <a:bodyPr/>
        <a:lstStyle/>
        <a:p>
          <a:endParaRPr lang="en-US"/>
        </a:p>
      </dgm:t>
    </dgm:pt>
    <dgm:pt modelId="{DAB2D258-6026-4B30-B0D3-3BAF87C64891}">
      <dgm:prSet custT="1"/>
      <dgm:spPr>
        <a:solidFill>
          <a:schemeClr val="accent4">
            <a:lumMod val="20000"/>
            <a:lumOff val="80000"/>
            <a:alpha val="90000"/>
          </a:schemeClr>
        </a:solidFill>
        <a:ln w="28575">
          <a:solidFill>
            <a:schemeClr val="tx2"/>
          </a:solidFill>
        </a:ln>
      </dgm:spPr>
      <dgm:t>
        <a:bodyPr/>
        <a:lstStyle/>
        <a:p>
          <a:r>
            <a:rPr lang="en-US" sz="2000" baseline="0" dirty="0">
              <a:solidFill>
                <a:schemeClr val="tx2"/>
              </a:solidFill>
            </a:rPr>
            <a:t>Demonstrates stewardship of public funds.</a:t>
          </a:r>
          <a:endParaRPr lang="en-US" sz="2000" dirty="0">
            <a:solidFill>
              <a:schemeClr val="tx2"/>
            </a:solidFill>
          </a:endParaRPr>
        </a:p>
      </dgm:t>
    </dgm:pt>
    <dgm:pt modelId="{ECA761C5-6E49-45C7-BB3C-E70837E36FF6}" type="parTrans" cxnId="{68EDCF47-D145-42BB-AFD5-99B7511B7BF9}">
      <dgm:prSet/>
      <dgm:spPr/>
      <dgm:t>
        <a:bodyPr/>
        <a:lstStyle/>
        <a:p>
          <a:endParaRPr lang="en-US"/>
        </a:p>
      </dgm:t>
    </dgm:pt>
    <dgm:pt modelId="{CEB3804D-D070-488F-B27E-B4882B82AEB5}" type="sibTrans" cxnId="{68EDCF47-D145-42BB-AFD5-99B7511B7BF9}">
      <dgm:prSet/>
      <dgm:spPr/>
      <dgm:t>
        <a:bodyPr/>
        <a:lstStyle/>
        <a:p>
          <a:endParaRPr lang="en-US"/>
        </a:p>
      </dgm:t>
    </dgm:pt>
    <dgm:pt modelId="{B1376D49-73B2-4BEE-8E7D-94B9DA40B0AB}">
      <dgm:prSet custT="1"/>
      <dgm:spPr>
        <a:solidFill>
          <a:schemeClr val="accent4">
            <a:lumMod val="20000"/>
            <a:lumOff val="80000"/>
            <a:alpha val="90000"/>
          </a:schemeClr>
        </a:solidFill>
        <a:ln w="28575">
          <a:solidFill>
            <a:schemeClr val="tx2"/>
          </a:solidFill>
        </a:ln>
      </dgm:spPr>
      <dgm:t>
        <a:bodyPr/>
        <a:lstStyle/>
        <a:p>
          <a:r>
            <a:rPr lang="en-US" sz="2000" baseline="0" dirty="0">
              <a:solidFill>
                <a:schemeClr val="tx2"/>
              </a:solidFill>
            </a:rPr>
            <a:t>Builds trust with citizens and stakeholders. </a:t>
          </a:r>
          <a:endParaRPr lang="en-US" sz="2000" dirty="0">
            <a:solidFill>
              <a:schemeClr val="tx2"/>
            </a:solidFill>
          </a:endParaRPr>
        </a:p>
      </dgm:t>
    </dgm:pt>
    <dgm:pt modelId="{86C0F145-FE2D-4EBC-8A2E-ADFDC111C222}" type="parTrans" cxnId="{01B5522C-F85B-4F8D-8D4C-78F3C452E2CC}">
      <dgm:prSet/>
      <dgm:spPr/>
      <dgm:t>
        <a:bodyPr/>
        <a:lstStyle/>
        <a:p>
          <a:endParaRPr lang="en-US"/>
        </a:p>
      </dgm:t>
    </dgm:pt>
    <dgm:pt modelId="{C55CAC72-2106-41CF-8292-A3EBB304CE2F}" type="sibTrans" cxnId="{01B5522C-F85B-4F8D-8D4C-78F3C452E2CC}">
      <dgm:prSet/>
      <dgm:spPr/>
      <dgm:t>
        <a:bodyPr/>
        <a:lstStyle/>
        <a:p>
          <a:endParaRPr lang="en-US"/>
        </a:p>
      </dgm:t>
    </dgm:pt>
    <dgm:pt modelId="{D9A9850B-26FF-4F40-8E16-AAB2E2EE087B}">
      <dgm:prSet custT="1"/>
      <dgm:spPr>
        <a:solidFill>
          <a:schemeClr val="tx2"/>
        </a:solidFill>
      </dgm:spPr>
      <dgm:t>
        <a:bodyPr/>
        <a:lstStyle/>
        <a:p>
          <a:r>
            <a:rPr lang="en-US" sz="2800" baseline="0" dirty="0"/>
            <a:t>Compliance &amp; Standards</a:t>
          </a:r>
          <a:endParaRPr lang="en-US" sz="2800" dirty="0"/>
        </a:p>
      </dgm:t>
    </dgm:pt>
    <dgm:pt modelId="{CD663998-6ED1-4776-BFCE-AB0D01A3B05C}" type="parTrans" cxnId="{0E3F25F6-8863-4601-B9F0-6C056C3606DC}">
      <dgm:prSet/>
      <dgm:spPr/>
      <dgm:t>
        <a:bodyPr/>
        <a:lstStyle/>
        <a:p>
          <a:endParaRPr lang="en-US"/>
        </a:p>
      </dgm:t>
    </dgm:pt>
    <dgm:pt modelId="{50AD14CE-8BF0-4BFD-A25E-3431F230162E}" type="sibTrans" cxnId="{0E3F25F6-8863-4601-B9F0-6C056C3606DC}">
      <dgm:prSet/>
      <dgm:spPr/>
      <dgm:t>
        <a:bodyPr/>
        <a:lstStyle/>
        <a:p>
          <a:endParaRPr lang="en-US"/>
        </a:p>
      </dgm:t>
    </dgm:pt>
    <dgm:pt modelId="{3ED90A6B-3FC1-479F-8428-2EB790DC2611}">
      <dgm:prSet custT="1"/>
      <dgm:spPr>
        <a:solidFill>
          <a:schemeClr val="accent4">
            <a:lumMod val="20000"/>
            <a:lumOff val="80000"/>
            <a:alpha val="90000"/>
          </a:schemeClr>
        </a:solidFill>
        <a:ln w="28575">
          <a:solidFill>
            <a:schemeClr val="tx2"/>
          </a:solidFill>
        </a:ln>
      </dgm:spPr>
      <dgm:t>
        <a:bodyPr/>
        <a:lstStyle/>
        <a:p>
          <a:r>
            <a:rPr lang="en-US" sz="2000" baseline="0" dirty="0">
              <a:solidFill>
                <a:schemeClr val="tx2"/>
              </a:solidFill>
            </a:rPr>
            <a:t>Meets GASB requirements and aligns with GFOA best practices.</a:t>
          </a:r>
          <a:endParaRPr lang="en-US" sz="2000" dirty="0">
            <a:solidFill>
              <a:schemeClr val="tx2"/>
            </a:solidFill>
          </a:endParaRPr>
        </a:p>
      </dgm:t>
    </dgm:pt>
    <dgm:pt modelId="{3E777848-27FA-4DFD-987F-3A90E2BBEC97}" type="parTrans" cxnId="{C595CC80-F712-4886-8E53-6CF26AD9183D}">
      <dgm:prSet/>
      <dgm:spPr/>
      <dgm:t>
        <a:bodyPr/>
        <a:lstStyle/>
        <a:p>
          <a:endParaRPr lang="en-US"/>
        </a:p>
      </dgm:t>
    </dgm:pt>
    <dgm:pt modelId="{038F5362-6760-4EF6-BDEE-C30F0E6317F4}" type="sibTrans" cxnId="{C595CC80-F712-4886-8E53-6CF26AD9183D}">
      <dgm:prSet/>
      <dgm:spPr/>
      <dgm:t>
        <a:bodyPr/>
        <a:lstStyle/>
        <a:p>
          <a:endParaRPr lang="en-US"/>
        </a:p>
      </dgm:t>
    </dgm:pt>
    <dgm:pt modelId="{4469CDB8-76DB-4104-8787-F59CF3AD53E6}">
      <dgm:prSet custT="1"/>
      <dgm:spPr>
        <a:solidFill>
          <a:schemeClr val="tx2"/>
        </a:solidFill>
      </dgm:spPr>
      <dgm:t>
        <a:bodyPr/>
        <a:lstStyle/>
        <a:p>
          <a:r>
            <a:rPr lang="en-US" sz="2800" baseline="0" dirty="0"/>
            <a:t>Improves Financial Management</a:t>
          </a:r>
          <a:endParaRPr lang="en-US" sz="2800" dirty="0"/>
        </a:p>
      </dgm:t>
    </dgm:pt>
    <dgm:pt modelId="{9BF2A6FE-0291-4BF4-BAD8-8A46861165CD}" type="parTrans" cxnId="{98494DCB-ED80-4E94-B3FA-B798DAAFAC9E}">
      <dgm:prSet/>
      <dgm:spPr/>
      <dgm:t>
        <a:bodyPr/>
        <a:lstStyle/>
        <a:p>
          <a:endParaRPr lang="en-US"/>
        </a:p>
      </dgm:t>
    </dgm:pt>
    <dgm:pt modelId="{208249B8-5517-4468-9148-1F35EDB6AC05}" type="sibTrans" cxnId="{98494DCB-ED80-4E94-B3FA-B798DAAFAC9E}">
      <dgm:prSet/>
      <dgm:spPr/>
      <dgm:t>
        <a:bodyPr/>
        <a:lstStyle/>
        <a:p>
          <a:endParaRPr lang="en-US"/>
        </a:p>
      </dgm:t>
    </dgm:pt>
    <dgm:pt modelId="{F6C3BEE2-26F9-48EB-B061-2F1402416AF9}">
      <dgm:prSet custT="1"/>
      <dgm:spPr>
        <a:solidFill>
          <a:schemeClr val="accent4">
            <a:lumMod val="20000"/>
            <a:lumOff val="80000"/>
            <a:alpha val="90000"/>
          </a:schemeClr>
        </a:solidFill>
        <a:ln w="28575">
          <a:solidFill>
            <a:schemeClr val="tx2"/>
          </a:solidFill>
        </a:ln>
      </dgm:spPr>
      <dgm:t>
        <a:bodyPr/>
        <a:lstStyle/>
        <a:p>
          <a:r>
            <a:rPr lang="en-US" sz="2000" baseline="0" dirty="0">
              <a:solidFill>
                <a:schemeClr val="tx2"/>
              </a:solidFill>
            </a:rPr>
            <a:t>Provides comprehensive view of financial health.</a:t>
          </a:r>
          <a:endParaRPr lang="en-US" sz="2000" dirty="0">
            <a:solidFill>
              <a:schemeClr val="tx2"/>
            </a:solidFill>
          </a:endParaRPr>
        </a:p>
      </dgm:t>
    </dgm:pt>
    <dgm:pt modelId="{D7A687F9-17C6-4321-AA6E-81B60B8642E8}" type="parTrans" cxnId="{4C861CA9-256B-4CCB-878B-36E917FADDC0}">
      <dgm:prSet/>
      <dgm:spPr/>
      <dgm:t>
        <a:bodyPr/>
        <a:lstStyle/>
        <a:p>
          <a:endParaRPr lang="en-US"/>
        </a:p>
      </dgm:t>
    </dgm:pt>
    <dgm:pt modelId="{321778C9-CD1B-4110-9B48-B8D521DA3962}" type="sibTrans" cxnId="{4C861CA9-256B-4CCB-878B-36E917FADDC0}">
      <dgm:prSet/>
      <dgm:spPr/>
      <dgm:t>
        <a:bodyPr/>
        <a:lstStyle/>
        <a:p>
          <a:endParaRPr lang="en-US"/>
        </a:p>
      </dgm:t>
    </dgm:pt>
    <dgm:pt modelId="{2A0E46BF-5DAF-4FC2-9975-EE143049AF6C}">
      <dgm:prSet custT="1"/>
      <dgm:spPr>
        <a:solidFill>
          <a:schemeClr val="tx2"/>
        </a:solidFill>
      </dgm:spPr>
      <dgm:t>
        <a:bodyPr/>
        <a:lstStyle/>
        <a:p>
          <a:r>
            <a:rPr lang="en-US" sz="2800" baseline="0" dirty="0"/>
            <a:t>Enhanced creditworthiness</a:t>
          </a:r>
          <a:endParaRPr lang="en-US" sz="2800" dirty="0"/>
        </a:p>
      </dgm:t>
    </dgm:pt>
    <dgm:pt modelId="{73BDC158-DC97-451F-9D31-B341A9FC52A6}" type="parTrans" cxnId="{F7443AC9-6AF9-4476-9CA1-1C04FB421C06}">
      <dgm:prSet/>
      <dgm:spPr/>
      <dgm:t>
        <a:bodyPr/>
        <a:lstStyle/>
        <a:p>
          <a:endParaRPr lang="en-US"/>
        </a:p>
      </dgm:t>
    </dgm:pt>
    <dgm:pt modelId="{65DDA165-A668-4562-83B2-FF894AC80956}" type="sibTrans" cxnId="{F7443AC9-6AF9-4476-9CA1-1C04FB421C06}">
      <dgm:prSet/>
      <dgm:spPr/>
      <dgm:t>
        <a:bodyPr/>
        <a:lstStyle/>
        <a:p>
          <a:endParaRPr lang="en-US"/>
        </a:p>
      </dgm:t>
    </dgm:pt>
    <dgm:pt modelId="{D3D50F0F-5153-4D5A-ACB0-3FFFBC7D3F10}">
      <dgm:prSet custT="1"/>
      <dgm:spPr>
        <a:solidFill>
          <a:schemeClr val="accent4">
            <a:lumMod val="20000"/>
            <a:lumOff val="80000"/>
            <a:alpha val="90000"/>
          </a:schemeClr>
        </a:solidFill>
        <a:ln w="28575">
          <a:solidFill>
            <a:schemeClr val="tx2"/>
          </a:solidFill>
        </a:ln>
      </dgm:spPr>
      <dgm:t>
        <a:bodyPr/>
        <a:lstStyle/>
        <a:p>
          <a:r>
            <a:rPr lang="en-US" sz="2000" baseline="0" dirty="0">
              <a:solidFill>
                <a:schemeClr val="tx2"/>
              </a:solidFill>
            </a:rPr>
            <a:t>ACFRs are highly encouraged for better bond ratings and lower borrowing costs.</a:t>
          </a:r>
          <a:endParaRPr lang="en-US" sz="2000" dirty="0">
            <a:solidFill>
              <a:schemeClr val="tx2"/>
            </a:solidFill>
          </a:endParaRPr>
        </a:p>
      </dgm:t>
    </dgm:pt>
    <dgm:pt modelId="{A70ABC65-F1B6-4C16-A31A-49DBC019AD11}" type="parTrans" cxnId="{B41B140F-2A31-41B7-9CAA-B20650C5544F}">
      <dgm:prSet/>
      <dgm:spPr/>
      <dgm:t>
        <a:bodyPr/>
        <a:lstStyle/>
        <a:p>
          <a:endParaRPr lang="en-US"/>
        </a:p>
      </dgm:t>
    </dgm:pt>
    <dgm:pt modelId="{386E29B9-D3AD-4594-B801-356E84D65C7E}" type="sibTrans" cxnId="{B41B140F-2A31-41B7-9CAA-B20650C5544F}">
      <dgm:prSet/>
      <dgm:spPr/>
      <dgm:t>
        <a:bodyPr/>
        <a:lstStyle/>
        <a:p>
          <a:endParaRPr lang="en-US"/>
        </a:p>
      </dgm:t>
    </dgm:pt>
    <dgm:pt modelId="{688AC58B-D971-4733-B40A-93498EB17752}" type="pres">
      <dgm:prSet presAssocID="{0CC94F66-0891-4B2B-9BBE-AFD00BD492E6}" presName="linear" presStyleCnt="0">
        <dgm:presLayoutVars>
          <dgm:dir/>
          <dgm:animLvl val="lvl"/>
          <dgm:resizeHandles val="exact"/>
        </dgm:presLayoutVars>
      </dgm:prSet>
      <dgm:spPr/>
    </dgm:pt>
    <dgm:pt modelId="{02406057-07D2-4E4A-8506-5877C03A8044}" type="pres">
      <dgm:prSet presAssocID="{B59D6AC7-A0F7-4180-9FE4-EB8EF122B760}" presName="parentLin" presStyleCnt="0"/>
      <dgm:spPr/>
    </dgm:pt>
    <dgm:pt modelId="{FECC4638-ADCA-4BC6-97BC-D02DA2D2868D}" type="pres">
      <dgm:prSet presAssocID="{B59D6AC7-A0F7-4180-9FE4-EB8EF122B760}" presName="parentLeftMargin" presStyleLbl="node1" presStyleIdx="0" presStyleCnt="4"/>
      <dgm:spPr/>
    </dgm:pt>
    <dgm:pt modelId="{C41C23A9-5E8A-4CF7-9D5E-1A9740293B73}" type="pres">
      <dgm:prSet presAssocID="{B59D6AC7-A0F7-4180-9FE4-EB8EF122B760}" presName="parentText" presStyleLbl="node1" presStyleIdx="0" presStyleCnt="4">
        <dgm:presLayoutVars>
          <dgm:chMax val="0"/>
          <dgm:bulletEnabled val="1"/>
        </dgm:presLayoutVars>
      </dgm:prSet>
      <dgm:spPr/>
    </dgm:pt>
    <dgm:pt modelId="{00A1CF0F-49D0-4266-9C0C-B3C5FB9157C6}" type="pres">
      <dgm:prSet presAssocID="{B59D6AC7-A0F7-4180-9FE4-EB8EF122B760}" presName="negativeSpace" presStyleCnt="0"/>
      <dgm:spPr/>
    </dgm:pt>
    <dgm:pt modelId="{6916CA1D-756E-4932-91BA-BE413C633ABB}" type="pres">
      <dgm:prSet presAssocID="{B59D6AC7-A0F7-4180-9FE4-EB8EF122B760}" presName="childText" presStyleLbl="conFgAcc1" presStyleIdx="0" presStyleCnt="4">
        <dgm:presLayoutVars>
          <dgm:bulletEnabled val="1"/>
        </dgm:presLayoutVars>
      </dgm:prSet>
      <dgm:spPr/>
    </dgm:pt>
    <dgm:pt modelId="{CA81B0EF-5B6B-42B8-9FE1-AE337543C20F}" type="pres">
      <dgm:prSet presAssocID="{DD5BD790-9A4E-4257-8624-F08D22F54E0A}" presName="spaceBetweenRectangles" presStyleCnt="0"/>
      <dgm:spPr/>
    </dgm:pt>
    <dgm:pt modelId="{B557ECC5-7823-49F2-AFA2-D7F9CE23AE33}" type="pres">
      <dgm:prSet presAssocID="{D9A9850B-26FF-4F40-8E16-AAB2E2EE087B}" presName="parentLin" presStyleCnt="0"/>
      <dgm:spPr/>
    </dgm:pt>
    <dgm:pt modelId="{43D04BFC-02A7-4FDC-8BDD-F6B99A96748D}" type="pres">
      <dgm:prSet presAssocID="{D9A9850B-26FF-4F40-8E16-AAB2E2EE087B}" presName="parentLeftMargin" presStyleLbl="node1" presStyleIdx="0" presStyleCnt="4"/>
      <dgm:spPr/>
    </dgm:pt>
    <dgm:pt modelId="{1ADABD50-493E-4DD3-9096-1A15FD18EFBB}" type="pres">
      <dgm:prSet presAssocID="{D9A9850B-26FF-4F40-8E16-AAB2E2EE087B}" presName="parentText" presStyleLbl="node1" presStyleIdx="1" presStyleCnt="4">
        <dgm:presLayoutVars>
          <dgm:chMax val="0"/>
          <dgm:bulletEnabled val="1"/>
        </dgm:presLayoutVars>
      </dgm:prSet>
      <dgm:spPr/>
    </dgm:pt>
    <dgm:pt modelId="{D0AA11D9-DDDA-45E4-B5FB-9F9F562E119A}" type="pres">
      <dgm:prSet presAssocID="{D9A9850B-26FF-4F40-8E16-AAB2E2EE087B}" presName="negativeSpace" presStyleCnt="0"/>
      <dgm:spPr/>
    </dgm:pt>
    <dgm:pt modelId="{0D88B0C9-6A68-4729-8570-DA99B63387F4}" type="pres">
      <dgm:prSet presAssocID="{D9A9850B-26FF-4F40-8E16-AAB2E2EE087B}" presName="childText" presStyleLbl="conFgAcc1" presStyleIdx="1" presStyleCnt="4">
        <dgm:presLayoutVars>
          <dgm:bulletEnabled val="1"/>
        </dgm:presLayoutVars>
      </dgm:prSet>
      <dgm:spPr/>
    </dgm:pt>
    <dgm:pt modelId="{979FEFDD-A232-43D1-B234-07153BE766FA}" type="pres">
      <dgm:prSet presAssocID="{50AD14CE-8BF0-4BFD-A25E-3431F230162E}" presName="spaceBetweenRectangles" presStyleCnt="0"/>
      <dgm:spPr/>
    </dgm:pt>
    <dgm:pt modelId="{CB460B0D-D82F-4D31-A47C-02A7F92E084E}" type="pres">
      <dgm:prSet presAssocID="{4469CDB8-76DB-4104-8787-F59CF3AD53E6}" presName="parentLin" presStyleCnt="0"/>
      <dgm:spPr/>
    </dgm:pt>
    <dgm:pt modelId="{6F1D0550-4CEF-4AA8-A6C8-32846554FA77}" type="pres">
      <dgm:prSet presAssocID="{4469CDB8-76DB-4104-8787-F59CF3AD53E6}" presName="parentLeftMargin" presStyleLbl="node1" presStyleIdx="1" presStyleCnt="4"/>
      <dgm:spPr/>
    </dgm:pt>
    <dgm:pt modelId="{30C6AFC8-2AD7-46F0-88AB-13494357BE2C}" type="pres">
      <dgm:prSet presAssocID="{4469CDB8-76DB-4104-8787-F59CF3AD53E6}" presName="parentText" presStyleLbl="node1" presStyleIdx="2" presStyleCnt="4">
        <dgm:presLayoutVars>
          <dgm:chMax val="0"/>
          <dgm:bulletEnabled val="1"/>
        </dgm:presLayoutVars>
      </dgm:prSet>
      <dgm:spPr/>
    </dgm:pt>
    <dgm:pt modelId="{C2198AB7-6E76-422E-A22C-03F8370AE4FD}" type="pres">
      <dgm:prSet presAssocID="{4469CDB8-76DB-4104-8787-F59CF3AD53E6}" presName="negativeSpace" presStyleCnt="0"/>
      <dgm:spPr/>
    </dgm:pt>
    <dgm:pt modelId="{8E2BF02A-5865-46CE-B7A0-AEC98322C669}" type="pres">
      <dgm:prSet presAssocID="{4469CDB8-76DB-4104-8787-F59CF3AD53E6}" presName="childText" presStyleLbl="conFgAcc1" presStyleIdx="2" presStyleCnt="4">
        <dgm:presLayoutVars>
          <dgm:bulletEnabled val="1"/>
        </dgm:presLayoutVars>
      </dgm:prSet>
      <dgm:spPr/>
    </dgm:pt>
    <dgm:pt modelId="{CD734833-ACBA-4414-BF2C-EFFC75DED8EC}" type="pres">
      <dgm:prSet presAssocID="{208249B8-5517-4468-9148-1F35EDB6AC05}" presName="spaceBetweenRectangles" presStyleCnt="0"/>
      <dgm:spPr/>
    </dgm:pt>
    <dgm:pt modelId="{8149B6C7-469A-4B4E-ADA9-0196A9B346E3}" type="pres">
      <dgm:prSet presAssocID="{2A0E46BF-5DAF-4FC2-9975-EE143049AF6C}" presName="parentLin" presStyleCnt="0"/>
      <dgm:spPr/>
    </dgm:pt>
    <dgm:pt modelId="{995B4AFD-8365-4D92-B8D2-7042814042F9}" type="pres">
      <dgm:prSet presAssocID="{2A0E46BF-5DAF-4FC2-9975-EE143049AF6C}" presName="parentLeftMargin" presStyleLbl="node1" presStyleIdx="2" presStyleCnt="4"/>
      <dgm:spPr/>
    </dgm:pt>
    <dgm:pt modelId="{0A54F6A6-532A-4AB9-AF32-9E25B830542C}" type="pres">
      <dgm:prSet presAssocID="{2A0E46BF-5DAF-4FC2-9975-EE143049AF6C}" presName="parentText" presStyleLbl="node1" presStyleIdx="3" presStyleCnt="4">
        <dgm:presLayoutVars>
          <dgm:chMax val="0"/>
          <dgm:bulletEnabled val="1"/>
        </dgm:presLayoutVars>
      </dgm:prSet>
      <dgm:spPr/>
    </dgm:pt>
    <dgm:pt modelId="{EEB77548-CEC7-4951-AD38-3F536153BD8C}" type="pres">
      <dgm:prSet presAssocID="{2A0E46BF-5DAF-4FC2-9975-EE143049AF6C}" presName="negativeSpace" presStyleCnt="0"/>
      <dgm:spPr/>
    </dgm:pt>
    <dgm:pt modelId="{332F66F2-3814-4027-80B5-0D76165A416B}" type="pres">
      <dgm:prSet presAssocID="{2A0E46BF-5DAF-4FC2-9975-EE143049AF6C}" presName="childText" presStyleLbl="conFgAcc1" presStyleIdx="3" presStyleCnt="4">
        <dgm:presLayoutVars>
          <dgm:bulletEnabled val="1"/>
        </dgm:presLayoutVars>
      </dgm:prSet>
      <dgm:spPr/>
    </dgm:pt>
  </dgm:ptLst>
  <dgm:cxnLst>
    <dgm:cxn modelId="{B41B140F-2A31-41B7-9CAA-B20650C5544F}" srcId="{2A0E46BF-5DAF-4FC2-9975-EE143049AF6C}" destId="{D3D50F0F-5153-4D5A-ACB0-3FFFBC7D3F10}" srcOrd="0" destOrd="0" parTransId="{A70ABC65-F1B6-4C16-A31A-49DBC019AD11}" sibTransId="{386E29B9-D3AD-4594-B801-356E84D65C7E}"/>
    <dgm:cxn modelId="{4279EB25-D50A-41EA-91AD-CD1F3990DAFD}" type="presOf" srcId="{F6C3BEE2-26F9-48EB-B061-2F1402416AF9}" destId="{8E2BF02A-5865-46CE-B7A0-AEC98322C669}" srcOrd="0" destOrd="0" presId="urn:microsoft.com/office/officeart/2005/8/layout/list1"/>
    <dgm:cxn modelId="{63A26127-3330-44ED-A0A6-698783AFCECD}" type="presOf" srcId="{4469CDB8-76DB-4104-8787-F59CF3AD53E6}" destId="{30C6AFC8-2AD7-46F0-88AB-13494357BE2C}" srcOrd="1" destOrd="0" presId="urn:microsoft.com/office/officeart/2005/8/layout/list1"/>
    <dgm:cxn modelId="{E0F68A2A-9783-4557-9DC3-B059BB1DDB85}" type="presOf" srcId="{4469CDB8-76DB-4104-8787-F59CF3AD53E6}" destId="{6F1D0550-4CEF-4AA8-A6C8-32846554FA77}" srcOrd="0" destOrd="0" presId="urn:microsoft.com/office/officeart/2005/8/layout/list1"/>
    <dgm:cxn modelId="{01B5522C-F85B-4F8D-8D4C-78F3C452E2CC}" srcId="{B59D6AC7-A0F7-4180-9FE4-EB8EF122B760}" destId="{B1376D49-73B2-4BEE-8E7D-94B9DA40B0AB}" srcOrd="1" destOrd="0" parTransId="{86C0F145-FE2D-4EBC-8A2E-ADFDC111C222}" sibTransId="{C55CAC72-2106-41CF-8292-A3EBB304CE2F}"/>
    <dgm:cxn modelId="{16138E38-7579-4238-B417-ECDC547ACB8C}" srcId="{0CC94F66-0891-4B2B-9BBE-AFD00BD492E6}" destId="{B59D6AC7-A0F7-4180-9FE4-EB8EF122B760}" srcOrd="0" destOrd="0" parTransId="{AA7C2E71-B60B-4744-A1DF-E668294423F2}" sibTransId="{DD5BD790-9A4E-4257-8624-F08D22F54E0A}"/>
    <dgm:cxn modelId="{B1C0563E-10F9-4FCC-A583-7C92557F5E49}" type="presOf" srcId="{3ED90A6B-3FC1-479F-8428-2EB790DC2611}" destId="{0D88B0C9-6A68-4729-8570-DA99B63387F4}" srcOrd="0" destOrd="0" presId="urn:microsoft.com/office/officeart/2005/8/layout/list1"/>
    <dgm:cxn modelId="{68EDCF47-D145-42BB-AFD5-99B7511B7BF9}" srcId="{B59D6AC7-A0F7-4180-9FE4-EB8EF122B760}" destId="{DAB2D258-6026-4B30-B0D3-3BAF87C64891}" srcOrd="0" destOrd="0" parTransId="{ECA761C5-6E49-45C7-BB3C-E70837E36FF6}" sibTransId="{CEB3804D-D070-488F-B27E-B4882B82AEB5}"/>
    <dgm:cxn modelId="{8E64F870-0B8E-473E-9205-54D8F201D89D}" type="presOf" srcId="{D3D50F0F-5153-4D5A-ACB0-3FFFBC7D3F10}" destId="{332F66F2-3814-4027-80B5-0D76165A416B}" srcOrd="0" destOrd="0" presId="urn:microsoft.com/office/officeart/2005/8/layout/list1"/>
    <dgm:cxn modelId="{D6D38357-A325-40C3-ACF5-7649CF6043A7}" type="presOf" srcId="{D9A9850B-26FF-4F40-8E16-AAB2E2EE087B}" destId="{43D04BFC-02A7-4FDC-8BDD-F6B99A96748D}" srcOrd="0" destOrd="0" presId="urn:microsoft.com/office/officeart/2005/8/layout/list1"/>
    <dgm:cxn modelId="{C595CC80-F712-4886-8E53-6CF26AD9183D}" srcId="{D9A9850B-26FF-4F40-8E16-AAB2E2EE087B}" destId="{3ED90A6B-3FC1-479F-8428-2EB790DC2611}" srcOrd="0" destOrd="0" parTransId="{3E777848-27FA-4DFD-987F-3A90E2BBEC97}" sibTransId="{038F5362-6760-4EF6-BDEE-C30F0E6317F4}"/>
    <dgm:cxn modelId="{8B461D86-FA40-4CB3-9008-68BA07E578C6}" type="presOf" srcId="{2A0E46BF-5DAF-4FC2-9975-EE143049AF6C}" destId="{0A54F6A6-532A-4AB9-AF32-9E25B830542C}" srcOrd="1" destOrd="0" presId="urn:microsoft.com/office/officeart/2005/8/layout/list1"/>
    <dgm:cxn modelId="{AA5FCE8F-7042-4FA9-AD59-A267CE2DB031}" type="presOf" srcId="{B59D6AC7-A0F7-4180-9FE4-EB8EF122B760}" destId="{FECC4638-ADCA-4BC6-97BC-D02DA2D2868D}" srcOrd="0" destOrd="0" presId="urn:microsoft.com/office/officeart/2005/8/layout/list1"/>
    <dgm:cxn modelId="{F01ED8A3-EA71-4B51-806B-6374F36FDFF1}" type="presOf" srcId="{B1376D49-73B2-4BEE-8E7D-94B9DA40B0AB}" destId="{6916CA1D-756E-4932-91BA-BE413C633ABB}" srcOrd="0" destOrd="1" presId="urn:microsoft.com/office/officeart/2005/8/layout/list1"/>
    <dgm:cxn modelId="{E45D39A8-5705-4158-AA7D-EBBEFB761E59}" type="presOf" srcId="{DAB2D258-6026-4B30-B0D3-3BAF87C64891}" destId="{6916CA1D-756E-4932-91BA-BE413C633ABB}" srcOrd="0" destOrd="0" presId="urn:microsoft.com/office/officeart/2005/8/layout/list1"/>
    <dgm:cxn modelId="{4C861CA9-256B-4CCB-878B-36E917FADDC0}" srcId="{4469CDB8-76DB-4104-8787-F59CF3AD53E6}" destId="{F6C3BEE2-26F9-48EB-B061-2F1402416AF9}" srcOrd="0" destOrd="0" parTransId="{D7A687F9-17C6-4321-AA6E-81B60B8642E8}" sibTransId="{321778C9-CD1B-4110-9B48-B8D521DA3962}"/>
    <dgm:cxn modelId="{C0421FBB-DEC3-46FE-9F7F-3B7BCBFF06F2}" type="presOf" srcId="{D9A9850B-26FF-4F40-8E16-AAB2E2EE087B}" destId="{1ADABD50-493E-4DD3-9096-1A15FD18EFBB}" srcOrd="1" destOrd="0" presId="urn:microsoft.com/office/officeart/2005/8/layout/list1"/>
    <dgm:cxn modelId="{A0E2EBC6-B673-4173-A9E4-C87CE4330643}" type="presOf" srcId="{2A0E46BF-5DAF-4FC2-9975-EE143049AF6C}" destId="{995B4AFD-8365-4D92-B8D2-7042814042F9}" srcOrd="0" destOrd="0" presId="urn:microsoft.com/office/officeart/2005/8/layout/list1"/>
    <dgm:cxn modelId="{F7443AC9-6AF9-4476-9CA1-1C04FB421C06}" srcId="{0CC94F66-0891-4B2B-9BBE-AFD00BD492E6}" destId="{2A0E46BF-5DAF-4FC2-9975-EE143049AF6C}" srcOrd="3" destOrd="0" parTransId="{73BDC158-DC97-451F-9D31-B341A9FC52A6}" sibTransId="{65DDA165-A668-4562-83B2-FF894AC80956}"/>
    <dgm:cxn modelId="{98494DCB-ED80-4E94-B3FA-B798DAAFAC9E}" srcId="{0CC94F66-0891-4B2B-9BBE-AFD00BD492E6}" destId="{4469CDB8-76DB-4104-8787-F59CF3AD53E6}" srcOrd="2" destOrd="0" parTransId="{9BF2A6FE-0291-4BF4-BAD8-8A46861165CD}" sibTransId="{208249B8-5517-4468-9148-1F35EDB6AC05}"/>
    <dgm:cxn modelId="{E50763DC-75DD-40ED-B361-3F29560C6EE4}" type="presOf" srcId="{B59D6AC7-A0F7-4180-9FE4-EB8EF122B760}" destId="{C41C23A9-5E8A-4CF7-9D5E-1A9740293B73}" srcOrd="1" destOrd="0" presId="urn:microsoft.com/office/officeart/2005/8/layout/list1"/>
    <dgm:cxn modelId="{9373B3EF-22DF-416B-97D8-308843098A66}" type="presOf" srcId="{0CC94F66-0891-4B2B-9BBE-AFD00BD492E6}" destId="{688AC58B-D971-4733-B40A-93498EB17752}" srcOrd="0" destOrd="0" presId="urn:microsoft.com/office/officeart/2005/8/layout/list1"/>
    <dgm:cxn modelId="{0E3F25F6-8863-4601-B9F0-6C056C3606DC}" srcId="{0CC94F66-0891-4B2B-9BBE-AFD00BD492E6}" destId="{D9A9850B-26FF-4F40-8E16-AAB2E2EE087B}" srcOrd="1" destOrd="0" parTransId="{CD663998-6ED1-4776-BFCE-AB0D01A3B05C}" sibTransId="{50AD14CE-8BF0-4BFD-A25E-3431F230162E}"/>
    <dgm:cxn modelId="{918D2BCC-527C-4277-B3F9-56827E39379F}" type="presParOf" srcId="{688AC58B-D971-4733-B40A-93498EB17752}" destId="{02406057-07D2-4E4A-8506-5877C03A8044}" srcOrd="0" destOrd="0" presId="urn:microsoft.com/office/officeart/2005/8/layout/list1"/>
    <dgm:cxn modelId="{0CC209C5-3DED-4929-9316-DB07BAB5ED48}" type="presParOf" srcId="{02406057-07D2-4E4A-8506-5877C03A8044}" destId="{FECC4638-ADCA-4BC6-97BC-D02DA2D2868D}" srcOrd="0" destOrd="0" presId="urn:microsoft.com/office/officeart/2005/8/layout/list1"/>
    <dgm:cxn modelId="{7F7748F0-C495-4A27-A718-A83DB2D58045}" type="presParOf" srcId="{02406057-07D2-4E4A-8506-5877C03A8044}" destId="{C41C23A9-5E8A-4CF7-9D5E-1A9740293B73}" srcOrd="1" destOrd="0" presId="urn:microsoft.com/office/officeart/2005/8/layout/list1"/>
    <dgm:cxn modelId="{A1C27001-D98A-44C5-8F4E-391D9AD87089}" type="presParOf" srcId="{688AC58B-D971-4733-B40A-93498EB17752}" destId="{00A1CF0F-49D0-4266-9C0C-B3C5FB9157C6}" srcOrd="1" destOrd="0" presId="urn:microsoft.com/office/officeart/2005/8/layout/list1"/>
    <dgm:cxn modelId="{9AB5290F-EBA5-4C92-89EA-43B9BA86C8BE}" type="presParOf" srcId="{688AC58B-D971-4733-B40A-93498EB17752}" destId="{6916CA1D-756E-4932-91BA-BE413C633ABB}" srcOrd="2" destOrd="0" presId="urn:microsoft.com/office/officeart/2005/8/layout/list1"/>
    <dgm:cxn modelId="{89437441-5978-464D-A5F6-E8EF2E83A80C}" type="presParOf" srcId="{688AC58B-D971-4733-B40A-93498EB17752}" destId="{CA81B0EF-5B6B-42B8-9FE1-AE337543C20F}" srcOrd="3" destOrd="0" presId="urn:microsoft.com/office/officeart/2005/8/layout/list1"/>
    <dgm:cxn modelId="{4DE98438-A4B4-4F15-965C-78982FF477DC}" type="presParOf" srcId="{688AC58B-D971-4733-B40A-93498EB17752}" destId="{B557ECC5-7823-49F2-AFA2-D7F9CE23AE33}" srcOrd="4" destOrd="0" presId="urn:microsoft.com/office/officeart/2005/8/layout/list1"/>
    <dgm:cxn modelId="{0EC44DEA-E511-4F07-807C-626168A40906}" type="presParOf" srcId="{B557ECC5-7823-49F2-AFA2-D7F9CE23AE33}" destId="{43D04BFC-02A7-4FDC-8BDD-F6B99A96748D}" srcOrd="0" destOrd="0" presId="urn:microsoft.com/office/officeart/2005/8/layout/list1"/>
    <dgm:cxn modelId="{20DB475F-F76A-4B1A-B5C2-BDB2F5640341}" type="presParOf" srcId="{B557ECC5-7823-49F2-AFA2-D7F9CE23AE33}" destId="{1ADABD50-493E-4DD3-9096-1A15FD18EFBB}" srcOrd="1" destOrd="0" presId="urn:microsoft.com/office/officeart/2005/8/layout/list1"/>
    <dgm:cxn modelId="{D19F03E0-2708-4D78-B5FA-EE1363324B3A}" type="presParOf" srcId="{688AC58B-D971-4733-B40A-93498EB17752}" destId="{D0AA11D9-DDDA-45E4-B5FB-9F9F562E119A}" srcOrd="5" destOrd="0" presId="urn:microsoft.com/office/officeart/2005/8/layout/list1"/>
    <dgm:cxn modelId="{E28EEB52-CD31-4D74-91CD-C3A9B4C82F2C}" type="presParOf" srcId="{688AC58B-D971-4733-B40A-93498EB17752}" destId="{0D88B0C9-6A68-4729-8570-DA99B63387F4}" srcOrd="6" destOrd="0" presId="urn:microsoft.com/office/officeart/2005/8/layout/list1"/>
    <dgm:cxn modelId="{C4AC0DAD-218F-498B-BF74-3825B38C53D6}" type="presParOf" srcId="{688AC58B-D971-4733-B40A-93498EB17752}" destId="{979FEFDD-A232-43D1-B234-07153BE766FA}" srcOrd="7" destOrd="0" presId="urn:microsoft.com/office/officeart/2005/8/layout/list1"/>
    <dgm:cxn modelId="{0CDB1CD6-EC1B-443D-AEA7-F82E3E5DD213}" type="presParOf" srcId="{688AC58B-D971-4733-B40A-93498EB17752}" destId="{CB460B0D-D82F-4D31-A47C-02A7F92E084E}" srcOrd="8" destOrd="0" presId="urn:microsoft.com/office/officeart/2005/8/layout/list1"/>
    <dgm:cxn modelId="{8A2D8ACE-5E11-4C29-B3BA-9F709A2D6C8B}" type="presParOf" srcId="{CB460B0D-D82F-4D31-A47C-02A7F92E084E}" destId="{6F1D0550-4CEF-4AA8-A6C8-32846554FA77}" srcOrd="0" destOrd="0" presId="urn:microsoft.com/office/officeart/2005/8/layout/list1"/>
    <dgm:cxn modelId="{6D36AB6F-DFD3-4C38-990D-8D41F6F750D2}" type="presParOf" srcId="{CB460B0D-D82F-4D31-A47C-02A7F92E084E}" destId="{30C6AFC8-2AD7-46F0-88AB-13494357BE2C}" srcOrd="1" destOrd="0" presId="urn:microsoft.com/office/officeart/2005/8/layout/list1"/>
    <dgm:cxn modelId="{87F9238E-7076-484B-B1BB-4274C2C246C5}" type="presParOf" srcId="{688AC58B-D971-4733-B40A-93498EB17752}" destId="{C2198AB7-6E76-422E-A22C-03F8370AE4FD}" srcOrd="9" destOrd="0" presId="urn:microsoft.com/office/officeart/2005/8/layout/list1"/>
    <dgm:cxn modelId="{7428CEBD-D664-45EA-8214-930D89AF5C11}" type="presParOf" srcId="{688AC58B-D971-4733-B40A-93498EB17752}" destId="{8E2BF02A-5865-46CE-B7A0-AEC98322C669}" srcOrd="10" destOrd="0" presId="urn:microsoft.com/office/officeart/2005/8/layout/list1"/>
    <dgm:cxn modelId="{768BA6EA-0E24-4872-9735-2D7D9938E670}" type="presParOf" srcId="{688AC58B-D971-4733-B40A-93498EB17752}" destId="{CD734833-ACBA-4414-BF2C-EFFC75DED8EC}" srcOrd="11" destOrd="0" presId="urn:microsoft.com/office/officeart/2005/8/layout/list1"/>
    <dgm:cxn modelId="{DF04FF0B-2637-47C0-BCBB-3E58F56E05C8}" type="presParOf" srcId="{688AC58B-D971-4733-B40A-93498EB17752}" destId="{8149B6C7-469A-4B4E-ADA9-0196A9B346E3}" srcOrd="12" destOrd="0" presId="urn:microsoft.com/office/officeart/2005/8/layout/list1"/>
    <dgm:cxn modelId="{923D7D58-22BC-41E4-A6D0-7C16A08CF48E}" type="presParOf" srcId="{8149B6C7-469A-4B4E-ADA9-0196A9B346E3}" destId="{995B4AFD-8365-4D92-B8D2-7042814042F9}" srcOrd="0" destOrd="0" presId="urn:microsoft.com/office/officeart/2005/8/layout/list1"/>
    <dgm:cxn modelId="{D4CD3363-4EDC-4496-9815-88558BF86B4F}" type="presParOf" srcId="{8149B6C7-469A-4B4E-ADA9-0196A9B346E3}" destId="{0A54F6A6-532A-4AB9-AF32-9E25B830542C}" srcOrd="1" destOrd="0" presId="urn:microsoft.com/office/officeart/2005/8/layout/list1"/>
    <dgm:cxn modelId="{FB15C11D-DD1A-4777-A35D-20649CD7C0E3}" type="presParOf" srcId="{688AC58B-D971-4733-B40A-93498EB17752}" destId="{EEB77548-CEC7-4951-AD38-3F536153BD8C}" srcOrd="13" destOrd="0" presId="urn:microsoft.com/office/officeart/2005/8/layout/list1"/>
    <dgm:cxn modelId="{B2DFE319-4C02-4978-BB62-02FE607601F5}" type="presParOf" srcId="{688AC58B-D971-4733-B40A-93498EB17752}" destId="{332F66F2-3814-4027-80B5-0D76165A416B}"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6DEADB7-93C0-400C-B853-1D53F530F45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A501482-64D5-42BA-B543-E37E5FD776A7}">
      <dgm:prSet/>
      <dgm:spPr>
        <a:solidFill>
          <a:schemeClr val="tx2"/>
        </a:solidFill>
      </dgm:spPr>
      <dgm:t>
        <a:bodyPr/>
        <a:lstStyle/>
        <a:p>
          <a:r>
            <a:rPr lang="en-US" baseline="0"/>
            <a:t>Subpart A</a:t>
          </a:r>
          <a:endParaRPr lang="en-US"/>
        </a:p>
      </dgm:t>
    </dgm:pt>
    <dgm:pt modelId="{9EBDD157-470C-4FAC-BF95-9FC63929A6BD}" type="parTrans" cxnId="{4C7EBC4C-5108-41CF-8408-D85905283E2D}">
      <dgm:prSet/>
      <dgm:spPr/>
      <dgm:t>
        <a:bodyPr/>
        <a:lstStyle/>
        <a:p>
          <a:endParaRPr lang="en-US"/>
        </a:p>
      </dgm:t>
    </dgm:pt>
    <dgm:pt modelId="{3C6C2316-6166-4AEA-8231-F691AAE05E03}" type="sibTrans" cxnId="{4C7EBC4C-5108-41CF-8408-D85905283E2D}">
      <dgm:prSet/>
      <dgm:spPr/>
      <dgm:t>
        <a:bodyPr/>
        <a:lstStyle/>
        <a:p>
          <a:endParaRPr lang="en-US"/>
        </a:p>
      </dgm:t>
    </dgm:pt>
    <dgm:pt modelId="{13211D89-4D5C-419B-A094-C97B2CA78CD1}">
      <dgm:prSet custT="1"/>
      <dgm:spPr>
        <a:solidFill>
          <a:schemeClr val="accent4">
            <a:lumMod val="20000"/>
            <a:lumOff val="80000"/>
            <a:alpha val="90000"/>
          </a:schemeClr>
        </a:solidFill>
        <a:ln w="28575">
          <a:solidFill>
            <a:schemeClr val="tx2">
              <a:alpha val="90000"/>
            </a:schemeClr>
          </a:solidFill>
        </a:ln>
      </dgm:spPr>
      <dgm:t>
        <a:bodyPr/>
        <a:lstStyle/>
        <a:p>
          <a:r>
            <a:rPr lang="en-US" sz="2800" baseline="0">
              <a:solidFill>
                <a:schemeClr val="tx2"/>
              </a:solidFill>
            </a:rPr>
            <a:t>Acronyms &amp; Definitions</a:t>
          </a:r>
          <a:endParaRPr lang="en-US" sz="2800">
            <a:solidFill>
              <a:schemeClr val="tx2"/>
            </a:solidFill>
          </a:endParaRPr>
        </a:p>
      </dgm:t>
    </dgm:pt>
    <dgm:pt modelId="{06D1057F-2EE0-4175-B039-D86D213720C8}" type="parTrans" cxnId="{6B45F3F7-9516-4572-AD7A-D953813CE642}">
      <dgm:prSet/>
      <dgm:spPr/>
      <dgm:t>
        <a:bodyPr/>
        <a:lstStyle/>
        <a:p>
          <a:endParaRPr lang="en-US"/>
        </a:p>
      </dgm:t>
    </dgm:pt>
    <dgm:pt modelId="{3320EB89-98BA-4174-9778-BA47ED32509E}" type="sibTrans" cxnId="{6B45F3F7-9516-4572-AD7A-D953813CE642}">
      <dgm:prSet/>
      <dgm:spPr/>
      <dgm:t>
        <a:bodyPr/>
        <a:lstStyle/>
        <a:p>
          <a:endParaRPr lang="en-US"/>
        </a:p>
      </dgm:t>
    </dgm:pt>
    <dgm:pt modelId="{3A8E29D2-BC25-4A4E-94A1-3080362A4CDB}">
      <dgm:prSet/>
      <dgm:spPr>
        <a:solidFill>
          <a:schemeClr val="tx2"/>
        </a:solidFill>
      </dgm:spPr>
      <dgm:t>
        <a:bodyPr/>
        <a:lstStyle/>
        <a:p>
          <a:r>
            <a:rPr lang="en-US" baseline="0"/>
            <a:t>Subpart B</a:t>
          </a:r>
          <a:endParaRPr lang="en-US"/>
        </a:p>
      </dgm:t>
    </dgm:pt>
    <dgm:pt modelId="{77F78B34-0C12-4285-AAC0-76D5928D7804}" type="parTrans" cxnId="{A5D5132C-4E58-4EF3-ACBA-C33AB94C58E1}">
      <dgm:prSet/>
      <dgm:spPr/>
      <dgm:t>
        <a:bodyPr/>
        <a:lstStyle/>
        <a:p>
          <a:endParaRPr lang="en-US"/>
        </a:p>
      </dgm:t>
    </dgm:pt>
    <dgm:pt modelId="{5FC777E9-6096-436C-80B5-E94E1691230D}" type="sibTrans" cxnId="{A5D5132C-4E58-4EF3-ACBA-C33AB94C58E1}">
      <dgm:prSet/>
      <dgm:spPr/>
      <dgm:t>
        <a:bodyPr/>
        <a:lstStyle/>
        <a:p>
          <a:endParaRPr lang="en-US"/>
        </a:p>
      </dgm:t>
    </dgm:pt>
    <dgm:pt modelId="{BE321546-7B07-4423-8BA1-4E1F1E98710F}">
      <dgm:prSet custT="1"/>
      <dgm:spPr>
        <a:solidFill>
          <a:schemeClr val="accent4">
            <a:lumMod val="20000"/>
            <a:lumOff val="80000"/>
            <a:alpha val="90000"/>
          </a:schemeClr>
        </a:solidFill>
        <a:ln w="28575">
          <a:solidFill>
            <a:schemeClr val="tx2">
              <a:alpha val="90000"/>
            </a:schemeClr>
          </a:solidFill>
        </a:ln>
      </dgm:spPr>
      <dgm:t>
        <a:bodyPr/>
        <a:lstStyle/>
        <a:p>
          <a:r>
            <a:rPr lang="en-US" sz="2800" baseline="0">
              <a:solidFill>
                <a:schemeClr val="tx2"/>
              </a:solidFill>
            </a:rPr>
            <a:t>General Provisions (Section 200.1xx)</a:t>
          </a:r>
          <a:endParaRPr lang="en-US" sz="2800">
            <a:solidFill>
              <a:schemeClr val="tx2"/>
            </a:solidFill>
          </a:endParaRPr>
        </a:p>
      </dgm:t>
    </dgm:pt>
    <dgm:pt modelId="{904DEC1C-37BB-46E3-9DF5-D4B3EA863829}" type="parTrans" cxnId="{2FA7EC4D-9E19-4B7B-A428-FB680795B210}">
      <dgm:prSet/>
      <dgm:spPr/>
      <dgm:t>
        <a:bodyPr/>
        <a:lstStyle/>
        <a:p>
          <a:endParaRPr lang="en-US"/>
        </a:p>
      </dgm:t>
    </dgm:pt>
    <dgm:pt modelId="{EF39E222-8EEF-4C25-A894-49F7EC87F1D4}" type="sibTrans" cxnId="{2FA7EC4D-9E19-4B7B-A428-FB680795B210}">
      <dgm:prSet/>
      <dgm:spPr/>
      <dgm:t>
        <a:bodyPr/>
        <a:lstStyle/>
        <a:p>
          <a:endParaRPr lang="en-US"/>
        </a:p>
      </dgm:t>
    </dgm:pt>
    <dgm:pt modelId="{FC2606E2-9633-4399-B62E-29314F979D54}">
      <dgm:prSet/>
      <dgm:spPr>
        <a:solidFill>
          <a:schemeClr val="tx2"/>
        </a:solidFill>
      </dgm:spPr>
      <dgm:t>
        <a:bodyPr/>
        <a:lstStyle/>
        <a:p>
          <a:r>
            <a:rPr lang="en-US" baseline="0"/>
            <a:t>Subpart C</a:t>
          </a:r>
          <a:endParaRPr lang="en-US"/>
        </a:p>
      </dgm:t>
    </dgm:pt>
    <dgm:pt modelId="{534C763E-8F10-4085-8174-234178AEB8FD}" type="parTrans" cxnId="{A59C3AEA-5824-417B-A8BB-86BBF984603F}">
      <dgm:prSet/>
      <dgm:spPr/>
      <dgm:t>
        <a:bodyPr/>
        <a:lstStyle/>
        <a:p>
          <a:endParaRPr lang="en-US"/>
        </a:p>
      </dgm:t>
    </dgm:pt>
    <dgm:pt modelId="{1EF355F4-22F8-4E10-BFEB-792E771E490E}" type="sibTrans" cxnId="{A59C3AEA-5824-417B-A8BB-86BBF984603F}">
      <dgm:prSet/>
      <dgm:spPr/>
      <dgm:t>
        <a:bodyPr/>
        <a:lstStyle/>
        <a:p>
          <a:endParaRPr lang="en-US"/>
        </a:p>
      </dgm:t>
    </dgm:pt>
    <dgm:pt modelId="{4F184554-7BAA-4981-98B2-2F77450714A5}">
      <dgm:prSet custT="1"/>
      <dgm:spPr>
        <a:solidFill>
          <a:schemeClr val="accent4">
            <a:lumMod val="20000"/>
            <a:lumOff val="80000"/>
            <a:alpha val="90000"/>
          </a:schemeClr>
        </a:solidFill>
        <a:ln w="28575">
          <a:solidFill>
            <a:schemeClr val="tx2">
              <a:alpha val="90000"/>
            </a:schemeClr>
          </a:solidFill>
        </a:ln>
      </dgm:spPr>
      <dgm:t>
        <a:bodyPr/>
        <a:lstStyle/>
        <a:p>
          <a:r>
            <a:rPr lang="en-US" sz="2800" baseline="0">
              <a:solidFill>
                <a:schemeClr val="tx2"/>
              </a:solidFill>
            </a:rPr>
            <a:t>Pre-Award Requirements (Section 200.2xx)</a:t>
          </a:r>
          <a:endParaRPr lang="en-US" sz="2800">
            <a:solidFill>
              <a:schemeClr val="tx2"/>
            </a:solidFill>
          </a:endParaRPr>
        </a:p>
      </dgm:t>
    </dgm:pt>
    <dgm:pt modelId="{E8A7873D-A84F-467B-BE29-1A8A261D37D9}" type="parTrans" cxnId="{40EB8537-04DD-4932-ACDC-633EFD432323}">
      <dgm:prSet/>
      <dgm:spPr/>
      <dgm:t>
        <a:bodyPr/>
        <a:lstStyle/>
        <a:p>
          <a:endParaRPr lang="en-US"/>
        </a:p>
      </dgm:t>
    </dgm:pt>
    <dgm:pt modelId="{AB3B9D38-E32A-46F9-9315-A940D4001FB1}" type="sibTrans" cxnId="{40EB8537-04DD-4932-ACDC-633EFD432323}">
      <dgm:prSet/>
      <dgm:spPr/>
      <dgm:t>
        <a:bodyPr/>
        <a:lstStyle/>
        <a:p>
          <a:endParaRPr lang="en-US"/>
        </a:p>
      </dgm:t>
    </dgm:pt>
    <dgm:pt modelId="{7EEF8798-CE2D-48C0-B7CB-7EA4E2A0A0FC}">
      <dgm:prSet/>
      <dgm:spPr>
        <a:solidFill>
          <a:schemeClr val="tx2"/>
        </a:solidFill>
      </dgm:spPr>
      <dgm:t>
        <a:bodyPr/>
        <a:lstStyle/>
        <a:p>
          <a:r>
            <a:rPr lang="en-US" baseline="0"/>
            <a:t>Subpart D</a:t>
          </a:r>
          <a:endParaRPr lang="en-US"/>
        </a:p>
      </dgm:t>
    </dgm:pt>
    <dgm:pt modelId="{2AEB2ACD-3A2D-4F25-A3C0-C99FA1087BF9}" type="parTrans" cxnId="{8ED16405-DFC8-40ED-88AA-A5F1616954B0}">
      <dgm:prSet/>
      <dgm:spPr/>
      <dgm:t>
        <a:bodyPr/>
        <a:lstStyle/>
        <a:p>
          <a:endParaRPr lang="en-US"/>
        </a:p>
      </dgm:t>
    </dgm:pt>
    <dgm:pt modelId="{DB9C09DC-680F-40B7-8665-DD25DCCF978E}" type="sibTrans" cxnId="{8ED16405-DFC8-40ED-88AA-A5F1616954B0}">
      <dgm:prSet/>
      <dgm:spPr/>
      <dgm:t>
        <a:bodyPr/>
        <a:lstStyle/>
        <a:p>
          <a:endParaRPr lang="en-US"/>
        </a:p>
      </dgm:t>
    </dgm:pt>
    <dgm:pt modelId="{CD5AF939-7A45-4584-8205-C04201C41780}">
      <dgm:prSet custT="1"/>
      <dgm:spPr>
        <a:solidFill>
          <a:schemeClr val="accent4">
            <a:lumMod val="20000"/>
            <a:lumOff val="80000"/>
            <a:alpha val="90000"/>
          </a:schemeClr>
        </a:solidFill>
        <a:ln w="28575">
          <a:solidFill>
            <a:schemeClr val="tx2">
              <a:alpha val="90000"/>
            </a:schemeClr>
          </a:solidFill>
        </a:ln>
      </dgm:spPr>
      <dgm:t>
        <a:bodyPr/>
        <a:lstStyle/>
        <a:p>
          <a:pPr rtl="0"/>
          <a:r>
            <a:rPr lang="en-US" sz="2800" baseline="0">
              <a:solidFill>
                <a:schemeClr val="tx2"/>
              </a:solidFill>
            </a:rPr>
            <a:t>Post Award Requirements (</a:t>
          </a:r>
          <a:r>
            <a:rPr lang="en-US" sz="2800" baseline="0">
              <a:solidFill>
                <a:schemeClr val="tx2"/>
              </a:solidFill>
              <a:latin typeface="Tw Cen MT Condensed"/>
            </a:rPr>
            <a:t>Section 200.3xx</a:t>
          </a:r>
          <a:r>
            <a:rPr lang="en-US" sz="2800" baseline="0">
              <a:solidFill>
                <a:schemeClr val="tx2"/>
              </a:solidFill>
            </a:rPr>
            <a:t>)</a:t>
          </a:r>
          <a:endParaRPr lang="en-US" sz="2800">
            <a:solidFill>
              <a:schemeClr val="tx2"/>
            </a:solidFill>
          </a:endParaRPr>
        </a:p>
      </dgm:t>
    </dgm:pt>
    <dgm:pt modelId="{986881EA-409F-44A6-A88D-368FB773B777}" type="parTrans" cxnId="{95C2799D-DC0C-4317-9D42-83D867302D72}">
      <dgm:prSet/>
      <dgm:spPr/>
      <dgm:t>
        <a:bodyPr/>
        <a:lstStyle/>
        <a:p>
          <a:endParaRPr lang="en-US"/>
        </a:p>
      </dgm:t>
    </dgm:pt>
    <dgm:pt modelId="{2B41557F-4877-45F4-B35B-B0E9303B3F0D}" type="sibTrans" cxnId="{95C2799D-DC0C-4317-9D42-83D867302D72}">
      <dgm:prSet/>
      <dgm:spPr/>
      <dgm:t>
        <a:bodyPr/>
        <a:lstStyle/>
        <a:p>
          <a:endParaRPr lang="en-US"/>
        </a:p>
      </dgm:t>
    </dgm:pt>
    <dgm:pt modelId="{6DAFEF21-633B-4FB7-8D21-29CE40C95043}">
      <dgm:prSet/>
      <dgm:spPr>
        <a:solidFill>
          <a:schemeClr val="tx2"/>
        </a:solidFill>
      </dgm:spPr>
      <dgm:t>
        <a:bodyPr/>
        <a:lstStyle/>
        <a:p>
          <a:r>
            <a:rPr lang="en-US" baseline="0"/>
            <a:t>Subpart E</a:t>
          </a:r>
          <a:endParaRPr lang="en-US"/>
        </a:p>
      </dgm:t>
    </dgm:pt>
    <dgm:pt modelId="{54271B50-EB42-4BC2-A7CC-83561E58D517}" type="parTrans" cxnId="{F99CA63C-2100-43E9-A02B-A0F46D6AC28D}">
      <dgm:prSet/>
      <dgm:spPr/>
      <dgm:t>
        <a:bodyPr/>
        <a:lstStyle/>
        <a:p>
          <a:endParaRPr lang="en-US"/>
        </a:p>
      </dgm:t>
    </dgm:pt>
    <dgm:pt modelId="{2DB8A404-15BC-4BC4-B5A4-1B728ECF5AC6}" type="sibTrans" cxnId="{F99CA63C-2100-43E9-A02B-A0F46D6AC28D}">
      <dgm:prSet/>
      <dgm:spPr/>
      <dgm:t>
        <a:bodyPr/>
        <a:lstStyle/>
        <a:p>
          <a:endParaRPr lang="en-US"/>
        </a:p>
      </dgm:t>
    </dgm:pt>
    <dgm:pt modelId="{EBD7FD35-91B5-4A41-A16F-F056B4A95B7D}">
      <dgm:prSet custT="1"/>
      <dgm:spPr>
        <a:solidFill>
          <a:schemeClr val="accent4">
            <a:lumMod val="20000"/>
            <a:lumOff val="80000"/>
            <a:alpha val="90000"/>
          </a:schemeClr>
        </a:solidFill>
        <a:ln w="28575">
          <a:solidFill>
            <a:schemeClr val="tx2">
              <a:alpha val="90000"/>
            </a:schemeClr>
          </a:solidFill>
        </a:ln>
      </dgm:spPr>
      <dgm:t>
        <a:bodyPr/>
        <a:lstStyle/>
        <a:p>
          <a:r>
            <a:rPr lang="en-US" sz="2800" baseline="0">
              <a:solidFill>
                <a:schemeClr val="tx2"/>
              </a:solidFill>
            </a:rPr>
            <a:t>Cost Principles (Section 200.4xx)</a:t>
          </a:r>
          <a:endParaRPr lang="en-US" sz="2800">
            <a:solidFill>
              <a:schemeClr val="tx2"/>
            </a:solidFill>
          </a:endParaRPr>
        </a:p>
      </dgm:t>
    </dgm:pt>
    <dgm:pt modelId="{A5395868-4AA1-4F64-ADC7-B6BCF6FAAC09}" type="parTrans" cxnId="{FB7C48B6-2CB2-4C57-A386-E8DBA0EDB25C}">
      <dgm:prSet/>
      <dgm:spPr/>
      <dgm:t>
        <a:bodyPr/>
        <a:lstStyle/>
        <a:p>
          <a:endParaRPr lang="en-US"/>
        </a:p>
      </dgm:t>
    </dgm:pt>
    <dgm:pt modelId="{C8E64B32-638B-42E0-8B16-83B3304D7B4C}" type="sibTrans" cxnId="{FB7C48B6-2CB2-4C57-A386-E8DBA0EDB25C}">
      <dgm:prSet/>
      <dgm:spPr/>
      <dgm:t>
        <a:bodyPr/>
        <a:lstStyle/>
        <a:p>
          <a:endParaRPr lang="en-US"/>
        </a:p>
      </dgm:t>
    </dgm:pt>
    <dgm:pt modelId="{CE093A1A-1EDE-4F36-975D-D5D3ECD6439F}">
      <dgm:prSet/>
      <dgm:spPr>
        <a:solidFill>
          <a:schemeClr val="tx2"/>
        </a:solidFill>
      </dgm:spPr>
      <dgm:t>
        <a:bodyPr/>
        <a:lstStyle/>
        <a:p>
          <a:r>
            <a:rPr lang="en-US" baseline="0"/>
            <a:t>Subpart F</a:t>
          </a:r>
          <a:endParaRPr lang="en-US"/>
        </a:p>
      </dgm:t>
    </dgm:pt>
    <dgm:pt modelId="{7867A044-3454-4F0E-9210-B38451FDF569}" type="parTrans" cxnId="{21BB01C7-D57A-4C0F-8CA3-59D7C33DDC19}">
      <dgm:prSet/>
      <dgm:spPr/>
      <dgm:t>
        <a:bodyPr/>
        <a:lstStyle/>
        <a:p>
          <a:endParaRPr lang="en-US"/>
        </a:p>
      </dgm:t>
    </dgm:pt>
    <dgm:pt modelId="{4BB968BF-84C4-4A65-B714-8E542A945FCB}" type="sibTrans" cxnId="{21BB01C7-D57A-4C0F-8CA3-59D7C33DDC19}">
      <dgm:prSet/>
      <dgm:spPr/>
      <dgm:t>
        <a:bodyPr/>
        <a:lstStyle/>
        <a:p>
          <a:endParaRPr lang="en-US"/>
        </a:p>
      </dgm:t>
    </dgm:pt>
    <dgm:pt modelId="{BE5D898F-2335-4A81-A135-95029DC4ECA1}">
      <dgm:prSet custT="1"/>
      <dgm:spPr>
        <a:solidFill>
          <a:schemeClr val="accent4">
            <a:lumMod val="20000"/>
            <a:lumOff val="80000"/>
            <a:alpha val="90000"/>
          </a:schemeClr>
        </a:solidFill>
        <a:ln w="28575">
          <a:solidFill>
            <a:schemeClr val="tx2">
              <a:alpha val="90000"/>
            </a:schemeClr>
          </a:solidFill>
        </a:ln>
      </dgm:spPr>
      <dgm:t>
        <a:bodyPr/>
        <a:lstStyle/>
        <a:p>
          <a:r>
            <a:rPr lang="en-US" sz="2800" b="1" baseline="0">
              <a:solidFill>
                <a:schemeClr val="tx2"/>
              </a:solidFill>
            </a:rPr>
            <a:t>Audit Requirements Section (200.5xx)</a:t>
          </a:r>
          <a:endParaRPr lang="en-US" sz="2800">
            <a:solidFill>
              <a:schemeClr val="tx2"/>
            </a:solidFill>
          </a:endParaRPr>
        </a:p>
      </dgm:t>
    </dgm:pt>
    <dgm:pt modelId="{EDBA7679-FB3E-410C-AC35-61B28DDE22DA}" type="parTrans" cxnId="{818BA905-BD7E-4A99-AB2A-740F63C57FBF}">
      <dgm:prSet/>
      <dgm:spPr/>
      <dgm:t>
        <a:bodyPr/>
        <a:lstStyle/>
        <a:p>
          <a:endParaRPr lang="en-US"/>
        </a:p>
      </dgm:t>
    </dgm:pt>
    <dgm:pt modelId="{E0F70516-8B1E-486A-91E6-39C93C6216F3}" type="sibTrans" cxnId="{818BA905-BD7E-4A99-AB2A-740F63C57FBF}">
      <dgm:prSet/>
      <dgm:spPr/>
      <dgm:t>
        <a:bodyPr/>
        <a:lstStyle/>
        <a:p>
          <a:endParaRPr lang="en-US"/>
        </a:p>
      </dgm:t>
    </dgm:pt>
    <dgm:pt modelId="{88AD16C9-A55F-4B05-9F16-8E4B27C3AD95}" type="pres">
      <dgm:prSet presAssocID="{36DEADB7-93C0-400C-B853-1D53F530F459}" presName="Name0" presStyleCnt="0">
        <dgm:presLayoutVars>
          <dgm:dir/>
          <dgm:animLvl val="lvl"/>
          <dgm:resizeHandles val="exact"/>
        </dgm:presLayoutVars>
      </dgm:prSet>
      <dgm:spPr/>
    </dgm:pt>
    <dgm:pt modelId="{F7C1B989-6583-47A8-B1B2-664056C6896D}" type="pres">
      <dgm:prSet presAssocID="{BA501482-64D5-42BA-B543-E37E5FD776A7}" presName="linNode" presStyleCnt="0"/>
      <dgm:spPr/>
    </dgm:pt>
    <dgm:pt modelId="{911A664B-9994-4933-B8A9-37C7DF43FD1B}" type="pres">
      <dgm:prSet presAssocID="{BA501482-64D5-42BA-B543-E37E5FD776A7}" presName="parentText" presStyleLbl="node1" presStyleIdx="0" presStyleCnt="6">
        <dgm:presLayoutVars>
          <dgm:chMax val="1"/>
          <dgm:bulletEnabled val="1"/>
        </dgm:presLayoutVars>
      </dgm:prSet>
      <dgm:spPr/>
    </dgm:pt>
    <dgm:pt modelId="{A0EC54F0-090D-4D65-8E14-F4018B94F71D}" type="pres">
      <dgm:prSet presAssocID="{BA501482-64D5-42BA-B543-E37E5FD776A7}" presName="descendantText" presStyleLbl="alignAccFollowNode1" presStyleIdx="0" presStyleCnt="6">
        <dgm:presLayoutVars>
          <dgm:bulletEnabled val="1"/>
        </dgm:presLayoutVars>
      </dgm:prSet>
      <dgm:spPr/>
    </dgm:pt>
    <dgm:pt modelId="{F027C545-47FB-4D00-906A-60D66849BD62}" type="pres">
      <dgm:prSet presAssocID="{3C6C2316-6166-4AEA-8231-F691AAE05E03}" presName="sp" presStyleCnt="0"/>
      <dgm:spPr/>
    </dgm:pt>
    <dgm:pt modelId="{2C2CE21A-0513-4529-8449-E85380B9D3D5}" type="pres">
      <dgm:prSet presAssocID="{3A8E29D2-BC25-4A4E-94A1-3080362A4CDB}" presName="linNode" presStyleCnt="0"/>
      <dgm:spPr/>
    </dgm:pt>
    <dgm:pt modelId="{D1E24638-5437-48E6-B877-9131E652BFB5}" type="pres">
      <dgm:prSet presAssocID="{3A8E29D2-BC25-4A4E-94A1-3080362A4CDB}" presName="parentText" presStyleLbl="node1" presStyleIdx="1" presStyleCnt="6">
        <dgm:presLayoutVars>
          <dgm:chMax val="1"/>
          <dgm:bulletEnabled val="1"/>
        </dgm:presLayoutVars>
      </dgm:prSet>
      <dgm:spPr/>
    </dgm:pt>
    <dgm:pt modelId="{1D1EB0EB-F565-49F7-BD39-406DA4900080}" type="pres">
      <dgm:prSet presAssocID="{3A8E29D2-BC25-4A4E-94A1-3080362A4CDB}" presName="descendantText" presStyleLbl="alignAccFollowNode1" presStyleIdx="1" presStyleCnt="6">
        <dgm:presLayoutVars>
          <dgm:bulletEnabled val="1"/>
        </dgm:presLayoutVars>
      </dgm:prSet>
      <dgm:spPr/>
    </dgm:pt>
    <dgm:pt modelId="{EB9910F3-3BDC-471B-83ED-411400BE1A89}" type="pres">
      <dgm:prSet presAssocID="{5FC777E9-6096-436C-80B5-E94E1691230D}" presName="sp" presStyleCnt="0"/>
      <dgm:spPr/>
    </dgm:pt>
    <dgm:pt modelId="{07ED1720-9816-430E-978C-46BE46DDD4AD}" type="pres">
      <dgm:prSet presAssocID="{FC2606E2-9633-4399-B62E-29314F979D54}" presName="linNode" presStyleCnt="0"/>
      <dgm:spPr/>
    </dgm:pt>
    <dgm:pt modelId="{FD786C78-4E33-4EE9-8E1E-F5F38B307CC0}" type="pres">
      <dgm:prSet presAssocID="{FC2606E2-9633-4399-B62E-29314F979D54}" presName="parentText" presStyleLbl="node1" presStyleIdx="2" presStyleCnt="6">
        <dgm:presLayoutVars>
          <dgm:chMax val="1"/>
          <dgm:bulletEnabled val="1"/>
        </dgm:presLayoutVars>
      </dgm:prSet>
      <dgm:spPr/>
    </dgm:pt>
    <dgm:pt modelId="{4E049AF5-7189-4089-9E83-5B74D3DA310D}" type="pres">
      <dgm:prSet presAssocID="{FC2606E2-9633-4399-B62E-29314F979D54}" presName="descendantText" presStyleLbl="alignAccFollowNode1" presStyleIdx="2" presStyleCnt="6">
        <dgm:presLayoutVars>
          <dgm:bulletEnabled val="1"/>
        </dgm:presLayoutVars>
      </dgm:prSet>
      <dgm:spPr/>
    </dgm:pt>
    <dgm:pt modelId="{BAAABC5A-534D-41FC-8790-E97EC37ADBA7}" type="pres">
      <dgm:prSet presAssocID="{1EF355F4-22F8-4E10-BFEB-792E771E490E}" presName="sp" presStyleCnt="0"/>
      <dgm:spPr/>
    </dgm:pt>
    <dgm:pt modelId="{A9BD9200-8AE3-4AF6-97B2-9778B284BB2D}" type="pres">
      <dgm:prSet presAssocID="{7EEF8798-CE2D-48C0-B7CB-7EA4E2A0A0FC}" presName="linNode" presStyleCnt="0"/>
      <dgm:spPr/>
    </dgm:pt>
    <dgm:pt modelId="{A03D7595-8277-484A-862D-A2787CD9E531}" type="pres">
      <dgm:prSet presAssocID="{7EEF8798-CE2D-48C0-B7CB-7EA4E2A0A0FC}" presName="parentText" presStyleLbl="node1" presStyleIdx="3" presStyleCnt="6">
        <dgm:presLayoutVars>
          <dgm:chMax val="1"/>
          <dgm:bulletEnabled val="1"/>
        </dgm:presLayoutVars>
      </dgm:prSet>
      <dgm:spPr/>
    </dgm:pt>
    <dgm:pt modelId="{8ED85262-AE8D-42F7-AE9D-AB8228B9195D}" type="pres">
      <dgm:prSet presAssocID="{7EEF8798-CE2D-48C0-B7CB-7EA4E2A0A0FC}" presName="descendantText" presStyleLbl="alignAccFollowNode1" presStyleIdx="3" presStyleCnt="6">
        <dgm:presLayoutVars>
          <dgm:bulletEnabled val="1"/>
        </dgm:presLayoutVars>
      </dgm:prSet>
      <dgm:spPr/>
    </dgm:pt>
    <dgm:pt modelId="{6DCEAD28-EC8A-48ED-91C1-24160E2DA7D9}" type="pres">
      <dgm:prSet presAssocID="{DB9C09DC-680F-40B7-8665-DD25DCCF978E}" presName="sp" presStyleCnt="0"/>
      <dgm:spPr/>
    </dgm:pt>
    <dgm:pt modelId="{D855F4BF-2DD5-491B-8309-139EA046DD19}" type="pres">
      <dgm:prSet presAssocID="{6DAFEF21-633B-4FB7-8D21-29CE40C95043}" presName="linNode" presStyleCnt="0"/>
      <dgm:spPr/>
    </dgm:pt>
    <dgm:pt modelId="{5C5289D8-7C3D-41AE-B0F0-0BEF317DC48A}" type="pres">
      <dgm:prSet presAssocID="{6DAFEF21-633B-4FB7-8D21-29CE40C95043}" presName="parentText" presStyleLbl="node1" presStyleIdx="4" presStyleCnt="6">
        <dgm:presLayoutVars>
          <dgm:chMax val="1"/>
          <dgm:bulletEnabled val="1"/>
        </dgm:presLayoutVars>
      </dgm:prSet>
      <dgm:spPr/>
    </dgm:pt>
    <dgm:pt modelId="{5B533E4C-0582-4F8A-B729-88B73A159BDF}" type="pres">
      <dgm:prSet presAssocID="{6DAFEF21-633B-4FB7-8D21-29CE40C95043}" presName="descendantText" presStyleLbl="alignAccFollowNode1" presStyleIdx="4" presStyleCnt="6">
        <dgm:presLayoutVars>
          <dgm:bulletEnabled val="1"/>
        </dgm:presLayoutVars>
      </dgm:prSet>
      <dgm:spPr/>
    </dgm:pt>
    <dgm:pt modelId="{3AA0B4A8-FDD2-464F-BE74-851500BC4596}" type="pres">
      <dgm:prSet presAssocID="{2DB8A404-15BC-4BC4-B5A4-1B728ECF5AC6}" presName="sp" presStyleCnt="0"/>
      <dgm:spPr/>
    </dgm:pt>
    <dgm:pt modelId="{DEC76D1E-552C-4AB8-B1B5-96AEE9C4B037}" type="pres">
      <dgm:prSet presAssocID="{CE093A1A-1EDE-4F36-975D-D5D3ECD6439F}" presName="linNode" presStyleCnt="0"/>
      <dgm:spPr/>
    </dgm:pt>
    <dgm:pt modelId="{A977874B-3C1E-4EAB-AA43-78B4BD7DB0F1}" type="pres">
      <dgm:prSet presAssocID="{CE093A1A-1EDE-4F36-975D-D5D3ECD6439F}" presName="parentText" presStyleLbl="node1" presStyleIdx="5" presStyleCnt="6">
        <dgm:presLayoutVars>
          <dgm:chMax val="1"/>
          <dgm:bulletEnabled val="1"/>
        </dgm:presLayoutVars>
      </dgm:prSet>
      <dgm:spPr/>
    </dgm:pt>
    <dgm:pt modelId="{8CE2FA42-2880-4003-B2DB-E47896AB4417}" type="pres">
      <dgm:prSet presAssocID="{CE093A1A-1EDE-4F36-975D-D5D3ECD6439F}" presName="descendantText" presStyleLbl="alignAccFollowNode1" presStyleIdx="5" presStyleCnt="6">
        <dgm:presLayoutVars>
          <dgm:bulletEnabled val="1"/>
        </dgm:presLayoutVars>
      </dgm:prSet>
      <dgm:spPr/>
    </dgm:pt>
  </dgm:ptLst>
  <dgm:cxnLst>
    <dgm:cxn modelId="{8ED16405-DFC8-40ED-88AA-A5F1616954B0}" srcId="{36DEADB7-93C0-400C-B853-1D53F530F459}" destId="{7EEF8798-CE2D-48C0-B7CB-7EA4E2A0A0FC}" srcOrd="3" destOrd="0" parTransId="{2AEB2ACD-3A2D-4F25-A3C0-C99FA1087BF9}" sibTransId="{DB9C09DC-680F-40B7-8665-DD25DCCF978E}"/>
    <dgm:cxn modelId="{818BA905-BD7E-4A99-AB2A-740F63C57FBF}" srcId="{CE093A1A-1EDE-4F36-975D-D5D3ECD6439F}" destId="{BE5D898F-2335-4A81-A135-95029DC4ECA1}" srcOrd="0" destOrd="0" parTransId="{EDBA7679-FB3E-410C-AC35-61B28DDE22DA}" sibTransId="{E0F70516-8B1E-486A-91E6-39C93C6216F3}"/>
    <dgm:cxn modelId="{98FB0518-D91A-4040-B98E-7A308ADA6522}" type="presOf" srcId="{BE321546-7B07-4423-8BA1-4E1F1E98710F}" destId="{1D1EB0EB-F565-49F7-BD39-406DA4900080}" srcOrd="0" destOrd="0" presId="urn:microsoft.com/office/officeart/2005/8/layout/vList5"/>
    <dgm:cxn modelId="{AECD7E1A-9C14-4D0B-A973-50E96BB15D4E}" type="presOf" srcId="{7EEF8798-CE2D-48C0-B7CB-7EA4E2A0A0FC}" destId="{A03D7595-8277-484A-862D-A2787CD9E531}" srcOrd="0" destOrd="0" presId="urn:microsoft.com/office/officeart/2005/8/layout/vList5"/>
    <dgm:cxn modelId="{A5D5132C-4E58-4EF3-ACBA-C33AB94C58E1}" srcId="{36DEADB7-93C0-400C-B853-1D53F530F459}" destId="{3A8E29D2-BC25-4A4E-94A1-3080362A4CDB}" srcOrd="1" destOrd="0" parTransId="{77F78B34-0C12-4285-AAC0-76D5928D7804}" sibTransId="{5FC777E9-6096-436C-80B5-E94E1691230D}"/>
    <dgm:cxn modelId="{40EB8537-04DD-4932-ACDC-633EFD432323}" srcId="{FC2606E2-9633-4399-B62E-29314F979D54}" destId="{4F184554-7BAA-4981-98B2-2F77450714A5}" srcOrd="0" destOrd="0" parTransId="{E8A7873D-A84F-467B-BE29-1A8A261D37D9}" sibTransId="{AB3B9D38-E32A-46F9-9315-A940D4001FB1}"/>
    <dgm:cxn modelId="{F99CA63C-2100-43E9-A02B-A0F46D6AC28D}" srcId="{36DEADB7-93C0-400C-B853-1D53F530F459}" destId="{6DAFEF21-633B-4FB7-8D21-29CE40C95043}" srcOrd="4" destOrd="0" parTransId="{54271B50-EB42-4BC2-A7CC-83561E58D517}" sibTransId="{2DB8A404-15BC-4BC4-B5A4-1B728ECF5AC6}"/>
    <dgm:cxn modelId="{F0491C66-32EF-4B1E-A8BF-75E97084FCCA}" type="presOf" srcId="{BA501482-64D5-42BA-B543-E37E5FD776A7}" destId="{911A664B-9994-4933-B8A9-37C7DF43FD1B}" srcOrd="0" destOrd="0" presId="urn:microsoft.com/office/officeart/2005/8/layout/vList5"/>
    <dgm:cxn modelId="{1A7F7747-C27C-4C07-931E-0277383D022E}" type="presOf" srcId="{EBD7FD35-91B5-4A41-A16F-F056B4A95B7D}" destId="{5B533E4C-0582-4F8A-B729-88B73A159BDF}" srcOrd="0" destOrd="0" presId="urn:microsoft.com/office/officeart/2005/8/layout/vList5"/>
    <dgm:cxn modelId="{DCB34A4A-1356-44C1-A5AC-C018F5D9A752}" type="presOf" srcId="{4F184554-7BAA-4981-98B2-2F77450714A5}" destId="{4E049AF5-7189-4089-9E83-5B74D3DA310D}" srcOrd="0" destOrd="0" presId="urn:microsoft.com/office/officeart/2005/8/layout/vList5"/>
    <dgm:cxn modelId="{4C7EBC4C-5108-41CF-8408-D85905283E2D}" srcId="{36DEADB7-93C0-400C-B853-1D53F530F459}" destId="{BA501482-64D5-42BA-B543-E37E5FD776A7}" srcOrd="0" destOrd="0" parTransId="{9EBDD157-470C-4FAC-BF95-9FC63929A6BD}" sibTransId="{3C6C2316-6166-4AEA-8231-F691AAE05E03}"/>
    <dgm:cxn modelId="{2FA7EC4D-9E19-4B7B-A428-FB680795B210}" srcId="{3A8E29D2-BC25-4A4E-94A1-3080362A4CDB}" destId="{BE321546-7B07-4423-8BA1-4E1F1E98710F}" srcOrd="0" destOrd="0" parTransId="{904DEC1C-37BB-46E3-9DF5-D4B3EA863829}" sibTransId="{EF39E222-8EEF-4C25-A894-49F7EC87F1D4}"/>
    <dgm:cxn modelId="{B2D00B51-7D66-40C2-8364-7EB63CC755E5}" type="presOf" srcId="{13211D89-4D5C-419B-A094-C97B2CA78CD1}" destId="{A0EC54F0-090D-4D65-8E14-F4018B94F71D}" srcOrd="0" destOrd="0" presId="urn:microsoft.com/office/officeart/2005/8/layout/vList5"/>
    <dgm:cxn modelId="{94BF7852-191E-4CBF-A7D6-7AA4AC42993F}" type="presOf" srcId="{36DEADB7-93C0-400C-B853-1D53F530F459}" destId="{88AD16C9-A55F-4B05-9F16-8E4B27C3AD95}" srcOrd="0" destOrd="0" presId="urn:microsoft.com/office/officeart/2005/8/layout/vList5"/>
    <dgm:cxn modelId="{56D48672-DD35-41BF-819A-A661927108E2}" type="presOf" srcId="{BE5D898F-2335-4A81-A135-95029DC4ECA1}" destId="{8CE2FA42-2880-4003-B2DB-E47896AB4417}" srcOrd="0" destOrd="0" presId="urn:microsoft.com/office/officeart/2005/8/layout/vList5"/>
    <dgm:cxn modelId="{9DF4267C-4B1B-4DFB-BFE6-200AE9191600}" type="presOf" srcId="{CE093A1A-1EDE-4F36-975D-D5D3ECD6439F}" destId="{A977874B-3C1E-4EAB-AA43-78B4BD7DB0F1}" srcOrd="0" destOrd="0" presId="urn:microsoft.com/office/officeart/2005/8/layout/vList5"/>
    <dgm:cxn modelId="{E7824592-35D0-4F36-805B-1AE329037FE0}" type="presOf" srcId="{3A8E29D2-BC25-4A4E-94A1-3080362A4CDB}" destId="{D1E24638-5437-48E6-B877-9131E652BFB5}" srcOrd="0" destOrd="0" presId="urn:microsoft.com/office/officeart/2005/8/layout/vList5"/>
    <dgm:cxn modelId="{95C2799D-DC0C-4317-9D42-83D867302D72}" srcId="{7EEF8798-CE2D-48C0-B7CB-7EA4E2A0A0FC}" destId="{CD5AF939-7A45-4584-8205-C04201C41780}" srcOrd="0" destOrd="0" parTransId="{986881EA-409F-44A6-A88D-368FB773B777}" sibTransId="{2B41557F-4877-45F4-B35B-B0E9303B3F0D}"/>
    <dgm:cxn modelId="{FB7C48B6-2CB2-4C57-A386-E8DBA0EDB25C}" srcId="{6DAFEF21-633B-4FB7-8D21-29CE40C95043}" destId="{EBD7FD35-91B5-4A41-A16F-F056B4A95B7D}" srcOrd="0" destOrd="0" parTransId="{A5395868-4AA1-4F64-ADC7-B6BCF6FAAC09}" sibTransId="{C8E64B32-638B-42E0-8B16-83B3304D7B4C}"/>
    <dgm:cxn modelId="{21BB01C7-D57A-4C0F-8CA3-59D7C33DDC19}" srcId="{36DEADB7-93C0-400C-B853-1D53F530F459}" destId="{CE093A1A-1EDE-4F36-975D-D5D3ECD6439F}" srcOrd="5" destOrd="0" parTransId="{7867A044-3454-4F0E-9210-B38451FDF569}" sibTransId="{4BB968BF-84C4-4A65-B714-8E542A945FCB}"/>
    <dgm:cxn modelId="{C34C57C9-5439-4CEF-9366-2FBE5CCFB580}" type="presOf" srcId="{FC2606E2-9633-4399-B62E-29314F979D54}" destId="{FD786C78-4E33-4EE9-8E1E-F5F38B307CC0}" srcOrd="0" destOrd="0" presId="urn:microsoft.com/office/officeart/2005/8/layout/vList5"/>
    <dgm:cxn modelId="{F2D81BE3-578C-4B49-BF86-B76D2DD31EE7}" type="presOf" srcId="{CD5AF939-7A45-4584-8205-C04201C41780}" destId="{8ED85262-AE8D-42F7-AE9D-AB8228B9195D}" srcOrd="0" destOrd="0" presId="urn:microsoft.com/office/officeart/2005/8/layout/vList5"/>
    <dgm:cxn modelId="{A59C3AEA-5824-417B-A8BB-86BBF984603F}" srcId="{36DEADB7-93C0-400C-B853-1D53F530F459}" destId="{FC2606E2-9633-4399-B62E-29314F979D54}" srcOrd="2" destOrd="0" parTransId="{534C763E-8F10-4085-8174-234178AEB8FD}" sibTransId="{1EF355F4-22F8-4E10-BFEB-792E771E490E}"/>
    <dgm:cxn modelId="{08CD09F4-B864-40C5-BD90-63008415352E}" type="presOf" srcId="{6DAFEF21-633B-4FB7-8D21-29CE40C95043}" destId="{5C5289D8-7C3D-41AE-B0F0-0BEF317DC48A}" srcOrd="0" destOrd="0" presId="urn:microsoft.com/office/officeart/2005/8/layout/vList5"/>
    <dgm:cxn modelId="{6B45F3F7-9516-4572-AD7A-D953813CE642}" srcId="{BA501482-64D5-42BA-B543-E37E5FD776A7}" destId="{13211D89-4D5C-419B-A094-C97B2CA78CD1}" srcOrd="0" destOrd="0" parTransId="{06D1057F-2EE0-4175-B039-D86D213720C8}" sibTransId="{3320EB89-98BA-4174-9778-BA47ED32509E}"/>
    <dgm:cxn modelId="{EC8CFAF2-BA36-46D8-B012-CB9DBC301DA3}" type="presParOf" srcId="{88AD16C9-A55F-4B05-9F16-8E4B27C3AD95}" destId="{F7C1B989-6583-47A8-B1B2-664056C6896D}" srcOrd="0" destOrd="0" presId="urn:microsoft.com/office/officeart/2005/8/layout/vList5"/>
    <dgm:cxn modelId="{F4828D82-207D-4737-B856-A9D840F40FF2}" type="presParOf" srcId="{F7C1B989-6583-47A8-B1B2-664056C6896D}" destId="{911A664B-9994-4933-B8A9-37C7DF43FD1B}" srcOrd="0" destOrd="0" presId="urn:microsoft.com/office/officeart/2005/8/layout/vList5"/>
    <dgm:cxn modelId="{5050A964-6DCA-48CD-81C2-C2133B1358E2}" type="presParOf" srcId="{F7C1B989-6583-47A8-B1B2-664056C6896D}" destId="{A0EC54F0-090D-4D65-8E14-F4018B94F71D}" srcOrd="1" destOrd="0" presId="urn:microsoft.com/office/officeart/2005/8/layout/vList5"/>
    <dgm:cxn modelId="{C4720A11-C1C5-4E49-97AC-B0F22CE951DE}" type="presParOf" srcId="{88AD16C9-A55F-4B05-9F16-8E4B27C3AD95}" destId="{F027C545-47FB-4D00-906A-60D66849BD62}" srcOrd="1" destOrd="0" presId="urn:microsoft.com/office/officeart/2005/8/layout/vList5"/>
    <dgm:cxn modelId="{44A7B6AA-B4E5-41CA-B57A-304548494904}" type="presParOf" srcId="{88AD16C9-A55F-4B05-9F16-8E4B27C3AD95}" destId="{2C2CE21A-0513-4529-8449-E85380B9D3D5}" srcOrd="2" destOrd="0" presId="urn:microsoft.com/office/officeart/2005/8/layout/vList5"/>
    <dgm:cxn modelId="{71D30A42-D098-4A6F-AC17-A60078D89F4A}" type="presParOf" srcId="{2C2CE21A-0513-4529-8449-E85380B9D3D5}" destId="{D1E24638-5437-48E6-B877-9131E652BFB5}" srcOrd="0" destOrd="0" presId="urn:microsoft.com/office/officeart/2005/8/layout/vList5"/>
    <dgm:cxn modelId="{A7567025-0C21-4ACA-8247-ACED8DC3DB1D}" type="presParOf" srcId="{2C2CE21A-0513-4529-8449-E85380B9D3D5}" destId="{1D1EB0EB-F565-49F7-BD39-406DA4900080}" srcOrd="1" destOrd="0" presId="urn:microsoft.com/office/officeart/2005/8/layout/vList5"/>
    <dgm:cxn modelId="{91FF2CF6-6D34-4CE6-942F-F482907B3F50}" type="presParOf" srcId="{88AD16C9-A55F-4B05-9F16-8E4B27C3AD95}" destId="{EB9910F3-3BDC-471B-83ED-411400BE1A89}" srcOrd="3" destOrd="0" presId="urn:microsoft.com/office/officeart/2005/8/layout/vList5"/>
    <dgm:cxn modelId="{3FB706CE-6A28-4429-ACBC-F614C954FA08}" type="presParOf" srcId="{88AD16C9-A55F-4B05-9F16-8E4B27C3AD95}" destId="{07ED1720-9816-430E-978C-46BE46DDD4AD}" srcOrd="4" destOrd="0" presId="urn:microsoft.com/office/officeart/2005/8/layout/vList5"/>
    <dgm:cxn modelId="{77C69486-9CBF-4CD0-B795-0BCEDA6BC45B}" type="presParOf" srcId="{07ED1720-9816-430E-978C-46BE46DDD4AD}" destId="{FD786C78-4E33-4EE9-8E1E-F5F38B307CC0}" srcOrd="0" destOrd="0" presId="urn:microsoft.com/office/officeart/2005/8/layout/vList5"/>
    <dgm:cxn modelId="{1681F249-0BEF-4A85-BA10-F995A5D9D66B}" type="presParOf" srcId="{07ED1720-9816-430E-978C-46BE46DDD4AD}" destId="{4E049AF5-7189-4089-9E83-5B74D3DA310D}" srcOrd="1" destOrd="0" presId="urn:microsoft.com/office/officeart/2005/8/layout/vList5"/>
    <dgm:cxn modelId="{EAEA555A-431D-4DCE-AC89-70FDACC0ACE1}" type="presParOf" srcId="{88AD16C9-A55F-4B05-9F16-8E4B27C3AD95}" destId="{BAAABC5A-534D-41FC-8790-E97EC37ADBA7}" srcOrd="5" destOrd="0" presId="urn:microsoft.com/office/officeart/2005/8/layout/vList5"/>
    <dgm:cxn modelId="{0A296A68-8C5E-4F58-9D7E-F27E1921780C}" type="presParOf" srcId="{88AD16C9-A55F-4B05-9F16-8E4B27C3AD95}" destId="{A9BD9200-8AE3-4AF6-97B2-9778B284BB2D}" srcOrd="6" destOrd="0" presId="urn:microsoft.com/office/officeart/2005/8/layout/vList5"/>
    <dgm:cxn modelId="{10384454-4114-4066-B0DA-06180C6E17B9}" type="presParOf" srcId="{A9BD9200-8AE3-4AF6-97B2-9778B284BB2D}" destId="{A03D7595-8277-484A-862D-A2787CD9E531}" srcOrd="0" destOrd="0" presId="urn:microsoft.com/office/officeart/2005/8/layout/vList5"/>
    <dgm:cxn modelId="{7FE6C28A-A77A-452F-8D1E-DB8DBC10246B}" type="presParOf" srcId="{A9BD9200-8AE3-4AF6-97B2-9778B284BB2D}" destId="{8ED85262-AE8D-42F7-AE9D-AB8228B9195D}" srcOrd="1" destOrd="0" presId="urn:microsoft.com/office/officeart/2005/8/layout/vList5"/>
    <dgm:cxn modelId="{32CBC9FA-A5BE-43F2-800B-73A475198483}" type="presParOf" srcId="{88AD16C9-A55F-4B05-9F16-8E4B27C3AD95}" destId="{6DCEAD28-EC8A-48ED-91C1-24160E2DA7D9}" srcOrd="7" destOrd="0" presId="urn:microsoft.com/office/officeart/2005/8/layout/vList5"/>
    <dgm:cxn modelId="{789145DC-116C-4A1D-A14F-4458FA1DCC38}" type="presParOf" srcId="{88AD16C9-A55F-4B05-9F16-8E4B27C3AD95}" destId="{D855F4BF-2DD5-491B-8309-139EA046DD19}" srcOrd="8" destOrd="0" presId="urn:microsoft.com/office/officeart/2005/8/layout/vList5"/>
    <dgm:cxn modelId="{E30C0DEB-A5FE-4A1C-8208-084619353CA5}" type="presParOf" srcId="{D855F4BF-2DD5-491B-8309-139EA046DD19}" destId="{5C5289D8-7C3D-41AE-B0F0-0BEF317DC48A}" srcOrd="0" destOrd="0" presId="urn:microsoft.com/office/officeart/2005/8/layout/vList5"/>
    <dgm:cxn modelId="{CCE2887E-A70F-4415-8CFE-CFC535182E36}" type="presParOf" srcId="{D855F4BF-2DD5-491B-8309-139EA046DD19}" destId="{5B533E4C-0582-4F8A-B729-88B73A159BDF}" srcOrd="1" destOrd="0" presId="urn:microsoft.com/office/officeart/2005/8/layout/vList5"/>
    <dgm:cxn modelId="{1ED0740E-98ED-4FA5-B21B-026B28C3CA66}" type="presParOf" srcId="{88AD16C9-A55F-4B05-9F16-8E4B27C3AD95}" destId="{3AA0B4A8-FDD2-464F-BE74-851500BC4596}" srcOrd="9" destOrd="0" presId="urn:microsoft.com/office/officeart/2005/8/layout/vList5"/>
    <dgm:cxn modelId="{03240BD2-780A-4699-A8DE-CD51DBF7B482}" type="presParOf" srcId="{88AD16C9-A55F-4B05-9F16-8E4B27C3AD95}" destId="{DEC76D1E-552C-4AB8-B1B5-96AEE9C4B037}" srcOrd="10" destOrd="0" presId="urn:microsoft.com/office/officeart/2005/8/layout/vList5"/>
    <dgm:cxn modelId="{80268ACD-9ED0-4CEB-B93A-47EA61CD5347}" type="presParOf" srcId="{DEC76D1E-552C-4AB8-B1B5-96AEE9C4B037}" destId="{A977874B-3C1E-4EAB-AA43-78B4BD7DB0F1}" srcOrd="0" destOrd="0" presId="urn:microsoft.com/office/officeart/2005/8/layout/vList5"/>
    <dgm:cxn modelId="{5C65DEE7-EFDA-4692-A4E6-1AFDE4F7EDE7}" type="presParOf" srcId="{DEC76D1E-552C-4AB8-B1B5-96AEE9C4B037}" destId="{8CE2FA42-2880-4003-B2DB-E47896AB4417}"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EAFD430-8B4D-451E-9549-DCDC3D4C5F4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FC738AB-0741-40CA-AADA-D3D0696759DC}">
      <dgm:prSet custT="1"/>
      <dgm:spPr>
        <a:solidFill>
          <a:schemeClr val="tx2"/>
        </a:solidFill>
        <a:ln w="28575">
          <a:solidFill>
            <a:schemeClr val="tx2"/>
          </a:solidFill>
        </a:ln>
      </dgm:spPr>
      <dgm:t>
        <a:bodyPr/>
        <a:lstStyle/>
        <a:p>
          <a:r>
            <a:rPr lang="en-US" sz="3600"/>
            <a:t>Most common we audit</a:t>
          </a:r>
        </a:p>
      </dgm:t>
    </dgm:pt>
    <dgm:pt modelId="{B0BDA412-E4B3-4BCE-9BAA-48DAD73CFD4A}" type="parTrans" cxnId="{4E851391-B3E5-4E25-B030-56433898144B}">
      <dgm:prSet/>
      <dgm:spPr/>
      <dgm:t>
        <a:bodyPr/>
        <a:lstStyle/>
        <a:p>
          <a:endParaRPr lang="en-US"/>
        </a:p>
      </dgm:t>
    </dgm:pt>
    <dgm:pt modelId="{A7514735-D6CB-4CC8-B598-87CBF1E06D20}" type="sibTrans" cxnId="{4E851391-B3E5-4E25-B030-56433898144B}">
      <dgm:prSet/>
      <dgm:spPr/>
      <dgm:t>
        <a:bodyPr/>
        <a:lstStyle/>
        <a:p>
          <a:endParaRPr lang="en-US"/>
        </a:p>
      </dgm:t>
    </dgm:pt>
    <dgm:pt modelId="{F1A15B0E-4A5C-4E0D-95E7-48D842BF5CE8}">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2400">
              <a:solidFill>
                <a:schemeClr val="tx2"/>
              </a:solidFill>
            </a:rPr>
            <a:t>Grants</a:t>
          </a:r>
        </a:p>
      </dgm:t>
    </dgm:pt>
    <dgm:pt modelId="{EDB6365B-E920-482C-B976-7B2577796F3B}" type="parTrans" cxnId="{B4725D0E-6273-4F09-8D89-F27C8E21D47B}">
      <dgm:prSet/>
      <dgm:spPr/>
      <dgm:t>
        <a:bodyPr/>
        <a:lstStyle/>
        <a:p>
          <a:endParaRPr lang="en-US"/>
        </a:p>
      </dgm:t>
    </dgm:pt>
    <dgm:pt modelId="{0BAC1F8A-14FE-43A7-ADBA-211C836A9D9C}" type="sibTrans" cxnId="{B4725D0E-6273-4F09-8D89-F27C8E21D47B}">
      <dgm:prSet/>
      <dgm:spPr/>
      <dgm:t>
        <a:bodyPr/>
        <a:lstStyle/>
        <a:p>
          <a:endParaRPr lang="en-US"/>
        </a:p>
      </dgm:t>
    </dgm:pt>
    <dgm:pt modelId="{4E534E27-B1D4-4AD4-B28C-A92242D7FB26}">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2400">
              <a:solidFill>
                <a:schemeClr val="tx2"/>
              </a:solidFill>
            </a:rPr>
            <a:t>Loans</a:t>
          </a:r>
        </a:p>
      </dgm:t>
    </dgm:pt>
    <dgm:pt modelId="{D1F324A3-65E7-40C1-BD18-00354C4F4844}" type="parTrans" cxnId="{BA4ED464-FFF0-45F2-8042-E015FAE1D963}">
      <dgm:prSet/>
      <dgm:spPr/>
      <dgm:t>
        <a:bodyPr/>
        <a:lstStyle/>
        <a:p>
          <a:endParaRPr lang="en-US"/>
        </a:p>
      </dgm:t>
    </dgm:pt>
    <dgm:pt modelId="{60FCD586-6570-4D6B-8731-7E83AB542A45}" type="sibTrans" cxnId="{BA4ED464-FFF0-45F2-8042-E015FAE1D963}">
      <dgm:prSet/>
      <dgm:spPr/>
      <dgm:t>
        <a:bodyPr/>
        <a:lstStyle/>
        <a:p>
          <a:endParaRPr lang="en-US"/>
        </a:p>
      </dgm:t>
    </dgm:pt>
    <dgm:pt modelId="{0E1DE5BA-2134-41B4-B1A6-6ED6E2A4E65C}">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2400">
              <a:solidFill>
                <a:schemeClr val="tx2"/>
              </a:solidFill>
            </a:rPr>
            <a:t>Loan Guarantees</a:t>
          </a:r>
        </a:p>
      </dgm:t>
    </dgm:pt>
    <dgm:pt modelId="{2B5FD31D-F25F-446E-8EAE-6C475E076033}" type="parTrans" cxnId="{921BEC3B-7AA7-404B-B343-2A56731B50FA}">
      <dgm:prSet/>
      <dgm:spPr/>
      <dgm:t>
        <a:bodyPr/>
        <a:lstStyle/>
        <a:p>
          <a:endParaRPr lang="en-US"/>
        </a:p>
      </dgm:t>
    </dgm:pt>
    <dgm:pt modelId="{580A311F-0E52-48F2-BF1C-CADD7021579F}" type="sibTrans" cxnId="{921BEC3B-7AA7-404B-B343-2A56731B50FA}">
      <dgm:prSet/>
      <dgm:spPr/>
      <dgm:t>
        <a:bodyPr/>
        <a:lstStyle/>
        <a:p>
          <a:endParaRPr lang="en-US"/>
        </a:p>
      </dgm:t>
    </dgm:pt>
    <dgm:pt modelId="{8A7ECAD4-3AC4-4C4F-854B-892367D13B14}">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2400">
              <a:solidFill>
                <a:schemeClr val="tx2"/>
              </a:solidFill>
            </a:rPr>
            <a:t>Other non-cash assistance</a:t>
          </a:r>
        </a:p>
      </dgm:t>
    </dgm:pt>
    <dgm:pt modelId="{EB60FFA6-F5A2-45D6-842B-F76ABC20FD54}" type="parTrans" cxnId="{476F9A9E-4A38-4136-8FC4-16AA408B1719}">
      <dgm:prSet/>
      <dgm:spPr/>
      <dgm:t>
        <a:bodyPr/>
        <a:lstStyle/>
        <a:p>
          <a:endParaRPr lang="en-US"/>
        </a:p>
      </dgm:t>
    </dgm:pt>
    <dgm:pt modelId="{34EE15B1-F6C7-4638-B47F-AC9DB4EEE6A5}" type="sibTrans" cxnId="{476F9A9E-4A38-4136-8FC4-16AA408B1719}">
      <dgm:prSet/>
      <dgm:spPr/>
      <dgm:t>
        <a:bodyPr/>
        <a:lstStyle/>
        <a:p>
          <a:endParaRPr lang="en-US"/>
        </a:p>
      </dgm:t>
    </dgm:pt>
    <dgm:pt modelId="{253BC421-5150-4E82-8DFA-B7908610DB3E}">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2400">
              <a:solidFill>
                <a:schemeClr val="tx2"/>
              </a:solidFill>
            </a:rPr>
            <a:t>Indirect – Pass-through entity (PTE) funds</a:t>
          </a:r>
        </a:p>
      </dgm:t>
    </dgm:pt>
    <dgm:pt modelId="{8DED1E39-20D6-40E1-B4F2-123DA2E78A19}" type="parTrans" cxnId="{E4AE77BD-5192-4659-8BD6-09C336E06AC5}">
      <dgm:prSet/>
      <dgm:spPr/>
      <dgm:t>
        <a:bodyPr/>
        <a:lstStyle/>
        <a:p>
          <a:endParaRPr lang="en-US"/>
        </a:p>
      </dgm:t>
    </dgm:pt>
    <dgm:pt modelId="{2DE13862-5328-4A2D-8406-7A380786F735}" type="sibTrans" cxnId="{E4AE77BD-5192-4659-8BD6-09C336E06AC5}">
      <dgm:prSet/>
      <dgm:spPr/>
      <dgm:t>
        <a:bodyPr/>
        <a:lstStyle/>
        <a:p>
          <a:endParaRPr lang="en-US"/>
        </a:p>
      </dgm:t>
    </dgm:pt>
    <dgm:pt modelId="{C9EFA1DB-A81C-4D95-AE49-CF09B6E5FBAA}">
      <dgm:prSet custT="1"/>
      <dgm:spPr>
        <a:solidFill>
          <a:schemeClr val="tx2"/>
        </a:solidFill>
        <a:ln w="28575">
          <a:solidFill>
            <a:schemeClr val="tx2"/>
          </a:solidFill>
        </a:ln>
      </dgm:spPr>
      <dgm:t>
        <a:bodyPr/>
        <a:lstStyle/>
        <a:p>
          <a:r>
            <a:rPr lang="en-US" sz="3600"/>
            <a:t>Less common</a:t>
          </a:r>
        </a:p>
      </dgm:t>
    </dgm:pt>
    <dgm:pt modelId="{3A59839F-669E-40B9-A439-1F10D4E40735}" type="parTrans" cxnId="{75BAFBBA-348A-42AD-BFF7-07A93C99F257}">
      <dgm:prSet/>
      <dgm:spPr/>
      <dgm:t>
        <a:bodyPr/>
        <a:lstStyle/>
        <a:p>
          <a:endParaRPr lang="en-US"/>
        </a:p>
      </dgm:t>
    </dgm:pt>
    <dgm:pt modelId="{A21A4116-F9F9-4F16-A7D3-B495333B59FE}" type="sibTrans" cxnId="{75BAFBBA-348A-42AD-BFF7-07A93C99F257}">
      <dgm:prSet/>
      <dgm:spPr/>
      <dgm:t>
        <a:bodyPr/>
        <a:lstStyle/>
        <a:p>
          <a:endParaRPr lang="en-US"/>
        </a:p>
      </dgm:t>
    </dgm:pt>
    <dgm:pt modelId="{A9BA75AF-6358-4F84-AB31-F0572AE585D1}">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2400">
              <a:solidFill>
                <a:schemeClr val="tx2"/>
              </a:solidFill>
            </a:rPr>
            <a:t>Contracts in accordance with Federal Acquisition Regulations (FAR)</a:t>
          </a:r>
        </a:p>
      </dgm:t>
    </dgm:pt>
    <dgm:pt modelId="{B118F441-C70D-47A7-A453-317207A9EAD5}" type="parTrans" cxnId="{C96A6931-C8C7-41A8-BE10-BAB68913DBBF}">
      <dgm:prSet/>
      <dgm:spPr/>
      <dgm:t>
        <a:bodyPr/>
        <a:lstStyle/>
        <a:p>
          <a:endParaRPr lang="en-US"/>
        </a:p>
      </dgm:t>
    </dgm:pt>
    <dgm:pt modelId="{7C8D98F3-C6B8-4796-914F-C67F06765757}" type="sibTrans" cxnId="{C96A6931-C8C7-41A8-BE10-BAB68913DBBF}">
      <dgm:prSet/>
      <dgm:spPr/>
      <dgm:t>
        <a:bodyPr/>
        <a:lstStyle/>
        <a:p>
          <a:endParaRPr lang="en-US"/>
        </a:p>
      </dgm:t>
    </dgm:pt>
    <dgm:pt modelId="{D837C61F-BA74-4195-A8A8-39CF17449DD2}">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2400">
              <a:solidFill>
                <a:schemeClr val="tx2"/>
              </a:solidFill>
            </a:rPr>
            <a:t>Cooperative agreements</a:t>
          </a:r>
        </a:p>
      </dgm:t>
    </dgm:pt>
    <dgm:pt modelId="{E7ACF795-4EC1-4697-957A-D8A8B90C8BFB}" type="parTrans" cxnId="{0EB5895A-9F30-43DB-8C39-4BDA10449BE3}">
      <dgm:prSet/>
      <dgm:spPr/>
      <dgm:t>
        <a:bodyPr/>
        <a:lstStyle/>
        <a:p>
          <a:endParaRPr lang="en-US"/>
        </a:p>
      </dgm:t>
    </dgm:pt>
    <dgm:pt modelId="{BCBF15CC-A851-46F6-BEC7-470DC0C27692}" type="sibTrans" cxnId="{0EB5895A-9F30-43DB-8C39-4BDA10449BE3}">
      <dgm:prSet/>
      <dgm:spPr/>
      <dgm:t>
        <a:bodyPr/>
        <a:lstStyle/>
        <a:p>
          <a:endParaRPr lang="en-US"/>
        </a:p>
      </dgm:t>
    </dgm:pt>
    <dgm:pt modelId="{8EA9789E-0715-40FB-B279-7F8007B05AD0}">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2400">
              <a:solidFill>
                <a:schemeClr val="tx2"/>
              </a:solidFill>
            </a:rPr>
            <a:t>Property</a:t>
          </a:r>
        </a:p>
      </dgm:t>
    </dgm:pt>
    <dgm:pt modelId="{070D888A-0414-4AF8-B66C-634B044710F0}" type="parTrans" cxnId="{570221DF-E1CB-49A6-8C84-A99EDDE67E30}">
      <dgm:prSet/>
      <dgm:spPr/>
      <dgm:t>
        <a:bodyPr/>
        <a:lstStyle/>
        <a:p>
          <a:endParaRPr lang="en-US"/>
        </a:p>
      </dgm:t>
    </dgm:pt>
    <dgm:pt modelId="{03943159-4F1F-43E3-96CD-A4B00ED0F953}" type="sibTrans" cxnId="{570221DF-E1CB-49A6-8C84-A99EDDE67E30}">
      <dgm:prSet/>
      <dgm:spPr/>
      <dgm:t>
        <a:bodyPr/>
        <a:lstStyle/>
        <a:p>
          <a:endParaRPr lang="en-US"/>
        </a:p>
      </dgm:t>
    </dgm:pt>
    <dgm:pt modelId="{0BFDF5E4-AD86-4C47-A0D1-44D09D3B61C2}">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2400">
              <a:solidFill>
                <a:schemeClr val="tx2"/>
              </a:solidFill>
            </a:rPr>
            <a:t>Interest subsidies</a:t>
          </a:r>
        </a:p>
      </dgm:t>
    </dgm:pt>
    <dgm:pt modelId="{97D9C321-5280-4330-8B08-F342F05D86A8}" type="parTrans" cxnId="{FF0F27F4-0019-4E54-BB86-97A6B8651161}">
      <dgm:prSet/>
      <dgm:spPr/>
      <dgm:t>
        <a:bodyPr/>
        <a:lstStyle/>
        <a:p>
          <a:endParaRPr lang="en-US"/>
        </a:p>
      </dgm:t>
    </dgm:pt>
    <dgm:pt modelId="{027D7ADB-D887-4B4A-8FDD-AA97EC566D0F}" type="sibTrans" cxnId="{FF0F27F4-0019-4E54-BB86-97A6B8651161}">
      <dgm:prSet/>
      <dgm:spPr/>
      <dgm:t>
        <a:bodyPr/>
        <a:lstStyle/>
        <a:p>
          <a:endParaRPr lang="en-US"/>
        </a:p>
      </dgm:t>
    </dgm:pt>
    <dgm:pt modelId="{8EE7A8B5-9852-4E93-8FB5-983A2D3820C1}">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2400">
              <a:solidFill>
                <a:schemeClr val="tx2"/>
              </a:solidFill>
            </a:rPr>
            <a:t>Insurance</a:t>
          </a:r>
        </a:p>
      </dgm:t>
    </dgm:pt>
    <dgm:pt modelId="{314471EA-E5E9-4169-85F7-4BA3765AF78C}" type="parTrans" cxnId="{A51088F5-F7A3-4D7A-A83F-0BAB389E94A7}">
      <dgm:prSet/>
      <dgm:spPr/>
      <dgm:t>
        <a:bodyPr/>
        <a:lstStyle/>
        <a:p>
          <a:endParaRPr lang="en-US"/>
        </a:p>
      </dgm:t>
    </dgm:pt>
    <dgm:pt modelId="{3B570342-5120-422D-81E1-0A443B6B7E84}" type="sibTrans" cxnId="{A51088F5-F7A3-4D7A-A83F-0BAB389E94A7}">
      <dgm:prSet/>
      <dgm:spPr/>
      <dgm:t>
        <a:bodyPr/>
        <a:lstStyle/>
        <a:p>
          <a:endParaRPr lang="en-US"/>
        </a:p>
      </dgm:t>
    </dgm:pt>
    <dgm:pt modelId="{19EFB0F2-22E4-4EC9-97A8-432771445440}">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2400">
              <a:solidFill>
                <a:schemeClr val="tx2"/>
              </a:solidFill>
            </a:rPr>
            <a:t>Direct appropriations</a:t>
          </a:r>
        </a:p>
      </dgm:t>
    </dgm:pt>
    <dgm:pt modelId="{206DC984-0089-4EB8-9C4F-FE26B6FEFB2F}" type="parTrans" cxnId="{6ADEE992-5527-45B6-99E0-7F42EC536077}">
      <dgm:prSet/>
      <dgm:spPr/>
      <dgm:t>
        <a:bodyPr/>
        <a:lstStyle/>
        <a:p>
          <a:endParaRPr lang="en-US"/>
        </a:p>
      </dgm:t>
    </dgm:pt>
    <dgm:pt modelId="{81357ECC-F031-4C06-9501-8453B817926A}" type="sibTrans" cxnId="{6ADEE992-5527-45B6-99E0-7F42EC536077}">
      <dgm:prSet/>
      <dgm:spPr/>
      <dgm:t>
        <a:bodyPr/>
        <a:lstStyle/>
        <a:p>
          <a:endParaRPr lang="en-US"/>
        </a:p>
      </dgm:t>
    </dgm:pt>
    <dgm:pt modelId="{2FEF76CA-406F-4E8E-9C0F-D992E53C88AF}">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2400">
              <a:solidFill>
                <a:schemeClr val="tx2"/>
              </a:solidFill>
            </a:rPr>
            <a:t>Endowments</a:t>
          </a:r>
        </a:p>
      </dgm:t>
    </dgm:pt>
    <dgm:pt modelId="{10B1C2FB-1B2D-490C-9ACD-3DDC654785BC}" type="parTrans" cxnId="{C97BE86D-ECCA-4ACD-96FE-4FC609B36A5B}">
      <dgm:prSet/>
      <dgm:spPr/>
      <dgm:t>
        <a:bodyPr/>
        <a:lstStyle/>
        <a:p>
          <a:endParaRPr lang="en-US"/>
        </a:p>
      </dgm:t>
    </dgm:pt>
    <dgm:pt modelId="{F71F1A74-3D29-47EF-AF95-FC690889B125}" type="sibTrans" cxnId="{C97BE86D-ECCA-4ACD-96FE-4FC609B36A5B}">
      <dgm:prSet/>
      <dgm:spPr/>
      <dgm:t>
        <a:bodyPr/>
        <a:lstStyle/>
        <a:p>
          <a:endParaRPr lang="en-US"/>
        </a:p>
      </dgm:t>
    </dgm:pt>
    <dgm:pt modelId="{C8790653-C09C-428E-9953-E29EF63AD04A}" type="pres">
      <dgm:prSet presAssocID="{1EAFD430-8B4D-451E-9549-DCDC3D4C5F4C}" presName="Name0" presStyleCnt="0">
        <dgm:presLayoutVars>
          <dgm:dir/>
          <dgm:animLvl val="lvl"/>
          <dgm:resizeHandles val="exact"/>
        </dgm:presLayoutVars>
      </dgm:prSet>
      <dgm:spPr/>
    </dgm:pt>
    <dgm:pt modelId="{F000799C-3D51-446A-BD4B-3592226651C2}" type="pres">
      <dgm:prSet presAssocID="{2FC738AB-0741-40CA-AADA-D3D0696759DC}" presName="composite" presStyleCnt="0"/>
      <dgm:spPr/>
    </dgm:pt>
    <dgm:pt modelId="{FF638078-6DB7-4DAD-89CD-D5FB13AA4567}" type="pres">
      <dgm:prSet presAssocID="{2FC738AB-0741-40CA-AADA-D3D0696759DC}" presName="parTx" presStyleLbl="alignNode1" presStyleIdx="0" presStyleCnt="2">
        <dgm:presLayoutVars>
          <dgm:chMax val="0"/>
          <dgm:chPref val="0"/>
          <dgm:bulletEnabled val="1"/>
        </dgm:presLayoutVars>
      </dgm:prSet>
      <dgm:spPr/>
    </dgm:pt>
    <dgm:pt modelId="{9E470487-E45F-4335-83D3-E23D8290D9C2}" type="pres">
      <dgm:prSet presAssocID="{2FC738AB-0741-40CA-AADA-D3D0696759DC}" presName="desTx" presStyleLbl="alignAccFollowNode1" presStyleIdx="0" presStyleCnt="2">
        <dgm:presLayoutVars>
          <dgm:bulletEnabled val="1"/>
        </dgm:presLayoutVars>
      </dgm:prSet>
      <dgm:spPr/>
    </dgm:pt>
    <dgm:pt modelId="{71524482-4714-4FD9-90D7-E898C6C70010}" type="pres">
      <dgm:prSet presAssocID="{A7514735-D6CB-4CC8-B598-87CBF1E06D20}" presName="space" presStyleCnt="0"/>
      <dgm:spPr/>
    </dgm:pt>
    <dgm:pt modelId="{8E4E2A58-52F0-4478-A269-DD091723E708}" type="pres">
      <dgm:prSet presAssocID="{C9EFA1DB-A81C-4D95-AE49-CF09B6E5FBAA}" presName="composite" presStyleCnt="0"/>
      <dgm:spPr/>
    </dgm:pt>
    <dgm:pt modelId="{A9326F94-5FB0-4073-8C90-18446B90A576}" type="pres">
      <dgm:prSet presAssocID="{C9EFA1DB-A81C-4D95-AE49-CF09B6E5FBAA}" presName="parTx" presStyleLbl="alignNode1" presStyleIdx="1" presStyleCnt="2">
        <dgm:presLayoutVars>
          <dgm:chMax val="0"/>
          <dgm:chPref val="0"/>
          <dgm:bulletEnabled val="1"/>
        </dgm:presLayoutVars>
      </dgm:prSet>
      <dgm:spPr/>
    </dgm:pt>
    <dgm:pt modelId="{B178FBF3-AB35-4D45-92AD-B07742F6D603}" type="pres">
      <dgm:prSet presAssocID="{C9EFA1DB-A81C-4D95-AE49-CF09B6E5FBAA}" presName="desTx" presStyleLbl="alignAccFollowNode1" presStyleIdx="1" presStyleCnt="2">
        <dgm:presLayoutVars>
          <dgm:bulletEnabled val="1"/>
        </dgm:presLayoutVars>
      </dgm:prSet>
      <dgm:spPr/>
    </dgm:pt>
  </dgm:ptLst>
  <dgm:cxnLst>
    <dgm:cxn modelId="{B4725D0E-6273-4F09-8D89-F27C8E21D47B}" srcId="{2FC738AB-0741-40CA-AADA-D3D0696759DC}" destId="{F1A15B0E-4A5C-4E0D-95E7-48D842BF5CE8}" srcOrd="0" destOrd="0" parTransId="{EDB6365B-E920-482C-B976-7B2577796F3B}" sibTransId="{0BAC1F8A-14FE-43A7-ADBA-211C836A9D9C}"/>
    <dgm:cxn modelId="{58E82815-6237-4D84-820C-985B88C0C2B9}" type="presOf" srcId="{19EFB0F2-22E4-4EC9-97A8-432771445440}" destId="{B178FBF3-AB35-4D45-92AD-B07742F6D603}" srcOrd="0" destOrd="5" presId="urn:microsoft.com/office/officeart/2005/8/layout/hList1"/>
    <dgm:cxn modelId="{0DAEC41B-83E8-4CEA-B8D3-36E4B57BFA92}" type="presOf" srcId="{8EE7A8B5-9852-4E93-8FB5-983A2D3820C1}" destId="{B178FBF3-AB35-4D45-92AD-B07742F6D603}" srcOrd="0" destOrd="4" presId="urn:microsoft.com/office/officeart/2005/8/layout/hList1"/>
    <dgm:cxn modelId="{048CBF22-0CC6-40E2-AC25-C8DF4C04D019}" type="presOf" srcId="{F1A15B0E-4A5C-4E0D-95E7-48D842BF5CE8}" destId="{9E470487-E45F-4335-83D3-E23D8290D9C2}" srcOrd="0" destOrd="0" presId="urn:microsoft.com/office/officeart/2005/8/layout/hList1"/>
    <dgm:cxn modelId="{C96A6931-C8C7-41A8-BE10-BAB68913DBBF}" srcId="{C9EFA1DB-A81C-4D95-AE49-CF09B6E5FBAA}" destId="{A9BA75AF-6358-4F84-AB31-F0572AE585D1}" srcOrd="0" destOrd="0" parTransId="{B118F441-C70D-47A7-A453-317207A9EAD5}" sibTransId="{7C8D98F3-C6B8-4796-914F-C67F06765757}"/>
    <dgm:cxn modelId="{921BEC3B-7AA7-404B-B343-2A56731B50FA}" srcId="{2FC738AB-0741-40CA-AADA-D3D0696759DC}" destId="{0E1DE5BA-2134-41B4-B1A6-6ED6E2A4E65C}" srcOrd="2" destOrd="0" parTransId="{2B5FD31D-F25F-446E-8EAE-6C475E076033}" sibTransId="{580A311F-0E52-48F2-BF1C-CADD7021579F}"/>
    <dgm:cxn modelId="{BA4ED464-FFF0-45F2-8042-E015FAE1D963}" srcId="{2FC738AB-0741-40CA-AADA-D3D0696759DC}" destId="{4E534E27-B1D4-4AD4-B28C-A92242D7FB26}" srcOrd="1" destOrd="0" parTransId="{D1F324A3-65E7-40C1-BD18-00354C4F4844}" sibTransId="{60FCD586-6570-4D6B-8731-7E83AB542A45}"/>
    <dgm:cxn modelId="{905C6746-220A-4DC6-9AD9-5613D6F7E6A6}" type="presOf" srcId="{A9BA75AF-6358-4F84-AB31-F0572AE585D1}" destId="{B178FBF3-AB35-4D45-92AD-B07742F6D603}" srcOrd="0" destOrd="0" presId="urn:microsoft.com/office/officeart/2005/8/layout/hList1"/>
    <dgm:cxn modelId="{2478C96C-2B6E-4D60-9F2F-72B545F358F9}" type="presOf" srcId="{2FEF76CA-406F-4E8E-9C0F-D992E53C88AF}" destId="{B178FBF3-AB35-4D45-92AD-B07742F6D603}" srcOrd="0" destOrd="6" presId="urn:microsoft.com/office/officeart/2005/8/layout/hList1"/>
    <dgm:cxn modelId="{C97BE86D-ECCA-4ACD-96FE-4FC609B36A5B}" srcId="{C9EFA1DB-A81C-4D95-AE49-CF09B6E5FBAA}" destId="{2FEF76CA-406F-4E8E-9C0F-D992E53C88AF}" srcOrd="6" destOrd="0" parTransId="{10B1C2FB-1B2D-490C-9ACD-3DDC654785BC}" sibTransId="{F71F1A74-3D29-47EF-AF95-FC690889B125}"/>
    <dgm:cxn modelId="{0EB5895A-9F30-43DB-8C39-4BDA10449BE3}" srcId="{C9EFA1DB-A81C-4D95-AE49-CF09B6E5FBAA}" destId="{D837C61F-BA74-4195-A8A8-39CF17449DD2}" srcOrd="1" destOrd="0" parTransId="{E7ACF795-4EC1-4697-957A-D8A8B90C8BFB}" sibTransId="{BCBF15CC-A851-46F6-BEC7-470DC0C27692}"/>
    <dgm:cxn modelId="{ED3C2F82-4F69-4AFA-8C77-C4D8FBEE07D5}" type="presOf" srcId="{253BC421-5150-4E82-8DFA-B7908610DB3E}" destId="{9E470487-E45F-4335-83D3-E23D8290D9C2}" srcOrd="0" destOrd="4" presId="urn:microsoft.com/office/officeart/2005/8/layout/hList1"/>
    <dgm:cxn modelId="{8AEAD983-D218-4E09-B041-8D7E6545EA2E}" type="presOf" srcId="{8A7ECAD4-3AC4-4C4F-854B-892367D13B14}" destId="{9E470487-E45F-4335-83D3-E23D8290D9C2}" srcOrd="0" destOrd="3" presId="urn:microsoft.com/office/officeart/2005/8/layout/hList1"/>
    <dgm:cxn modelId="{4E851391-B3E5-4E25-B030-56433898144B}" srcId="{1EAFD430-8B4D-451E-9549-DCDC3D4C5F4C}" destId="{2FC738AB-0741-40CA-AADA-D3D0696759DC}" srcOrd="0" destOrd="0" parTransId="{B0BDA412-E4B3-4BCE-9BAA-48DAD73CFD4A}" sibTransId="{A7514735-D6CB-4CC8-B598-87CBF1E06D20}"/>
    <dgm:cxn modelId="{73855891-E83C-4011-9B1A-3CC7E74C69E3}" type="presOf" srcId="{8EA9789E-0715-40FB-B279-7F8007B05AD0}" destId="{B178FBF3-AB35-4D45-92AD-B07742F6D603}" srcOrd="0" destOrd="2" presId="urn:microsoft.com/office/officeart/2005/8/layout/hList1"/>
    <dgm:cxn modelId="{6ADEE992-5527-45B6-99E0-7F42EC536077}" srcId="{C9EFA1DB-A81C-4D95-AE49-CF09B6E5FBAA}" destId="{19EFB0F2-22E4-4EC9-97A8-432771445440}" srcOrd="5" destOrd="0" parTransId="{206DC984-0089-4EB8-9C4F-FE26B6FEFB2F}" sibTransId="{81357ECC-F031-4C06-9501-8453B817926A}"/>
    <dgm:cxn modelId="{39ED4B94-1392-4D36-86D2-CB420333955A}" type="presOf" srcId="{1EAFD430-8B4D-451E-9549-DCDC3D4C5F4C}" destId="{C8790653-C09C-428E-9953-E29EF63AD04A}" srcOrd="0" destOrd="0" presId="urn:microsoft.com/office/officeart/2005/8/layout/hList1"/>
    <dgm:cxn modelId="{476F9A9E-4A38-4136-8FC4-16AA408B1719}" srcId="{2FC738AB-0741-40CA-AADA-D3D0696759DC}" destId="{8A7ECAD4-3AC4-4C4F-854B-892367D13B14}" srcOrd="3" destOrd="0" parTransId="{EB60FFA6-F5A2-45D6-842B-F76ABC20FD54}" sibTransId="{34EE15B1-F6C7-4638-B47F-AC9DB4EEE6A5}"/>
    <dgm:cxn modelId="{A7126EA0-A74A-416F-8AB3-A4A9ED116153}" type="presOf" srcId="{D837C61F-BA74-4195-A8A8-39CF17449DD2}" destId="{B178FBF3-AB35-4D45-92AD-B07742F6D603}" srcOrd="0" destOrd="1" presId="urn:microsoft.com/office/officeart/2005/8/layout/hList1"/>
    <dgm:cxn modelId="{75BAFBBA-348A-42AD-BFF7-07A93C99F257}" srcId="{1EAFD430-8B4D-451E-9549-DCDC3D4C5F4C}" destId="{C9EFA1DB-A81C-4D95-AE49-CF09B6E5FBAA}" srcOrd="1" destOrd="0" parTransId="{3A59839F-669E-40B9-A439-1F10D4E40735}" sibTransId="{A21A4116-F9F9-4F16-A7D3-B495333B59FE}"/>
    <dgm:cxn modelId="{E4AE77BD-5192-4659-8BD6-09C336E06AC5}" srcId="{2FC738AB-0741-40CA-AADA-D3D0696759DC}" destId="{253BC421-5150-4E82-8DFA-B7908610DB3E}" srcOrd="4" destOrd="0" parTransId="{8DED1E39-20D6-40E1-B4F2-123DA2E78A19}" sibTransId="{2DE13862-5328-4A2D-8406-7A380786F735}"/>
    <dgm:cxn modelId="{F11DABC9-7300-45F5-8B9F-D69C4BEC7305}" type="presOf" srcId="{C9EFA1DB-A81C-4D95-AE49-CF09B6E5FBAA}" destId="{A9326F94-5FB0-4073-8C90-18446B90A576}" srcOrd="0" destOrd="0" presId="urn:microsoft.com/office/officeart/2005/8/layout/hList1"/>
    <dgm:cxn modelId="{3557C2D1-8F35-48AE-A5E2-1E12F83F2D98}" type="presOf" srcId="{0E1DE5BA-2134-41B4-B1A6-6ED6E2A4E65C}" destId="{9E470487-E45F-4335-83D3-E23D8290D9C2}" srcOrd="0" destOrd="2" presId="urn:microsoft.com/office/officeart/2005/8/layout/hList1"/>
    <dgm:cxn modelId="{1F4870DB-CAB4-4B16-AAE3-915455437E32}" type="presOf" srcId="{2FC738AB-0741-40CA-AADA-D3D0696759DC}" destId="{FF638078-6DB7-4DAD-89CD-D5FB13AA4567}" srcOrd="0" destOrd="0" presId="urn:microsoft.com/office/officeart/2005/8/layout/hList1"/>
    <dgm:cxn modelId="{7A6F34DE-4A0C-4C4B-8CBD-525E27422D6C}" type="presOf" srcId="{0BFDF5E4-AD86-4C47-A0D1-44D09D3B61C2}" destId="{B178FBF3-AB35-4D45-92AD-B07742F6D603}" srcOrd="0" destOrd="3" presId="urn:microsoft.com/office/officeart/2005/8/layout/hList1"/>
    <dgm:cxn modelId="{570221DF-E1CB-49A6-8C84-A99EDDE67E30}" srcId="{C9EFA1DB-A81C-4D95-AE49-CF09B6E5FBAA}" destId="{8EA9789E-0715-40FB-B279-7F8007B05AD0}" srcOrd="2" destOrd="0" parTransId="{070D888A-0414-4AF8-B66C-634B044710F0}" sibTransId="{03943159-4F1F-43E3-96CD-A4B00ED0F953}"/>
    <dgm:cxn modelId="{9B4C05EA-EED4-425A-A35C-33962422C5C4}" type="presOf" srcId="{4E534E27-B1D4-4AD4-B28C-A92242D7FB26}" destId="{9E470487-E45F-4335-83D3-E23D8290D9C2}" srcOrd="0" destOrd="1" presId="urn:microsoft.com/office/officeart/2005/8/layout/hList1"/>
    <dgm:cxn modelId="{FF0F27F4-0019-4E54-BB86-97A6B8651161}" srcId="{C9EFA1DB-A81C-4D95-AE49-CF09B6E5FBAA}" destId="{0BFDF5E4-AD86-4C47-A0D1-44D09D3B61C2}" srcOrd="3" destOrd="0" parTransId="{97D9C321-5280-4330-8B08-F342F05D86A8}" sibTransId="{027D7ADB-D887-4B4A-8FDD-AA97EC566D0F}"/>
    <dgm:cxn modelId="{A51088F5-F7A3-4D7A-A83F-0BAB389E94A7}" srcId="{C9EFA1DB-A81C-4D95-AE49-CF09B6E5FBAA}" destId="{8EE7A8B5-9852-4E93-8FB5-983A2D3820C1}" srcOrd="4" destOrd="0" parTransId="{314471EA-E5E9-4169-85F7-4BA3765AF78C}" sibTransId="{3B570342-5120-422D-81E1-0A443B6B7E84}"/>
    <dgm:cxn modelId="{5A146F70-EDF7-4B53-AB51-3EB4F320963B}" type="presParOf" srcId="{C8790653-C09C-428E-9953-E29EF63AD04A}" destId="{F000799C-3D51-446A-BD4B-3592226651C2}" srcOrd="0" destOrd="0" presId="urn:microsoft.com/office/officeart/2005/8/layout/hList1"/>
    <dgm:cxn modelId="{E454A0FD-0249-4652-8F2E-8AAB2FE873DC}" type="presParOf" srcId="{F000799C-3D51-446A-BD4B-3592226651C2}" destId="{FF638078-6DB7-4DAD-89CD-D5FB13AA4567}" srcOrd="0" destOrd="0" presId="urn:microsoft.com/office/officeart/2005/8/layout/hList1"/>
    <dgm:cxn modelId="{B325DECB-D46A-4CCD-9909-8AE8FAD323B3}" type="presParOf" srcId="{F000799C-3D51-446A-BD4B-3592226651C2}" destId="{9E470487-E45F-4335-83D3-E23D8290D9C2}" srcOrd="1" destOrd="0" presId="urn:microsoft.com/office/officeart/2005/8/layout/hList1"/>
    <dgm:cxn modelId="{C423D7C1-221D-47B3-8982-B9EE5202CB34}" type="presParOf" srcId="{C8790653-C09C-428E-9953-E29EF63AD04A}" destId="{71524482-4714-4FD9-90D7-E898C6C70010}" srcOrd="1" destOrd="0" presId="urn:microsoft.com/office/officeart/2005/8/layout/hList1"/>
    <dgm:cxn modelId="{765121D8-A1B6-4825-8ADB-64DEF1088800}" type="presParOf" srcId="{C8790653-C09C-428E-9953-E29EF63AD04A}" destId="{8E4E2A58-52F0-4478-A269-DD091723E708}" srcOrd="2" destOrd="0" presId="urn:microsoft.com/office/officeart/2005/8/layout/hList1"/>
    <dgm:cxn modelId="{71984AB1-69F6-4FEA-B37F-FAD72F3C2A90}" type="presParOf" srcId="{8E4E2A58-52F0-4478-A269-DD091723E708}" destId="{A9326F94-5FB0-4073-8C90-18446B90A576}" srcOrd="0" destOrd="0" presId="urn:microsoft.com/office/officeart/2005/8/layout/hList1"/>
    <dgm:cxn modelId="{129E664F-C0B3-4CB5-B6DD-4E721631F28C}" type="presParOf" srcId="{8E4E2A58-52F0-4478-A269-DD091723E708}" destId="{B178FBF3-AB35-4D45-92AD-B07742F6D603}"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D5817EF-4423-4F2C-9002-60D8E30A5F33}" type="doc">
      <dgm:prSet loTypeId="urn:microsoft.com/office/officeart/2005/8/layout/vList2" loCatId="list" qsTypeId="urn:microsoft.com/office/officeart/2005/8/quickstyle/3d1" qsCatId="3D" csTypeId="urn:microsoft.com/office/officeart/2005/8/colors/accent0_3" csCatId="mainScheme" phldr="1"/>
      <dgm:spPr/>
      <dgm:t>
        <a:bodyPr/>
        <a:lstStyle/>
        <a:p>
          <a:endParaRPr lang="en-US"/>
        </a:p>
      </dgm:t>
    </dgm:pt>
    <dgm:pt modelId="{77E97237-B91E-48B1-AF25-9545ED9D9244}">
      <dgm:prSet/>
      <dgm:spPr/>
      <dgm:t>
        <a:bodyPr/>
        <a:lstStyle/>
        <a:p>
          <a:r>
            <a:rPr lang="en-US" baseline="0"/>
            <a:t>Required by Uniform Guidance</a:t>
          </a:r>
          <a:endParaRPr lang="en-US"/>
        </a:p>
      </dgm:t>
    </dgm:pt>
    <dgm:pt modelId="{2C873058-75E6-4906-BD8D-AFA420798179}" type="parTrans" cxnId="{94802D81-198D-4C73-91A1-1A16731ABE04}">
      <dgm:prSet/>
      <dgm:spPr/>
      <dgm:t>
        <a:bodyPr/>
        <a:lstStyle/>
        <a:p>
          <a:endParaRPr lang="en-US"/>
        </a:p>
      </dgm:t>
    </dgm:pt>
    <dgm:pt modelId="{7BB197E3-099F-4288-82A8-6F5D847AF5CC}" type="sibTrans" cxnId="{94802D81-198D-4C73-91A1-1A16731ABE04}">
      <dgm:prSet/>
      <dgm:spPr/>
      <dgm:t>
        <a:bodyPr/>
        <a:lstStyle/>
        <a:p>
          <a:endParaRPr lang="en-US"/>
        </a:p>
      </dgm:t>
    </dgm:pt>
    <dgm:pt modelId="{1F5ABEFC-B98E-4869-BDDE-2ACC307D2C00}">
      <dgm:prSet/>
      <dgm:spPr/>
      <dgm:t>
        <a:bodyPr/>
        <a:lstStyle/>
        <a:p>
          <a:r>
            <a:rPr lang="en-US" baseline="0"/>
            <a:t>Covers same period as the financial statements</a:t>
          </a:r>
          <a:endParaRPr lang="en-US"/>
        </a:p>
      </dgm:t>
    </dgm:pt>
    <dgm:pt modelId="{2343B955-BF3C-43D5-B1BF-9D9E486B1E1D}" type="parTrans" cxnId="{83B8FED2-A240-4A55-8B57-8E12CF180CD7}">
      <dgm:prSet/>
      <dgm:spPr/>
      <dgm:t>
        <a:bodyPr/>
        <a:lstStyle/>
        <a:p>
          <a:endParaRPr lang="en-US"/>
        </a:p>
      </dgm:t>
    </dgm:pt>
    <dgm:pt modelId="{97E24D43-DEEF-46BF-9BE7-1D5848ACB5F6}" type="sibTrans" cxnId="{83B8FED2-A240-4A55-8B57-8E12CF180CD7}">
      <dgm:prSet/>
      <dgm:spPr/>
      <dgm:t>
        <a:bodyPr/>
        <a:lstStyle/>
        <a:p>
          <a:endParaRPr lang="en-US"/>
        </a:p>
      </dgm:t>
    </dgm:pt>
    <dgm:pt modelId="{9D28F5C6-12C4-46D6-9B83-EF402D48D69E}">
      <dgm:prSet/>
      <dgm:spPr/>
      <dgm:t>
        <a:bodyPr/>
        <a:lstStyle/>
        <a:p>
          <a:r>
            <a:rPr lang="en-US" baseline="0"/>
            <a:t>Includes awards expended for each individual federal program</a:t>
          </a:r>
          <a:endParaRPr lang="en-US"/>
        </a:p>
      </dgm:t>
    </dgm:pt>
    <dgm:pt modelId="{93FDB623-1A69-48F6-B40C-FB2CC81A7BF3}" type="parTrans" cxnId="{0FC23D5A-72C0-443A-8305-745524A1B94A}">
      <dgm:prSet/>
      <dgm:spPr/>
      <dgm:t>
        <a:bodyPr/>
        <a:lstStyle/>
        <a:p>
          <a:endParaRPr lang="en-US"/>
        </a:p>
      </dgm:t>
    </dgm:pt>
    <dgm:pt modelId="{01AF5C4F-B047-4711-B359-C8FBC52A30FD}" type="sibTrans" cxnId="{0FC23D5A-72C0-443A-8305-745524A1B94A}">
      <dgm:prSet/>
      <dgm:spPr/>
      <dgm:t>
        <a:bodyPr/>
        <a:lstStyle/>
        <a:p>
          <a:endParaRPr lang="en-US"/>
        </a:p>
      </dgm:t>
    </dgm:pt>
    <dgm:pt modelId="{D5A1774D-18C1-4BA2-8EDF-669E44E73986}">
      <dgm:prSet/>
      <dgm:spPr/>
      <dgm:t>
        <a:bodyPr/>
        <a:lstStyle/>
        <a:p>
          <a:r>
            <a:rPr lang="en-US" baseline="0"/>
            <a:t>Both direct costs and indirect costs</a:t>
          </a:r>
          <a:endParaRPr lang="en-US"/>
        </a:p>
      </dgm:t>
    </dgm:pt>
    <dgm:pt modelId="{B034C26B-1641-4E4A-B6AA-851A44768261}" type="parTrans" cxnId="{F6254185-E179-440F-90B5-0EB0E648FCB8}">
      <dgm:prSet/>
      <dgm:spPr/>
      <dgm:t>
        <a:bodyPr/>
        <a:lstStyle/>
        <a:p>
          <a:endParaRPr lang="en-US"/>
        </a:p>
      </dgm:t>
    </dgm:pt>
    <dgm:pt modelId="{810E4EA0-41FE-49C8-9ED1-2B938A9AA1D2}" type="sibTrans" cxnId="{F6254185-E179-440F-90B5-0EB0E648FCB8}">
      <dgm:prSet/>
      <dgm:spPr/>
      <dgm:t>
        <a:bodyPr/>
        <a:lstStyle/>
        <a:p>
          <a:endParaRPr lang="en-US"/>
        </a:p>
      </dgm:t>
    </dgm:pt>
    <dgm:pt modelId="{66ADABE1-0102-4A1D-BC8B-3350C9A7D4EC}">
      <dgm:prSet/>
      <dgm:spPr/>
      <dgm:t>
        <a:bodyPr/>
        <a:lstStyle/>
        <a:p>
          <a:r>
            <a:rPr lang="en-US" baseline="0"/>
            <a:t>Grouped by individual identifier from the Assistance Listing or by Cluster as dictated in the Compliance Supplement</a:t>
          </a:r>
          <a:endParaRPr lang="en-US"/>
        </a:p>
      </dgm:t>
    </dgm:pt>
    <dgm:pt modelId="{E230391B-C56B-40B8-A985-D0EEB7E2A32D}" type="parTrans" cxnId="{1AA38CB1-39A5-46E1-AA13-E56D4B1BA259}">
      <dgm:prSet/>
      <dgm:spPr/>
      <dgm:t>
        <a:bodyPr/>
        <a:lstStyle/>
        <a:p>
          <a:endParaRPr lang="en-US"/>
        </a:p>
      </dgm:t>
    </dgm:pt>
    <dgm:pt modelId="{131670DA-D84D-4240-8130-C129A5E1868A}" type="sibTrans" cxnId="{1AA38CB1-39A5-46E1-AA13-E56D4B1BA259}">
      <dgm:prSet/>
      <dgm:spPr/>
      <dgm:t>
        <a:bodyPr/>
        <a:lstStyle/>
        <a:p>
          <a:endParaRPr lang="en-US"/>
        </a:p>
      </dgm:t>
    </dgm:pt>
    <dgm:pt modelId="{4ABAAC88-AFCA-45E4-853B-C219ECB1D00A}" type="pres">
      <dgm:prSet presAssocID="{ED5817EF-4423-4F2C-9002-60D8E30A5F33}" presName="linear" presStyleCnt="0">
        <dgm:presLayoutVars>
          <dgm:animLvl val="lvl"/>
          <dgm:resizeHandles val="exact"/>
        </dgm:presLayoutVars>
      </dgm:prSet>
      <dgm:spPr/>
    </dgm:pt>
    <dgm:pt modelId="{9B4A4D56-BEFF-4824-864F-4D917BDF0D8D}" type="pres">
      <dgm:prSet presAssocID="{77E97237-B91E-48B1-AF25-9545ED9D9244}" presName="parentText" presStyleLbl="node1" presStyleIdx="0" presStyleCnt="5">
        <dgm:presLayoutVars>
          <dgm:chMax val="0"/>
          <dgm:bulletEnabled val="1"/>
        </dgm:presLayoutVars>
      </dgm:prSet>
      <dgm:spPr/>
    </dgm:pt>
    <dgm:pt modelId="{D4DB7AD4-0D3E-4FC7-8202-8391112495C0}" type="pres">
      <dgm:prSet presAssocID="{7BB197E3-099F-4288-82A8-6F5D847AF5CC}" presName="spacer" presStyleCnt="0"/>
      <dgm:spPr/>
    </dgm:pt>
    <dgm:pt modelId="{59E81A35-BA0A-4D82-B66B-7FA8BB78FD6F}" type="pres">
      <dgm:prSet presAssocID="{1F5ABEFC-B98E-4869-BDDE-2ACC307D2C00}" presName="parentText" presStyleLbl="node1" presStyleIdx="1" presStyleCnt="5">
        <dgm:presLayoutVars>
          <dgm:chMax val="0"/>
          <dgm:bulletEnabled val="1"/>
        </dgm:presLayoutVars>
      </dgm:prSet>
      <dgm:spPr/>
    </dgm:pt>
    <dgm:pt modelId="{9DB1506B-6A66-42E2-95F3-05561D833EBB}" type="pres">
      <dgm:prSet presAssocID="{97E24D43-DEEF-46BF-9BE7-1D5848ACB5F6}" presName="spacer" presStyleCnt="0"/>
      <dgm:spPr/>
    </dgm:pt>
    <dgm:pt modelId="{400E28AB-8839-4D8E-8FFF-421AF975F216}" type="pres">
      <dgm:prSet presAssocID="{9D28F5C6-12C4-46D6-9B83-EF402D48D69E}" presName="parentText" presStyleLbl="node1" presStyleIdx="2" presStyleCnt="5">
        <dgm:presLayoutVars>
          <dgm:chMax val="0"/>
          <dgm:bulletEnabled val="1"/>
        </dgm:presLayoutVars>
      </dgm:prSet>
      <dgm:spPr/>
    </dgm:pt>
    <dgm:pt modelId="{3FDABB92-0949-47BE-8023-266C02BCA3CC}" type="pres">
      <dgm:prSet presAssocID="{01AF5C4F-B047-4711-B359-C8FBC52A30FD}" presName="spacer" presStyleCnt="0"/>
      <dgm:spPr/>
    </dgm:pt>
    <dgm:pt modelId="{75780F52-B51E-4EA1-B1AD-11B03239A03A}" type="pres">
      <dgm:prSet presAssocID="{D5A1774D-18C1-4BA2-8EDF-669E44E73986}" presName="parentText" presStyleLbl="node1" presStyleIdx="3" presStyleCnt="5">
        <dgm:presLayoutVars>
          <dgm:chMax val="0"/>
          <dgm:bulletEnabled val="1"/>
        </dgm:presLayoutVars>
      </dgm:prSet>
      <dgm:spPr/>
    </dgm:pt>
    <dgm:pt modelId="{A9CFB6BB-A755-4712-97EA-1AF09BA55807}" type="pres">
      <dgm:prSet presAssocID="{810E4EA0-41FE-49C8-9ED1-2B938A9AA1D2}" presName="spacer" presStyleCnt="0"/>
      <dgm:spPr/>
    </dgm:pt>
    <dgm:pt modelId="{5D60F49D-91C4-4CA8-AB55-743E9B13A54B}" type="pres">
      <dgm:prSet presAssocID="{66ADABE1-0102-4A1D-BC8B-3350C9A7D4EC}" presName="parentText" presStyleLbl="node1" presStyleIdx="4" presStyleCnt="5">
        <dgm:presLayoutVars>
          <dgm:chMax val="0"/>
          <dgm:bulletEnabled val="1"/>
        </dgm:presLayoutVars>
      </dgm:prSet>
      <dgm:spPr/>
    </dgm:pt>
  </dgm:ptLst>
  <dgm:cxnLst>
    <dgm:cxn modelId="{D9A7150C-5737-4329-9CBA-01C51DF1D1E3}" type="presOf" srcId="{77E97237-B91E-48B1-AF25-9545ED9D9244}" destId="{9B4A4D56-BEFF-4824-864F-4D917BDF0D8D}" srcOrd="0" destOrd="0" presId="urn:microsoft.com/office/officeart/2005/8/layout/vList2"/>
    <dgm:cxn modelId="{A8244A1D-023E-4C99-8989-CD55DE1933EF}" type="presOf" srcId="{D5A1774D-18C1-4BA2-8EDF-669E44E73986}" destId="{75780F52-B51E-4EA1-B1AD-11B03239A03A}" srcOrd="0" destOrd="0" presId="urn:microsoft.com/office/officeart/2005/8/layout/vList2"/>
    <dgm:cxn modelId="{839F5C20-20CC-4410-9FC3-F3ED473F1A9C}" type="presOf" srcId="{66ADABE1-0102-4A1D-BC8B-3350C9A7D4EC}" destId="{5D60F49D-91C4-4CA8-AB55-743E9B13A54B}" srcOrd="0" destOrd="0" presId="urn:microsoft.com/office/officeart/2005/8/layout/vList2"/>
    <dgm:cxn modelId="{3C507431-B52D-4F60-B049-8ACD9F215612}" type="presOf" srcId="{9D28F5C6-12C4-46D6-9B83-EF402D48D69E}" destId="{400E28AB-8839-4D8E-8FFF-421AF975F216}" srcOrd="0" destOrd="0" presId="urn:microsoft.com/office/officeart/2005/8/layout/vList2"/>
    <dgm:cxn modelId="{3F1D4764-F53A-42FB-A1B6-042B6D66ED80}" type="presOf" srcId="{1F5ABEFC-B98E-4869-BDDE-2ACC307D2C00}" destId="{59E81A35-BA0A-4D82-B66B-7FA8BB78FD6F}" srcOrd="0" destOrd="0" presId="urn:microsoft.com/office/officeart/2005/8/layout/vList2"/>
    <dgm:cxn modelId="{4809B654-E76F-4368-B728-E7C79C72BE05}" type="presOf" srcId="{ED5817EF-4423-4F2C-9002-60D8E30A5F33}" destId="{4ABAAC88-AFCA-45E4-853B-C219ECB1D00A}" srcOrd="0" destOrd="0" presId="urn:microsoft.com/office/officeart/2005/8/layout/vList2"/>
    <dgm:cxn modelId="{0FC23D5A-72C0-443A-8305-745524A1B94A}" srcId="{ED5817EF-4423-4F2C-9002-60D8E30A5F33}" destId="{9D28F5C6-12C4-46D6-9B83-EF402D48D69E}" srcOrd="2" destOrd="0" parTransId="{93FDB623-1A69-48F6-B40C-FB2CC81A7BF3}" sibTransId="{01AF5C4F-B047-4711-B359-C8FBC52A30FD}"/>
    <dgm:cxn modelId="{94802D81-198D-4C73-91A1-1A16731ABE04}" srcId="{ED5817EF-4423-4F2C-9002-60D8E30A5F33}" destId="{77E97237-B91E-48B1-AF25-9545ED9D9244}" srcOrd="0" destOrd="0" parTransId="{2C873058-75E6-4906-BD8D-AFA420798179}" sibTransId="{7BB197E3-099F-4288-82A8-6F5D847AF5CC}"/>
    <dgm:cxn modelId="{F6254185-E179-440F-90B5-0EB0E648FCB8}" srcId="{ED5817EF-4423-4F2C-9002-60D8E30A5F33}" destId="{D5A1774D-18C1-4BA2-8EDF-669E44E73986}" srcOrd="3" destOrd="0" parTransId="{B034C26B-1641-4E4A-B6AA-851A44768261}" sibTransId="{810E4EA0-41FE-49C8-9ED1-2B938A9AA1D2}"/>
    <dgm:cxn modelId="{1AA38CB1-39A5-46E1-AA13-E56D4B1BA259}" srcId="{ED5817EF-4423-4F2C-9002-60D8E30A5F33}" destId="{66ADABE1-0102-4A1D-BC8B-3350C9A7D4EC}" srcOrd="4" destOrd="0" parTransId="{E230391B-C56B-40B8-A985-D0EEB7E2A32D}" sibTransId="{131670DA-D84D-4240-8130-C129A5E1868A}"/>
    <dgm:cxn modelId="{83B8FED2-A240-4A55-8B57-8E12CF180CD7}" srcId="{ED5817EF-4423-4F2C-9002-60D8E30A5F33}" destId="{1F5ABEFC-B98E-4869-BDDE-2ACC307D2C00}" srcOrd="1" destOrd="0" parTransId="{2343B955-BF3C-43D5-B1BF-9D9E486B1E1D}" sibTransId="{97E24D43-DEEF-46BF-9BE7-1D5848ACB5F6}"/>
    <dgm:cxn modelId="{F975EB60-B6A0-4C2B-8477-DA146526780D}" type="presParOf" srcId="{4ABAAC88-AFCA-45E4-853B-C219ECB1D00A}" destId="{9B4A4D56-BEFF-4824-864F-4D917BDF0D8D}" srcOrd="0" destOrd="0" presId="urn:microsoft.com/office/officeart/2005/8/layout/vList2"/>
    <dgm:cxn modelId="{9521D635-77D7-4172-A028-340EECB8F3AE}" type="presParOf" srcId="{4ABAAC88-AFCA-45E4-853B-C219ECB1D00A}" destId="{D4DB7AD4-0D3E-4FC7-8202-8391112495C0}" srcOrd="1" destOrd="0" presId="urn:microsoft.com/office/officeart/2005/8/layout/vList2"/>
    <dgm:cxn modelId="{012CAD8B-A170-4192-9FB1-B03086CA77CC}" type="presParOf" srcId="{4ABAAC88-AFCA-45E4-853B-C219ECB1D00A}" destId="{59E81A35-BA0A-4D82-B66B-7FA8BB78FD6F}" srcOrd="2" destOrd="0" presId="urn:microsoft.com/office/officeart/2005/8/layout/vList2"/>
    <dgm:cxn modelId="{7EFA8C48-CCA9-4340-A91D-0308AE3E64EE}" type="presParOf" srcId="{4ABAAC88-AFCA-45E4-853B-C219ECB1D00A}" destId="{9DB1506B-6A66-42E2-95F3-05561D833EBB}" srcOrd="3" destOrd="0" presId="urn:microsoft.com/office/officeart/2005/8/layout/vList2"/>
    <dgm:cxn modelId="{ADB3099C-2D2F-4898-B0F1-C5404FFD434D}" type="presParOf" srcId="{4ABAAC88-AFCA-45E4-853B-C219ECB1D00A}" destId="{400E28AB-8839-4D8E-8FFF-421AF975F216}" srcOrd="4" destOrd="0" presId="urn:microsoft.com/office/officeart/2005/8/layout/vList2"/>
    <dgm:cxn modelId="{446CF7AD-AE29-406A-95CC-234F57ADA795}" type="presParOf" srcId="{4ABAAC88-AFCA-45E4-853B-C219ECB1D00A}" destId="{3FDABB92-0949-47BE-8023-266C02BCA3CC}" srcOrd="5" destOrd="0" presId="urn:microsoft.com/office/officeart/2005/8/layout/vList2"/>
    <dgm:cxn modelId="{4EEF50A4-7429-466A-A4F2-5A22392ABE6D}" type="presParOf" srcId="{4ABAAC88-AFCA-45E4-853B-C219ECB1D00A}" destId="{75780F52-B51E-4EA1-B1AD-11B03239A03A}" srcOrd="6" destOrd="0" presId="urn:microsoft.com/office/officeart/2005/8/layout/vList2"/>
    <dgm:cxn modelId="{33F7093E-E781-4D79-99D9-C0D30EC640A7}" type="presParOf" srcId="{4ABAAC88-AFCA-45E4-853B-C219ECB1D00A}" destId="{A9CFB6BB-A755-4712-97EA-1AF09BA55807}" srcOrd="7" destOrd="0" presId="urn:microsoft.com/office/officeart/2005/8/layout/vList2"/>
    <dgm:cxn modelId="{B5C18AB8-CE2E-4704-AF28-BBD1F141A4C4}" type="presParOf" srcId="{4ABAAC88-AFCA-45E4-853B-C219ECB1D00A}" destId="{5D60F49D-91C4-4CA8-AB55-743E9B13A54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359ACE0-FCA3-400E-9144-F642527734C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21DC53A2-A7E1-42A2-9FBD-F05D8A7A0B60}">
      <dgm:prSet custT="1"/>
      <dgm:spPr>
        <a:solidFill>
          <a:schemeClr val="tx2"/>
        </a:solidFill>
        <a:ln w="38100">
          <a:solidFill>
            <a:schemeClr val="bg2"/>
          </a:solidFill>
        </a:ln>
      </dgm:spPr>
      <dgm:t>
        <a:bodyPr/>
        <a:lstStyle/>
        <a:p>
          <a:r>
            <a:rPr lang="en-US" sz="4400" baseline="0"/>
            <a:t>Summary of Significant Accounting Policies</a:t>
          </a:r>
          <a:endParaRPr lang="en-US" sz="4400"/>
        </a:p>
      </dgm:t>
    </dgm:pt>
    <dgm:pt modelId="{81407B7D-7E79-4869-B5BA-0A966DF1075F}" type="parTrans" cxnId="{5337C478-E0C8-41CD-B739-99980D526C83}">
      <dgm:prSet/>
      <dgm:spPr/>
      <dgm:t>
        <a:bodyPr/>
        <a:lstStyle/>
        <a:p>
          <a:endParaRPr lang="en-US"/>
        </a:p>
      </dgm:t>
    </dgm:pt>
    <dgm:pt modelId="{ED76E994-CA07-4973-BCA2-A621FCE44933}" type="sibTrans" cxnId="{5337C478-E0C8-41CD-B739-99980D526C83}">
      <dgm:prSet/>
      <dgm:spPr/>
      <dgm:t>
        <a:bodyPr/>
        <a:lstStyle/>
        <a:p>
          <a:endParaRPr lang="en-US"/>
        </a:p>
      </dgm:t>
    </dgm:pt>
    <dgm:pt modelId="{B98CA52A-7BCF-40B9-A40C-D1F2C0DAA8AB}">
      <dgm:prSet custT="1"/>
      <dgm:spPr>
        <a:solidFill>
          <a:schemeClr val="tx2"/>
        </a:solidFill>
        <a:ln w="38100">
          <a:solidFill>
            <a:schemeClr val="bg2"/>
          </a:solidFill>
        </a:ln>
      </dgm:spPr>
      <dgm:t>
        <a:bodyPr/>
        <a:lstStyle/>
        <a:p>
          <a:r>
            <a:rPr lang="en-US" sz="4400" baseline="0"/>
            <a:t>Disclosing whether you’ve elected </a:t>
          </a:r>
          <a:br>
            <a:rPr lang="en-US" sz="4400" baseline="0"/>
          </a:br>
          <a:r>
            <a:rPr lang="en-US" sz="4400" baseline="0"/>
            <a:t>to use 10% de minimis indirect rate</a:t>
          </a:r>
          <a:endParaRPr lang="en-US" sz="4400"/>
        </a:p>
      </dgm:t>
    </dgm:pt>
    <dgm:pt modelId="{D967685A-87EE-43A4-9338-F80190EBBBC5}" type="parTrans" cxnId="{562BACAE-CC14-4D14-BB4C-6D6BB337A302}">
      <dgm:prSet/>
      <dgm:spPr/>
      <dgm:t>
        <a:bodyPr/>
        <a:lstStyle/>
        <a:p>
          <a:endParaRPr lang="en-US"/>
        </a:p>
      </dgm:t>
    </dgm:pt>
    <dgm:pt modelId="{BED8AA89-2F0B-4412-9170-D122A7FC0738}" type="sibTrans" cxnId="{562BACAE-CC14-4D14-BB4C-6D6BB337A302}">
      <dgm:prSet/>
      <dgm:spPr/>
      <dgm:t>
        <a:bodyPr/>
        <a:lstStyle/>
        <a:p>
          <a:endParaRPr lang="en-US"/>
        </a:p>
      </dgm:t>
    </dgm:pt>
    <dgm:pt modelId="{E3332605-1723-47C1-9AC4-1D951DEBE83D}">
      <dgm:prSet custT="1"/>
      <dgm:spPr>
        <a:solidFill>
          <a:schemeClr val="tx2"/>
        </a:solidFill>
        <a:ln w="38100">
          <a:solidFill>
            <a:schemeClr val="bg2"/>
          </a:solidFill>
        </a:ln>
      </dgm:spPr>
      <dgm:t>
        <a:bodyPr/>
        <a:lstStyle/>
        <a:p>
          <a:r>
            <a:rPr lang="en-US" sz="4400" baseline="0"/>
            <a:t>Year-end loan balances (these are not the same as what is recognized in the SEFA)</a:t>
          </a:r>
          <a:endParaRPr lang="en-US" sz="4400"/>
        </a:p>
      </dgm:t>
    </dgm:pt>
    <dgm:pt modelId="{791F85D2-E05D-42E1-9B3C-4B02733DED96}" type="parTrans" cxnId="{DAFE895D-4A9B-453F-92AE-53C543E0D3A5}">
      <dgm:prSet/>
      <dgm:spPr/>
      <dgm:t>
        <a:bodyPr/>
        <a:lstStyle/>
        <a:p>
          <a:endParaRPr lang="en-US"/>
        </a:p>
      </dgm:t>
    </dgm:pt>
    <dgm:pt modelId="{A440753D-5F0F-4E2F-AF5E-55E36ED40858}" type="sibTrans" cxnId="{DAFE895D-4A9B-453F-92AE-53C543E0D3A5}">
      <dgm:prSet/>
      <dgm:spPr/>
      <dgm:t>
        <a:bodyPr/>
        <a:lstStyle/>
        <a:p>
          <a:endParaRPr lang="en-US"/>
        </a:p>
      </dgm:t>
    </dgm:pt>
    <dgm:pt modelId="{FCECF2D6-F9FC-49AC-BA5B-5B2FED4FA837}" type="pres">
      <dgm:prSet presAssocID="{6359ACE0-FCA3-400E-9144-F642527734C4}" presName="Name0" presStyleCnt="0">
        <dgm:presLayoutVars>
          <dgm:chPref val="3"/>
          <dgm:dir/>
          <dgm:animLvl val="lvl"/>
          <dgm:resizeHandles/>
        </dgm:presLayoutVars>
      </dgm:prSet>
      <dgm:spPr/>
    </dgm:pt>
    <dgm:pt modelId="{DAD6C9C0-2944-441C-A325-E313247633FB}" type="pres">
      <dgm:prSet presAssocID="{21DC53A2-A7E1-42A2-9FBD-F05D8A7A0B60}" presName="horFlow" presStyleCnt="0"/>
      <dgm:spPr/>
    </dgm:pt>
    <dgm:pt modelId="{A2ABE969-96B4-4CE7-997F-6A416DF279F5}" type="pres">
      <dgm:prSet presAssocID="{21DC53A2-A7E1-42A2-9FBD-F05D8A7A0B60}" presName="bigChev" presStyleLbl="node1" presStyleIdx="0" presStyleCnt="3" custScaleX="371014"/>
      <dgm:spPr/>
    </dgm:pt>
    <dgm:pt modelId="{212DC6EE-976E-4C7E-A4F7-F380B041BFE8}" type="pres">
      <dgm:prSet presAssocID="{21DC53A2-A7E1-42A2-9FBD-F05D8A7A0B60}" presName="vSp" presStyleCnt="0"/>
      <dgm:spPr/>
    </dgm:pt>
    <dgm:pt modelId="{6865FC34-FC31-40B1-84BA-71D53AB0A0B4}" type="pres">
      <dgm:prSet presAssocID="{B98CA52A-7BCF-40B9-A40C-D1F2C0DAA8AB}" presName="horFlow" presStyleCnt="0"/>
      <dgm:spPr/>
    </dgm:pt>
    <dgm:pt modelId="{886D451F-182B-4A5C-82DA-C73DDD557D03}" type="pres">
      <dgm:prSet presAssocID="{B98CA52A-7BCF-40B9-A40C-D1F2C0DAA8AB}" presName="bigChev" presStyleLbl="node1" presStyleIdx="1" presStyleCnt="3" custScaleX="371014"/>
      <dgm:spPr/>
    </dgm:pt>
    <dgm:pt modelId="{3654808D-9335-4EB7-B77F-C6FD200BB303}" type="pres">
      <dgm:prSet presAssocID="{B98CA52A-7BCF-40B9-A40C-D1F2C0DAA8AB}" presName="vSp" presStyleCnt="0"/>
      <dgm:spPr/>
    </dgm:pt>
    <dgm:pt modelId="{5A8CD55A-00AC-4601-8613-172CEFD3101A}" type="pres">
      <dgm:prSet presAssocID="{E3332605-1723-47C1-9AC4-1D951DEBE83D}" presName="horFlow" presStyleCnt="0"/>
      <dgm:spPr/>
    </dgm:pt>
    <dgm:pt modelId="{B8946FB7-80AE-4998-9455-7B071F4F37BF}" type="pres">
      <dgm:prSet presAssocID="{E3332605-1723-47C1-9AC4-1D951DEBE83D}" presName="bigChev" presStyleLbl="node1" presStyleIdx="2" presStyleCnt="3" custScaleX="371014"/>
      <dgm:spPr/>
    </dgm:pt>
  </dgm:ptLst>
  <dgm:cxnLst>
    <dgm:cxn modelId="{20054E0B-E207-40CC-A423-DE60B795A418}" type="presOf" srcId="{B98CA52A-7BCF-40B9-A40C-D1F2C0DAA8AB}" destId="{886D451F-182B-4A5C-82DA-C73DDD557D03}" srcOrd="0" destOrd="0" presId="urn:microsoft.com/office/officeart/2005/8/layout/lProcess3"/>
    <dgm:cxn modelId="{DAFE895D-4A9B-453F-92AE-53C543E0D3A5}" srcId="{6359ACE0-FCA3-400E-9144-F642527734C4}" destId="{E3332605-1723-47C1-9AC4-1D951DEBE83D}" srcOrd="2" destOrd="0" parTransId="{791F85D2-E05D-42E1-9B3C-4B02733DED96}" sibTransId="{A440753D-5F0F-4E2F-AF5E-55E36ED40858}"/>
    <dgm:cxn modelId="{843DD466-92EA-4C04-88BE-67159A937D25}" type="presOf" srcId="{6359ACE0-FCA3-400E-9144-F642527734C4}" destId="{FCECF2D6-F9FC-49AC-BA5B-5B2FED4FA837}" srcOrd="0" destOrd="0" presId="urn:microsoft.com/office/officeart/2005/8/layout/lProcess3"/>
    <dgm:cxn modelId="{5337C478-E0C8-41CD-B739-99980D526C83}" srcId="{6359ACE0-FCA3-400E-9144-F642527734C4}" destId="{21DC53A2-A7E1-42A2-9FBD-F05D8A7A0B60}" srcOrd="0" destOrd="0" parTransId="{81407B7D-7E79-4869-B5BA-0A966DF1075F}" sibTransId="{ED76E994-CA07-4973-BCA2-A621FCE44933}"/>
    <dgm:cxn modelId="{562BACAE-CC14-4D14-BB4C-6D6BB337A302}" srcId="{6359ACE0-FCA3-400E-9144-F642527734C4}" destId="{B98CA52A-7BCF-40B9-A40C-D1F2C0DAA8AB}" srcOrd="1" destOrd="0" parTransId="{D967685A-87EE-43A4-9338-F80190EBBBC5}" sibTransId="{BED8AA89-2F0B-4412-9170-D122A7FC0738}"/>
    <dgm:cxn modelId="{0E9ED3CE-84DE-4E86-BCB8-847FB03C2DF5}" type="presOf" srcId="{21DC53A2-A7E1-42A2-9FBD-F05D8A7A0B60}" destId="{A2ABE969-96B4-4CE7-997F-6A416DF279F5}" srcOrd="0" destOrd="0" presId="urn:microsoft.com/office/officeart/2005/8/layout/lProcess3"/>
    <dgm:cxn modelId="{09939AD1-84F8-4348-9EAB-69C64DE7F472}" type="presOf" srcId="{E3332605-1723-47C1-9AC4-1D951DEBE83D}" destId="{B8946FB7-80AE-4998-9455-7B071F4F37BF}" srcOrd="0" destOrd="0" presId="urn:microsoft.com/office/officeart/2005/8/layout/lProcess3"/>
    <dgm:cxn modelId="{79C10CE6-3B1D-46A7-8469-142D477E5385}" type="presParOf" srcId="{FCECF2D6-F9FC-49AC-BA5B-5B2FED4FA837}" destId="{DAD6C9C0-2944-441C-A325-E313247633FB}" srcOrd="0" destOrd="0" presId="urn:microsoft.com/office/officeart/2005/8/layout/lProcess3"/>
    <dgm:cxn modelId="{16E41FF8-87AA-43A8-BEFB-0B0D9441DF98}" type="presParOf" srcId="{DAD6C9C0-2944-441C-A325-E313247633FB}" destId="{A2ABE969-96B4-4CE7-997F-6A416DF279F5}" srcOrd="0" destOrd="0" presId="urn:microsoft.com/office/officeart/2005/8/layout/lProcess3"/>
    <dgm:cxn modelId="{0C57D2CF-2968-450B-A4BD-8C13EC2DA350}" type="presParOf" srcId="{FCECF2D6-F9FC-49AC-BA5B-5B2FED4FA837}" destId="{212DC6EE-976E-4C7E-A4F7-F380B041BFE8}" srcOrd="1" destOrd="0" presId="urn:microsoft.com/office/officeart/2005/8/layout/lProcess3"/>
    <dgm:cxn modelId="{FDF8728C-8149-49D4-99A9-808B9423A05F}" type="presParOf" srcId="{FCECF2D6-F9FC-49AC-BA5B-5B2FED4FA837}" destId="{6865FC34-FC31-40B1-84BA-71D53AB0A0B4}" srcOrd="2" destOrd="0" presId="urn:microsoft.com/office/officeart/2005/8/layout/lProcess3"/>
    <dgm:cxn modelId="{F1B0C064-B34B-4F6B-8BCB-5B650A1E3990}" type="presParOf" srcId="{6865FC34-FC31-40B1-84BA-71D53AB0A0B4}" destId="{886D451F-182B-4A5C-82DA-C73DDD557D03}" srcOrd="0" destOrd="0" presId="urn:microsoft.com/office/officeart/2005/8/layout/lProcess3"/>
    <dgm:cxn modelId="{F2E6609B-62D7-402D-AF82-42500AFD593F}" type="presParOf" srcId="{FCECF2D6-F9FC-49AC-BA5B-5B2FED4FA837}" destId="{3654808D-9335-4EB7-B77F-C6FD200BB303}" srcOrd="3" destOrd="0" presId="urn:microsoft.com/office/officeart/2005/8/layout/lProcess3"/>
    <dgm:cxn modelId="{1DC95BA8-FDC5-4B5B-A4A8-60B9AA6E86D8}" type="presParOf" srcId="{FCECF2D6-F9FC-49AC-BA5B-5B2FED4FA837}" destId="{5A8CD55A-00AC-4601-8613-172CEFD3101A}" srcOrd="4" destOrd="0" presId="urn:microsoft.com/office/officeart/2005/8/layout/lProcess3"/>
    <dgm:cxn modelId="{EE235271-2F71-4025-B1A7-FE9698912BD4}" type="presParOf" srcId="{5A8CD55A-00AC-4601-8613-172CEFD3101A}" destId="{B8946FB7-80AE-4998-9455-7B071F4F37BF}"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FA0C030-B627-4C57-9862-7DAB0458C8E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D5AE72A-7B33-4F86-AF0E-6BF2FFB7EDB3}">
      <dgm:prSet custT="1"/>
      <dgm:spPr>
        <a:solidFill>
          <a:schemeClr val="tx2"/>
        </a:solidFill>
      </dgm:spPr>
      <dgm:t>
        <a:bodyPr/>
        <a:lstStyle/>
        <a:p>
          <a:pPr>
            <a:lnSpc>
              <a:spcPct val="100000"/>
            </a:lnSpc>
            <a:spcAft>
              <a:spcPts val="0"/>
            </a:spcAft>
          </a:pPr>
          <a:r>
            <a:rPr lang="en-US" sz="3200" baseline="0"/>
            <a:t>Part 3 </a:t>
          </a:r>
          <a:endParaRPr lang="en-US" sz="3200"/>
        </a:p>
      </dgm:t>
    </dgm:pt>
    <dgm:pt modelId="{A1E9F2B8-8906-42C3-9A92-AB8C7DB6D4EE}" type="parTrans" cxnId="{7F2B0934-B955-4648-A513-BB61649CF99A}">
      <dgm:prSet/>
      <dgm:spPr/>
      <dgm:t>
        <a:bodyPr/>
        <a:lstStyle/>
        <a:p>
          <a:endParaRPr lang="en-US"/>
        </a:p>
      </dgm:t>
    </dgm:pt>
    <dgm:pt modelId="{CB02C1F5-24E9-4B37-9BEB-109227D3D865}" type="sibTrans" cxnId="{7F2B0934-B955-4648-A513-BB61649CF99A}">
      <dgm:prSet/>
      <dgm:spPr/>
      <dgm:t>
        <a:bodyPr/>
        <a:lstStyle/>
        <a:p>
          <a:endParaRPr lang="en-US"/>
        </a:p>
      </dgm:t>
    </dgm:pt>
    <dgm:pt modelId="{914B1D24-B9AC-4971-9625-67F28BC3F71F}">
      <dgm:prSet/>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baseline="0">
              <a:solidFill>
                <a:schemeClr val="tx2"/>
              </a:solidFill>
            </a:rPr>
            <a:t>Requirements are generic</a:t>
          </a:r>
          <a:endParaRPr lang="en-US">
            <a:solidFill>
              <a:schemeClr val="tx2"/>
            </a:solidFill>
          </a:endParaRPr>
        </a:p>
      </dgm:t>
    </dgm:pt>
    <dgm:pt modelId="{43DC3D13-C628-4B7A-9DA2-7CE53A7B5D8A}" type="parTrans" cxnId="{B1760856-8AAA-4027-9B91-CD5A1FC69AE0}">
      <dgm:prSet/>
      <dgm:spPr/>
      <dgm:t>
        <a:bodyPr/>
        <a:lstStyle/>
        <a:p>
          <a:endParaRPr lang="en-US"/>
        </a:p>
      </dgm:t>
    </dgm:pt>
    <dgm:pt modelId="{ECF6FB2E-153D-4F2E-B253-78B42E2520F3}" type="sibTrans" cxnId="{B1760856-8AAA-4027-9B91-CD5A1FC69AE0}">
      <dgm:prSet/>
      <dgm:spPr/>
      <dgm:t>
        <a:bodyPr/>
        <a:lstStyle/>
        <a:p>
          <a:endParaRPr lang="en-US"/>
        </a:p>
      </dgm:t>
    </dgm:pt>
    <dgm:pt modelId="{E5FAA306-F0AC-4B1E-81C5-3A95239F70F0}">
      <dgm:prSet/>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baseline="0">
              <a:solidFill>
                <a:schemeClr val="tx2"/>
              </a:solidFill>
            </a:rPr>
            <a:t>Audit procedures are generic</a:t>
          </a:r>
          <a:endParaRPr lang="en-US">
            <a:solidFill>
              <a:schemeClr val="tx2"/>
            </a:solidFill>
          </a:endParaRPr>
        </a:p>
      </dgm:t>
    </dgm:pt>
    <dgm:pt modelId="{99848F47-3018-46D2-81B3-2C607F352F14}" type="parTrans" cxnId="{938B9F6F-AF39-4CC0-884E-1E8F861F79B9}">
      <dgm:prSet/>
      <dgm:spPr/>
      <dgm:t>
        <a:bodyPr/>
        <a:lstStyle/>
        <a:p>
          <a:endParaRPr lang="en-US"/>
        </a:p>
      </dgm:t>
    </dgm:pt>
    <dgm:pt modelId="{7E39A1BC-D797-4D2E-BCE6-0A725F299EC7}" type="sibTrans" cxnId="{938B9F6F-AF39-4CC0-884E-1E8F861F79B9}">
      <dgm:prSet/>
      <dgm:spPr/>
      <dgm:t>
        <a:bodyPr/>
        <a:lstStyle/>
        <a:p>
          <a:endParaRPr lang="en-US"/>
        </a:p>
      </dgm:t>
    </dgm:pt>
    <dgm:pt modelId="{761CC18B-5D69-49AA-9639-87E11FFCED6F}">
      <dgm:prSet/>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baseline="0">
              <a:solidFill>
                <a:schemeClr val="tx2"/>
              </a:solidFill>
            </a:rPr>
            <a:t>Applicable to all grants, not grant specific</a:t>
          </a:r>
          <a:endParaRPr lang="en-US">
            <a:solidFill>
              <a:schemeClr val="tx2"/>
            </a:solidFill>
          </a:endParaRPr>
        </a:p>
      </dgm:t>
    </dgm:pt>
    <dgm:pt modelId="{3B5F37C6-2F09-46D6-8E49-429B4F57FFD2}" type="parTrans" cxnId="{BC01B245-201B-442B-8F2D-5E2ECD156842}">
      <dgm:prSet/>
      <dgm:spPr/>
      <dgm:t>
        <a:bodyPr/>
        <a:lstStyle/>
        <a:p>
          <a:endParaRPr lang="en-US"/>
        </a:p>
      </dgm:t>
    </dgm:pt>
    <dgm:pt modelId="{21329E0A-B290-4617-A93D-4C1453609867}" type="sibTrans" cxnId="{BC01B245-201B-442B-8F2D-5E2ECD156842}">
      <dgm:prSet/>
      <dgm:spPr/>
      <dgm:t>
        <a:bodyPr/>
        <a:lstStyle/>
        <a:p>
          <a:endParaRPr lang="en-US"/>
        </a:p>
      </dgm:t>
    </dgm:pt>
    <dgm:pt modelId="{60C766C9-3E35-435A-B8D0-738B50A61677}">
      <dgm:prSet/>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baseline="0">
              <a:solidFill>
                <a:schemeClr val="tx2"/>
              </a:solidFill>
            </a:rPr>
            <a:t>Audit programs tailored to match suggested audit procedures, as applicable</a:t>
          </a:r>
          <a:endParaRPr lang="en-US">
            <a:solidFill>
              <a:schemeClr val="tx2"/>
            </a:solidFill>
          </a:endParaRPr>
        </a:p>
      </dgm:t>
    </dgm:pt>
    <dgm:pt modelId="{D1516787-7B1F-4170-8259-010BA3421DCA}" type="parTrans" cxnId="{BEEB13E8-0E4A-4D81-BCF2-E961A2AC2D3A}">
      <dgm:prSet/>
      <dgm:spPr/>
      <dgm:t>
        <a:bodyPr/>
        <a:lstStyle/>
        <a:p>
          <a:endParaRPr lang="en-US"/>
        </a:p>
      </dgm:t>
    </dgm:pt>
    <dgm:pt modelId="{5A15EAF7-C05E-4EFB-B712-23347026777D}" type="sibTrans" cxnId="{BEEB13E8-0E4A-4D81-BCF2-E961A2AC2D3A}">
      <dgm:prSet/>
      <dgm:spPr/>
      <dgm:t>
        <a:bodyPr/>
        <a:lstStyle/>
        <a:p>
          <a:endParaRPr lang="en-US"/>
        </a:p>
      </dgm:t>
    </dgm:pt>
    <dgm:pt modelId="{E239B087-FD89-4D8E-A45B-28BD7E0FCD6D}">
      <dgm:prSet custT="1"/>
      <dgm:spPr>
        <a:solidFill>
          <a:schemeClr val="tx2"/>
        </a:solidFill>
      </dgm:spPr>
      <dgm:t>
        <a:bodyPr/>
        <a:lstStyle/>
        <a:p>
          <a:pPr>
            <a:lnSpc>
              <a:spcPct val="100000"/>
            </a:lnSpc>
            <a:spcAft>
              <a:spcPts val="0"/>
            </a:spcAft>
          </a:pPr>
          <a:r>
            <a:rPr lang="en-US" sz="3200" baseline="0"/>
            <a:t>Part 4 </a:t>
          </a:r>
          <a:endParaRPr lang="en-US" sz="3200"/>
        </a:p>
      </dgm:t>
    </dgm:pt>
    <dgm:pt modelId="{30045F64-72BC-4A37-BAE6-956281E14C11}" type="parTrans" cxnId="{D6980FF5-8B58-43DA-865B-63444EB5D571}">
      <dgm:prSet/>
      <dgm:spPr/>
      <dgm:t>
        <a:bodyPr/>
        <a:lstStyle/>
        <a:p>
          <a:endParaRPr lang="en-US"/>
        </a:p>
      </dgm:t>
    </dgm:pt>
    <dgm:pt modelId="{27F05563-4F79-45A8-9829-4F8BBA22A678}" type="sibTrans" cxnId="{D6980FF5-8B58-43DA-865B-63444EB5D571}">
      <dgm:prSet/>
      <dgm:spPr/>
      <dgm:t>
        <a:bodyPr/>
        <a:lstStyle/>
        <a:p>
          <a:endParaRPr lang="en-US"/>
        </a:p>
      </dgm:t>
    </dgm:pt>
    <dgm:pt modelId="{DED7C781-BAF6-4D6D-8C94-13B74FDD10AA}">
      <dgm:prSet/>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baseline="0">
              <a:solidFill>
                <a:schemeClr val="tx2"/>
              </a:solidFill>
            </a:rPr>
            <a:t>Include program-specific compliance requirements</a:t>
          </a:r>
          <a:endParaRPr lang="en-US">
            <a:solidFill>
              <a:schemeClr val="tx2"/>
            </a:solidFill>
          </a:endParaRPr>
        </a:p>
      </dgm:t>
    </dgm:pt>
    <dgm:pt modelId="{6D3C693B-4518-479F-8A8B-C7A71DB40FB2}" type="parTrans" cxnId="{E9FE08B1-B127-41B4-9FDF-40DF99AE841F}">
      <dgm:prSet/>
      <dgm:spPr/>
      <dgm:t>
        <a:bodyPr/>
        <a:lstStyle/>
        <a:p>
          <a:endParaRPr lang="en-US"/>
        </a:p>
      </dgm:t>
    </dgm:pt>
    <dgm:pt modelId="{502ECB51-72DA-469C-8436-AB5F463CFC8D}" type="sibTrans" cxnId="{E9FE08B1-B127-41B4-9FDF-40DF99AE841F}">
      <dgm:prSet/>
      <dgm:spPr/>
      <dgm:t>
        <a:bodyPr/>
        <a:lstStyle/>
        <a:p>
          <a:endParaRPr lang="en-US"/>
        </a:p>
      </dgm:t>
    </dgm:pt>
    <dgm:pt modelId="{559D3B64-8549-4326-A185-446F92CEA716}">
      <dgm:prSet/>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baseline="0">
              <a:solidFill>
                <a:schemeClr val="tx2"/>
              </a:solidFill>
            </a:rPr>
            <a:t>Limited program audit procedures</a:t>
          </a:r>
          <a:endParaRPr lang="en-US">
            <a:solidFill>
              <a:schemeClr val="tx2"/>
            </a:solidFill>
          </a:endParaRPr>
        </a:p>
      </dgm:t>
    </dgm:pt>
    <dgm:pt modelId="{FB5A307E-7CF3-42DF-88C9-999A2A1E3310}" type="parTrans" cxnId="{D48E1439-A35A-4828-8405-37EBD35DD6D4}">
      <dgm:prSet/>
      <dgm:spPr/>
      <dgm:t>
        <a:bodyPr/>
        <a:lstStyle/>
        <a:p>
          <a:endParaRPr lang="en-US"/>
        </a:p>
      </dgm:t>
    </dgm:pt>
    <dgm:pt modelId="{8A03EF18-7609-472A-BADF-8CB8084865D0}" type="sibTrans" cxnId="{D48E1439-A35A-4828-8405-37EBD35DD6D4}">
      <dgm:prSet/>
      <dgm:spPr/>
      <dgm:t>
        <a:bodyPr/>
        <a:lstStyle/>
        <a:p>
          <a:endParaRPr lang="en-US"/>
        </a:p>
      </dgm:t>
    </dgm:pt>
    <dgm:pt modelId="{FD42A0D1-8DC3-4271-AE95-A8A3446AA23E}">
      <dgm:prSet/>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baseline="0">
              <a:solidFill>
                <a:schemeClr val="tx2"/>
              </a:solidFill>
            </a:rPr>
            <a:t>Must use with other parts (2-3) – cannot be stand-alone</a:t>
          </a:r>
          <a:endParaRPr lang="en-US">
            <a:solidFill>
              <a:schemeClr val="tx2"/>
            </a:solidFill>
          </a:endParaRPr>
        </a:p>
      </dgm:t>
    </dgm:pt>
    <dgm:pt modelId="{B923A876-FB8D-48C2-8415-B351F5E3E145}" type="parTrans" cxnId="{9578C1FF-8A19-405F-9FF5-7D71EDE0ED7E}">
      <dgm:prSet/>
      <dgm:spPr/>
      <dgm:t>
        <a:bodyPr/>
        <a:lstStyle/>
        <a:p>
          <a:endParaRPr lang="en-US"/>
        </a:p>
      </dgm:t>
    </dgm:pt>
    <dgm:pt modelId="{09B6A69A-F930-4578-83B7-700147F11FDB}" type="sibTrans" cxnId="{9578C1FF-8A19-405F-9FF5-7D71EDE0ED7E}">
      <dgm:prSet/>
      <dgm:spPr/>
      <dgm:t>
        <a:bodyPr/>
        <a:lstStyle/>
        <a:p>
          <a:endParaRPr lang="en-US"/>
        </a:p>
      </dgm:t>
    </dgm:pt>
    <dgm:pt modelId="{480F2209-F1F5-4870-B812-663E82D90B06}" type="pres">
      <dgm:prSet presAssocID="{DFA0C030-B627-4C57-9862-7DAB0458C8EA}" presName="linear" presStyleCnt="0">
        <dgm:presLayoutVars>
          <dgm:dir/>
          <dgm:animLvl val="lvl"/>
          <dgm:resizeHandles val="exact"/>
        </dgm:presLayoutVars>
      </dgm:prSet>
      <dgm:spPr/>
    </dgm:pt>
    <dgm:pt modelId="{611A8D48-1A44-40E1-9D45-913195466A5B}" type="pres">
      <dgm:prSet presAssocID="{FD5AE72A-7B33-4F86-AF0E-6BF2FFB7EDB3}" presName="parentLin" presStyleCnt="0"/>
      <dgm:spPr/>
    </dgm:pt>
    <dgm:pt modelId="{B66D0B84-5820-42F0-995E-EC4A70B2F66E}" type="pres">
      <dgm:prSet presAssocID="{FD5AE72A-7B33-4F86-AF0E-6BF2FFB7EDB3}" presName="parentLeftMargin" presStyleLbl="node1" presStyleIdx="0" presStyleCnt="2"/>
      <dgm:spPr/>
    </dgm:pt>
    <dgm:pt modelId="{A4027068-336D-40A9-95EF-91661086748F}" type="pres">
      <dgm:prSet presAssocID="{FD5AE72A-7B33-4F86-AF0E-6BF2FFB7EDB3}" presName="parentText" presStyleLbl="node1" presStyleIdx="0" presStyleCnt="2">
        <dgm:presLayoutVars>
          <dgm:chMax val="0"/>
          <dgm:bulletEnabled val="1"/>
        </dgm:presLayoutVars>
      </dgm:prSet>
      <dgm:spPr/>
    </dgm:pt>
    <dgm:pt modelId="{A72C1757-0979-4C4F-B532-CFC63D1AA72C}" type="pres">
      <dgm:prSet presAssocID="{FD5AE72A-7B33-4F86-AF0E-6BF2FFB7EDB3}" presName="negativeSpace" presStyleCnt="0"/>
      <dgm:spPr/>
    </dgm:pt>
    <dgm:pt modelId="{E50EAF58-55C7-469A-950C-B878B2980E87}" type="pres">
      <dgm:prSet presAssocID="{FD5AE72A-7B33-4F86-AF0E-6BF2FFB7EDB3}" presName="childText" presStyleLbl="conFgAcc1" presStyleIdx="0" presStyleCnt="2">
        <dgm:presLayoutVars>
          <dgm:bulletEnabled val="1"/>
        </dgm:presLayoutVars>
      </dgm:prSet>
      <dgm:spPr/>
    </dgm:pt>
    <dgm:pt modelId="{E27A3E14-97BE-4E0F-806F-6310A6F6CC34}" type="pres">
      <dgm:prSet presAssocID="{CB02C1F5-24E9-4B37-9BEB-109227D3D865}" presName="spaceBetweenRectangles" presStyleCnt="0"/>
      <dgm:spPr/>
    </dgm:pt>
    <dgm:pt modelId="{30FB471F-FD21-4E3B-A16A-F99FA402B4F9}" type="pres">
      <dgm:prSet presAssocID="{E239B087-FD89-4D8E-A45B-28BD7E0FCD6D}" presName="parentLin" presStyleCnt="0"/>
      <dgm:spPr/>
    </dgm:pt>
    <dgm:pt modelId="{D534CBB6-1B51-4F57-8BAF-13E07771EAEC}" type="pres">
      <dgm:prSet presAssocID="{E239B087-FD89-4D8E-A45B-28BD7E0FCD6D}" presName="parentLeftMargin" presStyleLbl="node1" presStyleIdx="0" presStyleCnt="2"/>
      <dgm:spPr/>
    </dgm:pt>
    <dgm:pt modelId="{D364D931-30E5-4E24-B695-BD8998FAB99F}" type="pres">
      <dgm:prSet presAssocID="{E239B087-FD89-4D8E-A45B-28BD7E0FCD6D}" presName="parentText" presStyleLbl="node1" presStyleIdx="1" presStyleCnt="2">
        <dgm:presLayoutVars>
          <dgm:chMax val="0"/>
          <dgm:bulletEnabled val="1"/>
        </dgm:presLayoutVars>
      </dgm:prSet>
      <dgm:spPr/>
    </dgm:pt>
    <dgm:pt modelId="{EBD6E127-931C-461B-B55E-0435DEB9AA84}" type="pres">
      <dgm:prSet presAssocID="{E239B087-FD89-4D8E-A45B-28BD7E0FCD6D}" presName="negativeSpace" presStyleCnt="0"/>
      <dgm:spPr/>
    </dgm:pt>
    <dgm:pt modelId="{0839363D-47C8-40D5-9A99-735432FD69D0}" type="pres">
      <dgm:prSet presAssocID="{E239B087-FD89-4D8E-A45B-28BD7E0FCD6D}" presName="childText" presStyleLbl="conFgAcc1" presStyleIdx="1" presStyleCnt="2">
        <dgm:presLayoutVars>
          <dgm:bulletEnabled val="1"/>
        </dgm:presLayoutVars>
      </dgm:prSet>
      <dgm:spPr/>
    </dgm:pt>
  </dgm:ptLst>
  <dgm:cxnLst>
    <dgm:cxn modelId="{F292D702-052B-401C-9099-6CA5CB6A2418}" type="presOf" srcId="{60C766C9-3E35-435A-B8D0-738B50A61677}" destId="{E50EAF58-55C7-469A-950C-B878B2980E87}" srcOrd="0" destOrd="3" presId="urn:microsoft.com/office/officeart/2005/8/layout/list1"/>
    <dgm:cxn modelId="{71A89911-9EB5-45C4-A4D7-37D3C8F06150}" type="presOf" srcId="{559D3B64-8549-4326-A185-446F92CEA716}" destId="{0839363D-47C8-40D5-9A99-735432FD69D0}" srcOrd="0" destOrd="1" presId="urn:microsoft.com/office/officeart/2005/8/layout/list1"/>
    <dgm:cxn modelId="{D5483933-5845-4981-A2E1-D2E563339327}" type="presOf" srcId="{DED7C781-BAF6-4D6D-8C94-13B74FDD10AA}" destId="{0839363D-47C8-40D5-9A99-735432FD69D0}" srcOrd="0" destOrd="0" presId="urn:microsoft.com/office/officeart/2005/8/layout/list1"/>
    <dgm:cxn modelId="{7F2B0934-B955-4648-A513-BB61649CF99A}" srcId="{DFA0C030-B627-4C57-9862-7DAB0458C8EA}" destId="{FD5AE72A-7B33-4F86-AF0E-6BF2FFB7EDB3}" srcOrd="0" destOrd="0" parTransId="{A1E9F2B8-8906-42C3-9A92-AB8C7DB6D4EE}" sibTransId="{CB02C1F5-24E9-4B37-9BEB-109227D3D865}"/>
    <dgm:cxn modelId="{D48E1439-A35A-4828-8405-37EBD35DD6D4}" srcId="{E239B087-FD89-4D8E-A45B-28BD7E0FCD6D}" destId="{559D3B64-8549-4326-A185-446F92CEA716}" srcOrd="1" destOrd="0" parTransId="{FB5A307E-7CF3-42DF-88C9-999A2A1E3310}" sibTransId="{8A03EF18-7609-472A-BADF-8CB8084865D0}"/>
    <dgm:cxn modelId="{BC01B245-201B-442B-8F2D-5E2ECD156842}" srcId="{FD5AE72A-7B33-4F86-AF0E-6BF2FFB7EDB3}" destId="{761CC18B-5D69-49AA-9639-87E11FFCED6F}" srcOrd="2" destOrd="0" parTransId="{3B5F37C6-2F09-46D6-8E49-429B4F57FFD2}" sibTransId="{21329E0A-B290-4617-A93D-4C1453609867}"/>
    <dgm:cxn modelId="{C129B048-DB27-48EF-9F68-89E90731E0FD}" type="presOf" srcId="{E5FAA306-F0AC-4B1E-81C5-3A95239F70F0}" destId="{E50EAF58-55C7-469A-950C-B878B2980E87}" srcOrd="0" destOrd="1" presId="urn:microsoft.com/office/officeart/2005/8/layout/list1"/>
    <dgm:cxn modelId="{43EA7269-62BD-4355-A96C-95A9EE93F58B}" type="presOf" srcId="{914B1D24-B9AC-4971-9625-67F28BC3F71F}" destId="{E50EAF58-55C7-469A-950C-B878B2980E87}" srcOrd="0" destOrd="0" presId="urn:microsoft.com/office/officeart/2005/8/layout/list1"/>
    <dgm:cxn modelId="{28C9FD6D-1C57-4018-8689-013BC6C55BCC}" type="presOf" srcId="{FD5AE72A-7B33-4F86-AF0E-6BF2FFB7EDB3}" destId="{A4027068-336D-40A9-95EF-91661086748F}" srcOrd="1" destOrd="0" presId="urn:microsoft.com/office/officeart/2005/8/layout/list1"/>
    <dgm:cxn modelId="{938B9F6F-AF39-4CC0-884E-1E8F861F79B9}" srcId="{FD5AE72A-7B33-4F86-AF0E-6BF2FFB7EDB3}" destId="{E5FAA306-F0AC-4B1E-81C5-3A95239F70F0}" srcOrd="1" destOrd="0" parTransId="{99848F47-3018-46D2-81B3-2C607F352F14}" sibTransId="{7E39A1BC-D797-4D2E-BCE6-0A725F299EC7}"/>
    <dgm:cxn modelId="{B1760856-8AAA-4027-9B91-CD5A1FC69AE0}" srcId="{FD5AE72A-7B33-4F86-AF0E-6BF2FFB7EDB3}" destId="{914B1D24-B9AC-4971-9625-67F28BC3F71F}" srcOrd="0" destOrd="0" parTransId="{43DC3D13-C628-4B7A-9DA2-7CE53A7B5D8A}" sibTransId="{ECF6FB2E-153D-4F2E-B253-78B42E2520F3}"/>
    <dgm:cxn modelId="{FE642480-9CF1-40A9-BE61-70326405DB87}" type="presOf" srcId="{761CC18B-5D69-49AA-9639-87E11FFCED6F}" destId="{E50EAF58-55C7-469A-950C-B878B2980E87}" srcOrd="0" destOrd="2" presId="urn:microsoft.com/office/officeart/2005/8/layout/list1"/>
    <dgm:cxn modelId="{81FC13AC-FA8F-4565-B12F-4E1F0255628F}" type="presOf" srcId="{E239B087-FD89-4D8E-A45B-28BD7E0FCD6D}" destId="{D364D931-30E5-4E24-B695-BD8998FAB99F}" srcOrd="1" destOrd="0" presId="urn:microsoft.com/office/officeart/2005/8/layout/list1"/>
    <dgm:cxn modelId="{529C2BAC-9BBC-4E8C-BCB1-6D8528DF45A1}" type="presOf" srcId="{E239B087-FD89-4D8E-A45B-28BD7E0FCD6D}" destId="{D534CBB6-1B51-4F57-8BAF-13E07771EAEC}" srcOrd="0" destOrd="0" presId="urn:microsoft.com/office/officeart/2005/8/layout/list1"/>
    <dgm:cxn modelId="{E9FE08B1-B127-41B4-9FDF-40DF99AE841F}" srcId="{E239B087-FD89-4D8E-A45B-28BD7E0FCD6D}" destId="{DED7C781-BAF6-4D6D-8C94-13B74FDD10AA}" srcOrd="0" destOrd="0" parTransId="{6D3C693B-4518-479F-8A8B-C7A71DB40FB2}" sibTransId="{502ECB51-72DA-469C-8436-AB5F463CFC8D}"/>
    <dgm:cxn modelId="{8C1F7AB1-4723-403C-B676-FA454DDF6546}" type="presOf" srcId="{FD5AE72A-7B33-4F86-AF0E-6BF2FFB7EDB3}" destId="{B66D0B84-5820-42F0-995E-EC4A70B2F66E}" srcOrd="0" destOrd="0" presId="urn:microsoft.com/office/officeart/2005/8/layout/list1"/>
    <dgm:cxn modelId="{4DCC61CF-A993-4DF4-9F56-75E20E2D18A9}" type="presOf" srcId="{FD42A0D1-8DC3-4271-AE95-A8A3446AA23E}" destId="{0839363D-47C8-40D5-9A99-735432FD69D0}" srcOrd="0" destOrd="2" presId="urn:microsoft.com/office/officeart/2005/8/layout/list1"/>
    <dgm:cxn modelId="{BEEB13E8-0E4A-4D81-BCF2-E961A2AC2D3A}" srcId="{FD5AE72A-7B33-4F86-AF0E-6BF2FFB7EDB3}" destId="{60C766C9-3E35-435A-B8D0-738B50A61677}" srcOrd="3" destOrd="0" parTransId="{D1516787-7B1F-4170-8259-010BA3421DCA}" sibTransId="{5A15EAF7-C05E-4EFB-B712-23347026777D}"/>
    <dgm:cxn modelId="{D6980FF5-8B58-43DA-865B-63444EB5D571}" srcId="{DFA0C030-B627-4C57-9862-7DAB0458C8EA}" destId="{E239B087-FD89-4D8E-A45B-28BD7E0FCD6D}" srcOrd="1" destOrd="0" parTransId="{30045F64-72BC-4A37-BAE6-956281E14C11}" sibTransId="{27F05563-4F79-45A8-9829-4F8BBA22A678}"/>
    <dgm:cxn modelId="{646CEAF8-9C95-479B-A9A7-B3B525B12CC4}" type="presOf" srcId="{DFA0C030-B627-4C57-9862-7DAB0458C8EA}" destId="{480F2209-F1F5-4870-B812-663E82D90B06}" srcOrd="0" destOrd="0" presId="urn:microsoft.com/office/officeart/2005/8/layout/list1"/>
    <dgm:cxn modelId="{9578C1FF-8A19-405F-9FF5-7D71EDE0ED7E}" srcId="{E239B087-FD89-4D8E-A45B-28BD7E0FCD6D}" destId="{FD42A0D1-8DC3-4271-AE95-A8A3446AA23E}" srcOrd="2" destOrd="0" parTransId="{B923A876-FB8D-48C2-8415-B351F5E3E145}" sibTransId="{09B6A69A-F930-4578-83B7-700147F11FDB}"/>
    <dgm:cxn modelId="{FED9EACD-11D1-49B5-982A-FFD1140EC718}" type="presParOf" srcId="{480F2209-F1F5-4870-B812-663E82D90B06}" destId="{611A8D48-1A44-40E1-9D45-913195466A5B}" srcOrd="0" destOrd="0" presId="urn:microsoft.com/office/officeart/2005/8/layout/list1"/>
    <dgm:cxn modelId="{7743D51B-C36D-4D2F-B021-A7FEF89F96D9}" type="presParOf" srcId="{611A8D48-1A44-40E1-9D45-913195466A5B}" destId="{B66D0B84-5820-42F0-995E-EC4A70B2F66E}" srcOrd="0" destOrd="0" presId="urn:microsoft.com/office/officeart/2005/8/layout/list1"/>
    <dgm:cxn modelId="{71666655-C451-47F7-A0B5-CF831C95BBAD}" type="presParOf" srcId="{611A8D48-1A44-40E1-9D45-913195466A5B}" destId="{A4027068-336D-40A9-95EF-91661086748F}" srcOrd="1" destOrd="0" presId="urn:microsoft.com/office/officeart/2005/8/layout/list1"/>
    <dgm:cxn modelId="{034486EA-D0DF-4D9A-9E54-2745A244D96F}" type="presParOf" srcId="{480F2209-F1F5-4870-B812-663E82D90B06}" destId="{A72C1757-0979-4C4F-B532-CFC63D1AA72C}" srcOrd="1" destOrd="0" presId="urn:microsoft.com/office/officeart/2005/8/layout/list1"/>
    <dgm:cxn modelId="{0B472AA8-3307-4A9D-89C7-25B2A7AD006A}" type="presParOf" srcId="{480F2209-F1F5-4870-B812-663E82D90B06}" destId="{E50EAF58-55C7-469A-950C-B878B2980E87}" srcOrd="2" destOrd="0" presId="urn:microsoft.com/office/officeart/2005/8/layout/list1"/>
    <dgm:cxn modelId="{9B25AE9C-425C-492D-BD00-3C840F51F653}" type="presParOf" srcId="{480F2209-F1F5-4870-B812-663E82D90B06}" destId="{E27A3E14-97BE-4E0F-806F-6310A6F6CC34}" srcOrd="3" destOrd="0" presId="urn:microsoft.com/office/officeart/2005/8/layout/list1"/>
    <dgm:cxn modelId="{75C93B14-CD85-4FBF-864A-1DF78C46A073}" type="presParOf" srcId="{480F2209-F1F5-4870-B812-663E82D90B06}" destId="{30FB471F-FD21-4E3B-A16A-F99FA402B4F9}" srcOrd="4" destOrd="0" presId="urn:microsoft.com/office/officeart/2005/8/layout/list1"/>
    <dgm:cxn modelId="{D0D0A756-57FE-46C5-B9FA-2D9E29C91A32}" type="presParOf" srcId="{30FB471F-FD21-4E3B-A16A-F99FA402B4F9}" destId="{D534CBB6-1B51-4F57-8BAF-13E07771EAEC}" srcOrd="0" destOrd="0" presId="urn:microsoft.com/office/officeart/2005/8/layout/list1"/>
    <dgm:cxn modelId="{752B7EB4-02B6-480E-8671-EE33CA85328B}" type="presParOf" srcId="{30FB471F-FD21-4E3B-A16A-F99FA402B4F9}" destId="{D364D931-30E5-4E24-B695-BD8998FAB99F}" srcOrd="1" destOrd="0" presId="urn:microsoft.com/office/officeart/2005/8/layout/list1"/>
    <dgm:cxn modelId="{D63E58F0-9EFB-4680-8008-4C18B8C3B4C9}" type="presParOf" srcId="{480F2209-F1F5-4870-B812-663E82D90B06}" destId="{EBD6E127-931C-461B-B55E-0435DEB9AA84}" srcOrd="5" destOrd="0" presId="urn:microsoft.com/office/officeart/2005/8/layout/list1"/>
    <dgm:cxn modelId="{EB1E7416-C31B-4CDE-A673-E40FB2FBD967}" type="presParOf" srcId="{480F2209-F1F5-4870-B812-663E82D90B06}" destId="{0839363D-47C8-40D5-9A99-735432FD69D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549F95-B6A6-48D5-8106-9B4021D6A68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5C3B512-CADE-40E4-BD16-863A176F6698}">
      <dgm:prSet/>
      <dgm:spPr>
        <a:solidFill>
          <a:schemeClr val="tx2"/>
        </a:solidFill>
      </dgm:spPr>
      <dgm:t>
        <a:bodyPr/>
        <a:lstStyle/>
        <a:p>
          <a:r>
            <a:rPr lang="en-US" baseline="0" dirty="0"/>
            <a:t>Public Engagement</a:t>
          </a:r>
          <a:endParaRPr lang="en-US" dirty="0"/>
        </a:p>
      </dgm:t>
    </dgm:pt>
    <dgm:pt modelId="{626A34E4-0E7D-4C32-93CE-44219CE04CC9}" type="parTrans" cxnId="{F603F83C-429C-4EC6-8406-59F3B8910821}">
      <dgm:prSet/>
      <dgm:spPr/>
      <dgm:t>
        <a:bodyPr/>
        <a:lstStyle/>
        <a:p>
          <a:endParaRPr lang="en-US"/>
        </a:p>
      </dgm:t>
    </dgm:pt>
    <dgm:pt modelId="{1FDC5F54-5C11-4BCD-B23D-C101FFDAD46F}" type="sibTrans" cxnId="{F603F83C-429C-4EC6-8406-59F3B8910821}">
      <dgm:prSet/>
      <dgm:spPr/>
      <dgm:t>
        <a:bodyPr/>
        <a:lstStyle/>
        <a:p>
          <a:endParaRPr lang="en-US"/>
        </a:p>
      </dgm:t>
    </dgm:pt>
    <dgm:pt modelId="{148A077A-28A8-4EBE-B152-ABD175552286}">
      <dgm:prSet custT="1"/>
      <dgm:spPr>
        <a:solidFill>
          <a:schemeClr val="accent4">
            <a:lumMod val="20000"/>
            <a:lumOff val="80000"/>
            <a:alpha val="90000"/>
          </a:schemeClr>
        </a:solidFill>
        <a:ln w="28575">
          <a:solidFill>
            <a:schemeClr val="tx2"/>
          </a:solidFill>
        </a:ln>
      </dgm:spPr>
      <dgm:t>
        <a:bodyPr/>
        <a:lstStyle/>
        <a:p>
          <a:r>
            <a:rPr lang="en-US" sz="2400" baseline="0" dirty="0">
              <a:solidFill>
                <a:schemeClr val="tx2"/>
              </a:solidFill>
            </a:rPr>
            <a:t>Makes complex financial information accessible to the public, encouraging civic engagement and oversight.</a:t>
          </a:r>
          <a:endParaRPr lang="en-US" sz="2400" dirty="0">
            <a:solidFill>
              <a:schemeClr val="tx2"/>
            </a:solidFill>
          </a:endParaRPr>
        </a:p>
      </dgm:t>
    </dgm:pt>
    <dgm:pt modelId="{6A12A89B-5E7C-4FFF-8A9E-611420D99D03}" type="parTrans" cxnId="{A91DAEC2-1B35-4BF8-8365-1E4DE7111B3A}">
      <dgm:prSet/>
      <dgm:spPr/>
      <dgm:t>
        <a:bodyPr/>
        <a:lstStyle/>
        <a:p>
          <a:endParaRPr lang="en-US"/>
        </a:p>
      </dgm:t>
    </dgm:pt>
    <dgm:pt modelId="{4BDDEBB0-8FA5-4914-B187-4363ECD862C5}" type="sibTrans" cxnId="{A91DAEC2-1B35-4BF8-8365-1E4DE7111B3A}">
      <dgm:prSet/>
      <dgm:spPr/>
      <dgm:t>
        <a:bodyPr/>
        <a:lstStyle/>
        <a:p>
          <a:endParaRPr lang="en-US"/>
        </a:p>
      </dgm:t>
    </dgm:pt>
    <dgm:pt modelId="{E2E7044C-E617-49AA-ADE3-ADD2FEBFF43B}">
      <dgm:prSet/>
      <dgm:spPr>
        <a:solidFill>
          <a:schemeClr val="tx2"/>
        </a:solidFill>
      </dgm:spPr>
      <dgm:t>
        <a:bodyPr/>
        <a:lstStyle/>
        <a:p>
          <a:r>
            <a:rPr lang="en-US" baseline="0" dirty="0"/>
            <a:t>Benchmarking and Performance Tracking</a:t>
          </a:r>
          <a:endParaRPr lang="en-US" dirty="0"/>
        </a:p>
      </dgm:t>
    </dgm:pt>
    <dgm:pt modelId="{E1673294-88AD-4064-8EC0-37B387F31A72}" type="parTrans" cxnId="{04D309E9-754C-4691-9C43-7318E8DC7463}">
      <dgm:prSet/>
      <dgm:spPr/>
      <dgm:t>
        <a:bodyPr/>
        <a:lstStyle/>
        <a:p>
          <a:endParaRPr lang="en-US"/>
        </a:p>
      </dgm:t>
    </dgm:pt>
    <dgm:pt modelId="{3A4284DF-66D4-4D28-8A63-0D88DC2495BD}" type="sibTrans" cxnId="{04D309E9-754C-4691-9C43-7318E8DC7463}">
      <dgm:prSet/>
      <dgm:spPr/>
      <dgm:t>
        <a:bodyPr/>
        <a:lstStyle/>
        <a:p>
          <a:endParaRPr lang="en-US"/>
        </a:p>
      </dgm:t>
    </dgm:pt>
    <dgm:pt modelId="{8AAB3BF2-A41C-4FC8-BBD3-9233A9BB3FE8}">
      <dgm:prSet custT="1"/>
      <dgm:spPr>
        <a:solidFill>
          <a:schemeClr val="accent4">
            <a:lumMod val="20000"/>
            <a:lumOff val="80000"/>
            <a:alpha val="90000"/>
          </a:schemeClr>
        </a:solidFill>
        <a:ln w="28575">
          <a:solidFill>
            <a:schemeClr val="tx2"/>
          </a:solidFill>
        </a:ln>
      </dgm:spPr>
      <dgm:t>
        <a:bodyPr/>
        <a:lstStyle/>
        <a:p>
          <a:r>
            <a:rPr lang="en-US" sz="2400" baseline="0" dirty="0">
              <a:solidFill>
                <a:schemeClr val="tx2"/>
              </a:solidFill>
            </a:rPr>
            <a:t>Enables comparison over time and with other entities, helping to identify trends and areas for improvement.</a:t>
          </a:r>
          <a:endParaRPr lang="en-US" sz="2400" dirty="0">
            <a:solidFill>
              <a:schemeClr val="tx2"/>
            </a:solidFill>
          </a:endParaRPr>
        </a:p>
      </dgm:t>
    </dgm:pt>
    <dgm:pt modelId="{F77DB6EA-0C94-4EB4-94B3-A6569DEC2FF5}" type="parTrans" cxnId="{ED39A60D-77F3-4FEC-AE63-EFA1C6487DFC}">
      <dgm:prSet/>
      <dgm:spPr/>
      <dgm:t>
        <a:bodyPr/>
        <a:lstStyle/>
        <a:p>
          <a:endParaRPr lang="en-US"/>
        </a:p>
      </dgm:t>
    </dgm:pt>
    <dgm:pt modelId="{5C0F4F14-1E09-4AFB-B2DB-66AEF5D3318C}" type="sibTrans" cxnId="{ED39A60D-77F3-4FEC-AE63-EFA1C6487DFC}">
      <dgm:prSet/>
      <dgm:spPr/>
      <dgm:t>
        <a:bodyPr/>
        <a:lstStyle/>
        <a:p>
          <a:endParaRPr lang="en-US"/>
        </a:p>
      </dgm:t>
    </dgm:pt>
    <dgm:pt modelId="{98A519D2-2BB6-4275-825A-2AA0C4FB1183}">
      <dgm:prSet/>
      <dgm:spPr>
        <a:solidFill>
          <a:schemeClr val="tx2"/>
        </a:solidFill>
      </dgm:spPr>
      <dgm:t>
        <a:bodyPr/>
        <a:lstStyle/>
        <a:p>
          <a:r>
            <a:rPr lang="en-US" baseline="0" dirty="0"/>
            <a:t>Recognition &amp; Awards</a:t>
          </a:r>
          <a:endParaRPr lang="en-US" dirty="0"/>
        </a:p>
      </dgm:t>
    </dgm:pt>
    <dgm:pt modelId="{4120861F-DA90-45F9-82C3-ECFA101C1C54}" type="parTrans" cxnId="{EF3EB2F0-6EC3-4735-8818-958FCECF203C}">
      <dgm:prSet/>
      <dgm:spPr/>
      <dgm:t>
        <a:bodyPr/>
        <a:lstStyle/>
        <a:p>
          <a:endParaRPr lang="en-US"/>
        </a:p>
      </dgm:t>
    </dgm:pt>
    <dgm:pt modelId="{DFF9280C-B5D6-4808-86A0-2EA73E165993}" type="sibTrans" cxnId="{EF3EB2F0-6EC3-4735-8818-958FCECF203C}">
      <dgm:prSet/>
      <dgm:spPr/>
      <dgm:t>
        <a:bodyPr/>
        <a:lstStyle/>
        <a:p>
          <a:endParaRPr lang="en-US"/>
        </a:p>
      </dgm:t>
    </dgm:pt>
    <dgm:pt modelId="{5A76C09E-9383-491D-841E-D2D2FDA7D895}">
      <dgm:prSet custT="1"/>
      <dgm:spPr>
        <a:solidFill>
          <a:schemeClr val="accent4">
            <a:lumMod val="20000"/>
            <a:lumOff val="80000"/>
            <a:alpha val="90000"/>
          </a:schemeClr>
        </a:solidFill>
        <a:ln w="28575">
          <a:solidFill>
            <a:schemeClr val="tx2"/>
          </a:solidFill>
        </a:ln>
      </dgm:spPr>
      <dgm:t>
        <a:bodyPr/>
        <a:lstStyle/>
        <a:p>
          <a:r>
            <a:rPr lang="en-US" sz="2400" baseline="0" dirty="0">
              <a:solidFill>
                <a:schemeClr val="tx2"/>
              </a:solidFill>
            </a:rPr>
            <a:t>GFOA Certificate of Achievement for Excellence in Financial Reporting.</a:t>
          </a:r>
          <a:endParaRPr lang="en-US" sz="2400" dirty="0">
            <a:solidFill>
              <a:schemeClr val="tx2"/>
            </a:solidFill>
          </a:endParaRPr>
        </a:p>
      </dgm:t>
    </dgm:pt>
    <dgm:pt modelId="{B26D2D76-9E84-40DF-AED6-352B2B759AED}" type="parTrans" cxnId="{48C8FA1B-2936-487A-B475-D7BB849B0639}">
      <dgm:prSet/>
      <dgm:spPr/>
      <dgm:t>
        <a:bodyPr/>
        <a:lstStyle/>
        <a:p>
          <a:endParaRPr lang="en-US"/>
        </a:p>
      </dgm:t>
    </dgm:pt>
    <dgm:pt modelId="{64681FC1-1C47-443D-9809-7545A9260841}" type="sibTrans" cxnId="{48C8FA1B-2936-487A-B475-D7BB849B0639}">
      <dgm:prSet/>
      <dgm:spPr/>
      <dgm:t>
        <a:bodyPr/>
        <a:lstStyle/>
        <a:p>
          <a:endParaRPr lang="en-US"/>
        </a:p>
      </dgm:t>
    </dgm:pt>
    <dgm:pt modelId="{7103479B-F25B-48D9-8047-D4350323A6C1}" type="pres">
      <dgm:prSet presAssocID="{5F549F95-B6A6-48D5-8106-9B4021D6A68D}" presName="linear" presStyleCnt="0">
        <dgm:presLayoutVars>
          <dgm:dir/>
          <dgm:animLvl val="lvl"/>
          <dgm:resizeHandles val="exact"/>
        </dgm:presLayoutVars>
      </dgm:prSet>
      <dgm:spPr/>
    </dgm:pt>
    <dgm:pt modelId="{9A1CA85E-7EEB-4FB1-9F74-C35BD3BFFFD0}" type="pres">
      <dgm:prSet presAssocID="{05C3B512-CADE-40E4-BD16-863A176F6698}" presName="parentLin" presStyleCnt="0"/>
      <dgm:spPr/>
    </dgm:pt>
    <dgm:pt modelId="{336A6940-A49E-43D3-A851-062ADF93822E}" type="pres">
      <dgm:prSet presAssocID="{05C3B512-CADE-40E4-BD16-863A176F6698}" presName="parentLeftMargin" presStyleLbl="node1" presStyleIdx="0" presStyleCnt="3"/>
      <dgm:spPr/>
    </dgm:pt>
    <dgm:pt modelId="{180D1068-BBA5-48AD-95D9-B8AC2E1B6FC2}" type="pres">
      <dgm:prSet presAssocID="{05C3B512-CADE-40E4-BD16-863A176F6698}" presName="parentText" presStyleLbl="node1" presStyleIdx="0" presStyleCnt="3">
        <dgm:presLayoutVars>
          <dgm:chMax val="0"/>
          <dgm:bulletEnabled val="1"/>
        </dgm:presLayoutVars>
      </dgm:prSet>
      <dgm:spPr/>
    </dgm:pt>
    <dgm:pt modelId="{5439717B-D5B3-4B01-85DF-EFF0E3BF915A}" type="pres">
      <dgm:prSet presAssocID="{05C3B512-CADE-40E4-BD16-863A176F6698}" presName="negativeSpace" presStyleCnt="0"/>
      <dgm:spPr/>
    </dgm:pt>
    <dgm:pt modelId="{EA419B55-473F-490A-929E-0DF78D18D41F}" type="pres">
      <dgm:prSet presAssocID="{05C3B512-CADE-40E4-BD16-863A176F6698}" presName="childText" presStyleLbl="conFgAcc1" presStyleIdx="0" presStyleCnt="3">
        <dgm:presLayoutVars>
          <dgm:bulletEnabled val="1"/>
        </dgm:presLayoutVars>
      </dgm:prSet>
      <dgm:spPr/>
    </dgm:pt>
    <dgm:pt modelId="{80B9210A-FC8E-4593-9561-B505330FE880}" type="pres">
      <dgm:prSet presAssocID="{1FDC5F54-5C11-4BCD-B23D-C101FFDAD46F}" presName="spaceBetweenRectangles" presStyleCnt="0"/>
      <dgm:spPr/>
    </dgm:pt>
    <dgm:pt modelId="{24BDF9B1-8FCA-4AA3-818C-67597861CDF2}" type="pres">
      <dgm:prSet presAssocID="{E2E7044C-E617-49AA-ADE3-ADD2FEBFF43B}" presName="parentLin" presStyleCnt="0"/>
      <dgm:spPr/>
    </dgm:pt>
    <dgm:pt modelId="{86DE6817-360C-46C2-9A73-BD6158E11DA2}" type="pres">
      <dgm:prSet presAssocID="{E2E7044C-E617-49AA-ADE3-ADD2FEBFF43B}" presName="parentLeftMargin" presStyleLbl="node1" presStyleIdx="0" presStyleCnt="3"/>
      <dgm:spPr/>
    </dgm:pt>
    <dgm:pt modelId="{1315F5CF-E4C6-44B2-9A03-15DDA008F3B3}" type="pres">
      <dgm:prSet presAssocID="{E2E7044C-E617-49AA-ADE3-ADD2FEBFF43B}" presName="parentText" presStyleLbl="node1" presStyleIdx="1" presStyleCnt="3">
        <dgm:presLayoutVars>
          <dgm:chMax val="0"/>
          <dgm:bulletEnabled val="1"/>
        </dgm:presLayoutVars>
      </dgm:prSet>
      <dgm:spPr/>
    </dgm:pt>
    <dgm:pt modelId="{1DE0B54E-1EE6-4E17-B0FA-201F8F9C614A}" type="pres">
      <dgm:prSet presAssocID="{E2E7044C-E617-49AA-ADE3-ADD2FEBFF43B}" presName="negativeSpace" presStyleCnt="0"/>
      <dgm:spPr/>
    </dgm:pt>
    <dgm:pt modelId="{18DB4BA2-C18C-4EE9-9623-2EB1D0CB9386}" type="pres">
      <dgm:prSet presAssocID="{E2E7044C-E617-49AA-ADE3-ADD2FEBFF43B}" presName="childText" presStyleLbl="conFgAcc1" presStyleIdx="1" presStyleCnt="3">
        <dgm:presLayoutVars>
          <dgm:bulletEnabled val="1"/>
        </dgm:presLayoutVars>
      </dgm:prSet>
      <dgm:spPr/>
    </dgm:pt>
    <dgm:pt modelId="{D1ABC3BB-82A7-4E78-A056-B042A37D528E}" type="pres">
      <dgm:prSet presAssocID="{3A4284DF-66D4-4D28-8A63-0D88DC2495BD}" presName="spaceBetweenRectangles" presStyleCnt="0"/>
      <dgm:spPr/>
    </dgm:pt>
    <dgm:pt modelId="{367F5DA3-1DF0-45CA-9B0C-72BDDF34BFB1}" type="pres">
      <dgm:prSet presAssocID="{98A519D2-2BB6-4275-825A-2AA0C4FB1183}" presName="parentLin" presStyleCnt="0"/>
      <dgm:spPr/>
    </dgm:pt>
    <dgm:pt modelId="{1C0F3B44-D130-4EA4-A48E-65F71E152BD8}" type="pres">
      <dgm:prSet presAssocID="{98A519D2-2BB6-4275-825A-2AA0C4FB1183}" presName="parentLeftMargin" presStyleLbl="node1" presStyleIdx="1" presStyleCnt="3"/>
      <dgm:spPr/>
    </dgm:pt>
    <dgm:pt modelId="{E860D0BB-3FAF-494A-B679-94B46575318B}" type="pres">
      <dgm:prSet presAssocID="{98A519D2-2BB6-4275-825A-2AA0C4FB1183}" presName="parentText" presStyleLbl="node1" presStyleIdx="2" presStyleCnt="3">
        <dgm:presLayoutVars>
          <dgm:chMax val="0"/>
          <dgm:bulletEnabled val="1"/>
        </dgm:presLayoutVars>
      </dgm:prSet>
      <dgm:spPr/>
    </dgm:pt>
    <dgm:pt modelId="{DE38A49B-EE0D-4147-85E5-956759360BB1}" type="pres">
      <dgm:prSet presAssocID="{98A519D2-2BB6-4275-825A-2AA0C4FB1183}" presName="negativeSpace" presStyleCnt="0"/>
      <dgm:spPr/>
    </dgm:pt>
    <dgm:pt modelId="{D9C896E5-54AF-4E63-AFCB-382D41011CD3}" type="pres">
      <dgm:prSet presAssocID="{98A519D2-2BB6-4275-825A-2AA0C4FB1183}" presName="childText" presStyleLbl="conFgAcc1" presStyleIdx="2" presStyleCnt="3">
        <dgm:presLayoutVars>
          <dgm:bulletEnabled val="1"/>
        </dgm:presLayoutVars>
      </dgm:prSet>
      <dgm:spPr/>
    </dgm:pt>
  </dgm:ptLst>
  <dgm:cxnLst>
    <dgm:cxn modelId="{ED39A60D-77F3-4FEC-AE63-EFA1C6487DFC}" srcId="{E2E7044C-E617-49AA-ADE3-ADD2FEBFF43B}" destId="{8AAB3BF2-A41C-4FC8-BBD3-9233A9BB3FE8}" srcOrd="0" destOrd="0" parTransId="{F77DB6EA-0C94-4EB4-94B3-A6569DEC2FF5}" sibTransId="{5C0F4F14-1E09-4AFB-B2DB-66AEF5D3318C}"/>
    <dgm:cxn modelId="{6BCD950E-300C-481B-9729-96BEA3D829EA}" type="presOf" srcId="{E2E7044C-E617-49AA-ADE3-ADD2FEBFF43B}" destId="{86DE6817-360C-46C2-9A73-BD6158E11DA2}" srcOrd="0" destOrd="0" presId="urn:microsoft.com/office/officeart/2005/8/layout/list1"/>
    <dgm:cxn modelId="{48C8FA1B-2936-487A-B475-D7BB849B0639}" srcId="{98A519D2-2BB6-4275-825A-2AA0C4FB1183}" destId="{5A76C09E-9383-491D-841E-D2D2FDA7D895}" srcOrd="0" destOrd="0" parTransId="{B26D2D76-9E84-40DF-AED6-352B2B759AED}" sibTransId="{64681FC1-1C47-443D-9809-7545A9260841}"/>
    <dgm:cxn modelId="{F603F83C-429C-4EC6-8406-59F3B8910821}" srcId="{5F549F95-B6A6-48D5-8106-9B4021D6A68D}" destId="{05C3B512-CADE-40E4-BD16-863A176F6698}" srcOrd="0" destOrd="0" parTransId="{626A34E4-0E7D-4C32-93CE-44219CE04CC9}" sibTransId="{1FDC5F54-5C11-4BCD-B23D-C101FFDAD46F}"/>
    <dgm:cxn modelId="{4E062B6A-116C-4D6F-AD1E-61C14FDD719D}" type="presOf" srcId="{E2E7044C-E617-49AA-ADE3-ADD2FEBFF43B}" destId="{1315F5CF-E4C6-44B2-9A03-15DDA008F3B3}" srcOrd="1" destOrd="0" presId="urn:microsoft.com/office/officeart/2005/8/layout/list1"/>
    <dgm:cxn modelId="{B4B50D7A-2D72-40A5-A1D0-5C09F6D1EC66}" type="presOf" srcId="{5F549F95-B6A6-48D5-8106-9B4021D6A68D}" destId="{7103479B-F25B-48D9-8047-D4350323A6C1}" srcOrd="0" destOrd="0" presId="urn:microsoft.com/office/officeart/2005/8/layout/list1"/>
    <dgm:cxn modelId="{D07C73B9-0162-4EF6-9928-E1D191C0CA0C}" type="presOf" srcId="{8AAB3BF2-A41C-4FC8-BBD3-9233A9BB3FE8}" destId="{18DB4BA2-C18C-4EE9-9623-2EB1D0CB9386}" srcOrd="0" destOrd="0" presId="urn:microsoft.com/office/officeart/2005/8/layout/list1"/>
    <dgm:cxn modelId="{A91DAEC2-1B35-4BF8-8365-1E4DE7111B3A}" srcId="{05C3B512-CADE-40E4-BD16-863A176F6698}" destId="{148A077A-28A8-4EBE-B152-ABD175552286}" srcOrd="0" destOrd="0" parTransId="{6A12A89B-5E7C-4FFF-8A9E-611420D99D03}" sibTransId="{4BDDEBB0-8FA5-4914-B187-4363ECD862C5}"/>
    <dgm:cxn modelId="{D5F2DCC7-DDB4-4482-8126-3352D217E21C}" type="presOf" srcId="{98A519D2-2BB6-4275-825A-2AA0C4FB1183}" destId="{1C0F3B44-D130-4EA4-A48E-65F71E152BD8}" srcOrd="0" destOrd="0" presId="urn:microsoft.com/office/officeart/2005/8/layout/list1"/>
    <dgm:cxn modelId="{045882D2-41FE-46FB-BB92-EA7F5BE504D9}" type="presOf" srcId="{05C3B512-CADE-40E4-BD16-863A176F6698}" destId="{180D1068-BBA5-48AD-95D9-B8AC2E1B6FC2}" srcOrd="1" destOrd="0" presId="urn:microsoft.com/office/officeart/2005/8/layout/list1"/>
    <dgm:cxn modelId="{8F5ACED2-0325-4527-85B7-1F0ABF25C293}" type="presOf" srcId="{5A76C09E-9383-491D-841E-D2D2FDA7D895}" destId="{D9C896E5-54AF-4E63-AFCB-382D41011CD3}" srcOrd="0" destOrd="0" presId="urn:microsoft.com/office/officeart/2005/8/layout/list1"/>
    <dgm:cxn modelId="{1F844CD7-F4FD-4D51-A0D8-FE892CC1860E}" type="presOf" srcId="{98A519D2-2BB6-4275-825A-2AA0C4FB1183}" destId="{E860D0BB-3FAF-494A-B679-94B46575318B}" srcOrd="1" destOrd="0" presId="urn:microsoft.com/office/officeart/2005/8/layout/list1"/>
    <dgm:cxn modelId="{04D309E9-754C-4691-9C43-7318E8DC7463}" srcId="{5F549F95-B6A6-48D5-8106-9B4021D6A68D}" destId="{E2E7044C-E617-49AA-ADE3-ADD2FEBFF43B}" srcOrd="1" destOrd="0" parTransId="{E1673294-88AD-4064-8EC0-37B387F31A72}" sibTransId="{3A4284DF-66D4-4D28-8A63-0D88DC2495BD}"/>
    <dgm:cxn modelId="{EF3EB2F0-6EC3-4735-8818-958FCECF203C}" srcId="{5F549F95-B6A6-48D5-8106-9B4021D6A68D}" destId="{98A519D2-2BB6-4275-825A-2AA0C4FB1183}" srcOrd="2" destOrd="0" parTransId="{4120861F-DA90-45F9-82C3-ECFA101C1C54}" sibTransId="{DFF9280C-B5D6-4808-86A0-2EA73E165993}"/>
    <dgm:cxn modelId="{B19CB5F9-0C5B-491F-9857-988177729B9E}" type="presOf" srcId="{05C3B512-CADE-40E4-BD16-863A176F6698}" destId="{336A6940-A49E-43D3-A851-062ADF93822E}" srcOrd="0" destOrd="0" presId="urn:microsoft.com/office/officeart/2005/8/layout/list1"/>
    <dgm:cxn modelId="{DDEAF3FA-DDF4-44BD-AD79-0EE8734AE67B}" type="presOf" srcId="{148A077A-28A8-4EBE-B152-ABD175552286}" destId="{EA419B55-473F-490A-929E-0DF78D18D41F}" srcOrd="0" destOrd="0" presId="urn:microsoft.com/office/officeart/2005/8/layout/list1"/>
    <dgm:cxn modelId="{E4459ACD-CD0D-4AA1-B519-99DFFF6A5336}" type="presParOf" srcId="{7103479B-F25B-48D9-8047-D4350323A6C1}" destId="{9A1CA85E-7EEB-4FB1-9F74-C35BD3BFFFD0}" srcOrd="0" destOrd="0" presId="urn:microsoft.com/office/officeart/2005/8/layout/list1"/>
    <dgm:cxn modelId="{0E6B9F0A-DDD6-4870-84CF-A50981F5ED29}" type="presParOf" srcId="{9A1CA85E-7EEB-4FB1-9F74-C35BD3BFFFD0}" destId="{336A6940-A49E-43D3-A851-062ADF93822E}" srcOrd="0" destOrd="0" presId="urn:microsoft.com/office/officeart/2005/8/layout/list1"/>
    <dgm:cxn modelId="{55711A07-F66E-4E18-8ACB-ACAF5ED25958}" type="presParOf" srcId="{9A1CA85E-7EEB-4FB1-9F74-C35BD3BFFFD0}" destId="{180D1068-BBA5-48AD-95D9-B8AC2E1B6FC2}" srcOrd="1" destOrd="0" presId="urn:microsoft.com/office/officeart/2005/8/layout/list1"/>
    <dgm:cxn modelId="{53339A40-ED47-4BD3-A097-8DB8ACA34E60}" type="presParOf" srcId="{7103479B-F25B-48D9-8047-D4350323A6C1}" destId="{5439717B-D5B3-4B01-85DF-EFF0E3BF915A}" srcOrd="1" destOrd="0" presId="urn:microsoft.com/office/officeart/2005/8/layout/list1"/>
    <dgm:cxn modelId="{D3C8B608-B042-47AD-BAAD-C703CC937104}" type="presParOf" srcId="{7103479B-F25B-48D9-8047-D4350323A6C1}" destId="{EA419B55-473F-490A-929E-0DF78D18D41F}" srcOrd="2" destOrd="0" presId="urn:microsoft.com/office/officeart/2005/8/layout/list1"/>
    <dgm:cxn modelId="{726B5954-571F-43A5-9896-CE18034428CE}" type="presParOf" srcId="{7103479B-F25B-48D9-8047-D4350323A6C1}" destId="{80B9210A-FC8E-4593-9561-B505330FE880}" srcOrd="3" destOrd="0" presId="urn:microsoft.com/office/officeart/2005/8/layout/list1"/>
    <dgm:cxn modelId="{AAD553F9-B2A6-4BB2-8C81-ADB23CFCFE96}" type="presParOf" srcId="{7103479B-F25B-48D9-8047-D4350323A6C1}" destId="{24BDF9B1-8FCA-4AA3-818C-67597861CDF2}" srcOrd="4" destOrd="0" presId="urn:microsoft.com/office/officeart/2005/8/layout/list1"/>
    <dgm:cxn modelId="{CAE5A113-7C04-426B-A4DD-F707BED430FF}" type="presParOf" srcId="{24BDF9B1-8FCA-4AA3-818C-67597861CDF2}" destId="{86DE6817-360C-46C2-9A73-BD6158E11DA2}" srcOrd="0" destOrd="0" presId="urn:microsoft.com/office/officeart/2005/8/layout/list1"/>
    <dgm:cxn modelId="{24F3F259-D71F-4482-8407-3BA1B2732F52}" type="presParOf" srcId="{24BDF9B1-8FCA-4AA3-818C-67597861CDF2}" destId="{1315F5CF-E4C6-44B2-9A03-15DDA008F3B3}" srcOrd="1" destOrd="0" presId="urn:microsoft.com/office/officeart/2005/8/layout/list1"/>
    <dgm:cxn modelId="{E2925258-8FD8-4822-9ABB-173B2440BF45}" type="presParOf" srcId="{7103479B-F25B-48D9-8047-D4350323A6C1}" destId="{1DE0B54E-1EE6-4E17-B0FA-201F8F9C614A}" srcOrd="5" destOrd="0" presId="urn:microsoft.com/office/officeart/2005/8/layout/list1"/>
    <dgm:cxn modelId="{64F94384-F233-46AC-AA39-82B79E3BAE9A}" type="presParOf" srcId="{7103479B-F25B-48D9-8047-D4350323A6C1}" destId="{18DB4BA2-C18C-4EE9-9623-2EB1D0CB9386}" srcOrd="6" destOrd="0" presId="urn:microsoft.com/office/officeart/2005/8/layout/list1"/>
    <dgm:cxn modelId="{4F287993-7964-42A4-8B5D-D63395E9B0A5}" type="presParOf" srcId="{7103479B-F25B-48D9-8047-D4350323A6C1}" destId="{D1ABC3BB-82A7-4E78-A056-B042A37D528E}" srcOrd="7" destOrd="0" presId="urn:microsoft.com/office/officeart/2005/8/layout/list1"/>
    <dgm:cxn modelId="{13695329-327C-41B0-A157-CA006C7B78C7}" type="presParOf" srcId="{7103479B-F25B-48D9-8047-D4350323A6C1}" destId="{367F5DA3-1DF0-45CA-9B0C-72BDDF34BFB1}" srcOrd="8" destOrd="0" presId="urn:microsoft.com/office/officeart/2005/8/layout/list1"/>
    <dgm:cxn modelId="{5FC2F720-A597-44D6-9EBA-7E8886550C35}" type="presParOf" srcId="{367F5DA3-1DF0-45CA-9B0C-72BDDF34BFB1}" destId="{1C0F3B44-D130-4EA4-A48E-65F71E152BD8}" srcOrd="0" destOrd="0" presId="urn:microsoft.com/office/officeart/2005/8/layout/list1"/>
    <dgm:cxn modelId="{78A4B8B1-D1BE-4540-ADAE-E13BC0CE2EB2}" type="presParOf" srcId="{367F5DA3-1DF0-45CA-9B0C-72BDDF34BFB1}" destId="{E860D0BB-3FAF-494A-B679-94B46575318B}" srcOrd="1" destOrd="0" presId="urn:microsoft.com/office/officeart/2005/8/layout/list1"/>
    <dgm:cxn modelId="{281D49C6-C95F-4815-833E-E12150C5C5E2}" type="presParOf" srcId="{7103479B-F25B-48D9-8047-D4350323A6C1}" destId="{DE38A49B-EE0D-4147-85E5-956759360BB1}" srcOrd="9" destOrd="0" presId="urn:microsoft.com/office/officeart/2005/8/layout/list1"/>
    <dgm:cxn modelId="{2D82F8D9-5FA1-4771-90EF-A7EC6E9D1256}" type="presParOf" srcId="{7103479B-F25B-48D9-8047-D4350323A6C1}" destId="{D9C896E5-54AF-4E63-AFCB-382D41011CD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6916CE-D050-4BD0-97AF-ACEE3218E1A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5C58B58-1900-411D-979A-7479AD944C70}">
      <dgm:prSet custT="1"/>
      <dgm:spPr>
        <a:solidFill>
          <a:schemeClr val="tx2"/>
        </a:solidFill>
        <a:ln w="28575">
          <a:solidFill>
            <a:schemeClr val="tx2"/>
          </a:solidFill>
        </a:ln>
      </dgm:spPr>
      <dgm:t>
        <a:bodyPr/>
        <a:lstStyle/>
        <a:p>
          <a:r>
            <a:rPr lang="en-US" sz="3400" baseline="0" dirty="0">
              <a:latin typeface="+mj-lt"/>
            </a:rPr>
            <a:t>1. Introductory Section</a:t>
          </a:r>
          <a:endParaRPr lang="en-US" sz="3400" dirty="0">
            <a:latin typeface="+mj-lt"/>
          </a:endParaRPr>
        </a:p>
      </dgm:t>
    </dgm:pt>
    <dgm:pt modelId="{9AA183D1-D509-436A-83D8-FD7DF5B0D4C3}" type="parTrans" cxnId="{36C78920-4162-45E5-9879-5F0B72561A88}">
      <dgm:prSet/>
      <dgm:spPr/>
      <dgm:t>
        <a:bodyPr/>
        <a:lstStyle/>
        <a:p>
          <a:endParaRPr lang="en-US"/>
        </a:p>
      </dgm:t>
    </dgm:pt>
    <dgm:pt modelId="{7C276841-1968-4B14-A7D0-DB20F2860877}" type="sibTrans" cxnId="{36C78920-4162-45E5-9879-5F0B72561A88}">
      <dgm:prSet/>
      <dgm:spPr/>
      <dgm:t>
        <a:bodyPr/>
        <a:lstStyle/>
        <a:p>
          <a:endParaRPr lang="en-US"/>
        </a:p>
      </dgm:t>
    </dgm:pt>
    <dgm:pt modelId="{E0DC434B-2BDA-4FE1-8AC8-69A5EC88F14E}">
      <dgm:prSet/>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2000" baseline="0" dirty="0">
              <a:solidFill>
                <a:schemeClr val="tx2"/>
              </a:solidFill>
            </a:rPr>
            <a:t>Table of Contents</a:t>
          </a:r>
          <a:endParaRPr lang="en-US" sz="2000" dirty="0">
            <a:solidFill>
              <a:schemeClr val="tx2"/>
            </a:solidFill>
          </a:endParaRPr>
        </a:p>
      </dgm:t>
    </dgm:pt>
    <dgm:pt modelId="{EC17FC23-C6D9-4E70-B8F6-D5071D5F62F7}" type="parTrans" cxnId="{86F1E528-B794-4566-AE23-A5BEDC3C73DD}">
      <dgm:prSet/>
      <dgm:spPr/>
      <dgm:t>
        <a:bodyPr/>
        <a:lstStyle/>
        <a:p>
          <a:endParaRPr lang="en-US"/>
        </a:p>
      </dgm:t>
    </dgm:pt>
    <dgm:pt modelId="{5A26CCFB-B01F-458E-8551-5B9E3D85C0C8}" type="sibTrans" cxnId="{86F1E528-B794-4566-AE23-A5BEDC3C73DD}">
      <dgm:prSet/>
      <dgm:spPr/>
      <dgm:t>
        <a:bodyPr/>
        <a:lstStyle/>
        <a:p>
          <a:endParaRPr lang="en-US"/>
        </a:p>
      </dgm:t>
    </dgm:pt>
    <dgm:pt modelId="{2C408FAF-AABD-4644-8D46-33C7BBACA0C7}">
      <dgm:prSet/>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2000" baseline="0" dirty="0">
              <a:solidFill>
                <a:schemeClr val="tx2"/>
              </a:solidFill>
            </a:rPr>
            <a:t>Organizational Chart</a:t>
          </a:r>
          <a:endParaRPr lang="en-US" sz="2000" dirty="0">
            <a:solidFill>
              <a:schemeClr val="tx2"/>
            </a:solidFill>
          </a:endParaRPr>
        </a:p>
      </dgm:t>
    </dgm:pt>
    <dgm:pt modelId="{9D44B5F3-F7B9-4352-B04A-466D3D8459E6}" type="parTrans" cxnId="{ADCA4A9A-C4B4-4A8D-BDFD-35E051B3903C}">
      <dgm:prSet/>
      <dgm:spPr/>
      <dgm:t>
        <a:bodyPr/>
        <a:lstStyle/>
        <a:p>
          <a:endParaRPr lang="en-US"/>
        </a:p>
      </dgm:t>
    </dgm:pt>
    <dgm:pt modelId="{76E3DE0E-15FA-4D19-886D-05FEE9C8411B}" type="sibTrans" cxnId="{ADCA4A9A-C4B4-4A8D-BDFD-35E051B3903C}">
      <dgm:prSet/>
      <dgm:spPr/>
      <dgm:t>
        <a:bodyPr/>
        <a:lstStyle/>
        <a:p>
          <a:endParaRPr lang="en-US"/>
        </a:p>
      </dgm:t>
    </dgm:pt>
    <dgm:pt modelId="{529A44D8-1453-4725-9CBA-69B94AF2E416}">
      <dgm:prSet/>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2000" baseline="0" dirty="0">
              <a:solidFill>
                <a:schemeClr val="tx2"/>
              </a:solidFill>
            </a:rPr>
            <a:t>City Officials and Management</a:t>
          </a:r>
          <a:endParaRPr lang="en-US" sz="2000" dirty="0">
            <a:solidFill>
              <a:schemeClr val="tx2"/>
            </a:solidFill>
          </a:endParaRPr>
        </a:p>
      </dgm:t>
    </dgm:pt>
    <dgm:pt modelId="{062EC76D-46B9-47FC-AD45-B4720406D361}" type="parTrans" cxnId="{355FDF02-632C-419A-8A57-F77117AA9174}">
      <dgm:prSet/>
      <dgm:spPr/>
      <dgm:t>
        <a:bodyPr/>
        <a:lstStyle/>
        <a:p>
          <a:endParaRPr lang="en-US"/>
        </a:p>
      </dgm:t>
    </dgm:pt>
    <dgm:pt modelId="{54382FB2-9BB9-40B6-90FF-EDE578708381}" type="sibTrans" cxnId="{355FDF02-632C-419A-8A57-F77117AA9174}">
      <dgm:prSet/>
      <dgm:spPr/>
      <dgm:t>
        <a:bodyPr/>
        <a:lstStyle/>
        <a:p>
          <a:endParaRPr lang="en-US"/>
        </a:p>
      </dgm:t>
    </dgm:pt>
    <dgm:pt modelId="{0009D059-823C-4675-838B-D0E651BD519A}">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endParaRPr lang="en-US" sz="1600" dirty="0">
            <a:solidFill>
              <a:schemeClr val="tx2"/>
            </a:solidFill>
          </a:endParaRPr>
        </a:p>
      </dgm:t>
    </dgm:pt>
    <dgm:pt modelId="{12C7A915-C429-4655-883A-96D4ECC09709}" type="parTrans" cxnId="{1D982B30-E32D-4746-B58E-CAB0A8901473}">
      <dgm:prSet/>
      <dgm:spPr/>
      <dgm:t>
        <a:bodyPr/>
        <a:lstStyle/>
        <a:p>
          <a:endParaRPr lang="en-US"/>
        </a:p>
      </dgm:t>
    </dgm:pt>
    <dgm:pt modelId="{50C778E0-02D9-42EA-9168-2FDE04C741AA}" type="sibTrans" cxnId="{1D982B30-E32D-4746-B58E-CAB0A8901473}">
      <dgm:prSet/>
      <dgm:spPr/>
      <dgm:t>
        <a:bodyPr/>
        <a:lstStyle/>
        <a:p>
          <a:endParaRPr lang="en-US"/>
        </a:p>
      </dgm:t>
    </dgm:pt>
    <dgm:pt modelId="{4AF17AC3-FC40-4949-B4A3-D086B12AF62E}">
      <dgm:prSet custT="1"/>
      <dgm:spPr>
        <a:solidFill>
          <a:schemeClr val="tx2"/>
        </a:solidFill>
        <a:ln w="28575">
          <a:solidFill>
            <a:schemeClr val="tx2"/>
          </a:solidFill>
        </a:ln>
      </dgm:spPr>
      <dgm:t>
        <a:bodyPr/>
        <a:lstStyle/>
        <a:p>
          <a:r>
            <a:rPr lang="en-US" sz="3400" baseline="0" dirty="0">
              <a:latin typeface="+mj-lt"/>
            </a:rPr>
            <a:t>2. Financial Section</a:t>
          </a:r>
          <a:endParaRPr lang="en-US" sz="3400" dirty="0">
            <a:latin typeface="+mj-lt"/>
          </a:endParaRPr>
        </a:p>
      </dgm:t>
    </dgm:pt>
    <dgm:pt modelId="{6F751E68-31A3-46A8-8866-FC1AE1441757}" type="parTrans" cxnId="{F5C81CCE-A759-406A-A971-2522B394397E}">
      <dgm:prSet/>
      <dgm:spPr/>
      <dgm:t>
        <a:bodyPr/>
        <a:lstStyle/>
        <a:p>
          <a:endParaRPr lang="en-US"/>
        </a:p>
      </dgm:t>
    </dgm:pt>
    <dgm:pt modelId="{7DA0163D-12D4-463C-8358-5BCC20999148}" type="sibTrans" cxnId="{F5C81CCE-A759-406A-A971-2522B394397E}">
      <dgm:prSet/>
      <dgm:spPr/>
      <dgm:t>
        <a:bodyPr/>
        <a:lstStyle/>
        <a:p>
          <a:endParaRPr lang="en-US"/>
        </a:p>
      </dgm:t>
    </dgm:pt>
    <dgm:pt modelId="{1B073BF3-6D7A-4513-A950-CA44F33F2DF3}">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2000" baseline="0" dirty="0">
              <a:solidFill>
                <a:schemeClr val="tx2"/>
              </a:solidFill>
            </a:rPr>
            <a:t>Independent Auditor’s Report </a:t>
          </a:r>
          <a:endParaRPr lang="en-US" sz="2000" dirty="0">
            <a:solidFill>
              <a:schemeClr val="tx2"/>
            </a:solidFill>
          </a:endParaRPr>
        </a:p>
      </dgm:t>
    </dgm:pt>
    <dgm:pt modelId="{C44C5C1F-5F32-425B-BAA7-C8C6CE7E317E}" type="parTrans" cxnId="{99D5496A-E3B6-4574-BCD0-BB491C53EA6D}">
      <dgm:prSet/>
      <dgm:spPr/>
      <dgm:t>
        <a:bodyPr/>
        <a:lstStyle/>
        <a:p>
          <a:endParaRPr lang="en-US"/>
        </a:p>
      </dgm:t>
    </dgm:pt>
    <dgm:pt modelId="{AA020250-0403-42F9-9A25-1E4ED0B0CA2B}" type="sibTrans" cxnId="{99D5496A-E3B6-4574-BCD0-BB491C53EA6D}">
      <dgm:prSet/>
      <dgm:spPr/>
      <dgm:t>
        <a:bodyPr/>
        <a:lstStyle/>
        <a:p>
          <a:endParaRPr lang="en-US"/>
        </a:p>
      </dgm:t>
    </dgm:pt>
    <dgm:pt modelId="{7256C458-F7FA-4E22-A4E6-23D6FDCCAD7D}">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2000" baseline="0" dirty="0">
              <a:solidFill>
                <a:schemeClr val="tx2"/>
              </a:solidFill>
            </a:rPr>
            <a:t>Management’s Discussion &amp; Analysis (MD&amp;A)</a:t>
          </a:r>
          <a:endParaRPr lang="en-US" sz="2000" dirty="0">
            <a:solidFill>
              <a:schemeClr val="tx2"/>
            </a:solidFill>
          </a:endParaRPr>
        </a:p>
      </dgm:t>
    </dgm:pt>
    <dgm:pt modelId="{BB03E452-10AD-46A3-8DA8-2799886CD255}" type="parTrans" cxnId="{0B937235-6857-4867-98D1-462476B87C65}">
      <dgm:prSet/>
      <dgm:spPr/>
      <dgm:t>
        <a:bodyPr/>
        <a:lstStyle/>
        <a:p>
          <a:endParaRPr lang="en-US"/>
        </a:p>
      </dgm:t>
    </dgm:pt>
    <dgm:pt modelId="{5BE49E5C-EB8B-4833-B5AE-9183016736D0}" type="sibTrans" cxnId="{0B937235-6857-4867-98D1-462476B87C65}">
      <dgm:prSet/>
      <dgm:spPr/>
      <dgm:t>
        <a:bodyPr/>
        <a:lstStyle/>
        <a:p>
          <a:endParaRPr lang="en-US"/>
        </a:p>
      </dgm:t>
    </dgm:pt>
    <dgm:pt modelId="{DBD01611-4D62-4FA3-8812-89D863B7AD2A}">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2000" baseline="0" dirty="0">
              <a:solidFill>
                <a:schemeClr val="tx2"/>
              </a:solidFill>
            </a:rPr>
            <a:t>Basic Financial Statements:</a:t>
          </a:r>
          <a:endParaRPr lang="en-US" sz="2000" dirty="0">
            <a:solidFill>
              <a:schemeClr val="tx2"/>
            </a:solidFill>
          </a:endParaRPr>
        </a:p>
      </dgm:t>
    </dgm:pt>
    <dgm:pt modelId="{80697752-FFB7-496C-A38B-CC1067F24CED}" type="parTrans" cxnId="{70BA7F3B-CBF8-4047-BD5C-4C64343F2D0A}">
      <dgm:prSet/>
      <dgm:spPr/>
      <dgm:t>
        <a:bodyPr/>
        <a:lstStyle/>
        <a:p>
          <a:endParaRPr lang="en-US"/>
        </a:p>
      </dgm:t>
    </dgm:pt>
    <dgm:pt modelId="{491F9DED-678B-4226-B264-DD5ADFC5C1C0}" type="sibTrans" cxnId="{70BA7F3B-CBF8-4047-BD5C-4C64343F2D0A}">
      <dgm:prSet/>
      <dgm:spPr/>
      <dgm:t>
        <a:bodyPr/>
        <a:lstStyle/>
        <a:p>
          <a:endParaRPr lang="en-US"/>
        </a:p>
      </dgm:t>
    </dgm:pt>
    <dgm:pt modelId="{A90B3D9A-B74B-43F9-8F63-4DA298D80EB1}">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1800" baseline="0" dirty="0">
              <a:solidFill>
                <a:schemeClr val="tx2"/>
              </a:solidFill>
            </a:rPr>
            <a:t>Government-Wide Financial Statements</a:t>
          </a:r>
          <a:endParaRPr lang="en-US" sz="1800" dirty="0">
            <a:solidFill>
              <a:schemeClr val="tx2"/>
            </a:solidFill>
          </a:endParaRPr>
        </a:p>
      </dgm:t>
    </dgm:pt>
    <dgm:pt modelId="{6947421A-FE4D-4DCC-8675-41AFE2D44FF1}" type="parTrans" cxnId="{E023BB2D-A4E2-4F37-BC4A-8CA32BD77E5A}">
      <dgm:prSet/>
      <dgm:spPr/>
      <dgm:t>
        <a:bodyPr/>
        <a:lstStyle/>
        <a:p>
          <a:endParaRPr lang="en-US"/>
        </a:p>
      </dgm:t>
    </dgm:pt>
    <dgm:pt modelId="{BD9AC1CF-5EC0-4D1C-80DD-5F3B28CD6005}" type="sibTrans" cxnId="{E023BB2D-A4E2-4F37-BC4A-8CA32BD77E5A}">
      <dgm:prSet/>
      <dgm:spPr/>
      <dgm:t>
        <a:bodyPr/>
        <a:lstStyle/>
        <a:p>
          <a:endParaRPr lang="en-US"/>
        </a:p>
      </dgm:t>
    </dgm:pt>
    <dgm:pt modelId="{51A0E34A-86F6-4B3C-BE75-2F2551BB1BF2}">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1800" baseline="0" dirty="0">
              <a:solidFill>
                <a:schemeClr val="tx2"/>
              </a:solidFill>
            </a:rPr>
            <a:t>Fund Financial Statements</a:t>
          </a:r>
          <a:endParaRPr lang="en-US" sz="1800" dirty="0">
            <a:solidFill>
              <a:schemeClr val="tx2"/>
            </a:solidFill>
          </a:endParaRPr>
        </a:p>
      </dgm:t>
    </dgm:pt>
    <dgm:pt modelId="{D508871C-26D5-4194-A0FB-B811C32B420A}" type="parTrans" cxnId="{7FBC94A6-6426-4FCA-9953-35918D79DCB3}">
      <dgm:prSet/>
      <dgm:spPr/>
      <dgm:t>
        <a:bodyPr/>
        <a:lstStyle/>
        <a:p>
          <a:endParaRPr lang="en-US"/>
        </a:p>
      </dgm:t>
    </dgm:pt>
    <dgm:pt modelId="{31B9A76C-4C86-4F29-A4D4-827BCA0BC8AA}" type="sibTrans" cxnId="{7FBC94A6-6426-4FCA-9953-35918D79DCB3}">
      <dgm:prSet/>
      <dgm:spPr/>
      <dgm:t>
        <a:bodyPr/>
        <a:lstStyle/>
        <a:p>
          <a:endParaRPr lang="en-US"/>
        </a:p>
      </dgm:t>
    </dgm:pt>
    <dgm:pt modelId="{55538515-D8D4-4C97-A360-68C494031977}">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1800" baseline="0" dirty="0">
              <a:solidFill>
                <a:schemeClr val="tx2"/>
              </a:solidFill>
            </a:rPr>
            <a:t>Notes to the Financial Statements</a:t>
          </a:r>
          <a:endParaRPr lang="en-US" sz="1800" dirty="0">
            <a:solidFill>
              <a:schemeClr val="tx2"/>
            </a:solidFill>
          </a:endParaRPr>
        </a:p>
      </dgm:t>
    </dgm:pt>
    <dgm:pt modelId="{A1D69B5C-848D-4AE9-8882-7EEE0B7A6E2A}" type="parTrans" cxnId="{F61E7D04-09E9-48C1-A6A9-29BB441367CA}">
      <dgm:prSet/>
      <dgm:spPr/>
      <dgm:t>
        <a:bodyPr/>
        <a:lstStyle/>
        <a:p>
          <a:endParaRPr lang="en-US"/>
        </a:p>
      </dgm:t>
    </dgm:pt>
    <dgm:pt modelId="{828DC032-F176-45FA-9FAB-A30AA3E242F8}" type="sibTrans" cxnId="{F61E7D04-09E9-48C1-A6A9-29BB441367CA}">
      <dgm:prSet/>
      <dgm:spPr/>
      <dgm:t>
        <a:bodyPr/>
        <a:lstStyle/>
        <a:p>
          <a:endParaRPr lang="en-US"/>
        </a:p>
      </dgm:t>
    </dgm:pt>
    <dgm:pt modelId="{427C35EF-FA09-4D8C-B722-DE33A8F341AE}">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2000" baseline="0" dirty="0">
              <a:solidFill>
                <a:schemeClr val="tx2"/>
              </a:solidFill>
            </a:rPr>
            <a:t>Required Supplementary Information (RSI)</a:t>
          </a:r>
          <a:endParaRPr lang="en-US" sz="2000" dirty="0">
            <a:solidFill>
              <a:schemeClr val="tx2"/>
            </a:solidFill>
          </a:endParaRPr>
        </a:p>
      </dgm:t>
    </dgm:pt>
    <dgm:pt modelId="{0DC107FB-2107-4559-A504-3E7C11F2C99A}" type="parTrans" cxnId="{79193472-00F8-4738-BB94-95EA4C5EDAC8}">
      <dgm:prSet/>
      <dgm:spPr/>
      <dgm:t>
        <a:bodyPr/>
        <a:lstStyle/>
        <a:p>
          <a:endParaRPr lang="en-US"/>
        </a:p>
      </dgm:t>
    </dgm:pt>
    <dgm:pt modelId="{4BDB75A3-6547-405E-A526-0E9A56DC4FAD}" type="sibTrans" cxnId="{79193472-00F8-4738-BB94-95EA4C5EDAC8}">
      <dgm:prSet/>
      <dgm:spPr/>
      <dgm:t>
        <a:bodyPr/>
        <a:lstStyle/>
        <a:p>
          <a:endParaRPr lang="en-US"/>
        </a:p>
      </dgm:t>
    </dgm:pt>
    <dgm:pt modelId="{C7D68460-8E04-4376-AE37-345588E0FDCE}">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1800" baseline="0" dirty="0">
              <a:solidFill>
                <a:schemeClr val="tx2"/>
              </a:solidFill>
            </a:rPr>
            <a:t>Combining Statements and Schedules</a:t>
          </a:r>
          <a:endParaRPr lang="en-US" sz="1800" dirty="0">
            <a:solidFill>
              <a:schemeClr val="tx2"/>
            </a:solidFill>
          </a:endParaRPr>
        </a:p>
      </dgm:t>
    </dgm:pt>
    <dgm:pt modelId="{368DE673-413D-43C2-A3EB-CF134C9EDB6A}" type="parTrans" cxnId="{2ED5A632-0CFF-4A05-B140-80996E540D7E}">
      <dgm:prSet/>
      <dgm:spPr/>
      <dgm:t>
        <a:bodyPr/>
        <a:lstStyle/>
        <a:p>
          <a:endParaRPr lang="en-US"/>
        </a:p>
      </dgm:t>
    </dgm:pt>
    <dgm:pt modelId="{403D05BF-F309-4FD0-A13B-DC1AD88F52C2}" type="sibTrans" cxnId="{2ED5A632-0CFF-4A05-B140-80996E540D7E}">
      <dgm:prSet/>
      <dgm:spPr/>
      <dgm:t>
        <a:bodyPr/>
        <a:lstStyle/>
        <a:p>
          <a:endParaRPr lang="en-US"/>
        </a:p>
      </dgm:t>
    </dgm:pt>
    <dgm:pt modelId="{E9CDF386-15B1-4D78-BCE9-CBF6FB6CF313}">
      <dgm:prSet custT="1"/>
      <dgm:spPr>
        <a:solidFill>
          <a:schemeClr val="tx2"/>
        </a:solidFill>
        <a:ln w="28575">
          <a:solidFill>
            <a:schemeClr val="tx2"/>
          </a:solidFill>
        </a:ln>
      </dgm:spPr>
      <dgm:t>
        <a:bodyPr/>
        <a:lstStyle/>
        <a:p>
          <a:r>
            <a:rPr lang="en-US" sz="3400" baseline="0" dirty="0">
              <a:latin typeface="+mj-lt"/>
            </a:rPr>
            <a:t>3. Statistical Section</a:t>
          </a:r>
          <a:endParaRPr lang="en-US" sz="3400" dirty="0">
            <a:latin typeface="+mj-lt"/>
          </a:endParaRPr>
        </a:p>
      </dgm:t>
    </dgm:pt>
    <dgm:pt modelId="{A6475247-E0F5-4CC8-B0AD-864E06DBCAB8}" type="parTrans" cxnId="{17DCAFDD-D521-458F-AE45-707E8D733105}">
      <dgm:prSet/>
      <dgm:spPr/>
      <dgm:t>
        <a:bodyPr/>
        <a:lstStyle/>
        <a:p>
          <a:endParaRPr lang="en-US"/>
        </a:p>
      </dgm:t>
    </dgm:pt>
    <dgm:pt modelId="{4AA8597C-BE5A-47DD-84F3-06158D3A7A4A}" type="sibTrans" cxnId="{17DCAFDD-D521-458F-AE45-707E8D733105}">
      <dgm:prSet/>
      <dgm:spPr/>
      <dgm:t>
        <a:bodyPr/>
        <a:lstStyle/>
        <a:p>
          <a:endParaRPr lang="en-US"/>
        </a:p>
      </dgm:t>
    </dgm:pt>
    <dgm:pt modelId="{71AC5892-EE9D-45F8-9B27-A1F218264135}">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2000" baseline="0" dirty="0">
              <a:solidFill>
                <a:schemeClr val="tx2"/>
              </a:solidFill>
            </a:rPr>
            <a:t>Financial Trends Schedules</a:t>
          </a:r>
          <a:endParaRPr lang="en-US" sz="2000" dirty="0">
            <a:solidFill>
              <a:schemeClr val="tx2"/>
            </a:solidFill>
          </a:endParaRPr>
        </a:p>
      </dgm:t>
    </dgm:pt>
    <dgm:pt modelId="{9E6F9D72-388C-4429-9161-D2A9AF8EF4E5}" type="parTrans" cxnId="{D2B7A832-9B2A-45BA-9BF9-1B0C706F9393}">
      <dgm:prSet/>
      <dgm:spPr/>
      <dgm:t>
        <a:bodyPr/>
        <a:lstStyle/>
        <a:p>
          <a:endParaRPr lang="en-US"/>
        </a:p>
      </dgm:t>
    </dgm:pt>
    <dgm:pt modelId="{1BE67ED7-D518-45A1-9970-77B3E44972EF}" type="sibTrans" cxnId="{D2B7A832-9B2A-45BA-9BF9-1B0C706F9393}">
      <dgm:prSet/>
      <dgm:spPr/>
      <dgm:t>
        <a:bodyPr/>
        <a:lstStyle/>
        <a:p>
          <a:endParaRPr lang="en-US"/>
        </a:p>
      </dgm:t>
    </dgm:pt>
    <dgm:pt modelId="{02298583-8456-4F91-BE40-A5D6D5430A60}">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2000" baseline="0" dirty="0">
              <a:solidFill>
                <a:schemeClr val="tx2"/>
              </a:solidFill>
            </a:rPr>
            <a:t>Revenue Capacity Schedules</a:t>
          </a:r>
          <a:endParaRPr lang="en-US" sz="2000" dirty="0">
            <a:solidFill>
              <a:schemeClr val="tx2"/>
            </a:solidFill>
          </a:endParaRPr>
        </a:p>
      </dgm:t>
    </dgm:pt>
    <dgm:pt modelId="{45AAFC2D-098E-4460-AD8E-3B38A47A49DD}" type="parTrans" cxnId="{D2427479-1F28-4CD6-A717-FA91757019BC}">
      <dgm:prSet/>
      <dgm:spPr/>
      <dgm:t>
        <a:bodyPr/>
        <a:lstStyle/>
        <a:p>
          <a:endParaRPr lang="en-US"/>
        </a:p>
      </dgm:t>
    </dgm:pt>
    <dgm:pt modelId="{D1756990-6D46-4844-A159-9A3393AAF3CA}" type="sibTrans" cxnId="{D2427479-1F28-4CD6-A717-FA91757019BC}">
      <dgm:prSet/>
      <dgm:spPr/>
      <dgm:t>
        <a:bodyPr/>
        <a:lstStyle/>
        <a:p>
          <a:endParaRPr lang="en-US"/>
        </a:p>
      </dgm:t>
    </dgm:pt>
    <dgm:pt modelId="{ECBD0D7B-A073-44FB-873F-119D7555D0F3}">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2000" baseline="0" dirty="0">
              <a:solidFill>
                <a:schemeClr val="tx2"/>
              </a:solidFill>
            </a:rPr>
            <a:t>Debt Capacity Schedules</a:t>
          </a:r>
          <a:endParaRPr lang="en-US" sz="2000" dirty="0">
            <a:solidFill>
              <a:schemeClr val="tx2"/>
            </a:solidFill>
          </a:endParaRPr>
        </a:p>
      </dgm:t>
    </dgm:pt>
    <dgm:pt modelId="{730D413F-83B6-4F8E-928D-1A9C4061ECD0}" type="parTrans" cxnId="{AA8A2AF9-0D34-4B70-A296-413EA66EC5EF}">
      <dgm:prSet/>
      <dgm:spPr/>
      <dgm:t>
        <a:bodyPr/>
        <a:lstStyle/>
        <a:p>
          <a:endParaRPr lang="en-US"/>
        </a:p>
      </dgm:t>
    </dgm:pt>
    <dgm:pt modelId="{8290FDE7-F99B-4DAE-AEC6-E6DF2054E3A8}" type="sibTrans" cxnId="{AA8A2AF9-0D34-4B70-A296-413EA66EC5EF}">
      <dgm:prSet/>
      <dgm:spPr/>
      <dgm:t>
        <a:bodyPr/>
        <a:lstStyle/>
        <a:p>
          <a:endParaRPr lang="en-US"/>
        </a:p>
      </dgm:t>
    </dgm:pt>
    <dgm:pt modelId="{52D87266-973A-4DC5-A7E2-19FDF9DEFD42}">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2000" baseline="0" dirty="0">
              <a:solidFill>
                <a:schemeClr val="tx2"/>
              </a:solidFill>
            </a:rPr>
            <a:t>Demographics and Economic Information</a:t>
          </a:r>
          <a:endParaRPr lang="en-US" sz="2000" dirty="0">
            <a:solidFill>
              <a:schemeClr val="tx2"/>
            </a:solidFill>
          </a:endParaRPr>
        </a:p>
      </dgm:t>
    </dgm:pt>
    <dgm:pt modelId="{6BB5FCEF-D1D1-45B1-B922-0780D11E7B45}" type="parTrans" cxnId="{72A7F44A-CE24-41A6-BE03-2408F69D2BEE}">
      <dgm:prSet/>
      <dgm:spPr/>
      <dgm:t>
        <a:bodyPr/>
        <a:lstStyle/>
        <a:p>
          <a:endParaRPr lang="en-US"/>
        </a:p>
      </dgm:t>
    </dgm:pt>
    <dgm:pt modelId="{37C2D603-0859-4F71-8E21-BE81925E3049}" type="sibTrans" cxnId="{72A7F44A-CE24-41A6-BE03-2408F69D2BEE}">
      <dgm:prSet/>
      <dgm:spPr/>
      <dgm:t>
        <a:bodyPr/>
        <a:lstStyle/>
        <a:p>
          <a:endParaRPr lang="en-US"/>
        </a:p>
      </dgm:t>
    </dgm:pt>
    <dgm:pt modelId="{5971C426-CA6D-44D2-922E-6DA4F47E4F73}">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2000" baseline="0" dirty="0">
              <a:solidFill>
                <a:schemeClr val="tx2"/>
              </a:solidFill>
            </a:rPr>
            <a:t>Operating Information</a:t>
          </a:r>
          <a:endParaRPr lang="en-US" sz="2000" dirty="0">
            <a:solidFill>
              <a:schemeClr val="tx2"/>
            </a:solidFill>
          </a:endParaRPr>
        </a:p>
      </dgm:t>
    </dgm:pt>
    <dgm:pt modelId="{9B9E7462-008A-4435-BC10-C41E0BD013DA}" type="parTrans" cxnId="{6B314D1E-7AE3-4183-8A0F-5C3B8AD4716C}">
      <dgm:prSet/>
      <dgm:spPr/>
      <dgm:t>
        <a:bodyPr/>
        <a:lstStyle/>
        <a:p>
          <a:endParaRPr lang="en-US"/>
        </a:p>
      </dgm:t>
    </dgm:pt>
    <dgm:pt modelId="{A7EB88D9-D537-455A-9A63-779A18EEDAFD}" type="sibTrans" cxnId="{6B314D1E-7AE3-4183-8A0F-5C3B8AD4716C}">
      <dgm:prSet/>
      <dgm:spPr/>
      <dgm:t>
        <a:bodyPr/>
        <a:lstStyle/>
        <a:p>
          <a:endParaRPr lang="en-US"/>
        </a:p>
      </dgm:t>
    </dgm:pt>
    <dgm:pt modelId="{2A39CAA7-9E79-45CB-8C12-AA23FDA6B40B}">
      <dgm:prSet/>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2000" baseline="0" dirty="0">
              <a:solidFill>
                <a:schemeClr val="tx2"/>
              </a:solidFill>
            </a:rPr>
            <a:t>Transmittal Letter from City management</a:t>
          </a:r>
          <a:endParaRPr lang="en-US" sz="2000" dirty="0">
            <a:solidFill>
              <a:schemeClr val="tx2"/>
            </a:solidFill>
          </a:endParaRPr>
        </a:p>
      </dgm:t>
    </dgm:pt>
    <dgm:pt modelId="{E865FB84-C928-4A77-9045-40EDC6351FA7}" type="parTrans" cxnId="{3FFE9897-CE9B-4EB4-B09D-F31FA687748A}">
      <dgm:prSet/>
      <dgm:spPr/>
      <dgm:t>
        <a:bodyPr/>
        <a:lstStyle/>
        <a:p>
          <a:endParaRPr lang="en-US"/>
        </a:p>
      </dgm:t>
    </dgm:pt>
    <dgm:pt modelId="{AC82800F-39F1-43BF-8FF0-D3B64A50468A}" type="sibTrans" cxnId="{3FFE9897-CE9B-4EB4-B09D-F31FA687748A}">
      <dgm:prSet/>
      <dgm:spPr/>
      <dgm:t>
        <a:bodyPr/>
        <a:lstStyle/>
        <a:p>
          <a:endParaRPr lang="en-US"/>
        </a:p>
      </dgm:t>
    </dgm:pt>
    <dgm:pt modelId="{E840E8D6-BF0E-475C-8A73-1C8E9025D182}" type="pres">
      <dgm:prSet presAssocID="{296916CE-D050-4BD0-97AF-ACEE3218E1AF}" presName="Name0" presStyleCnt="0">
        <dgm:presLayoutVars>
          <dgm:dir/>
          <dgm:animLvl val="lvl"/>
          <dgm:resizeHandles val="exact"/>
        </dgm:presLayoutVars>
      </dgm:prSet>
      <dgm:spPr/>
    </dgm:pt>
    <dgm:pt modelId="{15EDF3DB-7E73-4F04-9643-F8EC02C29295}" type="pres">
      <dgm:prSet presAssocID="{95C58B58-1900-411D-979A-7479AD944C70}" presName="composite" presStyleCnt="0"/>
      <dgm:spPr/>
    </dgm:pt>
    <dgm:pt modelId="{C41933E6-6BBF-444A-B218-BEE67A07F56A}" type="pres">
      <dgm:prSet presAssocID="{95C58B58-1900-411D-979A-7479AD944C70}" presName="parTx" presStyleLbl="alignNode1" presStyleIdx="0" presStyleCnt="3">
        <dgm:presLayoutVars>
          <dgm:chMax val="0"/>
          <dgm:chPref val="0"/>
          <dgm:bulletEnabled val="1"/>
        </dgm:presLayoutVars>
      </dgm:prSet>
      <dgm:spPr/>
    </dgm:pt>
    <dgm:pt modelId="{62EF92BD-CE5E-44BB-804D-FCF66A41F565}" type="pres">
      <dgm:prSet presAssocID="{95C58B58-1900-411D-979A-7479AD944C70}" presName="desTx" presStyleLbl="alignAccFollowNode1" presStyleIdx="0" presStyleCnt="3">
        <dgm:presLayoutVars>
          <dgm:bulletEnabled val="1"/>
        </dgm:presLayoutVars>
      </dgm:prSet>
      <dgm:spPr/>
    </dgm:pt>
    <dgm:pt modelId="{4E7330FA-BE63-4924-AF15-A6F62B5F7F40}" type="pres">
      <dgm:prSet presAssocID="{7C276841-1968-4B14-A7D0-DB20F2860877}" presName="space" presStyleCnt="0"/>
      <dgm:spPr/>
    </dgm:pt>
    <dgm:pt modelId="{612CA225-36CC-441D-BBE8-BE94EB1C4306}" type="pres">
      <dgm:prSet presAssocID="{4AF17AC3-FC40-4949-B4A3-D086B12AF62E}" presName="composite" presStyleCnt="0"/>
      <dgm:spPr/>
    </dgm:pt>
    <dgm:pt modelId="{11292863-39D4-4CE7-A7FD-511FFDD43799}" type="pres">
      <dgm:prSet presAssocID="{4AF17AC3-FC40-4949-B4A3-D086B12AF62E}" presName="parTx" presStyleLbl="alignNode1" presStyleIdx="1" presStyleCnt="3">
        <dgm:presLayoutVars>
          <dgm:chMax val="0"/>
          <dgm:chPref val="0"/>
          <dgm:bulletEnabled val="1"/>
        </dgm:presLayoutVars>
      </dgm:prSet>
      <dgm:spPr/>
    </dgm:pt>
    <dgm:pt modelId="{BF0E892B-B440-413B-83A5-33E91606B4B5}" type="pres">
      <dgm:prSet presAssocID="{4AF17AC3-FC40-4949-B4A3-D086B12AF62E}" presName="desTx" presStyleLbl="alignAccFollowNode1" presStyleIdx="1" presStyleCnt="3">
        <dgm:presLayoutVars>
          <dgm:bulletEnabled val="1"/>
        </dgm:presLayoutVars>
      </dgm:prSet>
      <dgm:spPr/>
    </dgm:pt>
    <dgm:pt modelId="{E023FA23-176E-4492-9CB3-08072010F0EA}" type="pres">
      <dgm:prSet presAssocID="{7DA0163D-12D4-463C-8358-5BCC20999148}" presName="space" presStyleCnt="0"/>
      <dgm:spPr/>
    </dgm:pt>
    <dgm:pt modelId="{96C150AC-6582-4E6E-91F2-770380EE7876}" type="pres">
      <dgm:prSet presAssocID="{E9CDF386-15B1-4D78-BCE9-CBF6FB6CF313}" presName="composite" presStyleCnt="0"/>
      <dgm:spPr/>
    </dgm:pt>
    <dgm:pt modelId="{9C315F48-0326-4FF9-BCE9-949CD2C265F5}" type="pres">
      <dgm:prSet presAssocID="{E9CDF386-15B1-4D78-BCE9-CBF6FB6CF313}" presName="parTx" presStyleLbl="alignNode1" presStyleIdx="2" presStyleCnt="3">
        <dgm:presLayoutVars>
          <dgm:chMax val="0"/>
          <dgm:chPref val="0"/>
          <dgm:bulletEnabled val="1"/>
        </dgm:presLayoutVars>
      </dgm:prSet>
      <dgm:spPr/>
    </dgm:pt>
    <dgm:pt modelId="{D78F9419-7312-4721-9EA2-EC86B49A6B70}" type="pres">
      <dgm:prSet presAssocID="{E9CDF386-15B1-4D78-BCE9-CBF6FB6CF313}" presName="desTx" presStyleLbl="alignAccFollowNode1" presStyleIdx="2" presStyleCnt="3">
        <dgm:presLayoutVars>
          <dgm:bulletEnabled val="1"/>
        </dgm:presLayoutVars>
      </dgm:prSet>
      <dgm:spPr/>
    </dgm:pt>
  </dgm:ptLst>
  <dgm:cxnLst>
    <dgm:cxn modelId="{355FDF02-632C-419A-8A57-F77117AA9174}" srcId="{95C58B58-1900-411D-979A-7479AD944C70}" destId="{529A44D8-1453-4725-9CBA-69B94AF2E416}" srcOrd="3" destOrd="0" parTransId="{062EC76D-46B9-47FC-AD45-B4720406D361}" sibTransId="{54382FB2-9BB9-40B6-90FF-EDE578708381}"/>
    <dgm:cxn modelId="{F61E7D04-09E9-48C1-A6A9-29BB441367CA}" srcId="{DBD01611-4D62-4FA3-8812-89D863B7AD2A}" destId="{55538515-D8D4-4C97-A360-68C494031977}" srcOrd="2" destOrd="0" parTransId="{A1D69B5C-848D-4AE9-8882-7EEE0B7A6E2A}" sibTransId="{828DC032-F176-45FA-9FAB-A30AA3E242F8}"/>
    <dgm:cxn modelId="{27E2050D-5C34-475C-9F9F-36580CF6DFEB}" type="presOf" srcId="{95C58B58-1900-411D-979A-7479AD944C70}" destId="{C41933E6-6BBF-444A-B218-BEE67A07F56A}" srcOrd="0" destOrd="0" presId="urn:microsoft.com/office/officeart/2005/8/layout/hList1"/>
    <dgm:cxn modelId="{6B314D1E-7AE3-4183-8A0F-5C3B8AD4716C}" srcId="{E9CDF386-15B1-4D78-BCE9-CBF6FB6CF313}" destId="{5971C426-CA6D-44D2-922E-6DA4F47E4F73}" srcOrd="4" destOrd="0" parTransId="{9B9E7462-008A-4435-BC10-C41E0BD013DA}" sibTransId="{A7EB88D9-D537-455A-9A63-779A18EEDAFD}"/>
    <dgm:cxn modelId="{70A0B01F-B6D1-4D82-9DD6-0AFB3C430D4D}" type="presOf" srcId="{A90B3D9A-B74B-43F9-8F63-4DA298D80EB1}" destId="{BF0E892B-B440-413B-83A5-33E91606B4B5}" srcOrd="0" destOrd="3" presId="urn:microsoft.com/office/officeart/2005/8/layout/hList1"/>
    <dgm:cxn modelId="{36C78920-4162-45E5-9879-5F0B72561A88}" srcId="{296916CE-D050-4BD0-97AF-ACEE3218E1AF}" destId="{95C58B58-1900-411D-979A-7479AD944C70}" srcOrd="0" destOrd="0" parTransId="{9AA183D1-D509-436A-83D8-FD7DF5B0D4C3}" sibTransId="{7C276841-1968-4B14-A7D0-DB20F2860877}"/>
    <dgm:cxn modelId="{86F1E528-B794-4566-AE23-A5BEDC3C73DD}" srcId="{95C58B58-1900-411D-979A-7479AD944C70}" destId="{E0DC434B-2BDA-4FE1-8AC8-69A5EC88F14E}" srcOrd="0" destOrd="0" parTransId="{EC17FC23-C6D9-4E70-B8F6-D5071D5F62F7}" sibTransId="{5A26CCFB-B01F-458E-8551-5B9E3D85C0C8}"/>
    <dgm:cxn modelId="{C7A3C02B-2F6D-4CD4-B345-31F8331C8586}" type="presOf" srcId="{52D87266-973A-4DC5-A7E2-19FDF9DEFD42}" destId="{D78F9419-7312-4721-9EA2-EC86B49A6B70}" srcOrd="0" destOrd="3" presId="urn:microsoft.com/office/officeart/2005/8/layout/hList1"/>
    <dgm:cxn modelId="{E023BB2D-A4E2-4F37-BC4A-8CA32BD77E5A}" srcId="{DBD01611-4D62-4FA3-8812-89D863B7AD2A}" destId="{A90B3D9A-B74B-43F9-8F63-4DA298D80EB1}" srcOrd="0" destOrd="0" parTransId="{6947421A-FE4D-4DCC-8675-41AFE2D44FF1}" sibTransId="{BD9AC1CF-5EC0-4D1C-80DD-5F3B28CD6005}"/>
    <dgm:cxn modelId="{9D94392F-36A3-40FC-832D-FA0D7953F30A}" type="presOf" srcId="{2C408FAF-AABD-4644-8D46-33C7BBACA0C7}" destId="{62EF92BD-CE5E-44BB-804D-FCF66A41F565}" srcOrd="0" destOrd="2" presId="urn:microsoft.com/office/officeart/2005/8/layout/hList1"/>
    <dgm:cxn modelId="{1D982B30-E32D-4746-B58E-CAB0A8901473}" srcId="{95C58B58-1900-411D-979A-7479AD944C70}" destId="{0009D059-823C-4675-838B-D0E651BD519A}" srcOrd="4" destOrd="0" parTransId="{12C7A915-C429-4655-883A-96D4ECC09709}" sibTransId="{50C778E0-02D9-42EA-9168-2FDE04C741AA}"/>
    <dgm:cxn modelId="{2ED5A632-0CFF-4A05-B140-80996E540D7E}" srcId="{427C35EF-FA09-4D8C-B722-DE33A8F341AE}" destId="{C7D68460-8E04-4376-AE37-345588E0FDCE}" srcOrd="0" destOrd="0" parTransId="{368DE673-413D-43C2-A3EB-CF134C9EDB6A}" sibTransId="{403D05BF-F309-4FD0-A13B-DC1AD88F52C2}"/>
    <dgm:cxn modelId="{D2B7A832-9B2A-45BA-9BF9-1B0C706F9393}" srcId="{E9CDF386-15B1-4D78-BCE9-CBF6FB6CF313}" destId="{71AC5892-EE9D-45F8-9B27-A1F218264135}" srcOrd="0" destOrd="0" parTransId="{9E6F9D72-388C-4429-9161-D2A9AF8EF4E5}" sibTransId="{1BE67ED7-D518-45A1-9970-77B3E44972EF}"/>
    <dgm:cxn modelId="{C903FC32-D74C-4282-8D98-C03483504AD2}" type="presOf" srcId="{5971C426-CA6D-44D2-922E-6DA4F47E4F73}" destId="{D78F9419-7312-4721-9EA2-EC86B49A6B70}" srcOrd="0" destOrd="4" presId="urn:microsoft.com/office/officeart/2005/8/layout/hList1"/>
    <dgm:cxn modelId="{5D84D033-F6B0-40CC-A7A6-9E9D82A03410}" type="presOf" srcId="{55538515-D8D4-4C97-A360-68C494031977}" destId="{BF0E892B-B440-413B-83A5-33E91606B4B5}" srcOrd="0" destOrd="5" presId="urn:microsoft.com/office/officeart/2005/8/layout/hList1"/>
    <dgm:cxn modelId="{0B937235-6857-4867-98D1-462476B87C65}" srcId="{4AF17AC3-FC40-4949-B4A3-D086B12AF62E}" destId="{7256C458-F7FA-4E22-A4E6-23D6FDCCAD7D}" srcOrd="1" destOrd="0" parTransId="{BB03E452-10AD-46A3-8DA8-2799886CD255}" sibTransId="{5BE49E5C-EB8B-4833-B5AE-9183016736D0}"/>
    <dgm:cxn modelId="{70BA7F3B-CBF8-4047-BD5C-4C64343F2D0A}" srcId="{4AF17AC3-FC40-4949-B4A3-D086B12AF62E}" destId="{DBD01611-4D62-4FA3-8812-89D863B7AD2A}" srcOrd="2" destOrd="0" parTransId="{80697752-FFB7-496C-A38B-CC1067F24CED}" sibTransId="{491F9DED-678B-4226-B264-DD5ADFC5C1C0}"/>
    <dgm:cxn modelId="{12461D5D-E79B-4AA6-9729-2B01437E87C9}" type="presOf" srcId="{DBD01611-4D62-4FA3-8812-89D863B7AD2A}" destId="{BF0E892B-B440-413B-83A5-33E91606B4B5}" srcOrd="0" destOrd="2" presId="urn:microsoft.com/office/officeart/2005/8/layout/hList1"/>
    <dgm:cxn modelId="{52370163-6BC9-4426-B3C0-249B554EED9C}" type="presOf" srcId="{296916CE-D050-4BD0-97AF-ACEE3218E1AF}" destId="{E840E8D6-BF0E-475C-8A73-1C8E9025D182}" srcOrd="0" destOrd="0" presId="urn:microsoft.com/office/officeart/2005/8/layout/hList1"/>
    <dgm:cxn modelId="{99D5496A-E3B6-4574-BCD0-BB491C53EA6D}" srcId="{4AF17AC3-FC40-4949-B4A3-D086B12AF62E}" destId="{1B073BF3-6D7A-4513-A950-CA44F33F2DF3}" srcOrd="0" destOrd="0" parTransId="{C44C5C1F-5F32-425B-BAA7-C8C6CE7E317E}" sibTransId="{AA020250-0403-42F9-9A25-1E4ED0B0CA2B}"/>
    <dgm:cxn modelId="{72A7F44A-CE24-41A6-BE03-2408F69D2BEE}" srcId="{E9CDF386-15B1-4D78-BCE9-CBF6FB6CF313}" destId="{52D87266-973A-4DC5-A7E2-19FDF9DEFD42}" srcOrd="3" destOrd="0" parTransId="{6BB5FCEF-D1D1-45B1-B922-0780D11E7B45}" sibTransId="{37C2D603-0859-4F71-8E21-BE81925E3049}"/>
    <dgm:cxn modelId="{65DBAE4E-44A1-4CD2-87A4-F985789F474D}" type="presOf" srcId="{51A0E34A-86F6-4B3C-BE75-2F2551BB1BF2}" destId="{BF0E892B-B440-413B-83A5-33E91606B4B5}" srcOrd="0" destOrd="4" presId="urn:microsoft.com/office/officeart/2005/8/layout/hList1"/>
    <dgm:cxn modelId="{79193472-00F8-4738-BB94-95EA4C5EDAC8}" srcId="{4AF17AC3-FC40-4949-B4A3-D086B12AF62E}" destId="{427C35EF-FA09-4D8C-B722-DE33A8F341AE}" srcOrd="3" destOrd="0" parTransId="{0DC107FB-2107-4559-A504-3E7C11F2C99A}" sibTransId="{4BDB75A3-6547-405E-A526-0E9A56DC4FAD}"/>
    <dgm:cxn modelId="{D2427479-1F28-4CD6-A717-FA91757019BC}" srcId="{E9CDF386-15B1-4D78-BCE9-CBF6FB6CF313}" destId="{02298583-8456-4F91-BE40-A5D6D5430A60}" srcOrd="1" destOrd="0" parTransId="{45AAFC2D-098E-4460-AD8E-3B38A47A49DD}" sibTransId="{D1756990-6D46-4844-A159-9A3393AAF3CA}"/>
    <dgm:cxn modelId="{D6711080-CE01-4D94-AAE7-EE190A150CE5}" type="presOf" srcId="{529A44D8-1453-4725-9CBA-69B94AF2E416}" destId="{62EF92BD-CE5E-44BB-804D-FCF66A41F565}" srcOrd="0" destOrd="3" presId="urn:microsoft.com/office/officeart/2005/8/layout/hList1"/>
    <dgm:cxn modelId="{D8A6B085-FE0F-457C-9F71-C5A368D784FA}" type="presOf" srcId="{C7D68460-8E04-4376-AE37-345588E0FDCE}" destId="{BF0E892B-B440-413B-83A5-33E91606B4B5}" srcOrd="0" destOrd="7" presId="urn:microsoft.com/office/officeart/2005/8/layout/hList1"/>
    <dgm:cxn modelId="{E9B9D78A-5E83-421F-9CB4-000A1A9A3CB6}" type="presOf" srcId="{7256C458-F7FA-4E22-A4E6-23D6FDCCAD7D}" destId="{BF0E892B-B440-413B-83A5-33E91606B4B5}" srcOrd="0" destOrd="1" presId="urn:microsoft.com/office/officeart/2005/8/layout/hList1"/>
    <dgm:cxn modelId="{3FC84492-532B-4E5A-BC63-82D013987CDD}" type="presOf" srcId="{1B073BF3-6D7A-4513-A950-CA44F33F2DF3}" destId="{BF0E892B-B440-413B-83A5-33E91606B4B5}" srcOrd="0" destOrd="0" presId="urn:microsoft.com/office/officeart/2005/8/layout/hList1"/>
    <dgm:cxn modelId="{6A85EE96-B8A6-41B3-9412-60180976E067}" type="presOf" srcId="{02298583-8456-4F91-BE40-A5D6D5430A60}" destId="{D78F9419-7312-4721-9EA2-EC86B49A6B70}" srcOrd="0" destOrd="1" presId="urn:microsoft.com/office/officeart/2005/8/layout/hList1"/>
    <dgm:cxn modelId="{3FFE9897-CE9B-4EB4-B09D-F31FA687748A}" srcId="{95C58B58-1900-411D-979A-7479AD944C70}" destId="{2A39CAA7-9E79-45CB-8C12-AA23FDA6B40B}" srcOrd="1" destOrd="0" parTransId="{E865FB84-C928-4A77-9045-40EDC6351FA7}" sibTransId="{AC82800F-39F1-43BF-8FF0-D3B64A50468A}"/>
    <dgm:cxn modelId="{ADCA4A9A-C4B4-4A8D-BDFD-35E051B3903C}" srcId="{95C58B58-1900-411D-979A-7479AD944C70}" destId="{2C408FAF-AABD-4644-8D46-33C7BBACA0C7}" srcOrd="2" destOrd="0" parTransId="{9D44B5F3-F7B9-4352-B04A-466D3D8459E6}" sibTransId="{76E3DE0E-15FA-4D19-886D-05FEE9C8411B}"/>
    <dgm:cxn modelId="{7776C59F-4DCF-4CB3-BDD1-4CAA3584E2D0}" type="presOf" srcId="{2A39CAA7-9E79-45CB-8C12-AA23FDA6B40B}" destId="{62EF92BD-CE5E-44BB-804D-FCF66A41F565}" srcOrd="0" destOrd="1" presId="urn:microsoft.com/office/officeart/2005/8/layout/hList1"/>
    <dgm:cxn modelId="{E7BE6BA0-1AC0-4D46-AF3C-9A51BD1CA00C}" type="presOf" srcId="{ECBD0D7B-A073-44FB-873F-119D7555D0F3}" destId="{D78F9419-7312-4721-9EA2-EC86B49A6B70}" srcOrd="0" destOrd="2" presId="urn:microsoft.com/office/officeart/2005/8/layout/hList1"/>
    <dgm:cxn modelId="{7FBC94A6-6426-4FCA-9953-35918D79DCB3}" srcId="{DBD01611-4D62-4FA3-8812-89D863B7AD2A}" destId="{51A0E34A-86F6-4B3C-BE75-2F2551BB1BF2}" srcOrd="1" destOrd="0" parTransId="{D508871C-26D5-4194-A0FB-B811C32B420A}" sibTransId="{31B9A76C-4C86-4F29-A4D4-827BCA0BC8AA}"/>
    <dgm:cxn modelId="{72E73FB2-99BF-42A6-BCDF-05EE46F1A82A}" type="presOf" srcId="{E0DC434B-2BDA-4FE1-8AC8-69A5EC88F14E}" destId="{62EF92BD-CE5E-44BB-804D-FCF66A41F565}" srcOrd="0" destOrd="0" presId="urn:microsoft.com/office/officeart/2005/8/layout/hList1"/>
    <dgm:cxn modelId="{F17A5CB8-D922-4071-A339-550E84FC120F}" type="presOf" srcId="{0009D059-823C-4675-838B-D0E651BD519A}" destId="{62EF92BD-CE5E-44BB-804D-FCF66A41F565}" srcOrd="0" destOrd="4" presId="urn:microsoft.com/office/officeart/2005/8/layout/hList1"/>
    <dgm:cxn modelId="{955B5DC5-D33B-4D9E-865E-0BFB42B57598}" type="presOf" srcId="{427C35EF-FA09-4D8C-B722-DE33A8F341AE}" destId="{BF0E892B-B440-413B-83A5-33E91606B4B5}" srcOrd="0" destOrd="6" presId="urn:microsoft.com/office/officeart/2005/8/layout/hList1"/>
    <dgm:cxn modelId="{5CF55EC8-C5E2-4FCD-A65D-69E4B87BFC79}" type="presOf" srcId="{71AC5892-EE9D-45F8-9B27-A1F218264135}" destId="{D78F9419-7312-4721-9EA2-EC86B49A6B70}" srcOrd="0" destOrd="0" presId="urn:microsoft.com/office/officeart/2005/8/layout/hList1"/>
    <dgm:cxn modelId="{F5C81CCE-A759-406A-A971-2522B394397E}" srcId="{296916CE-D050-4BD0-97AF-ACEE3218E1AF}" destId="{4AF17AC3-FC40-4949-B4A3-D086B12AF62E}" srcOrd="1" destOrd="0" parTransId="{6F751E68-31A3-46A8-8866-FC1AE1441757}" sibTransId="{7DA0163D-12D4-463C-8358-5BCC20999148}"/>
    <dgm:cxn modelId="{EDD2E8D6-06BA-4C78-9A5A-517740FFE1B4}" type="presOf" srcId="{E9CDF386-15B1-4D78-BCE9-CBF6FB6CF313}" destId="{9C315F48-0326-4FF9-BCE9-949CD2C265F5}" srcOrd="0" destOrd="0" presId="urn:microsoft.com/office/officeart/2005/8/layout/hList1"/>
    <dgm:cxn modelId="{17DCAFDD-D521-458F-AE45-707E8D733105}" srcId="{296916CE-D050-4BD0-97AF-ACEE3218E1AF}" destId="{E9CDF386-15B1-4D78-BCE9-CBF6FB6CF313}" srcOrd="2" destOrd="0" parTransId="{A6475247-E0F5-4CC8-B0AD-864E06DBCAB8}" sibTransId="{4AA8597C-BE5A-47DD-84F3-06158D3A7A4A}"/>
    <dgm:cxn modelId="{AA8A2AF9-0D34-4B70-A296-413EA66EC5EF}" srcId="{E9CDF386-15B1-4D78-BCE9-CBF6FB6CF313}" destId="{ECBD0D7B-A073-44FB-873F-119D7555D0F3}" srcOrd="2" destOrd="0" parTransId="{730D413F-83B6-4F8E-928D-1A9C4061ECD0}" sibTransId="{8290FDE7-F99B-4DAE-AEC6-E6DF2054E3A8}"/>
    <dgm:cxn modelId="{E097D7FA-F587-4FAF-9BF3-E5DD4D276649}" type="presOf" srcId="{4AF17AC3-FC40-4949-B4A3-D086B12AF62E}" destId="{11292863-39D4-4CE7-A7FD-511FFDD43799}" srcOrd="0" destOrd="0" presId="urn:microsoft.com/office/officeart/2005/8/layout/hList1"/>
    <dgm:cxn modelId="{FF6FA238-F3C3-4AC5-B473-3C8A978EA223}" type="presParOf" srcId="{E840E8D6-BF0E-475C-8A73-1C8E9025D182}" destId="{15EDF3DB-7E73-4F04-9643-F8EC02C29295}" srcOrd="0" destOrd="0" presId="urn:microsoft.com/office/officeart/2005/8/layout/hList1"/>
    <dgm:cxn modelId="{CCE03AEC-2B46-4505-A88D-C33369FA47B4}" type="presParOf" srcId="{15EDF3DB-7E73-4F04-9643-F8EC02C29295}" destId="{C41933E6-6BBF-444A-B218-BEE67A07F56A}" srcOrd="0" destOrd="0" presId="urn:microsoft.com/office/officeart/2005/8/layout/hList1"/>
    <dgm:cxn modelId="{BD1BCC5A-C913-4CD6-8212-CF5AF986ED17}" type="presParOf" srcId="{15EDF3DB-7E73-4F04-9643-F8EC02C29295}" destId="{62EF92BD-CE5E-44BB-804D-FCF66A41F565}" srcOrd="1" destOrd="0" presId="urn:microsoft.com/office/officeart/2005/8/layout/hList1"/>
    <dgm:cxn modelId="{ACA58ECE-FB54-47E3-B69A-61CE4D0A2AE2}" type="presParOf" srcId="{E840E8D6-BF0E-475C-8A73-1C8E9025D182}" destId="{4E7330FA-BE63-4924-AF15-A6F62B5F7F40}" srcOrd="1" destOrd="0" presId="urn:microsoft.com/office/officeart/2005/8/layout/hList1"/>
    <dgm:cxn modelId="{F45CC0F2-BBA6-400A-A432-1072539EC98A}" type="presParOf" srcId="{E840E8D6-BF0E-475C-8A73-1C8E9025D182}" destId="{612CA225-36CC-441D-BBE8-BE94EB1C4306}" srcOrd="2" destOrd="0" presId="urn:microsoft.com/office/officeart/2005/8/layout/hList1"/>
    <dgm:cxn modelId="{FA6E066A-7D12-40E2-87ED-B685D31C83C6}" type="presParOf" srcId="{612CA225-36CC-441D-BBE8-BE94EB1C4306}" destId="{11292863-39D4-4CE7-A7FD-511FFDD43799}" srcOrd="0" destOrd="0" presId="urn:microsoft.com/office/officeart/2005/8/layout/hList1"/>
    <dgm:cxn modelId="{042885C8-1260-4C6A-A452-B9EBC4BEFF13}" type="presParOf" srcId="{612CA225-36CC-441D-BBE8-BE94EB1C4306}" destId="{BF0E892B-B440-413B-83A5-33E91606B4B5}" srcOrd="1" destOrd="0" presId="urn:microsoft.com/office/officeart/2005/8/layout/hList1"/>
    <dgm:cxn modelId="{4EBE2A06-BF8A-473F-A142-263A4AD72619}" type="presParOf" srcId="{E840E8D6-BF0E-475C-8A73-1C8E9025D182}" destId="{E023FA23-176E-4492-9CB3-08072010F0EA}" srcOrd="3" destOrd="0" presId="urn:microsoft.com/office/officeart/2005/8/layout/hList1"/>
    <dgm:cxn modelId="{51821A10-5BC6-47E3-8BC9-A036C75DABA6}" type="presParOf" srcId="{E840E8D6-BF0E-475C-8A73-1C8E9025D182}" destId="{96C150AC-6582-4E6E-91F2-770380EE7876}" srcOrd="4" destOrd="0" presId="urn:microsoft.com/office/officeart/2005/8/layout/hList1"/>
    <dgm:cxn modelId="{DB14B13B-A912-470E-B05D-78F82FCA21BC}" type="presParOf" srcId="{96C150AC-6582-4E6E-91F2-770380EE7876}" destId="{9C315F48-0326-4FF9-BCE9-949CD2C265F5}" srcOrd="0" destOrd="0" presId="urn:microsoft.com/office/officeart/2005/8/layout/hList1"/>
    <dgm:cxn modelId="{79B39B6A-6AE1-43DC-9067-23E9F68EF506}" type="presParOf" srcId="{96C150AC-6582-4E6E-91F2-770380EE7876}" destId="{D78F9419-7312-4721-9EA2-EC86B49A6B7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32597F-CADD-4B96-8616-059E92D02D5F}"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n-US"/>
        </a:p>
      </dgm:t>
    </dgm:pt>
    <dgm:pt modelId="{025576BB-238F-40FC-897C-C79A2BC25190}">
      <dgm:prSet custT="1"/>
      <dgm:spPr>
        <a:solidFill>
          <a:schemeClr val="tx2"/>
        </a:solidFill>
      </dgm:spPr>
      <dgm:t>
        <a:bodyPr/>
        <a:lstStyle/>
        <a:p>
          <a:r>
            <a:rPr lang="en-US" sz="4400" baseline="0" dirty="0"/>
            <a:t>Capital </a:t>
          </a:r>
          <a:br>
            <a:rPr lang="en-US" sz="4400" baseline="0" dirty="0"/>
          </a:br>
          <a:r>
            <a:rPr lang="en-US" sz="4400" baseline="0" dirty="0"/>
            <a:t>assets</a:t>
          </a:r>
          <a:endParaRPr lang="en-US" sz="4400" dirty="0"/>
        </a:p>
      </dgm:t>
    </dgm:pt>
    <dgm:pt modelId="{C08374BC-F3CB-4A75-A51C-AA78A81E4296}" type="parTrans" cxnId="{D40875B5-6AE5-46B4-938A-7F3FFD9EF66A}">
      <dgm:prSet/>
      <dgm:spPr/>
      <dgm:t>
        <a:bodyPr/>
        <a:lstStyle/>
        <a:p>
          <a:endParaRPr lang="en-US"/>
        </a:p>
      </dgm:t>
    </dgm:pt>
    <dgm:pt modelId="{31E8C9CF-31C4-42DD-B9E7-BE90F5BB927E}" type="sibTrans" cxnId="{D40875B5-6AE5-46B4-938A-7F3FFD9EF66A}">
      <dgm:prSet/>
      <dgm:spPr/>
      <dgm:t>
        <a:bodyPr/>
        <a:lstStyle/>
        <a:p>
          <a:endParaRPr lang="en-US"/>
        </a:p>
      </dgm:t>
    </dgm:pt>
    <dgm:pt modelId="{CB4E2013-CADD-4A86-B59A-0A69E08A3FC2}">
      <dgm:prSet custT="1"/>
      <dgm:spPr>
        <a:solidFill>
          <a:schemeClr val="tx2"/>
        </a:solidFill>
      </dgm:spPr>
      <dgm:t>
        <a:bodyPr/>
        <a:lstStyle/>
        <a:p>
          <a:r>
            <a:rPr lang="en-US" sz="4400" baseline="0" dirty="0"/>
            <a:t>Long-term debt</a:t>
          </a:r>
          <a:endParaRPr lang="en-US" sz="4400" dirty="0"/>
        </a:p>
      </dgm:t>
    </dgm:pt>
    <dgm:pt modelId="{04761FC1-B280-483A-9A20-6B68637E178E}" type="parTrans" cxnId="{E3C1656B-CCE3-43B9-B282-53653600AD8F}">
      <dgm:prSet/>
      <dgm:spPr/>
      <dgm:t>
        <a:bodyPr/>
        <a:lstStyle/>
        <a:p>
          <a:endParaRPr lang="en-US"/>
        </a:p>
      </dgm:t>
    </dgm:pt>
    <dgm:pt modelId="{AB33D77C-101E-4D0B-9E0D-10D15923977C}" type="sibTrans" cxnId="{E3C1656B-CCE3-43B9-B282-53653600AD8F}">
      <dgm:prSet/>
      <dgm:spPr/>
      <dgm:t>
        <a:bodyPr/>
        <a:lstStyle/>
        <a:p>
          <a:endParaRPr lang="en-US"/>
        </a:p>
      </dgm:t>
    </dgm:pt>
    <dgm:pt modelId="{4C24979F-A39E-4847-8B5A-D6C2A0B8DA08}">
      <dgm:prSet custT="1"/>
      <dgm:spPr>
        <a:solidFill>
          <a:schemeClr val="tx2"/>
        </a:solidFill>
      </dgm:spPr>
      <dgm:t>
        <a:bodyPr/>
        <a:lstStyle/>
        <a:p>
          <a:r>
            <a:rPr lang="en-US" sz="4400" baseline="0" dirty="0"/>
            <a:t>Lease disclosures (GASB 87)</a:t>
          </a:r>
          <a:endParaRPr lang="en-US" sz="4400" dirty="0"/>
        </a:p>
      </dgm:t>
    </dgm:pt>
    <dgm:pt modelId="{08460B1E-5252-46E4-ABCE-DCE9887045C6}" type="parTrans" cxnId="{07525C78-6876-4CE9-A430-F1885A6565A1}">
      <dgm:prSet/>
      <dgm:spPr/>
      <dgm:t>
        <a:bodyPr/>
        <a:lstStyle/>
        <a:p>
          <a:endParaRPr lang="en-US"/>
        </a:p>
      </dgm:t>
    </dgm:pt>
    <dgm:pt modelId="{2183523B-4A3F-45F6-9F66-1A4BD3DD20FC}" type="sibTrans" cxnId="{07525C78-6876-4CE9-A430-F1885A6565A1}">
      <dgm:prSet/>
      <dgm:spPr/>
      <dgm:t>
        <a:bodyPr/>
        <a:lstStyle/>
        <a:p>
          <a:endParaRPr lang="en-US"/>
        </a:p>
      </dgm:t>
    </dgm:pt>
    <dgm:pt modelId="{D15A2C2D-F748-4ED1-83D8-408F1C7672ED}">
      <dgm:prSet custT="1"/>
      <dgm:spPr>
        <a:solidFill>
          <a:schemeClr val="tx2"/>
        </a:solidFill>
      </dgm:spPr>
      <dgm:t>
        <a:bodyPr/>
        <a:lstStyle/>
        <a:p>
          <a:r>
            <a:rPr lang="en-US" sz="4400" baseline="0" dirty="0"/>
            <a:t>SBITA disclosures (GASB 96)</a:t>
          </a:r>
          <a:endParaRPr lang="en-US" sz="4400" dirty="0"/>
        </a:p>
      </dgm:t>
    </dgm:pt>
    <dgm:pt modelId="{2EDF2747-F9A1-4B73-9298-FDB415F2EB63}" type="parTrans" cxnId="{01EA5AE2-D517-4474-A125-9DD2115983D9}">
      <dgm:prSet/>
      <dgm:spPr/>
      <dgm:t>
        <a:bodyPr/>
        <a:lstStyle/>
        <a:p>
          <a:endParaRPr lang="en-US"/>
        </a:p>
      </dgm:t>
    </dgm:pt>
    <dgm:pt modelId="{F721CC10-79E2-419B-903E-EF243C1D54CD}" type="sibTrans" cxnId="{01EA5AE2-D517-4474-A125-9DD2115983D9}">
      <dgm:prSet/>
      <dgm:spPr/>
      <dgm:t>
        <a:bodyPr/>
        <a:lstStyle/>
        <a:p>
          <a:endParaRPr lang="en-US"/>
        </a:p>
      </dgm:t>
    </dgm:pt>
    <dgm:pt modelId="{D9C36C65-F232-46E7-8956-E53F6EB9D7CF}">
      <dgm:prSet custT="1"/>
      <dgm:spPr>
        <a:solidFill>
          <a:schemeClr val="tx2"/>
        </a:solidFill>
      </dgm:spPr>
      <dgm:t>
        <a:bodyPr/>
        <a:lstStyle/>
        <a:p>
          <a:r>
            <a:rPr lang="en-US" sz="4400" baseline="0" dirty="0"/>
            <a:t>Pension disclosures (GASB 68)</a:t>
          </a:r>
          <a:endParaRPr lang="en-US" sz="4400" dirty="0"/>
        </a:p>
      </dgm:t>
    </dgm:pt>
    <dgm:pt modelId="{5830C205-8C7C-4014-A909-9A09F3CBFCB2}" type="parTrans" cxnId="{A8E9AB6F-7DEB-496F-862E-F392D86711C9}">
      <dgm:prSet/>
      <dgm:spPr/>
      <dgm:t>
        <a:bodyPr/>
        <a:lstStyle/>
        <a:p>
          <a:endParaRPr lang="en-US"/>
        </a:p>
      </dgm:t>
    </dgm:pt>
    <dgm:pt modelId="{15C081C4-635F-47A5-92A2-E2256825FE13}" type="sibTrans" cxnId="{A8E9AB6F-7DEB-496F-862E-F392D86711C9}">
      <dgm:prSet/>
      <dgm:spPr/>
      <dgm:t>
        <a:bodyPr/>
        <a:lstStyle/>
        <a:p>
          <a:endParaRPr lang="en-US"/>
        </a:p>
      </dgm:t>
    </dgm:pt>
    <dgm:pt modelId="{D6BFA9ED-BB25-45AC-B74A-A98496477A7B}">
      <dgm:prSet custT="1"/>
      <dgm:spPr>
        <a:solidFill>
          <a:schemeClr val="tx2"/>
        </a:solidFill>
      </dgm:spPr>
      <dgm:t>
        <a:bodyPr/>
        <a:lstStyle/>
        <a:p>
          <a:r>
            <a:rPr lang="en-US" sz="4400" baseline="0" dirty="0"/>
            <a:t>OPEB disclosures (GASB 75)</a:t>
          </a:r>
          <a:endParaRPr lang="en-US" sz="4400" dirty="0"/>
        </a:p>
      </dgm:t>
    </dgm:pt>
    <dgm:pt modelId="{6F01520A-498E-4C96-AEB2-A38A3E11F7F7}" type="parTrans" cxnId="{530AFE2F-5F9A-471A-84B7-683BB110BBF9}">
      <dgm:prSet/>
      <dgm:spPr/>
      <dgm:t>
        <a:bodyPr/>
        <a:lstStyle/>
        <a:p>
          <a:endParaRPr lang="en-US"/>
        </a:p>
      </dgm:t>
    </dgm:pt>
    <dgm:pt modelId="{8E15B08A-949F-4317-B9E5-A683942E5C76}" type="sibTrans" cxnId="{530AFE2F-5F9A-471A-84B7-683BB110BBF9}">
      <dgm:prSet/>
      <dgm:spPr/>
      <dgm:t>
        <a:bodyPr/>
        <a:lstStyle/>
        <a:p>
          <a:endParaRPr lang="en-US"/>
        </a:p>
      </dgm:t>
    </dgm:pt>
    <dgm:pt modelId="{ABC2D1DD-E5AC-430F-A073-808427FA2AC7}" type="pres">
      <dgm:prSet presAssocID="{3432597F-CADD-4B96-8616-059E92D02D5F}" presName="diagram" presStyleCnt="0">
        <dgm:presLayoutVars>
          <dgm:dir/>
          <dgm:resizeHandles val="exact"/>
        </dgm:presLayoutVars>
      </dgm:prSet>
      <dgm:spPr/>
    </dgm:pt>
    <dgm:pt modelId="{B3F8E087-32DC-4B04-92FA-288AEA4A2D02}" type="pres">
      <dgm:prSet presAssocID="{025576BB-238F-40FC-897C-C79A2BC25190}" presName="node" presStyleLbl="node1" presStyleIdx="0" presStyleCnt="6">
        <dgm:presLayoutVars>
          <dgm:bulletEnabled val="1"/>
        </dgm:presLayoutVars>
      </dgm:prSet>
      <dgm:spPr/>
    </dgm:pt>
    <dgm:pt modelId="{73B40B7E-4A13-49C2-971F-4CE4E5560595}" type="pres">
      <dgm:prSet presAssocID="{31E8C9CF-31C4-42DD-B9E7-BE90F5BB927E}" presName="sibTrans" presStyleCnt="0"/>
      <dgm:spPr/>
    </dgm:pt>
    <dgm:pt modelId="{0142F09A-678B-4EDA-8FEE-38819A9B8B5B}" type="pres">
      <dgm:prSet presAssocID="{CB4E2013-CADD-4A86-B59A-0A69E08A3FC2}" presName="node" presStyleLbl="node1" presStyleIdx="1" presStyleCnt="6">
        <dgm:presLayoutVars>
          <dgm:bulletEnabled val="1"/>
        </dgm:presLayoutVars>
      </dgm:prSet>
      <dgm:spPr/>
    </dgm:pt>
    <dgm:pt modelId="{21DE25E0-9C12-4199-9032-89C6A82BF2A0}" type="pres">
      <dgm:prSet presAssocID="{AB33D77C-101E-4D0B-9E0D-10D15923977C}" presName="sibTrans" presStyleCnt="0"/>
      <dgm:spPr/>
    </dgm:pt>
    <dgm:pt modelId="{3C9650C2-9FC7-44A3-843A-B1CD98EDEBF7}" type="pres">
      <dgm:prSet presAssocID="{4C24979F-A39E-4847-8B5A-D6C2A0B8DA08}" presName="node" presStyleLbl="node1" presStyleIdx="2" presStyleCnt="6">
        <dgm:presLayoutVars>
          <dgm:bulletEnabled val="1"/>
        </dgm:presLayoutVars>
      </dgm:prSet>
      <dgm:spPr/>
    </dgm:pt>
    <dgm:pt modelId="{D29DDA5F-1BD9-4856-B7F8-9E71C250E8DC}" type="pres">
      <dgm:prSet presAssocID="{2183523B-4A3F-45F6-9F66-1A4BD3DD20FC}" presName="sibTrans" presStyleCnt="0"/>
      <dgm:spPr/>
    </dgm:pt>
    <dgm:pt modelId="{B1D47493-8BC8-4898-BEA4-38FEBA8C2C87}" type="pres">
      <dgm:prSet presAssocID="{D15A2C2D-F748-4ED1-83D8-408F1C7672ED}" presName="node" presStyleLbl="node1" presStyleIdx="3" presStyleCnt="6">
        <dgm:presLayoutVars>
          <dgm:bulletEnabled val="1"/>
        </dgm:presLayoutVars>
      </dgm:prSet>
      <dgm:spPr/>
    </dgm:pt>
    <dgm:pt modelId="{386C0655-7063-40DD-B8C7-3A5DC9F241CE}" type="pres">
      <dgm:prSet presAssocID="{F721CC10-79E2-419B-903E-EF243C1D54CD}" presName="sibTrans" presStyleCnt="0"/>
      <dgm:spPr/>
    </dgm:pt>
    <dgm:pt modelId="{646F9C65-CBFD-4EF1-92ED-3AA682D9EDF1}" type="pres">
      <dgm:prSet presAssocID="{D9C36C65-F232-46E7-8956-E53F6EB9D7CF}" presName="node" presStyleLbl="node1" presStyleIdx="4" presStyleCnt="6">
        <dgm:presLayoutVars>
          <dgm:bulletEnabled val="1"/>
        </dgm:presLayoutVars>
      </dgm:prSet>
      <dgm:spPr/>
    </dgm:pt>
    <dgm:pt modelId="{4E6A9589-A0C1-4064-9173-6324FCCD8074}" type="pres">
      <dgm:prSet presAssocID="{15C081C4-635F-47A5-92A2-E2256825FE13}" presName="sibTrans" presStyleCnt="0"/>
      <dgm:spPr/>
    </dgm:pt>
    <dgm:pt modelId="{18A6EFDE-39EA-439D-B42A-1AA567739F03}" type="pres">
      <dgm:prSet presAssocID="{D6BFA9ED-BB25-45AC-B74A-A98496477A7B}" presName="node" presStyleLbl="node1" presStyleIdx="5" presStyleCnt="6">
        <dgm:presLayoutVars>
          <dgm:bulletEnabled val="1"/>
        </dgm:presLayoutVars>
      </dgm:prSet>
      <dgm:spPr/>
    </dgm:pt>
  </dgm:ptLst>
  <dgm:cxnLst>
    <dgm:cxn modelId="{530AFE2F-5F9A-471A-84B7-683BB110BBF9}" srcId="{3432597F-CADD-4B96-8616-059E92D02D5F}" destId="{D6BFA9ED-BB25-45AC-B74A-A98496477A7B}" srcOrd="5" destOrd="0" parTransId="{6F01520A-498E-4C96-AEB2-A38A3E11F7F7}" sibTransId="{8E15B08A-949F-4317-B9E5-A683942E5C76}"/>
    <dgm:cxn modelId="{E3C1656B-CCE3-43B9-B282-53653600AD8F}" srcId="{3432597F-CADD-4B96-8616-059E92D02D5F}" destId="{CB4E2013-CADD-4A86-B59A-0A69E08A3FC2}" srcOrd="1" destOrd="0" parTransId="{04761FC1-B280-483A-9A20-6B68637E178E}" sibTransId="{AB33D77C-101E-4D0B-9E0D-10D15923977C}"/>
    <dgm:cxn modelId="{DF77A24F-BE43-45AE-88D3-51EFBB66290F}" type="presOf" srcId="{4C24979F-A39E-4847-8B5A-D6C2A0B8DA08}" destId="{3C9650C2-9FC7-44A3-843A-B1CD98EDEBF7}" srcOrd="0" destOrd="0" presId="urn:microsoft.com/office/officeart/2005/8/layout/default"/>
    <dgm:cxn modelId="{A8E9AB6F-7DEB-496F-862E-F392D86711C9}" srcId="{3432597F-CADD-4B96-8616-059E92D02D5F}" destId="{D9C36C65-F232-46E7-8956-E53F6EB9D7CF}" srcOrd="4" destOrd="0" parTransId="{5830C205-8C7C-4014-A909-9A09F3CBFCB2}" sibTransId="{15C081C4-635F-47A5-92A2-E2256825FE13}"/>
    <dgm:cxn modelId="{8217B974-5F5D-43B1-8FB5-47EBBE58E0C7}" type="presOf" srcId="{025576BB-238F-40FC-897C-C79A2BC25190}" destId="{B3F8E087-32DC-4B04-92FA-288AEA4A2D02}" srcOrd="0" destOrd="0" presId="urn:microsoft.com/office/officeart/2005/8/layout/default"/>
    <dgm:cxn modelId="{07525C78-6876-4CE9-A430-F1885A6565A1}" srcId="{3432597F-CADD-4B96-8616-059E92D02D5F}" destId="{4C24979F-A39E-4847-8B5A-D6C2A0B8DA08}" srcOrd="2" destOrd="0" parTransId="{08460B1E-5252-46E4-ABCE-DCE9887045C6}" sibTransId="{2183523B-4A3F-45F6-9F66-1A4BD3DD20FC}"/>
    <dgm:cxn modelId="{86876678-60C7-4D75-BF3C-184CA6D7B198}" type="presOf" srcId="{D15A2C2D-F748-4ED1-83D8-408F1C7672ED}" destId="{B1D47493-8BC8-4898-BEA4-38FEBA8C2C87}" srcOrd="0" destOrd="0" presId="urn:microsoft.com/office/officeart/2005/8/layout/default"/>
    <dgm:cxn modelId="{E0D0E893-427D-4B06-A0B1-4B5736A28B75}" type="presOf" srcId="{3432597F-CADD-4B96-8616-059E92D02D5F}" destId="{ABC2D1DD-E5AC-430F-A073-808427FA2AC7}" srcOrd="0" destOrd="0" presId="urn:microsoft.com/office/officeart/2005/8/layout/default"/>
    <dgm:cxn modelId="{07B748B1-60C3-4883-898E-08DF6E309365}" type="presOf" srcId="{CB4E2013-CADD-4A86-B59A-0A69E08A3FC2}" destId="{0142F09A-678B-4EDA-8FEE-38819A9B8B5B}" srcOrd="0" destOrd="0" presId="urn:microsoft.com/office/officeart/2005/8/layout/default"/>
    <dgm:cxn modelId="{968671B2-3464-4595-8279-AD621EB299D1}" type="presOf" srcId="{D9C36C65-F232-46E7-8956-E53F6EB9D7CF}" destId="{646F9C65-CBFD-4EF1-92ED-3AA682D9EDF1}" srcOrd="0" destOrd="0" presId="urn:microsoft.com/office/officeart/2005/8/layout/default"/>
    <dgm:cxn modelId="{D40875B5-6AE5-46B4-938A-7F3FFD9EF66A}" srcId="{3432597F-CADD-4B96-8616-059E92D02D5F}" destId="{025576BB-238F-40FC-897C-C79A2BC25190}" srcOrd="0" destOrd="0" parTransId="{C08374BC-F3CB-4A75-A51C-AA78A81E4296}" sibTransId="{31E8C9CF-31C4-42DD-B9E7-BE90F5BB927E}"/>
    <dgm:cxn modelId="{01EA5AE2-D517-4474-A125-9DD2115983D9}" srcId="{3432597F-CADD-4B96-8616-059E92D02D5F}" destId="{D15A2C2D-F748-4ED1-83D8-408F1C7672ED}" srcOrd="3" destOrd="0" parTransId="{2EDF2747-F9A1-4B73-9298-FDB415F2EB63}" sibTransId="{F721CC10-79E2-419B-903E-EF243C1D54CD}"/>
    <dgm:cxn modelId="{518E2FFA-B631-4910-9B0A-6A611CB91BB4}" type="presOf" srcId="{D6BFA9ED-BB25-45AC-B74A-A98496477A7B}" destId="{18A6EFDE-39EA-439D-B42A-1AA567739F03}" srcOrd="0" destOrd="0" presId="urn:microsoft.com/office/officeart/2005/8/layout/default"/>
    <dgm:cxn modelId="{9D87B876-B392-4361-B956-A56BE0870E80}" type="presParOf" srcId="{ABC2D1DD-E5AC-430F-A073-808427FA2AC7}" destId="{B3F8E087-32DC-4B04-92FA-288AEA4A2D02}" srcOrd="0" destOrd="0" presId="urn:microsoft.com/office/officeart/2005/8/layout/default"/>
    <dgm:cxn modelId="{179C896E-D0BD-44CA-93F6-72D3F736BE7F}" type="presParOf" srcId="{ABC2D1DD-E5AC-430F-A073-808427FA2AC7}" destId="{73B40B7E-4A13-49C2-971F-4CE4E5560595}" srcOrd="1" destOrd="0" presId="urn:microsoft.com/office/officeart/2005/8/layout/default"/>
    <dgm:cxn modelId="{1087028D-C7D5-409B-96CA-EE2066C35256}" type="presParOf" srcId="{ABC2D1DD-E5AC-430F-A073-808427FA2AC7}" destId="{0142F09A-678B-4EDA-8FEE-38819A9B8B5B}" srcOrd="2" destOrd="0" presId="urn:microsoft.com/office/officeart/2005/8/layout/default"/>
    <dgm:cxn modelId="{36EC0F28-65B1-41D4-84A0-BE512C8B375C}" type="presParOf" srcId="{ABC2D1DD-E5AC-430F-A073-808427FA2AC7}" destId="{21DE25E0-9C12-4199-9032-89C6A82BF2A0}" srcOrd="3" destOrd="0" presId="urn:microsoft.com/office/officeart/2005/8/layout/default"/>
    <dgm:cxn modelId="{661B1C65-7498-4D59-8B71-64927C10E571}" type="presParOf" srcId="{ABC2D1DD-E5AC-430F-A073-808427FA2AC7}" destId="{3C9650C2-9FC7-44A3-843A-B1CD98EDEBF7}" srcOrd="4" destOrd="0" presId="urn:microsoft.com/office/officeart/2005/8/layout/default"/>
    <dgm:cxn modelId="{FE606C4D-34AF-4726-8F68-0AE28D171FF1}" type="presParOf" srcId="{ABC2D1DD-E5AC-430F-A073-808427FA2AC7}" destId="{D29DDA5F-1BD9-4856-B7F8-9E71C250E8DC}" srcOrd="5" destOrd="0" presId="urn:microsoft.com/office/officeart/2005/8/layout/default"/>
    <dgm:cxn modelId="{6A32CCB1-1A3E-4A00-BF38-04F34D9FD751}" type="presParOf" srcId="{ABC2D1DD-E5AC-430F-A073-808427FA2AC7}" destId="{B1D47493-8BC8-4898-BEA4-38FEBA8C2C87}" srcOrd="6" destOrd="0" presId="urn:microsoft.com/office/officeart/2005/8/layout/default"/>
    <dgm:cxn modelId="{BD0A325D-0C66-4BAD-BC99-4E205525CF69}" type="presParOf" srcId="{ABC2D1DD-E5AC-430F-A073-808427FA2AC7}" destId="{386C0655-7063-40DD-B8C7-3A5DC9F241CE}" srcOrd="7" destOrd="0" presId="urn:microsoft.com/office/officeart/2005/8/layout/default"/>
    <dgm:cxn modelId="{A381B0B1-62EE-46CA-AD2C-397E80222877}" type="presParOf" srcId="{ABC2D1DD-E5AC-430F-A073-808427FA2AC7}" destId="{646F9C65-CBFD-4EF1-92ED-3AA682D9EDF1}" srcOrd="8" destOrd="0" presId="urn:microsoft.com/office/officeart/2005/8/layout/default"/>
    <dgm:cxn modelId="{BF77DC86-A760-400C-892B-E5E0A3C987D8}" type="presParOf" srcId="{ABC2D1DD-E5AC-430F-A073-808427FA2AC7}" destId="{4E6A9589-A0C1-4064-9173-6324FCCD8074}" srcOrd="9" destOrd="0" presId="urn:microsoft.com/office/officeart/2005/8/layout/default"/>
    <dgm:cxn modelId="{5C668B75-A159-40D2-B817-50A864F99A3D}" type="presParOf" srcId="{ABC2D1DD-E5AC-430F-A073-808427FA2AC7}" destId="{18A6EFDE-39EA-439D-B42A-1AA567739F03}"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BA6287-F0F8-4CA8-B19A-259D48EFAFD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F52BAA7-70A2-4B39-BCB8-190BCE785ACC}">
      <dgm:prSet custT="1"/>
      <dgm:spPr>
        <a:solidFill>
          <a:schemeClr val="tx2"/>
        </a:solidFill>
      </dgm:spPr>
      <dgm:t>
        <a:bodyPr/>
        <a:lstStyle/>
        <a:p>
          <a:r>
            <a:rPr lang="en-US" sz="3600" baseline="0" dirty="0"/>
            <a:t>ACFR preparation software and templates</a:t>
          </a:r>
          <a:endParaRPr lang="en-US" sz="3600" dirty="0"/>
        </a:p>
      </dgm:t>
    </dgm:pt>
    <dgm:pt modelId="{1A98AA36-F8AE-43E1-A117-FDB3CC874C0F}" type="parTrans" cxnId="{6DC4DF60-A511-4B32-BD0E-F09CF2394DE3}">
      <dgm:prSet/>
      <dgm:spPr/>
      <dgm:t>
        <a:bodyPr/>
        <a:lstStyle/>
        <a:p>
          <a:endParaRPr lang="en-US"/>
        </a:p>
      </dgm:t>
    </dgm:pt>
    <dgm:pt modelId="{0345F1AD-2EA1-47AD-B949-8C87F0A8F388}" type="sibTrans" cxnId="{6DC4DF60-A511-4B32-BD0E-F09CF2394DE3}">
      <dgm:prSet/>
      <dgm:spPr/>
      <dgm:t>
        <a:bodyPr/>
        <a:lstStyle/>
        <a:p>
          <a:endParaRPr lang="en-US"/>
        </a:p>
      </dgm:t>
    </dgm:pt>
    <dgm:pt modelId="{783A4572-A1B5-4B0E-A8DC-55BDD697D5B8}">
      <dgm:prSet custT="1"/>
      <dgm:spPr>
        <a:solidFill>
          <a:schemeClr val="accent4">
            <a:lumMod val="20000"/>
            <a:lumOff val="80000"/>
            <a:alpha val="90000"/>
          </a:schemeClr>
        </a:solidFill>
        <a:ln w="28575">
          <a:solidFill>
            <a:schemeClr val="tx2">
              <a:alpha val="90000"/>
            </a:schemeClr>
          </a:solidFill>
        </a:ln>
      </dgm:spPr>
      <dgm:t>
        <a:bodyPr/>
        <a:lstStyle/>
        <a:p>
          <a:pPr>
            <a:lnSpc>
              <a:spcPct val="100000"/>
            </a:lnSpc>
            <a:spcAft>
              <a:spcPts val="600"/>
            </a:spcAft>
          </a:pPr>
          <a:r>
            <a:rPr lang="en-US" sz="2400" baseline="0" dirty="0">
              <a:solidFill>
                <a:schemeClr val="tx2"/>
              </a:solidFill>
            </a:rPr>
            <a:t>Often have preformatted templates and built-in updates for GASB compliance, but may require more manual set up and maintenance.</a:t>
          </a:r>
          <a:endParaRPr lang="en-US" sz="2400" dirty="0">
            <a:solidFill>
              <a:schemeClr val="tx2"/>
            </a:solidFill>
          </a:endParaRPr>
        </a:p>
      </dgm:t>
    </dgm:pt>
    <dgm:pt modelId="{817DE950-C47B-4324-B723-D93A56F8F167}" type="parTrans" cxnId="{3B67D5F5-BCCD-4651-B1C4-A0D9A6813EC9}">
      <dgm:prSet/>
      <dgm:spPr/>
      <dgm:t>
        <a:bodyPr/>
        <a:lstStyle/>
        <a:p>
          <a:endParaRPr lang="en-US"/>
        </a:p>
      </dgm:t>
    </dgm:pt>
    <dgm:pt modelId="{6C2CF85D-1D5E-4E29-92BA-3C2E63F505AC}" type="sibTrans" cxnId="{3B67D5F5-BCCD-4651-B1C4-A0D9A6813EC9}">
      <dgm:prSet/>
      <dgm:spPr/>
      <dgm:t>
        <a:bodyPr/>
        <a:lstStyle/>
        <a:p>
          <a:endParaRPr lang="en-US"/>
        </a:p>
      </dgm:t>
    </dgm:pt>
    <dgm:pt modelId="{7AAC4AEE-B1FB-4EA4-B62A-F14472E5F9B2}">
      <dgm:prSet custT="1"/>
      <dgm:spPr>
        <a:solidFill>
          <a:schemeClr val="tx2"/>
        </a:solidFill>
      </dgm:spPr>
      <dgm:t>
        <a:bodyPr/>
        <a:lstStyle/>
        <a:p>
          <a:r>
            <a:rPr lang="en-US" sz="3600" baseline="0" dirty="0"/>
            <a:t>ERP system tools</a:t>
          </a:r>
          <a:endParaRPr lang="en-US" sz="3600" dirty="0"/>
        </a:p>
      </dgm:t>
    </dgm:pt>
    <dgm:pt modelId="{4971C2F9-EF85-4F45-B2AF-39AFD9168C3E}" type="parTrans" cxnId="{9351C248-2EA3-41CD-B0B6-94C788ED4AB5}">
      <dgm:prSet/>
      <dgm:spPr/>
      <dgm:t>
        <a:bodyPr/>
        <a:lstStyle/>
        <a:p>
          <a:endParaRPr lang="en-US"/>
        </a:p>
      </dgm:t>
    </dgm:pt>
    <dgm:pt modelId="{2A16FD54-9DF5-4D58-A05F-22A51A8E16D3}" type="sibTrans" cxnId="{9351C248-2EA3-41CD-B0B6-94C788ED4AB5}">
      <dgm:prSet/>
      <dgm:spPr/>
      <dgm:t>
        <a:bodyPr/>
        <a:lstStyle/>
        <a:p>
          <a:endParaRPr lang="en-US"/>
        </a:p>
      </dgm:t>
    </dgm:pt>
    <dgm:pt modelId="{26C14065-1C42-4A7A-AFE0-0F780FE16A30}">
      <dgm:prSet custT="1"/>
      <dgm:spPr>
        <a:solidFill>
          <a:schemeClr val="accent4">
            <a:lumMod val="20000"/>
            <a:lumOff val="80000"/>
            <a:alpha val="90000"/>
          </a:schemeClr>
        </a:solidFill>
        <a:ln w="28575">
          <a:solidFill>
            <a:schemeClr val="tx2">
              <a:alpha val="90000"/>
            </a:schemeClr>
          </a:solidFill>
        </a:ln>
      </dgm:spPr>
      <dgm:t>
        <a:bodyPr/>
        <a:lstStyle/>
        <a:p>
          <a:pPr>
            <a:lnSpc>
              <a:spcPct val="100000"/>
            </a:lnSpc>
            <a:spcAft>
              <a:spcPts val="600"/>
            </a:spcAft>
          </a:pPr>
          <a:r>
            <a:rPr lang="en-US" sz="2400" baseline="0" dirty="0">
              <a:solidFill>
                <a:schemeClr val="tx2"/>
              </a:solidFill>
            </a:rPr>
            <a:t>Integrated with the general ledger module, but may have less features than standalone software.</a:t>
          </a:r>
          <a:endParaRPr lang="en-US" sz="2400" dirty="0">
            <a:solidFill>
              <a:schemeClr val="tx2"/>
            </a:solidFill>
          </a:endParaRPr>
        </a:p>
      </dgm:t>
    </dgm:pt>
    <dgm:pt modelId="{87D33B40-A857-4DCD-B39D-00D7E82D8C4F}" type="parTrans" cxnId="{75F34695-DBCC-4D2F-A50B-5007EC8B64D1}">
      <dgm:prSet/>
      <dgm:spPr/>
      <dgm:t>
        <a:bodyPr/>
        <a:lstStyle/>
        <a:p>
          <a:endParaRPr lang="en-US"/>
        </a:p>
      </dgm:t>
    </dgm:pt>
    <dgm:pt modelId="{CD3D7C2A-C31F-4C40-B863-42C55662D8BB}" type="sibTrans" cxnId="{75F34695-DBCC-4D2F-A50B-5007EC8B64D1}">
      <dgm:prSet/>
      <dgm:spPr/>
      <dgm:t>
        <a:bodyPr/>
        <a:lstStyle/>
        <a:p>
          <a:endParaRPr lang="en-US"/>
        </a:p>
      </dgm:t>
    </dgm:pt>
    <dgm:pt modelId="{6DB45323-D3E2-482C-8BB9-B186A819A83D}">
      <dgm:prSet custT="1"/>
      <dgm:spPr>
        <a:solidFill>
          <a:schemeClr val="tx2"/>
        </a:solidFill>
      </dgm:spPr>
      <dgm:t>
        <a:bodyPr/>
        <a:lstStyle/>
        <a:p>
          <a:r>
            <a:rPr lang="en-US" sz="3600" baseline="0" dirty="0"/>
            <a:t>Visualization and reporting tools</a:t>
          </a:r>
          <a:endParaRPr lang="en-US" sz="3600" dirty="0"/>
        </a:p>
      </dgm:t>
    </dgm:pt>
    <dgm:pt modelId="{1534EB9C-A236-4C88-B105-4678F96D2157}" type="parTrans" cxnId="{B03A9489-DB7C-4A1C-B40E-72EF6DB289A9}">
      <dgm:prSet/>
      <dgm:spPr/>
      <dgm:t>
        <a:bodyPr/>
        <a:lstStyle/>
        <a:p>
          <a:endParaRPr lang="en-US"/>
        </a:p>
      </dgm:t>
    </dgm:pt>
    <dgm:pt modelId="{5ECF8A95-6057-46FC-8C58-BF07F98C093B}" type="sibTrans" cxnId="{B03A9489-DB7C-4A1C-B40E-72EF6DB289A9}">
      <dgm:prSet/>
      <dgm:spPr/>
      <dgm:t>
        <a:bodyPr/>
        <a:lstStyle/>
        <a:p>
          <a:endParaRPr lang="en-US"/>
        </a:p>
      </dgm:t>
    </dgm:pt>
    <dgm:pt modelId="{163964C6-9DC9-4C0C-829E-C5B369C003BD}">
      <dgm:prSet custT="1"/>
      <dgm:spPr>
        <a:solidFill>
          <a:schemeClr val="accent4">
            <a:lumMod val="20000"/>
            <a:lumOff val="80000"/>
            <a:alpha val="90000"/>
          </a:schemeClr>
        </a:solidFill>
        <a:ln w="28575">
          <a:solidFill>
            <a:schemeClr val="tx2">
              <a:alpha val="90000"/>
            </a:schemeClr>
          </a:solidFill>
        </a:ln>
      </dgm:spPr>
      <dgm:t>
        <a:bodyPr/>
        <a:lstStyle/>
        <a:p>
          <a:pPr>
            <a:lnSpc>
              <a:spcPct val="100000"/>
            </a:lnSpc>
            <a:spcAft>
              <a:spcPts val="600"/>
            </a:spcAft>
          </a:pPr>
          <a:r>
            <a:rPr lang="en-US" sz="2400" baseline="0" dirty="0">
              <a:solidFill>
                <a:schemeClr val="tx2"/>
              </a:solidFill>
            </a:rPr>
            <a:t>Create visuals for the Transmittal Letter, MD&amp;A, and/or Statistical Section.</a:t>
          </a:r>
          <a:endParaRPr lang="en-US" sz="2400" dirty="0">
            <a:solidFill>
              <a:schemeClr val="tx2"/>
            </a:solidFill>
          </a:endParaRPr>
        </a:p>
      </dgm:t>
    </dgm:pt>
    <dgm:pt modelId="{BA4A2D81-2214-4374-A73F-94B636BCA577}" type="parTrans" cxnId="{75B97321-3368-4CC0-B128-E284E21EEE34}">
      <dgm:prSet/>
      <dgm:spPr/>
      <dgm:t>
        <a:bodyPr/>
        <a:lstStyle/>
        <a:p>
          <a:endParaRPr lang="en-US"/>
        </a:p>
      </dgm:t>
    </dgm:pt>
    <dgm:pt modelId="{4564D601-5EE2-43E0-A035-640112796A4E}" type="sibTrans" cxnId="{75B97321-3368-4CC0-B128-E284E21EEE34}">
      <dgm:prSet/>
      <dgm:spPr/>
      <dgm:t>
        <a:bodyPr/>
        <a:lstStyle/>
        <a:p>
          <a:endParaRPr lang="en-US"/>
        </a:p>
      </dgm:t>
    </dgm:pt>
    <dgm:pt modelId="{31F3838D-FFC1-4169-B46E-3861113C4C78}">
      <dgm:prSet custT="1"/>
      <dgm:spPr>
        <a:solidFill>
          <a:schemeClr val="accent4">
            <a:lumMod val="20000"/>
            <a:lumOff val="80000"/>
            <a:alpha val="90000"/>
          </a:schemeClr>
        </a:solidFill>
        <a:ln w="28575">
          <a:solidFill>
            <a:schemeClr val="tx2">
              <a:alpha val="90000"/>
            </a:schemeClr>
          </a:solidFill>
        </a:ln>
      </dgm:spPr>
      <dgm:t>
        <a:bodyPr/>
        <a:lstStyle/>
        <a:p>
          <a:pPr>
            <a:lnSpc>
              <a:spcPct val="100000"/>
            </a:lnSpc>
            <a:spcAft>
              <a:spcPts val="600"/>
            </a:spcAft>
          </a:pPr>
          <a:r>
            <a:rPr lang="en-US" sz="2400" baseline="0" dirty="0">
              <a:solidFill>
                <a:schemeClr val="tx2"/>
              </a:solidFill>
            </a:rPr>
            <a:t>May also be used for budget books or Popular Annual Financial Report (PAFR).</a:t>
          </a:r>
          <a:endParaRPr lang="en-US" sz="2400" dirty="0">
            <a:solidFill>
              <a:schemeClr val="tx2"/>
            </a:solidFill>
          </a:endParaRPr>
        </a:p>
      </dgm:t>
    </dgm:pt>
    <dgm:pt modelId="{5672C697-1582-44AF-8F1F-9C72A59FA2F1}" type="parTrans" cxnId="{4B2BD05D-E9E3-4580-82C6-0B6B39121479}">
      <dgm:prSet/>
      <dgm:spPr/>
      <dgm:t>
        <a:bodyPr/>
        <a:lstStyle/>
        <a:p>
          <a:endParaRPr lang="en-US"/>
        </a:p>
      </dgm:t>
    </dgm:pt>
    <dgm:pt modelId="{B2C502DA-1209-4D97-8A21-F6212C12EE20}" type="sibTrans" cxnId="{4B2BD05D-E9E3-4580-82C6-0B6B39121479}">
      <dgm:prSet/>
      <dgm:spPr/>
      <dgm:t>
        <a:bodyPr/>
        <a:lstStyle/>
        <a:p>
          <a:endParaRPr lang="en-US"/>
        </a:p>
      </dgm:t>
    </dgm:pt>
    <dgm:pt modelId="{1D7F6310-5527-4BF9-B0E5-05112AB582F5}" type="pres">
      <dgm:prSet presAssocID="{C8BA6287-F0F8-4CA8-B19A-259D48EFAFD5}" presName="Name0" presStyleCnt="0">
        <dgm:presLayoutVars>
          <dgm:dir/>
          <dgm:animLvl val="lvl"/>
          <dgm:resizeHandles val="exact"/>
        </dgm:presLayoutVars>
      </dgm:prSet>
      <dgm:spPr/>
    </dgm:pt>
    <dgm:pt modelId="{0F4167F6-6074-462A-B6EC-AD892BBFDF9A}" type="pres">
      <dgm:prSet presAssocID="{4F52BAA7-70A2-4B39-BCB8-190BCE785ACC}" presName="linNode" presStyleCnt="0"/>
      <dgm:spPr/>
    </dgm:pt>
    <dgm:pt modelId="{2854E253-2EBF-4D8B-896A-EEF09BDD9283}" type="pres">
      <dgm:prSet presAssocID="{4F52BAA7-70A2-4B39-BCB8-190BCE785ACC}" presName="parentText" presStyleLbl="node1" presStyleIdx="0" presStyleCnt="3">
        <dgm:presLayoutVars>
          <dgm:chMax val="1"/>
          <dgm:bulletEnabled val="1"/>
        </dgm:presLayoutVars>
      </dgm:prSet>
      <dgm:spPr/>
    </dgm:pt>
    <dgm:pt modelId="{D3021E62-6AAD-4049-A051-9003E5ECB160}" type="pres">
      <dgm:prSet presAssocID="{4F52BAA7-70A2-4B39-BCB8-190BCE785ACC}" presName="descendantText" presStyleLbl="alignAccFollowNode1" presStyleIdx="0" presStyleCnt="3">
        <dgm:presLayoutVars>
          <dgm:bulletEnabled val="1"/>
        </dgm:presLayoutVars>
      </dgm:prSet>
      <dgm:spPr/>
    </dgm:pt>
    <dgm:pt modelId="{B5D14526-C587-40CC-ADD1-B2924C775FA4}" type="pres">
      <dgm:prSet presAssocID="{0345F1AD-2EA1-47AD-B949-8C87F0A8F388}" presName="sp" presStyleCnt="0"/>
      <dgm:spPr/>
    </dgm:pt>
    <dgm:pt modelId="{9F045839-3D8C-4B6B-87D3-83AD7A8BE90F}" type="pres">
      <dgm:prSet presAssocID="{7AAC4AEE-B1FB-4EA4-B62A-F14472E5F9B2}" presName="linNode" presStyleCnt="0"/>
      <dgm:spPr/>
    </dgm:pt>
    <dgm:pt modelId="{2C21BBE7-D8CD-4029-A627-8EA6BF32842F}" type="pres">
      <dgm:prSet presAssocID="{7AAC4AEE-B1FB-4EA4-B62A-F14472E5F9B2}" presName="parentText" presStyleLbl="node1" presStyleIdx="1" presStyleCnt="3">
        <dgm:presLayoutVars>
          <dgm:chMax val="1"/>
          <dgm:bulletEnabled val="1"/>
        </dgm:presLayoutVars>
      </dgm:prSet>
      <dgm:spPr/>
    </dgm:pt>
    <dgm:pt modelId="{9A913D45-9F5C-46D8-9DAE-C88DCDCC0166}" type="pres">
      <dgm:prSet presAssocID="{7AAC4AEE-B1FB-4EA4-B62A-F14472E5F9B2}" presName="descendantText" presStyleLbl="alignAccFollowNode1" presStyleIdx="1" presStyleCnt="3">
        <dgm:presLayoutVars>
          <dgm:bulletEnabled val="1"/>
        </dgm:presLayoutVars>
      </dgm:prSet>
      <dgm:spPr/>
    </dgm:pt>
    <dgm:pt modelId="{009EA89C-FF2F-4298-993A-52D40DC40E05}" type="pres">
      <dgm:prSet presAssocID="{2A16FD54-9DF5-4D58-A05F-22A51A8E16D3}" presName="sp" presStyleCnt="0"/>
      <dgm:spPr/>
    </dgm:pt>
    <dgm:pt modelId="{5163CE17-FAB5-4BEE-9C27-174F1D37D5C9}" type="pres">
      <dgm:prSet presAssocID="{6DB45323-D3E2-482C-8BB9-B186A819A83D}" presName="linNode" presStyleCnt="0"/>
      <dgm:spPr/>
    </dgm:pt>
    <dgm:pt modelId="{5CEF675D-E6C3-4793-AB51-FF63E66B10E7}" type="pres">
      <dgm:prSet presAssocID="{6DB45323-D3E2-482C-8BB9-B186A819A83D}" presName="parentText" presStyleLbl="node1" presStyleIdx="2" presStyleCnt="3">
        <dgm:presLayoutVars>
          <dgm:chMax val="1"/>
          <dgm:bulletEnabled val="1"/>
        </dgm:presLayoutVars>
      </dgm:prSet>
      <dgm:spPr/>
    </dgm:pt>
    <dgm:pt modelId="{4A293550-2813-4CBD-9073-DA87DF935F36}" type="pres">
      <dgm:prSet presAssocID="{6DB45323-D3E2-482C-8BB9-B186A819A83D}" presName="descendantText" presStyleLbl="alignAccFollowNode1" presStyleIdx="2" presStyleCnt="3">
        <dgm:presLayoutVars>
          <dgm:bulletEnabled val="1"/>
        </dgm:presLayoutVars>
      </dgm:prSet>
      <dgm:spPr/>
    </dgm:pt>
  </dgm:ptLst>
  <dgm:cxnLst>
    <dgm:cxn modelId="{CA68971B-4DB9-4DC4-9EAD-8071099C2322}" type="presOf" srcId="{26C14065-1C42-4A7A-AFE0-0F780FE16A30}" destId="{9A913D45-9F5C-46D8-9DAE-C88DCDCC0166}" srcOrd="0" destOrd="0" presId="urn:microsoft.com/office/officeart/2005/8/layout/vList5"/>
    <dgm:cxn modelId="{84D1771C-4DF7-408B-9C31-5A93A7F10E51}" type="presOf" srcId="{163964C6-9DC9-4C0C-829E-C5B369C003BD}" destId="{4A293550-2813-4CBD-9073-DA87DF935F36}" srcOrd="0" destOrd="0" presId="urn:microsoft.com/office/officeart/2005/8/layout/vList5"/>
    <dgm:cxn modelId="{F3F0F31D-924A-4483-8798-B5048F91C88D}" type="presOf" srcId="{C8BA6287-F0F8-4CA8-B19A-259D48EFAFD5}" destId="{1D7F6310-5527-4BF9-B0E5-05112AB582F5}" srcOrd="0" destOrd="0" presId="urn:microsoft.com/office/officeart/2005/8/layout/vList5"/>
    <dgm:cxn modelId="{75B97321-3368-4CC0-B128-E284E21EEE34}" srcId="{6DB45323-D3E2-482C-8BB9-B186A819A83D}" destId="{163964C6-9DC9-4C0C-829E-C5B369C003BD}" srcOrd="0" destOrd="0" parTransId="{BA4A2D81-2214-4374-A73F-94B636BCA577}" sibTransId="{4564D601-5EE2-43E0-A035-640112796A4E}"/>
    <dgm:cxn modelId="{4B2BD05D-E9E3-4580-82C6-0B6B39121479}" srcId="{6DB45323-D3E2-482C-8BB9-B186A819A83D}" destId="{31F3838D-FFC1-4169-B46E-3861113C4C78}" srcOrd="1" destOrd="0" parTransId="{5672C697-1582-44AF-8F1F-9C72A59FA2F1}" sibTransId="{B2C502DA-1209-4D97-8A21-F6212C12EE20}"/>
    <dgm:cxn modelId="{6DC4DF60-A511-4B32-BD0E-F09CF2394DE3}" srcId="{C8BA6287-F0F8-4CA8-B19A-259D48EFAFD5}" destId="{4F52BAA7-70A2-4B39-BCB8-190BCE785ACC}" srcOrd="0" destOrd="0" parTransId="{1A98AA36-F8AE-43E1-A117-FDB3CC874C0F}" sibTransId="{0345F1AD-2EA1-47AD-B949-8C87F0A8F388}"/>
    <dgm:cxn modelId="{9351C248-2EA3-41CD-B0B6-94C788ED4AB5}" srcId="{C8BA6287-F0F8-4CA8-B19A-259D48EFAFD5}" destId="{7AAC4AEE-B1FB-4EA4-B62A-F14472E5F9B2}" srcOrd="1" destOrd="0" parTransId="{4971C2F9-EF85-4F45-B2AF-39AFD9168C3E}" sibTransId="{2A16FD54-9DF5-4D58-A05F-22A51A8E16D3}"/>
    <dgm:cxn modelId="{B03A9489-DB7C-4A1C-B40E-72EF6DB289A9}" srcId="{C8BA6287-F0F8-4CA8-B19A-259D48EFAFD5}" destId="{6DB45323-D3E2-482C-8BB9-B186A819A83D}" srcOrd="2" destOrd="0" parTransId="{1534EB9C-A236-4C88-B105-4678F96D2157}" sibTransId="{5ECF8A95-6057-46FC-8C58-BF07F98C093B}"/>
    <dgm:cxn modelId="{75F34695-DBCC-4D2F-A50B-5007EC8B64D1}" srcId="{7AAC4AEE-B1FB-4EA4-B62A-F14472E5F9B2}" destId="{26C14065-1C42-4A7A-AFE0-0F780FE16A30}" srcOrd="0" destOrd="0" parTransId="{87D33B40-A857-4DCD-B39D-00D7E82D8C4F}" sibTransId="{CD3D7C2A-C31F-4C40-B863-42C55662D8BB}"/>
    <dgm:cxn modelId="{17D38D9E-D35F-412A-8D5E-1F0F424890F3}" type="presOf" srcId="{4F52BAA7-70A2-4B39-BCB8-190BCE785ACC}" destId="{2854E253-2EBF-4D8B-896A-EEF09BDD9283}" srcOrd="0" destOrd="0" presId="urn:microsoft.com/office/officeart/2005/8/layout/vList5"/>
    <dgm:cxn modelId="{CB3E9DC8-4F70-45DF-8979-F0F8A43D69F3}" type="presOf" srcId="{6DB45323-D3E2-482C-8BB9-B186A819A83D}" destId="{5CEF675D-E6C3-4793-AB51-FF63E66B10E7}" srcOrd="0" destOrd="0" presId="urn:microsoft.com/office/officeart/2005/8/layout/vList5"/>
    <dgm:cxn modelId="{FC8BFDE7-436D-49B1-B656-3644E3F22BC6}" type="presOf" srcId="{31F3838D-FFC1-4169-B46E-3861113C4C78}" destId="{4A293550-2813-4CBD-9073-DA87DF935F36}" srcOrd="0" destOrd="1" presId="urn:microsoft.com/office/officeart/2005/8/layout/vList5"/>
    <dgm:cxn modelId="{BCEFB8F5-C748-4F4B-8B1B-BFBF0B3E0DEB}" type="presOf" srcId="{783A4572-A1B5-4B0E-A8DC-55BDD697D5B8}" destId="{D3021E62-6AAD-4049-A051-9003E5ECB160}" srcOrd="0" destOrd="0" presId="urn:microsoft.com/office/officeart/2005/8/layout/vList5"/>
    <dgm:cxn modelId="{3B67D5F5-BCCD-4651-B1C4-A0D9A6813EC9}" srcId="{4F52BAA7-70A2-4B39-BCB8-190BCE785ACC}" destId="{783A4572-A1B5-4B0E-A8DC-55BDD697D5B8}" srcOrd="0" destOrd="0" parTransId="{817DE950-C47B-4324-B723-D93A56F8F167}" sibTransId="{6C2CF85D-1D5E-4E29-92BA-3C2E63F505AC}"/>
    <dgm:cxn modelId="{FD8760FD-FF89-49CB-8E9B-49E4EF7F797D}" type="presOf" srcId="{7AAC4AEE-B1FB-4EA4-B62A-F14472E5F9B2}" destId="{2C21BBE7-D8CD-4029-A627-8EA6BF32842F}" srcOrd="0" destOrd="0" presId="urn:microsoft.com/office/officeart/2005/8/layout/vList5"/>
    <dgm:cxn modelId="{7B2FE24D-8C7E-45A5-B6AA-7C01372A4AE2}" type="presParOf" srcId="{1D7F6310-5527-4BF9-B0E5-05112AB582F5}" destId="{0F4167F6-6074-462A-B6EC-AD892BBFDF9A}" srcOrd="0" destOrd="0" presId="urn:microsoft.com/office/officeart/2005/8/layout/vList5"/>
    <dgm:cxn modelId="{1D7834D8-8B75-41DF-AC7E-266F0BF8A06E}" type="presParOf" srcId="{0F4167F6-6074-462A-B6EC-AD892BBFDF9A}" destId="{2854E253-2EBF-4D8B-896A-EEF09BDD9283}" srcOrd="0" destOrd="0" presId="urn:microsoft.com/office/officeart/2005/8/layout/vList5"/>
    <dgm:cxn modelId="{6B3B1394-CF9F-4D6E-BF18-FDB3481454F1}" type="presParOf" srcId="{0F4167F6-6074-462A-B6EC-AD892BBFDF9A}" destId="{D3021E62-6AAD-4049-A051-9003E5ECB160}" srcOrd="1" destOrd="0" presId="urn:microsoft.com/office/officeart/2005/8/layout/vList5"/>
    <dgm:cxn modelId="{3F24587B-E4D7-4097-86FC-535118776DD1}" type="presParOf" srcId="{1D7F6310-5527-4BF9-B0E5-05112AB582F5}" destId="{B5D14526-C587-40CC-ADD1-B2924C775FA4}" srcOrd="1" destOrd="0" presId="urn:microsoft.com/office/officeart/2005/8/layout/vList5"/>
    <dgm:cxn modelId="{7FDB4C04-8E04-4C3A-89D2-C6B6BF25D073}" type="presParOf" srcId="{1D7F6310-5527-4BF9-B0E5-05112AB582F5}" destId="{9F045839-3D8C-4B6B-87D3-83AD7A8BE90F}" srcOrd="2" destOrd="0" presId="urn:microsoft.com/office/officeart/2005/8/layout/vList5"/>
    <dgm:cxn modelId="{F80342B8-343D-4630-8776-CF5BE8D0E5F4}" type="presParOf" srcId="{9F045839-3D8C-4B6B-87D3-83AD7A8BE90F}" destId="{2C21BBE7-D8CD-4029-A627-8EA6BF32842F}" srcOrd="0" destOrd="0" presId="urn:microsoft.com/office/officeart/2005/8/layout/vList5"/>
    <dgm:cxn modelId="{1C202E76-8F53-4A5B-A283-B86960B91827}" type="presParOf" srcId="{9F045839-3D8C-4B6B-87D3-83AD7A8BE90F}" destId="{9A913D45-9F5C-46D8-9DAE-C88DCDCC0166}" srcOrd="1" destOrd="0" presId="urn:microsoft.com/office/officeart/2005/8/layout/vList5"/>
    <dgm:cxn modelId="{5335B4F8-2F5F-4A85-A7C9-A8D407DA2554}" type="presParOf" srcId="{1D7F6310-5527-4BF9-B0E5-05112AB582F5}" destId="{009EA89C-FF2F-4298-993A-52D40DC40E05}" srcOrd="3" destOrd="0" presId="urn:microsoft.com/office/officeart/2005/8/layout/vList5"/>
    <dgm:cxn modelId="{FBB20319-E88F-47C2-8E0B-69083C2A37C6}" type="presParOf" srcId="{1D7F6310-5527-4BF9-B0E5-05112AB582F5}" destId="{5163CE17-FAB5-4BEE-9C27-174F1D37D5C9}" srcOrd="4" destOrd="0" presId="urn:microsoft.com/office/officeart/2005/8/layout/vList5"/>
    <dgm:cxn modelId="{2C1C5428-B8BA-4AAB-9135-71B51086560F}" type="presParOf" srcId="{5163CE17-FAB5-4BEE-9C27-174F1D37D5C9}" destId="{5CEF675D-E6C3-4793-AB51-FF63E66B10E7}" srcOrd="0" destOrd="0" presId="urn:microsoft.com/office/officeart/2005/8/layout/vList5"/>
    <dgm:cxn modelId="{B071C913-6D31-4C9D-B186-F84475893093}" type="presParOf" srcId="{5163CE17-FAB5-4BEE-9C27-174F1D37D5C9}" destId="{4A293550-2813-4CBD-9073-DA87DF935F3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51FCC98-316E-4226-943A-89A651BB7793}"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181FC88F-1578-4D3B-8E3D-4CF2A5EAFB0A}">
      <dgm:prSet/>
      <dgm:spPr>
        <a:solidFill>
          <a:schemeClr val="tx2"/>
        </a:solidFill>
      </dgm:spPr>
      <dgm:t>
        <a:bodyPr/>
        <a:lstStyle/>
        <a:p>
          <a:r>
            <a:rPr lang="en-US" baseline="0"/>
            <a:t>Importance of timely and clean audits.</a:t>
          </a:r>
          <a:endParaRPr lang="en-US"/>
        </a:p>
      </dgm:t>
    </dgm:pt>
    <dgm:pt modelId="{D67E0718-BF3D-4B24-9AC7-0D6748904EF5}" type="parTrans" cxnId="{30AE710A-320A-4AE4-BC9E-C8902F0BF2B8}">
      <dgm:prSet/>
      <dgm:spPr/>
      <dgm:t>
        <a:bodyPr/>
        <a:lstStyle/>
        <a:p>
          <a:endParaRPr lang="en-US"/>
        </a:p>
      </dgm:t>
    </dgm:pt>
    <dgm:pt modelId="{2A71ADF3-CDEB-422E-A376-5F1A708457F8}" type="sibTrans" cxnId="{30AE710A-320A-4AE4-BC9E-C8902F0BF2B8}">
      <dgm:prSet/>
      <dgm:spPr/>
      <dgm:t>
        <a:bodyPr/>
        <a:lstStyle/>
        <a:p>
          <a:endParaRPr lang="en-US"/>
        </a:p>
      </dgm:t>
    </dgm:pt>
    <dgm:pt modelId="{5EC3109F-A149-4823-8DA5-32F836D6181E}">
      <dgm:prSet/>
      <dgm:spPr>
        <a:solidFill>
          <a:schemeClr val="tx2"/>
        </a:solidFill>
      </dgm:spPr>
      <dgm:t>
        <a:bodyPr/>
        <a:lstStyle/>
        <a:p>
          <a:r>
            <a:rPr lang="en-US" baseline="0"/>
            <a:t>Impact on public trust, bond ratings, and compliance.</a:t>
          </a:r>
          <a:endParaRPr lang="en-US"/>
        </a:p>
      </dgm:t>
    </dgm:pt>
    <dgm:pt modelId="{7EA3440F-24EB-4865-A77B-273F29A3662D}" type="parTrans" cxnId="{6BBF7723-CF50-4A25-B4F3-E052A5CA501E}">
      <dgm:prSet/>
      <dgm:spPr/>
      <dgm:t>
        <a:bodyPr/>
        <a:lstStyle/>
        <a:p>
          <a:endParaRPr lang="en-US"/>
        </a:p>
      </dgm:t>
    </dgm:pt>
    <dgm:pt modelId="{C3125342-8D14-494E-BADC-DE169CB14B26}" type="sibTrans" cxnId="{6BBF7723-CF50-4A25-B4F3-E052A5CA501E}">
      <dgm:prSet/>
      <dgm:spPr/>
      <dgm:t>
        <a:bodyPr/>
        <a:lstStyle/>
        <a:p>
          <a:endParaRPr lang="en-US"/>
        </a:p>
      </dgm:t>
    </dgm:pt>
    <dgm:pt modelId="{0626D311-199B-4F9E-A31E-D9E0148C0739}">
      <dgm:prSet/>
      <dgm:spPr>
        <a:solidFill>
          <a:schemeClr val="tx2"/>
        </a:solidFill>
      </dgm:spPr>
      <dgm:t>
        <a:bodyPr/>
        <a:lstStyle/>
        <a:p>
          <a:r>
            <a:rPr lang="en-US" baseline="0"/>
            <a:t>Financial transparency and accountability.</a:t>
          </a:r>
          <a:endParaRPr lang="en-US"/>
        </a:p>
      </dgm:t>
    </dgm:pt>
    <dgm:pt modelId="{48FE2472-2E13-45C3-AB99-A2F7433ED5E9}" type="parTrans" cxnId="{FCEEEAB7-9849-4114-84DF-0812C3790869}">
      <dgm:prSet/>
      <dgm:spPr/>
      <dgm:t>
        <a:bodyPr/>
        <a:lstStyle/>
        <a:p>
          <a:endParaRPr lang="en-US"/>
        </a:p>
      </dgm:t>
    </dgm:pt>
    <dgm:pt modelId="{4ACBC21B-AAE4-4255-8FDC-63B864A6D3DA}" type="sibTrans" cxnId="{FCEEEAB7-9849-4114-84DF-0812C3790869}">
      <dgm:prSet/>
      <dgm:spPr/>
      <dgm:t>
        <a:bodyPr/>
        <a:lstStyle/>
        <a:p>
          <a:endParaRPr lang="en-US"/>
        </a:p>
      </dgm:t>
    </dgm:pt>
    <dgm:pt modelId="{6B46F92B-4F0C-4CAF-8B59-DBD78E467DA3}">
      <dgm:prSet/>
      <dgm:spPr>
        <a:solidFill>
          <a:schemeClr val="tx2"/>
        </a:solidFill>
      </dgm:spPr>
      <dgm:t>
        <a:bodyPr/>
        <a:lstStyle/>
        <a:p>
          <a:r>
            <a:rPr lang="en-US" baseline="0"/>
            <a:t>Common audit challenges in local government.</a:t>
          </a:r>
          <a:endParaRPr lang="en-US"/>
        </a:p>
      </dgm:t>
    </dgm:pt>
    <dgm:pt modelId="{F356BB4E-4373-42E8-87DB-44410E6AC573}" type="parTrans" cxnId="{2AC0481D-AA63-4C08-B143-4F5A130CFA17}">
      <dgm:prSet/>
      <dgm:spPr/>
      <dgm:t>
        <a:bodyPr/>
        <a:lstStyle/>
        <a:p>
          <a:endParaRPr lang="en-US"/>
        </a:p>
      </dgm:t>
    </dgm:pt>
    <dgm:pt modelId="{815B2632-CE62-4948-A8AF-2C8730762AB3}" type="sibTrans" cxnId="{2AC0481D-AA63-4C08-B143-4F5A130CFA17}">
      <dgm:prSet/>
      <dgm:spPr/>
      <dgm:t>
        <a:bodyPr/>
        <a:lstStyle/>
        <a:p>
          <a:endParaRPr lang="en-US"/>
        </a:p>
      </dgm:t>
    </dgm:pt>
    <dgm:pt modelId="{9F522B4E-B340-4014-95B1-6A48A6BFFC9E}" type="pres">
      <dgm:prSet presAssocID="{F51FCC98-316E-4226-943A-89A651BB7793}" presName="linear" presStyleCnt="0">
        <dgm:presLayoutVars>
          <dgm:animLvl val="lvl"/>
          <dgm:resizeHandles val="exact"/>
        </dgm:presLayoutVars>
      </dgm:prSet>
      <dgm:spPr/>
    </dgm:pt>
    <dgm:pt modelId="{2C4B72C1-AF61-44BF-B287-7205F453C529}" type="pres">
      <dgm:prSet presAssocID="{181FC88F-1578-4D3B-8E3D-4CF2A5EAFB0A}" presName="parentText" presStyleLbl="node1" presStyleIdx="0" presStyleCnt="4" custScaleY="111769">
        <dgm:presLayoutVars>
          <dgm:chMax val="0"/>
          <dgm:bulletEnabled val="1"/>
        </dgm:presLayoutVars>
      </dgm:prSet>
      <dgm:spPr/>
    </dgm:pt>
    <dgm:pt modelId="{0D8F0880-CD7D-40C3-BC53-7880CA468708}" type="pres">
      <dgm:prSet presAssocID="{2A71ADF3-CDEB-422E-A376-5F1A708457F8}" presName="spacer" presStyleCnt="0"/>
      <dgm:spPr/>
    </dgm:pt>
    <dgm:pt modelId="{AD9F2EDB-9BC0-40CE-B951-AEB9F7CE295B}" type="pres">
      <dgm:prSet presAssocID="{5EC3109F-A149-4823-8DA5-32F836D6181E}" presName="parentText" presStyleLbl="node1" presStyleIdx="1" presStyleCnt="4" custScaleY="111769">
        <dgm:presLayoutVars>
          <dgm:chMax val="0"/>
          <dgm:bulletEnabled val="1"/>
        </dgm:presLayoutVars>
      </dgm:prSet>
      <dgm:spPr/>
    </dgm:pt>
    <dgm:pt modelId="{064C3D59-4357-42BC-9A78-64F8192F7FAD}" type="pres">
      <dgm:prSet presAssocID="{C3125342-8D14-494E-BADC-DE169CB14B26}" presName="spacer" presStyleCnt="0"/>
      <dgm:spPr/>
    </dgm:pt>
    <dgm:pt modelId="{B123F264-53C2-4B94-AF69-EA183E96509B}" type="pres">
      <dgm:prSet presAssocID="{0626D311-199B-4F9E-A31E-D9E0148C0739}" presName="parentText" presStyleLbl="node1" presStyleIdx="2" presStyleCnt="4" custScaleY="111769">
        <dgm:presLayoutVars>
          <dgm:chMax val="0"/>
          <dgm:bulletEnabled val="1"/>
        </dgm:presLayoutVars>
      </dgm:prSet>
      <dgm:spPr/>
    </dgm:pt>
    <dgm:pt modelId="{16A9CB45-A99E-4BBE-A546-785F9BF556E3}" type="pres">
      <dgm:prSet presAssocID="{4ACBC21B-AAE4-4255-8FDC-63B864A6D3DA}" presName="spacer" presStyleCnt="0"/>
      <dgm:spPr/>
    </dgm:pt>
    <dgm:pt modelId="{4851D327-DA93-4D08-B456-2387B94F7D60}" type="pres">
      <dgm:prSet presAssocID="{6B46F92B-4F0C-4CAF-8B59-DBD78E467DA3}" presName="parentText" presStyleLbl="node1" presStyleIdx="3" presStyleCnt="4" custScaleY="111769">
        <dgm:presLayoutVars>
          <dgm:chMax val="0"/>
          <dgm:bulletEnabled val="1"/>
        </dgm:presLayoutVars>
      </dgm:prSet>
      <dgm:spPr/>
    </dgm:pt>
  </dgm:ptLst>
  <dgm:cxnLst>
    <dgm:cxn modelId="{30AE710A-320A-4AE4-BC9E-C8902F0BF2B8}" srcId="{F51FCC98-316E-4226-943A-89A651BB7793}" destId="{181FC88F-1578-4D3B-8E3D-4CF2A5EAFB0A}" srcOrd="0" destOrd="0" parTransId="{D67E0718-BF3D-4B24-9AC7-0D6748904EF5}" sibTransId="{2A71ADF3-CDEB-422E-A376-5F1A708457F8}"/>
    <dgm:cxn modelId="{2AC0481D-AA63-4C08-B143-4F5A130CFA17}" srcId="{F51FCC98-316E-4226-943A-89A651BB7793}" destId="{6B46F92B-4F0C-4CAF-8B59-DBD78E467DA3}" srcOrd="3" destOrd="0" parTransId="{F356BB4E-4373-42E8-87DB-44410E6AC573}" sibTransId="{815B2632-CE62-4948-A8AF-2C8730762AB3}"/>
    <dgm:cxn modelId="{6BBF7723-CF50-4A25-B4F3-E052A5CA501E}" srcId="{F51FCC98-316E-4226-943A-89A651BB7793}" destId="{5EC3109F-A149-4823-8DA5-32F836D6181E}" srcOrd="1" destOrd="0" parTransId="{7EA3440F-24EB-4865-A77B-273F29A3662D}" sibTransId="{C3125342-8D14-494E-BADC-DE169CB14B26}"/>
    <dgm:cxn modelId="{2D2DCE60-8A1C-45CB-877F-AFB42CAFA069}" type="presOf" srcId="{6B46F92B-4F0C-4CAF-8B59-DBD78E467DA3}" destId="{4851D327-DA93-4D08-B456-2387B94F7D60}" srcOrd="0" destOrd="0" presId="urn:microsoft.com/office/officeart/2005/8/layout/vList2"/>
    <dgm:cxn modelId="{E44EAC68-85E3-48E8-84FB-4B46008EEE86}" type="presOf" srcId="{F51FCC98-316E-4226-943A-89A651BB7793}" destId="{9F522B4E-B340-4014-95B1-6A48A6BFFC9E}" srcOrd="0" destOrd="0" presId="urn:microsoft.com/office/officeart/2005/8/layout/vList2"/>
    <dgm:cxn modelId="{FBAC2F8F-4B1F-4E1C-9BEB-19541955C31A}" type="presOf" srcId="{5EC3109F-A149-4823-8DA5-32F836D6181E}" destId="{AD9F2EDB-9BC0-40CE-B951-AEB9F7CE295B}" srcOrd="0" destOrd="0" presId="urn:microsoft.com/office/officeart/2005/8/layout/vList2"/>
    <dgm:cxn modelId="{90541EA2-BB18-4083-B4D8-BE0614774BCF}" type="presOf" srcId="{181FC88F-1578-4D3B-8E3D-4CF2A5EAFB0A}" destId="{2C4B72C1-AF61-44BF-B287-7205F453C529}" srcOrd="0" destOrd="0" presId="urn:microsoft.com/office/officeart/2005/8/layout/vList2"/>
    <dgm:cxn modelId="{FCEEEAB7-9849-4114-84DF-0812C3790869}" srcId="{F51FCC98-316E-4226-943A-89A651BB7793}" destId="{0626D311-199B-4F9E-A31E-D9E0148C0739}" srcOrd="2" destOrd="0" parTransId="{48FE2472-2E13-45C3-AB99-A2F7433ED5E9}" sibTransId="{4ACBC21B-AAE4-4255-8FDC-63B864A6D3DA}"/>
    <dgm:cxn modelId="{22EC3ADB-A415-4391-94B5-79DBCF7A3234}" type="presOf" srcId="{0626D311-199B-4F9E-A31E-D9E0148C0739}" destId="{B123F264-53C2-4B94-AF69-EA183E96509B}" srcOrd="0" destOrd="0" presId="urn:microsoft.com/office/officeart/2005/8/layout/vList2"/>
    <dgm:cxn modelId="{EC08BF49-AC6A-4628-AD0A-029D6C052D7F}" type="presParOf" srcId="{9F522B4E-B340-4014-95B1-6A48A6BFFC9E}" destId="{2C4B72C1-AF61-44BF-B287-7205F453C529}" srcOrd="0" destOrd="0" presId="urn:microsoft.com/office/officeart/2005/8/layout/vList2"/>
    <dgm:cxn modelId="{814834D6-D585-4381-8BA0-151E78B74225}" type="presParOf" srcId="{9F522B4E-B340-4014-95B1-6A48A6BFFC9E}" destId="{0D8F0880-CD7D-40C3-BC53-7880CA468708}" srcOrd="1" destOrd="0" presId="urn:microsoft.com/office/officeart/2005/8/layout/vList2"/>
    <dgm:cxn modelId="{025BDB1E-CCD4-4EAA-859C-4520CAD7F726}" type="presParOf" srcId="{9F522B4E-B340-4014-95B1-6A48A6BFFC9E}" destId="{AD9F2EDB-9BC0-40CE-B951-AEB9F7CE295B}" srcOrd="2" destOrd="0" presId="urn:microsoft.com/office/officeart/2005/8/layout/vList2"/>
    <dgm:cxn modelId="{B4C262E0-2FF0-4AA9-A43A-8AEBCA7ED0F1}" type="presParOf" srcId="{9F522B4E-B340-4014-95B1-6A48A6BFFC9E}" destId="{064C3D59-4357-42BC-9A78-64F8192F7FAD}" srcOrd="3" destOrd="0" presId="urn:microsoft.com/office/officeart/2005/8/layout/vList2"/>
    <dgm:cxn modelId="{6FCE75CE-7FAB-4318-A6ED-8C2962F287E2}" type="presParOf" srcId="{9F522B4E-B340-4014-95B1-6A48A6BFFC9E}" destId="{B123F264-53C2-4B94-AF69-EA183E96509B}" srcOrd="4" destOrd="0" presId="urn:microsoft.com/office/officeart/2005/8/layout/vList2"/>
    <dgm:cxn modelId="{D198E4EF-21FF-4E2C-B505-99DDC29EEF56}" type="presParOf" srcId="{9F522B4E-B340-4014-95B1-6A48A6BFFC9E}" destId="{16A9CB45-A99E-4BBE-A546-785F9BF556E3}" srcOrd="5" destOrd="0" presId="urn:microsoft.com/office/officeart/2005/8/layout/vList2"/>
    <dgm:cxn modelId="{A4ADFD62-53E0-4C84-8823-52E6C9D4C5BB}" type="presParOf" srcId="{9F522B4E-B340-4014-95B1-6A48A6BFFC9E}" destId="{4851D327-DA93-4D08-B456-2387B94F7D6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8426A1B-86D6-400A-8FD8-E0AE16BCD3C4}"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n-US"/>
        </a:p>
      </dgm:t>
    </dgm:pt>
    <dgm:pt modelId="{21BADB93-2F7A-4391-A7E2-22B8C6702D21}">
      <dgm:prSet custT="1"/>
      <dgm:spPr>
        <a:solidFill>
          <a:schemeClr val="tx2"/>
        </a:solidFill>
      </dgm:spPr>
      <dgm:t>
        <a:bodyPr/>
        <a:lstStyle/>
        <a:p>
          <a:r>
            <a:rPr lang="en-US" sz="4400" baseline="0" dirty="0"/>
            <a:t>Use a shared tracker/PBC list or audit portal.</a:t>
          </a:r>
          <a:endParaRPr lang="en-US" sz="4400" dirty="0"/>
        </a:p>
      </dgm:t>
    </dgm:pt>
    <dgm:pt modelId="{8F3A70F2-2271-4C03-A8AF-5C0D563AF63B}" type="parTrans" cxnId="{0D259851-C5F7-471C-B71E-A9D715959B49}">
      <dgm:prSet/>
      <dgm:spPr/>
      <dgm:t>
        <a:bodyPr/>
        <a:lstStyle/>
        <a:p>
          <a:endParaRPr lang="en-US"/>
        </a:p>
      </dgm:t>
    </dgm:pt>
    <dgm:pt modelId="{0D2422EB-C829-4681-BA85-978C0110D3B6}" type="sibTrans" cxnId="{0D259851-C5F7-471C-B71E-A9D715959B49}">
      <dgm:prSet/>
      <dgm:spPr/>
      <dgm:t>
        <a:bodyPr/>
        <a:lstStyle/>
        <a:p>
          <a:endParaRPr lang="en-US"/>
        </a:p>
      </dgm:t>
    </dgm:pt>
    <dgm:pt modelId="{BFB5B322-55F3-4138-A39D-C51D0C99C978}">
      <dgm:prSet custT="1"/>
      <dgm:spPr>
        <a:solidFill>
          <a:schemeClr val="tx2"/>
        </a:solidFill>
      </dgm:spPr>
      <dgm:t>
        <a:bodyPr/>
        <a:lstStyle/>
        <a:p>
          <a:r>
            <a:rPr lang="en-US" sz="4400" baseline="0"/>
            <a:t>Document what was provided and when.</a:t>
          </a:r>
          <a:endParaRPr lang="en-US" sz="4400"/>
        </a:p>
      </dgm:t>
    </dgm:pt>
    <dgm:pt modelId="{3DF2CFE0-552A-471F-BE0E-048E1C5542AA}" type="parTrans" cxnId="{E09CB73C-3D77-499D-BAC9-D47521900D1A}">
      <dgm:prSet/>
      <dgm:spPr/>
      <dgm:t>
        <a:bodyPr/>
        <a:lstStyle/>
        <a:p>
          <a:endParaRPr lang="en-US"/>
        </a:p>
      </dgm:t>
    </dgm:pt>
    <dgm:pt modelId="{4EA283D3-7976-493F-BFF6-89AF3CEB947C}" type="sibTrans" cxnId="{E09CB73C-3D77-499D-BAC9-D47521900D1A}">
      <dgm:prSet/>
      <dgm:spPr/>
      <dgm:t>
        <a:bodyPr/>
        <a:lstStyle/>
        <a:p>
          <a:endParaRPr lang="en-US"/>
        </a:p>
      </dgm:t>
    </dgm:pt>
    <dgm:pt modelId="{27449C17-44EA-4B1E-B79F-10A90DD12A8D}">
      <dgm:prSet custT="1"/>
      <dgm:spPr>
        <a:solidFill>
          <a:schemeClr val="tx2"/>
        </a:solidFill>
      </dgm:spPr>
      <dgm:t>
        <a:bodyPr/>
        <a:lstStyle/>
        <a:p>
          <a:r>
            <a:rPr lang="en-US" sz="4400" baseline="0"/>
            <a:t>Keep a record of all communications.</a:t>
          </a:r>
          <a:endParaRPr lang="en-US" sz="4400"/>
        </a:p>
      </dgm:t>
    </dgm:pt>
    <dgm:pt modelId="{80493D31-25A5-4CD0-8EF8-D95E6DB5B59F}" type="parTrans" cxnId="{F74C8746-C54D-43A3-89CC-3781E6A6C61A}">
      <dgm:prSet/>
      <dgm:spPr/>
      <dgm:t>
        <a:bodyPr/>
        <a:lstStyle/>
        <a:p>
          <a:endParaRPr lang="en-US"/>
        </a:p>
      </dgm:t>
    </dgm:pt>
    <dgm:pt modelId="{14CE82CF-85E8-4787-8000-DC5F20E0311C}" type="sibTrans" cxnId="{F74C8746-C54D-43A3-89CC-3781E6A6C61A}">
      <dgm:prSet/>
      <dgm:spPr/>
      <dgm:t>
        <a:bodyPr/>
        <a:lstStyle/>
        <a:p>
          <a:endParaRPr lang="en-US"/>
        </a:p>
      </dgm:t>
    </dgm:pt>
    <dgm:pt modelId="{14981C56-71D2-4E9A-9196-341C8F82A933}">
      <dgm:prSet custT="1"/>
      <dgm:spPr>
        <a:solidFill>
          <a:schemeClr val="tx2"/>
        </a:solidFill>
      </dgm:spPr>
      <dgm:t>
        <a:bodyPr/>
        <a:lstStyle/>
        <a:p>
          <a:r>
            <a:rPr lang="en-US" sz="4400" baseline="0" dirty="0"/>
            <a:t>Avoid duplication </a:t>
          </a:r>
          <a:br>
            <a:rPr lang="en-US" sz="4400" baseline="0" dirty="0"/>
          </a:br>
          <a:r>
            <a:rPr lang="en-US" sz="4400" baseline="0" dirty="0"/>
            <a:t>and confusion.</a:t>
          </a:r>
          <a:endParaRPr lang="en-US" sz="4400" dirty="0"/>
        </a:p>
      </dgm:t>
    </dgm:pt>
    <dgm:pt modelId="{7E1A5886-9B5E-4934-8D04-D8CE1A4AA0D0}" type="parTrans" cxnId="{1A543DF9-9E1A-4642-95C9-FC40D3CDEDC3}">
      <dgm:prSet/>
      <dgm:spPr/>
      <dgm:t>
        <a:bodyPr/>
        <a:lstStyle/>
        <a:p>
          <a:endParaRPr lang="en-US"/>
        </a:p>
      </dgm:t>
    </dgm:pt>
    <dgm:pt modelId="{260A0E68-EAE6-4961-93E5-22BAAF3D8203}" type="sibTrans" cxnId="{1A543DF9-9E1A-4642-95C9-FC40D3CDEDC3}">
      <dgm:prSet/>
      <dgm:spPr/>
      <dgm:t>
        <a:bodyPr/>
        <a:lstStyle/>
        <a:p>
          <a:endParaRPr lang="en-US"/>
        </a:p>
      </dgm:t>
    </dgm:pt>
    <dgm:pt modelId="{412F339B-507E-444D-ABF1-FAFD79F4F6EA}" type="pres">
      <dgm:prSet presAssocID="{88426A1B-86D6-400A-8FD8-E0AE16BCD3C4}" presName="diagram" presStyleCnt="0">
        <dgm:presLayoutVars>
          <dgm:dir/>
          <dgm:resizeHandles val="exact"/>
        </dgm:presLayoutVars>
      </dgm:prSet>
      <dgm:spPr/>
    </dgm:pt>
    <dgm:pt modelId="{7ABFE502-C177-4441-8340-016F0ADE3297}" type="pres">
      <dgm:prSet presAssocID="{21BADB93-2F7A-4391-A7E2-22B8C6702D21}" presName="node" presStyleLbl="node1" presStyleIdx="0" presStyleCnt="4" custScaleX="153678">
        <dgm:presLayoutVars>
          <dgm:bulletEnabled val="1"/>
        </dgm:presLayoutVars>
      </dgm:prSet>
      <dgm:spPr/>
    </dgm:pt>
    <dgm:pt modelId="{F66842D4-9B51-4B61-9DE5-16C33B5360C4}" type="pres">
      <dgm:prSet presAssocID="{0D2422EB-C829-4681-BA85-978C0110D3B6}" presName="sibTrans" presStyleCnt="0"/>
      <dgm:spPr/>
    </dgm:pt>
    <dgm:pt modelId="{85C86EB7-4EA1-4CEE-9E29-48623232AEF5}" type="pres">
      <dgm:prSet presAssocID="{BFB5B322-55F3-4138-A39D-C51D0C99C978}" presName="node" presStyleLbl="node1" presStyleIdx="1" presStyleCnt="4" custScaleX="153678">
        <dgm:presLayoutVars>
          <dgm:bulletEnabled val="1"/>
        </dgm:presLayoutVars>
      </dgm:prSet>
      <dgm:spPr/>
    </dgm:pt>
    <dgm:pt modelId="{F675A9B9-74B0-4D34-9DC1-C2BC62F16735}" type="pres">
      <dgm:prSet presAssocID="{4EA283D3-7976-493F-BFF6-89AF3CEB947C}" presName="sibTrans" presStyleCnt="0"/>
      <dgm:spPr/>
    </dgm:pt>
    <dgm:pt modelId="{2D1A9360-E5CC-4F4F-8107-68950FB578C3}" type="pres">
      <dgm:prSet presAssocID="{27449C17-44EA-4B1E-B79F-10A90DD12A8D}" presName="node" presStyleLbl="node1" presStyleIdx="2" presStyleCnt="4" custScaleX="153678">
        <dgm:presLayoutVars>
          <dgm:bulletEnabled val="1"/>
        </dgm:presLayoutVars>
      </dgm:prSet>
      <dgm:spPr/>
    </dgm:pt>
    <dgm:pt modelId="{F7A64D48-EA31-4EF7-8AD1-FBD151392EBA}" type="pres">
      <dgm:prSet presAssocID="{14CE82CF-85E8-4787-8000-DC5F20E0311C}" presName="sibTrans" presStyleCnt="0"/>
      <dgm:spPr/>
    </dgm:pt>
    <dgm:pt modelId="{EAE18CF7-09CC-4A41-A98B-5585930847E4}" type="pres">
      <dgm:prSet presAssocID="{14981C56-71D2-4E9A-9196-341C8F82A933}" presName="node" presStyleLbl="node1" presStyleIdx="3" presStyleCnt="4" custScaleX="153678">
        <dgm:presLayoutVars>
          <dgm:bulletEnabled val="1"/>
        </dgm:presLayoutVars>
      </dgm:prSet>
      <dgm:spPr/>
    </dgm:pt>
  </dgm:ptLst>
  <dgm:cxnLst>
    <dgm:cxn modelId="{5E84F32E-625B-405F-92B7-C6E99990CA36}" type="presOf" srcId="{88426A1B-86D6-400A-8FD8-E0AE16BCD3C4}" destId="{412F339B-507E-444D-ABF1-FAFD79F4F6EA}" srcOrd="0" destOrd="0" presId="urn:microsoft.com/office/officeart/2005/8/layout/default"/>
    <dgm:cxn modelId="{AF65C033-4E0F-483B-84D5-606D604DCB13}" type="presOf" srcId="{21BADB93-2F7A-4391-A7E2-22B8C6702D21}" destId="{7ABFE502-C177-4441-8340-016F0ADE3297}" srcOrd="0" destOrd="0" presId="urn:microsoft.com/office/officeart/2005/8/layout/default"/>
    <dgm:cxn modelId="{E09CB73C-3D77-499D-BAC9-D47521900D1A}" srcId="{88426A1B-86D6-400A-8FD8-E0AE16BCD3C4}" destId="{BFB5B322-55F3-4138-A39D-C51D0C99C978}" srcOrd="1" destOrd="0" parTransId="{3DF2CFE0-552A-471F-BE0E-048E1C5542AA}" sibTransId="{4EA283D3-7976-493F-BFF6-89AF3CEB947C}"/>
    <dgm:cxn modelId="{F74C8746-C54D-43A3-89CC-3781E6A6C61A}" srcId="{88426A1B-86D6-400A-8FD8-E0AE16BCD3C4}" destId="{27449C17-44EA-4B1E-B79F-10A90DD12A8D}" srcOrd="2" destOrd="0" parTransId="{80493D31-25A5-4CD0-8EF8-D95E6DB5B59F}" sibTransId="{14CE82CF-85E8-4787-8000-DC5F20E0311C}"/>
    <dgm:cxn modelId="{BA6FE468-32ED-4EDD-879F-767F27F4A676}" type="presOf" srcId="{14981C56-71D2-4E9A-9196-341C8F82A933}" destId="{EAE18CF7-09CC-4A41-A98B-5585930847E4}" srcOrd="0" destOrd="0" presId="urn:microsoft.com/office/officeart/2005/8/layout/default"/>
    <dgm:cxn modelId="{0D259851-C5F7-471C-B71E-A9D715959B49}" srcId="{88426A1B-86D6-400A-8FD8-E0AE16BCD3C4}" destId="{21BADB93-2F7A-4391-A7E2-22B8C6702D21}" srcOrd="0" destOrd="0" parTransId="{8F3A70F2-2271-4C03-A8AF-5C0D563AF63B}" sibTransId="{0D2422EB-C829-4681-BA85-978C0110D3B6}"/>
    <dgm:cxn modelId="{2BFE58CA-63FE-469A-8EDC-EF4FE2DBA606}" type="presOf" srcId="{BFB5B322-55F3-4138-A39D-C51D0C99C978}" destId="{85C86EB7-4EA1-4CEE-9E29-48623232AEF5}" srcOrd="0" destOrd="0" presId="urn:microsoft.com/office/officeart/2005/8/layout/default"/>
    <dgm:cxn modelId="{7EB3E1DB-DDDB-47EA-9ADE-51CAD7222B3F}" type="presOf" srcId="{27449C17-44EA-4B1E-B79F-10A90DD12A8D}" destId="{2D1A9360-E5CC-4F4F-8107-68950FB578C3}" srcOrd="0" destOrd="0" presId="urn:microsoft.com/office/officeart/2005/8/layout/default"/>
    <dgm:cxn modelId="{1A543DF9-9E1A-4642-95C9-FC40D3CDEDC3}" srcId="{88426A1B-86D6-400A-8FD8-E0AE16BCD3C4}" destId="{14981C56-71D2-4E9A-9196-341C8F82A933}" srcOrd="3" destOrd="0" parTransId="{7E1A5886-9B5E-4934-8D04-D8CE1A4AA0D0}" sibTransId="{260A0E68-EAE6-4961-93E5-22BAAF3D8203}"/>
    <dgm:cxn modelId="{1641AF24-BEB1-48D6-9715-BFFCCCEA7B25}" type="presParOf" srcId="{412F339B-507E-444D-ABF1-FAFD79F4F6EA}" destId="{7ABFE502-C177-4441-8340-016F0ADE3297}" srcOrd="0" destOrd="0" presId="urn:microsoft.com/office/officeart/2005/8/layout/default"/>
    <dgm:cxn modelId="{0BB6E685-BFFF-4E10-9968-BD9D717BFF53}" type="presParOf" srcId="{412F339B-507E-444D-ABF1-FAFD79F4F6EA}" destId="{F66842D4-9B51-4B61-9DE5-16C33B5360C4}" srcOrd="1" destOrd="0" presId="urn:microsoft.com/office/officeart/2005/8/layout/default"/>
    <dgm:cxn modelId="{E5539DAC-4FCF-45B6-8165-45910BBF113D}" type="presParOf" srcId="{412F339B-507E-444D-ABF1-FAFD79F4F6EA}" destId="{85C86EB7-4EA1-4CEE-9E29-48623232AEF5}" srcOrd="2" destOrd="0" presId="urn:microsoft.com/office/officeart/2005/8/layout/default"/>
    <dgm:cxn modelId="{DBE5CAEE-DF0D-48CE-AFAD-38D7624D19F7}" type="presParOf" srcId="{412F339B-507E-444D-ABF1-FAFD79F4F6EA}" destId="{F675A9B9-74B0-4D34-9DC1-C2BC62F16735}" srcOrd="3" destOrd="0" presId="urn:microsoft.com/office/officeart/2005/8/layout/default"/>
    <dgm:cxn modelId="{64A22844-EA8A-450C-8A14-34E599A48E82}" type="presParOf" srcId="{412F339B-507E-444D-ABF1-FAFD79F4F6EA}" destId="{2D1A9360-E5CC-4F4F-8107-68950FB578C3}" srcOrd="4" destOrd="0" presId="urn:microsoft.com/office/officeart/2005/8/layout/default"/>
    <dgm:cxn modelId="{13A74B39-F0FC-48BA-B5FE-F1E9E6657203}" type="presParOf" srcId="{412F339B-507E-444D-ABF1-FAFD79F4F6EA}" destId="{F7A64D48-EA31-4EF7-8AD1-FBD151392EBA}" srcOrd="5" destOrd="0" presId="urn:microsoft.com/office/officeart/2005/8/layout/default"/>
    <dgm:cxn modelId="{C2C1A198-8EA7-43F6-AEF6-A1BD6B56A563}" type="presParOf" srcId="{412F339B-507E-444D-ABF1-FAFD79F4F6EA}" destId="{EAE18CF7-09CC-4A41-A98B-5585930847E4}"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5009B9F-2DBA-44DF-BF47-41F2C74E9214}"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197CF3A4-2AAE-4F12-8FA0-BEDF9C962CDF}">
      <dgm:prSet/>
      <dgm:spPr>
        <a:solidFill>
          <a:schemeClr val="tx2"/>
        </a:solidFill>
      </dgm:spPr>
      <dgm:t>
        <a:bodyPr/>
        <a:lstStyle/>
        <a:p>
          <a:r>
            <a:rPr lang="en-US" baseline="0"/>
            <a:t>Regular check-ins with auditors</a:t>
          </a:r>
          <a:endParaRPr lang="en-US"/>
        </a:p>
      </dgm:t>
    </dgm:pt>
    <dgm:pt modelId="{8559B1C9-F00A-4D38-9E3A-7DAE090257D5}" type="parTrans" cxnId="{382D600B-763E-45C6-A95A-EE2E28AB0128}">
      <dgm:prSet/>
      <dgm:spPr/>
      <dgm:t>
        <a:bodyPr/>
        <a:lstStyle/>
        <a:p>
          <a:endParaRPr lang="en-US"/>
        </a:p>
      </dgm:t>
    </dgm:pt>
    <dgm:pt modelId="{F21FFDF0-B7BD-469B-B02C-6199BDA1AAFA}" type="sibTrans" cxnId="{382D600B-763E-45C6-A95A-EE2E28AB0128}">
      <dgm:prSet/>
      <dgm:spPr/>
      <dgm:t>
        <a:bodyPr/>
        <a:lstStyle/>
        <a:p>
          <a:endParaRPr lang="en-US"/>
        </a:p>
      </dgm:t>
    </dgm:pt>
    <dgm:pt modelId="{A1B9BE4D-3D64-4C2F-8182-E4E0900A9ECF}">
      <dgm:prSet/>
      <dgm:spPr>
        <a:solidFill>
          <a:schemeClr val="tx2"/>
        </a:solidFill>
      </dgm:spPr>
      <dgm:t>
        <a:bodyPr/>
        <a:lstStyle/>
        <a:p>
          <a:r>
            <a:rPr lang="en-US" baseline="0"/>
            <a:t>Internal status updates</a:t>
          </a:r>
          <a:endParaRPr lang="en-US"/>
        </a:p>
      </dgm:t>
    </dgm:pt>
    <dgm:pt modelId="{303DE9BD-D60A-4039-BE72-263664AED308}" type="parTrans" cxnId="{B83F95E4-2153-42D0-AB2C-BF0F1C1E4D16}">
      <dgm:prSet/>
      <dgm:spPr/>
      <dgm:t>
        <a:bodyPr/>
        <a:lstStyle/>
        <a:p>
          <a:endParaRPr lang="en-US"/>
        </a:p>
      </dgm:t>
    </dgm:pt>
    <dgm:pt modelId="{78827344-CBAA-4500-A55F-B89BC3681679}" type="sibTrans" cxnId="{B83F95E4-2153-42D0-AB2C-BF0F1C1E4D16}">
      <dgm:prSet/>
      <dgm:spPr/>
      <dgm:t>
        <a:bodyPr/>
        <a:lstStyle/>
        <a:p>
          <a:endParaRPr lang="en-US"/>
        </a:p>
      </dgm:t>
    </dgm:pt>
    <dgm:pt modelId="{BCFE316E-86DB-417F-8EFC-784B7A5AC31B}">
      <dgm:prSet/>
      <dgm:spPr>
        <a:solidFill>
          <a:schemeClr val="tx2"/>
        </a:solidFill>
      </dgm:spPr>
      <dgm:t>
        <a:bodyPr/>
        <a:lstStyle/>
        <a:p>
          <a:r>
            <a:rPr lang="en-US" baseline="0"/>
            <a:t>Escalate issues early</a:t>
          </a:r>
          <a:endParaRPr lang="en-US"/>
        </a:p>
      </dgm:t>
    </dgm:pt>
    <dgm:pt modelId="{6D194A2F-A4F8-4236-96FD-F9BB169FAEE7}" type="parTrans" cxnId="{963E89E1-E4F6-4C51-B8B2-83AD48C05B0F}">
      <dgm:prSet/>
      <dgm:spPr/>
      <dgm:t>
        <a:bodyPr/>
        <a:lstStyle/>
        <a:p>
          <a:endParaRPr lang="en-US"/>
        </a:p>
      </dgm:t>
    </dgm:pt>
    <dgm:pt modelId="{5820A82C-F249-4C41-B56A-675541E88669}" type="sibTrans" cxnId="{963E89E1-E4F6-4C51-B8B2-83AD48C05B0F}">
      <dgm:prSet/>
      <dgm:spPr/>
      <dgm:t>
        <a:bodyPr/>
        <a:lstStyle/>
        <a:p>
          <a:endParaRPr lang="en-US"/>
        </a:p>
      </dgm:t>
    </dgm:pt>
    <dgm:pt modelId="{2E2E23B5-F3CC-419C-B918-FF03196CAB9C}" type="pres">
      <dgm:prSet presAssocID="{A5009B9F-2DBA-44DF-BF47-41F2C74E9214}" presName="CompostProcess" presStyleCnt="0">
        <dgm:presLayoutVars>
          <dgm:dir/>
          <dgm:resizeHandles val="exact"/>
        </dgm:presLayoutVars>
      </dgm:prSet>
      <dgm:spPr/>
    </dgm:pt>
    <dgm:pt modelId="{890D6F05-28FF-4695-B5E4-8994F7242AC7}" type="pres">
      <dgm:prSet presAssocID="{A5009B9F-2DBA-44DF-BF47-41F2C74E9214}" presName="arrow" presStyleLbl="bgShp" presStyleIdx="0" presStyleCnt="1"/>
      <dgm:spPr>
        <a:solidFill>
          <a:schemeClr val="accent4">
            <a:lumMod val="20000"/>
            <a:lumOff val="80000"/>
          </a:schemeClr>
        </a:solidFill>
        <a:ln w="38100">
          <a:solidFill>
            <a:schemeClr val="tx2"/>
          </a:solidFill>
        </a:ln>
      </dgm:spPr>
    </dgm:pt>
    <dgm:pt modelId="{2C15AF9C-0565-415F-A6BC-5AE834E16A69}" type="pres">
      <dgm:prSet presAssocID="{A5009B9F-2DBA-44DF-BF47-41F2C74E9214}" presName="linearProcess" presStyleCnt="0"/>
      <dgm:spPr/>
    </dgm:pt>
    <dgm:pt modelId="{B7A0B725-129A-44BD-88FC-341E3BEBCD9A}" type="pres">
      <dgm:prSet presAssocID="{197CF3A4-2AAE-4F12-8FA0-BEDF9C962CDF}" presName="textNode" presStyleLbl="node1" presStyleIdx="0" presStyleCnt="3">
        <dgm:presLayoutVars>
          <dgm:bulletEnabled val="1"/>
        </dgm:presLayoutVars>
      </dgm:prSet>
      <dgm:spPr/>
    </dgm:pt>
    <dgm:pt modelId="{7586FE96-D63B-4FEE-9857-426B28BD4D66}" type="pres">
      <dgm:prSet presAssocID="{F21FFDF0-B7BD-469B-B02C-6199BDA1AAFA}" presName="sibTrans" presStyleCnt="0"/>
      <dgm:spPr/>
    </dgm:pt>
    <dgm:pt modelId="{805B9786-929E-4998-B9EF-C5AA8A3C47C9}" type="pres">
      <dgm:prSet presAssocID="{A1B9BE4D-3D64-4C2F-8182-E4E0900A9ECF}" presName="textNode" presStyleLbl="node1" presStyleIdx="1" presStyleCnt="3">
        <dgm:presLayoutVars>
          <dgm:bulletEnabled val="1"/>
        </dgm:presLayoutVars>
      </dgm:prSet>
      <dgm:spPr/>
    </dgm:pt>
    <dgm:pt modelId="{02E5FC74-F556-4793-97D7-AE5E5CF0D31E}" type="pres">
      <dgm:prSet presAssocID="{78827344-CBAA-4500-A55F-B89BC3681679}" presName="sibTrans" presStyleCnt="0"/>
      <dgm:spPr/>
    </dgm:pt>
    <dgm:pt modelId="{486CE16B-16FF-46EE-862D-1E8E4310B783}" type="pres">
      <dgm:prSet presAssocID="{BCFE316E-86DB-417F-8EFC-784B7A5AC31B}" presName="textNode" presStyleLbl="node1" presStyleIdx="2" presStyleCnt="3">
        <dgm:presLayoutVars>
          <dgm:bulletEnabled val="1"/>
        </dgm:presLayoutVars>
      </dgm:prSet>
      <dgm:spPr/>
    </dgm:pt>
  </dgm:ptLst>
  <dgm:cxnLst>
    <dgm:cxn modelId="{382D600B-763E-45C6-A95A-EE2E28AB0128}" srcId="{A5009B9F-2DBA-44DF-BF47-41F2C74E9214}" destId="{197CF3A4-2AAE-4F12-8FA0-BEDF9C962CDF}" srcOrd="0" destOrd="0" parTransId="{8559B1C9-F00A-4D38-9E3A-7DAE090257D5}" sibTransId="{F21FFDF0-B7BD-469B-B02C-6199BDA1AAFA}"/>
    <dgm:cxn modelId="{228B8437-B280-4001-BA9A-1D727FD87E7A}" type="presOf" srcId="{A1B9BE4D-3D64-4C2F-8182-E4E0900A9ECF}" destId="{805B9786-929E-4998-B9EF-C5AA8A3C47C9}" srcOrd="0" destOrd="0" presId="urn:microsoft.com/office/officeart/2005/8/layout/hProcess9"/>
    <dgm:cxn modelId="{07318045-CAC8-4A07-82CD-9771C5E173A8}" type="presOf" srcId="{197CF3A4-2AAE-4F12-8FA0-BEDF9C962CDF}" destId="{B7A0B725-129A-44BD-88FC-341E3BEBCD9A}" srcOrd="0" destOrd="0" presId="urn:microsoft.com/office/officeart/2005/8/layout/hProcess9"/>
    <dgm:cxn modelId="{B78E57AA-68B3-404B-8609-A59F44E58052}" type="presOf" srcId="{BCFE316E-86DB-417F-8EFC-784B7A5AC31B}" destId="{486CE16B-16FF-46EE-862D-1E8E4310B783}" srcOrd="0" destOrd="0" presId="urn:microsoft.com/office/officeart/2005/8/layout/hProcess9"/>
    <dgm:cxn modelId="{9F736EC7-CE1E-4A4B-A750-668815D61A9B}" type="presOf" srcId="{A5009B9F-2DBA-44DF-BF47-41F2C74E9214}" destId="{2E2E23B5-F3CC-419C-B918-FF03196CAB9C}" srcOrd="0" destOrd="0" presId="urn:microsoft.com/office/officeart/2005/8/layout/hProcess9"/>
    <dgm:cxn modelId="{963E89E1-E4F6-4C51-B8B2-83AD48C05B0F}" srcId="{A5009B9F-2DBA-44DF-BF47-41F2C74E9214}" destId="{BCFE316E-86DB-417F-8EFC-784B7A5AC31B}" srcOrd="2" destOrd="0" parTransId="{6D194A2F-A4F8-4236-96FD-F9BB169FAEE7}" sibTransId="{5820A82C-F249-4C41-B56A-675541E88669}"/>
    <dgm:cxn modelId="{B83F95E4-2153-42D0-AB2C-BF0F1C1E4D16}" srcId="{A5009B9F-2DBA-44DF-BF47-41F2C74E9214}" destId="{A1B9BE4D-3D64-4C2F-8182-E4E0900A9ECF}" srcOrd="1" destOrd="0" parTransId="{303DE9BD-D60A-4039-BE72-263664AED308}" sibTransId="{78827344-CBAA-4500-A55F-B89BC3681679}"/>
    <dgm:cxn modelId="{8780E830-3FD8-4FB1-9E68-2D1C8D2E2FAC}" type="presParOf" srcId="{2E2E23B5-F3CC-419C-B918-FF03196CAB9C}" destId="{890D6F05-28FF-4695-B5E4-8994F7242AC7}" srcOrd="0" destOrd="0" presId="urn:microsoft.com/office/officeart/2005/8/layout/hProcess9"/>
    <dgm:cxn modelId="{C5025EAB-91F5-4EB4-B66A-FE472D5F4AF9}" type="presParOf" srcId="{2E2E23B5-F3CC-419C-B918-FF03196CAB9C}" destId="{2C15AF9C-0565-415F-A6BC-5AE834E16A69}" srcOrd="1" destOrd="0" presId="urn:microsoft.com/office/officeart/2005/8/layout/hProcess9"/>
    <dgm:cxn modelId="{BE10AE1F-D29E-488E-B51D-F00A50F77C6C}" type="presParOf" srcId="{2C15AF9C-0565-415F-A6BC-5AE834E16A69}" destId="{B7A0B725-129A-44BD-88FC-341E3BEBCD9A}" srcOrd="0" destOrd="0" presId="urn:microsoft.com/office/officeart/2005/8/layout/hProcess9"/>
    <dgm:cxn modelId="{B3847D56-AC06-45BF-9F79-0269666F2576}" type="presParOf" srcId="{2C15AF9C-0565-415F-A6BC-5AE834E16A69}" destId="{7586FE96-D63B-4FEE-9857-426B28BD4D66}" srcOrd="1" destOrd="0" presId="urn:microsoft.com/office/officeart/2005/8/layout/hProcess9"/>
    <dgm:cxn modelId="{F41182A6-16D3-414C-8656-A90EBB968739}" type="presParOf" srcId="{2C15AF9C-0565-415F-A6BC-5AE834E16A69}" destId="{805B9786-929E-4998-B9EF-C5AA8A3C47C9}" srcOrd="2" destOrd="0" presId="urn:microsoft.com/office/officeart/2005/8/layout/hProcess9"/>
    <dgm:cxn modelId="{3BA39245-3907-478E-8F9D-C81E066462D2}" type="presParOf" srcId="{2C15AF9C-0565-415F-A6BC-5AE834E16A69}" destId="{02E5FC74-F556-4793-97D7-AE5E5CF0D31E}" srcOrd="3" destOrd="0" presId="urn:microsoft.com/office/officeart/2005/8/layout/hProcess9"/>
    <dgm:cxn modelId="{2B23A0CE-6BD7-418E-A12C-4B1FA3409587}" type="presParOf" srcId="{2C15AF9C-0565-415F-A6BC-5AE834E16A69}" destId="{486CE16B-16FF-46EE-862D-1E8E4310B78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BA898-582A-4735-A747-7C2869485691}">
      <dsp:nvSpPr>
        <dsp:cNvPr id="0" name=""/>
        <dsp:cNvSpPr/>
      </dsp:nvSpPr>
      <dsp:spPr>
        <a:xfrm>
          <a:off x="0" y="395205"/>
          <a:ext cx="11582400" cy="866970"/>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Effective ACFR Preparation and Note Disclosure</a:t>
          </a:r>
        </a:p>
      </dsp:txBody>
      <dsp:txXfrm>
        <a:off x="42322" y="437527"/>
        <a:ext cx="11497756" cy="782326"/>
      </dsp:txXfrm>
    </dsp:sp>
    <dsp:sp modelId="{ED3A8356-32A6-46D7-9195-2E2F916805FA}">
      <dsp:nvSpPr>
        <dsp:cNvPr id="0" name=""/>
        <dsp:cNvSpPr/>
      </dsp:nvSpPr>
      <dsp:spPr>
        <a:xfrm>
          <a:off x="0" y="1371615"/>
          <a:ext cx="11582400" cy="866970"/>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Effective Government Audit Preparation and Management</a:t>
          </a:r>
        </a:p>
      </dsp:txBody>
      <dsp:txXfrm>
        <a:off x="42322" y="1413937"/>
        <a:ext cx="11497756" cy="782326"/>
      </dsp:txXfrm>
    </dsp:sp>
    <dsp:sp modelId="{6B930ED3-8F4C-4490-B96E-C51B31FE3E72}">
      <dsp:nvSpPr>
        <dsp:cNvPr id="0" name=""/>
        <dsp:cNvSpPr/>
      </dsp:nvSpPr>
      <dsp:spPr>
        <a:xfrm>
          <a:off x="0" y="2348025"/>
          <a:ext cx="11582400" cy="866970"/>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Interim and Year-end Budget Monitoring and Reporting</a:t>
          </a:r>
        </a:p>
      </dsp:txBody>
      <dsp:txXfrm>
        <a:off x="42322" y="2390347"/>
        <a:ext cx="11497756" cy="782326"/>
      </dsp:txXfrm>
    </dsp:sp>
    <dsp:sp modelId="{A05347A0-77C7-419C-90A5-1156BD5E2899}">
      <dsp:nvSpPr>
        <dsp:cNvPr id="0" name=""/>
        <dsp:cNvSpPr/>
      </dsp:nvSpPr>
      <dsp:spPr>
        <a:xfrm>
          <a:off x="0" y="3324435"/>
          <a:ext cx="11582400" cy="866970"/>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Single Audit Basics</a:t>
          </a:r>
        </a:p>
      </dsp:txBody>
      <dsp:txXfrm>
        <a:off x="42322" y="3366757"/>
        <a:ext cx="11497756" cy="7823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E0147-D73D-42C3-A79E-A7AF9A1E4921}">
      <dsp:nvSpPr>
        <dsp:cNvPr id="0" name=""/>
        <dsp:cNvSpPr/>
      </dsp:nvSpPr>
      <dsp:spPr>
        <a:xfrm>
          <a:off x="0" y="1084205"/>
          <a:ext cx="6770914" cy="235755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Executing Monthly Tasks Efficiently</a:t>
          </a:r>
        </a:p>
      </dsp:txBody>
      <dsp:txXfrm>
        <a:off x="115086" y="1199291"/>
        <a:ext cx="6540742" cy="21273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E9FD68-AA82-4A5A-9410-FC636EED110B}">
      <dsp:nvSpPr>
        <dsp:cNvPr id="0" name=""/>
        <dsp:cNvSpPr/>
      </dsp:nvSpPr>
      <dsp:spPr>
        <a:xfrm>
          <a:off x="0" y="0"/>
          <a:ext cx="9845040" cy="2027029"/>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i="1" kern="1200" baseline="0"/>
            <a:t>Month-End Checklist</a:t>
          </a:r>
          <a:endParaRPr lang="en-US" sz="4200" kern="1200"/>
        </a:p>
      </dsp:txBody>
      <dsp:txXfrm>
        <a:off x="59370" y="59370"/>
        <a:ext cx="7749946" cy="1908289"/>
      </dsp:txXfrm>
    </dsp:sp>
    <dsp:sp modelId="{F5F5968D-B055-4316-84C8-73A1C92220EB}">
      <dsp:nvSpPr>
        <dsp:cNvPr id="0" name=""/>
        <dsp:cNvSpPr/>
      </dsp:nvSpPr>
      <dsp:spPr>
        <a:xfrm>
          <a:off x="1737359" y="2477480"/>
          <a:ext cx="9845040" cy="2027029"/>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i="1" kern="1200" baseline="0"/>
            <a:t>Reconcile “</a:t>
          </a:r>
          <a:r>
            <a:rPr lang="en-US" sz="4200" b="1" i="1" kern="1200" baseline="0"/>
            <a:t>Headache”</a:t>
          </a:r>
          <a:r>
            <a:rPr lang="en-US" sz="4200" i="1" kern="1200" baseline="0"/>
            <a:t> Balance Sheet Accounts throughout the year</a:t>
          </a:r>
          <a:endParaRPr lang="en-US" sz="4200" kern="1200"/>
        </a:p>
      </dsp:txBody>
      <dsp:txXfrm>
        <a:off x="1796729" y="2536850"/>
        <a:ext cx="6671370" cy="1908289"/>
      </dsp:txXfrm>
    </dsp:sp>
    <dsp:sp modelId="{286E9B29-BDA8-4ECC-9D25-55AB01C3E7BA}">
      <dsp:nvSpPr>
        <dsp:cNvPr id="0" name=""/>
        <dsp:cNvSpPr/>
      </dsp:nvSpPr>
      <dsp:spPr>
        <a:xfrm>
          <a:off x="8527470" y="1593470"/>
          <a:ext cx="1317569" cy="1317569"/>
        </a:xfrm>
        <a:prstGeom prst="downArrow">
          <a:avLst>
            <a:gd name="adj1" fmla="val 55000"/>
            <a:gd name="adj2" fmla="val 45000"/>
          </a:avLst>
        </a:prstGeom>
        <a:solidFill>
          <a:schemeClr val="tx1">
            <a:lumMod val="65000"/>
            <a:lumOff val="35000"/>
          </a:schemeClr>
        </a:solidFill>
        <a:ln w="38100" cap="flat" cmpd="sng" algn="ctr">
          <a:solidFill>
            <a:schemeClr val="bg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823923" y="1593470"/>
        <a:ext cx="724663" cy="99147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D70BE-D778-456E-AD1B-26B39AB7E14A}">
      <dsp:nvSpPr>
        <dsp:cNvPr id="0" name=""/>
        <dsp:cNvSpPr/>
      </dsp:nvSpPr>
      <dsp:spPr>
        <a:xfrm>
          <a:off x="0" y="45226"/>
          <a:ext cx="11582400" cy="1054480"/>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baseline="0"/>
            <a:t>Indicate JE information/source for reference.</a:t>
          </a:r>
          <a:endParaRPr lang="en-US" sz="2900" kern="1200"/>
        </a:p>
      </dsp:txBody>
      <dsp:txXfrm>
        <a:off x="51475" y="96701"/>
        <a:ext cx="11479450" cy="951530"/>
      </dsp:txXfrm>
    </dsp:sp>
    <dsp:sp modelId="{217043BF-33B8-42F9-BF7D-25F30C244571}">
      <dsp:nvSpPr>
        <dsp:cNvPr id="0" name=""/>
        <dsp:cNvSpPr/>
      </dsp:nvSpPr>
      <dsp:spPr>
        <a:xfrm>
          <a:off x="0" y="1183227"/>
          <a:ext cx="11582400" cy="1054480"/>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baseline="0"/>
            <a:t>Reviewed documents should have a place for signing off (name and date reviewed).</a:t>
          </a:r>
          <a:endParaRPr lang="en-US" sz="2900" kern="1200"/>
        </a:p>
      </dsp:txBody>
      <dsp:txXfrm>
        <a:off x="51475" y="1234702"/>
        <a:ext cx="11479450" cy="951530"/>
      </dsp:txXfrm>
    </dsp:sp>
    <dsp:sp modelId="{AFA82AF8-4A9E-4288-98B5-D1FE0E648417}">
      <dsp:nvSpPr>
        <dsp:cNvPr id="0" name=""/>
        <dsp:cNvSpPr/>
      </dsp:nvSpPr>
      <dsp:spPr>
        <a:xfrm>
          <a:off x="0" y="2321228"/>
          <a:ext cx="11582400" cy="1054480"/>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baseline="0"/>
            <a:t>Use the Comments section as much as possible detailing step by step and/or source of information.</a:t>
          </a:r>
          <a:endParaRPr lang="en-US" sz="2900" kern="1200"/>
        </a:p>
      </dsp:txBody>
      <dsp:txXfrm>
        <a:off x="51475" y="2372703"/>
        <a:ext cx="11479450" cy="951530"/>
      </dsp:txXfrm>
    </dsp:sp>
    <dsp:sp modelId="{E33DE1B2-6058-4C5E-A610-B219AF05BC10}">
      <dsp:nvSpPr>
        <dsp:cNvPr id="0" name=""/>
        <dsp:cNvSpPr/>
      </dsp:nvSpPr>
      <dsp:spPr>
        <a:xfrm>
          <a:off x="0" y="3459229"/>
          <a:ext cx="11582400" cy="1054480"/>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baseline="0"/>
            <a:t>Re-evaluate “headache” balance sheet accounts each year and add/remove items from checklist.</a:t>
          </a:r>
          <a:endParaRPr lang="en-US" sz="2900" kern="1200"/>
        </a:p>
      </dsp:txBody>
      <dsp:txXfrm>
        <a:off x="51475" y="3510704"/>
        <a:ext cx="11479450" cy="95153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2F61AC-C0A6-48F0-A37F-A93327F25F56}">
      <dsp:nvSpPr>
        <dsp:cNvPr id="0" name=""/>
        <dsp:cNvSpPr/>
      </dsp:nvSpPr>
      <dsp:spPr>
        <a:xfrm rot="5400000">
          <a:off x="5904411" y="-1241842"/>
          <a:ext cx="3943240" cy="7412736"/>
        </a:xfrm>
        <a:prstGeom prst="round2SameRect">
          <a:avLst/>
        </a:prstGeom>
        <a:solidFill>
          <a:schemeClr val="accent4">
            <a:lumMod val="20000"/>
            <a:lumOff val="80000"/>
            <a:alpha val="90000"/>
          </a:schemeClr>
        </a:solidFill>
        <a:ln w="28575"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100000"/>
            </a:lnSpc>
            <a:spcBef>
              <a:spcPct val="0"/>
            </a:spcBef>
            <a:spcAft>
              <a:spcPts val="1200"/>
            </a:spcAft>
            <a:buFont typeface="Arial" panose="020B0604020202020204" pitchFamily="34" charset="0"/>
            <a:buChar char="•"/>
          </a:pPr>
          <a:r>
            <a:rPr lang="en-US" sz="3600" kern="1200" baseline="0" dirty="0">
              <a:solidFill>
                <a:schemeClr val="tx2"/>
              </a:solidFill>
            </a:rPr>
            <a:t>Detecting errors and fraud early.</a:t>
          </a:r>
          <a:endParaRPr lang="en-US" sz="3600" kern="1200" dirty="0">
            <a:solidFill>
              <a:schemeClr val="tx2"/>
            </a:solidFill>
          </a:endParaRPr>
        </a:p>
        <a:p>
          <a:pPr marL="285750" lvl="1" indent="-285750" algn="l" defTabSz="1600200">
            <a:lnSpc>
              <a:spcPct val="100000"/>
            </a:lnSpc>
            <a:spcBef>
              <a:spcPct val="0"/>
            </a:spcBef>
            <a:spcAft>
              <a:spcPts val="1200"/>
            </a:spcAft>
            <a:buFont typeface="Arial" panose="020B0604020202020204" pitchFamily="34" charset="0"/>
            <a:buChar char="•"/>
          </a:pPr>
          <a:r>
            <a:rPr lang="en-US" sz="3600" kern="1200" baseline="0" dirty="0">
              <a:solidFill>
                <a:schemeClr val="tx2"/>
              </a:solidFill>
            </a:rPr>
            <a:t>Improving cash flow management.</a:t>
          </a:r>
          <a:endParaRPr lang="en-US" sz="3600" kern="1200" dirty="0">
            <a:solidFill>
              <a:schemeClr val="tx2"/>
            </a:solidFill>
          </a:endParaRPr>
        </a:p>
        <a:p>
          <a:pPr marL="285750" lvl="1" indent="-285750" algn="l" defTabSz="1600200">
            <a:lnSpc>
              <a:spcPct val="100000"/>
            </a:lnSpc>
            <a:spcBef>
              <a:spcPct val="0"/>
            </a:spcBef>
            <a:spcAft>
              <a:spcPts val="1200"/>
            </a:spcAft>
            <a:buFont typeface="Arial" panose="020B0604020202020204" pitchFamily="34" charset="0"/>
            <a:buChar char="•"/>
          </a:pPr>
          <a:r>
            <a:rPr lang="en-US" sz="3600" kern="1200" baseline="0" dirty="0">
              <a:solidFill>
                <a:schemeClr val="tx2"/>
              </a:solidFill>
            </a:rPr>
            <a:t>Enhancing audit readiness.</a:t>
          </a:r>
          <a:endParaRPr lang="en-US" sz="3600" kern="1200" dirty="0">
            <a:solidFill>
              <a:schemeClr val="tx2"/>
            </a:solidFill>
          </a:endParaRPr>
        </a:p>
        <a:p>
          <a:pPr marL="285750" lvl="1" indent="-285750" algn="l" defTabSz="1600200">
            <a:lnSpc>
              <a:spcPct val="100000"/>
            </a:lnSpc>
            <a:spcBef>
              <a:spcPct val="0"/>
            </a:spcBef>
            <a:spcAft>
              <a:spcPts val="1200"/>
            </a:spcAft>
            <a:buFont typeface="Arial" panose="020B0604020202020204" pitchFamily="34" charset="0"/>
            <a:buChar char="•"/>
          </a:pPr>
          <a:r>
            <a:rPr lang="en-US" sz="3600" kern="1200" baseline="0" dirty="0">
              <a:solidFill>
                <a:schemeClr val="tx2"/>
              </a:solidFill>
            </a:rPr>
            <a:t>Ensuring accurate financial reporting.</a:t>
          </a:r>
          <a:endParaRPr lang="en-US" sz="3600" kern="1200" dirty="0">
            <a:solidFill>
              <a:schemeClr val="tx2"/>
            </a:solidFill>
          </a:endParaRPr>
        </a:p>
      </dsp:txBody>
      <dsp:txXfrm rot="-5400000">
        <a:off x="4169664" y="685398"/>
        <a:ext cx="7220243" cy="3558254"/>
      </dsp:txXfrm>
    </dsp:sp>
    <dsp:sp modelId="{C7B1313F-DAB7-4336-A3CF-EBB0062A9ACA}">
      <dsp:nvSpPr>
        <dsp:cNvPr id="0" name=""/>
        <dsp:cNvSpPr/>
      </dsp:nvSpPr>
      <dsp:spPr>
        <a:xfrm>
          <a:off x="0" y="0"/>
          <a:ext cx="4169664" cy="4929051"/>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marL="0" lvl="0" indent="0" algn="ctr" defTabSz="2089150">
            <a:lnSpc>
              <a:spcPct val="90000"/>
            </a:lnSpc>
            <a:spcBef>
              <a:spcPct val="0"/>
            </a:spcBef>
            <a:spcAft>
              <a:spcPct val="35000"/>
            </a:spcAft>
            <a:buNone/>
          </a:pPr>
          <a:r>
            <a:rPr lang="en-US" sz="4700" kern="1200" baseline="0"/>
            <a:t>Key Benefits of Timely Reconciliations</a:t>
          </a:r>
          <a:endParaRPr lang="en-US" sz="4700" kern="1200"/>
        </a:p>
      </dsp:txBody>
      <dsp:txXfrm>
        <a:off x="203546" y="203546"/>
        <a:ext cx="3762572" cy="452195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09A05-6EB2-45FF-A724-4E8BB05B336A}">
      <dsp:nvSpPr>
        <dsp:cNvPr id="0" name=""/>
        <dsp:cNvSpPr/>
      </dsp:nvSpPr>
      <dsp:spPr>
        <a:xfrm rot="5400000">
          <a:off x="5926310" y="-1269215"/>
          <a:ext cx="3899444" cy="7412736"/>
        </a:xfrm>
        <a:prstGeom prst="round2SameRect">
          <a:avLst/>
        </a:prstGeom>
        <a:solidFill>
          <a:schemeClr val="accent4">
            <a:lumMod val="20000"/>
            <a:lumOff val="80000"/>
            <a:alpha val="90000"/>
          </a:schemeClr>
        </a:solidFill>
        <a:ln w="28575"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100000"/>
            </a:lnSpc>
            <a:spcBef>
              <a:spcPct val="0"/>
            </a:spcBef>
            <a:spcAft>
              <a:spcPts val="1200"/>
            </a:spcAft>
            <a:buChar char="•"/>
          </a:pPr>
          <a:r>
            <a:rPr lang="en-US" sz="3600" kern="1200" baseline="0" dirty="0">
              <a:solidFill>
                <a:schemeClr val="tx2"/>
              </a:solidFill>
            </a:rPr>
            <a:t>Relying on daily cash spreadsheet.</a:t>
          </a:r>
          <a:endParaRPr lang="en-US" sz="3600" kern="1200" dirty="0">
            <a:solidFill>
              <a:schemeClr val="tx2"/>
            </a:solidFill>
          </a:endParaRPr>
        </a:p>
        <a:p>
          <a:pPr marL="285750" lvl="1" indent="-285750" algn="l" defTabSz="1600200">
            <a:lnSpc>
              <a:spcPct val="100000"/>
            </a:lnSpc>
            <a:spcBef>
              <a:spcPct val="0"/>
            </a:spcBef>
            <a:spcAft>
              <a:spcPts val="1200"/>
            </a:spcAft>
            <a:buChar char="•"/>
          </a:pPr>
          <a:r>
            <a:rPr lang="en-US" sz="3600" kern="1200" baseline="0" dirty="0">
              <a:solidFill>
                <a:schemeClr val="tx2"/>
              </a:solidFill>
            </a:rPr>
            <a:t>Ignoring small discrepancies.</a:t>
          </a:r>
          <a:endParaRPr lang="en-US" sz="3600" kern="1200" dirty="0">
            <a:solidFill>
              <a:schemeClr val="tx2"/>
            </a:solidFill>
          </a:endParaRPr>
        </a:p>
        <a:p>
          <a:pPr marL="285750" lvl="1" indent="-285750" algn="l" defTabSz="1600200">
            <a:lnSpc>
              <a:spcPct val="100000"/>
            </a:lnSpc>
            <a:spcBef>
              <a:spcPct val="0"/>
            </a:spcBef>
            <a:spcAft>
              <a:spcPts val="1200"/>
            </a:spcAft>
            <a:buChar char="•"/>
          </a:pPr>
          <a:r>
            <a:rPr lang="en-US" sz="3600" kern="1200" baseline="0" dirty="0">
              <a:solidFill>
                <a:schemeClr val="tx2"/>
              </a:solidFill>
            </a:rPr>
            <a:t>Delaying reconciliations.</a:t>
          </a:r>
          <a:endParaRPr lang="en-US" sz="3600" kern="1200" dirty="0">
            <a:solidFill>
              <a:schemeClr val="tx2"/>
            </a:solidFill>
          </a:endParaRPr>
        </a:p>
        <a:p>
          <a:pPr marL="285750" lvl="1" indent="-285750" algn="l" defTabSz="1600200">
            <a:lnSpc>
              <a:spcPct val="100000"/>
            </a:lnSpc>
            <a:spcBef>
              <a:spcPct val="0"/>
            </a:spcBef>
            <a:spcAft>
              <a:spcPts val="1200"/>
            </a:spcAft>
            <a:buChar char="•"/>
          </a:pPr>
          <a:r>
            <a:rPr lang="en-US" sz="3600" kern="1200" baseline="0" dirty="0">
              <a:solidFill>
                <a:schemeClr val="tx2"/>
              </a:solidFill>
            </a:rPr>
            <a:t>Lack of documentation.</a:t>
          </a:r>
          <a:endParaRPr lang="en-US" sz="3600" kern="1200" dirty="0">
            <a:solidFill>
              <a:schemeClr val="tx2"/>
            </a:solidFill>
          </a:endParaRPr>
        </a:p>
        <a:p>
          <a:pPr marL="285750" lvl="1" indent="-285750" algn="l" defTabSz="1600200">
            <a:lnSpc>
              <a:spcPct val="100000"/>
            </a:lnSpc>
            <a:spcBef>
              <a:spcPct val="0"/>
            </a:spcBef>
            <a:spcAft>
              <a:spcPts val="1200"/>
            </a:spcAft>
            <a:buChar char="•"/>
          </a:pPr>
          <a:r>
            <a:rPr lang="en-US" sz="3600" kern="1200" baseline="0" dirty="0">
              <a:solidFill>
                <a:schemeClr val="tx2"/>
              </a:solidFill>
            </a:rPr>
            <a:t>Not reviewing automated results.</a:t>
          </a:r>
          <a:endParaRPr lang="en-US" sz="3600" kern="1200" dirty="0">
            <a:solidFill>
              <a:schemeClr val="tx2"/>
            </a:solidFill>
          </a:endParaRPr>
        </a:p>
      </dsp:txBody>
      <dsp:txXfrm rot="-5400000">
        <a:off x="4169665" y="677785"/>
        <a:ext cx="7222381" cy="3518734"/>
      </dsp:txXfrm>
    </dsp:sp>
    <dsp:sp modelId="{1684E9B0-2B90-4641-86AC-15851960E25E}">
      <dsp:nvSpPr>
        <dsp:cNvPr id="0" name=""/>
        <dsp:cNvSpPr/>
      </dsp:nvSpPr>
      <dsp:spPr>
        <a:xfrm>
          <a:off x="0" y="0"/>
          <a:ext cx="4169664" cy="4874305"/>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marL="0" lvl="0" indent="0" algn="ctr" defTabSz="2667000">
            <a:lnSpc>
              <a:spcPct val="90000"/>
            </a:lnSpc>
            <a:spcBef>
              <a:spcPct val="0"/>
            </a:spcBef>
            <a:spcAft>
              <a:spcPct val="35000"/>
            </a:spcAft>
            <a:buNone/>
          </a:pPr>
          <a:r>
            <a:rPr lang="en-US" sz="6000" kern="1200" baseline="0"/>
            <a:t>Common Pitfalls to Avoid</a:t>
          </a:r>
          <a:endParaRPr lang="en-US" sz="6000" kern="1200"/>
        </a:p>
      </dsp:txBody>
      <dsp:txXfrm>
        <a:off x="203546" y="203546"/>
        <a:ext cx="3762572" cy="446721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63278E-85BE-44CE-8841-27CB24C584C8}">
      <dsp:nvSpPr>
        <dsp:cNvPr id="0" name=""/>
        <dsp:cNvSpPr/>
      </dsp:nvSpPr>
      <dsp:spPr>
        <a:xfrm>
          <a:off x="0" y="358889"/>
          <a:ext cx="11582400" cy="2680650"/>
        </a:xfrm>
        <a:prstGeom prst="rect">
          <a:avLst/>
        </a:prstGeom>
        <a:solidFill>
          <a:schemeClr val="accent4">
            <a:lumMod val="20000"/>
            <a:lumOff val="80000"/>
            <a:alpha val="9000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8923" tIns="479044" rIns="898923" bIns="142240" numCol="1" spcCol="1270" anchor="t" anchorCtr="0">
          <a:noAutofit/>
        </a:bodyPr>
        <a:lstStyle/>
        <a:p>
          <a:pPr marL="228600" lvl="1" indent="-228600" algn="l" defTabSz="889000">
            <a:lnSpc>
              <a:spcPct val="100000"/>
            </a:lnSpc>
            <a:spcBef>
              <a:spcPct val="0"/>
            </a:spcBef>
            <a:spcAft>
              <a:spcPts val="600"/>
            </a:spcAft>
            <a:buChar char="•"/>
          </a:pPr>
          <a:r>
            <a:rPr lang="en-US" sz="2000" kern="1200" baseline="0" dirty="0">
              <a:solidFill>
                <a:schemeClr val="tx2"/>
              </a:solidFill>
            </a:rPr>
            <a:t>Subsidiary Ledgers for Account Receivable accounts.</a:t>
          </a:r>
          <a:endParaRPr lang="en-US" sz="2000" kern="1200" dirty="0">
            <a:solidFill>
              <a:schemeClr val="tx2"/>
            </a:solidFill>
          </a:endParaRPr>
        </a:p>
        <a:p>
          <a:pPr marL="228600" lvl="1" indent="-228600" algn="l" defTabSz="889000">
            <a:lnSpc>
              <a:spcPct val="100000"/>
            </a:lnSpc>
            <a:spcBef>
              <a:spcPct val="0"/>
            </a:spcBef>
            <a:spcAft>
              <a:spcPts val="600"/>
            </a:spcAft>
            <a:buChar char="•"/>
          </a:pPr>
          <a:r>
            <a:rPr lang="en-US" sz="2000" kern="1200" dirty="0">
              <a:solidFill>
                <a:schemeClr val="tx2"/>
              </a:solidFill>
            </a:rPr>
            <a:t>Subsidiary Ledgers/Schedules for Allowance for Uncollectible Accounts.</a:t>
          </a:r>
        </a:p>
        <a:p>
          <a:pPr marL="228600" lvl="1" indent="-228600" algn="l" defTabSz="889000">
            <a:lnSpc>
              <a:spcPct val="100000"/>
            </a:lnSpc>
            <a:spcBef>
              <a:spcPct val="0"/>
            </a:spcBef>
            <a:spcAft>
              <a:spcPts val="600"/>
            </a:spcAft>
            <a:buChar char="•"/>
          </a:pPr>
          <a:r>
            <a:rPr lang="en-US" sz="2000" kern="1200" dirty="0">
              <a:solidFill>
                <a:schemeClr val="tx2"/>
              </a:solidFill>
            </a:rPr>
            <a:t>Subsidiary Ledgers for Taxes Receivable.</a:t>
          </a:r>
        </a:p>
        <a:p>
          <a:pPr marL="228600" lvl="1" indent="-228600" algn="l" defTabSz="889000">
            <a:lnSpc>
              <a:spcPct val="100000"/>
            </a:lnSpc>
            <a:spcBef>
              <a:spcPct val="0"/>
            </a:spcBef>
            <a:spcAft>
              <a:spcPts val="600"/>
            </a:spcAft>
            <a:buChar char="•"/>
          </a:pPr>
          <a:r>
            <a:rPr lang="en-US" sz="2000" kern="1200" dirty="0">
              <a:solidFill>
                <a:schemeClr val="tx2"/>
              </a:solidFill>
            </a:rPr>
            <a:t>Subsidiary Ledgers for Accrued Interest.</a:t>
          </a:r>
        </a:p>
        <a:p>
          <a:pPr marL="228600" lvl="1" indent="-228600" algn="l" defTabSz="889000">
            <a:lnSpc>
              <a:spcPct val="100000"/>
            </a:lnSpc>
            <a:spcBef>
              <a:spcPct val="0"/>
            </a:spcBef>
            <a:spcAft>
              <a:spcPts val="600"/>
            </a:spcAft>
            <a:buChar char="•"/>
          </a:pPr>
          <a:r>
            <a:rPr lang="en-US" sz="2000" kern="1200" dirty="0">
              <a:solidFill>
                <a:schemeClr val="tx2"/>
              </a:solidFill>
            </a:rPr>
            <a:t>Subsidiary Ledgers for Lease Receivables.</a:t>
          </a:r>
        </a:p>
        <a:p>
          <a:pPr marL="228600" lvl="1" indent="-228600" algn="l" defTabSz="889000">
            <a:lnSpc>
              <a:spcPct val="100000"/>
            </a:lnSpc>
            <a:spcBef>
              <a:spcPct val="0"/>
            </a:spcBef>
            <a:spcAft>
              <a:spcPts val="600"/>
            </a:spcAft>
            <a:buChar char="•"/>
          </a:pPr>
          <a:r>
            <a:rPr lang="en-US" sz="2000" kern="1200" dirty="0">
              <a:solidFill>
                <a:schemeClr val="tx2"/>
              </a:solidFill>
            </a:rPr>
            <a:t>Subsidiary Ledgers for Notes and Loans Receivables.</a:t>
          </a:r>
        </a:p>
      </dsp:txBody>
      <dsp:txXfrm>
        <a:off x="0" y="358889"/>
        <a:ext cx="11582400" cy="2680650"/>
      </dsp:txXfrm>
    </dsp:sp>
    <dsp:sp modelId="{A7E733E7-75EC-4BE2-8B28-4618C9BF7906}">
      <dsp:nvSpPr>
        <dsp:cNvPr id="0" name=""/>
        <dsp:cNvSpPr/>
      </dsp:nvSpPr>
      <dsp:spPr>
        <a:xfrm>
          <a:off x="579120" y="19409"/>
          <a:ext cx="8107680" cy="67896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451" tIns="0" rIns="306451" bIns="0" numCol="1" spcCol="1270" anchor="ctr" anchorCtr="0">
          <a:noAutofit/>
        </a:bodyPr>
        <a:lstStyle/>
        <a:p>
          <a:pPr marL="0" lvl="0" indent="0" algn="l" defTabSz="1022350">
            <a:lnSpc>
              <a:spcPct val="90000"/>
            </a:lnSpc>
            <a:spcBef>
              <a:spcPct val="0"/>
            </a:spcBef>
            <a:spcAft>
              <a:spcPct val="35000"/>
            </a:spcAft>
            <a:buNone/>
          </a:pPr>
          <a:r>
            <a:rPr lang="en-US" sz="2300" kern="1200" baseline="0" dirty="0"/>
            <a:t>Based on year-end, identify the “headache” balance sheet accounts</a:t>
          </a:r>
          <a:endParaRPr lang="en-US" sz="2300" kern="1200" dirty="0"/>
        </a:p>
      </dsp:txBody>
      <dsp:txXfrm>
        <a:off x="612264" y="52553"/>
        <a:ext cx="8041392" cy="612672"/>
      </dsp:txXfrm>
    </dsp:sp>
    <dsp:sp modelId="{451519BA-587D-421F-ABFA-D3EF2D145304}">
      <dsp:nvSpPr>
        <dsp:cNvPr id="0" name=""/>
        <dsp:cNvSpPr/>
      </dsp:nvSpPr>
      <dsp:spPr>
        <a:xfrm>
          <a:off x="0" y="3503220"/>
          <a:ext cx="11582400" cy="1956150"/>
        </a:xfrm>
        <a:prstGeom prst="rect">
          <a:avLst/>
        </a:prstGeom>
        <a:solidFill>
          <a:schemeClr val="accent4">
            <a:lumMod val="20000"/>
            <a:lumOff val="80000"/>
            <a:alpha val="9000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8923" tIns="479044" rIns="898923" bIns="142240" numCol="1" spcCol="1270" anchor="t" anchorCtr="0">
          <a:noAutofit/>
        </a:bodyPr>
        <a:lstStyle/>
        <a:p>
          <a:pPr marL="228600" lvl="1" indent="-228600" algn="l" defTabSz="889000">
            <a:lnSpc>
              <a:spcPct val="100000"/>
            </a:lnSpc>
            <a:spcBef>
              <a:spcPct val="0"/>
            </a:spcBef>
            <a:spcAft>
              <a:spcPts val="600"/>
            </a:spcAft>
            <a:buChar char="•"/>
          </a:pPr>
          <a:r>
            <a:rPr lang="en-US" sz="2000" kern="1200" baseline="0" dirty="0">
              <a:solidFill>
                <a:schemeClr val="tx2"/>
              </a:solidFill>
            </a:rPr>
            <a:t>What makes up the balance?</a:t>
          </a:r>
          <a:endParaRPr lang="en-US" sz="2000" kern="1200" dirty="0">
            <a:solidFill>
              <a:schemeClr val="tx2"/>
            </a:solidFill>
          </a:endParaRPr>
        </a:p>
        <a:p>
          <a:pPr marL="342900" lvl="2" indent="-171450" algn="l" defTabSz="800100">
            <a:lnSpc>
              <a:spcPct val="100000"/>
            </a:lnSpc>
            <a:spcBef>
              <a:spcPct val="0"/>
            </a:spcBef>
            <a:spcAft>
              <a:spcPts val="600"/>
            </a:spcAft>
            <a:buChar char="•"/>
          </a:pPr>
          <a:r>
            <a:rPr lang="en-US" sz="1800" kern="1200" dirty="0">
              <a:solidFill>
                <a:schemeClr val="tx2"/>
              </a:solidFill>
            </a:rPr>
            <a:t>Date, name, amount, document reference (invoice number, etc.), GL account number.</a:t>
          </a:r>
        </a:p>
        <a:p>
          <a:pPr marL="228600" lvl="1" indent="-228600" algn="l" defTabSz="889000">
            <a:lnSpc>
              <a:spcPct val="100000"/>
            </a:lnSpc>
            <a:spcBef>
              <a:spcPct val="0"/>
            </a:spcBef>
            <a:spcAft>
              <a:spcPts val="600"/>
            </a:spcAft>
            <a:buChar char="•"/>
          </a:pPr>
          <a:r>
            <a:rPr lang="en-US" sz="2000" kern="1200" baseline="0" dirty="0">
              <a:solidFill>
                <a:schemeClr val="tx2"/>
              </a:solidFill>
            </a:rPr>
            <a:t>Review prior year balances and investigate.</a:t>
          </a:r>
          <a:endParaRPr lang="en-US" sz="2000" kern="1200" dirty="0">
            <a:solidFill>
              <a:schemeClr val="tx2"/>
            </a:solidFill>
          </a:endParaRPr>
        </a:p>
        <a:p>
          <a:pPr marL="228600" lvl="1" indent="-228600" algn="l" defTabSz="889000">
            <a:lnSpc>
              <a:spcPct val="100000"/>
            </a:lnSpc>
            <a:spcBef>
              <a:spcPct val="0"/>
            </a:spcBef>
            <a:spcAft>
              <a:spcPts val="600"/>
            </a:spcAft>
            <a:buChar char="•"/>
          </a:pPr>
          <a:r>
            <a:rPr lang="en-US" sz="2000" kern="1200" dirty="0">
              <a:solidFill>
                <a:schemeClr val="tx2"/>
              </a:solidFill>
            </a:rPr>
            <a:t>Subsidiary Ledgers should have information to assist with Note Disclosures.</a:t>
          </a:r>
        </a:p>
      </dsp:txBody>
      <dsp:txXfrm>
        <a:off x="0" y="3503220"/>
        <a:ext cx="11582400" cy="1956150"/>
      </dsp:txXfrm>
    </dsp:sp>
    <dsp:sp modelId="{7A14764A-639D-46F5-B710-A3B7677A3AE0}">
      <dsp:nvSpPr>
        <dsp:cNvPr id="0" name=""/>
        <dsp:cNvSpPr/>
      </dsp:nvSpPr>
      <dsp:spPr>
        <a:xfrm>
          <a:off x="579120" y="3163740"/>
          <a:ext cx="8107680" cy="67896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451" tIns="0" rIns="306451" bIns="0" numCol="1" spcCol="1270" anchor="ctr" anchorCtr="0">
          <a:noAutofit/>
        </a:bodyPr>
        <a:lstStyle/>
        <a:p>
          <a:pPr marL="0" lvl="0" indent="0" algn="l" defTabSz="1022350">
            <a:lnSpc>
              <a:spcPct val="90000"/>
            </a:lnSpc>
            <a:spcBef>
              <a:spcPct val="0"/>
            </a:spcBef>
            <a:spcAft>
              <a:spcPct val="35000"/>
            </a:spcAft>
            <a:buNone/>
          </a:pPr>
          <a:r>
            <a:rPr lang="en-US" sz="2300" kern="1200" baseline="0" dirty="0"/>
            <a:t>Subsidiary Ledgers</a:t>
          </a:r>
          <a:endParaRPr lang="en-US" sz="2300" kern="1200" dirty="0"/>
        </a:p>
      </dsp:txBody>
      <dsp:txXfrm>
        <a:off x="612264" y="3196884"/>
        <a:ext cx="8041392" cy="61267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63278E-85BE-44CE-8841-27CB24C584C8}">
      <dsp:nvSpPr>
        <dsp:cNvPr id="0" name=""/>
        <dsp:cNvSpPr/>
      </dsp:nvSpPr>
      <dsp:spPr>
        <a:xfrm>
          <a:off x="0" y="434979"/>
          <a:ext cx="11582400" cy="4337550"/>
        </a:xfrm>
        <a:prstGeom prst="rect">
          <a:avLst/>
        </a:prstGeom>
        <a:solidFill>
          <a:schemeClr val="accent4">
            <a:lumMod val="20000"/>
            <a:lumOff val="80000"/>
            <a:alpha val="9000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8923" tIns="562356" rIns="898923" bIns="170688" numCol="1" spcCol="1270" anchor="t" anchorCtr="0">
          <a:noAutofit/>
        </a:bodyPr>
        <a:lstStyle/>
        <a:p>
          <a:pPr marL="228600" lvl="1" indent="-228600" algn="l" defTabSz="1066800">
            <a:lnSpc>
              <a:spcPct val="100000"/>
            </a:lnSpc>
            <a:spcBef>
              <a:spcPct val="0"/>
            </a:spcBef>
            <a:spcAft>
              <a:spcPts val="1200"/>
            </a:spcAft>
            <a:buChar char="•"/>
          </a:pPr>
          <a:r>
            <a:rPr lang="en-US" sz="2400" kern="1200" dirty="0">
              <a:solidFill>
                <a:schemeClr val="tx2"/>
              </a:solidFill>
            </a:rPr>
            <a:t>Complete additions and deletions throughout the year – do not wait until year-end!</a:t>
          </a:r>
        </a:p>
        <a:p>
          <a:pPr marL="228600" lvl="1" indent="-228600" algn="l" defTabSz="1066800">
            <a:lnSpc>
              <a:spcPct val="100000"/>
            </a:lnSpc>
            <a:spcBef>
              <a:spcPct val="0"/>
            </a:spcBef>
            <a:spcAft>
              <a:spcPts val="1200"/>
            </a:spcAft>
            <a:buChar char="•"/>
          </a:pPr>
          <a:r>
            <a:rPr lang="en-US" sz="2400" kern="1200" dirty="0">
              <a:solidFill>
                <a:schemeClr val="tx2"/>
              </a:solidFill>
            </a:rPr>
            <a:t>Prepare a </a:t>
          </a:r>
          <a:r>
            <a:rPr lang="en-US" sz="2400" kern="1200" dirty="0" err="1">
              <a:solidFill>
                <a:schemeClr val="tx2"/>
              </a:solidFill>
            </a:rPr>
            <a:t>rollforward</a:t>
          </a:r>
          <a:r>
            <a:rPr lang="en-US" sz="2400" kern="1200" dirty="0">
              <a:solidFill>
                <a:schemeClr val="tx2"/>
              </a:solidFill>
            </a:rPr>
            <a:t> schedule - just like the note to the basic financial statements for capital assets:</a:t>
          </a:r>
        </a:p>
        <a:p>
          <a:pPr marL="457200" lvl="2" indent="-228600" algn="l" defTabSz="889000">
            <a:lnSpc>
              <a:spcPct val="100000"/>
            </a:lnSpc>
            <a:spcBef>
              <a:spcPct val="0"/>
            </a:spcBef>
            <a:spcAft>
              <a:spcPts val="1200"/>
            </a:spcAft>
            <a:buChar char="•"/>
          </a:pPr>
          <a:r>
            <a:rPr lang="en-US" sz="2000" kern="1200" dirty="0">
              <a:solidFill>
                <a:schemeClr val="tx2"/>
              </a:solidFill>
            </a:rPr>
            <a:t>Beginning balance, Additions, Deletions, Transfers, Ending balance.</a:t>
          </a:r>
        </a:p>
        <a:p>
          <a:pPr marL="457200" lvl="2" indent="-228600" algn="l" defTabSz="889000">
            <a:lnSpc>
              <a:spcPct val="100000"/>
            </a:lnSpc>
            <a:spcBef>
              <a:spcPct val="0"/>
            </a:spcBef>
            <a:spcAft>
              <a:spcPts val="1200"/>
            </a:spcAft>
            <a:buChar char="•"/>
          </a:pPr>
          <a:r>
            <a:rPr lang="en-US" sz="2000" kern="1200" dirty="0">
              <a:solidFill>
                <a:schemeClr val="tx2"/>
              </a:solidFill>
            </a:rPr>
            <a:t>Ending balances should agree to general ledger and subsidiary ledger.</a:t>
          </a:r>
        </a:p>
        <a:p>
          <a:pPr marL="457200" lvl="2" indent="-228600" algn="l" defTabSz="889000">
            <a:lnSpc>
              <a:spcPct val="100000"/>
            </a:lnSpc>
            <a:spcBef>
              <a:spcPct val="0"/>
            </a:spcBef>
            <a:spcAft>
              <a:spcPts val="1200"/>
            </a:spcAft>
            <a:buChar char="•"/>
          </a:pPr>
          <a:r>
            <a:rPr lang="en-US" sz="2000" kern="1200" dirty="0">
              <a:solidFill>
                <a:schemeClr val="tx2"/>
              </a:solidFill>
            </a:rPr>
            <a:t>Current year additions and deletions schedules that tie back to the roll forward schedule:</a:t>
          </a:r>
        </a:p>
        <a:p>
          <a:pPr marL="514350" lvl="3" indent="-171450" algn="l" defTabSz="800100">
            <a:lnSpc>
              <a:spcPct val="100000"/>
            </a:lnSpc>
            <a:spcBef>
              <a:spcPct val="0"/>
            </a:spcBef>
            <a:spcAft>
              <a:spcPts val="1200"/>
            </a:spcAft>
            <a:buChar char="•"/>
          </a:pPr>
          <a:r>
            <a:rPr lang="en-US" sz="1800" kern="1200" dirty="0">
              <a:solidFill>
                <a:schemeClr val="tx2"/>
              </a:solidFill>
            </a:rPr>
            <a:t>Date, name, amount, document reference (invoice number, etc.), GL account number.</a:t>
          </a:r>
        </a:p>
        <a:p>
          <a:pPr marL="457200" lvl="2" indent="-228600" algn="l" defTabSz="889000">
            <a:lnSpc>
              <a:spcPct val="100000"/>
            </a:lnSpc>
            <a:spcBef>
              <a:spcPct val="0"/>
            </a:spcBef>
            <a:spcAft>
              <a:spcPts val="1200"/>
            </a:spcAft>
            <a:buChar char="•"/>
          </a:pPr>
          <a:r>
            <a:rPr lang="en-US" sz="2000" kern="1200" dirty="0">
              <a:solidFill>
                <a:schemeClr val="tx2"/>
              </a:solidFill>
            </a:rPr>
            <a:t>Consider obtaining CIP status on a biannual basis.</a:t>
          </a:r>
        </a:p>
      </dsp:txBody>
      <dsp:txXfrm>
        <a:off x="0" y="434979"/>
        <a:ext cx="11582400" cy="4337550"/>
      </dsp:txXfrm>
    </dsp:sp>
    <dsp:sp modelId="{A7E733E7-75EC-4BE2-8B28-4618C9BF7906}">
      <dsp:nvSpPr>
        <dsp:cNvPr id="0" name=""/>
        <dsp:cNvSpPr/>
      </dsp:nvSpPr>
      <dsp:spPr>
        <a:xfrm>
          <a:off x="579120" y="36459"/>
          <a:ext cx="9892910" cy="79704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451" tIns="0" rIns="306451" bIns="0" numCol="1" spcCol="1270" anchor="ctr" anchorCtr="0">
          <a:noAutofit/>
        </a:bodyPr>
        <a:lstStyle/>
        <a:p>
          <a:pPr marL="0" lvl="0" indent="0" algn="l" defTabSz="1422400">
            <a:lnSpc>
              <a:spcPct val="90000"/>
            </a:lnSpc>
            <a:spcBef>
              <a:spcPct val="0"/>
            </a:spcBef>
            <a:spcAft>
              <a:spcPct val="35000"/>
            </a:spcAft>
            <a:buNone/>
          </a:pPr>
          <a:r>
            <a:rPr lang="en-US" sz="3200" kern="1200" dirty="0"/>
            <a:t>Based on review, should be able to produce workpaper</a:t>
          </a:r>
        </a:p>
      </dsp:txBody>
      <dsp:txXfrm>
        <a:off x="618028" y="75367"/>
        <a:ext cx="9815094" cy="71922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63278E-85BE-44CE-8841-27CB24C584C8}">
      <dsp:nvSpPr>
        <dsp:cNvPr id="0" name=""/>
        <dsp:cNvSpPr/>
      </dsp:nvSpPr>
      <dsp:spPr>
        <a:xfrm>
          <a:off x="0" y="510989"/>
          <a:ext cx="11582400" cy="2520000"/>
        </a:xfrm>
        <a:prstGeom prst="rect">
          <a:avLst/>
        </a:prstGeom>
        <a:solidFill>
          <a:schemeClr val="accent4">
            <a:lumMod val="20000"/>
            <a:lumOff val="80000"/>
            <a:alpha val="9000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8923" tIns="666496" rIns="898923" bIns="142240" numCol="1" spcCol="1270" anchor="t" anchorCtr="0">
          <a:noAutofit/>
        </a:bodyPr>
        <a:lstStyle/>
        <a:p>
          <a:pPr marL="228600" lvl="1" indent="-228600" algn="l" defTabSz="889000">
            <a:lnSpc>
              <a:spcPct val="100000"/>
            </a:lnSpc>
            <a:spcBef>
              <a:spcPct val="0"/>
            </a:spcBef>
            <a:spcAft>
              <a:spcPts val="600"/>
            </a:spcAft>
            <a:buChar char="•"/>
          </a:pPr>
          <a:r>
            <a:rPr lang="en-US" sz="2000" kern="1200" baseline="0" dirty="0">
              <a:solidFill>
                <a:schemeClr val="tx2"/>
              </a:solidFill>
            </a:rPr>
            <a:t>Subsidiary Ledgers for Accounts Payable.</a:t>
          </a:r>
          <a:endParaRPr lang="en-US" sz="2000" kern="1200" dirty="0">
            <a:solidFill>
              <a:schemeClr val="tx2"/>
            </a:solidFill>
          </a:endParaRPr>
        </a:p>
        <a:p>
          <a:pPr marL="228600" lvl="1" indent="-228600" algn="l" defTabSz="889000">
            <a:lnSpc>
              <a:spcPct val="100000"/>
            </a:lnSpc>
            <a:spcBef>
              <a:spcPct val="0"/>
            </a:spcBef>
            <a:spcAft>
              <a:spcPts val="600"/>
            </a:spcAft>
            <a:buChar char="•"/>
          </a:pPr>
          <a:r>
            <a:rPr lang="en-US" sz="2000" kern="1200" dirty="0">
              <a:solidFill>
                <a:schemeClr val="tx2"/>
              </a:solidFill>
            </a:rPr>
            <a:t>Subsidiary Ledger for Accrued Payroll.</a:t>
          </a:r>
        </a:p>
        <a:p>
          <a:pPr marL="228600" lvl="1" indent="-228600" algn="l" defTabSz="889000">
            <a:lnSpc>
              <a:spcPct val="100000"/>
            </a:lnSpc>
            <a:spcBef>
              <a:spcPct val="0"/>
            </a:spcBef>
            <a:spcAft>
              <a:spcPts val="600"/>
            </a:spcAft>
            <a:buChar char="•"/>
          </a:pPr>
          <a:r>
            <a:rPr lang="en-US" sz="2000" kern="1200" dirty="0">
              <a:solidFill>
                <a:schemeClr val="tx2"/>
              </a:solidFill>
            </a:rPr>
            <a:t>Subsidiary Ledger for Interest Payable.</a:t>
          </a:r>
        </a:p>
        <a:p>
          <a:pPr marL="228600" lvl="1" indent="-228600" algn="l" defTabSz="889000">
            <a:lnSpc>
              <a:spcPct val="100000"/>
            </a:lnSpc>
            <a:spcBef>
              <a:spcPct val="0"/>
            </a:spcBef>
            <a:spcAft>
              <a:spcPts val="600"/>
            </a:spcAft>
            <a:buChar char="•"/>
          </a:pPr>
          <a:r>
            <a:rPr lang="en-US" sz="2000" kern="1200" dirty="0">
              <a:solidFill>
                <a:schemeClr val="tx2"/>
              </a:solidFill>
            </a:rPr>
            <a:t>Subsidiary Ledgers for Refundable Deposits.</a:t>
          </a:r>
        </a:p>
        <a:p>
          <a:pPr marL="228600" lvl="1" indent="-228600" algn="l" defTabSz="889000">
            <a:lnSpc>
              <a:spcPct val="100000"/>
            </a:lnSpc>
            <a:spcBef>
              <a:spcPct val="0"/>
            </a:spcBef>
            <a:spcAft>
              <a:spcPts val="600"/>
            </a:spcAft>
            <a:buChar char="•"/>
          </a:pPr>
          <a:r>
            <a:rPr lang="en-US" sz="2000" kern="1200" dirty="0">
              <a:solidFill>
                <a:schemeClr val="tx2"/>
              </a:solidFill>
            </a:rPr>
            <a:t>Subsidiary Ledger for Unearned Revenue.</a:t>
          </a:r>
        </a:p>
      </dsp:txBody>
      <dsp:txXfrm>
        <a:off x="0" y="510989"/>
        <a:ext cx="11582400" cy="2520000"/>
      </dsp:txXfrm>
    </dsp:sp>
    <dsp:sp modelId="{A7E733E7-75EC-4BE2-8B28-4618C9BF7906}">
      <dsp:nvSpPr>
        <dsp:cNvPr id="0" name=""/>
        <dsp:cNvSpPr/>
      </dsp:nvSpPr>
      <dsp:spPr>
        <a:xfrm>
          <a:off x="579120" y="38669"/>
          <a:ext cx="8107680" cy="94464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451" tIns="0" rIns="306451" bIns="0" numCol="1" spcCol="1270" anchor="ctr" anchorCtr="0">
          <a:noAutofit/>
        </a:bodyPr>
        <a:lstStyle/>
        <a:p>
          <a:pPr marL="0" lvl="0" indent="0" algn="l" defTabSz="1422400">
            <a:lnSpc>
              <a:spcPct val="90000"/>
            </a:lnSpc>
            <a:spcBef>
              <a:spcPct val="0"/>
            </a:spcBef>
            <a:spcAft>
              <a:spcPct val="35000"/>
            </a:spcAft>
            <a:buNone/>
          </a:pPr>
          <a:r>
            <a:rPr lang="en-US" sz="3200" kern="1200" baseline="0"/>
            <a:t>Based on year-end, identify the “headache” balance sheet accounts</a:t>
          </a:r>
          <a:endParaRPr lang="en-US" sz="3200" kern="1200"/>
        </a:p>
      </dsp:txBody>
      <dsp:txXfrm>
        <a:off x="625234" y="84783"/>
        <a:ext cx="8015452" cy="852412"/>
      </dsp:txXfrm>
    </dsp:sp>
    <dsp:sp modelId="{451519BA-587D-421F-ABFA-D3EF2D145304}">
      <dsp:nvSpPr>
        <dsp:cNvPr id="0" name=""/>
        <dsp:cNvSpPr/>
      </dsp:nvSpPr>
      <dsp:spPr>
        <a:xfrm>
          <a:off x="0" y="3676110"/>
          <a:ext cx="11582400" cy="1764000"/>
        </a:xfrm>
        <a:prstGeom prst="rect">
          <a:avLst/>
        </a:prstGeom>
        <a:solidFill>
          <a:schemeClr val="accent4">
            <a:lumMod val="20000"/>
            <a:lumOff val="80000"/>
            <a:alpha val="9000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8923" tIns="666496" rIns="898923" bIns="142240" numCol="1" spcCol="1270" anchor="t" anchorCtr="0">
          <a:noAutofit/>
        </a:bodyPr>
        <a:lstStyle/>
        <a:p>
          <a:pPr marL="228600" lvl="1" indent="-228600" algn="l" defTabSz="889000">
            <a:lnSpc>
              <a:spcPct val="100000"/>
            </a:lnSpc>
            <a:spcBef>
              <a:spcPct val="0"/>
            </a:spcBef>
            <a:spcAft>
              <a:spcPts val="600"/>
            </a:spcAft>
            <a:buChar char="•"/>
          </a:pPr>
          <a:r>
            <a:rPr lang="en-US" sz="2000" kern="1200" baseline="0">
              <a:solidFill>
                <a:schemeClr val="tx2"/>
              </a:solidFill>
            </a:rPr>
            <a:t>What makes up the balance?</a:t>
          </a:r>
          <a:endParaRPr lang="en-US" sz="2000" kern="1200">
            <a:solidFill>
              <a:schemeClr val="tx2"/>
            </a:solidFill>
          </a:endParaRPr>
        </a:p>
        <a:p>
          <a:pPr marL="342900" lvl="2" indent="-171450" algn="l" defTabSz="800100">
            <a:lnSpc>
              <a:spcPct val="100000"/>
            </a:lnSpc>
            <a:spcBef>
              <a:spcPct val="0"/>
            </a:spcBef>
            <a:spcAft>
              <a:spcPts val="600"/>
            </a:spcAft>
            <a:buChar char="•"/>
          </a:pPr>
          <a:r>
            <a:rPr lang="en-US" sz="1800" kern="1200" dirty="0">
              <a:solidFill>
                <a:schemeClr val="tx2"/>
              </a:solidFill>
            </a:rPr>
            <a:t>Date, name, amount, document reference (invoice number, etc.), GL account number.</a:t>
          </a:r>
        </a:p>
        <a:p>
          <a:pPr marL="228600" lvl="1" indent="-228600" algn="l" defTabSz="889000">
            <a:lnSpc>
              <a:spcPct val="100000"/>
            </a:lnSpc>
            <a:spcBef>
              <a:spcPct val="0"/>
            </a:spcBef>
            <a:spcAft>
              <a:spcPts val="600"/>
            </a:spcAft>
            <a:buChar char="•"/>
          </a:pPr>
          <a:r>
            <a:rPr lang="en-US" sz="2000" kern="1200" baseline="0" dirty="0">
              <a:solidFill>
                <a:schemeClr val="tx2"/>
              </a:solidFill>
            </a:rPr>
            <a:t>Review prior year balances and investigate.</a:t>
          </a:r>
          <a:endParaRPr lang="en-US" sz="2000" kern="1200" dirty="0">
            <a:solidFill>
              <a:schemeClr val="tx2"/>
            </a:solidFill>
          </a:endParaRPr>
        </a:p>
      </dsp:txBody>
      <dsp:txXfrm>
        <a:off x="0" y="3676110"/>
        <a:ext cx="11582400" cy="1764000"/>
      </dsp:txXfrm>
    </dsp:sp>
    <dsp:sp modelId="{7A14764A-639D-46F5-B710-A3B7677A3AE0}">
      <dsp:nvSpPr>
        <dsp:cNvPr id="0" name=""/>
        <dsp:cNvSpPr/>
      </dsp:nvSpPr>
      <dsp:spPr>
        <a:xfrm>
          <a:off x="579120" y="3203790"/>
          <a:ext cx="8107680" cy="94464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451" tIns="0" rIns="306451" bIns="0" numCol="1" spcCol="1270" anchor="ctr" anchorCtr="0">
          <a:noAutofit/>
        </a:bodyPr>
        <a:lstStyle/>
        <a:p>
          <a:pPr marL="0" lvl="0" indent="0" algn="l" defTabSz="1422400">
            <a:lnSpc>
              <a:spcPct val="90000"/>
            </a:lnSpc>
            <a:spcBef>
              <a:spcPct val="0"/>
            </a:spcBef>
            <a:spcAft>
              <a:spcPct val="35000"/>
            </a:spcAft>
            <a:buNone/>
          </a:pPr>
          <a:r>
            <a:rPr lang="en-US" sz="3200" kern="1200" baseline="0"/>
            <a:t>Subsidiary Ledgers</a:t>
          </a:r>
          <a:endParaRPr lang="en-US" sz="3200" kern="1200"/>
        </a:p>
      </dsp:txBody>
      <dsp:txXfrm>
        <a:off x="625234" y="3249904"/>
        <a:ext cx="8015452" cy="85241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DB2779-6C2C-4E6E-B1FE-93F27C9A8F1D}">
      <dsp:nvSpPr>
        <dsp:cNvPr id="0" name=""/>
        <dsp:cNvSpPr/>
      </dsp:nvSpPr>
      <dsp:spPr>
        <a:xfrm>
          <a:off x="0" y="0"/>
          <a:ext cx="9845040" cy="2022130"/>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i="1" kern="1200" baseline="0"/>
            <a:t>Month-End Checklist</a:t>
          </a:r>
          <a:endParaRPr lang="en-US" sz="4200" kern="1200"/>
        </a:p>
      </dsp:txBody>
      <dsp:txXfrm>
        <a:off x="59226" y="59226"/>
        <a:ext cx="7755010" cy="1903678"/>
      </dsp:txXfrm>
    </dsp:sp>
    <dsp:sp modelId="{70080C8D-4441-47AB-A1B7-CF57D4CA6757}">
      <dsp:nvSpPr>
        <dsp:cNvPr id="0" name=""/>
        <dsp:cNvSpPr/>
      </dsp:nvSpPr>
      <dsp:spPr>
        <a:xfrm>
          <a:off x="1737359" y="2471493"/>
          <a:ext cx="9845040" cy="2022130"/>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i="1" kern="1200" baseline="0"/>
            <a:t>Reconcile “</a:t>
          </a:r>
          <a:r>
            <a:rPr lang="en-US" sz="4200" b="1" i="1" kern="1200" baseline="0"/>
            <a:t>Headache”</a:t>
          </a:r>
          <a:r>
            <a:rPr lang="en-US" sz="4200" i="1" kern="1200" baseline="0"/>
            <a:t> Balance Sheet Accounts throughout the year</a:t>
          </a:r>
          <a:endParaRPr lang="en-US" sz="4200" kern="1200"/>
        </a:p>
      </dsp:txBody>
      <dsp:txXfrm>
        <a:off x="1796585" y="2530719"/>
        <a:ext cx="6674842" cy="1903678"/>
      </dsp:txXfrm>
    </dsp:sp>
    <dsp:sp modelId="{DD662ECF-C29F-485B-9903-EB93477D1E90}">
      <dsp:nvSpPr>
        <dsp:cNvPr id="0" name=""/>
        <dsp:cNvSpPr/>
      </dsp:nvSpPr>
      <dsp:spPr>
        <a:xfrm>
          <a:off x="8530654" y="1589619"/>
          <a:ext cx="1314385" cy="1314385"/>
        </a:xfrm>
        <a:prstGeom prst="downArrow">
          <a:avLst>
            <a:gd name="adj1" fmla="val 55000"/>
            <a:gd name="adj2" fmla="val 45000"/>
          </a:avLst>
        </a:prstGeom>
        <a:solidFill>
          <a:schemeClr val="tx1">
            <a:lumMod val="65000"/>
            <a:lumOff val="35000"/>
          </a:schemeClr>
        </a:solidFill>
        <a:ln w="28575" cap="flat" cmpd="sng" algn="ctr">
          <a:solidFill>
            <a:schemeClr val="bg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826391" y="1589619"/>
        <a:ext cx="722911" cy="98907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5E5D8-9181-4838-BACC-05395DBFE7F1}">
      <dsp:nvSpPr>
        <dsp:cNvPr id="0" name=""/>
        <dsp:cNvSpPr/>
      </dsp:nvSpPr>
      <dsp:spPr>
        <a:xfrm rot="2563297">
          <a:off x="1653579" y="3535684"/>
          <a:ext cx="607773" cy="65214"/>
        </a:xfrm>
        <a:custGeom>
          <a:avLst/>
          <a:gdLst/>
          <a:ahLst/>
          <a:cxnLst/>
          <a:rect l="0" t="0" r="0" b="0"/>
          <a:pathLst>
            <a:path>
              <a:moveTo>
                <a:pt x="0" y="32607"/>
              </a:moveTo>
              <a:lnTo>
                <a:pt x="607773" y="326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0C60C9-FAAF-4F40-B463-DCD1527DB203}">
      <dsp:nvSpPr>
        <dsp:cNvPr id="0" name=""/>
        <dsp:cNvSpPr/>
      </dsp:nvSpPr>
      <dsp:spPr>
        <a:xfrm>
          <a:off x="1734213" y="2702781"/>
          <a:ext cx="676318" cy="65214"/>
        </a:xfrm>
        <a:custGeom>
          <a:avLst/>
          <a:gdLst/>
          <a:ahLst/>
          <a:cxnLst/>
          <a:rect l="0" t="0" r="0" b="0"/>
          <a:pathLst>
            <a:path>
              <a:moveTo>
                <a:pt x="0" y="32607"/>
              </a:moveTo>
              <a:lnTo>
                <a:pt x="676318" y="326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169661-CEE5-434D-99F4-30DED52157A1}">
      <dsp:nvSpPr>
        <dsp:cNvPr id="0" name=""/>
        <dsp:cNvSpPr/>
      </dsp:nvSpPr>
      <dsp:spPr>
        <a:xfrm rot="19104045">
          <a:off x="1644785" y="1864818"/>
          <a:ext cx="709202" cy="65214"/>
        </a:xfrm>
        <a:custGeom>
          <a:avLst/>
          <a:gdLst/>
          <a:ahLst/>
          <a:cxnLst/>
          <a:rect l="0" t="0" r="0" b="0"/>
          <a:pathLst>
            <a:path>
              <a:moveTo>
                <a:pt x="0" y="32607"/>
              </a:moveTo>
              <a:lnTo>
                <a:pt x="709202" y="326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FC5380-D727-4EE8-9886-C7D03DF6CEE2}">
      <dsp:nvSpPr>
        <dsp:cNvPr id="0" name=""/>
        <dsp:cNvSpPr/>
      </dsp:nvSpPr>
      <dsp:spPr>
        <a:xfrm>
          <a:off x="-73614" y="1544929"/>
          <a:ext cx="2277974" cy="2389257"/>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B1B714-6F6E-4C1B-B2EC-78EA2FD1BB9B}">
      <dsp:nvSpPr>
        <dsp:cNvPr id="0" name=""/>
        <dsp:cNvSpPr/>
      </dsp:nvSpPr>
      <dsp:spPr>
        <a:xfrm>
          <a:off x="2127681" y="758906"/>
          <a:ext cx="1085502" cy="10855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Awards</a:t>
          </a:r>
        </a:p>
        <a:p>
          <a:pPr marL="0" lvl="0" indent="0" algn="ctr" defTabSz="622300">
            <a:lnSpc>
              <a:spcPct val="90000"/>
            </a:lnSpc>
            <a:spcBef>
              <a:spcPct val="0"/>
            </a:spcBef>
            <a:spcAft>
              <a:spcPct val="35000"/>
            </a:spcAft>
            <a:buNone/>
          </a:pPr>
          <a:r>
            <a:rPr lang="en-US" sz="1400" kern="1200"/>
            <a:t>Received</a:t>
          </a:r>
        </a:p>
      </dsp:txBody>
      <dsp:txXfrm>
        <a:off x="2286649" y="917874"/>
        <a:ext cx="767566" cy="767566"/>
      </dsp:txXfrm>
    </dsp:sp>
    <dsp:sp modelId="{B30367EA-DEBA-4397-9369-8FAC91662726}">
      <dsp:nvSpPr>
        <dsp:cNvPr id="0" name=""/>
        <dsp:cNvSpPr/>
      </dsp:nvSpPr>
      <dsp:spPr>
        <a:xfrm>
          <a:off x="3321735" y="758906"/>
          <a:ext cx="1628254" cy="1085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US" sz="1800" kern="1200">
              <a:solidFill>
                <a:schemeClr val="tx2"/>
              </a:solidFill>
            </a:rPr>
            <a:t>A-102 &amp; A-89</a:t>
          </a:r>
        </a:p>
        <a:p>
          <a:pPr marL="171450" lvl="1" indent="-171450" algn="l" defTabSz="800100">
            <a:lnSpc>
              <a:spcPct val="90000"/>
            </a:lnSpc>
            <a:spcBef>
              <a:spcPct val="0"/>
            </a:spcBef>
            <a:spcAft>
              <a:spcPct val="15000"/>
            </a:spcAft>
            <a:buChar char="•"/>
          </a:pPr>
          <a:r>
            <a:rPr lang="en-US" sz="1800" kern="1200">
              <a:solidFill>
                <a:schemeClr val="tx2"/>
              </a:solidFill>
            </a:rPr>
            <a:t>A-87</a:t>
          </a:r>
        </a:p>
        <a:p>
          <a:pPr marL="171450" lvl="1" indent="-171450" algn="l" defTabSz="800100">
            <a:lnSpc>
              <a:spcPct val="90000"/>
            </a:lnSpc>
            <a:spcBef>
              <a:spcPct val="0"/>
            </a:spcBef>
            <a:spcAft>
              <a:spcPct val="15000"/>
            </a:spcAft>
            <a:buChar char="•"/>
          </a:pPr>
          <a:r>
            <a:rPr lang="en-US" sz="1800" kern="1200">
              <a:solidFill>
                <a:schemeClr val="tx2"/>
              </a:solidFill>
            </a:rPr>
            <a:t>A-133 &amp; A-50</a:t>
          </a:r>
        </a:p>
      </dsp:txBody>
      <dsp:txXfrm>
        <a:off x="3321735" y="758906"/>
        <a:ext cx="1628254" cy="1085502"/>
      </dsp:txXfrm>
    </dsp:sp>
    <dsp:sp modelId="{255FA722-C1AA-4087-B8A0-36DAA1CB8420}">
      <dsp:nvSpPr>
        <dsp:cNvPr id="0" name=""/>
        <dsp:cNvSpPr/>
      </dsp:nvSpPr>
      <dsp:spPr>
        <a:xfrm>
          <a:off x="2410532" y="2153669"/>
          <a:ext cx="1163438" cy="116343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Subawards to universities</a:t>
          </a:r>
        </a:p>
      </dsp:txBody>
      <dsp:txXfrm>
        <a:off x="2580914" y="2324051"/>
        <a:ext cx="822674" cy="822674"/>
      </dsp:txXfrm>
    </dsp:sp>
    <dsp:sp modelId="{17BF140F-3C6B-46EE-9FEF-E93949DA0EED}">
      <dsp:nvSpPr>
        <dsp:cNvPr id="0" name=""/>
        <dsp:cNvSpPr/>
      </dsp:nvSpPr>
      <dsp:spPr>
        <a:xfrm>
          <a:off x="3690314" y="2153669"/>
          <a:ext cx="1745158" cy="1163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US" sz="1800" kern="1200">
              <a:solidFill>
                <a:schemeClr val="tx2"/>
              </a:solidFill>
            </a:rPr>
            <a:t>A-110</a:t>
          </a:r>
        </a:p>
        <a:p>
          <a:pPr marL="171450" lvl="1" indent="-171450" algn="l" defTabSz="800100">
            <a:lnSpc>
              <a:spcPct val="90000"/>
            </a:lnSpc>
            <a:spcBef>
              <a:spcPct val="0"/>
            </a:spcBef>
            <a:spcAft>
              <a:spcPct val="15000"/>
            </a:spcAft>
            <a:buChar char="•"/>
          </a:pPr>
          <a:r>
            <a:rPr lang="en-US" sz="1800" kern="1200">
              <a:solidFill>
                <a:schemeClr val="tx2"/>
              </a:solidFill>
            </a:rPr>
            <a:t>A-21</a:t>
          </a:r>
        </a:p>
      </dsp:txBody>
      <dsp:txXfrm>
        <a:off x="3690314" y="2153669"/>
        <a:ext cx="1745158" cy="1163438"/>
      </dsp:txXfrm>
    </dsp:sp>
    <dsp:sp modelId="{BEC69D7C-F7E3-4B1F-9DDF-0731857C3A6A}">
      <dsp:nvSpPr>
        <dsp:cNvPr id="0" name=""/>
        <dsp:cNvSpPr/>
      </dsp:nvSpPr>
      <dsp:spPr>
        <a:xfrm>
          <a:off x="2026365" y="3587400"/>
          <a:ext cx="1163438" cy="116343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Subawards to nonprofits</a:t>
          </a:r>
        </a:p>
      </dsp:txBody>
      <dsp:txXfrm>
        <a:off x="2196747" y="3757782"/>
        <a:ext cx="822674" cy="822674"/>
      </dsp:txXfrm>
    </dsp:sp>
    <dsp:sp modelId="{9F12237D-69D2-4DFD-8CB8-CCA4C670E5BE}">
      <dsp:nvSpPr>
        <dsp:cNvPr id="0" name=""/>
        <dsp:cNvSpPr/>
      </dsp:nvSpPr>
      <dsp:spPr>
        <a:xfrm>
          <a:off x="3306147" y="3587400"/>
          <a:ext cx="1745158" cy="1163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US" sz="1800" kern="1200">
              <a:solidFill>
                <a:schemeClr val="tx2"/>
              </a:solidFill>
            </a:rPr>
            <a:t>A-110</a:t>
          </a:r>
        </a:p>
        <a:p>
          <a:pPr marL="171450" lvl="1" indent="-171450" algn="l" defTabSz="800100">
            <a:lnSpc>
              <a:spcPct val="90000"/>
            </a:lnSpc>
            <a:spcBef>
              <a:spcPct val="0"/>
            </a:spcBef>
            <a:spcAft>
              <a:spcPct val="15000"/>
            </a:spcAft>
            <a:buChar char="•"/>
          </a:pPr>
          <a:r>
            <a:rPr lang="en-US" sz="1800" kern="1200">
              <a:solidFill>
                <a:schemeClr val="tx2"/>
              </a:solidFill>
            </a:rPr>
            <a:t>A-122</a:t>
          </a:r>
        </a:p>
      </dsp:txBody>
      <dsp:txXfrm>
        <a:off x="3306147" y="3587400"/>
        <a:ext cx="1745158" cy="11634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6CA1D-756E-4932-91BA-BE413C633ABB}">
      <dsp:nvSpPr>
        <dsp:cNvPr id="0" name=""/>
        <dsp:cNvSpPr/>
      </dsp:nvSpPr>
      <dsp:spPr>
        <a:xfrm>
          <a:off x="0" y="340497"/>
          <a:ext cx="11582400" cy="1195424"/>
        </a:xfrm>
        <a:prstGeom prst="rect">
          <a:avLst/>
        </a:prstGeom>
        <a:solidFill>
          <a:schemeClr val="accent4">
            <a:lumMod val="20000"/>
            <a:lumOff val="80000"/>
            <a:alpha val="9000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8923" tIns="479044" rIns="898923"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baseline="0" dirty="0">
              <a:solidFill>
                <a:schemeClr val="tx2"/>
              </a:solidFill>
            </a:rPr>
            <a:t>Demonstrates stewardship of public funds.</a:t>
          </a:r>
          <a:endParaRPr lang="en-US" sz="2000" kern="1200" dirty="0">
            <a:solidFill>
              <a:schemeClr val="tx2"/>
            </a:solidFill>
          </a:endParaRPr>
        </a:p>
        <a:p>
          <a:pPr marL="228600" lvl="1" indent="-228600" algn="l" defTabSz="889000">
            <a:lnSpc>
              <a:spcPct val="90000"/>
            </a:lnSpc>
            <a:spcBef>
              <a:spcPct val="0"/>
            </a:spcBef>
            <a:spcAft>
              <a:spcPct val="15000"/>
            </a:spcAft>
            <a:buChar char="•"/>
          </a:pPr>
          <a:r>
            <a:rPr lang="en-US" sz="2000" kern="1200" baseline="0" dirty="0">
              <a:solidFill>
                <a:schemeClr val="tx2"/>
              </a:solidFill>
            </a:rPr>
            <a:t>Builds trust with citizens and stakeholders. </a:t>
          </a:r>
          <a:endParaRPr lang="en-US" sz="2000" kern="1200" dirty="0">
            <a:solidFill>
              <a:schemeClr val="tx2"/>
            </a:solidFill>
          </a:endParaRPr>
        </a:p>
      </dsp:txBody>
      <dsp:txXfrm>
        <a:off x="0" y="340497"/>
        <a:ext cx="11582400" cy="1195424"/>
      </dsp:txXfrm>
    </dsp:sp>
    <dsp:sp modelId="{C41C23A9-5E8A-4CF7-9D5E-1A9740293B73}">
      <dsp:nvSpPr>
        <dsp:cNvPr id="0" name=""/>
        <dsp:cNvSpPr/>
      </dsp:nvSpPr>
      <dsp:spPr>
        <a:xfrm>
          <a:off x="579120" y="1017"/>
          <a:ext cx="8107680" cy="67896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451" tIns="0" rIns="306451" bIns="0" numCol="1" spcCol="1270" anchor="ctr" anchorCtr="0">
          <a:noAutofit/>
        </a:bodyPr>
        <a:lstStyle/>
        <a:p>
          <a:pPr marL="0" lvl="0" indent="0" algn="l" defTabSz="1244600">
            <a:lnSpc>
              <a:spcPct val="90000"/>
            </a:lnSpc>
            <a:spcBef>
              <a:spcPct val="0"/>
            </a:spcBef>
            <a:spcAft>
              <a:spcPct val="35000"/>
            </a:spcAft>
            <a:buNone/>
          </a:pPr>
          <a:r>
            <a:rPr lang="en-US" sz="2800" kern="1200" baseline="0" dirty="0"/>
            <a:t>Transparency &amp; Accountability </a:t>
          </a:r>
          <a:endParaRPr lang="en-US" sz="2800" kern="1200" dirty="0"/>
        </a:p>
      </dsp:txBody>
      <dsp:txXfrm>
        <a:off x="612264" y="34161"/>
        <a:ext cx="8041392" cy="612672"/>
      </dsp:txXfrm>
    </dsp:sp>
    <dsp:sp modelId="{0D88B0C9-6A68-4729-8570-DA99B63387F4}">
      <dsp:nvSpPr>
        <dsp:cNvPr id="0" name=""/>
        <dsp:cNvSpPr/>
      </dsp:nvSpPr>
      <dsp:spPr>
        <a:xfrm>
          <a:off x="0" y="1999602"/>
          <a:ext cx="11582400" cy="887512"/>
        </a:xfrm>
        <a:prstGeom prst="rect">
          <a:avLst/>
        </a:prstGeom>
        <a:solidFill>
          <a:schemeClr val="accent4">
            <a:lumMod val="20000"/>
            <a:lumOff val="80000"/>
            <a:alpha val="9000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8923" tIns="479044" rIns="898923"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baseline="0" dirty="0">
              <a:solidFill>
                <a:schemeClr val="tx2"/>
              </a:solidFill>
            </a:rPr>
            <a:t>Meets GASB requirements and aligns with GFOA best practices.</a:t>
          </a:r>
          <a:endParaRPr lang="en-US" sz="2000" kern="1200" dirty="0">
            <a:solidFill>
              <a:schemeClr val="tx2"/>
            </a:solidFill>
          </a:endParaRPr>
        </a:p>
      </dsp:txBody>
      <dsp:txXfrm>
        <a:off x="0" y="1999602"/>
        <a:ext cx="11582400" cy="887512"/>
      </dsp:txXfrm>
    </dsp:sp>
    <dsp:sp modelId="{1ADABD50-493E-4DD3-9096-1A15FD18EFBB}">
      <dsp:nvSpPr>
        <dsp:cNvPr id="0" name=""/>
        <dsp:cNvSpPr/>
      </dsp:nvSpPr>
      <dsp:spPr>
        <a:xfrm>
          <a:off x="579120" y="1660122"/>
          <a:ext cx="8107680" cy="67896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451" tIns="0" rIns="306451" bIns="0" numCol="1" spcCol="1270" anchor="ctr" anchorCtr="0">
          <a:noAutofit/>
        </a:bodyPr>
        <a:lstStyle/>
        <a:p>
          <a:pPr marL="0" lvl="0" indent="0" algn="l" defTabSz="1244600">
            <a:lnSpc>
              <a:spcPct val="90000"/>
            </a:lnSpc>
            <a:spcBef>
              <a:spcPct val="0"/>
            </a:spcBef>
            <a:spcAft>
              <a:spcPct val="35000"/>
            </a:spcAft>
            <a:buNone/>
          </a:pPr>
          <a:r>
            <a:rPr lang="en-US" sz="2800" kern="1200" baseline="0" dirty="0"/>
            <a:t>Compliance &amp; Standards</a:t>
          </a:r>
          <a:endParaRPr lang="en-US" sz="2800" kern="1200" dirty="0"/>
        </a:p>
      </dsp:txBody>
      <dsp:txXfrm>
        <a:off x="612264" y="1693266"/>
        <a:ext cx="8041392" cy="612672"/>
      </dsp:txXfrm>
    </dsp:sp>
    <dsp:sp modelId="{8E2BF02A-5865-46CE-B7A0-AEC98322C669}">
      <dsp:nvSpPr>
        <dsp:cNvPr id="0" name=""/>
        <dsp:cNvSpPr/>
      </dsp:nvSpPr>
      <dsp:spPr>
        <a:xfrm>
          <a:off x="0" y="3350794"/>
          <a:ext cx="11582400" cy="887512"/>
        </a:xfrm>
        <a:prstGeom prst="rect">
          <a:avLst/>
        </a:prstGeom>
        <a:solidFill>
          <a:schemeClr val="accent4">
            <a:lumMod val="20000"/>
            <a:lumOff val="80000"/>
            <a:alpha val="9000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8923" tIns="479044" rIns="898923"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baseline="0" dirty="0">
              <a:solidFill>
                <a:schemeClr val="tx2"/>
              </a:solidFill>
            </a:rPr>
            <a:t>Provides comprehensive view of financial health.</a:t>
          </a:r>
          <a:endParaRPr lang="en-US" sz="2000" kern="1200" dirty="0">
            <a:solidFill>
              <a:schemeClr val="tx2"/>
            </a:solidFill>
          </a:endParaRPr>
        </a:p>
      </dsp:txBody>
      <dsp:txXfrm>
        <a:off x="0" y="3350794"/>
        <a:ext cx="11582400" cy="887512"/>
      </dsp:txXfrm>
    </dsp:sp>
    <dsp:sp modelId="{30C6AFC8-2AD7-46F0-88AB-13494357BE2C}">
      <dsp:nvSpPr>
        <dsp:cNvPr id="0" name=""/>
        <dsp:cNvSpPr/>
      </dsp:nvSpPr>
      <dsp:spPr>
        <a:xfrm>
          <a:off x="579120" y="3011314"/>
          <a:ext cx="8107680" cy="67896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451" tIns="0" rIns="306451" bIns="0" numCol="1" spcCol="1270" anchor="ctr" anchorCtr="0">
          <a:noAutofit/>
        </a:bodyPr>
        <a:lstStyle/>
        <a:p>
          <a:pPr marL="0" lvl="0" indent="0" algn="l" defTabSz="1244600">
            <a:lnSpc>
              <a:spcPct val="90000"/>
            </a:lnSpc>
            <a:spcBef>
              <a:spcPct val="0"/>
            </a:spcBef>
            <a:spcAft>
              <a:spcPct val="35000"/>
            </a:spcAft>
            <a:buNone/>
          </a:pPr>
          <a:r>
            <a:rPr lang="en-US" sz="2800" kern="1200" baseline="0" dirty="0"/>
            <a:t>Improves Financial Management</a:t>
          </a:r>
          <a:endParaRPr lang="en-US" sz="2800" kern="1200" dirty="0"/>
        </a:p>
      </dsp:txBody>
      <dsp:txXfrm>
        <a:off x="612264" y="3044458"/>
        <a:ext cx="8041392" cy="612672"/>
      </dsp:txXfrm>
    </dsp:sp>
    <dsp:sp modelId="{332F66F2-3814-4027-80B5-0D76165A416B}">
      <dsp:nvSpPr>
        <dsp:cNvPr id="0" name=""/>
        <dsp:cNvSpPr/>
      </dsp:nvSpPr>
      <dsp:spPr>
        <a:xfrm>
          <a:off x="0" y="4701987"/>
          <a:ext cx="11582400" cy="887512"/>
        </a:xfrm>
        <a:prstGeom prst="rect">
          <a:avLst/>
        </a:prstGeom>
        <a:solidFill>
          <a:schemeClr val="accent4">
            <a:lumMod val="20000"/>
            <a:lumOff val="80000"/>
            <a:alpha val="9000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8923" tIns="479044" rIns="898923"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baseline="0" dirty="0">
              <a:solidFill>
                <a:schemeClr val="tx2"/>
              </a:solidFill>
            </a:rPr>
            <a:t>ACFRs are highly encouraged for better bond ratings and lower borrowing costs.</a:t>
          </a:r>
          <a:endParaRPr lang="en-US" sz="2000" kern="1200" dirty="0">
            <a:solidFill>
              <a:schemeClr val="tx2"/>
            </a:solidFill>
          </a:endParaRPr>
        </a:p>
      </dsp:txBody>
      <dsp:txXfrm>
        <a:off x="0" y="4701987"/>
        <a:ext cx="11582400" cy="887512"/>
      </dsp:txXfrm>
    </dsp:sp>
    <dsp:sp modelId="{0A54F6A6-532A-4AB9-AF32-9E25B830542C}">
      <dsp:nvSpPr>
        <dsp:cNvPr id="0" name=""/>
        <dsp:cNvSpPr/>
      </dsp:nvSpPr>
      <dsp:spPr>
        <a:xfrm>
          <a:off x="579120" y="4362507"/>
          <a:ext cx="8107680" cy="67896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451" tIns="0" rIns="306451" bIns="0" numCol="1" spcCol="1270" anchor="ctr" anchorCtr="0">
          <a:noAutofit/>
        </a:bodyPr>
        <a:lstStyle/>
        <a:p>
          <a:pPr marL="0" lvl="0" indent="0" algn="l" defTabSz="1244600">
            <a:lnSpc>
              <a:spcPct val="90000"/>
            </a:lnSpc>
            <a:spcBef>
              <a:spcPct val="0"/>
            </a:spcBef>
            <a:spcAft>
              <a:spcPct val="35000"/>
            </a:spcAft>
            <a:buNone/>
          </a:pPr>
          <a:r>
            <a:rPr lang="en-US" sz="2800" kern="1200" baseline="0" dirty="0"/>
            <a:t>Enhanced creditworthiness</a:t>
          </a:r>
          <a:endParaRPr lang="en-US" sz="2800" kern="1200" dirty="0"/>
        </a:p>
      </dsp:txBody>
      <dsp:txXfrm>
        <a:off x="612264" y="4395651"/>
        <a:ext cx="8041392" cy="61267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C54F0-090D-4D65-8E14-F4018B94F71D}">
      <dsp:nvSpPr>
        <dsp:cNvPr id="0" name=""/>
        <dsp:cNvSpPr/>
      </dsp:nvSpPr>
      <dsp:spPr>
        <a:xfrm rot="5400000">
          <a:off x="6890533" y="-2998625"/>
          <a:ext cx="622627" cy="6778208"/>
        </a:xfrm>
        <a:prstGeom prst="round2SameRect">
          <a:avLst/>
        </a:prstGeom>
        <a:solidFill>
          <a:schemeClr val="accent4">
            <a:lumMod val="20000"/>
            <a:lumOff val="80000"/>
            <a:alpha val="90000"/>
          </a:schemeClr>
        </a:solidFill>
        <a:ln w="28575"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baseline="0">
              <a:solidFill>
                <a:schemeClr val="tx2"/>
              </a:solidFill>
            </a:rPr>
            <a:t>Acronyms &amp; Definitions</a:t>
          </a:r>
          <a:endParaRPr lang="en-US" sz="2800" kern="1200">
            <a:solidFill>
              <a:schemeClr val="tx2"/>
            </a:solidFill>
          </a:endParaRPr>
        </a:p>
      </dsp:txBody>
      <dsp:txXfrm rot="-5400000">
        <a:off x="3812743" y="109559"/>
        <a:ext cx="6747814" cy="561839"/>
      </dsp:txXfrm>
    </dsp:sp>
    <dsp:sp modelId="{911A664B-9994-4933-B8A9-37C7DF43FD1B}">
      <dsp:nvSpPr>
        <dsp:cNvPr id="0" name=""/>
        <dsp:cNvSpPr/>
      </dsp:nvSpPr>
      <dsp:spPr>
        <a:xfrm>
          <a:off x="0" y="1336"/>
          <a:ext cx="3812742" cy="778284"/>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baseline="0"/>
            <a:t>Subpart A</a:t>
          </a:r>
          <a:endParaRPr lang="en-US" sz="4300" kern="1200"/>
        </a:p>
      </dsp:txBody>
      <dsp:txXfrm>
        <a:off x="37993" y="39329"/>
        <a:ext cx="3736756" cy="702298"/>
      </dsp:txXfrm>
    </dsp:sp>
    <dsp:sp modelId="{1D1EB0EB-F565-49F7-BD39-406DA4900080}">
      <dsp:nvSpPr>
        <dsp:cNvPr id="0" name=""/>
        <dsp:cNvSpPr/>
      </dsp:nvSpPr>
      <dsp:spPr>
        <a:xfrm rot="5400000">
          <a:off x="6890533" y="-2181427"/>
          <a:ext cx="622627" cy="6778208"/>
        </a:xfrm>
        <a:prstGeom prst="round2SameRect">
          <a:avLst/>
        </a:prstGeom>
        <a:solidFill>
          <a:schemeClr val="accent4">
            <a:lumMod val="20000"/>
            <a:lumOff val="80000"/>
            <a:alpha val="90000"/>
          </a:schemeClr>
        </a:solidFill>
        <a:ln w="28575"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baseline="0">
              <a:solidFill>
                <a:schemeClr val="tx2"/>
              </a:solidFill>
            </a:rPr>
            <a:t>General Provisions (Section 200.1xx)</a:t>
          </a:r>
          <a:endParaRPr lang="en-US" sz="2800" kern="1200">
            <a:solidFill>
              <a:schemeClr val="tx2"/>
            </a:solidFill>
          </a:endParaRPr>
        </a:p>
      </dsp:txBody>
      <dsp:txXfrm rot="-5400000">
        <a:off x="3812743" y="926757"/>
        <a:ext cx="6747814" cy="561839"/>
      </dsp:txXfrm>
    </dsp:sp>
    <dsp:sp modelId="{D1E24638-5437-48E6-B877-9131E652BFB5}">
      <dsp:nvSpPr>
        <dsp:cNvPr id="0" name=""/>
        <dsp:cNvSpPr/>
      </dsp:nvSpPr>
      <dsp:spPr>
        <a:xfrm>
          <a:off x="0" y="818535"/>
          <a:ext cx="3812742" cy="778284"/>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baseline="0"/>
            <a:t>Subpart B</a:t>
          </a:r>
          <a:endParaRPr lang="en-US" sz="4300" kern="1200"/>
        </a:p>
      </dsp:txBody>
      <dsp:txXfrm>
        <a:off x="37993" y="856528"/>
        <a:ext cx="3736756" cy="702298"/>
      </dsp:txXfrm>
    </dsp:sp>
    <dsp:sp modelId="{4E049AF5-7189-4089-9E83-5B74D3DA310D}">
      <dsp:nvSpPr>
        <dsp:cNvPr id="0" name=""/>
        <dsp:cNvSpPr/>
      </dsp:nvSpPr>
      <dsp:spPr>
        <a:xfrm rot="5400000">
          <a:off x="6890533" y="-1364228"/>
          <a:ext cx="622627" cy="6778208"/>
        </a:xfrm>
        <a:prstGeom prst="round2SameRect">
          <a:avLst/>
        </a:prstGeom>
        <a:solidFill>
          <a:schemeClr val="accent4">
            <a:lumMod val="20000"/>
            <a:lumOff val="80000"/>
            <a:alpha val="90000"/>
          </a:schemeClr>
        </a:solidFill>
        <a:ln w="28575"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baseline="0">
              <a:solidFill>
                <a:schemeClr val="tx2"/>
              </a:solidFill>
            </a:rPr>
            <a:t>Pre-Award Requirements (Section 200.2xx)</a:t>
          </a:r>
          <a:endParaRPr lang="en-US" sz="2800" kern="1200">
            <a:solidFill>
              <a:schemeClr val="tx2"/>
            </a:solidFill>
          </a:endParaRPr>
        </a:p>
      </dsp:txBody>
      <dsp:txXfrm rot="-5400000">
        <a:off x="3812743" y="1743956"/>
        <a:ext cx="6747814" cy="561839"/>
      </dsp:txXfrm>
    </dsp:sp>
    <dsp:sp modelId="{FD786C78-4E33-4EE9-8E1E-F5F38B307CC0}">
      <dsp:nvSpPr>
        <dsp:cNvPr id="0" name=""/>
        <dsp:cNvSpPr/>
      </dsp:nvSpPr>
      <dsp:spPr>
        <a:xfrm>
          <a:off x="0" y="1635733"/>
          <a:ext cx="3812742" cy="778284"/>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baseline="0"/>
            <a:t>Subpart C</a:t>
          </a:r>
          <a:endParaRPr lang="en-US" sz="4300" kern="1200"/>
        </a:p>
      </dsp:txBody>
      <dsp:txXfrm>
        <a:off x="37993" y="1673726"/>
        <a:ext cx="3736756" cy="702298"/>
      </dsp:txXfrm>
    </dsp:sp>
    <dsp:sp modelId="{8ED85262-AE8D-42F7-AE9D-AB8228B9195D}">
      <dsp:nvSpPr>
        <dsp:cNvPr id="0" name=""/>
        <dsp:cNvSpPr/>
      </dsp:nvSpPr>
      <dsp:spPr>
        <a:xfrm rot="5400000">
          <a:off x="6890533" y="-547030"/>
          <a:ext cx="622627" cy="6778208"/>
        </a:xfrm>
        <a:prstGeom prst="round2SameRect">
          <a:avLst/>
        </a:prstGeom>
        <a:solidFill>
          <a:schemeClr val="accent4">
            <a:lumMod val="20000"/>
            <a:lumOff val="80000"/>
            <a:alpha val="90000"/>
          </a:schemeClr>
        </a:solidFill>
        <a:ln w="28575"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en-US" sz="2800" kern="1200" baseline="0">
              <a:solidFill>
                <a:schemeClr val="tx2"/>
              </a:solidFill>
            </a:rPr>
            <a:t>Post Award Requirements (</a:t>
          </a:r>
          <a:r>
            <a:rPr lang="en-US" sz="2800" kern="1200" baseline="0">
              <a:solidFill>
                <a:schemeClr val="tx2"/>
              </a:solidFill>
              <a:latin typeface="Tw Cen MT Condensed"/>
            </a:rPr>
            <a:t>Section 200.3xx</a:t>
          </a:r>
          <a:r>
            <a:rPr lang="en-US" sz="2800" kern="1200" baseline="0">
              <a:solidFill>
                <a:schemeClr val="tx2"/>
              </a:solidFill>
            </a:rPr>
            <a:t>)</a:t>
          </a:r>
          <a:endParaRPr lang="en-US" sz="2800" kern="1200">
            <a:solidFill>
              <a:schemeClr val="tx2"/>
            </a:solidFill>
          </a:endParaRPr>
        </a:p>
      </dsp:txBody>
      <dsp:txXfrm rot="-5400000">
        <a:off x="3812743" y="2561154"/>
        <a:ext cx="6747814" cy="561839"/>
      </dsp:txXfrm>
    </dsp:sp>
    <dsp:sp modelId="{A03D7595-8277-484A-862D-A2787CD9E531}">
      <dsp:nvSpPr>
        <dsp:cNvPr id="0" name=""/>
        <dsp:cNvSpPr/>
      </dsp:nvSpPr>
      <dsp:spPr>
        <a:xfrm>
          <a:off x="0" y="2452931"/>
          <a:ext cx="3812742" cy="778284"/>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baseline="0"/>
            <a:t>Subpart D</a:t>
          </a:r>
          <a:endParaRPr lang="en-US" sz="4300" kern="1200"/>
        </a:p>
      </dsp:txBody>
      <dsp:txXfrm>
        <a:off x="37993" y="2490924"/>
        <a:ext cx="3736756" cy="702298"/>
      </dsp:txXfrm>
    </dsp:sp>
    <dsp:sp modelId="{5B533E4C-0582-4F8A-B729-88B73A159BDF}">
      <dsp:nvSpPr>
        <dsp:cNvPr id="0" name=""/>
        <dsp:cNvSpPr/>
      </dsp:nvSpPr>
      <dsp:spPr>
        <a:xfrm rot="5400000">
          <a:off x="6890533" y="270167"/>
          <a:ext cx="622627" cy="6778208"/>
        </a:xfrm>
        <a:prstGeom prst="round2SameRect">
          <a:avLst/>
        </a:prstGeom>
        <a:solidFill>
          <a:schemeClr val="accent4">
            <a:lumMod val="20000"/>
            <a:lumOff val="80000"/>
            <a:alpha val="90000"/>
          </a:schemeClr>
        </a:solidFill>
        <a:ln w="28575"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baseline="0">
              <a:solidFill>
                <a:schemeClr val="tx2"/>
              </a:solidFill>
            </a:rPr>
            <a:t>Cost Principles (Section 200.4xx)</a:t>
          </a:r>
          <a:endParaRPr lang="en-US" sz="2800" kern="1200">
            <a:solidFill>
              <a:schemeClr val="tx2"/>
            </a:solidFill>
          </a:endParaRPr>
        </a:p>
      </dsp:txBody>
      <dsp:txXfrm rot="-5400000">
        <a:off x="3812743" y="3378351"/>
        <a:ext cx="6747814" cy="561839"/>
      </dsp:txXfrm>
    </dsp:sp>
    <dsp:sp modelId="{5C5289D8-7C3D-41AE-B0F0-0BEF317DC48A}">
      <dsp:nvSpPr>
        <dsp:cNvPr id="0" name=""/>
        <dsp:cNvSpPr/>
      </dsp:nvSpPr>
      <dsp:spPr>
        <a:xfrm>
          <a:off x="0" y="3270129"/>
          <a:ext cx="3812742" cy="778284"/>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baseline="0"/>
            <a:t>Subpart E</a:t>
          </a:r>
          <a:endParaRPr lang="en-US" sz="4300" kern="1200"/>
        </a:p>
      </dsp:txBody>
      <dsp:txXfrm>
        <a:off x="37993" y="3308122"/>
        <a:ext cx="3736756" cy="702298"/>
      </dsp:txXfrm>
    </dsp:sp>
    <dsp:sp modelId="{8CE2FA42-2880-4003-B2DB-E47896AB4417}">
      <dsp:nvSpPr>
        <dsp:cNvPr id="0" name=""/>
        <dsp:cNvSpPr/>
      </dsp:nvSpPr>
      <dsp:spPr>
        <a:xfrm rot="5400000">
          <a:off x="6890533" y="1087365"/>
          <a:ext cx="622627" cy="6778208"/>
        </a:xfrm>
        <a:prstGeom prst="round2SameRect">
          <a:avLst/>
        </a:prstGeom>
        <a:solidFill>
          <a:schemeClr val="accent4">
            <a:lumMod val="20000"/>
            <a:lumOff val="80000"/>
            <a:alpha val="90000"/>
          </a:schemeClr>
        </a:solidFill>
        <a:ln w="28575"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b="1" kern="1200" baseline="0">
              <a:solidFill>
                <a:schemeClr val="tx2"/>
              </a:solidFill>
            </a:rPr>
            <a:t>Audit Requirements Section (200.5xx)</a:t>
          </a:r>
          <a:endParaRPr lang="en-US" sz="2800" kern="1200">
            <a:solidFill>
              <a:schemeClr val="tx2"/>
            </a:solidFill>
          </a:endParaRPr>
        </a:p>
      </dsp:txBody>
      <dsp:txXfrm rot="-5400000">
        <a:off x="3812743" y="4195549"/>
        <a:ext cx="6747814" cy="561839"/>
      </dsp:txXfrm>
    </dsp:sp>
    <dsp:sp modelId="{A977874B-3C1E-4EAB-AA43-78B4BD7DB0F1}">
      <dsp:nvSpPr>
        <dsp:cNvPr id="0" name=""/>
        <dsp:cNvSpPr/>
      </dsp:nvSpPr>
      <dsp:spPr>
        <a:xfrm>
          <a:off x="0" y="4087328"/>
          <a:ext cx="3812742" cy="778284"/>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baseline="0"/>
            <a:t>Subpart F</a:t>
          </a:r>
          <a:endParaRPr lang="en-US" sz="4300" kern="1200"/>
        </a:p>
      </dsp:txBody>
      <dsp:txXfrm>
        <a:off x="37993" y="4125321"/>
        <a:ext cx="3736756" cy="70229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38078-6DB7-4DAD-89CD-D5FB13AA4567}">
      <dsp:nvSpPr>
        <dsp:cNvPr id="0" name=""/>
        <dsp:cNvSpPr/>
      </dsp:nvSpPr>
      <dsp:spPr>
        <a:xfrm>
          <a:off x="56" y="15578"/>
          <a:ext cx="5418959" cy="1036800"/>
        </a:xfrm>
        <a:prstGeom prst="rect">
          <a:avLst/>
        </a:prstGeom>
        <a:solidFill>
          <a:schemeClr val="tx2"/>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a:t>Most common we audit</a:t>
          </a:r>
        </a:p>
      </dsp:txBody>
      <dsp:txXfrm>
        <a:off x="56" y="15578"/>
        <a:ext cx="5418959" cy="1036800"/>
      </dsp:txXfrm>
    </dsp:sp>
    <dsp:sp modelId="{9E470487-E45F-4335-83D3-E23D8290D9C2}">
      <dsp:nvSpPr>
        <dsp:cNvPr id="0" name=""/>
        <dsp:cNvSpPr/>
      </dsp:nvSpPr>
      <dsp:spPr>
        <a:xfrm>
          <a:off x="56" y="1052378"/>
          <a:ext cx="5418959" cy="3483405"/>
        </a:xfrm>
        <a:prstGeom prst="rect">
          <a:avLst/>
        </a:prstGeom>
        <a:solidFill>
          <a:schemeClr val="accent4">
            <a:lumMod val="20000"/>
            <a:lumOff val="80000"/>
            <a:alpha val="9000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100000"/>
            </a:lnSpc>
            <a:spcBef>
              <a:spcPct val="0"/>
            </a:spcBef>
            <a:spcAft>
              <a:spcPts val="600"/>
            </a:spcAft>
            <a:buChar char="•"/>
          </a:pPr>
          <a:r>
            <a:rPr lang="en-US" sz="2400" kern="1200">
              <a:solidFill>
                <a:schemeClr val="tx2"/>
              </a:solidFill>
            </a:rPr>
            <a:t>Grants</a:t>
          </a:r>
        </a:p>
        <a:p>
          <a:pPr marL="228600" lvl="1" indent="-228600" algn="l" defTabSz="1066800">
            <a:lnSpc>
              <a:spcPct val="100000"/>
            </a:lnSpc>
            <a:spcBef>
              <a:spcPct val="0"/>
            </a:spcBef>
            <a:spcAft>
              <a:spcPts val="600"/>
            </a:spcAft>
            <a:buChar char="•"/>
          </a:pPr>
          <a:r>
            <a:rPr lang="en-US" sz="2400" kern="1200">
              <a:solidFill>
                <a:schemeClr val="tx2"/>
              </a:solidFill>
            </a:rPr>
            <a:t>Loans</a:t>
          </a:r>
        </a:p>
        <a:p>
          <a:pPr marL="228600" lvl="1" indent="-228600" algn="l" defTabSz="1066800">
            <a:lnSpc>
              <a:spcPct val="100000"/>
            </a:lnSpc>
            <a:spcBef>
              <a:spcPct val="0"/>
            </a:spcBef>
            <a:spcAft>
              <a:spcPts val="600"/>
            </a:spcAft>
            <a:buChar char="•"/>
          </a:pPr>
          <a:r>
            <a:rPr lang="en-US" sz="2400" kern="1200">
              <a:solidFill>
                <a:schemeClr val="tx2"/>
              </a:solidFill>
            </a:rPr>
            <a:t>Loan Guarantees</a:t>
          </a:r>
        </a:p>
        <a:p>
          <a:pPr marL="228600" lvl="1" indent="-228600" algn="l" defTabSz="1066800">
            <a:lnSpc>
              <a:spcPct val="100000"/>
            </a:lnSpc>
            <a:spcBef>
              <a:spcPct val="0"/>
            </a:spcBef>
            <a:spcAft>
              <a:spcPts val="600"/>
            </a:spcAft>
            <a:buChar char="•"/>
          </a:pPr>
          <a:r>
            <a:rPr lang="en-US" sz="2400" kern="1200">
              <a:solidFill>
                <a:schemeClr val="tx2"/>
              </a:solidFill>
            </a:rPr>
            <a:t>Other non-cash assistance</a:t>
          </a:r>
        </a:p>
        <a:p>
          <a:pPr marL="228600" lvl="1" indent="-228600" algn="l" defTabSz="1066800">
            <a:lnSpc>
              <a:spcPct val="100000"/>
            </a:lnSpc>
            <a:spcBef>
              <a:spcPct val="0"/>
            </a:spcBef>
            <a:spcAft>
              <a:spcPts val="600"/>
            </a:spcAft>
            <a:buChar char="•"/>
          </a:pPr>
          <a:r>
            <a:rPr lang="en-US" sz="2400" kern="1200">
              <a:solidFill>
                <a:schemeClr val="tx2"/>
              </a:solidFill>
            </a:rPr>
            <a:t>Indirect – Pass-through entity (PTE) funds</a:t>
          </a:r>
        </a:p>
      </dsp:txBody>
      <dsp:txXfrm>
        <a:off x="56" y="1052378"/>
        <a:ext cx="5418959" cy="3483405"/>
      </dsp:txXfrm>
    </dsp:sp>
    <dsp:sp modelId="{A9326F94-5FB0-4073-8C90-18446B90A576}">
      <dsp:nvSpPr>
        <dsp:cNvPr id="0" name=""/>
        <dsp:cNvSpPr/>
      </dsp:nvSpPr>
      <dsp:spPr>
        <a:xfrm>
          <a:off x="6177670" y="15578"/>
          <a:ext cx="5418959" cy="1036800"/>
        </a:xfrm>
        <a:prstGeom prst="rect">
          <a:avLst/>
        </a:prstGeom>
        <a:solidFill>
          <a:schemeClr val="tx2"/>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a:t>Less common</a:t>
          </a:r>
        </a:p>
      </dsp:txBody>
      <dsp:txXfrm>
        <a:off x="6177670" y="15578"/>
        <a:ext cx="5418959" cy="1036800"/>
      </dsp:txXfrm>
    </dsp:sp>
    <dsp:sp modelId="{B178FBF3-AB35-4D45-92AD-B07742F6D603}">
      <dsp:nvSpPr>
        <dsp:cNvPr id="0" name=""/>
        <dsp:cNvSpPr/>
      </dsp:nvSpPr>
      <dsp:spPr>
        <a:xfrm>
          <a:off x="6177670" y="1052378"/>
          <a:ext cx="5418959" cy="3483405"/>
        </a:xfrm>
        <a:prstGeom prst="rect">
          <a:avLst/>
        </a:prstGeom>
        <a:solidFill>
          <a:schemeClr val="accent4">
            <a:lumMod val="20000"/>
            <a:lumOff val="80000"/>
            <a:alpha val="9000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100000"/>
            </a:lnSpc>
            <a:spcBef>
              <a:spcPct val="0"/>
            </a:spcBef>
            <a:spcAft>
              <a:spcPts val="600"/>
            </a:spcAft>
            <a:buChar char="•"/>
          </a:pPr>
          <a:r>
            <a:rPr lang="en-US" sz="2400" kern="1200">
              <a:solidFill>
                <a:schemeClr val="tx2"/>
              </a:solidFill>
            </a:rPr>
            <a:t>Contracts in accordance with Federal Acquisition Regulations (FAR)</a:t>
          </a:r>
        </a:p>
        <a:p>
          <a:pPr marL="228600" lvl="1" indent="-228600" algn="l" defTabSz="1066800">
            <a:lnSpc>
              <a:spcPct val="100000"/>
            </a:lnSpc>
            <a:spcBef>
              <a:spcPct val="0"/>
            </a:spcBef>
            <a:spcAft>
              <a:spcPts val="600"/>
            </a:spcAft>
            <a:buChar char="•"/>
          </a:pPr>
          <a:r>
            <a:rPr lang="en-US" sz="2400" kern="1200">
              <a:solidFill>
                <a:schemeClr val="tx2"/>
              </a:solidFill>
            </a:rPr>
            <a:t>Cooperative agreements</a:t>
          </a:r>
        </a:p>
        <a:p>
          <a:pPr marL="228600" lvl="1" indent="-228600" algn="l" defTabSz="1066800">
            <a:lnSpc>
              <a:spcPct val="100000"/>
            </a:lnSpc>
            <a:spcBef>
              <a:spcPct val="0"/>
            </a:spcBef>
            <a:spcAft>
              <a:spcPts val="600"/>
            </a:spcAft>
            <a:buChar char="•"/>
          </a:pPr>
          <a:r>
            <a:rPr lang="en-US" sz="2400" kern="1200">
              <a:solidFill>
                <a:schemeClr val="tx2"/>
              </a:solidFill>
            </a:rPr>
            <a:t>Property</a:t>
          </a:r>
        </a:p>
        <a:p>
          <a:pPr marL="228600" lvl="1" indent="-228600" algn="l" defTabSz="1066800">
            <a:lnSpc>
              <a:spcPct val="100000"/>
            </a:lnSpc>
            <a:spcBef>
              <a:spcPct val="0"/>
            </a:spcBef>
            <a:spcAft>
              <a:spcPts val="600"/>
            </a:spcAft>
            <a:buChar char="•"/>
          </a:pPr>
          <a:r>
            <a:rPr lang="en-US" sz="2400" kern="1200">
              <a:solidFill>
                <a:schemeClr val="tx2"/>
              </a:solidFill>
            </a:rPr>
            <a:t>Interest subsidies</a:t>
          </a:r>
        </a:p>
        <a:p>
          <a:pPr marL="228600" lvl="1" indent="-228600" algn="l" defTabSz="1066800">
            <a:lnSpc>
              <a:spcPct val="100000"/>
            </a:lnSpc>
            <a:spcBef>
              <a:spcPct val="0"/>
            </a:spcBef>
            <a:spcAft>
              <a:spcPts val="600"/>
            </a:spcAft>
            <a:buChar char="•"/>
          </a:pPr>
          <a:r>
            <a:rPr lang="en-US" sz="2400" kern="1200">
              <a:solidFill>
                <a:schemeClr val="tx2"/>
              </a:solidFill>
            </a:rPr>
            <a:t>Insurance</a:t>
          </a:r>
        </a:p>
        <a:p>
          <a:pPr marL="228600" lvl="1" indent="-228600" algn="l" defTabSz="1066800">
            <a:lnSpc>
              <a:spcPct val="100000"/>
            </a:lnSpc>
            <a:spcBef>
              <a:spcPct val="0"/>
            </a:spcBef>
            <a:spcAft>
              <a:spcPts val="600"/>
            </a:spcAft>
            <a:buChar char="•"/>
          </a:pPr>
          <a:r>
            <a:rPr lang="en-US" sz="2400" kern="1200">
              <a:solidFill>
                <a:schemeClr val="tx2"/>
              </a:solidFill>
            </a:rPr>
            <a:t>Direct appropriations</a:t>
          </a:r>
        </a:p>
        <a:p>
          <a:pPr marL="228600" lvl="1" indent="-228600" algn="l" defTabSz="1066800">
            <a:lnSpc>
              <a:spcPct val="100000"/>
            </a:lnSpc>
            <a:spcBef>
              <a:spcPct val="0"/>
            </a:spcBef>
            <a:spcAft>
              <a:spcPts val="600"/>
            </a:spcAft>
            <a:buChar char="•"/>
          </a:pPr>
          <a:r>
            <a:rPr lang="en-US" sz="2400" kern="1200">
              <a:solidFill>
                <a:schemeClr val="tx2"/>
              </a:solidFill>
            </a:rPr>
            <a:t>Endowments</a:t>
          </a:r>
        </a:p>
      </dsp:txBody>
      <dsp:txXfrm>
        <a:off x="6177670" y="1052378"/>
        <a:ext cx="5418959" cy="348340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4A4D56-BEFF-4824-864F-4D917BDF0D8D}">
      <dsp:nvSpPr>
        <dsp:cNvPr id="0" name=""/>
        <dsp:cNvSpPr/>
      </dsp:nvSpPr>
      <dsp:spPr>
        <a:xfrm>
          <a:off x="0" y="471"/>
          <a:ext cx="11596367" cy="1018119"/>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baseline="0"/>
            <a:t>Required by Uniform Guidance</a:t>
          </a:r>
          <a:endParaRPr lang="en-US" sz="2800" kern="1200"/>
        </a:p>
      </dsp:txBody>
      <dsp:txXfrm>
        <a:off x="49700" y="50171"/>
        <a:ext cx="11496967" cy="918719"/>
      </dsp:txXfrm>
    </dsp:sp>
    <dsp:sp modelId="{59E81A35-BA0A-4D82-B66B-7FA8BB78FD6F}">
      <dsp:nvSpPr>
        <dsp:cNvPr id="0" name=""/>
        <dsp:cNvSpPr/>
      </dsp:nvSpPr>
      <dsp:spPr>
        <a:xfrm>
          <a:off x="0" y="1099230"/>
          <a:ext cx="11596367" cy="1018119"/>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baseline="0"/>
            <a:t>Covers same period as the financial statements</a:t>
          </a:r>
          <a:endParaRPr lang="en-US" sz="2800" kern="1200"/>
        </a:p>
      </dsp:txBody>
      <dsp:txXfrm>
        <a:off x="49700" y="1148930"/>
        <a:ext cx="11496967" cy="918719"/>
      </dsp:txXfrm>
    </dsp:sp>
    <dsp:sp modelId="{400E28AB-8839-4D8E-8FFF-421AF975F216}">
      <dsp:nvSpPr>
        <dsp:cNvPr id="0" name=""/>
        <dsp:cNvSpPr/>
      </dsp:nvSpPr>
      <dsp:spPr>
        <a:xfrm>
          <a:off x="0" y="2197989"/>
          <a:ext cx="11596367" cy="1018119"/>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baseline="0"/>
            <a:t>Includes awards expended for each individual federal program</a:t>
          </a:r>
          <a:endParaRPr lang="en-US" sz="2800" kern="1200"/>
        </a:p>
      </dsp:txBody>
      <dsp:txXfrm>
        <a:off x="49700" y="2247689"/>
        <a:ext cx="11496967" cy="918719"/>
      </dsp:txXfrm>
    </dsp:sp>
    <dsp:sp modelId="{75780F52-B51E-4EA1-B1AD-11B03239A03A}">
      <dsp:nvSpPr>
        <dsp:cNvPr id="0" name=""/>
        <dsp:cNvSpPr/>
      </dsp:nvSpPr>
      <dsp:spPr>
        <a:xfrm>
          <a:off x="0" y="3296749"/>
          <a:ext cx="11596367" cy="1018119"/>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baseline="0"/>
            <a:t>Both direct costs and indirect costs</a:t>
          </a:r>
          <a:endParaRPr lang="en-US" sz="2800" kern="1200"/>
        </a:p>
      </dsp:txBody>
      <dsp:txXfrm>
        <a:off x="49700" y="3346449"/>
        <a:ext cx="11496967" cy="918719"/>
      </dsp:txXfrm>
    </dsp:sp>
    <dsp:sp modelId="{5D60F49D-91C4-4CA8-AB55-743E9B13A54B}">
      <dsp:nvSpPr>
        <dsp:cNvPr id="0" name=""/>
        <dsp:cNvSpPr/>
      </dsp:nvSpPr>
      <dsp:spPr>
        <a:xfrm>
          <a:off x="0" y="4395508"/>
          <a:ext cx="11596367" cy="1018119"/>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baseline="0"/>
            <a:t>Grouped by individual identifier from the Assistance Listing or by Cluster as dictated in the Compliance Supplement</a:t>
          </a:r>
          <a:endParaRPr lang="en-US" sz="2800" kern="1200"/>
        </a:p>
      </dsp:txBody>
      <dsp:txXfrm>
        <a:off x="49700" y="4445208"/>
        <a:ext cx="11496967" cy="91871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BE969-96B4-4CE7-997F-6A416DF279F5}">
      <dsp:nvSpPr>
        <dsp:cNvPr id="0" name=""/>
        <dsp:cNvSpPr/>
      </dsp:nvSpPr>
      <dsp:spPr>
        <a:xfrm>
          <a:off x="7" y="237941"/>
          <a:ext cx="11596671" cy="1250267"/>
        </a:xfrm>
        <a:prstGeom prst="chevron">
          <a:avLst/>
        </a:prstGeom>
        <a:solidFill>
          <a:schemeClr val="tx2"/>
        </a:solidFill>
        <a:ln w="381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27940" rIns="0" bIns="27940" numCol="1" spcCol="1270" anchor="ctr" anchorCtr="0">
          <a:noAutofit/>
        </a:bodyPr>
        <a:lstStyle/>
        <a:p>
          <a:pPr marL="0" lvl="0" indent="0" algn="ctr" defTabSz="1955800">
            <a:lnSpc>
              <a:spcPct val="90000"/>
            </a:lnSpc>
            <a:spcBef>
              <a:spcPct val="0"/>
            </a:spcBef>
            <a:spcAft>
              <a:spcPct val="35000"/>
            </a:spcAft>
            <a:buNone/>
          </a:pPr>
          <a:r>
            <a:rPr lang="en-US" sz="4400" kern="1200" baseline="0"/>
            <a:t>Summary of Significant Accounting Policies</a:t>
          </a:r>
          <a:endParaRPr lang="en-US" sz="4400" kern="1200"/>
        </a:p>
      </dsp:txBody>
      <dsp:txXfrm>
        <a:off x="625141" y="237941"/>
        <a:ext cx="10346404" cy="1250267"/>
      </dsp:txXfrm>
    </dsp:sp>
    <dsp:sp modelId="{886D451F-182B-4A5C-82DA-C73DDD557D03}">
      <dsp:nvSpPr>
        <dsp:cNvPr id="0" name=""/>
        <dsp:cNvSpPr/>
      </dsp:nvSpPr>
      <dsp:spPr>
        <a:xfrm>
          <a:off x="7" y="1663247"/>
          <a:ext cx="11596671" cy="1250267"/>
        </a:xfrm>
        <a:prstGeom prst="chevron">
          <a:avLst/>
        </a:prstGeom>
        <a:solidFill>
          <a:schemeClr val="tx2"/>
        </a:solidFill>
        <a:ln w="381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27940" rIns="0" bIns="27940" numCol="1" spcCol="1270" anchor="ctr" anchorCtr="0">
          <a:noAutofit/>
        </a:bodyPr>
        <a:lstStyle/>
        <a:p>
          <a:pPr marL="0" lvl="0" indent="0" algn="ctr" defTabSz="1955800">
            <a:lnSpc>
              <a:spcPct val="90000"/>
            </a:lnSpc>
            <a:spcBef>
              <a:spcPct val="0"/>
            </a:spcBef>
            <a:spcAft>
              <a:spcPct val="35000"/>
            </a:spcAft>
            <a:buNone/>
          </a:pPr>
          <a:r>
            <a:rPr lang="en-US" sz="4400" kern="1200" baseline="0"/>
            <a:t>Disclosing whether you’ve elected </a:t>
          </a:r>
          <a:br>
            <a:rPr lang="en-US" sz="4400" kern="1200" baseline="0"/>
          </a:br>
          <a:r>
            <a:rPr lang="en-US" sz="4400" kern="1200" baseline="0"/>
            <a:t>to use 10% de minimis indirect rate</a:t>
          </a:r>
          <a:endParaRPr lang="en-US" sz="4400" kern="1200"/>
        </a:p>
      </dsp:txBody>
      <dsp:txXfrm>
        <a:off x="625141" y="1663247"/>
        <a:ext cx="10346404" cy="1250267"/>
      </dsp:txXfrm>
    </dsp:sp>
    <dsp:sp modelId="{B8946FB7-80AE-4998-9455-7B071F4F37BF}">
      <dsp:nvSpPr>
        <dsp:cNvPr id="0" name=""/>
        <dsp:cNvSpPr/>
      </dsp:nvSpPr>
      <dsp:spPr>
        <a:xfrm>
          <a:off x="7" y="3088552"/>
          <a:ext cx="11596671" cy="1250267"/>
        </a:xfrm>
        <a:prstGeom prst="chevron">
          <a:avLst/>
        </a:prstGeom>
        <a:solidFill>
          <a:schemeClr val="tx2"/>
        </a:solidFill>
        <a:ln w="381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27940" rIns="0" bIns="27940" numCol="1" spcCol="1270" anchor="ctr" anchorCtr="0">
          <a:noAutofit/>
        </a:bodyPr>
        <a:lstStyle/>
        <a:p>
          <a:pPr marL="0" lvl="0" indent="0" algn="ctr" defTabSz="1955800">
            <a:lnSpc>
              <a:spcPct val="90000"/>
            </a:lnSpc>
            <a:spcBef>
              <a:spcPct val="0"/>
            </a:spcBef>
            <a:spcAft>
              <a:spcPct val="35000"/>
            </a:spcAft>
            <a:buNone/>
          </a:pPr>
          <a:r>
            <a:rPr lang="en-US" sz="4400" kern="1200" baseline="0"/>
            <a:t>Year-end loan balances (these are not the same as what is recognized in the SEFA)</a:t>
          </a:r>
          <a:endParaRPr lang="en-US" sz="4400" kern="1200"/>
        </a:p>
      </dsp:txBody>
      <dsp:txXfrm>
        <a:off x="625141" y="3088552"/>
        <a:ext cx="10346404" cy="125026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EAF58-55C7-469A-950C-B878B2980E87}">
      <dsp:nvSpPr>
        <dsp:cNvPr id="0" name=""/>
        <dsp:cNvSpPr/>
      </dsp:nvSpPr>
      <dsp:spPr>
        <a:xfrm>
          <a:off x="0" y="365447"/>
          <a:ext cx="11596687" cy="2079000"/>
        </a:xfrm>
        <a:prstGeom prst="rect">
          <a:avLst/>
        </a:prstGeom>
        <a:solidFill>
          <a:schemeClr val="accent4">
            <a:lumMod val="20000"/>
            <a:lumOff val="80000"/>
            <a:alpha val="9000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0032" tIns="458216" rIns="900032" bIns="156464" numCol="1" spcCol="1270" anchor="t" anchorCtr="0">
          <a:noAutofit/>
        </a:bodyPr>
        <a:lstStyle/>
        <a:p>
          <a:pPr marL="228600" lvl="1" indent="-228600" algn="l" defTabSz="977900">
            <a:lnSpc>
              <a:spcPct val="100000"/>
            </a:lnSpc>
            <a:spcBef>
              <a:spcPct val="0"/>
            </a:spcBef>
            <a:spcAft>
              <a:spcPts val="600"/>
            </a:spcAft>
            <a:buChar char="•"/>
          </a:pPr>
          <a:r>
            <a:rPr lang="en-US" sz="2200" kern="1200" baseline="0">
              <a:solidFill>
                <a:schemeClr val="tx2"/>
              </a:solidFill>
            </a:rPr>
            <a:t>Requirements are generic</a:t>
          </a:r>
          <a:endParaRPr lang="en-US" sz="2200" kern="1200">
            <a:solidFill>
              <a:schemeClr val="tx2"/>
            </a:solidFill>
          </a:endParaRPr>
        </a:p>
        <a:p>
          <a:pPr marL="228600" lvl="1" indent="-228600" algn="l" defTabSz="977900">
            <a:lnSpc>
              <a:spcPct val="100000"/>
            </a:lnSpc>
            <a:spcBef>
              <a:spcPct val="0"/>
            </a:spcBef>
            <a:spcAft>
              <a:spcPts val="600"/>
            </a:spcAft>
            <a:buChar char="•"/>
          </a:pPr>
          <a:r>
            <a:rPr lang="en-US" sz="2200" kern="1200" baseline="0">
              <a:solidFill>
                <a:schemeClr val="tx2"/>
              </a:solidFill>
            </a:rPr>
            <a:t>Audit procedures are generic</a:t>
          </a:r>
          <a:endParaRPr lang="en-US" sz="2200" kern="1200">
            <a:solidFill>
              <a:schemeClr val="tx2"/>
            </a:solidFill>
          </a:endParaRPr>
        </a:p>
        <a:p>
          <a:pPr marL="228600" lvl="1" indent="-228600" algn="l" defTabSz="977900">
            <a:lnSpc>
              <a:spcPct val="100000"/>
            </a:lnSpc>
            <a:spcBef>
              <a:spcPct val="0"/>
            </a:spcBef>
            <a:spcAft>
              <a:spcPts val="600"/>
            </a:spcAft>
            <a:buChar char="•"/>
          </a:pPr>
          <a:r>
            <a:rPr lang="en-US" sz="2200" kern="1200" baseline="0">
              <a:solidFill>
                <a:schemeClr val="tx2"/>
              </a:solidFill>
            </a:rPr>
            <a:t>Applicable to all grants, not grant specific</a:t>
          </a:r>
          <a:endParaRPr lang="en-US" sz="2200" kern="1200">
            <a:solidFill>
              <a:schemeClr val="tx2"/>
            </a:solidFill>
          </a:endParaRPr>
        </a:p>
        <a:p>
          <a:pPr marL="228600" lvl="1" indent="-228600" algn="l" defTabSz="977900">
            <a:lnSpc>
              <a:spcPct val="100000"/>
            </a:lnSpc>
            <a:spcBef>
              <a:spcPct val="0"/>
            </a:spcBef>
            <a:spcAft>
              <a:spcPts val="600"/>
            </a:spcAft>
            <a:buChar char="•"/>
          </a:pPr>
          <a:r>
            <a:rPr lang="en-US" sz="2200" kern="1200" baseline="0">
              <a:solidFill>
                <a:schemeClr val="tx2"/>
              </a:solidFill>
            </a:rPr>
            <a:t>Audit programs tailored to match suggested audit procedures, as applicable</a:t>
          </a:r>
          <a:endParaRPr lang="en-US" sz="2200" kern="1200">
            <a:solidFill>
              <a:schemeClr val="tx2"/>
            </a:solidFill>
          </a:endParaRPr>
        </a:p>
      </dsp:txBody>
      <dsp:txXfrm>
        <a:off x="0" y="365447"/>
        <a:ext cx="11596687" cy="2079000"/>
      </dsp:txXfrm>
    </dsp:sp>
    <dsp:sp modelId="{A4027068-336D-40A9-95EF-91661086748F}">
      <dsp:nvSpPr>
        <dsp:cNvPr id="0" name=""/>
        <dsp:cNvSpPr/>
      </dsp:nvSpPr>
      <dsp:spPr>
        <a:xfrm>
          <a:off x="579834" y="40727"/>
          <a:ext cx="8117680" cy="64944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829" tIns="0" rIns="306829" bIns="0" numCol="1" spcCol="1270" anchor="ctr" anchorCtr="0">
          <a:noAutofit/>
        </a:bodyPr>
        <a:lstStyle/>
        <a:p>
          <a:pPr marL="0" lvl="0" indent="0" algn="l" defTabSz="1422400">
            <a:lnSpc>
              <a:spcPct val="100000"/>
            </a:lnSpc>
            <a:spcBef>
              <a:spcPct val="0"/>
            </a:spcBef>
            <a:spcAft>
              <a:spcPts val="0"/>
            </a:spcAft>
            <a:buNone/>
          </a:pPr>
          <a:r>
            <a:rPr lang="en-US" sz="3200" kern="1200" baseline="0"/>
            <a:t>Part 3 </a:t>
          </a:r>
          <a:endParaRPr lang="en-US" sz="3200" kern="1200"/>
        </a:p>
      </dsp:txBody>
      <dsp:txXfrm>
        <a:off x="611537" y="72430"/>
        <a:ext cx="8054274" cy="586034"/>
      </dsp:txXfrm>
    </dsp:sp>
    <dsp:sp modelId="{0839363D-47C8-40D5-9A99-735432FD69D0}">
      <dsp:nvSpPr>
        <dsp:cNvPr id="0" name=""/>
        <dsp:cNvSpPr/>
      </dsp:nvSpPr>
      <dsp:spPr>
        <a:xfrm>
          <a:off x="0" y="2887968"/>
          <a:ext cx="11596687" cy="1697850"/>
        </a:xfrm>
        <a:prstGeom prst="rect">
          <a:avLst/>
        </a:prstGeom>
        <a:solidFill>
          <a:schemeClr val="accent4">
            <a:lumMod val="20000"/>
            <a:lumOff val="80000"/>
            <a:alpha val="9000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0032" tIns="458216" rIns="900032" bIns="156464" numCol="1" spcCol="1270" anchor="t" anchorCtr="0">
          <a:noAutofit/>
        </a:bodyPr>
        <a:lstStyle/>
        <a:p>
          <a:pPr marL="228600" lvl="1" indent="-228600" algn="l" defTabSz="977900">
            <a:lnSpc>
              <a:spcPct val="100000"/>
            </a:lnSpc>
            <a:spcBef>
              <a:spcPct val="0"/>
            </a:spcBef>
            <a:spcAft>
              <a:spcPts val="600"/>
            </a:spcAft>
            <a:buChar char="•"/>
          </a:pPr>
          <a:r>
            <a:rPr lang="en-US" sz="2200" kern="1200" baseline="0">
              <a:solidFill>
                <a:schemeClr val="tx2"/>
              </a:solidFill>
            </a:rPr>
            <a:t>Include program-specific compliance requirements</a:t>
          </a:r>
          <a:endParaRPr lang="en-US" sz="2200" kern="1200">
            <a:solidFill>
              <a:schemeClr val="tx2"/>
            </a:solidFill>
          </a:endParaRPr>
        </a:p>
        <a:p>
          <a:pPr marL="228600" lvl="1" indent="-228600" algn="l" defTabSz="977900">
            <a:lnSpc>
              <a:spcPct val="100000"/>
            </a:lnSpc>
            <a:spcBef>
              <a:spcPct val="0"/>
            </a:spcBef>
            <a:spcAft>
              <a:spcPts val="600"/>
            </a:spcAft>
            <a:buChar char="•"/>
          </a:pPr>
          <a:r>
            <a:rPr lang="en-US" sz="2200" kern="1200" baseline="0">
              <a:solidFill>
                <a:schemeClr val="tx2"/>
              </a:solidFill>
            </a:rPr>
            <a:t>Limited program audit procedures</a:t>
          </a:r>
          <a:endParaRPr lang="en-US" sz="2200" kern="1200">
            <a:solidFill>
              <a:schemeClr val="tx2"/>
            </a:solidFill>
          </a:endParaRPr>
        </a:p>
        <a:p>
          <a:pPr marL="228600" lvl="1" indent="-228600" algn="l" defTabSz="977900">
            <a:lnSpc>
              <a:spcPct val="100000"/>
            </a:lnSpc>
            <a:spcBef>
              <a:spcPct val="0"/>
            </a:spcBef>
            <a:spcAft>
              <a:spcPts val="600"/>
            </a:spcAft>
            <a:buChar char="•"/>
          </a:pPr>
          <a:r>
            <a:rPr lang="en-US" sz="2200" kern="1200" baseline="0">
              <a:solidFill>
                <a:schemeClr val="tx2"/>
              </a:solidFill>
            </a:rPr>
            <a:t>Must use with other parts (2-3) – cannot be stand-alone</a:t>
          </a:r>
          <a:endParaRPr lang="en-US" sz="2200" kern="1200">
            <a:solidFill>
              <a:schemeClr val="tx2"/>
            </a:solidFill>
          </a:endParaRPr>
        </a:p>
      </dsp:txBody>
      <dsp:txXfrm>
        <a:off x="0" y="2887968"/>
        <a:ext cx="11596687" cy="1697850"/>
      </dsp:txXfrm>
    </dsp:sp>
    <dsp:sp modelId="{D364D931-30E5-4E24-B695-BD8998FAB99F}">
      <dsp:nvSpPr>
        <dsp:cNvPr id="0" name=""/>
        <dsp:cNvSpPr/>
      </dsp:nvSpPr>
      <dsp:spPr>
        <a:xfrm>
          <a:off x="579834" y="2563247"/>
          <a:ext cx="8117680" cy="64944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829" tIns="0" rIns="306829" bIns="0" numCol="1" spcCol="1270" anchor="ctr" anchorCtr="0">
          <a:noAutofit/>
        </a:bodyPr>
        <a:lstStyle/>
        <a:p>
          <a:pPr marL="0" lvl="0" indent="0" algn="l" defTabSz="1422400">
            <a:lnSpc>
              <a:spcPct val="100000"/>
            </a:lnSpc>
            <a:spcBef>
              <a:spcPct val="0"/>
            </a:spcBef>
            <a:spcAft>
              <a:spcPts val="0"/>
            </a:spcAft>
            <a:buNone/>
          </a:pPr>
          <a:r>
            <a:rPr lang="en-US" sz="3200" kern="1200" baseline="0"/>
            <a:t>Part 4 </a:t>
          </a:r>
          <a:endParaRPr lang="en-US" sz="3200" kern="1200"/>
        </a:p>
      </dsp:txBody>
      <dsp:txXfrm>
        <a:off x="611537" y="2594950"/>
        <a:ext cx="8054274" cy="586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19B55-473F-490A-929E-0DF78D18D41F}">
      <dsp:nvSpPr>
        <dsp:cNvPr id="0" name=""/>
        <dsp:cNvSpPr/>
      </dsp:nvSpPr>
      <dsp:spPr>
        <a:xfrm>
          <a:off x="0" y="462258"/>
          <a:ext cx="11582400" cy="1367100"/>
        </a:xfrm>
        <a:prstGeom prst="rect">
          <a:avLst/>
        </a:prstGeom>
        <a:solidFill>
          <a:schemeClr val="accent4">
            <a:lumMod val="20000"/>
            <a:lumOff val="80000"/>
            <a:alpha val="9000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8923" tIns="583184" rIns="898923"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baseline="0" dirty="0">
              <a:solidFill>
                <a:schemeClr val="tx2"/>
              </a:solidFill>
            </a:rPr>
            <a:t>Makes complex financial information accessible to the public, encouraging civic engagement and oversight.</a:t>
          </a:r>
          <a:endParaRPr lang="en-US" sz="2400" kern="1200" dirty="0">
            <a:solidFill>
              <a:schemeClr val="tx2"/>
            </a:solidFill>
          </a:endParaRPr>
        </a:p>
      </dsp:txBody>
      <dsp:txXfrm>
        <a:off x="0" y="462258"/>
        <a:ext cx="11582400" cy="1367100"/>
      </dsp:txXfrm>
    </dsp:sp>
    <dsp:sp modelId="{180D1068-BBA5-48AD-95D9-B8AC2E1B6FC2}">
      <dsp:nvSpPr>
        <dsp:cNvPr id="0" name=""/>
        <dsp:cNvSpPr/>
      </dsp:nvSpPr>
      <dsp:spPr>
        <a:xfrm>
          <a:off x="579120" y="48978"/>
          <a:ext cx="8107680" cy="82656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451" tIns="0" rIns="306451" bIns="0" numCol="1" spcCol="1270" anchor="ctr" anchorCtr="0">
          <a:noAutofit/>
        </a:bodyPr>
        <a:lstStyle/>
        <a:p>
          <a:pPr marL="0" lvl="0" indent="0" algn="l" defTabSz="1244600">
            <a:lnSpc>
              <a:spcPct val="90000"/>
            </a:lnSpc>
            <a:spcBef>
              <a:spcPct val="0"/>
            </a:spcBef>
            <a:spcAft>
              <a:spcPct val="35000"/>
            </a:spcAft>
            <a:buNone/>
          </a:pPr>
          <a:r>
            <a:rPr lang="en-US" sz="2800" kern="1200" baseline="0" dirty="0"/>
            <a:t>Public Engagement</a:t>
          </a:r>
          <a:endParaRPr lang="en-US" sz="2800" kern="1200" dirty="0"/>
        </a:p>
      </dsp:txBody>
      <dsp:txXfrm>
        <a:off x="619469" y="89327"/>
        <a:ext cx="8026982" cy="745862"/>
      </dsp:txXfrm>
    </dsp:sp>
    <dsp:sp modelId="{18DB4BA2-C18C-4EE9-9623-2EB1D0CB9386}">
      <dsp:nvSpPr>
        <dsp:cNvPr id="0" name=""/>
        <dsp:cNvSpPr/>
      </dsp:nvSpPr>
      <dsp:spPr>
        <a:xfrm>
          <a:off x="0" y="2393839"/>
          <a:ext cx="11582400" cy="1367100"/>
        </a:xfrm>
        <a:prstGeom prst="rect">
          <a:avLst/>
        </a:prstGeom>
        <a:solidFill>
          <a:schemeClr val="accent4">
            <a:lumMod val="20000"/>
            <a:lumOff val="80000"/>
            <a:alpha val="9000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8923" tIns="583184" rIns="898923"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baseline="0" dirty="0">
              <a:solidFill>
                <a:schemeClr val="tx2"/>
              </a:solidFill>
            </a:rPr>
            <a:t>Enables comparison over time and with other entities, helping to identify trends and areas for improvement.</a:t>
          </a:r>
          <a:endParaRPr lang="en-US" sz="2400" kern="1200" dirty="0">
            <a:solidFill>
              <a:schemeClr val="tx2"/>
            </a:solidFill>
          </a:endParaRPr>
        </a:p>
      </dsp:txBody>
      <dsp:txXfrm>
        <a:off x="0" y="2393839"/>
        <a:ext cx="11582400" cy="1367100"/>
      </dsp:txXfrm>
    </dsp:sp>
    <dsp:sp modelId="{1315F5CF-E4C6-44B2-9A03-15DDA008F3B3}">
      <dsp:nvSpPr>
        <dsp:cNvPr id="0" name=""/>
        <dsp:cNvSpPr/>
      </dsp:nvSpPr>
      <dsp:spPr>
        <a:xfrm>
          <a:off x="579120" y="1980559"/>
          <a:ext cx="8107680" cy="82656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451" tIns="0" rIns="306451" bIns="0" numCol="1" spcCol="1270" anchor="ctr" anchorCtr="0">
          <a:noAutofit/>
        </a:bodyPr>
        <a:lstStyle/>
        <a:p>
          <a:pPr marL="0" lvl="0" indent="0" algn="l" defTabSz="1244600">
            <a:lnSpc>
              <a:spcPct val="90000"/>
            </a:lnSpc>
            <a:spcBef>
              <a:spcPct val="0"/>
            </a:spcBef>
            <a:spcAft>
              <a:spcPct val="35000"/>
            </a:spcAft>
            <a:buNone/>
          </a:pPr>
          <a:r>
            <a:rPr lang="en-US" sz="2800" kern="1200" baseline="0" dirty="0"/>
            <a:t>Benchmarking and Performance Tracking</a:t>
          </a:r>
          <a:endParaRPr lang="en-US" sz="2800" kern="1200" dirty="0"/>
        </a:p>
      </dsp:txBody>
      <dsp:txXfrm>
        <a:off x="619469" y="2020908"/>
        <a:ext cx="8026982" cy="745862"/>
      </dsp:txXfrm>
    </dsp:sp>
    <dsp:sp modelId="{D9C896E5-54AF-4E63-AFCB-382D41011CD3}">
      <dsp:nvSpPr>
        <dsp:cNvPr id="0" name=""/>
        <dsp:cNvSpPr/>
      </dsp:nvSpPr>
      <dsp:spPr>
        <a:xfrm>
          <a:off x="0" y="4325419"/>
          <a:ext cx="11582400" cy="1058400"/>
        </a:xfrm>
        <a:prstGeom prst="rect">
          <a:avLst/>
        </a:prstGeom>
        <a:solidFill>
          <a:schemeClr val="accent4">
            <a:lumMod val="20000"/>
            <a:lumOff val="80000"/>
            <a:alpha val="9000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8923" tIns="583184" rIns="898923"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baseline="0" dirty="0">
              <a:solidFill>
                <a:schemeClr val="tx2"/>
              </a:solidFill>
            </a:rPr>
            <a:t>GFOA Certificate of Achievement for Excellence in Financial Reporting.</a:t>
          </a:r>
          <a:endParaRPr lang="en-US" sz="2400" kern="1200" dirty="0">
            <a:solidFill>
              <a:schemeClr val="tx2"/>
            </a:solidFill>
          </a:endParaRPr>
        </a:p>
      </dsp:txBody>
      <dsp:txXfrm>
        <a:off x="0" y="4325419"/>
        <a:ext cx="11582400" cy="1058400"/>
      </dsp:txXfrm>
    </dsp:sp>
    <dsp:sp modelId="{E860D0BB-3FAF-494A-B679-94B46575318B}">
      <dsp:nvSpPr>
        <dsp:cNvPr id="0" name=""/>
        <dsp:cNvSpPr/>
      </dsp:nvSpPr>
      <dsp:spPr>
        <a:xfrm>
          <a:off x="579120" y="3912139"/>
          <a:ext cx="8107680" cy="82656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451" tIns="0" rIns="306451" bIns="0" numCol="1" spcCol="1270" anchor="ctr" anchorCtr="0">
          <a:noAutofit/>
        </a:bodyPr>
        <a:lstStyle/>
        <a:p>
          <a:pPr marL="0" lvl="0" indent="0" algn="l" defTabSz="1244600">
            <a:lnSpc>
              <a:spcPct val="90000"/>
            </a:lnSpc>
            <a:spcBef>
              <a:spcPct val="0"/>
            </a:spcBef>
            <a:spcAft>
              <a:spcPct val="35000"/>
            </a:spcAft>
            <a:buNone/>
          </a:pPr>
          <a:r>
            <a:rPr lang="en-US" sz="2800" kern="1200" baseline="0" dirty="0"/>
            <a:t>Recognition &amp; Awards</a:t>
          </a:r>
          <a:endParaRPr lang="en-US" sz="2800" kern="1200" dirty="0"/>
        </a:p>
      </dsp:txBody>
      <dsp:txXfrm>
        <a:off x="619469" y="3952488"/>
        <a:ext cx="8026982" cy="7458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933E6-6BBF-444A-B218-BEE67A07F56A}">
      <dsp:nvSpPr>
        <dsp:cNvPr id="0" name=""/>
        <dsp:cNvSpPr/>
      </dsp:nvSpPr>
      <dsp:spPr>
        <a:xfrm>
          <a:off x="3619" y="7557"/>
          <a:ext cx="3529012" cy="1296000"/>
        </a:xfrm>
        <a:prstGeom prst="rect">
          <a:avLst/>
        </a:prstGeom>
        <a:solidFill>
          <a:schemeClr val="tx2"/>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marL="0" lvl="0" indent="0" algn="ctr" defTabSz="1511300">
            <a:lnSpc>
              <a:spcPct val="90000"/>
            </a:lnSpc>
            <a:spcBef>
              <a:spcPct val="0"/>
            </a:spcBef>
            <a:spcAft>
              <a:spcPct val="35000"/>
            </a:spcAft>
            <a:buNone/>
          </a:pPr>
          <a:r>
            <a:rPr lang="en-US" sz="3400" kern="1200" baseline="0" dirty="0">
              <a:latin typeface="+mj-lt"/>
            </a:rPr>
            <a:t>1. Introductory Section</a:t>
          </a:r>
          <a:endParaRPr lang="en-US" sz="3400" kern="1200" dirty="0">
            <a:latin typeface="+mj-lt"/>
          </a:endParaRPr>
        </a:p>
      </dsp:txBody>
      <dsp:txXfrm>
        <a:off x="3619" y="7557"/>
        <a:ext cx="3529012" cy="1296000"/>
      </dsp:txXfrm>
    </dsp:sp>
    <dsp:sp modelId="{62EF92BD-CE5E-44BB-804D-FCF66A41F565}">
      <dsp:nvSpPr>
        <dsp:cNvPr id="0" name=""/>
        <dsp:cNvSpPr/>
      </dsp:nvSpPr>
      <dsp:spPr>
        <a:xfrm>
          <a:off x="3619" y="1303557"/>
          <a:ext cx="3529012" cy="4215290"/>
        </a:xfrm>
        <a:prstGeom prst="rect">
          <a:avLst/>
        </a:prstGeom>
        <a:solidFill>
          <a:schemeClr val="accent4">
            <a:lumMod val="20000"/>
            <a:lumOff val="80000"/>
            <a:alpha val="9000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228600" lvl="1" indent="-228600" algn="l" defTabSz="889000">
            <a:lnSpc>
              <a:spcPct val="100000"/>
            </a:lnSpc>
            <a:spcBef>
              <a:spcPct val="0"/>
            </a:spcBef>
            <a:spcAft>
              <a:spcPts val="600"/>
            </a:spcAft>
            <a:buChar char="•"/>
          </a:pPr>
          <a:r>
            <a:rPr lang="en-US" sz="2000" kern="1200" baseline="0" dirty="0">
              <a:solidFill>
                <a:schemeClr val="tx2"/>
              </a:solidFill>
            </a:rPr>
            <a:t>Table of Contents</a:t>
          </a:r>
          <a:endParaRPr lang="en-US" sz="2000" kern="1200" dirty="0">
            <a:solidFill>
              <a:schemeClr val="tx2"/>
            </a:solidFill>
          </a:endParaRPr>
        </a:p>
        <a:p>
          <a:pPr marL="228600" lvl="1" indent="-228600" algn="l" defTabSz="889000">
            <a:lnSpc>
              <a:spcPct val="100000"/>
            </a:lnSpc>
            <a:spcBef>
              <a:spcPct val="0"/>
            </a:spcBef>
            <a:spcAft>
              <a:spcPts val="600"/>
            </a:spcAft>
            <a:buChar char="•"/>
          </a:pPr>
          <a:r>
            <a:rPr lang="en-US" sz="2000" kern="1200" baseline="0" dirty="0">
              <a:solidFill>
                <a:schemeClr val="tx2"/>
              </a:solidFill>
            </a:rPr>
            <a:t>Transmittal Letter from City management</a:t>
          </a:r>
          <a:endParaRPr lang="en-US" sz="2000" kern="1200" dirty="0">
            <a:solidFill>
              <a:schemeClr val="tx2"/>
            </a:solidFill>
          </a:endParaRPr>
        </a:p>
        <a:p>
          <a:pPr marL="228600" lvl="1" indent="-228600" algn="l" defTabSz="889000">
            <a:lnSpc>
              <a:spcPct val="100000"/>
            </a:lnSpc>
            <a:spcBef>
              <a:spcPct val="0"/>
            </a:spcBef>
            <a:spcAft>
              <a:spcPts val="600"/>
            </a:spcAft>
            <a:buChar char="•"/>
          </a:pPr>
          <a:r>
            <a:rPr lang="en-US" sz="2000" kern="1200" baseline="0" dirty="0">
              <a:solidFill>
                <a:schemeClr val="tx2"/>
              </a:solidFill>
            </a:rPr>
            <a:t>Organizational Chart</a:t>
          </a:r>
          <a:endParaRPr lang="en-US" sz="2000" kern="1200" dirty="0">
            <a:solidFill>
              <a:schemeClr val="tx2"/>
            </a:solidFill>
          </a:endParaRPr>
        </a:p>
        <a:p>
          <a:pPr marL="228600" lvl="1" indent="-228600" algn="l" defTabSz="889000">
            <a:lnSpc>
              <a:spcPct val="100000"/>
            </a:lnSpc>
            <a:spcBef>
              <a:spcPct val="0"/>
            </a:spcBef>
            <a:spcAft>
              <a:spcPts val="600"/>
            </a:spcAft>
            <a:buChar char="•"/>
          </a:pPr>
          <a:r>
            <a:rPr lang="en-US" sz="2000" kern="1200" baseline="0" dirty="0">
              <a:solidFill>
                <a:schemeClr val="tx2"/>
              </a:solidFill>
            </a:rPr>
            <a:t>City Officials and Management</a:t>
          </a:r>
          <a:endParaRPr lang="en-US" sz="2000" kern="1200" dirty="0">
            <a:solidFill>
              <a:schemeClr val="tx2"/>
            </a:solidFill>
          </a:endParaRPr>
        </a:p>
        <a:p>
          <a:pPr marL="171450" lvl="1" indent="-171450" algn="l" defTabSz="711200">
            <a:lnSpc>
              <a:spcPct val="100000"/>
            </a:lnSpc>
            <a:spcBef>
              <a:spcPct val="0"/>
            </a:spcBef>
            <a:spcAft>
              <a:spcPts val="600"/>
            </a:spcAft>
            <a:buChar char="•"/>
          </a:pPr>
          <a:endParaRPr lang="en-US" sz="1600" kern="1200" dirty="0">
            <a:solidFill>
              <a:schemeClr val="tx2"/>
            </a:solidFill>
          </a:endParaRPr>
        </a:p>
      </dsp:txBody>
      <dsp:txXfrm>
        <a:off x="3619" y="1303557"/>
        <a:ext cx="3529012" cy="4215290"/>
      </dsp:txXfrm>
    </dsp:sp>
    <dsp:sp modelId="{11292863-39D4-4CE7-A7FD-511FFDD43799}">
      <dsp:nvSpPr>
        <dsp:cNvPr id="0" name=""/>
        <dsp:cNvSpPr/>
      </dsp:nvSpPr>
      <dsp:spPr>
        <a:xfrm>
          <a:off x="4026693" y="7557"/>
          <a:ext cx="3529012" cy="1296000"/>
        </a:xfrm>
        <a:prstGeom prst="rect">
          <a:avLst/>
        </a:prstGeom>
        <a:solidFill>
          <a:schemeClr val="tx2"/>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marL="0" lvl="0" indent="0" algn="ctr" defTabSz="1511300">
            <a:lnSpc>
              <a:spcPct val="90000"/>
            </a:lnSpc>
            <a:spcBef>
              <a:spcPct val="0"/>
            </a:spcBef>
            <a:spcAft>
              <a:spcPct val="35000"/>
            </a:spcAft>
            <a:buNone/>
          </a:pPr>
          <a:r>
            <a:rPr lang="en-US" sz="3400" kern="1200" baseline="0" dirty="0">
              <a:latin typeface="+mj-lt"/>
            </a:rPr>
            <a:t>2. Financial Section</a:t>
          </a:r>
          <a:endParaRPr lang="en-US" sz="3400" kern="1200" dirty="0">
            <a:latin typeface="+mj-lt"/>
          </a:endParaRPr>
        </a:p>
      </dsp:txBody>
      <dsp:txXfrm>
        <a:off x="4026693" y="7557"/>
        <a:ext cx="3529012" cy="1296000"/>
      </dsp:txXfrm>
    </dsp:sp>
    <dsp:sp modelId="{BF0E892B-B440-413B-83A5-33E91606B4B5}">
      <dsp:nvSpPr>
        <dsp:cNvPr id="0" name=""/>
        <dsp:cNvSpPr/>
      </dsp:nvSpPr>
      <dsp:spPr>
        <a:xfrm>
          <a:off x="4026693" y="1303557"/>
          <a:ext cx="3529012" cy="4215290"/>
        </a:xfrm>
        <a:prstGeom prst="rect">
          <a:avLst/>
        </a:prstGeom>
        <a:solidFill>
          <a:schemeClr val="accent4">
            <a:lumMod val="20000"/>
            <a:lumOff val="80000"/>
            <a:alpha val="9000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00000"/>
            </a:lnSpc>
            <a:spcBef>
              <a:spcPct val="0"/>
            </a:spcBef>
            <a:spcAft>
              <a:spcPts val="600"/>
            </a:spcAft>
            <a:buChar char="•"/>
          </a:pPr>
          <a:r>
            <a:rPr lang="en-US" sz="2000" kern="1200" baseline="0" dirty="0">
              <a:solidFill>
                <a:schemeClr val="tx2"/>
              </a:solidFill>
            </a:rPr>
            <a:t>Independent Auditor’s Report </a:t>
          </a:r>
          <a:endParaRPr lang="en-US" sz="2000" kern="1200" dirty="0">
            <a:solidFill>
              <a:schemeClr val="tx2"/>
            </a:solidFill>
          </a:endParaRPr>
        </a:p>
        <a:p>
          <a:pPr marL="228600" lvl="1" indent="-228600" algn="l" defTabSz="889000">
            <a:lnSpc>
              <a:spcPct val="100000"/>
            </a:lnSpc>
            <a:spcBef>
              <a:spcPct val="0"/>
            </a:spcBef>
            <a:spcAft>
              <a:spcPts val="600"/>
            </a:spcAft>
            <a:buChar char="•"/>
          </a:pPr>
          <a:r>
            <a:rPr lang="en-US" sz="2000" kern="1200" baseline="0" dirty="0">
              <a:solidFill>
                <a:schemeClr val="tx2"/>
              </a:solidFill>
            </a:rPr>
            <a:t>Management’s Discussion &amp; Analysis (MD&amp;A)</a:t>
          </a:r>
          <a:endParaRPr lang="en-US" sz="2000" kern="1200" dirty="0">
            <a:solidFill>
              <a:schemeClr val="tx2"/>
            </a:solidFill>
          </a:endParaRPr>
        </a:p>
        <a:p>
          <a:pPr marL="228600" lvl="1" indent="-228600" algn="l" defTabSz="889000">
            <a:lnSpc>
              <a:spcPct val="100000"/>
            </a:lnSpc>
            <a:spcBef>
              <a:spcPct val="0"/>
            </a:spcBef>
            <a:spcAft>
              <a:spcPts val="600"/>
            </a:spcAft>
            <a:buChar char="•"/>
          </a:pPr>
          <a:r>
            <a:rPr lang="en-US" sz="2000" kern="1200" baseline="0" dirty="0">
              <a:solidFill>
                <a:schemeClr val="tx2"/>
              </a:solidFill>
            </a:rPr>
            <a:t>Basic Financial Statements:</a:t>
          </a:r>
          <a:endParaRPr lang="en-US" sz="2000" kern="1200" dirty="0">
            <a:solidFill>
              <a:schemeClr val="tx2"/>
            </a:solidFill>
          </a:endParaRPr>
        </a:p>
        <a:p>
          <a:pPr marL="342900" lvl="2" indent="-171450" algn="l" defTabSz="800100">
            <a:lnSpc>
              <a:spcPct val="100000"/>
            </a:lnSpc>
            <a:spcBef>
              <a:spcPct val="0"/>
            </a:spcBef>
            <a:spcAft>
              <a:spcPts val="600"/>
            </a:spcAft>
            <a:buChar char="•"/>
          </a:pPr>
          <a:r>
            <a:rPr lang="en-US" sz="1800" kern="1200" baseline="0" dirty="0">
              <a:solidFill>
                <a:schemeClr val="tx2"/>
              </a:solidFill>
            </a:rPr>
            <a:t>Government-Wide Financial Statements</a:t>
          </a:r>
          <a:endParaRPr lang="en-US" sz="1800" kern="1200" dirty="0">
            <a:solidFill>
              <a:schemeClr val="tx2"/>
            </a:solidFill>
          </a:endParaRPr>
        </a:p>
        <a:p>
          <a:pPr marL="342900" lvl="2" indent="-171450" algn="l" defTabSz="800100">
            <a:lnSpc>
              <a:spcPct val="100000"/>
            </a:lnSpc>
            <a:spcBef>
              <a:spcPct val="0"/>
            </a:spcBef>
            <a:spcAft>
              <a:spcPts val="600"/>
            </a:spcAft>
            <a:buChar char="•"/>
          </a:pPr>
          <a:r>
            <a:rPr lang="en-US" sz="1800" kern="1200" baseline="0" dirty="0">
              <a:solidFill>
                <a:schemeClr val="tx2"/>
              </a:solidFill>
            </a:rPr>
            <a:t>Fund Financial Statements</a:t>
          </a:r>
          <a:endParaRPr lang="en-US" sz="1800" kern="1200" dirty="0">
            <a:solidFill>
              <a:schemeClr val="tx2"/>
            </a:solidFill>
          </a:endParaRPr>
        </a:p>
        <a:p>
          <a:pPr marL="342900" lvl="2" indent="-171450" algn="l" defTabSz="800100">
            <a:lnSpc>
              <a:spcPct val="100000"/>
            </a:lnSpc>
            <a:spcBef>
              <a:spcPct val="0"/>
            </a:spcBef>
            <a:spcAft>
              <a:spcPts val="600"/>
            </a:spcAft>
            <a:buChar char="•"/>
          </a:pPr>
          <a:r>
            <a:rPr lang="en-US" sz="1800" kern="1200" baseline="0" dirty="0">
              <a:solidFill>
                <a:schemeClr val="tx2"/>
              </a:solidFill>
            </a:rPr>
            <a:t>Notes to the Financial Statements</a:t>
          </a:r>
          <a:endParaRPr lang="en-US" sz="1800" kern="1200" dirty="0">
            <a:solidFill>
              <a:schemeClr val="tx2"/>
            </a:solidFill>
          </a:endParaRPr>
        </a:p>
        <a:p>
          <a:pPr marL="228600" lvl="1" indent="-228600" algn="l" defTabSz="889000">
            <a:lnSpc>
              <a:spcPct val="100000"/>
            </a:lnSpc>
            <a:spcBef>
              <a:spcPct val="0"/>
            </a:spcBef>
            <a:spcAft>
              <a:spcPts val="600"/>
            </a:spcAft>
            <a:buChar char="•"/>
          </a:pPr>
          <a:r>
            <a:rPr lang="en-US" sz="2000" kern="1200" baseline="0" dirty="0">
              <a:solidFill>
                <a:schemeClr val="tx2"/>
              </a:solidFill>
            </a:rPr>
            <a:t>Required Supplementary Information (RSI)</a:t>
          </a:r>
          <a:endParaRPr lang="en-US" sz="2000" kern="1200" dirty="0">
            <a:solidFill>
              <a:schemeClr val="tx2"/>
            </a:solidFill>
          </a:endParaRPr>
        </a:p>
        <a:p>
          <a:pPr marL="342900" lvl="2" indent="-171450" algn="l" defTabSz="800100">
            <a:lnSpc>
              <a:spcPct val="100000"/>
            </a:lnSpc>
            <a:spcBef>
              <a:spcPct val="0"/>
            </a:spcBef>
            <a:spcAft>
              <a:spcPts val="600"/>
            </a:spcAft>
            <a:buChar char="•"/>
          </a:pPr>
          <a:r>
            <a:rPr lang="en-US" sz="1800" kern="1200" baseline="0" dirty="0">
              <a:solidFill>
                <a:schemeClr val="tx2"/>
              </a:solidFill>
            </a:rPr>
            <a:t>Combining Statements and Schedules</a:t>
          </a:r>
          <a:endParaRPr lang="en-US" sz="1800" kern="1200" dirty="0">
            <a:solidFill>
              <a:schemeClr val="tx2"/>
            </a:solidFill>
          </a:endParaRPr>
        </a:p>
      </dsp:txBody>
      <dsp:txXfrm>
        <a:off x="4026693" y="1303557"/>
        <a:ext cx="3529012" cy="4215290"/>
      </dsp:txXfrm>
    </dsp:sp>
    <dsp:sp modelId="{9C315F48-0326-4FF9-BCE9-949CD2C265F5}">
      <dsp:nvSpPr>
        <dsp:cNvPr id="0" name=""/>
        <dsp:cNvSpPr/>
      </dsp:nvSpPr>
      <dsp:spPr>
        <a:xfrm>
          <a:off x="8049768" y="7557"/>
          <a:ext cx="3529012" cy="1296000"/>
        </a:xfrm>
        <a:prstGeom prst="rect">
          <a:avLst/>
        </a:prstGeom>
        <a:solidFill>
          <a:schemeClr val="tx2"/>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marL="0" lvl="0" indent="0" algn="ctr" defTabSz="1511300">
            <a:lnSpc>
              <a:spcPct val="90000"/>
            </a:lnSpc>
            <a:spcBef>
              <a:spcPct val="0"/>
            </a:spcBef>
            <a:spcAft>
              <a:spcPct val="35000"/>
            </a:spcAft>
            <a:buNone/>
          </a:pPr>
          <a:r>
            <a:rPr lang="en-US" sz="3400" kern="1200" baseline="0" dirty="0">
              <a:latin typeface="+mj-lt"/>
            </a:rPr>
            <a:t>3. Statistical Section</a:t>
          </a:r>
          <a:endParaRPr lang="en-US" sz="3400" kern="1200" dirty="0">
            <a:latin typeface="+mj-lt"/>
          </a:endParaRPr>
        </a:p>
      </dsp:txBody>
      <dsp:txXfrm>
        <a:off x="8049768" y="7557"/>
        <a:ext cx="3529012" cy="1296000"/>
      </dsp:txXfrm>
    </dsp:sp>
    <dsp:sp modelId="{D78F9419-7312-4721-9EA2-EC86B49A6B70}">
      <dsp:nvSpPr>
        <dsp:cNvPr id="0" name=""/>
        <dsp:cNvSpPr/>
      </dsp:nvSpPr>
      <dsp:spPr>
        <a:xfrm>
          <a:off x="8049768" y="1303557"/>
          <a:ext cx="3529012" cy="4215290"/>
        </a:xfrm>
        <a:prstGeom prst="rect">
          <a:avLst/>
        </a:prstGeom>
        <a:solidFill>
          <a:schemeClr val="accent4">
            <a:lumMod val="20000"/>
            <a:lumOff val="80000"/>
            <a:alpha val="9000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00000"/>
            </a:lnSpc>
            <a:spcBef>
              <a:spcPct val="0"/>
            </a:spcBef>
            <a:spcAft>
              <a:spcPts val="600"/>
            </a:spcAft>
            <a:buChar char="•"/>
          </a:pPr>
          <a:r>
            <a:rPr lang="en-US" sz="2000" kern="1200" baseline="0" dirty="0">
              <a:solidFill>
                <a:schemeClr val="tx2"/>
              </a:solidFill>
            </a:rPr>
            <a:t>Financial Trends Schedules</a:t>
          </a:r>
          <a:endParaRPr lang="en-US" sz="2000" kern="1200" dirty="0">
            <a:solidFill>
              <a:schemeClr val="tx2"/>
            </a:solidFill>
          </a:endParaRPr>
        </a:p>
        <a:p>
          <a:pPr marL="228600" lvl="1" indent="-228600" algn="l" defTabSz="889000">
            <a:lnSpc>
              <a:spcPct val="100000"/>
            </a:lnSpc>
            <a:spcBef>
              <a:spcPct val="0"/>
            </a:spcBef>
            <a:spcAft>
              <a:spcPts val="600"/>
            </a:spcAft>
            <a:buChar char="•"/>
          </a:pPr>
          <a:r>
            <a:rPr lang="en-US" sz="2000" kern="1200" baseline="0" dirty="0">
              <a:solidFill>
                <a:schemeClr val="tx2"/>
              </a:solidFill>
            </a:rPr>
            <a:t>Revenue Capacity Schedules</a:t>
          </a:r>
          <a:endParaRPr lang="en-US" sz="2000" kern="1200" dirty="0">
            <a:solidFill>
              <a:schemeClr val="tx2"/>
            </a:solidFill>
          </a:endParaRPr>
        </a:p>
        <a:p>
          <a:pPr marL="228600" lvl="1" indent="-228600" algn="l" defTabSz="889000">
            <a:lnSpc>
              <a:spcPct val="100000"/>
            </a:lnSpc>
            <a:spcBef>
              <a:spcPct val="0"/>
            </a:spcBef>
            <a:spcAft>
              <a:spcPts val="600"/>
            </a:spcAft>
            <a:buChar char="•"/>
          </a:pPr>
          <a:r>
            <a:rPr lang="en-US" sz="2000" kern="1200" baseline="0" dirty="0">
              <a:solidFill>
                <a:schemeClr val="tx2"/>
              </a:solidFill>
            </a:rPr>
            <a:t>Debt Capacity Schedules</a:t>
          </a:r>
          <a:endParaRPr lang="en-US" sz="2000" kern="1200" dirty="0">
            <a:solidFill>
              <a:schemeClr val="tx2"/>
            </a:solidFill>
          </a:endParaRPr>
        </a:p>
        <a:p>
          <a:pPr marL="228600" lvl="1" indent="-228600" algn="l" defTabSz="889000">
            <a:lnSpc>
              <a:spcPct val="100000"/>
            </a:lnSpc>
            <a:spcBef>
              <a:spcPct val="0"/>
            </a:spcBef>
            <a:spcAft>
              <a:spcPts val="600"/>
            </a:spcAft>
            <a:buChar char="•"/>
          </a:pPr>
          <a:r>
            <a:rPr lang="en-US" sz="2000" kern="1200" baseline="0" dirty="0">
              <a:solidFill>
                <a:schemeClr val="tx2"/>
              </a:solidFill>
            </a:rPr>
            <a:t>Demographics and Economic Information</a:t>
          </a:r>
          <a:endParaRPr lang="en-US" sz="2000" kern="1200" dirty="0">
            <a:solidFill>
              <a:schemeClr val="tx2"/>
            </a:solidFill>
          </a:endParaRPr>
        </a:p>
        <a:p>
          <a:pPr marL="228600" lvl="1" indent="-228600" algn="l" defTabSz="889000">
            <a:lnSpc>
              <a:spcPct val="100000"/>
            </a:lnSpc>
            <a:spcBef>
              <a:spcPct val="0"/>
            </a:spcBef>
            <a:spcAft>
              <a:spcPts val="600"/>
            </a:spcAft>
            <a:buChar char="•"/>
          </a:pPr>
          <a:r>
            <a:rPr lang="en-US" sz="2000" kern="1200" baseline="0" dirty="0">
              <a:solidFill>
                <a:schemeClr val="tx2"/>
              </a:solidFill>
            </a:rPr>
            <a:t>Operating Information</a:t>
          </a:r>
          <a:endParaRPr lang="en-US" sz="2000" kern="1200" dirty="0">
            <a:solidFill>
              <a:schemeClr val="tx2"/>
            </a:solidFill>
          </a:endParaRPr>
        </a:p>
      </dsp:txBody>
      <dsp:txXfrm>
        <a:off x="8049768" y="1303557"/>
        <a:ext cx="3529012" cy="42152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8E087-32DC-4B04-92FA-288AEA4A2D02}">
      <dsp:nvSpPr>
        <dsp:cNvPr id="0" name=""/>
        <dsp:cNvSpPr/>
      </dsp:nvSpPr>
      <dsp:spPr>
        <a:xfrm>
          <a:off x="144780" y="2126"/>
          <a:ext cx="3529012" cy="2117407"/>
        </a:xfrm>
        <a:prstGeom prst="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baseline="0" dirty="0"/>
            <a:t>Capital </a:t>
          </a:r>
          <a:br>
            <a:rPr lang="en-US" sz="4400" kern="1200" baseline="0" dirty="0"/>
          </a:br>
          <a:r>
            <a:rPr lang="en-US" sz="4400" kern="1200" baseline="0" dirty="0"/>
            <a:t>assets</a:t>
          </a:r>
          <a:endParaRPr lang="en-US" sz="4400" kern="1200" dirty="0"/>
        </a:p>
      </dsp:txBody>
      <dsp:txXfrm>
        <a:off x="144780" y="2126"/>
        <a:ext cx="3529012" cy="2117407"/>
      </dsp:txXfrm>
    </dsp:sp>
    <dsp:sp modelId="{0142F09A-678B-4EDA-8FEE-38819A9B8B5B}">
      <dsp:nvSpPr>
        <dsp:cNvPr id="0" name=""/>
        <dsp:cNvSpPr/>
      </dsp:nvSpPr>
      <dsp:spPr>
        <a:xfrm>
          <a:off x="4026693" y="2126"/>
          <a:ext cx="3529012" cy="2117407"/>
        </a:xfrm>
        <a:prstGeom prst="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baseline="0" dirty="0"/>
            <a:t>Long-term debt</a:t>
          </a:r>
          <a:endParaRPr lang="en-US" sz="4400" kern="1200" dirty="0"/>
        </a:p>
      </dsp:txBody>
      <dsp:txXfrm>
        <a:off x="4026693" y="2126"/>
        <a:ext cx="3529012" cy="2117407"/>
      </dsp:txXfrm>
    </dsp:sp>
    <dsp:sp modelId="{3C9650C2-9FC7-44A3-843A-B1CD98EDEBF7}">
      <dsp:nvSpPr>
        <dsp:cNvPr id="0" name=""/>
        <dsp:cNvSpPr/>
      </dsp:nvSpPr>
      <dsp:spPr>
        <a:xfrm>
          <a:off x="7908607" y="2126"/>
          <a:ext cx="3529012" cy="2117407"/>
        </a:xfrm>
        <a:prstGeom prst="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baseline="0" dirty="0"/>
            <a:t>Lease disclosures (GASB 87)</a:t>
          </a:r>
          <a:endParaRPr lang="en-US" sz="4400" kern="1200" dirty="0"/>
        </a:p>
      </dsp:txBody>
      <dsp:txXfrm>
        <a:off x="7908607" y="2126"/>
        <a:ext cx="3529012" cy="2117407"/>
      </dsp:txXfrm>
    </dsp:sp>
    <dsp:sp modelId="{B1D47493-8BC8-4898-BEA4-38FEBA8C2C87}">
      <dsp:nvSpPr>
        <dsp:cNvPr id="0" name=""/>
        <dsp:cNvSpPr/>
      </dsp:nvSpPr>
      <dsp:spPr>
        <a:xfrm>
          <a:off x="144780" y="2472435"/>
          <a:ext cx="3529012" cy="2117407"/>
        </a:xfrm>
        <a:prstGeom prst="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baseline="0" dirty="0"/>
            <a:t>SBITA disclosures (GASB 96)</a:t>
          </a:r>
          <a:endParaRPr lang="en-US" sz="4400" kern="1200" dirty="0"/>
        </a:p>
      </dsp:txBody>
      <dsp:txXfrm>
        <a:off x="144780" y="2472435"/>
        <a:ext cx="3529012" cy="2117407"/>
      </dsp:txXfrm>
    </dsp:sp>
    <dsp:sp modelId="{646F9C65-CBFD-4EF1-92ED-3AA682D9EDF1}">
      <dsp:nvSpPr>
        <dsp:cNvPr id="0" name=""/>
        <dsp:cNvSpPr/>
      </dsp:nvSpPr>
      <dsp:spPr>
        <a:xfrm>
          <a:off x="4026693" y="2472435"/>
          <a:ext cx="3529012" cy="2117407"/>
        </a:xfrm>
        <a:prstGeom prst="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baseline="0" dirty="0"/>
            <a:t>Pension disclosures (GASB 68)</a:t>
          </a:r>
          <a:endParaRPr lang="en-US" sz="4400" kern="1200" dirty="0"/>
        </a:p>
      </dsp:txBody>
      <dsp:txXfrm>
        <a:off x="4026693" y="2472435"/>
        <a:ext cx="3529012" cy="2117407"/>
      </dsp:txXfrm>
    </dsp:sp>
    <dsp:sp modelId="{18A6EFDE-39EA-439D-B42A-1AA567739F03}">
      <dsp:nvSpPr>
        <dsp:cNvPr id="0" name=""/>
        <dsp:cNvSpPr/>
      </dsp:nvSpPr>
      <dsp:spPr>
        <a:xfrm>
          <a:off x="7908607" y="2472435"/>
          <a:ext cx="3529012" cy="2117407"/>
        </a:xfrm>
        <a:prstGeom prst="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baseline="0" dirty="0"/>
            <a:t>OPEB disclosures (GASB 75)</a:t>
          </a:r>
          <a:endParaRPr lang="en-US" sz="4400" kern="1200" dirty="0"/>
        </a:p>
      </dsp:txBody>
      <dsp:txXfrm>
        <a:off x="7908607" y="2472435"/>
        <a:ext cx="3529012" cy="21174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21E62-6AAD-4049-A051-9003E5ECB160}">
      <dsp:nvSpPr>
        <dsp:cNvPr id="0" name=""/>
        <dsp:cNvSpPr/>
      </dsp:nvSpPr>
      <dsp:spPr>
        <a:xfrm rot="5400000">
          <a:off x="7176372" y="-2829143"/>
          <a:ext cx="1399319" cy="7412736"/>
        </a:xfrm>
        <a:prstGeom prst="round2SameRect">
          <a:avLst/>
        </a:prstGeom>
        <a:solidFill>
          <a:schemeClr val="accent4">
            <a:lumMod val="20000"/>
            <a:lumOff val="80000"/>
            <a:alpha val="90000"/>
          </a:schemeClr>
        </a:solidFill>
        <a:ln w="28575"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100000"/>
            </a:lnSpc>
            <a:spcBef>
              <a:spcPct val="0"/>
            </a:spcBef>
            <a:spcAft>
              <a:spcPts val="600"/>
            </a:spcAft>
            <a:buChar char="•"/>
          </a:pPr>
          <a:r>
            <a:rPr lang="en-US" sz="2400" kern="1200" baseline="0" dirty="0">
              <a:solidFill>
                <a:schemeClr val="tx2"/>
              </a:solidFill>
            </a:rPr>
            <a:t>Often have preformatted templates and built-in updates for GASB compliance, but may require more manual set up and maintenance.</a:t>
          </a:r>
          <a:endParaRPr lang="en-US" sz="2400" kern="1200" dirty="0">
            <a:solidFill>
              <a:schemeClr val="tx2"/>
            </a:solidFill>
          </a:endParaRPr>
        </a:p>
      </dsp:txBody>
      <dsp:txXfrm rot="-5400000">
        <a:off x="4169664" y="245874"/>
        <a:ext cx="7344427" cy="1262701"/>
      </dsp:txXfrm>
    </dsp:sp>
    <dsp:sp modelId="{2854E253-2EBF-4D8B-896A-EEF09BDD9283}">
      <dsp:nvSpPr>
        <dsp:cNvPr id="0" name=""/>
        <dsp:cNvSpPr/>
      </dsp:nvSpPr>
      <dsp:spPr>
        <a:xfrm>
          <a:off x="0" y="2650"/>
          <a:ext cx="4169664" cy="1749148"/>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baseline="0" dirty="0"/>
            <a:t>ACFR preparation software and templates</a:t>
          </a:r>
          <a:endParaRPr lang="en-US" sz="3600" kern="1200" dirty="0"/>
        </a:p>
      </dsp:txBody>
      <dsp:txXfrm>
        <a:off x="85386" y="88036"/>
        <a:ext cx="3998892" cy="1578376"/>
      </dsp:txXfrm>
    </dsp:sp>
    <dsp:sp modelId="{9A913D45-9F5C-46D8-9DAE-C88DCDCC0166}">
      <dsp:nvSpPr>
        <dsp:cNvPr id="0" name=""/>
        <dsp:cNvSpPr/>
      </dsp:nvSpPr>
      <dsp:spPr>
        <a:xfrm rot="5400000">
          <a:off x="7176372" y="-992537"/>
          <a:ext cx="1399319" cy="7412736"/>
        </a:xfrm>
        <a:prstGeom prst="round2SameRect">
          <a:avLst/>
        </a:prstGeom>
        <a:solidFill>
          <a:schemeClr val="accent4">
            <a:lumMod val="20000"/>
            <a:lumOff val="80000"/>
            <a:alpha val="90000"/>
          </a:schemeClr>
        </a:solidFill>
        <a:ln w="28575"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100000"/>
            </a:lnSpc>
            <a:spcBef>
              <a:spcPct val="0"/>
            </a:spcBef>
            <a:spcAft>
              <a:spcPts val="600"/>
            </a:spcAft>
            <a:buChar char="•"/>
          </a:pPr>
          <a:r>
            <a:rPr lang="en-US" sz="2400" kern="1200" baseline="0" dirty="0">
              <a:solidFill>
                <a:schemeClr val="tx2"/>
              </a:solidFill>
            </a:rPr>
            <a:t>Integrated with the general ledger module, but may have less features than standalone software.</a:t>
          </a:r>
          <a:endParaRPr lang="en-US" sz="2400" kern="1200" dirty="0">
            <a:solidFill>
              <a:schemeClr val="tx2"/>
            </a:solidFill>
          </a:endParaRPr>
        </a:p>
      </dsp:txBody>
      <dsp:txXfrm rot="-5400000">
        <a:off x="4169664" y="2082480"/>
        <a:ext cx="7344427" cy="1262701"/>
      </dsp:txXfrm>
    </dsp:sp>
    <dsp:sp modelId="{2C21BBE7-D8CD-4029-A627-8EA6BF32842F}">
      <dsp:nvSpPr>
        <dsp:cNvPr id="0" name=""/>
        <dsp:cNvSpPr/>
      </dsp:nvSpPr>
      <dsp:spPr>
        <a:xfrm>
          <a:off x="0" y="1839256"/>
          <a:ext cx="4169664" cy="1749148"/>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baseline="0" dirty="0"/>
            <a:t>ERP system tools</a:t>
          </a:r>
          <a:endParaRPr lang="en-US" sz="3600" kern="1200" dirty="0"/>
        </a:p>
      </dsp:txBody>
      <dsp:txXfrm>
        <a:off x="85386" y="1924642"/>
        <a:ext cx="3998892" cy="1578376"/>
      </dsp:txXfrm>
    </dsp:sp>
    <dsp:sp modelId="{4A293550-2813-4CBD-9073-DA87DF935F36}">
      <dsp:nvSpPr>
        <dsp:cNvPr id="0" name=""/>
        <dsp:cNvSpPr/>
      </dsp:nvSpPr>
      <dsp:spPr>
        <a:xfrm rot="5400000">
          <a:off x="7176372" y="844069"/>
          <a:ext cx="1399319" cy="7412736"/>
        </a:xfrm>
        <a:prstGeom prst="round2SameRect">
          <a:avLst/>
        </a:prstGeom>
        <a:solidFill>
          <a:schemeClr val="accent4">
            <a:lumMod val="20000"/>
            <a:lumOff val="80000"/>
            <a:alpha val="90000"/>
          </a:schemeClr>
        </a:solidFill>
        <a:ln w="28575"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100000"/>
            </a:lnSpc>
            <a:spcBef>
              <a:spcPct val="0"/>
            </a:spcBef>
            <a:spcAft>
              <a:spcPts val="600"/>
            </a:spcAft>
            <a:buChar char="•"/>
          </a:pPr>
          <a:r>
            <a:rPr lang="en-US" sz="2400" kern="1200" baseline="0" dirty="0">
              <a:solidFill>
                <a:schemeClr val="tx2"/>
              </a:solidFill>
            </a:rPr>
            <a:t>Create visuals for the Transmittal Letter, MD&amp;A, and/or Statistical Section.</a:t>
          </a:r>
          <a:endParaRPr lang="en-US" sz="2400" kern="1200" dirty="0">
            <a:solidFill>
              <a:schemeClr val="tx2"/>
            </a:solidFill>
          </a:endParaRPr>
        </a:p>
        <a:p>
          <a:pPr marL="228600" lvl="1" indent="-228600" algn="l" defTabSz="1066800">
            <a:lnSpc>
              <a:spcPct val="100000"/>
            </a:lnSpc>
            <a:spcBef>
              <a:spcPct val="0"/>
            </a:spcBef>
            <a:spcAft>
              <a:spcPts val="600"/>
            </a:spcAft>
            <a:buChar char="•"/>
          </a:pPr>
          <a:r>
            <a:rPr lang="en-US" sz="2400" kern="1200" baseline="0" dirty="0">
              <a:solidFill>
                <a:schemeClr val="tx2"/>
              </a:solidFill>
            </a:rPr>
            <a:t>May also be used for budget books or Popular Annual Financial Report (PAFR).</a:t>
          </a:r>
          <a:endParaRPr lang="en-US" sz="2400" kern="1200" dirty="0">
            <a:solidFill>
              <a:schemeClr val="tx2"/>
            </a:solidFill>
          </a:endParaRPr>
        </a:p>
      </dsp:txBody>
      <dsp:txXfrm rot="-5400000">
        <a:off x="4169664" y="3919087"/>
        <a:ext cx="7344427" cy="1262701"/>
      </dsp:txXfrm>
    </dsp:sp>
    <dsp:sp modelId="{5CEF675D-E6C3-4793-AB51-FF63E66B10E7}">
      <dsp:nvSpPr>
        <dsp:cNvPr id="0" name=""/>
        <dsp:cNvSpPr/>
      </dsp:nvSpPr>
      <dsp:spPr>
        <a:xfrm>
          <a:off x="0" y="3675862"/>
          <a:ext cx="4169664" cy="1749148"/>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baseline="0" dirty="0"/>
            <a:t>Visualization and reporting tools</a:t>
          </a:r>
          <a:endParaRPr lang="en-US" sz="3600" kern="1200" dirty="0"/>
        </a:p>
      </dsp:txBody>
      <dsp:txXfrm>
        <a:off x="85386" y="3761248"/>
        <a:ext cx="3998892" cy="15783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B72C1-AF61-44BF-B287-7205F453C529}">
      <dsp:nvSpPr>
        <dsp:cNvPr id="0" name=""/>
        <dsp:cNvSpPr/>
      </dsp:nvSpPr>
      <dsp:spPr>
        <a:xfrm>
          <a:off x="0" y="50332"/>
          <a:ext cx="11582400" cy="1020003"/>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baseline="0"/>
            <a:t>Importance of timely and clean audits.</a:t>
          </a:r>
          <a:endParaRPr lang="en-US" sz="4000" kern="1200"/>
        </a:p>
      </dsp:txBody>
      <dsp:txXfrm>
        <a:off x="49792" y="100124"/>
        <a:ext cx="11482816" cy="920419"/>
      </dsp:txXfrm>
    </dsp:sp>
    <dsp:sp modelId="{AD9F2EDB-9BC0-40CE-B951-AEB9F7CE295B}">
      <dsp:nvSpPr>
        <dsp:cNvPr id="0" name=""/>
        <dsp:cNvSpPr/>
      </dsp:nvSpPr>
      <dsp:spPr>
        <a:xfrm>
          <a:off x="0" y="1185536"/>
          <a:ext cx="11582400" cy="1020003"/>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baseline="0"/>
            <a:t>Impact on public trust, bond ratings, and compliance.</a:t>
          </a:r>
          <a:endParaRPr lang="en-US" sz="4000" kern="1200"/>
        </a:p>
      </dsp:txBody>
      <dsp:txXfrm>
        <a:off x="49792" y="1235328"/>
        <a:ext cx="11482816" cy="920419"/>
      </dsp:txXfrm>
    </dsp:sp>
    <dsp:sp modelId="{B123F264-53C2-4B94-AF69-EA183E96509B}">
      <dsp:nvSpPr>
        <dsp:cNvPr id="0" name=""/>
        <dsp:cNvSpPr/>
      </dsp:nvSpPr>
      <dsp:spPr>
        <a:xfrm>
          <a:off x="0" y="2320740"/>
          <a:ext cx="11582400" cy="1020003"/>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baseline="0"/>
            <a:t>Financial transparency and accountability.</a:t>
          </a:r>
          <a:endParaRPr lang="en-US" sz="4000" kern="1200"/>
        </a:p>
      </dsp:txBody>
      <dsp:txXfrm>
        <a:off x="49792" y="2370532"/>
        <a:ext cx="11482816" cy="920419"/>
      </dsp:txXfrm>
    </dsp:sp>
    <dsp:sp modelId="{4851D327-DA93-4D08-B456-2387B94F7D60}">
      <dsp:nvSpPr>
        <dsp:cNvPr id="0" name=""/>
        <dsp:cNvSpPr/>
      </dsp:nvSpPr>
      <dsp:spPr>
        <a:xfrm>
          <a:off x="0" y="3455944"/>
          <a:ext cx="11582400" cy="1020003"/>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baseline="0"/>
            <a:t>Common audit challenges in local government.</a:t>
          </a:r>
          <a:endParaRPr lang="en-US" sz="4000" kern="1200"/>
        </a:p>
      </dsp:txBody>
      <dsp:txXfrm>
        <a:off x="49792" y="3505736"/>
        <a:ext cx="11482816" cy="9204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FE502-C177-4441-8340-016F0ADE3297}">
      <dsp:nvSpPr>
        <dsp:cNvPr id="0" name=""/>
        <dsp:cNvSpPr/>
      </dsp:nvSpPr>
      <dsp:spPr>
        <a:xfrm>
          <a:off x="254251" y="1205"/>
          <a:ext cx="5362477" cy="2093654"/>
        </a:xfrm>
        <a:prstGeom prst="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baseline="0" dirty="0"/>
            <a:t>Use a shared tracker/PBC list or audit portal.</a:t>
          </a:r>
          <a:endParaRPr lang="en-US" sz="4400" kern="1200" dirty="0"/>
        </a:p>
      </dsp:txBody>
      <dsp:txXfrm>
        <a:off x="254251" y="1205"/>
        <a:ext cx="5362477" cy="2093654"/>
      </dsp:txXfrm>
    </dsp:sp>
    <dsp:sp modelId="{85C86EB7-4EA1-4CEE-9E29-48623232AEF5}">
      <dsp:nvSpPr>
        <dsp:cNvPr id="0" name=""/>
        <dsp:cNvSpPr/>
      </dsp:nvSpPr>
      <dsp:spPr>
        <a:xfrm>
          <a:off x="5965671" y="1205"/>
          <a:ext cx="5362477" cy="2093654"/>
        </a:xfrm>
        <a:prstGeom prst="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baseline="0"/>
            <a:t>Document what was provided and when.</a:t>
          </a:r>
          <a:endParaRPr lang="en-US" sz="4400" kern="1200"/>
        </a:p>
      </dsp:txBody>
      <dsp:txXfrm>
        <a:off x="5965671" y="1205"/>
        <a:ext cx="5362477" cy="2093654"/>
      </dsp:txXfrm>
    </dsp:sp>
    <dsp:sp modelId="{2D1A9360-E5CC-4F4F-8107-68950FB578C3}">
      <dsp:nvSpPr>
        <dsp:cNvPr id="0" name=""/>
        <dsp:cNvSpPr/>
      </dsp:nvSpPr>
      <dsp:spPr>
        <a:xfrm>
          <a:off x="254251" y="2443802"/>
          <a:ext cx="5362477" cy="2093654"/>
        </a:xfrm>
        <a:prstGeom prst="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baseline="0"/>
            <a:t>Keep a record of all communications.</a:t>
          </a:r>
          <a:endParaRPr lang="en-US" sz="4400" kern="1200"/>
        </a:p>
      </dsp:txBody>
      <dsp:txXfrm>
        <a:off x="254251" y="2443802"/>
        <a:ext cx="5362477" cy="2093654"/>
      </dsp:txXfrm>
    </dsp:sp>
    <dsp:sp modelId="{EAE18CF7-09CC-4A41-A98B-5585930847E4}">
      <dsp:nvSpPr>
        <dsp:cNvPr id="0" name=""/>
        <dsp:cNvSpPr/>
      </dsp:nvSpPr>
      <dsp:spPr>
        <a:xfrm>
          <a:off x="5965671" y="2443802"/>
          <a:ext cx="5362477" cy="2093654"/>
        </a:xfrm>
        <a:prstGeom prst="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baseline="0" dirty="0"/>
            <a:t>Avoid duplication </a:t>
          </a:r>
          <a:br>
            <a:rPr lang="en-US" sz="4400" kern="1200" baseline="0" dirty="0"/>
          </a:br>
          <a:r>
            <a:rPr lang="en-US" sz="4400" kern="1200" baseline="0" dirty="0"/>
            <a:t>and confusion.</a:t>
          </a:r>
          <a:endParaRPr lang="en-US" sz="4400" kern="1200" dirty="0"/>
        </a:p>
      </dsp:txBody>
      <dsp:txXfrm>
        <a:off x="5965671" y="2443802"/>
        <a:ext cx="5362477" cy="20936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0D6F05-28FF-4695-B5E4-8994F7242AC7}">
      <dsp:nvSpPr>
        <dsp:cNvPr id="0" name=""/>
        <dsp:cNvSpPr/>
      </dsp:nvSpPr>
      <dsp:spPr>
        <a:xfrm>
          <a:off x="868679" y="0"/>
          <a:ext cx="9845040" cy="5327876"/>
        </a:xfrm>
        <a:prstGeom prst="rightArrow">
          <a:avLst/>
        </a:prstGeom>
        <a:solidFill>
          <a:schemeClr val="accent4">
            <a:lumMod val="20000"/>
            <a:lumOff val="80000"/>
          </a:schemeClr>
        </a:solidFill>
        <a:ln w="38100">
          <a:solidFill>
            <a:schemeClr val="tx2"/>
          </a:solidFill>
        </a:ln>
        <a:effectLst/>
      </dsp:spPr>
      <dsp:style>
        <a:lnRef idx="0">
          <a:scrgbClr r="0" g="0" b="0"/>
        </a:lnRef>
        <a:fillRef idx="1">
          <a:scrgbClr r="0" g="0" b="0"/>
        </a:fillRef>
        <a:effectRef idx="0">
          <a:scrgbClr r="0" g="0" b="0"/>
        </a:effectRef>
        <a:fontRef idx="minor"/>
      </dsp:style>
    </dsp:sp>
    <dsp:sp modelId="{B7A0B725-129A-44BD-88FC-341E3BEBCD9A}">
      <dsp:nvSpPr>
        <dsp:cNvPr id="0" name=""/>
        <dsp:cNvSpPr/>
      </dsp:nvSpPr>
      <dsp:spPr>
        <a:xfrm>
          <a:off x="379764" y="1598363"/>
          <a:ext cx="3474720" cy="213115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baseline="0"/>
            <a:t>Regular check-ins with auditors</a:t>
          </a:r>
          <a:endParaRPr lang="en-US" sz="4200" kern="1200"/>
        </a:p>
      </dsp:txBody>
      <dsp:txXfrm>
        <a:off x="483798" y="1702397"/>
        <a:ext cx="3266652" cy="1923082"/>
      </dsp:txXfrm>
    </dsp:sp>
    <dsp:sp modelId="{805B9786-929E-4998-B9EF-C5AA8A3C47C9}">
      <dsp:nvSpPr>
        <dsp:cNvPr id="0" name=""/>
        <dsp:cNvSpPr/>
      </dsp:nvSpPr>
      <dsp:spPr>
        <a:xfrm>
          <a:off x="4053839" y="1598363"/>
          <a:ext cx="3474720" cy="213115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baseline="0"/>
            <a:t>Internal status updates</a:t>
          </a:r>
          <a:endParaRPr lang="en-US" sz="4200" kern="1200"/>
        </a:p>
      </dsp:txBody>
      <dsp:txXfrm>
        <a:off x="4157873" y="1702397"/>
        <a:ext cx="3266652" cy="1923082"/>
      </dsp:txXfrm>
    </dsp:sp>
    <dsp:sp modelId="{486CE16B-16FF-46EE-862D-1E8E4310B783}">
      <dsp:nvSpPr>
        <dsp:cNvPr id="0" name=""/>
        <dsp:cNvSpPr/>
      </dsp:nvSpPr>
      <dsp:spPr>
        <a:xfrm>
          <a:off x="7727915" y="1598363"/>
          <a:ext cx="3474720" cy="213115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baseline="0"/>
            <a:t>Escalate issues early</a:t>
          </a:r>
          <a:endParaRPr lang="en-US" sz="4200" kern="1200"/>
        </a:p>
      </dsp:txBody>
      <dsp:txXfrm>
        <a:off x="7831949" y="1702397"/>
        <a:ext cx="3266652" cy="192308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3472" y="92964"/>
            <a:ext cx="3037840" cy="232410"/>
          </a:xfrm>
          <a:prstGeom prst="rect">
            <a:avLst/>
          </a:prstGeom>
        </p:spPr>
        <p:txBody>
          <a:bodyPr vert="horz" lIns="93164" tIns="46582" rIns="93164" bIns="46582" rtlCol="0"/>
          <a:lstStyle>
            <a:lvl1pPr algn="l">
              <a:defRPr sz="1200"/>
            </a:lvl1pPr>
          </a:lstStyle>
          <a:p>
            <a:endParaRPr lang="en-US" sz="900">
              <a:solidFill>
                <a:schemeClr val="accent1"/>
              </a:solidFill>
            </a:endParaRPr>
          </a:p>
        </p:txBody>
      </p:sp>
      <p:sp>
        <p:nvSpPr>
          <p:cNvPr id="3" name="Date Placeholder 2"/>
          <p:cNvSpPr>
            <a:spLocks noGrp="1"/>
          </p:cNvSpPr>
          <p:nvPr>
            <p:ph type="dt" sz="quarter" idx="1"/>
          </p:nvPr>
        </p:nvSpPr>
        <p:spPr>
          <a:xfrm>
            <a:off x="3925824" y="92964"/>
            <a:ext cx="3037840" cy="232410"/>
          </a:xfrm>
          <a:prstGeom prst="rect">
            <a:avLst/>
          </a:prstGeom>
        </p:spPr>
        <p:txBody>
          <a:bodyPr vert="horz" lIns="93164" tIns="46582" rIns="93164" bIns="46582" rtlCol="0"/>
          <a:lstStyle>
            <a:lvl1pPr algn="r">
              <a:defRPr sz="1200"/>
            </a:lvl1pPr>
          </a:lstStyle>
          <a:p>
            <a:fld id="{5109D85C-6806-4601-8914-E6B5119FB4C2}" type="datetimeFigureOut">
              <a:rPr lang="en-US" sz="900">
                <a:solidFill>
                  <a:schemeClr val="accent1"/>
                </a:solidFill>
              </a:rPr>
              <a:t>9/23/2025</a:t>
            </a:fld>
            <a:endParaRPr lang="en-US" sz="900">
              <a:solidFill>
                <a:schemeClr val="accent1"/>
              </a:solidFill>
            </a:endParaRPr>
          </a:p>
        </p:txBody>
      </p:sp>
      <p:sp>
        <p:nvSpPr>
          <p:cNvPr id="4" name="Footer Placeholder 3"/>
          <p:cNvSpPr>
            <a:spLocks noGrp="1"/>
          </p:cNvSpPr>
          <p:nvPr>
            <p:ph type="ftr" sz="quarter" idx="2"/>
          </p:nvPr>
        </p:nvSpPr>
        <p:spPr>
          <a:xfrm>
            <a:off x="93472" y="9017508"/>
            <a:ext cx="3037840" cy="232410"/>
          </a:xfrm>
          <a:prstGeom prst="rect">
            <a:avLst/>
          </a:prstGeom>
        </p:spPr>
        <p:txBody>
          <a:bodyPr vert="horz" lIns="93164" tIns="46582" rIns="93164" bIns="46582" rtlCol="0" anchor="b"/>
          <a:lstStyle>
            <a:lvl1pPr algn="l">
              <a:defRPr sz="1200"/>
            </a:lvl1pPr>
          </a:lstStyle>
          <a:p>
            <a:endParaRPr lang="en-US" sz="900">
              <a:solidFill>
                <a:schemeClr val="accent1"/>
              </a:solidFill>
            </a:endParaRPr>
          </a:p>
        </p:txBody>
      </p:sp>
      <p:sp>
        <p:nvSpPr>
          <p:cNvPr id="5" name="Slide Number Placeholder 4"/>
          <p:cNvSpPr>
            <a:spLocks noGrp="1"/>
          </p:cNvSpPr>
          <p:nvPr>
            <p:ph type="sldNum" sz="quarter" idx="3"/>
          </p:nvPr>
        </p:nvSpPr>
        <p:spPr>
          <a:xfrm>
            <a:off x="3925824" y="9017508"/>
            <a:ext cx="3037840" cy="232410"/>
          </a:xfrm>
          <a:prstGeom prst="rect">
            <a:avLst/>
          </a:prstGeom>
        </p:spPr>
        <p:txBody>
          <a:bodyPr vert="horz" lIns="93164" tIns="46582" rIns="93164" bIns="46582" rtlCol="0" anchor="b"/>
          <a:lstStyle>
            <a:lvl1pPr algn="r">
              <a:defRPr sz="1200"/>
            </a:lvl1pPr>
          </a:lstStyle>
          <a:p>
            <a:fld id="{065FDB04-5B51-478A-A894-EE4CBA93FE69}" type="slidenum">
              <a:rPr lang="en-US" sz="900">
                <a:solidFill>
                  <a:schemeClr val="accent1"/>
                </a:solidFill>
              </a:rPr>
              <a:t>‹#›</a:t>
            </a:fld>
            <a:endParaRPr lang="en-US" sz="900">
              <a:solidFill>
                <a:schemeClr val="accent1"/>
              </a:solidFill>
            </a:endParaRPr>
          </a:p>
        </p:txBody>
      </p:sp>
    </p:spTree>
    <p:extLst>
      <p:ext uri="{BB962C8B-B14F-4D97-AF65-F5344CB8AC3E}">
        <p14:creationId xmlns:p14="http://schemas.microsoft.com/office/powerpoint/2010/main" val="2948330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2"/>
          <p:cNvSpPr>
            <a:spLocks noGrp="1"/>
          </p:cNvSpPr>
          <p:nvPr>
            <p:ph type="dt" sz="quarter" idx="1"/>
          </p:nvPr>
        </p:nvSpPr>
        <p:spPr>
          <a:xfrm>
            <a:off x="3925824" y="92964"/>
            <a:ext cx="3037840" cy="232410"/>
          </a:xfrm>
          <a:prstGeom prst="rect">
            <a:avLst/>
          </a:prstGeom>
        </p:spPr>
        <p:txBody>
          <a:bodyPr vert="horz" lIns="93164" tIns="46582" rIns="93164" bIns="46582" rtlCol="0"/>
          <a:lstStyle>
            <a:lvl1pPr algn="r">
              <a:defRPr sz="900">
                <a:solidFill>
                  <a:schemeClr val="accent1"/>
                </a:solidFill>
                <a:latin typeface="+mn-lt"/>
              </a:defRPr>
            </a:lvl1pPr>
          </a:lstStyle>
          <a:p>
            <a:fld id="{5109D85C-6806-4601-8914-E6B5119FB4C2}" type="datetimeFigureOut">
              <a:rPr lang="en-US" smtClean="0"/>
              <a:pPr/>
              <a:t>9/23/2025</a:t>
            </a:fld>
            <a:endParaRPr lang="en-US"/>
          </a:p>
        </p:txBody>
      </p:sp>
      <p:sp>
        <p:nvSpPr>
          <p:cNvPr id="9" name="Footer Placeholder 3"/>
          <p:cNvSpPr>
            <a:spLocks noGrp="1"/>
          </p:cNvSpPr>
          <p:nvPr>
            <p:ph type="ftr" sz="quarter" idx="4"/>
          </p:nvPr>
        </p:nvSpPr>
        <p:spPr>
          <a:xfrm>
            <a:off x="93472" y="9017508"/>
            <a:ext cx="3037840" cy="232410"/>
          </a:xfrm>
          <a:prstGeom prst="rect">
            <a:avLst/>
          </a:prstGeom>
        </p:spPr>
        <p:txBody>
          <a:bodyPr vert="horz" lIns="93164" tIns="46582" rIns="93164" bIns="46582" rtlCol="0" anchor="b"/>
          <a:lstStyle>
            <a:lvl1pPr algn="l">
              <a:defRPr sz="900">
                <a:solidFill>
                  <a:schemeClr val="accent1"/>
                </a:solidFill>
                <a:latin typeface="+mn-lt"/>
              </a:defRPr>
            </a:lvl1pPr>
          </a:lstStyle>
          <a:p>
            <a:endParaRPr lang="en-US"/>
          </a:p>
        </p:txBody>
      </p:sp>
      <p:sp>
        <p:nvSpPr>
          <p:cNvPr id="10" name="Slide Number Placeholder 4"/>
          <p:cNvSpPr>
            <a:spLocks noGrp="1"/>
          </p:cNvSpPr>
          <p:nvPr>
            <p:ph type="sldNum" sz="quarter" idx="5"/>
          </p:nvPr>
        </p:nvSpPr>
        <p:spPr>
          <a:xfrm>
            <a:off x="3925824" y="9017508"/>
            <a:ext cx="3037840" cy="232410"/>
          </a:xfrm>
          <a:prstGeom prst="rect">
            <a:avLst/>
          </a:prstGeom>
        </p:spPr>
        <p:txBody>
          <a:bodyPr vert="horz" lIns="93164" tIns="46582" rIns="93164" bIns="46582" rtlCol="0" anchor="b"/>
          <a:lstStyle>
            <a:lvl1pPr algn="r">
              <a:defRPr sz="900">
                <a:solidFill>
                  <a:schemeClr val="accent1"/>
                </a:solidFill>
                <a:latin typeface="+mn-lt"/>
              </a:defRPr>
            </a:lvl1pPr>
          </a:lstStyle>
          <a:p>
            <a:fld id="{065FDB04-5B51-478A-A894-EE4CBA93FE69}" type="slidenum">
              <a:rPr lang="en-US" smtClean="0"/>
              <a:pPr/>
              <a:t>‹#›</a:t>
            </a:fld>
            <a:endParaRPr lang="en-US"/>
          </a:p>
        </p:txBody>
      </p:sp>
      <p:sp>
        <p:nvSpPr>
          <p:cNvPr id="11" name="Header Placeholder 1"/>
          <p:cNvSpPr>
            <a:spLocks noGrp="1"/>
          </p:cNvSpPr>
          <p:nvPr>
            <p:ph type="hdr" sz="quarter"/>
          </p:nvPr>
        </p:nvSpPr>
        <p:spPr>
          <a:xfrm>
            <a:off x="93472" y="92964"/>
            <a:ext cx="3037840" cy="232410"/>
          </a:xfrm>
          <a:prstGeom prst="rect">
            <a:avLst/>
          </a:prstGeom>
        </p:spPr>
        <p:txBody>
          <a:bodyPr vert="horz" lIns="93164" tIns="46582" rIns="93164" bIns="46582" rtlCol="0"/>
          <a:lstStyle>
            <a:lvl1pPr algn="l">
              <a:defRPr sz="900">
                <a:solidFill>
                  <a:schemeClr val="accent1"/>
                </a:solidFill>
                <a:latin typeface="+mn-lt"/>
              </a:defRPr>
            </a:lvl1pPr>
          </a:lstStyle>
          <a:p>
            <a:endParaRPr lang="en-US"/>
          </a:p>
        </p:txBody>
      </p:sp>
    </p:spTree>
    <p:extLst>
      <p:ext uri="{BB962C8B-B14F-4D97-AF65-F5344CB8AC3E}">
        <p14:creationId xmlns:p14="http://schemas.microsoft.com/office/powerpoint/2010/main" val="3466851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5FDB04-5B51-478A-A894-EE4CBA93FE69}" type="slidenum">
              <a:rPr lang="en-US" smtClean="0"/>
              <a:pPr/>
              <a:t>1</a:t>
            </a:fld>
            <a:endParaRPr lang="en-US"/>
          </a:p>
        </p:txBody>
      </p:sp>
    </p:spTree>
    <p:extLst>
      <p:ext uri="{BB962C8B-B14F-4D97-AF65-F5344CB8AC3E}">
        <p14:creationId xmlns:p14="http://schemas.microsoft.com/office/powerpoint/2010/main" val="1477035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12</a:t>
            </a:fld>
            <a:endParaRPr lang="en-US" dirty="0"/>
          </a:p>
        </p:txBody>
      </p:sp>
    </p:spTree>
    <p:extLst>
      <p:ext uri="{BB962C8B-B14F-4D97-AF65-F5344CB8AC3E}">
        <p14:creationId xmlns:p14="http://schemas.microsoft.com/office/powerpoint/2010/main" val="2415434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13</a:t>
            </a:fld>
            <a:endParaRPr lang="en-US" dirty="0"/>
          </a:p>
        </p:txBody>
      </p:sp>
    </p:spTree>
    <p:extLst>
      <p:ext uri="{BB962C8B-B14F-4D97-AF65-F5344CB8AC3E}">
        <p14:creationId xmlns:p14="http://schemas.microsoft.com/office/powerpoint/2010/main" val="1599894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14</a:t>
            </a:fld>
            <a:endParaRPr lang="en-US" dirty="0"/>
          </a:p>
        </p:txBody>
      </p:sp>
    </p:spTree>
    <p:extLst>
      <p:ext uri="{BB962C8B-B14F-4D97-AF65-F5344CB8AC3E}">
        <p14:creationId xmlns:p14="http://schemas.microsoft.com/office/powerpoint/2010/main" val="3950250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15</a:t>
            </a:fld>
            <a:endParaRPr lang="en-US" dirty="0"/>
          </a:p>
        </p:txBody>
      </p:sp>
    </p:spTree>
    <p:extLst>
      <p:ext uri="{BB962C8B-B14F-4D97-AF65-F5344CB8AC3E}">
        <p14:creationId xmlns:p14="http://schemas.microsoft.com/office/powerpoint/2010/main" val="583093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16</a:t>
            </a:fld>
            <a:endParaRPr lang="en-US" dirty="0"/>
          </a:p>
        </p:txBody>
      </p:sp>
    </p:spTree>
    <p:extLst>
      <p:ext uri="{BB962C8B-B14F-4D97-AF65-F5344CB8AC3E}">
        <p14:creationId xmlns:p14="http://schemas.microsoft.com/office/powerpoint/2010/main" val="3589029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17</a:t>
            </a:fld>
            <a:endParaRPr lang="en-US" dirty="0"/>
          </a:p>
        </p:txBody>
      </p:sp>
    </p:spTree>
    <p:extLst>
      <p:ext uri="{BB962C8B-B14F-4D97-AF65-F5344CB8AC3E}">
        <p14:creationId xmlns:p14="http://schemas.microsoft.com/office/powerpoint/2010/main" val="3183658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18</a:t>
            </a:fld>
            <a:endParaRPr lang="en-US" dirty="0"/>
          </a:p>
        </p:txBody>
      </p:sp>
    </p:spTree>
    <p:extLst>
      <p:ext uri="{BB962C8B-B14F-4D97-AF65-F5344CB8AC3E}">
        <p14:creationId xmlns:p14="http://schemas.microsoft.com/office/powerpoint/2010/main" val="497276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19</a:t>
            </a:fld>
            <a:endParaRPr lang="en-US" dirty="0"/>
          </a:p>
        </p:txBody>
      </p:sp>
    </p:spTree>
    <p:extLst>
      <p:ext uri="{BB962C8B-B14F-4D97-AF65-F5344CB8AC3E}">
        <p14:creationId xmlns:p14="http://schemas.microsoft.com/office/powerpoint/2010/main" val="2500857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21</a:t>
            </a:fld>
            <a:endParaRPr lang="en-US" dirty="0"/>
          </a:p>
        </p:txBody>
      </p:sp>
    </p:spTree>
    <p:extLst>
      <p:ext uri="{BB962C8B-B14F-4D97-AF65-F5344CB8AC3E}">
        <p14:creationId xmlns:p14="http://schemas.microsoft.com/office/powerpoint/2010/main" val="1742375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22</a:t>
            </a:fld>
            <a:endParaRPr lang="en-US" dirty="0"/>
          </a:p>
        </p:txBody>
      </p:sp>
    </p:spTree>
    <p:extLst>
      <p:ext uri="{BB962C8B-B14F-4D97-AF65-F5344CB8AC3E}">
        <p14:creationId xmlns:p14="http://schemas.microsoft.com/office/powerpoint/2010/main" val="426461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5FDB04-5B51-478A-A894-EE4CBA93FE69}" type="slidenum">
              <a:rPr lang="en-US" smtClean="0"/>
              <a:pPr/>
              <a:t>2</a:t>
            </a:fld>
            <a:endParaRPr lang="en-US"/>
          </a:p>
        </p:txBody>
      </p:sp>
    </p:spTree>
    <p:extLst>
      <p:ext uri="{BB962C8B-B14F-4D97-AF65-F5344CB8AC3E}">
        <p14:creationId xmlns:p14="http://schemas.microsoft.com/office/powerpoint/2010/main" val="3526421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23</a:t>
            </a:fld>
            <a:endParaRPr lang="en-US" dirty="0"/>
          </a:p>
        </p:txBody>
      </p:sp>
    </p:spTree>
    <p:extLst>
      <p:ext uri="{BB962C8B-B14F-4D97-AF65-F5344CB8AC3E}">
        <p14:creationId xmlns:p14="http://schemas.microsoft.com/office/powerpoint/2010/main" val="3138474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24</a:t>
            </a:fld>
            <a:endParaRPr lang="en-US" dirty="0"/>
          </a:p>
        </p:txBody>
      </p:sp>
    </p:spTree>
    <p:extLst>
      <p:ext uri="{BB962C8B-B14F-4D97-AF65-F5344CB8AC3E}">
        <p14:creationId xmlns:p14="http://schemas.microsoft.com/office/powerpoint/2010/main" val="4002976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25</a:t>
            </a:fld>
            <a:endParaRPr lang="en-US" dirty="0"/>
          </a:p>
        </p:txBody>
      </p:sp>
    </p:spTree>
    <p:extLst>
      <p:ext uri="{BB962C8B-B14F-4D97-AF65-F5344CB8AC3E}">
        <p14:creationId xmlns:p14="http://schemas.microsoft.com/office/powerpoint/2010/main" val="882628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26</a:t>
            </a:fld>
            <a:endParaRPr lang="en-US" dirty="0"/>
          </a:p>
        </p:txBody>
      </p:sp>
    </p:spTree>
    <p:extLst>
      <p:ext uri="{BB962C8B-B14F-4D97-AF65-F5344CB8AC3E}">
        <p14:creationId xmlns:p14="http://schemas.microsoft.com/office/powerpoint/2010/main" val="3945448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27</a:t>
            </a:fld>
            <a:endParaRPr lang="en-US" dirty="0"/>
          </a:p>
        </p:txBody>
      </p:sp>
    </p:spTree>
    <p:extLst>
      <p:ext uri="{BB962C8B-B14F-4D97-AF65-F5344CB8AC3E}">
        <p14:creationId xmlns:p14="http://schemas.microsoft.com/office/powerpoint/2010/main" val="40552696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28</a:t>
            </a:fld>
            <a:endParaRPr lang="en-US" dirty="0"/>
          </a:p>
        </p:txBody>
      </p:sp>
    </p:spTree>
    <p:extLst>
      <p:ext uri="{BB962C8B-B14F-4D97-AF65-F5344CB8AC3E}">
        <p14:creationId xmlns:p14="http://schemas.microsoft.com/office/powerpoint/2010/main" val="41269751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29</a:t>
            </a:fld>
            <a:endParaRPr lang="en-US" dirty="0"/>
          </a:p>
        </p:txBody>
      </p:sp>
    </p:spTree>
    <p:extLst>
      <p:ext uri="{BB962C8B-B14F-4D97-AF65-F5344CB8AC3E}">
        <p14:creationId xmlns:p14="http://schemas.microsoft.com/office/powerpoint/2010/main" val="42854208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31</a:t>
            </a:fld>
            <a:endParaRPr lang="en-US" dirty="0"/>
          </a:p>
        </p:txBody>
      </p:sp>
    </p:spTree>
    <p:extLst>
      <p:ext uri="{BB962C8B-B14F-4D97-AF65-F5344CB8AC3E}">
        <p14:creationId xmlns:p14="http://schemas.microsoft.com/office/powerpoint/2010/main" val="5189893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1375" y="1239838"/>
            <a:ext cx="5949950" cy="3346450"/>
          </a:xfrm>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065FDB04-5B51-478A-A894-EE4CBA93FE69}" type="slidenum">
              <a:rPr lang="en-US" smtClean="0"/>
              <a:pPr/>
              <a:t>32</a:t>
            </a:fld>
            <a:endParaRPr lang="en-US"/>
          </a:p>
        </p:txBody>
      </p:sp>
    </p:spTree>
    <p:extLst>
      <p:ext uri="{BB962C8B-B14F-4D97-AF65-F5344CB8AC3E}">
        <p14:creationId xmlns:p14="http://schemas.microsoft.com/office/powerpoint/2010/main" val="22658415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33</a:t>
            </a:fld>
            <a:endParaRPr lang="en-US" dirty="0"/>
          </a:p>
        </p:txBody>
      </p:sp>
    </p:spTree>
    <p:extLst>
      <p:ext uri="{BB962C8B-B14F-4D97-AF65-F5344CB8AC3E}">
        <p14:creationId xmlns:p14="http://schemas.microsoft.com/office/powerpoint/2010/main" val="2968630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065FDB04-5B51-478A-A894-EE4CBA93FE69}" type="slidenum">
              <a:rPr lang="en-US" smtClean="0"/>
              <a:pPr/>
              <a:t>3</a:t>
            </a:fld>
            <a:endParaRPr lang="en-US"/>
          </a:p>
        </p:txBody>
      </p:sp>
    </p:spTree>
    <p:extLst>
      <p:ext uri="{BB962C8B-B14F-4D97-AF65-F5344CB8AC3E}">
        <p14:creationId xmlns:p14="http://schemas.microsoft.com/office/powerpoint/2010/main" val="38205924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34</a:t>
            </a:fld>
            <a:endParaRPr lang="en-US" dirty="0"/>
          </a:p>
        </p:txBody>
      </p:sp>
    </p:spTree>
    <p:extLst>
      <p:ext uri="{BB962C8B-B14F-4D97-AF65-F5344CB8AC3E}">
        <p14:creationId xmlns:p14="http://schemas.microsoft.com/office/powerpoint/2010/main" val="40162350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35</a:t>
            </a:fld>
            <a:endParaRPr lang="en-US" dirty="0"/>
          </a:p>
        </p:txBody>
      </p:sp>
    </p:spTree>
    <p:extLst>
      <p:ext uri="{BB962C8B-B14F-4D97-AF65-F5344CB8AC3E}">
        <p14:creationId xmlns:p14="http://schemas.microsoft.com/office/powerpoint/2010/main" val="3680214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err="1"/>
              <a:t>Addressi</a:t>
            </a:r>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36</a:t>
            </a:fld>
            <a:endParaRPr lang="en-US" dirty="0"/>
          </a:p>
        </p:txBody>
      </p:sp>
    </p:spTree>
    <p:extLst>
      <p:ext uri="{BB962C8B-B14F-4D97-AF65-F5344CB8AC3E}">
        <p14:creationId xmlns:p14="http://schemas.microsoft.com/office/powerpoint/2010/main" val="3005564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37</a:t>
            </a:fld>
            <a:endParaRPr lang="en-US" dirty="0"/>
          </a:p>
        </p:txBody>
      </p:sp>
    </p:spTree>
    <p:extLst>
      <p:ext uri="{BB962C8B-B14F-4D97-AF65-F5344CB8AC3E}">
        <p14:creationId xmlns:p14="http://schemas.microsoft.com/office/powerpoint/2010/main" val="42176390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38</a:t>
            </a:fld>
            <a:endParaRPr lang="en-US" dirty="0"/>
          </a:p>
        </p:txBody>
      </p:sp>
    </p:spTree>
    <p:extLst>
      <p:ext uri="{BB962C8B-B14F-4D97-AF65-F5344CB8AC3E}">
        <p14:creationId xmlns:p14="http://schemas.microsoft.com/office/powerpoint/2010/main" val="18626966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39</a:t>
            </a:fld>
            <a:endParaRPr lang="en-US" dirty="0"/>
          </a:p>
        </p:txBody>
      </p:sp>
    </p:spTree>
    <p:extLst>
      <p:ext uri="{BB962C8B-B14F-4D97-AF65-F5344CB8AC3E}">
        <p14:creationId xmlns:p14="http://schemas.microsoft.com/office/powerpoint/2010/main" val="33002500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40</a:t>
            </a:fld>
            <a:endParaRPr lang="en-US" dirty="0"/>
          </a:p>
        </p:txBody>
      </p:sp>
    </p:spTree>
    <p:extLst>
      <p:ext uri="{BB962C8B-B14F-4D97-AF65-F5344CB8AC3E}">
        <p14:creationId xmlns:p14="http://schemas.microsoft.com/office/powerpoint/2010/main" val="32237830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41</a:t>
            </a:fld>
            <a:endParaRPr lang="en-US" dirty="0"/>
          </a:p>
        </p:txBody>
      </p:sp>
    </p:spTree>
    <p:extLst>
      <p:ext uri="{BB962C8B-B14F-4D97-AF65-F5344CB8AC3E}">
        <p14:creationId xmlns:p14="http://schemas.microsoft.com/office/powerpoint/2010/main" val="25243109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42</a:t>
            </a:fld>
            <a:endParaRPr lang="en-US" dirty="0"/>
          </a:p>
        </p:txBody>
      </p:sp>
    </p:spTree>
    <p:extLst>
      <p:ext uri="{BB962C8B-B14F-4D97-AF65-F5344CB8AC3E}">
        <p14:creationId xmlns:p14="http://schemas.microsoft.com/office/powerpoint/2010/main" val="19518157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43</a:t>
            </a:fld>
            <a:endParaRPr lang="en-US" dirty="0"/>
          </a:p>
        </p:txBody>
      </p:sp>
    </p:spTree>
    <p:extLst>
      <p:ext uri="{BB962C8B-B14F-4D97-AF65-F5344CB8AC3E}">
        <p14:creationId xmlns:p14="http://schemas.microsoft.com/office/powerpoint/2010/main" val="4067166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6</a:t>
            </a:fld>
            <a:endParaRPr lang="en-US" dirty="0"/>
          </a:p>
        </p:txBody>
      </p:sp>
    </p:spTree>
    <p:extLst>
      <p:ext uri="{BB962C8B-B14F-4D97-AF65-F5344CB8AC3E}">
        <p14:creationId xmlns:p14="http://schemas.microsoft.com/office/powerpoint/2010/main" val="29686302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44</a:t>
            </a:fld>
            <a:endParaRPr lang="en-US" dirty="0"/>
          </a:p>
        </p:txBody>
      </p:sp>
    </p:spTree>
    <p:extLst>
      <p:ext uri="{BB962C8B-B14F-4D97-AF65-F5344CB8AC3E}">
        <p14:creationId xmlns:p14="http://schemas.microsoft.com/office/powerpoint/2010/main" val="21494177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45</a:t>
            </a:fld>
            <a:endParaRPr lang="en-US" dirty="0"/>
          </a:p>
        </p:txBody>
      </p:sp>
    </p:spTree>
    <p:extLst>
      <p:ext uri="{BB962C8B-B14F-4D97-AF65-F5344CB8AC3E}">
        <p14:creationId xmlns:p14="http://schemas.microsoft.com/office/powerpoint/2010/main" val="26163940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1375" y="1239838"/>
            <a:ext cx="5949950" cy="3346450"/>
          </a:xfrm>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065FDB04-5B51-478A-A894-EE4CBA93FE69}" type="slidenum">
              <a:rPr lang="en-US" smtClean="0"/>
              <a:pPr/>
              <a:t>46</a:t>
            </a:fld>
            <a:endParaRPr lang="en-US"/>
          </a:p>
        </p:txBody>
      </p:sp>
    </p:spTree>
    <p:extLst>
      <p:ext uri="{BB962C8B-B14F-4D97-AF65-F5344CB8AC3E}">
        <p14:creationId xmlns:p14="http://schemas.microsoft.com/office/powerpoint/2010/main" val="22658415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48</a:t>
            </a:fld>
            <a:endParaRPr lang="en-US" dirty="0"/>
          </a:p>
        </p:txBody>
      </p:sp>
    </p:spTree>
    <p:extLst>
      <p:ext uri="{BB962C8B-B14F-4D97-AF65-F5344CB8AC3E}">
        <p14:creationId xmlns:p14="http://schemas.microsoft.com/office/powerpoint/2010/main" val="829773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49</a:t>
            </a:fld>
            <a:endParaRPr lang="en-US" dirty="0"/>
          </a:p>
        </p:txBody>
      </p:sp>
    </p:spTree>
    <p:extLst>
      <p:ext uri="{BB962C8B-B14F-4D97-AF65-F5344CB8AC3E}">
        <p14:creationId xmlns:p14="http://schemas.microsoft.com/office/powerpoint/2010/main" val="25340740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50</a:t>
            </a:fld>
            <a:endParaRPr lang="en-US" dirty="0"/>
          </a:p>
        </p:txBody>
      </p:sp>
    </p:spTree>
    <p:extLst>
      <p:ext uri="{BB962C8B-B14F-4D97-AF65-F5344CB8AC3E}">
        <p14:creationId xmlns:p14="http://schemas.microsoft.com/office/powerpoint/2010/main" val="28378119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51</a:t>
            </a:fld>
            <a:endParaRPr lang="en-US" dirty="0"/>
          </a:p>
        </p:txBody>
      </p:sp>
    </p:spTree>
    <p:extLst>
      <p:ext uri="{BB962C8B-B14F-4D97-AF65-F5344CB8AC3E}">
        <p14:creationId xmlns:p14="http://schemas.microsoft.com/office/powerpoint/2010/main" val="34649242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065FDB04-5B51-478A-A894-EE4CBA93FE69}" type="slidenum">
              <a:rPr lang="en-US" smtClean="0"/>
              <a:pPr/>
              <a:t>53</a:t>
            </a:fld>
            <a:endParaRPr lang="en-US" dirty="0"/>
          </a:p>
        </p:txBody>
      </p:sp>
    </p:spTree>
    <p:extLst>
      <p:ext uri="{BB962C8B-B14F-4D97-AF65-F5344CB8AC3E}">
        <p14:creationId xmlns:p14="http://schemas.microsoft.com/office/powerpoint/2010/main" val="27054545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065FDB04-5B51-478A-A894-EE4CBA93FE69}" type="slidenum">
              <a:rPr lang="en-US" smtClean="0"/>
              <a:pPr/>
              <a:t>57</a:t>
            </a:fld>
            <a:endParaRPr lang="en-US" dirty="0"/>
          </a:p>
        </p:txBody>
      </p:sp>
    </p:spTree>
    <p:extLst>
      <p:ext uri="{BB962C8B-B14F-4D97-AF65-F5344CB8AC3E}">
        <p14:creationId xmlns:p14="http://schemas.microsoft.com/office/powerpoint/2010/main" val="5964925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58</a:t>
            </a:fld>
            <a:endParaRPr lang="en-US" dirty="0"/>
          </a:p>
        </p:txBody>
      </p:sp>
    </p:spTree>
    <p:extLst>
      <p:ext uri="{BB962C8B-B14F-4D97-AF65-F5344CB8AC3E}">
        <p14:creationId xmlns:p14="http://schemas.microsoft.com/office/powerpoint/2010/main" val="1395842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7</a:t>
            </a:fld>
            <a:endParaRPr lang="en-US" dirty="0"/>
          </a:p>
        </p:txBody>
      </p:sp>
    </p:spTree>
    <p:extLst>
      <p:ext uri="{BB962C8B-B14F-4D97-AF65-F5344CB8AC3E}">
        <p14:creationId xmlns:p14="http://schemas.microsoft.com/office/powerpoint/2010/main" val="14297873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59</a:t>
            </a:fld>
            <a:endParaRPr lang="en-US"/>
          </a:p>
        </p:txBody>
      </p:sp>
    </p:spTree>
    <p:extLst>
      <p:ext uri="{BB962C8B-B14F-4D97-AF65-F5344CB8AC3E}">
        <p14:creationId xmlns:p14="http://schemas.microsoft.com/office/powerpoint/2010/main" val="7569128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065FDB04-5B51-478A-A894-EE4CBA93FE69}" type="slidenum">
              <a:rPr lang="en-US" smtClean="0"/>
              <a:pPr/>
              <a:t>60</a:t>
            </a:fld>
            <a:endParaRPr lang="en-US"/>
          </a:p>
        </p:txBody>
      </p:sp>
    </p:spTree>
    <p:extLst>
      <p:ext uri="{BB962C8B-B14F-4D97-AF65-F5344CB8AC3E}">
        <p14:creationId xmlns:p14="http://schemas.microsoft.com/office/powerpoint/2010/main" val="16548079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065FDB04-5B51-478A-A894-EE4CBA93FE69}" type="slidenum">
              <a:rPr lang="en-US" smtClean="0"/>
              <a:pPr/>
              <a:t>61</a:t>
            </a:fld>
            <a:endParaRPr lang="en-US"/>
          </a:p>
        </p:txBody>
      </p:sp>
    </p:spTree>
    <p:extLst>
      <p:ext uri="{BB962C8B-B14F-4D97-AF65-F5344CB8AC3E}">
        <p14:creationId xmlns:p14="http://schemas.microsoft.com/office/powerpoint/2010/main" val="3230781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1375" y="1239838"/>
            <a:ext cx="5949950" cy="3346450"/>
          </a:xfrm>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065FDB04-5B51-478A-A894-EE4CBA93FE69}" type="slidenum">
              <a:rPr lang="en-US" smtClean="0"/>
              <a:pPr/>
              <a:t>62</a:t>
            </a:fld>
            <a:endParaRPr lang="en-US"/>
          </a:p>
        </p:txBody>
      </p:sp>
    </p:spTree>
    <p:extLst>
      <p:ext uri="{BB962C8B-B14F-4D97-AF65-F5344CB8AC3E}">
        <p14:creationId xmlns:p14="http://schemas.microsoft.com/office/powerpoint/2010/main" val="22658415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5FDB04-5B51-478A-A894-EE4CBA93FE69}" type="slidenum">
              <a:rPr lang="en-US" smtClean="0"/>
              <a:pPr/>
              <a:t>63</a:t>
            </a:fld>
            <a:endParaRPr lang="en-US"/>
          </a:p>
        </p:txBody>
      </p:sp>
    </p:spTree>
    <p:extLst>
      <p:ext uri="{BB962C8B-B14F-4D97-AF65-F5344CB8AC3E}">
        <p14:creationId xmlns:p14="http://schemas.microsoft.com/office/powerpoint/2010/main" val="12794162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z="1000"/>
              <a:t>64</a:t>
            </a:fld>
            <a:endParaRPr lang="en-US" sz="1000"/>
          </a:p>
        </p:txBody>
      </p:sp>
    </p:spTree>
    <p:extLst>
      <p:ext uri="{BB962C8B-B14F-4D97-AF65-F5344CB8AC3E}">
        <p14:creationId xmlns:p14="http://schemas.microsoft.com/office/powerpoint/2010/main" val="11476581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mtClean="0"/>
              <a:pPr/>
              <a:t>65</a:t>
            </a:fld>
            <a:endParaRPr lang="en-US"/>
          </a:p>
        </p:txBody>
      </p:sp>
    </p:spTree>
    <p:extLst>
      <p:ext uri="{BB962C8B-B14F-4D97-AF65-F5344CB8AC3E}">
        <p14:creationId xmlns:p14="http://schemas.microsoft.com/office/powerpoint/2010/main" val="4538428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z="1000"/>
              <a:t>66</a:t>
            </a:fld>
            <a:endParaRPr lang="en-US" sz="1000"/>
          </a:p>
        </p:txBody>
      </p:sp>
    </p:spTree>
    <p:extLst>
      <p:ext uri="{BB962C8B-B14F-4D97-AF65-F5344CB8AC3E}">
        <p14:creationId xmlns:p14="http://schemas.microsoft.com/office/powerpoint/2010/main" val="28306837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04328-BD0E-8B9F-4963-2AA1E4F526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540798-CDA1-6273-B1A4-BD6E6971B6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1ECAC5-D967-8F04-AE41-CFDB974D3A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6771C8-B52E-6742-622F-115F78A5D049}"/>
              </a:ext>
            </a:extLst>
          </p:cNvPr>
          <p:cNvSpPr>
            <a:spLocks noGrp="1"/>
          </p:cNvSpPr>
          <p:nvPr>
            <p:ph type="sldNum" sz="quarter" idx="10"/>
          </p:nvPr>
        </p:nvSpPr>
        <p:spPr/>
        <p:txBody>
          <a:bodyPr/>
          <a:lstStyle/>
          <a:p>
            <a:fld id="{065FDB04-5B51-478A-A894-EE4CBA93FE69}" type="slidenum">
              <a:rPr lang="en-US" smtClean="0"/>
              <a:pPr/>
              <a:t>67</a:t>
            </a:fld>
            <a:endParaRPr lang="en-US"/>
          </a:p>
        </p:txBody>
      </p:sp>
    </p:spTree>
    <p:extLst>
      <p:ext uri="{BB962C8B-B14F-4D97-AF65-F5344CB8AC3E}">
        <p14:creationId xmlns:p14="http://schemas.microsoft.com/office/powerpoint/2010/main" val="16997348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z="1000"/>
              <a:t>68</a:t>
            </a:fld>
            <a:endParaRPr lang="en-US" sz="1000"/>
          </a:p>
        </p:txBody>
      </p:sp>
    </p:spTree>
    <p:extLst>
      <p:ext uri="{BB962C8B-B14F-4D97-AF65-F5344CB8AC3E}">
        <p14:creationId xmlns:p14="http://schemas.microsoft.com/office/powerpoint/2010/main" val="1912198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8</a:t>
            </a:fld>
            <a:endParaRPr lang="en-US" dirty="0"/>
          </a:p>
        </p:txBody>
      </p:sp>
    </p:spTree>
    <p:extLst>
      <p:ext uri="{BB962C8B-B14F-4D97-AF65-F5344CB8AC3E}">
        <p14:creationId xmlns:p14="http://schemas.microsoft.com/office/powerpoint/2010/main" val="5197796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2" indent="0">
              <a:spcBef>
                <a:spcPts val="0"/>
              </a:spcBef>
              <a:spcAft>
                <a:spcPts val="0"/>
              </a:spcAft>
              <a:buFont typeface="Wingdings" panose="05000000000000000000" pitchFamily="2" charset="2"/>
              <a:buNone/>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65FDB04-5B51-478A-A894-EE4CBA93FE69}" type="slidenum">
              <a:rPr lang="en-US" sz="1000"/>
              <a:t>69</a:t>
            </a:fld>
            <a:endParaRPr lang="en-US" sz="1000"/>
          </a:p>
        </p:txBody>
      </p:sp>
    </p:spTree>
    <p:extLst>
      <p:ext uri="{BB962C8B-B14F-4D97-AF65-F5344CB8AC3E}">
        <p14:creationId xmlns:p14="http://schemas.microsoft.com/office/powerpoint/2010/main" val="28830361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z="1000"/>
              <a:t>70</a:t>
            </a:fld>
            <a:endParaRPr lang="en-US" sz="1000"/>
          </a:p>
        </p:txBody>
      </p:sp>
    </p:spTree>
    <p:extLst>
      <p:ext uri="{BB962C8B-B14F-4D97-AF65-F5344CB8AC3E}">
        <p14:creationId xmlns:p14="http://schemas.microsoft.com/office/powerpoint/2010/main" val="30129061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z="1000"/>
              <a:t>71</a:t>
            </a:fld>
            <a:endParaRPr lang="en-US" sz="1000"/>
          </a:p>
        </p:txBody>
      </p:sp>
    </p:spTree>
    <p:extLst>
      <p:ext uri="{BB962C8B-B14F-4D97-AF65-F5344CB8AC3E}">
        <p14:creationId xmlns:p14="http://schemas.microsoft.com/office/powerpoint/2010/main" val="132967711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z="1000"/>
              <a:t>72</a:t>
            </a:fld>
            <a:endParaRPr lang="en-US" sz="1000"/>
          </a:p>
        </p:txBody>
      </p:sp>
    </p:spTree>
    <p:extLst>
      <p:ext uri="{BB962C8B-B14F-4D97-AF65-F5344CB8AC3E}">
        <p14:creationId xmlns:p14="http://schemas.microsoft.com/office/powerpoint/2010/main" val="37554362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mtClean="0"/>
              <a:pPr/>
              <a:t>73</a:t>
            </a:fld>
            <a:endParaRPr lang="en-US"/>
          </a:p>
        </p:txBody>
      </p:sp>
    </p:spTree>
    <p:extLst>
      <p:ext uri="{BB962C8B-B14F-4D97-AF65-F5344CB8AC3E}">
        <p14:creationId xmlns:p14="http://schemas.microsoft.com/office/powerpoint/2010/main" val="270185911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mtClean="0"/>
              <a:pPr/>
              <a:t>74</a:t>
            </a:fld>
            <a:endParaRPr lang="en-US"/>
          </a:p>
        </p:txBody>
      </p:sp>
    </p:spTree>
    <p:extLst>
      <p:ext uri="{BB962C8B-B14F-4D97-AF65-F5344CB8AC3E}">
        <p14:creationId xmlns:p14="http://schemas.microsoft.com/office/powerpoint/2010/main" val="325524207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75</a:t>
            </a:fld>
            <a:endParaRPr lang="en-US"/>
          </a:p>
        </p:txBody>
      </p:sp>
    </p:spTree>
    <p:extLst>
      <p:ext uri="{BB962C8B-B14F-4D97-AF65-F5344CB8AC3E}">
        <p14:creationId xmlns:p14="http://schemas.microsoft.com/office/powerpoint/2010/main" val="372264634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mtClean="0"/>
              <a:pPr/>
              <a:t>76</a:t>
            </a:fld>
            <a:endParaRPr lang="en-US"/>
          </a:p>
        </p:txBody>
      </p:sp>
    </p:spTree>
    <p:extLst>
      <p:ext uri="{BB962C8B-B14F-4D97-AF65-F5344CB8AC3E}">
        <p14:creationId xmlns:p14="http://schemas.microsoft.com/office/powerpoint/2010/main" val="172307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mtClean="0"/>
              <a:pPr/>
              <a:t>77</a:t>
            </a:fld>
            <a:endParaRPr lang="en-US"/>
          </a:p>
        </p:txBody>
      </p:sp>
    </p:spTree>
    <p:extLst>
      <p:ext uri="{BB962C8B-B14F-4D97-AF65-F5344CB8AC3E}">
        <p14:creationId xmlns:p14="http://schemas.microsoft.com/office/powerpoint/2010/main" val="38013380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78</a:t>
            </a:fld>
            <a:endParaRPr lang="en-US"/>
          </a:p>
        </p:txBody>
      </p:sp>
    </p:spTree>
    <p:extLst>
      <p:ext uri="{BB962C8B-B14F-4D97-AF65-F5344CB8AC3E}">
        <p14:creationId xmlns:p14="http://schemas.microsoft.com/office/powerpoint/2010/main" val="3034154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9</a:t>
            </a:fld>
            <a:endParaRPr lang="en-US" dirty="0"/>
          </a:p>
        </p:txBody>
      </p:sp>
    </p:spTree>
    <p:extLst>
      <p:ext uri="{BB962C8B-B14F-4D97-AF65-F5344CB8AC3E}">
        <p14:creationId xmlns:p14="http://schemas.microsoft.com/office/powerpoint/2010/main" val="17051012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mtClean="0"/>
              <a:pPr/>
              <a:t>79</a:t>
            </a:fld>
            <a:endParaRPr lang="en-US"/>
          </a:p>
        </p:txBody>
      </p:sp>
    </p:spTree>
    <p:extLst>
      <p:ext uri="{BB962C8B-B14F-4D97-AF65-F5344CB8AC3E}">
        <p14:creationId xmlns:p14="http://schemas.microsoft.com/office/powerpoint/2010/main" val="267331047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z="1000"/>
              <a:t>80</a:t>
            </a:fld>
            <a:endParaRPr lang="en-US" sz="1000"/>
          </a:p>
        </p:txBody>
      </p:sp>
    </p:spTree>
    <p:extLst>
      <p:ext uri="{BB962C8B-B14F-4D97-AF65-F5344CB8AC3E}">
        <p14:creationId xmlns:p14="http://schemas.microsoft.com/office/powerpoint/2010/main" val="91490994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z="1000"/>
              <a:t>81</a:t>
            </a:fld>
            <a:endParaRPr lang="en-US" sz="1000"/>
          </a:p>
        </p:txBody>
      </p:sp>
    </p:spTree>
    <p:extLst>
      <p:ext uri="{BB962C8B-B14F-4D97-AF65-F5344CB8AC3E}">
        <p14:creationId xmlns:p14="http://schemas.microsoft.com/office/powerpoint/2010/main" val="29023748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z="1000"/>
              <a:t>82</a:t>
            </a:fld>
            <a:endParaRPr lang="en-US" sz="1000"/>
          </a:p>
        </p:txBody>
      </p:sp>
    </p:spTree>
    <p:extLst>
      <p:ext uri="{BB962C8B-B14F-4D97-AF65-F5344CB8AC3E}">
        <p14:creationId xmlns:p14="http://schemas.microsoft.com/office/powerpoint/2010/main" val="156321279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z="1000"/>
              <a:t>83</a:t>
            </a:fld>
            <a:endParaRPr lang="en-US" sz="1000"/>
          </a:p>
        </p:txBody>
      </p:sp>
    </p:spTree>
    <p:extLst>
      <p:ext uri="{BB962C8B-B14F-4D97-AF65-F5344CB8AC3E}">
        <p14:creationId xmlns:p14="http://schemas.microsoft.com/office/powerpoint/2010/main" val="177733023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z="1000"/>
              <a:t>84</a:t>
            </a:fld>
            <a:endParaRPr lang="en-US" sz="1000"/>
          </a:p>
        </p:txBody>
      </p:sp>
    </p:spTree>
    <p:extLst>
      <p:ext uri="{BB962C8B-B14F-4D97-AF65-F5344CB8AC3E}">
        <p14:creationId xmlns:p14="http://schemas.microsoft.com/office/powerpoint/2010/main" val="118111669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065FDB04-5B51-478A-A894-EE4CBA93FE69}" type="slidenum">
              <a:rPr lang="en-US" smtClean="0"/>
              <a:pPr/>
              <a:t>85</a:t>
            </a:fld>
            <a:endParaRPr lang="en-US"/>
          </a:p>
        </p:txBody>
      </p:sp>
    </p:spTree>
    <p:extLst>
      <p:ext uri="{BB962C8B-B14F-4D97-AF65-F5344CB8AC3E}">
        <p14:creationId xmlns:p14="http://schemas.microsoft.com/office/powerpoint/2010/main" val="334655924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z="1000"/>
              <a:t>87</a:t>
            </a:fld>
            <a:endParaRPr lang="en-US" sz="1000"/>
          </a:p>
        </p:txBody>
      </p:sp>
    </p:spTree>
    <p:extLst>
      <p:ext uri="{BB962C8B-B14F-4D97-AF65-F5344CB8AC3E}">
        <p14:creationId xmlns:p14="http://schemas.microsoft.com/office/powerpoint/2010/main" val="192542911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z="1000"/>
              <a:t>89</a:t>
            </a:fld>
            <a:endParaRPr lang="en-US" sz="1000"/>
          </a:p>
        </p:txBody>
      </p:sp>
    </p:spTree>
    <p:extLst>
      <p:ext uri="{BB962C8B-B14F-4D97-AF65-F5344CB8AC3E}">
        <p14:creationId xmlns:p14="http://schemas.microsoft.com/office/powerpoint/2010/main" val="419171476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z="1000"/>
              <a:t>90</a:t>
            </a:fld>
            <a:endParaRPr lang="en-US" sz="1000"/>
          </a:p>
        </p:txBody>
      </p:sp>
    </p:spTree>
    <p:extLst>
      <p:ext uri="{BB962C8B-B14F-4D97-AF65-F5344CB8AC3E}">
        <p14:creationId xmlns:p14="http://schemas.microsoft.com/office/powerpoint/2010/main" val="3184134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10</a:t>
            </a:fld>
            <a:endParaRPr lang="en-US" dirty="0"/>
          </a:p>
        </p:txBody>
      </p:sp>
    </p:spTree>
    <p:extLst>
      <p:ext uri="{BB962C8B-B14F-4D97-AF65-F5344CB8AC3E}">
        <p14:creationId xmlns:p14="http://schemas.microsoft.com/office/powerpoint/2010/main" val="242453230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z="1000"/>
              <a:t>91</a:t>
            </a:fld>
            <a:endParaRPr lang="en-US" sz="1000"/>
          </a:p>
        </p:txBody>
      </p:sp>
    </p:spTree>
    <p:extLst>
      <p:ext uri="{BB962C8B-B14F-4D97-AF65-F5344CB8AC3E}">
        <p14:creationId xmlns:p14="http://schemas.microsoft.com/office/powerpoint/2010/main" val="22993861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065FDB04-5B51-478A-A894-EE4CBA93FE69}" type="slidenum">
              <a:rPr lang="en-US" smtClean="0"/>
              <a:pPr/>
              <a:t>92</a:t>
            </a:fld>
            <a:endParaRPr lang="en-US"/>
          </a:p>
        </p:txBody>
      </p:sp>
    </p:spTree>
    <p:extLst>
      <p:ext uri="{BB962C8B-B14F-4D97-AF65-F5344CB8AC3E}">
        <p14:creationId xmlns:p14="http://schemas.microsoft.com/office/powerpoint/2010/main" val="66457748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93</a:t>
            </a:fld>
            <a:endParaRPr lang="en-US"/>
          </a:p>
        </p:txBody>
      </p:sp>
    </p:spTree>
    <p:extLst>
      <p:ext uri="{BB962C8B-B14F-4D97-AF65-F5344CB8AC3E}">
        <p14:creationId xmlns:p14="http://schemas.microsoft.com/office/powerpoint/2010/main" val="85273016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94</a:t>
            </a:fld>
            <a:endParaRPr lang="en-US"/>
          </a:p>
        </p:txBody>
      </p:sp>
    </p:spTree>
    <p:extLst>
      <p:ext uri="{BB962C8B-B14F-4D97-AF65-F5344CB8AC3E}">
        <p14:creationId xmlns:p14="http://schemas.microsoft.com/office/powerpoint/2010/main" val="88122243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95</a:t>
            </a:fld>
            <a:endParaRPr lang="en-US"/>
          </a:p>
        </p:txBody>
      </p:sp>
    </p:spTree>
    <p:extLst>
      <p:ext uri="{BB962C8B-B14F-4D97-AF65-F5344CB8AC3E}">
        <p14:creationId xmlns:p14="http://schemas.microsoft.com/office/powerpoint/2010/main" val="252165461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E914AB-3D51-43C8-9BDB-4E7126453A68}" type="slidenum">
              <a:rPr lang="en-US" smtClean="0"/>
              <a:pPr>
                <a:defRPr/>
              </a:pPr>
              <a:t>96</a:t>
            </a:fld>
            <a:endParaRPr lang="en-US"/>
          </a:p>
        </p:txBody>
      </p:sp>
    </p:spTree>
    <p:extLst>
      <p:ext uri="{BB962C8B-B14F-4D97-AF65-F5344CB8AC3E}">
        <p14:creationId xmlns:p14="http://schemas.microsoft.com/office/powerpoint/2010/main" val="390868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11</a:t>
            </a:fld>
            <a:endParaRPr lang="en-US" dirty="0"/>
          </a:p>
        </p:txBody>
      </p:sp>
    </p:spTree>
    <p:extLst>
      <p:ext uri="{BB962C8B-B14F-4D97-AF65-F5344CB8AC3E}">
        <p14:creationId xmlns:p14="http://schemas.microsoft.com/office/powerpoint/2010/main" val="1896275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Master" Target="../slideMasters/slideMaster2.xml"/><Relationship Id="rId4" Type="http://schemas.openxmlformats.org/officeDocument/2006/relationships/image" Target="../media/image2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512064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p:cNvSpPr>
            <a:spLocks noGrp="1"/>
          </p:cNvSpPr>
          <p:nvPr>
            <p:ph type="ctrTitle"/>
          </p:nvPr>
        </p:nvSpPr>
        <p:spPr>
          <a:xfrm>
            <a:off x="304797" y="5486400"/>
            <a:ext cx="11582400" cy="677108"/>
          </a:xfrm>
        </p:spPr>
        <p:txBody>
          <a:bodyPr wrap="square" tIns="0" bIns="0" anchor="b">
            <a:normAutofit/>
          </a:bodyPr>
          <a:lstStyle>
            <a:lvl1pPr algn="l">
              <a:lnSpc>
                <a:spcPct val="100000"/>
              </a:lnSpc>
              <a:defRPr sz="4400" b="1" spc="-150" baseline="0">
                <a:solidFill>
                  <a:schemeClr val="tx2"/>
                </a:solidFill>
                <a:latin typeface="+mj-lt"/>
              </a:defRPr>
            </a:lvl1pPr>
          </a:lstStyle>
          <a:p>
            <a:r>
              <a:rPr lang="en-US"/>
              <a:t>Click to edit Master title style</a:t>
            </a:r>
          </a:p>
        </p:txBody>
      </p:sp>
      <p:sp>
        <p:nvSpPr>
          <p:cNvPr id="12" name="Subtitle 2"/>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6" name="Picture 5">
            <a:extLst>
              <a:ext uri="{FF2B5EF4-FFF2-40B4-BE49-F238E27FC236}">
                <a16:creationId xmlns:a16="http://schemas.microsoft.com/office/drawing/2014/main" id="{51223D0F-481A-42FE-A3A8-6E9DB50AE9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95797" y="1144886"/>
            <a:ext cx="3200400" cy="2275380"/>
          </a:xfrm>
          <a:prstGeom prst="rect">
            <a:avLst/>
          </a:prstGeom>
        </p:spPr>
      </p:pic>
    </p:spTree>
    <p:extLst>
      <p:ext uri="{BB962C8B-B14F-4D97-AF65-F5344CB8AC3E}">
        <p14:creationId xmlns:p14="http://schemas.microsoft.com/office/powerpoint/2010/main" val="2038708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983C3B-CB6D-442F-B50E-652190AB4B42}"/>
              </a:ext>
            </a:extLst>
          </p:cNvPr>
          <p:cNvSpPr/>
          <p:nvPr userDrawn="1"/>
        </p:nvSpPr>
        <p:spPr>
          <a:xfrm>
            <a:off x="0" y="1"/>
            <a:ext cx="12192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srgbClr val="FFFFFF"/>
              </a:solidFill>
              <a:effectLst/>
              <a:highlight>
                <a:srgbClr val="FFFF00"/>
              </a:highlight>
              <a:uLnTx/>
              <a:uFillTx/>
              <a:latin typeface="Tw Cen MT Condensed"/>
              <a:ea typeface="+mn-ea"/>
              <a:cs typeface="+mn-cs"/>
            </a:endParaRPr>
          </a:p>
        </p:txBody>
      </p:sp>
      <p:sp>
        <p:nvSpPr>
          <p:cNvPr id="12" name="Title Placeholder 1"/>
          <p:cNvSpPr>
            <a:spLocks noGrp="1"/>
          </p:cNvSpPr>
          <p:nvPr>
            <p:ph type="title" hasCustomPrompt="1"/>
          </p:nvPr>
        </p:nvSpPr>
        <p:spPr>
          <a:xfrm>
            <a:off x="304800" y="0"/>
            <a:ext cx="11582400" cy="914400"/>
          </a:xfrm>
          <a:prstGeom prst="rect">
            <a:avLst/>
          </a:prstGeom>
        </p:spPr>
        <p:txBody>
          <a:bodyPr vert="horz" lIns="0" tIns="45720" rIns="0" bIns="45720" rtlCol="0" anchor="b" anchorCtr="0">
            <a:normAutofit/>
          </a:bodyPr>
          <a:lstStyle>
            <a:lvl1pPr>
              <a:defRPr baseline="0">
                <a:solidFill>
                  <a:schemeClr val="bg1"/>
                </a:solidFill>
              </a:defRPr>
            </a:lvl1pPr>
          </a:lstStyle>
          <a:p>
            <a:r>
              <a:rPr lang="en-US"/>
              <a:t>CLICK TO EDIT MASTER TITLE STYLE</a:t>
            </a:r>
          </a:p>
        </p:txBody>
      </p:sp>
      <p:sp>
        <p:nvSpPr>
          <p:cNvPr id="14" name="Date Placeholder 3"/>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9/23/2025</a:t>
            </a:fld>
            <a:endParaRPr lang="en-US"/>
          </a:p>
        </p:txBody>
      </p:sp>
      <p:sp>
        <p:nvSpPr>
          <p:cNvPr id="15" name="Footer Placeholder 4"/>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a:p>
        </p:txBody>
      </p:sp>
      <p:sp>
        <p:nvSpPr>
          <p:cNvPr id="16" name="Slide Number Placeholder 5"/>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a:p>
        </p:txBody>
      </p:sp>
    </p:spTree>
    <p:extLst>
      <p:ext uri="{BB962C8B-B14F-4D97-AF65-F5344CB8AC3E}">
        <p14:creationId xmlns:p14="http://schemas.microsoft.com/office/powerpoint/2010/main" val="1122172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Header-Content -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en-US"/>
              <a:t>CLICK TO EDIT MASTER TITLE STYLE</a:t>
            </a:r>
          </a:p>
        </p:txBody>
      </p:sp>
      <p:sp>
        <p:nvSpPr>
          <p:cNvPr id="13" name="Date Placeholder 3">
            <a:extLst>
              <a:ext uri="{FF2B5EF4-FFF2-40B4-BE49-F238E27FC236}">
                <a16:creationId xmlns:a16="http://schemas.microsoft.com/office/drawing/2014/main" id="{F26DF5B1-0019-4616-84C5-39F3FF65FE8E}"/>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9/23/2025</a:t>
            </a:fld>
            <a:endParaRPr lang="en-US"/>
          </a:p>
        </p:txBody>
      </p:sp>
      <p:sp>
        <p:nvSpPr>
          <p:cNvPr id="14" name="Footer Placeholder 4">
            <a:extLst>
              <a:ext uri="{FF2B5EF4-FFF2-40B4-BE49-F238E27FC236}">
                <a16:creationId xmlns:a16="http://schemas.microsoft.com/office/drawing/2014/main" id="{2768A0AC-D537-49C7-837A-FC1D3D9DA634}"/>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a:p>
        </p:txBody>
      </p:sp>
      <p:sp>
        <p:nvSpPr>
          <p:cNvPr id="15" name="Slide Number Placeholder 5">
            <a:extLst>
              <a:ext uri="{FF2B5EF4-FFF2-40B4-BE49-F238E27FC236}">
                <a16:creationId xmlns:a16="http://schemas.microsoft.com/office/drawing/2014/main" id="{2098C663-6F84-4377-8A17-E489B08DB2C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a:p>
        </p:txBody>
      </p:sp>
      <p:sp>
        <p:nvSpPr>
          <p:cNvPr id="27" name="Content Placeholder 2">
            <a:extLst>
              <a:ext uri="{FF2B5EF4-FFF2-40B4-BE49-F238E27FC236}">
                <a16:creationId xmlns:a16="http://schemas.microsoft.com/office/drawing/2014/main" id="{DE370DF9-BEF8-4904-889E-D1D9233B54B9}"/>
              </a:ext>
            </a:extLst>
          </p:cNvPr>
          <p:cNvSpPr>
            <a:spLocks noGrp="1"/>
          </p:cNvSpPr>
          <p:nvPr>
            <p:ph idx="13" hasCustomPrompt="1"/>
          </p:nvPr>
        </p:nvSpPr>
        <p:spPr>
          <a:xfrm>
            <a:off x="304800" y="1188720"/>
            <a:ext cx="5577841" cy="548640"/>
          </a:xfrm>
        </p:spPr>
        <p:txBody>
          <a:bodyPr lIns="0" rIns="0" anchor="b" anchorCtr="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CLICK TO EDIT MASTER</a:t>
            </a:r>
          </a:p>
        </p:txBody>
      </p:sp>
      <p:sp>
        <p:nvSpPr>
          <p:cNvPr id="28" name="Content Placeholder 2">
            <a:extLst>
              <a:ext uri="{FF2B5EF4-FFF2-40B4-BE49-F238E27FC236}">
                <a16:creationId xmlns:a16="http://schemas.microsoft.com/office/drawing/2014/main" id="{E7A3D1B7-8F01-4900-BBA5-03C6A6497C48}"/>
              </a:ext>
            </a:extLst>
          </p:cNvPr>
          <p:cNvSpPr>
            <a:spLocks noGrp="1"/>
          </p:cNvSpPr>
          <p:nvPr>
            <p:ph idx="15" hasCustomPrompt="1"/>
          </p:nvPr>
        </p:nvSpPr>
        <p:spPr>
          <a:xfrm>
            <a:off x="6309360" y="1188720"/>
            <a:ext cx="5577840" cy="548640"/>
          </a:xfrm>
        </p:spPr>
        <p:txBody>
          <a:bodyPr lIns="0" rIns="0" anchor="b" anchorCtr="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CLICK TO EDIT MASTER</a:t>
            </a:r>
          </a:p>
        </p:txBody>
      </p:sp>
      <p:sp>
        <p:nvSpPr>
          <p:cNvPr id="29" name="Content Placeholder 2">
            <a:extLst>
              <a:ext uri="{FF2B5EF4-FFF2-40B4-BE49-F238E27FC236}">
                <a16:creationId xmlns:a16="http://schemas.microsoft.com/office/drawing/2014/main" id="{D9F7378E-8F22-4629-8D42-7A2674CD07FD}"/>
              </a:ext>
            </a:extLst>
          </p:cNvPr>
          <p:cNvSpPr>
            <a:spLocks noGrp="1"/>
          </p:cNvSpPr>
          <p:nvPr>
            <p:ph idx="16"/>
          </p:nvPr>
        </p:nvSpPr>
        <p:spPr>
          <a:xfrm>
            <a:off x="6309360" y="1645920"/>
            <a:ext cx="5577840" cy="45720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
            <a:extLst>
              <a:ext uri="{FF2B5EF4-FFF2-40B4-BE49-F238E27FC236}">
                <a16:creationId xmlns:a16="http://schemas.microsoft.com/office/drawing/2014/main" id="{32E4013B-530F-43B5-8348-89617F5A50DA}"/>
              </a:ext>
            </a:extLst>
          </p:cNvPr>
          <p:cNvSpPr>
            <a:spLocks noGrp="1"/>
          </p:cNvSpPr>
          <p:nvPr>
            <p:ph idx="17"/>
          </p:nvPr>
        </p:nvSpPr>
        <p:spPr>
          <a:xfrm>
            <a:off x="304800" y="1645920"/>
            <a:ext cx="5577841" cy="45720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8183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Header-Content - Two Column - Blue ">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3579DB-C3CB-4F03-8B7E-9E467F1C119E}"/>
              </a:ext>
            </a:extLst>
          </p:cNvPr>
          <p:cNvSpPr/>
          <p:nvPr userDrawn="1"/>
        </p:nvSpPr>
        <p:spPr>
          <a:xfrm>
            <a:off x="0" y="1"/>
            <a:ext cx="12192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srgbClr val="FFFFFF"/>
              </a:solidFill>
              <a:effectLst/>
              <a:highlight>
                <a:srgbClr val="FFFF00"/>
              </a:highlight>
              <a:uLnTx/>
              <a:uFillTx/>
              <a:latin typeface="Tw Cen MT Condensed"/>
              <a:ea typeface="+mn-ea"/>
              <a:cs typeface="+mn-cs"/>
            </a:endParaRPr>
          </a:p>
        </p:txBody>
      </p:sp>
      <p:sp>
        <p:nvSpPr>
          <p:cNvPr id="2" name="Title 1"/>
          <p:cNvSpPr>
            <a:spLocks noGrp="1"/>
          </p:cNvSpPr>
          <p:nvPr>
            <p:ph type="title" hasCustomPrompt="1"/>
          </p:nvPr>
        </p:nvSpPr>
        <p:spPr/>
        <p:txBody>
          <a:bodyPr/>
          <a:lstStyle>
            <a:lvl1pPr>
              <a:defRPr cap="all" baseline="0">
                <a:solidFill>
                  <a:schemeClr val="bg1"/>
                </a:solidFill>
              </a:defRPr>
            </a:lvl1pPr>
          </a:lstStyle>
          <a:p>
            <a:r>
              <a:rPr lang="en-US"/>
              <a:t>CLICK TO EDIT MASTER TITLE STYLE</a:t>
            </a:r>
          </a:p>
        </p:txBody>
      </p:sp>
      <p:sp>
        <p:nvSpPr>
          <p:cNvPr id="13" name="Date Placeholder 3">
            <a:extLst>
              <a:ext uri="{FF2B5EF4-FFF2-40B4-BE49-F238E27FC236}">
                <a16:creationId xmlns:a16="http://schemas.microsoft.com/office/drawing/2014/main" id="{F26DF5B1-0019-4616-84C5-39F3FF65FE8E}"/>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9/23/2025</a:t>
            </a:fld>
            <a:endParaRPr lang="en-US"/>
          </a:p>
        </p:txBody>
      </p:sp>
      <p:sp>
        <p:nvSpPr>
          <p:cNvPr id="14" name="Footer Placeholder 4">
            <a:extLst>
              <a:ext uri="{FF2B5EF4-FFF2-40B4-BE49-F238E27FC236}">
                <a16:creationId xmlns:a16="http://schemas.microsoft.com/office/drawing/2014/main" id="{2768A0AC-D537-49C7-837A-FC1D3D9DA634}"/>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a:p>
        </p:txBody>
      </p:sp>
      <p:sp>
        <p:nvSpPr>
          <p:cNvPr id="15" name="Slide Number Placeholder 5">
            <a:extLst>
              <a:ext uri="{FF2B5EF4-FFF2-40B4-BE49-F238E27FC236}">
                <a16:creationId xmlns:a16="http://schemas.microsoft.com/office/drawing/2014/main" id="{2098C663-6F84-4377-8A17-E489B08DB2C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a:p>
        </p:txBody>
      </p:sp>
      <p:sp>
        <p:nvSpPr>
          <p:cNvPr id="18" name="Content Placeholder 2">
            <a:extLst>
              <a:ext uri="{FF2B5EF4-FFF2-40B4-BE49-F238E27FC236}">
                <a16:creationId xmlns:a16="http://schemas.microsoft.com/office/drawing/2014/main" id="{67DF1748-31E2-4AC2-B9FF-8FE72F2D4B77}"/>
              </a:ext>
            </a:extLst>
          </p:cNvPr>
          <p:cNvSpPr>
            <a:spLocks noGrp="1"/>
          </p:cNvSpPr>
          <p:nvPr>
            <p:ph idx="13" hasCustomPrompt="1"/>
          </p:nvPr>
        </p:nvSpPr>
        <p:spPr>
          <a:xfrm>
            <a:off x="304800" y="1188720"/>
            <a:ext cx="5577841" cy="548640"/>
          </a:xfrm>
        </p:spPr>
        <p:txBody>
          <a:bodyPr lIns="0" rIns="0" anchor="b" anchorCtr="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CLICK TO EDIT MASTER</a:t>
            </a:r>
          </a:p>
        </p:txBody>
      </p:sp>
      <p:sp>
        <p:nvSpPr>
          <p:cNvPr id="19" name="Content Placeholder 2">
            <a:extLst>
              <a:ext uri="{FF2B5EF4-FFF2-40B4-BE49-F238E27FC236}">
                <a16:creationId xmlns:a16="http://schemas.microsoft.com/office/drawing/2014/main" id="{F8A5F76C-B573-454B-A9D8-4027BCEB6D5D}"/>
              </a:ext>
            </a:extLst>
          </p:cNvPr>
          <p:cNvSpPr>
            <a:spLocks noGrp="1"/>
          </p:cNvSpPr>
          <p:nvPr>
            <p:ph idx="15" hasCustomPrompt="1"/>
          </p:nvPr>
        </p:nvSpPr>
        <p:spPr>
          <a:xfrm>
            <a:off x="6309360" y="1188720"/>
            <a:ext cx="5577840" cy="548640"/>
          </a:xfrm>
        </p:spPr>
        <p:txBody>
          <a:bodyPr lIns="0" rIns="0" anchor="b" anchorCtr="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CLICK TO EDIT MASTER</a:t>
            </a:r>
          </a:p>
        </p:txBody>
      </p:sp>
      <p:sp>
        <p:nvSpPr>
          <p:cNvPr id="20" name="Content Placeholder 2">
            <a:extLst>
              <a:ext uri="{FF2B5EF4-FFF2-40B4-BE49-F238E27FC236}">
                <a16:creationId xmlns:a16="http://schemas.microsoft.com/office/drawing/2014/main" id="{D8F20F21-99DA-4007-8CA6-BF22634A2DF4}"/>
              </a:ext>
            </a:extLst>
          </p:cNvPr>
          <p:cNvSpPr>
            <a:spLocks noGrp="1"/>
          </p:cNvSpPr>
          <p:nvPr>
            <p:ph idx="16"/>
          </p:nvPr>
        </p:nvSpPr>
        <p:spPr>
          <a:xfrm>
            <a:off x="6309360" y="1645920"/>
            <a:ext cx="5577840" cy="45720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
            <a:extLst>
              <a:ext uri="{FF2B5EF4-FFF2-40B4-BE49-F238E27FC236}">
                <a16:creationId xmlns:a16="http://schemas.microsoft.com/office/drawing/2014/main" id="{A20B0B0B-63BD-49D6-BB43-090487CE23D4}"/>
              </a:ext>
            </a:extLst>
          </p:cNvPr>
          <p:cNvSpPr>
            <a:spLocks noGrp="1"/>
          </p:cNvSpPr>
          <p:nvPr>
            <p:ph idx="17"/>
          </p:nvPr>
        </p:nvSpPr>
        <p:spPr>
          <a:xfrm>
            <a:off x="304800" y="1645920"/>
            <a:ext cx="5577841" cy="45720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9511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en-US"/>
              <a:t>CLICK TO EDIT MASTER TITLE STYLE</a:t>
            </a:r>
          </a:p>
        </p:txBody>
      </p:sp>
      <p:sp>
        <p:nvSpPr>
          <p:cNvPr id="13" name="Date Placeholder 3">
            <a:extLst>
              <a:ext uri="{FF2B5EF4-FFF2-40B4-BE49-F238E27FC236}">
                <a16:creationId xmlns:a16="http://schemas.microsoft.com/office/drawing/2014/main" id="{F26DF5B1-0019-4616-84C5-39F3FF65FE8E}"/>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9/23/2025</a:t>
            </a:fld>
            <a:endParaRPr lang="en-US"/>
          </a:p>
        </p:txBody>
      </p:sp>
      <p:sp>
        <p:nvSpPr>
          <p:cNvPr id="14" name="Footer Placeholder 4">
            <a:extLst>
              <a:ext uri="{FF2B5EF4-FFF2-40B4-BE49-F238E27FC236}">
                <a16:creationId xmlns:a16="http://schemas.microsoft.com/office/drawing/2014/main" id="{2768A0AC-D537-49C7-837A-FC1D3D9DA634}"/>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a:p>
        </p:txBody>
      </p:sp>
      <p:sp>
        <p:nvSpPr>
          <p:cNvPr id="15" name="Slide Number Placeholder 5">
            <a:extLst>
              <a:ext uri="{FF2B5EF4-FFF2-40B4-BE49-F238E27FC236}">
                <a16:creationId xmlns:a16="http://schemas.microsoft.com/office/drawing/2014/main" id="{2098C663-6F84-4377-8A17-E489B08DB2C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a:p>
        </p:txBody>
      </p:sp>
      <p:sp>
        <p:nvSpPr>
          <p:cNvPr id="10" name="Content Placeholder 2">
            <a:extLst>
              <a:ext uri="{FF2B5EF4-FFF2-40B4-BE49-F238E27FC236}">
                <a16:creationId xmlns:a16="http://schemas.microsoft.com/office/drawing/2014/main" id="{9BCB07CF-B1CA-41B3-A13C-59CE8941A69C}"/>
              </a:ext>
            </a:extLst>
          </p:cNvPr>
          <p:cNvSpPr>
            <a:spLocks noGrp="1"/>
          </p:cNvSpPr>
          <p:nvPr>
            <p:ph idx="16"/>
          </p:nvPr>
        </p:nvSpPr>
        <p:spPr>
          <a:xfrm>
            <a:off x="6309360" y="1188720"/>
            <a:ext cx="5577840" cy="521208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4F05A0A7-E253-42B3-9C76-D9E6258CA8F9}"/>
              </a:ext>
            </a:extLst>
          </p:cNvPr>
          <p:cNvSpPr>
            <a:spLocks noGrp="1"/>
          </p:cNvSpPr>
          <p:nvPr>
            <p:ph idx="18"/>
          </p:nvPr>
        </p:nvSpPr>
        <p:spPr>
          <a:xfrm>
            <a:off x="304800" y="1188720"/>
            <a:ext cx="5577841" cy="521208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636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 Two Column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A0BB27-DAEB-485C-B3E7-722792924CF6}"/>
              </a:ext>
            </a:extLst>
          </p:cNvPr>
          <p:cNvSpPr/>
          <p:nvPr userDrawn="1"/>
        </p:nvSpPr>
        <p:spPr>
          <a:xfrm>
            <a:off x="0" y="1"/>
            <a:ext cx="12192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srgbClr val="FFFFFF"/>
              </a:solidFill>
              <a:effectLst/>
              <a:highlight>
                <a:srgbClr val="FFFF00"/>
              </a:highlight>
              <a:uLnTx/>
              <a:uFillTx/>
              <a:latin typeface="Tw Cen MT Condensed"/>
              <a:ea typeface="+mn-ea"/>
              <a:cs typeface="+mn-cs"/>
            </a:endParaRPr>
          </a:p>
        </p:txBody>
      </p:sp>
      <p:sp>
        <p:nvSpPr>
          <p:cNvPr id="2" name="Title 1"/>
          <p:cNvSpPr>
            <a:spLocks noGrp="1"/>
          </p:cNvSpPr>
          <p:nvPr>
            <p:ph type="title" hasCustomPrompt="1"/>
          </p:nvPr>
        </p:nvSpPr>
        <p:spPr/>
        <p:txBody>
          <a:bodyPr/>
          <a:lstStyle>
            <a:lvl1pPr>
              <a:defRPr cap="all" baseline="0">
                <a:solidFill>
                  <a:schemeClr val="bg1"/>
                </a:solidFill>
              </a:defRPr>
            </a:lvl1pPr>
          </a:lstStyle>
          <a:p>
            <a:r>
              <a:rPr lang="en-US"/>
              <a:t>CLICK TO EDIT MASTER TITLE STYLE</a:t>
            </a:r>
          </a:p>
        </p:txBody>
      </p:sp>
      <p:sp>
        <p:nvSpPr>
          <p:cNvPr id="13" name="Date Placeholder 3">
            <a:extLst>
              <a:ext uri="{FF2B5EF4-FFF2-40B4-BE49-F238E27FC236}">
                <a16:creationId xmlns:a16="http://schemas.microsoft.com/office/drawing/2014/main" id="{F26DF5B1-0019-4616-84C5-39F3FF65FE8E}"/>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9/23/2025</a:t>
            </a:fld>
            <a:endParaRPr lang="en-US"/>
          </a:p>
        </p:txBody>
      </p:sp>
      <p:sp>
        <p:nvSpPr>
          <p:cNvPr id="14" name="Footer Placeholder 4">
            <a:extLst>
              <a:ext uri="{FF2B5EF4-FFF2-40B4-BE49-F238E27FC236}">
                <a16:creationId xmlns:a16="http://schemas.microsoft.com/office/drawing/2014/main" id="{2768A0AC-D537-49C7-837A-FC1D3D9DA634}"/>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a:p>
        </p:txBody>
      </p:sp>
      <p:sp>
        <p:nvSpPr>
          <p:cNvPr id="15" name="Slide Number Placeholder 5">
            <a:extLst>
              <a:ext uri="{FF2B5EF4-FFF2-40B4-BE49-F238E27FC236}">
                <a16:creationId xmlns:a16="http://schemas.microsoft.com/office/drawing/2014/main" id="{2098C663-6F84-4377-8A17-E489B08DB2C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a:p>
        </p:txBody>
      </p:sp>
      <p:sp>
        <p:nvSpPr>
          <p:cNvPr id="9" name="Content Placeholder 2">
            <a:extLst>
              <a:ext uri="{FF2B5EF4-FFF2-40B4-BE49-F238E27FC236}">
                <a16:creationId xmlns:a16="http://schemas.microsoft.com/office/drawing/2014/main" id="{221BD50C-2A34-4751-8DC6-53D9BC1DE340}"/>
              </a:ext>
            </a:extLst>
          </p:cNvPr>
          <p:cNvSpPr>
            <a:spLocks noGrp="1"/>
          </p:cNvSpPr>
          <p:nvPr>
            <p:ph idx="16"/>
          </p:nvPr>
        </p:nvSpPr>
        <p:spPr>
          <a:xfrm>
            <a:off x="6309360" y="1188720"/>
            <a:ext cx="5577840" cy="521208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570A2484-FFFB-45E2-8DF3-40CD946D7B06}"/>
              </a:ext>
            </a:extLst>
          </p:cNvPr>
          <p:cNvSpPr>
            <a:spLocks noGrp="1"/>
          </p:cNvSpPr>
          <p:nvPr>
            <p:ph idx="18"/>
          </p:nvPr>
        </p:nvSpPr>
        <p:spPr>
          <a:xfrm>
            <a:off x="304801" y="1188720"/>
            <a:ext cx="5577840" cy="521208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7447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Slide - Blu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1828800" y="2057400"/>
            <a:ext cx="8534400" cy="4114800"/>
          </a:xfrm>
        </p:spPr>
        <p:txBody>
          <a:bodyPr anchor="t" anchorCtr="0">
            <a:normAutofit/>
          </a:bodyPr>
          <a:lstStyle>
            <a:lvl1pPr>
              <a:defRPr sz="6600" cap="all" baseline="0">
                <a:solidFill>
                  <a:schemeClr val="bg1"/>
                </a:solidFill>
              </a:defRPr>
            </a:lvl1pPr>
          </a:lstStyle>
          <a:p>
            <a:r>
              <a:rPr lang="en-US"/>
              <a:t>SECTION TITLE</a:t>
            </a:r>
          </a:p>
        </p:txBody>
      </p:sp>
      <p:pic>
        <p:nvPicPr>
          <p:cNvPr id="8" name="Picture 7">
            <a:extLst>
              <a:ext uri="{FF2B5EF4-FFF2-40B4-BE49-F238E27FC236}">
                <a16:creationId xmlns:a16="http://schemas.microsoft.com/office/drawing/2014/main" id="{254BBCC8-D372-476D-9877-08BA50E037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28800" y="1600201"/>
            <a:ext cx="903496" cy="348557"/>
          </a:xfrm>
          <a:prstGeom prst="rect">
            <a:avLst/>
          </a:prstGeom>
        </p:spPr>
      </p:pic>
    </p:spTree>
    <p:extLst>
      <p:ext uri="{BB962C8B-B14F-4D97-AF65-F5344CB8AC3E}">
        <p14:creationId xmlns:p14="http://schemas.microsoft.com/office/powerpoint/2010/main" val="336181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Slide - Gray">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1828800" y="2057400"/>
            <a:ext cx="8534400" cy="4114800"/>
          </a:xfrm>
        </p:spPr>
        <p:txBody>
          <a:bodyPr anchor="t" anchorCtr="0">
            <a:normAutofit/>
          </a:bodyPr>
          <a:lstStyle>
            <a:lvl1pPr>
              <a:defRPr sz="6600" cap="all" baseline="0">
                <a:solidFill>
                  <a:schemeClr val="bg1"/>
                </a:solidFill>
              </a:defRPr>
            </a:lvl1pPr>
          </a:lstStyle>
          <a:p>
            <a:r>
              <a:rPr lang="en-US"/>
              <a:t>SECTION TITLE</a:t>
            </a:r>
          </a:p>
        </p:txBody>
      </p:sp>
      <p:pic>
        <p:nvPicPr>
          <p:cNvPr id="7" name="Picture 6">
            <a:extLst>
              <a:ext uri="{FF2B5EF4-FFF2-40B4-BE49-F238E27FC236}">
                <a16:creationId xmlns:a16="http://schemas.microsoft.com/office/drawing/2014/main" id="{F2076FDF-9266-4A52-BA27-F9AD2F5AC2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28800" y="1600201"/>
            <a:ext cx="903496" cy="348557"/>
          </a:xfrm>
          <a:prstGeom prst="rect">
            <a:avLst/>
          </a:prstGeom>
        </p:spPr>
      </p:pic>
    </p:spTree>
    <p:extLst>
      <p:ext uri="{BB962C8B-B14F-4D97-AF65-F5344CB8AC3E}">
        <p14:creationId xmlns:p14="http://schemas.microsoft.com/office/powerpoint/2010/main" val="2948513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Slide - Whit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1828800" y="2057400"/>
            <a:ext cx="8534400" cy="4114800"/>
          </a:xfrm>
        </p:spPr>
        <p:txBody>
          <a:bodyPr anchor="t" anchorCtr="0">
            <a:normAutofit/>
          </a:bodyPr>
          <a:lstStyle>
            <a:lvl1pPr>
              <a:defRPr sz="6600" cap="all" baseline="0">
                <a:solidFill>
                  <a:schemeClr val="tx2"/>
                </a:solidFill>
              </a:defRPr>
            </a:lvl1pPr>
          </a:lstStyle>
          <a:p>
            <a:r>
              <a:rPr lang="en-US"/>
              <a:t>SECTION TITLE</a:t>
            </a:r>
          </a:p>
        </p:txBody>
      </p:sp>
      <p:pic>
        <p:nvPicPr>
          <p:cNvPr id="7" name="Picture 6">
            <a:extLst>
              <a:ext uri="{FF2B5EF4-FFF2-40B4-BE49-F238E27FC236}">
                <a16:creationId xmlns:a16="http://schemas.microsoft.com/office/drawing/2014/main" id="{373630F7-E681-4860-A923-DB1FEBFC83D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28800" y="1600201"/>
            <a:ext cx="903496" cy="348557"/>
          </a:xfrm>
          <a:prstGeom prst="rect">
            <a:avLst/>
          </a:prstGeom>
        </p:spPr>
      </p:pic>
    </p:spTree>
    <p:extLst>
      <p:ext uri="{BB962C8B-B14F-4D97-AF65-F5344CB8AC3E}">
        <p14:creationId xmlns:p14="http://schemas.microsoft.com/office/powerpoint/2010/main" val="2810875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amp; Content with Call 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799" y="457200"/>
            <a:ext cx="7863840" cy="1033271"/>
          </a:xfrm>
        </p:spPr>
        <p:txBody>
          <a:bodyPr lIns="91440" rIns="91440">
            <a:noAutofit/>
          </a:bodyPr>
          <a:lstStyle>
            <a:lvl1pPr>
              <a:defRPr sz="4000" spc="-150" baseline="0">
                <a:solidFill>
                  <a:schemeClr val="bg2"/>
                </a:solidFill>
              </a:defRPr>
            </a:lvl1pPr>
          </a:lstStyle>
          <a:p>
            <a:r>
              <a:rPr lang="en-US"/>
              <a:t>CLICK TO EDIT MASTER</a:t>
            </a:r>
          </a:p>
        </p:txBody>
      </p:sp>
      <p:sp>
        <p:nvSpPr>
          <p:cNvPr id="3" name="Content Placeholder 2"/>
          <p:cNvSpPr>
            <a:spLocks noGrp="1"/>
          </p:cNvSpPr>
          <p:nvPr>
            <p:ph idx="1"/>
          </p:nvPr>
        </p:nvSpPr>
        <p:spPr>
          <a:xfrm>
            <a:off x="304796" y="1490472"/>
            <a:ext cx="7863840" cy="4993455"/>
          </a:xfrm>
        </p:spPr>
        <p:txBody>
          <a:bodyPr/>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8534400" y="0"/>
            <a:ext cx="3657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Footer Placeholder 4"/>
          <p:cNvSpPr>
            <a:spLocks noGrp="1"/>
          </p:cNvSpPr>
          <p:nvPr>
            <p:ph type="ftr" sz="quarter" idx="3"/>
          </p:nvPr>
        </p:nvSpPr>
        <p:spPr>
          <a:xfrm>
            <a:off x="1824535" y="6629400"/>
            <a:ext cx="4824361"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a:p>
        </p:txBody>
      </p:sp>
      <p:sp>
        <p:nvSpPr>
          <p:cNvPr id="13" name="Slide Number Placeholder 5"/>
          <p:cNvSpPr>
            <a:spLocks noGrp="1"/>
          </p:cNvSpPr>
          <p:nvPr>
            <p:ph type="sldNum" sz="quarter" idx="4"/>
          </p:nvPr>
        </p:nvSpPr>
        <p:spPr>
          <a:xfrm>
            <a:off x="7254236"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a:p>
        </p:txBody>
      </p:sp>
      <p:sp>
        <p:nvSpPr>
          <p:cNvPr id="15" name="Content Placeholder 2"/>
          <p:cNvSpPr>
            <a:spLocks noGrp="1"/>
          </p:cNvSpPr>
          <p:nvPr>
            <p:ph idx="10"/>
          </p:nvPr>
        </p:nvSpPr>
        <p:spPr>
          <a:xfrm>
            <a:off x="8839200" y="1920241"/>
            <a:ext cx="3048000" cy="3651000"/>
          </a:xfrm>
        </p:spPr>
        <p:txBody>
          <a:bodyPr lIns="0" tIns="0" rIns="0" bIns="0">
            <a:normAutofit/>
          </a:bodyPr>
          <a:lstStyle>
            <a:lvl1pPr marL="0" indent="0">
              <a:lnSpc>
                <a:spcPct val="100000"/>
              </a:lnSpc>
              <a:spcAft>
                <a:spcPts val="200"/>
              </a:spcAft>
              <a:buNone/>
              <a:defRPr sz="1800">
                <a:solidFill>
                  <a:schemeClr val="bg1"/>
                </a:solidFill>
                <a:latin typeface="+mj-lt"/>
              </a:defRPr>
            </a:lvl1pPr>
            <a:lvl2pPr marL="342900" indent="0">
              <a:buNone/>
              <a:defRPr sz="3000">
                <a:solidFill>
                  <a:schemeClr val="bg1"/>
                </a:solidFill>
                <a:latin typeface="+mj-lt"/>
              </a:defRPr>
            </a:lvl2pPr>
            <a:lvl3pPr marL="685800" indent="0">
              <a:buNone/>
              <a:defRPr sz="3000">
                <a:solidFill>
                  <a:schemeClr val="bg1"/>
                </a:solidFill>
                <a:latin typeface="+mj-lt"/>
              </a:defRPr>
            </a:lvl3pPr>
            <a:lvl4pPr marL="1028700" indent="0">
              <a:buNone/>
              <a:defRPr sz="3000">
                <a:solidFill>
                  <a:schemeClr val="bg1"/>
                </a:solidFill>
                <a:latin typeface="+mj-lt"/>
              </a:defRPr>
            </a:lvl4pPr>
            <a:lvl5pPr marL="1371600" indent="0">
              <a:buNone/>
              <a:defRPr sz="3000">
                <a:solidFill>
                  <a:schemeClr val="bg1"/>
                </a:solidFill>
                <a:latin typeface="+mj-lt"/>
              </a:defRPr>
            </a:lvl5pPr>
          </a:lstStyle>
          <a:p>
            <a:pPr lvl="0"/>
            <a:r>
              <a:rPr lang="en-US"/>
              <a:t>Click to edit Master text styles</a:t>
            </a:r>
          </a:p>
        </p:txBody>
      </p:sp>
      <p:pic>
        <p:nvPicPr>
          <p:cNvPr id="19" name="Picture 18">
            <a:extLst>
              <a:ext uri="{FF2B5EF4-FFF2-40B4-BE49-F238E27FC236}">
                <a16:creationId xmlns:a16="http://schemas.microsoft.com/office/drawing/2014/main" id="{0484603A-A3EB-4630-B824-1594FECDB39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39200" y="1490955"/>
            <a:ext cx="632447" cy="243990"/>
          </a:xfrm>
          <a:prstGeom prst="rect">
            <a:avLst/>
          </a:prstGeom>
        </p:spPr>
      </p:pic>
      <p:pic>
        <p:nvPicPr>
          <p:cNvPr id="21" name="Content Placeholder 8">
            <a:extLst>
              <a:ext uri="{FF2B5EF4-FFF2-40B4-BE49-F238E27FC236}">
                <a16:creationId xmlns:a16="http://schemas.microsoft.com/office/drawing/2014/main" id="{69878A1A-F9BB-4106-AFCA-FE724A3AF5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77400" y="5884558"/>
            <a:ext cx="1371600" cy="744842"/>
          </a:xfrm>
          <a:prstGeom prst="rect">
            <a:avLst/>
          </a:prstGeom>
        </p:spPr>
      </p:pic>
      <p:sp>
        <p:nvSpPr>
          <p:cNvPr id="22" name="Date Placeholder 3">
            <a:extLst>
              <a:ext uri="{FF2B5EF4-FFF2-40B4-BE49-F238E27FC236}">
                <a16:creationId xmlns:a16="http://schemas.microsoft.com/office/drawing/2014/main" id="{0ED3CC33-4357-4EE0-9CB8-92F60D5DF128}"/>
              </a:ext>
            </a:extLst>
          </p:cNvPr>
          <p:cNvSpPr>
            <a:spLocks noGrp="1"/>
          </p:cNvSpPr>
          <p:nvPr>
            <p:ph type="dt" sz="half" idx="2"/>
          </p:nvPr>
        </p:nvSpPr>
        <p:spPr>
          <a:xfrm>
            <a:off x="304796"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9/23/2025</a:t>
            </a:fld>
            <a:endParaRPr lang="en-US"/>
          </a:p>
        </p:txBody>
      </p:sp>
    </p:spTree>
    <p:extLst>
      <p:ext uri="{BB962C8B-B14F-4D97-AF65-F5344CB8AC3E}">
        <p14:creationId xmlns:p14="http://schemas.microsoft.com/office/powerpoint/2010/main" val="3020006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Left Graphic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265BD02-115F-47F9-8BB7-9301C4689BF2}"/>
              </a:ext>
            </a:extLst>
          </p:cNvPr>
          <p:cNvSpPr/>
          <p:nvPr userDrawn="1"/>
        </p:nvSpPr>
        <p:spPr>
          <a:xfrm>
            <a:off x="4572000" y="1143000"/>
            <a:ext cx="7616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Title 1">
            <a:extLst>
              <a:ext uri="{FF2B5EF4-FFF2-40B4-BE49-F238E27FC236}">
                <a16:creationId xmlns:a16="http://schemas.microsoft.com/office/drawing/2014/main" id="{C2317542-466B-4C33-B536-40C988131EC3}"/>
              </a:ext>
            </a:extLst>
          </p:cNvPr>
          <p:cNvSpPr>
            <a:spLocks noGrp="1"/>
          </p:cNvSpPr>
          <p:nvPr>
            <p:ph type="title" hasCustomPrompt="1"/>
          </p:nvPr>
        </p:nvSpPr>
        <p:spPr>
          <a:xfrm>
            <a:off x="4572000" y="182881"/>
            <a:ext cx="7315200" cy="1033271"/>
          </a:xfrm>
        </p:spPr>
        <p:txBody>
          <a:bodyPr lIns="0" rIns="0">
            <a:noAutofit/>
          </a:bodyPr>
          <a:lstStyle>
            <a:lvl1pPr>
              <a:defRPr sz="4000" spc="-150" baseline="0">
                <a:solidFill>
                  <a:schemeClr val="tx2"/>
                </a:solidFill>
              </a:defRPr>
            </a:lvl1pPr>
          </a:lstStyle>
          <a:p>
            <a:r>
              <a:rPr lang="en-US"/>
              <a:t>CLICK TO EDIT MASTER</a:t>
            </a:r>
          </a:p>
        </p:txBody>
      </p:sp>
      <p:sp>
        <p:nvSpPr>
          <p:cNvPr id="20" name="Content Placeholder 2">
            <a:extLst>
              <a:ext uri="{FF2B5EF4-FFF2-40B4-BE49-F238E27FC236}">
                <a16:creationId xmlns:a16="http://schemas.microsoft.com/office/drawing/2014/main" id="{D10F24FA-DC24-4423-9F3E-791AF25819ED}"/>
              </a:ext>
            </a:extLst>
          </p:cNvPr>
          <p:cNvSpPr>
            <a:spLocks noGrp="1"/>
          </p:cNvSpPr>
          <p:nvPr>
            <p:ph idx="1"/>
          </p:nvPr>
        </p:nvSpPr>
        <p:spPr>
          <a:xfrm>
            <a:off x="4572000" y="1490471"/>
            <a:ext cx="7315200" cy="50292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
            <a:extLst>
              <a:ext uri="{FF2B5EF4-FFF2-40B4-BE49-F238E27FC236}">
                <a16:creationId xmlns:a16="http://schemas.microsoft.com/office/drawing/2014/main" id="{24EDD153-DDEF-4510-BB71-ECF9A2B6F564}"/>
              </a:ext>
            </a:extLst>
          </p:cNvPr>
          <p:cNvSpPr>
            <a:spLocks noGrp="1"/>
          </p:cNvSpPr>
          <p:nvPr>
            <p:ph idx="11"/>
          </p:nvPr>
        </p:nvSpPr>
        <p:spPr>
          <a:xfrm>
            <a:off x="1" y="0"/>
            <a:ext cx="4297361" cy="6858000"/>
          </a:xfrm>
        </p:spPr>
        <p:txBody>
          <a:bodyPr/>
          <a:lstStyle>
            <a:lvl1pPr marL="0" indent="0">
              <a:buNone/>
              <a:defRPr/>
            </a:lvl1pPr>
          </a:lstStyle>
          <a:p>
            <a:pPr lvl="0"/>
            <a:r>
              <a:rPr lang="en-US"/>
              <a:t>Click to edit Master text styles</a:t>
            </a:r>
          </a:p>
        </p:txBody>
      </p:sp>
      <p:sp>
        <p:nvSpPr>
          <p:cNvPr id="14" name="Footer Placeholder 4">
            <a:extLst>
              <a:ext uri="{FF2B5EF4-FFF2-40B4-BE49-F238E27FC236}">
                <a16:creationId xmlns:a16="http://schemas.microsoft.com/office/drawing/2014/main" id="{DB1D3EF1-E9E7-4338-AA09-7E72658AA1C4}"/>
              </a:ext>
            </a:extLst>
          </p:cNvPr>
          <p:cNvSpPr>
            <a:spLocks noGrp="1"/>
          </p:cNvSpPr>
          <p:nvPr>
            <p:ph type="ftr" sz="quarter" idx="3"/>
          </p:nvPr>
        </p:nvSpPr>
        <p:spPr>
          <a:xfrm>
            <a:off x="6000299" y="6629400"/>
            <a:ext cx="4824361"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a:p>
        </p:txBody>
      </p:sp>
      <p:sp>
        <p:nvSpPr>
          <p:cNvPr id="15" name="Slide Number Placeholder 5">
            <a:extLst>
              <a:ext uri="{FF2B5EF4-FFF2-40B4-BE49-F238E27FC236}">
                <a16:creationId xmlns:a16="http://schemas.microsoft.com/office/drawing/2014/main" id="{D7B86879-67D4-4E88-B65C-CF6E3E64008C}"/>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a:p>
        </p:txBody>
      </p:sp>
      <p:sp>
        <p:nvSpPr>
          <p:cNvPr id="17" name="Date Placeholder 3">
            <a:extLst>
              <a:ext uri="{FF2B5EF4-FFF2-40B4-BE49-F238E27FC236}">
                <a16:creationId xmlns:a16="http://schemas.microsoft.com/office/drawing/2014/main" id="{ADF65CDD-D4B9-4357-86BE-83A799BC3F22}"/>
              </a:ext>
            </a:extLst>
          </p:cNvPr>
          <p:cNvSpPr>
            <a:spLocks noGrp="1"/>
          </p:cNvSpPr>
          <p:nvPr>
            <p:ph type="dt" sz="half" idx="2"/>
          </p:nvPr>
        </p:nvSpPr>
        <p:spPr>
          <a:xfrm>
            <a:off x="45720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9/23/2025</a:t>
            </a:fld>
            <a:endParaRPr lang="en-US"/>
          </a:p>
        </p:txBody>
      </p:sp>
    </p:spTree>
    <p:extLst>
      <p:ext uri="{BB962C8B-B14F-4D97-AF65-F5344CB8AC3E}">
        <p14:creationId xmlns:p14="http://schemas.microsoft.com/office/powerpoint/2010/main" val="705163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94F12B-0E47-4AEC-8E2A-A9365402A7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5167774"/>
            <a:ext cx="12191998" cy="1691640"/>
          </a:xfrm>
          <a:prstGeom prst="rect">
            <a:avLst/>
          </a:prstGeom>
        </p:spPr>
      </p:pic>
      <p:sp>
        <p:nvSpPr>
          <p:cNvPr id="11" name="Rectangle 10">
            <a:extLst>
              <a:ext uri="{FF2B5EF4-FFF2-40B4-BE49-F238E27FC236}">
                <a16:creationId xmlns:a16="http://schemas.microsoft.com/office/drawing/2014/main" id="{E4D91A09-3101-4836-9B81-086A258E615D}"/>
              </a:ext>
            </a:extLst>
          </p:cNvPr>
          <p:cNvSpPr/>
          <p:nvPr userDrawn="1"/>
        </p:nvSpPr>
        <p:spPr>
          <a:xfrm>
            <a:off x="0" y="5129784"/>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8C28904F-959A-43EF-BCD5-A0B4B434A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95797" y="1144886"/>
            <a:ext cx="3200400" cy="2275380"/>
          </a:xfrm>
          <a:prstGeom prst="rect">
            <a:avLst/>
          </a:prstGeom>
        </p:spPr>
      </p:pic>
      <p:sp>
        <p:nvSpPr>
          <p:cNvPr id="13" name="Title 1">
            <a:extLst>
              <a:ext uri="{FF2B5EF4-FFF2-40B4-BE49-F238E27FC236}">
                <a16:creationId xmlns:a16="http://schemas.microsoft.com/office/drawing/2014/main" id="{EE7807B7-3C96-4512-A195-BC6AC2F84A41}"/>
              </a:ext>
            </a:extLst>
          </p:cNvPr>
          <p:cNvSpPr>
            <a:spLocks noGrp="1"/>
          </p:cNvSpPr>
          <p:nvPr>
            <p:ph type="ctrTitle"/>
          </p:nvPr>
        </p:nvSpPr>
        <p:spPr>
          <a:xfrm>
            <a:off x="304797" y="5486400"/>
            <a:ext cx="11582400" cy="677108"/>
          </a:xfrm>
        </p:spPr>
        <p:txBody>
          <a:bodyPr wrap="square" tIns="0" bIns="0" anchor="b">
            <a:normAutofit/>
          </a:bodyPr>
          <a:lstStyle>
            <a:lvl1pPr algn="l">
              <a:lnSpc>
                <a:spcPct val="100000"/>
              </a:lnSpc>
              <a:defRPr sz="4400" b="1" spc="-150" baseline="0">
                <a:solidFill>
                  <a:schemeClr val="bg2"/>
                </a:solidFill>
                <a:latin typeface="+mj-lt"/>
              </a:defRPr>
            </a:lvl1pPr>
          </a:lstStyle>
          <a:p>
            <a:r>
              <a:rPr lang="en-US"/>
              <a:t>Click to edit Master title style</a:t>
            </a:r>
          </a:p>
        </p:txBody>
      </p:sp>
      <p:sp>
        <p:nvSpPr>
          <p:cNvPr id="14" name="Subtitle 2">
            <a:extLst>
              <a:ext uri="{FF2B5EF4-FFF2-40B4-BE49-F238E27FC236}">
                <a16:creationId xmlns:a16="http://schemas.microsoft.com/office/drawing/2014/main" id="{ED4006AB-2AF6-493A-8545-089F73354AB2}"/>
              </a:ext>
            </a:extLst>
          </p:cNvPr>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864200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ent - Right Graphic">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116E807-90DB-436A-8EC0-E099494C881E}"/>
              </a:ext>
            </a:extLst>
          </p:cNvPr>
          <p:cNvSpPr/>
          <p:nvPr userDrawn="1"/>
        </p:nvSpPr>
        <p:spPr>
          <a:xfrm>
            <a:off x="0" y="0"/>
            <a:ext cx="12192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Content Placeholder 2">
            <a:extLst>
              <a:ext uri="{FF2B5EF4-FFF2-40B4-BE49-F238E27FC236}">
                <a16:creationId xmlns:a16="http://schemas.microsoft.com/office/drawing/2014/main" id="{41E51DE2-2537-4BD2-97A5-821C0305B97F}"/>
              </a:ext>
            </a:extLst>
          </p:cNvPr>
          <p:cNvSpPr>
            <a:spLocks noGrp="1"/>
          </p:cNvSpPr>
          <p:nvPr>
            <p:ph idx="13"/>
          </p:nvPr>
        </p:nvSpPr>
        <p:spPr>
          <a:xfrm>
            <a:off x="6248400" y="0"/>
            <a:ext cx="5943600" cy="6858000"/>
          </a:xfrm>
        </p:spPr>
        <p:txBody>
          <a:bodyPr/>
          <a:lstStyle>
            <a:lvl1pPr marL="0" indent="0">
              <a:buNone/>
              <a:defRPr/>
            </a:lvl1pPr>
          </a:lstStyle>
          <a:p>
            <a:pPr lvl="0"/>
            <a:r>
              <a:rPr lang="en-US"/>
              <a:t>Click to edit Master text styles</a:t>
            </a:r>
          </a:p>
        </p:txBody>
      </p:sp>
      <p:sp>
        <p:nvSpPr>
          <p:cNvPr id="8" name="Footer Placeholder 4">
            <a:extLst>
              <a:ext uri="{FF2B5EF4-FFF2-40B4-BE49-F238E27FC236}">
                <a16:creationId xmlns:a16="http://schemas.microsoft.com/office/drawing/2014/main" id="{B7873DDA-D8D4-4FE4-BD4D-98BE0AF0F40F}"/>
              </a:ext>
            </a:extLst>
          </p:cNvPr>
          <p:cNvSpPr>
            <a:spLocks noGrp="1"/>
          </p:cNvSpPr>
          <p:nvPr>
            <p:ph type="ftr" sz="quarter" idx="3"/>
          </p:nvPr>
        </p:nvSpPr>
        <p:spPr>
          <a:xfrm>
            <a:off x="1271639" y="6629400"/>
            <a:ext cx="438912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a:p>
        </p:txBody>
      </p:sp>
      <p:sp>
        <p:nvSpPr>
          <p:cNvPr id="9" name="Slide Number Placeholder 5">
            <a:extLst>
              <a:ext uri="{FF2B5EF4-FFF2-40B4-BE49-F238E27FC236}">
                <a16:creationId xmlns:a16="http://schemas.microsoft.com/office/drawing/2014/main" id="{BB9C8BC3-155B-467A-BC87-BD890C60A90C}"/>
              </a:ext>
            </a:extLst>
          </p:cNvPr>
          <p:cNvSpPr>
            <a:spLocks noGrp="1"/>
          </p:cNvSpPr>
          <p:nvPr>
            <p:ph type="sldNum" sz="quarter" idx="4"/>
          </p:nvPr>
        </p:nvSpPr>
        <p:spPr>
          <a:xfrm>
            <a:off x="5725979" y="6629400"/>
            <a:ext cx="4572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a:p>
        </p:txBody>
      </p:sp>
      <p:sp>
        <p:nvSpPr>
          <p:cNvPr id="10" name="Date Placeholder 3">
            <a:extLst>
              <a:ext uri="{FF2B5EF4-FFF2-40B4-BE49-F238E27FC236}">
                <a16:creationId xmlns:a16="http://schemas.microsoft.com/office/drawing/2014/main" id="{B80A4782-C225-4BCA-9E84-B171B7443CBE}"/>
              </a:ext>
            </a:extLst>
          </p:cNvPr>
          <p:cNvSpPr>
            <a:spLocks noGrp="1"/>
          </p:cNvSpPr>
          <p:nvPr>
            <p:ph type="dt" sz="half" idx="2"/>
          </p:nvPr>
        </p:nvSpPr>
        <p:spPr>
          <a:xfrm>
            <a:off x="21368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9/23/2025</a:t>
            </a:fld>
            <a:endParaRPr lang="en-US"/>
          </a:p>
        </p:txBody>
      </p:sp>
      <p:sp>
        <p:nvSpPr>
          <p:cNvPr id="17" name="Content Placeholder 2">
            <a:extLst>
              <a:ext uri="{FF2B5EF4-FFF2-40B4-BE49-F238E27FC236}">
                <a16:creationId xmlns:a16="http://schemas.microsoft.com/office/drawing/2014/main" id="{4E42E80B-645E-47CB-9BE6-769885D5501E}"/>
              </a:ext>
            </a:extLst>
          </p:cNvPr>
          <p:cNvSpPr>
            <a:spLocks noGrp="1"/>
          </p:cNvSpPr>
          <p:nvPr>
            <p:ph idx="1" hasCustomPrompt="1"/>
          </p:nvPr>
        </p:nvSpPr>
        <p:spPr>
          <a:xfrm>
            <a:off x="457200" y="1828800"/>
            <a:ext cx="5486400" cy="327580"/>
          </a:xfrm>
        </p:spPr>
        <p:txBody>
          <a:bodyPr lIns="0" rIns="0"/>
          <a:lstStyle>
            <a:lvl1pPr marL="0" indent="0">
              <a:buNone/>
              <a:defRPr sz="2400" b="1" cap="all" baseline="0">
                <a:solidFill>
                  <a:schemeClr val="tx2"/>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CLICK TO EDIT MASTER</a:t>
            </a:r>
          </a:p>
        </p:txBody>
      </p:sp>
      <p:sp>
        <p:nvSpPr>
          <p:cNvPr id="18" name="Content Placeholder 2">
            <a:extLst>
              <a:ext uri="{FF2B5EF4-FFF2-40B4-BE49-F238E27FC236}">
                <a16:creationId xmlns:a16="http://schemas.microsoft.com/office/drawing/2014/main" id="{C58DA768-F42F-417E-919F-D3788F593E4A}"/>
              </a:ext>
            </a:extLst>
          </p:cNvPr>
          <p:cNvSpPr>
            <a:spLocks noGrp="1"/>
          </p:cNvSpPr>
          <p:nvPr>
            <p:ph idx="14" hasCustomPrompt="1"/>
          </p:nvPr>
        </p:nvSpPr>
        <p:spPr>
          <a:xfrm>
            <a:off x="457199" y="2194560"/>
            <a:ext cx="5486401" cy="3719352"/>
          </a:xfrm>
        </p:spPr>
        <p:txBody>
          <a:bodyPr lIns="0" rIns="0"/>
          <a:lstStyle>
            <a:lvl1pPr marL="342900" indent="-342900">
              <a:buFont typeface="Arial" panose="020B0604020202020204" pitchFamily="34" charset="0"/>
              <a:buChar char="•"/>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Short Content</a:t>
            </a:r>
          </a:p>
        </p:txBody>
      </p:sp>
    </p:spTree>
    <p:extLst>
      <p:ext uri="{BB962C8B-B14F-4D97-AF65-F5344CB8AC3E}">
        <p14:creationId xmlns:p14="http://schemas.microsoft.com/office/powerpoint/2010/main" val="1054848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Right Graphic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55FFC2-C0B3-4612-BDBE-60F1344593B7}"/>
              </a:ext>
            </a:extLst>
          </p:cNvPr>
          <p:cNvSpPr/>
          <p:nvPr userDrawn="1"/>
        </p:nvSpPr>
        <p:spPr>
          <a:xfrm>
            <a:off x="0" y="1143000"/>
            <a:ext cx="752888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itle 1">
            <a:extLst>
              <a:ext uri="{FF2B5EF4-FFF2-40B4-BE49-F238E27FC236}">
                <a16:creationId xmlns:a16="http://schemas.microsoft.com/office/drawing/2014/main" id="{55B911FB-304C-45A7-8E97-80C98E464FEA}"/>
              </a:ext>
            </a:extLst>
          </p:cNvPr>
          <p:cNvSpPr>
            <a:spLocks noGrp="1"/>
          </p:cNvSpPr>
          <p:nvPr>
            <p:ph type="title" hasCustomPrompt="1"/>
          </p:nvPr>
        </p:nvSpPr>
        <p:spPr>
          <a:xfrm>
            <a:off x="213680" y="182881"/>
            <a:ext cx="7315200" cy="1033271"/>
          </a:xfrm>
        </p:spPr>
        <p:txBody>
          <a:bodyPr lIns="0" rIns="0">
            <a:noAutofit/>
          </a:bodyPr>
          <a:lstStyle>
            <a:lvl1pPr>
              <a:defRPr sz="4000" spc="-150" baseline="0">
                <a:solidFill>
                  <a:schemeClr val="tx2"/>
                </a:solidFill>
              </a:defRPr>
            </a:lvl1pPr>
          </a:lstStyle>
          <a:p>
            <a:r>
              <a:rPr lang="en-US"/>
              <a:t>CLICK TO EDIT MASTER</a:t>
            </a:r>
          </a:p>
        </p:txBody>
      </p:sp>
      <p:sp>
        <p:nvSpPr>
          <p:cNvPr id="18" name="Content Placeholder 2">
            <a:extLst>
              <a:ext uri="{FF2B5EF4-FFF2-40B4-BE49-F238E27FC236}">
                <a16:creationId xmlns:a16="http://schemas.microsoft.com/office/drawing/2014/main" id="{D36F2F7B-69FD-4A4A-BC41-140486C69CAD}"/>
              </a:ext>
            </a:extLst>
          </p:cNvPr>
          <p:cNvSpPr>
            <a:spLocks noGrp="1"/>
          </p:cNvSpPr>
          <p:nvPr>
            <p:ph idx="1"/>
          </p:nvPr>
        </p:nvSpPr>
        <p:spPr>
          <a:xfrm>
            <a:off x="213680" y="1490471"/>
            <a:ext cx="7315200" cy="50292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
            <a:extLst>
              <a:ext uri="{FF2B5EF4-FFF2-40B4-BE49-F238E27FC236}">
                <a16:creationId xmlns:a16="http://schemas.microsoft.com/office/drawing/2014/main" id="{49FF7C4C-4711-4E64-B7A2-3B4F6DECEBAB}"/>
              </a:ext>
            </a:extLst>
          </p:cNvPr>
          <p:cNvSpPr>
            <a:spLocks noGrp="1"/>
          </p:cNvSpPr>
          <p:nvPr>
            <p:ph idx="11"/>
          </p:nvPr>
        </p:nvSpPr>
        <p:spPr>
          <a:xfrm>
            <a:off x="7894639" y="0"/>
            <a:ext cx="4297361" cy="6858000"/>
          </a:xfrm>
        </p:spPr>
        <p:txBody>
          <a:bodyPr/>
          <a:lstStyle>
            <a:lvl1pPr marL="0" indent="0">
              <a:buNone/>
              <a:defRPr/>
            </a:lvl1pPr>
          </a:lstStyle>
          <a:p>
            <a:pPr lvl="0"/>
            <a:r>
              <a:rPr lang="en-US"/>
              <a:t>Click to edit Master text styles</a:t>
            </a:r>
          </a:p>
        </p:txBody>
      </p:sp>
      <p:sp>
        <p:nvSpPr>
          <p:cNvPr id="24" name="Footer Placeholder 4">
            <a:extLst>
              <a:ext uri="{FF2B5EF4-FFF2-40B4-BE49-F238E27FC236}">
                <a16:creationId xmlns:a16="http://schemas.microsoft.com/office/drawing/2014/main" id="{08A95B82-5544-43F1-BB29-E640BDF804EB}"/>
              </a:ext>
            </a:extLst>
          </p:cNvPr>
          <p:cNvSpPr>
            <a:spLocks noGrp="1"/>
          </p:cNvSpPr>
          <p:nvPr>
            <p:ph type="ftr" sz="quarter" idx="3"/>
          </p:nvPr>
        </p:nvSpPr>
        <p:spPr>
          <a:xfrm>
            <a:off x="1641979" y="6629400"/>
            <a:ext cx="4824361"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a:p>
        </p:txBody>
      </p:sp>
      <p:sp>
        <p:nvSpPr>
          <p:cNvPr id="25" name="Slide Number Placeholder 5">
            <a:extLst>
              <a:ext uri="{FF2B5EF4-FFF2-40B4-BE49-F238E27FC236}">
                <a16:creationId xmlns:a16="http://schemas.microsoft.com/office/drawing/2014/main" id="{1619D4B3-2AEB-41E9-8988-17E45608C7D9}"/>
              </a:ext>
            </a:extLst>
          </p:cNvPr>
          <p:cNvSpPr>
            <a:spLocks noGrp="1"/>
          </p:cNvSpPr>
          <p:nvPr>
            <p:ph type="sldNum" sz="quarter" idx="4"/>
          </p:nvPr>
        </p:nvSpPr>
        <p:spPr>
          <a:xfrm>
            <a:off x="661448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a:p>
        </p:txBody>
      </p:sp>
      <p:sp>
        <p:nvSpPr>
          <p:cNvPr id="26" name="Date Placeholder 3">
            <a:extLst>
              <a:ext uri="{FF2B5EF4-FFF2-40B4-BE49-F238E27FC236}">
                <a16:creationId xmlns:a16="http://schemas.microsoft.com/office/drawing/2014/main" id="{AE1B6633-4013-4068-B77C-2BD757FEEABA}"/>
              </a:ext>
            </a:extLst>
          </p:cNvPr>
          <p:cNvSpPr>
            <a:spLocks noGrp="1"/>
          </p:cNvSpPr>
          <p:nvPr>
            <p:ph type="dt" sz="half" idx="2"/>
          </p:nvPr>
        </p:nvSpPr>
        <p:spPr>
          <a:xfrm>
            <a:off x="21368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9/23/2025</a:t>
            </a:fld>
            <a:endParaRPr lang="en-US"/>
          </a:p>
        </p:txBody>
      </p:sp>
    </p:spTree>
    <p:extLst>
      <p:ext uri="{BB962C8B-B14F-4D97-AF65-F5344CB8AC3E}">
        <p14:creationId xmlns:p14="http://schemas.microsoft.com/office/powerpoint/2010/main" val="2444437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ull Graphic">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E9E4131-45F9-48A1-83B5-C847CB7EDBD2}"/>
              </a:ext>
            </a:extLst>
          </p:cNvPr>
          <p:cNvSpPr>
            <a:spLocks noGrp="1"/>
          </p:cNvSpPr>
          <p:nvPr>
            <p:ph idx="14"/>
          </p:nvPr>
        </p:nvSpPr>
        <p:spPr>
          <a:xfrm>
            <a:off x="0" y="0"/>
            <a:ext cx="12192000" cy="6858000"/>
          </a:xfrm>
        </p:spPr>
        <p:txBody>
          <a:bodyPr lIns="0" rIns="0"/>
          <a:lstStyle>
            <a:lvl1pPr marL="0" indent="0">
              <a:buFont typeface="Arial" panose="020B0604020202020204" pitchFamily="34" charse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Click to edit Master text styles</a:t>
            </a:r>
          </a:p>
        </p:txBody>
      </p:sp>
    </p:spTree>
    <p:extLst>
      <p:ext uri="{BB962C8B-B14F-4D97-AF65-F5344CB8AC3E}">
        <p14:creationId xmlns:p14="http://schemas.microsoft.com/office/powerpoint/2010/main" val="1346673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Numbered Content">
    <p:spTree>
      <p:nvGrpSpPr>
        <p:cNvPr id="1" name=""/>
        <p:cNvGrpSpPr/>
        <p:nvPr/>
      </p:nvGrpSpPr>
      <p:grpSpPr>
        <a:xfrm>
          <a:off x="0" y="0"/>
          <a:ext cx="0" cy="0"/>
          <a:chOff x="0" y="0"/>
          <a:chExt cx="0" cy="0"/>
        </a:xfrm>
      </p:grpSpPr>
      <p:sp>
        <p:nvSpPr>
          <p:cNvPr id="18" name="Content Placeholder 2"/>
          <p:cNvSpPr>
            <a:spLocks noGrp="1"/>
          </p:cNvSpPr>
          <p:nvPr>
            <p:ph idx="1" hasCustomPrompt="1"/>
          </p:nvPr>
        </p:nvSpPr>
        <p:spPr>
          <a:xfrm>
            <a:off x="975360" y="656489"/>
            <a:ext cx="1066800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CLICK TO EDIT MASTER</a:t>
            </a:r>
          </a:p>
        </p:txBody>
      </p:sp>
      <p:sp>
        <p:nvSpPr>
          <p:cNvPr id="19" name="Rectangle 18"/>
          <p:cNvSpPr/>
          <p:nvPr userDrawn="1"/>
        </p:nvSpPr>
        <p:spPr>
          <a:xfrm>
            <a:off x="0" y="0"/>
            <a:ext cx="12192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Content Placeholder 2"/>
          <p:cNvSpPr>
            <a:spLocks noGrp="1"/>
          </p:cNvSpPr>
          <p:nvPr>
            <p:ph idx="13" hasCustomPrompt="1"/>
          </p:nvPr>
        </p:nvSpPr>
        <p:spPr>
          <a:xfrm>
            <a:off x="975360" y="1026918"/>
            <a:ext cx="1066800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Short Content</a:t>
            </a:r>
          </a:p>
        </p:txBody>
      </p:sp>
      <p:sp>
        <p:nvSpPr>
          <p:cNvPr id="25" name="Content Placeholder 2"/>
          <p:cNvSpPr>
            <a:spLocks noGrp="1"/>
          </p:cNvSpPr>
          <p:nvPr>
            <p:ph idx="14" hasCustomPrompt="1"/>
          </p:nvPr>
        </p:nvSpPr>
        <p:spPr>
          <a:xfrm>
            <a:off x="975360" y="2244970"/>
            <a:ext cx="1066800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CLICK TO EDIT MASTER</a:t>
            </a:r>
          </a:p>
        </p:txBody>
      </p:sp>
      <p:sp>
        <p:nvSpPr>
          <p:cNvPr id="26" name="Content Placeholder 2"/>
          <p:cNvSpPr>
            <a:spLocks noGrp="1"/>
          </p:cNvSpPr>
          <p:nvPr>
            <p:ph idx="15" hasCustomPrompt="1"/>
          </p:nvPr>
        </p:nvSpPr>
        <p:spPr>
          <a:xfrm>
            <a:off x="975360" y="2615399"/>
            <a:ext cx="1066800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Short Content</a:t>
            </a:r>
          </a:p>
        </p:txBody>
      </p:sp>
      <p:sp>
        <p:nvSpPr>
          <p:cNvPr id="27" name="Content Placeholder 2"/>
          <p:cNvSpPr>
            <a:spLocks noGrp="1"/>
          </p:cNvSpPr>
          <p:nvPr>
            <p:ph idx="16" hasCustomPrompt="1"/>
          </p:nvPr>
        </p:nvSpPr>
        <p:spPr>
          <a:xfrm>
            <a:off x="975360" y="3846805"/>
            <a:ext cx="1066800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CLICK TO EDIT MASTER</a:t>
            </a:r>
          </a:p>
        </p:txBody>
      </p:sp>
      <p:sp>
        <p:nvSpPr>
          <p:cNvPr id="28" name="Content Placeholder 2"/>
          <p:cNvSpPr>
            <a:spLocks noGrp="1"/>
          </p:cNvSpPr>
          <p:nvPr>
            <p:ph idx="17" hasCustomPrompt="1"/>
          </p:nvPr>
        </p:nvSpPr>
        <p:spPr>
          <a:xfrm>
            <a:off x="975360" y="4217234"/>
            <a:ext cx="1066800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Short Content</a:t>
            </a:r>
          </a:p>
        </p:txBody>
      </p:sp>
      <p:sp>
        <p:nvSpPr>
          <p:cNvPr id="29" name="Content Placeholder 2"/>
          <p:cNvSpPr>
            <a:spLocks noGrp="1"/>
          </p:cNvSpPr>
          <p:nvPr>
            <p:ph idx="18" hasCustomPrompt="1"/>
          </p:nvPr>
        </p:nvSpPr>
        <p:spPr>
          <a:xfrm>
            <a:off x="975360" y="5328189"/>
            <a:ext cx="1066800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CLICK TO EDIT MASTER</a:t>
            </a:r>
          </a:p>
        </p:txBody>
      </p:sp>
      <p:sp>
        <p:nvSpPr>
          <p:cNvPr id="30" name="Content Placeholder 2"/>
          <p:cNvSpPr>
            <a:spLocks noGrp="1"/>
          </p:cNvSpPr>
          <p:nvPr>
            <p:ph idx="19" hasCustomPrompt="1"/>
          </p:nvPr>
        </p:nvSpPr>
        <p:spPr>
          <a:xfrm>
            <a:off x="975360" y="5698618"/>
            <a:ext cx="8921029"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Short Content</a:t>
            </a:r>
          </a:p>
        </p:txBody>
      </p:sp>
      <p:sp>
        <p:nvSpPr>
          <p:cNvPr id="21" name="Date Placeholder 3">
            <a:extLst>
              <a:ext uri="{FF2B5EF4-FFF2-40B4-BE49-F238E27FC236}">
                <a16:creationId xmlns:a16="http://schemas.microsoft.com/office/drawing/2014/main" id="{3E5F7E4E-6FDF-4EB5-A29C-733410FC4E61}"/>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9/23/2025</a:t>
            </a:fld>
            <a:endParaRPr lang="en-US"/>
          </a:p>
        </p:txBody>
      </p:sp>
      <p:sp>
        <p:nvSpPr>
          <p:cNvPr id="22" name="Footer Placeholder 4">
            <a:extLst>
              <a:ext uri="{FF2B5EF4-FFF2-40B4-BE49-F238E27FC236}">
                <a16:creationId xmlns:a16="http://schemas.microsoft.com/office/drawing/2014/main" id="{BE5096C0-1C15-4CAB-BA79-65911A8D3442}"/>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a:p>
        </p:txBody>
      </p:sp>
      <p:sp>
        <p:nvSpPr>
          <p:cNvPr id="23" name="Slide Number Placeholder 5">
            <a:extLst>
              <a:ext uri="{FF2B5EF4-FFF2-40B4-BE49-F238E27FC236}">
                <a16:creationId xmlns:a16="http://schemas.microsoft.com/office/drawing/2014/main" id="{09C325D3-3B36-4D2F-81EB-8B03E4334BE6}"/>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a:p>
        </p:txBody>
      </p:sp>
      <p:pic>
        <p:nvPicPr>
          <p:cNvPr id="31" name="Picture 30">
            <a:extLst>
              <a:ext uri="{FF2B5EF4-FFF2-40B4-BE49-F238E27FC236}">
                <a16:creationId xmlns:a16="http://schemas.microsoft.com/office/drawing/2014/main" id="{600A009B-6CEB-4B5A-8ABE-15226017AF0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02427" y="5913006"/>
            <a:ext cx="1371448" cy="743712"/>
          </a:xfrm>
          <a:prstGeom prst="rect">
            <a:avLst/>
          </a:prstGeom>
        </p:spPr>
      </p:pic>
    </p:spTree>
    <p:extLst>
      <p:ext uri="{BB962C8B-B14F-4D97-AF65-F5344CB8AC3E}">
        <p14:creationId xmlns:p14="http://schemas.microsoft.com/office/powerpoint/2010/main" val="3345218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Numbered Content - Right Graphic - Header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B7DEEE-DAD9-48FA-B8F0-4DFC93A9FC35}"/>
              </a:ext>
            </a:extLst>
          </p:cNvPr>
          <p:cNvSpPr/>
          <p:nvPr userDrawn="1"/>
        </p:nvSpPr>
        <p:spPr>
          <a:xfrm>
            <a:off x="0" y="0"/>
            <a:ext cx="12192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Footer Placeholder 4">
            <a:extLst>
              <a:ext uri="{FF2B5EF4-FFF2-40B4-BE49-F238E27FC236}">
                <a16:creationId xmlns:a16="http://schemas.microsoft.com/office/drawing/2014/main" id="{FE7AD224-9B17-4681-9EAE-531E6C2BD288}"/>
              </a:ext>
            </a:extLst>
          </p:cNvPr>
          <p:cNvSpPr>
            <a:spLocks noGrp="1"/>
          </p:cNvSpPr>
          <p:nvPr>
            <p:ph type="ftr" sz="quarter" idx="3"/>
          </p:nvPr>
        </p:nvSpPr>
        <p:spPr>
          <a:xfrm>
            <a:off x="1463040" y="6629400"/>
            <a:ext cx="5029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a:p>
        </p:txBody>
      </p:sp>
      <p:sp>
        <p:nvSpPr>
          <p:cNvPr id="18" name="Slide Number Placeholder 5">
            <a:extLst>
              <a:ext uri="{FF2B5EF4-FFF2-40B4-BE49-F238E27FC236}">
                <a16:creationId xmlns:a16="http://schemas.microsoft.com/office/drawing/2014/main" id="{4563C2AE-6B34-49DE-A40B-779CC4043DB9}"/>
              </a:ext>
            </a:extLst>
          </p:cNvPr>
          <p:cNvSpPr>
            <a:spLocks noGrp="1"/>
          </p:cNvSpPr>
          <p:nvPr>
            <p:ph type="sldNum" sz="quarter" idx="4"/>
          </p:nvPr>
        </p:nvSpPr>
        <p:spPr>
          <a:xfrm>
            <a:off x="658368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a:p>
        </p:txBody>
      </p:sp>
      <p:sp>
        <p:nvSpPr>
          <p:cNvPr id="20" name="Content Placeholder 2">
            <a:extLst>
              <a:ext uri="{FF2B5EF4-FFF2-40B4-BE49-F238E27FC236}">
                <a16:creationId xmlns:a16="http://schemas.microsoft.com/office/drawing/2014/main" id="{BA0E8C55-E9E6-4DA4-9234-C887918836AB}"/>
              </a:ext>
            </a:extLst>
          </p:cNvPr>
          <p:cNvSpPr>
            <a:spLocks noGrp="1"/>
          </p:cNvSpPr>
          <p:nvPr>
            <p:ph idx="11"/>
          </p:nvPr>
        </p:nvSpPr>
        <p:spPr>
          <a:xfrm>
            <a:off x="7894639" y="0"/>
            <a:ext cx="4297361" cy="6858000"/>
          </a:xfrm>
        </p:spPr>
        <p:txBody>
          <a:bodyPr/>
          <a:lstStyle>
            <a:lvl1pPr marL="0" indent="0">
              <a:buNone/>
              <a:defRPr/>
            </a:lvl1pPr>
          </a:lstStyle>
          <a:p>
            <a:pPr lvl="0"/>
            <a:r>
              <a:rPr lang="en-US"/>
              <a:t>Click to edit Master text styles</a:t>
            </a:r>
          </a:p>
        </p:txBody>
      </p:sp>
      <p:sp>
        <p:nvSpPr>
          <p:cNvPr id="21" name="Date Placeholder 3">
            <a:extLst>
              <a:ext uri="{FF2B5EF4-FFF2-40B4-BE49-F238E27FC236}">
                <a16:creationId xmlns:a16="http://schemas.microsoft.com/office/drawing/2014/main" id="{E2DAE9A9-E8EE-4137-9160-0391358B3DE2}"/>
              </a:ext>
            </a:extLst>
          </p:cNvPr>
          <p:cNvSpPr>
            <a:spLocks noGrp="1"/>
          </p:cNvSpPr>
          <p:nvPr>
            <p:ph type="dt" sz="half" idx="2"/>
          </p:nvPr>
        </p:nvSpPr>
        <p:spPr>
          <a:xfrm>
            <a:off x="456881"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9/23/2025</a:t>
            </a:fld>
            <a:endParaRPr lang="en-US"/>
          </a:p>
        </p:txBody>
      </p:sp>
      <p:sp>
        <p:nvSpPr>
          <p:cNvPr id="23" name="Content Placeholder 2">
            <a:extLst>
              <a:ext uri="{FF2B5EF4-FFF2-40B4-BE49-F238E27FC236}">
                <a16:creationId xmlns:a16="http://schemas.microsoft.com/office/drawing/2014/main" id="{3232013B-5AF5-4AC7-9744-561CBCAB6F09}"/>
              </a:ext>
            </a:extLst>
          </p:cNvPr>
          <p:cNvSpPr>
            <a:spLocks noGrp="1"/>
          </p:cNvSpPr>
          <p:nvPr>
            <p:ph idx="1" hasCustomPrompt="1"/>
          </p:nvPr>
        </p:nvSpPr>
        <p:spPr>
          <a:xfrm>
            <a:off x="975360" y="656489"/>
            <a:ext cx="667512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CLICK TO EDIT MASTER</a:t>
            </a:r>
          </a:p>
        </p:txBody>
      </p:sp>
      <p:sp>
        <p:nvSpPr>
          <p:cNvPr id="24" name="Content Placeholder 2">
            <a:extLst>
              <a:ext uri="{FF2B5EF4-FFF2-40B4-BE49-F238E27FC236}">
                <a16:creationId xmlns:a16="http://schemas.microsoft.com/office/drawing/2014/main" id="{8C95AF84-DF33-499D-9936-C026C4E57ECB}"/>
              </a:ext>
            </a:extLst>
          </p:cNvPr>
          <p:cNvSpPr>
            <a:spLocks noGrp="1"/>
          </p:cNvSpPr>
          <p:nvPr>
            <p:ph idx="13" hasCustomPrompt="1"/>
          </p:nvPr>
        </p:nvSpPr>
        <p:spPr>
          <a:xfrm>
            <a:off x="975360" y="1026918"/>
            <a:ext cx="667512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Short Content</a:t>
            </a:r>
          </a:p>
        </p:txBody>
      </p:sp>
      <p:sp>
        <p:nvSpPr>
          <p:cNvPr id="25" name="Content Placeholder 2">
            <a:extLst>
              <a:ext uri="{FF2B5EF4-FFF2-40B4-BE49-F238E27FC236}">
                <a16:creationId xmlns:a16="http://schemas.microsoft.com/office/drawing/2014/main" id="{6F705BC6-42D4-49AB-A79C-E8806E35B6D7}"/>
              </a:ext>
            </a:extLst>
          </p:cNvPr>
          <p:cNvSpPr>
            <a:spLocks noGrp="1"/>
          </p:cNvSpPr>
          <p:nvPr>
            <p:ph idx="14" hasCustomPrompt="1"/>
          </p:nvPr>
        </p:nvSpPr>
        <p:spPr>
          <a:xfrm>
            <a:off x="975360" y="2244970"/>
            <a:ext cx="667512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CLICK TO EDIT MASTER</a:t>
            </a:r>
          </a:p>
        </p:txBody>
      </p:sp>
      <p:sp>
        <p:nvSpPr>
          <p:cNvPr id="26" name="Content Placeholder 2">
            <a:extLst>
              <a:ext uri="{FF2B5EF4-FFF2-40B4-BE49-F238E27FC236}">
                <a16:creationId xmlns:a16="http://schemas.microsoft.com/office/drawing/2014/main" id="{4ECAEF49-7445-41DA-BDC8-85C716901F2F}"/>
              </a:ext>
            </a:extLst>
          </p:cNvPr>
          <p:cNvSpPr>
            <a:spLocks noGrp="1"/>
          </p:cNvSpPr>
          <p:nvPr>
            <p:ph idx="15" hasCustomPrompt="1"/>
          </p:nvPr>
        </p:nvSpPr>
        <p:spPr>
          <a:xfrm>
            <a:off x="975360" y="2615399"/>
            <a:ext cx="667512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Short Content</a:t>
            </a:r>
          </a:p>
        </p:txBody>
      </p:sp>
      <p:sp>
        <p:nvSpPr>
          <p:cNvPr id="27" name="Content Placeholder 2">
            <a:extLst>
              <a:ext uri="{FF2B5EF4-FFF2-40B4-BE49-F238E27FC236}">
                <a16:creationId xmlns:a16="http://schemas.microsoft.com/office/drawing/2014/main" id="{2B08F23F-0993-4883-BCE2-B4699081302B}"/>
              </a:ext>
            </a:extLst>
          </p:cNvPr>
          <p:cNvSpPr>
            <a:spLocks noGrp="1"/>
          </p:cNvSpPr>
          <p:nvPr>
            <p:ph idx="16" hasCustomPrompt="1"/>
          </p:nvPr>
        </p:nvSpPr>
        <p:spPr>
          <a:xfrm>
            <a:off x="975360" y="3846805"/>
            <a:ext cx="667512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CLICK TO EDIT MASTER</a:t>
            </a:r>
          </a:p>
        </p:txBody>
      </p:sp>
      <p:sp>
        <p:nvSpPr>
          <p:cNvPr id="28" name="Content Placeholder 2">
            <a:extLst>
              <a:ext uri="{FF2B5EF4-FFF2-40B4-BE49-F238E27FC236}">
                <a16:creationId xmlns:a16="http://schemas.microsoft.com/office/drawing/2014/main" id="{393DC392-EBD6-4A7B-9877-59A70AC464E6}"/>
              </a:ext>
            </a:extLst>
          </p:cNvPr>
          <p:cNvSpPr>
            <a:spLocks noGrp="1"/>
          </p:cNvSpPr>
          <p:nvPr>
            <p:ph idx="17" hasCustomPrompt="1"/>
          </p:nvPr>
        </p:nvSpPr>
        <p:spPr>
          <a:xfrm>
            <a:off x="975360" y="4217234"/>
            <a:ext cx="667512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Short Content</a:t>
            </a:r>
          </a:p>
        </p:txBody>
      </p:sp>
      <p:sp>
        <p:nvSpPr>
          <p:cNvPr id="29" name="Content Placeholder 2">
            <a:extLst>
              <a:ext uri="{FF2B5EF4-FFF2-40B4-BE49-F238E27FC236}">
                <a16:creationId xmlns:a16="http://schemas.microsoft.com/office/drawing/2014/main" id="{ECDA7CC5-D5FF-454B-9577-E07FC90EEA72}"/>
              </a:ext>
            </a:extLst>
          </p:cNvPr>
          <p:cNvSpPr>
            <a:spLocks noGrp="1"/>
          </p:cNvSpPr>
          <p:nvPr>
            <p:ph idx="18" hasCustomPrompt="1"/>
          </p:nvPr>
        </p:nvSpPr>
        <p:spPr>
          <a:xfrm>
            <a:off x="975360" y="5328189"/>
            <a:ext cx="667512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CLICK TO EDIT MASTER</a:t>
            </a:r>
          </a:p>
        </p:txBody>
      </p:sp>
      <p:sp>
        <p:nvSpPr>
          <p:cNvPr id="30" name="Content Placeholder 2">
            <a:extLst>
              <a:ext uri="{FF2B5EF4-FFF2-40B4-BE49-F238E27FC236}">
                <a16:creationId xmlns:a16="http://schemas.microsoft.com/office/drawing/2014/main" id="{089E8D92-E218-4645-8C65-8151F60E8776}"/>
              </a:ext>
            </a:extLst>
          </p:cNvPr>
          <p:cNvSpPr>
            <a:spLocks noGrp="1"/>
          </p:cNvSpPr>
          <p:nvPr>
            <p:ph idx="19" hasCustomPrompt="1"/>
          </p:nvPr>
        </p:nvSpPr>
        <p:spPr>
          <a:xfrm>
            <a:off x="975360" y="5698618"/>
            <a:ext cx="667512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Short Content</a:t>
            </a:r>
          </a:p>
        </p:txBody>
      </p:sp>
    </p:spTree>
    <p:extLst>
      <p:ext uri="{BB962C8B-B14F-4D97-AF65-F5344CB8AC3E}">
        <p14:creationId xmlns:p14="http://schemas.microsoft.com/office/powerpoint/2010/main" val="22683649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hree Box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066096-5926-4F2B-A972-F7254A9FFB4E}"/>
              </a:ext>
            </a:extLst>
          </p:cNvPr>
          <p:cNvSpPr/>
          <p:nvPr userDrawn="1"/>
        </p:nvSpPr>
        <p:spPr>
          <a:xfrm>
            <a:off x="4257041" y="1615162"/>
            <a:ext cx="3657600" cy="47548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1C88FE25-3C49-4DCD-8401-62BB83820FB8}"/>
              </a:ext>
            </a:extLst>
          </p:cNvPr>
          <p:cNvSpPr/>
          <p:nvPr userDrawn="1"/>
        </p:nvSpPr>
        <p:spPr>
          <a:xfrm>
            <a:off x="8209281" y="1615162"/>
            <a:ext cx="3657600" cy="47548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42022F43-9C3B-4E54-B347-27F7F0325AF5}"/>
              </a:ext>
            </a:extLst>
          </p:cNvPr>
          <p:cNvSpPr/>
          <p:nvPr userDrawn="1"/>
        </p:nvSpPr>
        <p:spPr>
          <a:xfrm>
            <a:off x="304800" y="1615162"/>
            <a:ext cx="3657600" cy="47548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Content Placeholder 6">
            <a:extLst>
              <a:ext uri="{FF2B5EF4-FFF2-40B4-BE49-F238E27FC236}">
                <a16:creationId xmlns:a16="http://schemas.microsoft.com/office/drawing/2014/main" id="{7A838564-2762-496B-AF5E-C559FAB29F78}"/>
              </a:ext>
            </a:extLst>
          </p:cNvPr>
          <p:cNvSpPr>
            <a:spLocks noGrp="1"/>
          </p:cNvSpPr>
          <p:nvPr>
            <p:ph idx="1"/>
          </p:nvPr>
        </p:nvSpPr>
        <p:spPr>
          <a:xfrm>
            <a:off x="451653"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1" name="Content Placeholder 7">
            <a:extLst>
              <a:ext uri="{FF2B5EF4-FFF2-40B4-BE49-F238E27FC236}">
                <a16:creationId xmlns:a16="http://schemas.microsoft.com/office/drawing/2014/main" id="{3043A201-894B-46DE-8C91-43F731850913}"/>
              </a:ext>
            </a:extLst>
          </p:cNvPr>
          <p:cNvSpPr>
            <a:spLocks noGrp="1"/>
          </p:cNvSpPr>
          <p:nvPr>
            <p:ph idx="13"/>
          </p:nvPr>
        </p:nvSpPr>
        <p:spPr>
          <a:xfrm>
            <a:off x="4414054"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2" name="Content Placeholder 8">
            <a:extLst>
              <a:ext uri="{FF2B5EF4-FFF2-40B4-BE49-F238E27FC236}">
                <a16:creationId xmlns:a16="http://schemas.microsoft.com/office/drawing/2014/main" id="{16E016B6-FDA8-4DD1-A178-B2F44AF4FBDC}"/>
              </a:ext>
            </a:extLst>
          </p:cNvPr>
          <p:cNvSpPr>
            <a:spLocks noGrp="1"/>
          </p:cNvSpPr>
          <p:nvPr>
            <p:ph idx="14"/>
          </p:nvPr>
        </p:nvSpPr>
        <p:spPr>
          <a:xfrm>
            <a:off x="8376457"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7" name="Title Placeholder 1">
            <a:extLst>
              <a:ext uri="{FF2B5EF4-FFF2-40B4-BE49-F238E27FC236}">
                <a16:creationId xmlns:a16="http://schemas.microsoft.com/office/drawing/2014/main" id="{B41771CB-FF85-4AA5-AA23-154E5C710B86}"/>
              </a:ext>
            </a:extLst>
          </p:cNvPr>
          <p:cNvSpPr>
            <a:spLocks noGrp="1"/>
          </p:cNvSpPr>
          <p:nvPr>
            <p:ph type="title"/>
          </p:nvPr>
        </p:nvSpPr>
        <p:spPr>
          <a:xfrm>
            <a:off x="304800" y="0"/>
            <a:ext cx="11582400" cy="914400"/>
          </a:xfrm>
          <a:prstGeom prst="rect">
            <a:avLst/>
          </a:prstGeom>
        </p:spPr>
        <p:txBody>
          <a:bodyPr vert="horz" lIns="0" tIns="45720" rIns="0" bIns="45720" rtlCol="0" anchor="b" anchorCtr="0">
            <a:normAutofit/>
          </a:bodyPr>
          <a:lstStyle/>
          <a:p>
            <a:r>
              <a:rPr lang="en-US"/>
              <a:t>Click to edit Master title style</a:t>
            </a:r>
          </a:p>
        </p:txBody>
      </p:sp>
      <p:sp>
        <p:nvSpPr>
          <p:cNvPr id="26" name="Content Placeholder 9">
            <a:extLst>
              <a:ext uri="{FF2B5EF4-FFF2-40B4-BE49-F238E27FC236}">
                <a16:creationId xmlns:a16="http://schemas.microsoft.com/office/drawing/2014/main" id="{81B1EE3B-3674-4168-A362-0F967F31F736}"/>
              </a:ext>
            </a:extLst>
          </p:cNvPr>
          <p:cNvSpPr>
            <a:spLocks noGrp="1"/>
          </p:cNvSpPr>
          <p:nvPr>
            <p:ph idx="15"/>
          </p:nvPr>
        </p:nvSpPr>
        <p:spPr>
          <a:xfrm>
            <a:off x="304800" y="1086473"/>
            <a:ext cx="3657600"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27" name="Content Placeholder 9">
            <a:extLst>
              <a:ext uri="{FF2B5EF4-FFF2-40B4-BE49-F238E27FC236}">
                <a16:creationId xmlns:a16="http://schemas.microsoft.com/office/drawing/2014/main" id="{347EB440-42D1-4190-BDB9-C178F4DC3398}"/>
              </a:ext>
            </a:extLst>
          </p:cNvPr>
          <p:cNvSpPr>
            <a:spLocks noGrp="1"/>
          </p:cNvSpPr>
          <p:nvPr>
            <p:ph idx="16"/>
          </p:nvPr>
        </p:nvSpPr>
        <p:spPr>
          <a:xfrm>
            <a:off x="4257041" y="1086473"/>
            <a:ext cx="3657600"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28" name="Content Placeholder 9">
            <a:extLst>
              <a:ext uri="{FF2B5EF4-FFF2-40B4-BE49-F238E27FC236}">
                <a16:creationId xmlns:a16="http://schemas.microsoft.com/office/drawing/2014/main" id="{4B364FED-4307-44E9-A113-19E9BA150D2A}"/>
              </a:ext>
            </a:extLst>
          </p:cNvPr>
          <p:cNvSpPr>
            <a:spLocks noGrp="1"/>
          </p:cNvSpPr>
          <p:nvPr>
            <p:ph idx="17"/>
          </p:nvPr>
        </p:nvSpPr>
        <p:spPr>
          <a:xfrm>
            <a:off x="8209281" y="1086473"/>
            <a:ext cx="3677919"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19" name="Rectangle 18">
            <a:extLst>
              <a:ext uri="{FF2B5EF4-FFF2-40B4-BE49-F238E27FC236}">
                <a16:creationId xmlns:a16="http://schemas.microsoft.com/office/drawing/2014/main" id="{0752AA87-0548-4936-9CFE-F62CF4D13E91}"/>
              </a:ext>
            </a:extLst>
          </p:cNvPr>
          <p:cNvSpPr/>
          <p:nvPr userDrawn="1"/>
        </p:nvSpPr>
        <p:spPr>
          <a:xfrm>
            <a:off x="-1" y="9144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Date Placeholder 3">
            <a:extLst>
              <a:ext uri="{FF2B5EF4-FFF2-40B4-BE49-F238E27FC236}">
                <a16:creationId xmlns:a16="http://schemas.microsoft.com/office/drawing/2014/main" id="{73A7BBA4-453B-4655-B461-84F947C47192}"/>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9/23/2025</a:t>
            </a:fld>
            <a:endParaRPr lang="en-US"/>
          </a:p>
        </p:txBody>
      </p:sp>
      <p:sp>
        <p:nvSpPr>
          <p:cNvPr id="21" name="Footer Placeholder 4">
            <a:extLst>
              <a:ext uri="{FF2B5EF4-FFF2-40B4-BE49-F238E27FC236}">
                <a16:creationId xmlns:a16="http://schemas.microsoft.com/office/drawing/2014/main" id="{611E31A4-604E-4EB9-BD90-78DCBA9F2C1E}"/>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a:p>
        </p:txBody>
      </p:sp>
      <p:sp>
        <p:nvSpPr>
          <p:cNvPr id="22" name="Slide Number Placeholder 5">
            <a:extLst>
              <a:ext uri="{FF2B5EF4-FFF2-40B4-BE49-F238E27FC236}">
                <a16:creationId xmlns:a16="http://schemas.microsoft.com/office/drawing/2014/main" id="{285D5564-A431-4002-B949-3ABA71E8DFBE}"/>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a:p>
        </p:txBody>
      </p:sp>
    </p:spTree>
    <p:extLst>
      <p:ext uri="{BB962C8B-B14F-4D97-AF65-F5344CB8AC3E}">
        <p14:creationId xmlns:p14="http://schemas.microsoft.com/office/powerpoint/2010/main" val="1336751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hree Colored Box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066096-5926-4F2B-A972-F7254A9FFB4E}"/>
              </a:ext>
            </a:extLst>
          </p:cNvPr>
          <p:cNvSpPr/>
          <p:nvPr userDrawn="1"/>
        </p:nvSpPr>
        <p:spPr>
          <a:xfrm>
            <a:off x="4257041" y="1615162"/>
            <a:ext cx="3657600" cy="475488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1C88FE25-3C49-4DCD-8401-62BB83820FB8}"/>
              </a:ext>
            </a:extLst>
          </p:cNvPr>
          <p:cNvSpPr/>
          <p:nvPr userDrawn="1"/>
        </p:nvSpPr>
        <p:spPr>
          <a:xfrm>
            <a:off x="8209281" y="1615162"/>
            <a:ext cx="3657600" cy="475488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42022F43-9C3B-4E54-B347-27F7F0325AF5}"/>
              </a:ext>
            </a:extLst>
          </p:cNvPr>
          <p:cNvSpPr/>
          <p:nvPr userDrawn="1"/>
        </p:nvSpPr>
        <p:spPr>
          <a:xfrm>
            <a:off x="304800" y="1615162"/>
            <a:ext cx="3657600" cy="47548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Content Placeholder 6">
            <a:extLst>
              <a:ext uri="{FF2B5EF4-FFF2-40B4-BE49-F238E27FC236}">
                <a16:creationId xmlns:a16="http://schemas.microsoft.com/office/drawing/2014/main" id="{7A838564-2762-496B-AF5E-C559FAB29F78}"/>
              </a:ext>
            </a:extLst>
          </p:cNvPr>
          <p:cNvSpPr>
            <a:spLocks noGrp="1"/>
          </p:cNvSpPr>
          <p:nvPr>
            <p:ph idx="1"/>
          </p:nvPr>
        </p:nvSpPr>
        <p:spPr>
          <a:xfrm>
            <a:off x="451653"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1" name="Content Placeholder 7">
            <a:extLst>
              <a:ext uri="{FF2B5EF4-FFF2-40B4-BE49-F238E27FC236}">
                <a16:creationId xmlns:a16="http://schemas.microsoft.com/office/drawing/2014/main" id="{3043A201-894B-46DE-8C91-43F731850913}"/>
              </a:ext>
            </a:extLst>
          </p:cNvPr>
          <p:cNvSpPr>
            <a:spLocks noGrp="1"/>
          </p:cNvSpPr>
          <p:nvPr>
            <p:ph idx="13"/>
          </p:nvPr>
        </p:nvSpPr>
        <p:spPr>
          <a:xfrm>
            <a:off x="4414054"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2" name="Content Placeholder 8">
            <a:extLst>
              <a:ext uri="{FF2B5EF4-FFF2-40B4-BE49-F238E27FC236}">
                <a16:creationId xmlns:a16="http://schemas.microsoft.com/office/drawing/2014/main" id="{16E016B6-FDA8-4DD1-A178-B2F44AF4FBDC}"/>
              </a:ext>
            </a:extLst>
          </p:cNvPr>
          <p:cNvSpPr>
            <a:spLocks noGrp="1"/>
          </p:cNvSpPr>
          <p:nvPr>
            <p:ph idx="14"/>
          </p:nvPr>
        </p:nvSpPr>
        <p:spPr>
          <a:xfrm>
            <a:off x="8376457"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7" name="Title Placeholder 1">
            <a:extLst>
              <a:ext uri="{FF2B5EF4-FFF2-40B4-BE49-F238E27FC236}">
                <a16:creationId xmlns:a16="http://schemas.microsoft.com/office/drawing/2014/main" id="{B41771CB-FF85-4AA5-AA23-154E5C710B86}"/>
              </a:ext>
            </a:extLst>
          </p:cNvPr>
          <p:cNvSpPr>
            <a:spLocks noGrp="1"/>
          </p:cNvSpPr>
          <p:nvPr>
            <p:ph type="title"/>
          </p:nvPr>
        </p:nvSpPr>
        <p:spPr>
          <a:xfrm>
            <a:off x="304800" y="0"/>
            <a:ext cx="11582400" cy="914400"/>
          </a:xfrm>
          <a:prstGeom prst="rect">
            <a:avLst/>
          </a:prstGeom>
        </p:spPr>
        <p:txBody>
          <a:bodyPr vert="horz" lIns="0" tIns="45720" rIns="0" bIns="45720" rtlCol="0" anchor="b" anchorCtr="0">
            <a:normAutofit/>
          </a:bodyPr>
          <a:lstStyle/>
          <a:p>
            <a:r>
              <a:rPr lang="en-US"/>
              <a:t>Click to edit Master title style</a:t>
            </a:r>
          </a:p>
        </p:txBody>
      </p:sp>
      <p:sp>
        <p:nvSpPr>
          <p:cNvPr id="19" name="Content Placeholder 9">
            <a:extLst>
              <a:ext uri="{FF2B5EF4-FFF2-40B4-BE49-F238E27FC236}">
                <a16:creationId xmlns:a16="http://schemas.microsoft.com/office/drawing/2014/main" id="{3EDAA1BF-37A4-4C44-A03A-353324912CA3}"/>
              </a:ext>
            </a:extLst>
          </p:cNvPr>
          <p:cNvSpPr>
            <a:spLocks noGrp="1"/>
          </p:cNvSpPr>
          <p:nvPr>
            <p:ph idx="15"/>
          </p:nvPr>
        </p:nvSpPr>
        <p:spPr>
          <a:xfrm>
            <a:off x="304800" y="1086473"/>
            <a:ext cx="3657600"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22" name="Content Placeholder 9">
            <a:extLst>
              <a:ext uri="{FF2B5EF4-FFF2-40B4-BE49-F238E27FC236}">
                <a16:creationId xmlns:a16="http://schemas.microsoft.com/office/drawing/2014/main" id="{2EB65CB4-8082-4D6B-A117-A853D735BE75}"/>
              </a:ext>
            </a:extLst>
          </p:cNvPr>
          <p:cNvSpPr>
            <a:spLocks noGrp="1"/>
          </p:cNvSpPr>
          <p:nvPr>
            <p:ph idx="16"/>
          </p:nvPr>
        </p:nvSpPr>
        <p:spPr>
          <a:xfrm>
            <a:off x="4257041" y="1086473"/>
            <a:ext cx="3657600"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26" name="Content Placeholder 9">
            <a:extLst>
              <a:ext uri="{FF2B5EF4-FFF2-40B4-BE49-F238E27FC236}">
                <a16:creationId xmlns:a16="http://schemas.microsoft.com/office/drawing/2014/main" id="{67DA97F0-796F-442F-A54A-668BE5647774}"/>
              </a:ext>
            </a:extLst>
          </p:cNvPr>
          <p:cNvSpPr>
            <a:spLocks noGrp="1"/>
          </p:cNvSpPr>
          <p:nvPr>
            <p:ph idx="17"/>
          </p:nvPr>
        </p:nvSpPr>
        <p:spPr>
          <a:xfrm>
            <a:off x="8209281" y="1086473"/>
            <a:ext cx="3677919"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20" name="Rectangle 19">
            <a:extLst>
              <a:ext uri="{FF2B5EF4-FFF2-40B4-BE49-F238E27FC236}">
                <a16:creationId xmlns:a16="http://schemas.microsoft.com/office/drawing/2014/main" id="{5843F7BB-1FD2-4447-B29B-4FA57A40EA5F}"/>
              </a:ext>
            </a:extLst>
          </p:cNvPr>
          <p:cNvSpPr/>
          <p:nvPr userDrawn="1"/>
        </p:nvSpPr>
        <p:spPr>
          <a:xfrm>
            <a:off x="-1" y="9144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Date Placeholder 3">
            <a:extLst>
              <a:ext uri="{FF2B5EF4-FFF2-40B4-BE49-F238E27FC236}">
                <a16:creationId xmlns:a16="http://schemas.microsoft.com/office/drawing/2014/main" id="{52A5DFED-16BB-48C7-9AD1-14FCBBEABA43}"/>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9/23/2025</a:t>
            </a:fld>
            <a:endParaRPr lang="en-US"/>
          </a:p>
        </p:txBody>
      </p:sp>
      <p:sp>
        <p:nvSpPr>
          <p:cNvPr id="23" name="Footer Placeholder 4">
            <a:extLst>
              <a:ext uri="{FF2B5EF4-FFF2-40B4-BE49-F238E27FC236}">
                <a16:creationId xmlns:a16="http://schemas.microsoft.com/office/drawing/2014/main" id="{BDF1436C-ECB9-4F06-8C24-B3EAE20EC1C0}"/>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a:p>
        </p:txBody>
      </p:sp>
      <p:sp>
        <p:nvSpPr>
          <p:cNvPr id="24" name="Slide Number Placeholder 5">
            <a:extLst>
              <a:ext uri="{FF2B5EF4-FFF2-40B4-BE49-F238E27FC236}">
                <a16:creationId xmlns:a16="http://schemas.microsoft.com/office/drawing/2014/main" id="{64FDEA3E-B21A-485A-B62F-1A15F73B0DD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a:p>
        </p:txBody>
      </p:sp>
    </p:spTree>
    <p:extLst>
      <p:ext uri="{BB962C8B-B14F-4D97-AF65-F5344CB8AC3E}">
        <p14:creationId xmlns:p14="http://schemas.microsoft.com/office/powerpoint/2010/main" val="37189987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3657600"/>
            <a:ext cx="10972800" cy="914400"/>
          </a:xfrm>
        </p:spPr>
        <p:txBody>
          <a:bodyPr wrap="square" tIns="0" bIns="0" anchor="t" anchorCtr="0">
            <a:noAutofit/>
          </a:bodyPr>
          <a:lstStyle>
            <a:lvl1pPr algn="ctr">
              <a:lnSpc>
                <a:spcPct val="100000"/>
              </a:lnSpc>
              <a:defRPr sz="7200" b="1" spc="-150" baseline="0">
                <a:solidFill>
                  <a:schemeClr val="tx2"/>
                </a:solidFill>
                <a:latin typeface="+mn-lt"/>
              </a:defRPr>
            </a:lvl1pPr>
          </a:lstStyle>
          <a:p>
            <a:r>
              <a:rPr lang="en-US"/>
              <a:t>QUESTIONS?</a:t>
            </a:r>
          </a:p>
        </p:txBody>
      </p:sp>
      <p:sp>
        <p:nvSpPr>
          <p:cNvPr id="6" name="Rectangle 5"/>
          <p:cNvSpPr/>
          <p:nvPr userDrawn="1"/>
        </p:nvSpPr>
        <p:spPr>
          <a:xfrm>
            <a:off x="0" y="512064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929672ED-BD30-4B8A-9574-CA6786D4AEB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95797" y="685800"/>
            <a:ext cx="3200400" cy="2275380"/>
          </a:xfrm>
          <a:prstGeom prst="rect">
            <a:avLst/>
          </a:prstGeom>
        </p:spPr>
      </p:pic>
    </p:spTree>
    <p:extLst>
      <p:ext uri="{BB962C8B-B14F-4D97-AF65-F5344CB8AC3E}">
        <p14:creationId xmlns:p14="http://schemas.microsoft.com/office/powerpoint/2010/main" val="2739814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sclaimer - Phot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5257801"/>
            <a:ext cx="10972800" cy="594360"/>
          </a:xfrm>
        </p:spPr>
        <p:txBody>
          <a:bodyPr wrap="square" tIns="0" bIns="0" anchor="ctr" anchorCtr="0">
            <a:noAutofit/>
          </a:bodyPr>
          <a:lstStyle>
            <a:lvl1pPr algn="ctr">
              <a:lnSpc>
                <a:spcPct val="100000"/>
              </a:lnSpc>
              <a:defRPr sz="5400" b="1" spc="-150" baseline="0">
                <a:solidFill>
                  <a:schemeClr val="tx2"/>
                </a:solidFill>
                <a:latin typeface="+mn-lt"/>
              </a:defRPr>
            </a:lvl1pPr>
          </a:lstStyle>
          <a:p>
            <a:r>
              <a:rPr lang="en-US"/>
              <a:t>QUESTIONS?</a:t>
            </a:r>
          </a:p>
        </p:txBody>
      </p:sp>
      <p:sp>
        <p:nvSpPr>
          <p:cNvPr id="9" name="Content Placeholder 2">
            <a:extLst>
              <a:ext uri="{FF2B5EF4-FFF2-40B4-BE49-F238E27FC236}">
                <a16:creationId xmlns:a16="http://schemas.microsoft.com/office/drawing/2014/main" id="{5B75559A-6736-4784-BEFD-8CEE49C16F74}"/>
              </a:ext>
            </a:extLst>
          </p:cNvPr>
          <p:cNvSpPr>
            <a:spLocks noGrp="1"/>
          </p:cNvSpPr>
          <p:nvPr>
            <p:ph idx="11"/>
          </p:nvPr>
        </p:nvSpPr>
        <p:spPr>
          <a:xfrm>
            <a:off x="0" y="5193"/>
            <a:ext cx="12192000" cy="5029200"/>
          </a:xfrm>
        </p:spPr>
        <p:txBody>
          <a:bodyPr/>
          <a:lstStyle>
            <a:lvl1pPr marL="0" indent="0">
              <a:buNone/>
              <a:defRPr/>
            </a:lvl1pPr>
          </a:lstStyle>
          <a:p>
            <a:pPr lvl="0"/>
            <a:r>
              <a:rPr lang="en-US"/>
              <a:t>Click to edit Master text styles</a:t>
            </a:r>
          </a:p>
        </p:txBody>
      </p:sp>
      <p:sp>
        <p:nvSpPr>
          <p:cNvPr id="6" name="Rectangle 5">
            <a:extLst>
              <a:ext uri="{FF2B5EF4-FFF2-40B4-BE49-F238E27FC236}">
                <a16:creationId xmlns:a16="http://schemas.microsoft.com/office/drawing/2014/main" id="{3BC8C5E5-42BC-47BA-8189-4DE91F7ED098}"/>
              </a:ext>
            </a:extLst>
          </p:cNvPr>
          <p:cNvSpPr/>
          <p:nvPr userDrawn="1"/>
        </p:nvSpPr>
        <p:spPr>
          <a:xfrm>
            <a:off x="0" y="5029200"/>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25761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hank You - Blue">
    <p:spTree>
      <p:nvGrpSpPr>
        <p:cNvPr id="1" name=""/>
        <p:cNvGrpSpPr/>
        <p:nvPr/>
      </p:nvGrpSpPr>
      <p:grpSpPr>
        <a:xfrm>
          <a:off x="0" y="0"/>
          <a:ext cx="0" cy="0"/>
          <a:chOff x="0" y="0"/>
          <a:chExt cx="0" cy="0"/>
        </a:xfrm>
      </p:grpSpPr>
      <p:sp>
        <p:nvSpPr>
          <p:cNvPr id="7" name="Rectangle 6"/>
          <p:cNvSpPr/>
          <p:nvPr userDrawn="1"/>
        </p:nvSpPr>
        <p:spPr>
          <a:xfrm>
            <a:off x="0" y="0"/>
            <a:ext cx="12192000" cy="228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1"/>
          <p:cNvSpPr>
            <a:spLocks noGrp="1"/>
          </p:cNvSpPr>
          <p:nvPr>
            <p:ph type="ctrTitle" hasCustomPrompt="1"/>
          </p:nvPr>
        </p:nvSpPr>
        <p:spPr>
          <a:xfrm>
            <a:off x="609600" y="544484"/>
            <a:ext cx="10972800" cy="914400"/>
          </a:xfrm>
        </p:spPr>
        <p:txBody>
          <a:bodyPr wrap="square" tIns="0" bIns="0" anchor="t" anchorCtr="0">
            <a:noAutofit/>
          </a:bodyPr>
          <a:lstStyle>
            <a:lvl1pPr algn="ctr">
              <a:lnSpc>
                <a:spcPct val="100000"/>
              </a:lnSpc>
              <a:defRPr sz="7200" b="1" spc="-150" baseline="0">
                <a:solidFill>
                  <a:schemeClr val="bg1"/>
                </a:solidFill>
                <a:latin typeface="+mn-lt"/>
              </a:defRPr>
            </a:lvl1pPr>
          </a:lstStyle>
          <a:p>
            <a:r>
              <a:rPr lang="en-US"/>
              <a:t>THANK YOU!</a:t>
            </a:r>
          </a:p>
        </p:txBody>
      </p:sp>
      <p:sp>
        <p:nvSpPr>
          <p:cNvPr id="11" name="Subtitle 3"/>
          <p:cNvSpPr>
            <a:spLocks noGrp="1"/>
          </p:cNvSpPr>
          <p:nvPr>
            <p:ph type="subTitle" idx="1"/>
          </p:nvPr>
        </p:nvSpPr>
        <p:spPr>
          <a:xfrm>
            <a:off x="609600" y="2743200"/>
            <a:ext cx="10972800" cy="1554480"/>
          </a:xfrm>
        </p:spPr>
        <p:txBody>
          <a:bodyPr>
            <a:noAutofit/>
          </a:bodyPr>
          <a:lstStyle>
            <a:lvl1pPr marL="0" indent="0" algn="ctr">
              <a:buNone/>
              <a:defRPr sz="1600" b="0">
                <a:latin typeface="+mn-lt"/>
              </a:defRPr>
            </a:lvl1pPr>
          </a:lstStyle>
          <a:p>
            <a:r>
              <a:rPr lang="en-US" sz="2000"/>
              <a:t>Click to edit Master subtitle style</a:t>
            </a:r>
          </a:p>
        </p:txBody>
      </p:sp>
      <p:sp>
        <p:nvSpPr>
          <p:cNvPr id="14" name="Rectangle 13">
            <a:extLst>
              <a:ext uri="{FF2B5EF4-FFF2-40B4-BE49-F238E27FC236}">
                <a16:creationId xmlns:a16="http://schemas.microsoft.com/office/drawing/2014/main" id="{4100FC63-46CB-49A9-932F-F9D9E5ECD675}"/>
              </a:ext>
            </a:extLst>
          </p:cNvPr>
          <p:cNvSpPr/>
          <p:nvPr userDrawn="1"/>
        </p:nvSpPr>
        <p:spPr>
          <a:xfrm>
            <a:off x="0" y="22860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27C45909-9F21-4404-8715-E3081C0754A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53000" y="4800600"/>
            <a:ext cx="2286000" cy="1627967"/>
          </a:xfrm>
          <a:prstGeom prst="rect">
            <a:avLst/>
          </a:prstGeom>
        </p:spPr>
      </p:pic>
    </p:spTree>
    <p:extLst>
      <p:ext uri="{BB962C8B-B14F-4D97-AF65-F5344CB8AC3E}">
        <p14:creationId xmlns:p14="http://schemas.microsoft.com/office/powerpoint/2010/main" val="2297636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Graphic">
    <p:spTree>
      <p:nvGrpSpPr>
        <p:cNvPr id="1" name=""/>
        <p:cNvGrpSpPr/>
        <p:nvPr/>
      </p:nvGrpSpPr>
      <p:grpSpPr>
        <a:xfrm>
          <a:off x="0" y="0"/>
          <a:ext cx="0" cy="0"/>
          <a:chOff x="0" y="0"/>
          <a:chExt cx="0" cy="0"/>
        </a:xfrm>
      </p:grpSpPr>
      <p:sp>
        <p:nvSpPr>
          <p:cNvPr id="22" name="Content Placeholder 2">
            <a:extLst>
              <a:ext uri="{FF2B5EF4-FFF2-40B4-BE49-F238E27FC236}">
                <a16:creationId xmlns:a16="http://schemas.microsoft.com/office/drawing/2014/main" id="{B40E013F-E4C4-4D8B-BEFC-A8384114DD56}"/>
              </a:ext>
            </a:extLst>
          </p:cNvPr>
          <p:cNvSpPr>
            <a:spLocks noGrp="1"/>
          </p:cNvSpPr>
          <p:nvPr>
            <p:ph idx="10"/>
          </p:nvPr>
        </p:nvSpPr>
        <p:spPr>
          <a:xfrm>
            <a:off x="0" y="0"/>
            <a:ext cx="12192000" cy="5029200"/>
          </a:xfrm>
        </p:spPr>
        <p:txBody>
          <a:bodyPr/>
          <a:lstStyle>
            <a:lvl1pPr marL="0" indent="0">
              <a:buNone/>
              <a:defRPr/>
            </a:lvl1pPr>
          </a:lstStyle>
          <a:p>
            <a:pPr lvl="0"/>
            <a:r>
              <a:rPr lang="en-US"/>
              <a:t>Click to edit Master text styles</a:t>
            </a:r>
          </a:p>
        </p:txBody>
      </p:sp>
      <p:pic>
        <p:nvPicPr>
          <p:cNvPr id="6" name="Picture 5">
            <a:extLst>
              <a:ext uri="{FF2B5EF4-FFF2-40B4-BE49-F238E27FC236}">
                <a16:creationId xmlns:a16="http://schemas.microsoft.com/office/drawing/2014/main" id="{6AC35269-980A-4888-BAC9-8EFAF3E65FE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63200" y="5499320"/>
            <a:ext cx="1605007" cy="1141338"/>
          </a:xfrm>
          <a:prstGeom prst="rect">
            <a:avLst/>
          </a:prstGeom>
        </p:spPr>
      </p:pic>
      <p:sp>
        <p:nvSpPr>
          <p:cNvPr id="7" name="Rectangle 6">
            <a:extLst>
              <a:ext uri="{FF2B5EF4-FFF2-40B4-BE49-F238E27FC236}">
                <a16:creationId xmlns:a16="http://schemas.microsoft.com/office/drawing/2014/main" id="{7B38510F-3344-4BC0-A13A-9A9BC68FF056}"/>
              </a:ext>
            </a:extLst>
          </p:cNvPr>
          <p:cNvSpPr/>
          <p:nvPr userDrawn="1"/>
        </p:nvSpPr>
        <p:spPr>
          <a:xfrm>
            <a:off x="0" y="50292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738A8953-D3FE-4542-8C50-24486773F732}"/>
              </a:ext>
            </a:extLst>
          </p:cNvPr>
          <p:cNvSpPr>
            <a:spLocks noGrp="1"/>
          </p:cNvSpPr>
          <p:nvPr>
            <p:ph type="ctrTitle"/>
          </p:nvPr>
        </p:nvSpPr>
        <p:spPr>
          <a:xfrm>
            <a:off x="304797" y="5486400"/>
            <a:ext cx="11582400" cy="677108"/>
          </a:xfrm>
        </p:spPr>
        <p:txBody>
          <a:bodyPr wrap="square" tIns="0" bIns="0" anchor="b">
            <a:normAutofit/>
          </a:bodyPr>
          <a:lstStyle>
            <a:lvl1pPr algn="l">
              <a:lnSpc>
                <a:spcPct val="100000"/>
              </a:lnSpc>
              <a:defRPr sz="4400" b="1" spc="-150" baseline="0">
                <a:solidFill>
                  <a:schemeClr val="bg2"/>
                </a:solidFill>
                <a:latin typeface="+mj-lt"/>
              </a:defRPr>
            </a:lvl1pPr>
          </a:lstStyle>
          <a:p>
            <a:r>
              <a:rPr lang="en-US"/>
              <a:t>Click to edit Master title style</a:t>
            </a:r>
          </a:p>
        </p:txBody>
      </p:sp>
      <p:sp>
        <p:nvSpPr>
          <p:cNvPr id="10" name="Subtitle 2">
            <a:extLst>
              <a:ext uri="{FF2B5EF4-FFF2-40B4-BE49-F238E27FC236}">
                <a16:creationId xmlns:a16="http://schemas.microsoft.com/office/drawing/2014/main" id="{5611F31E-843E-420E-8A95-6900895E7522}"/>
              </a:ext>
            </a:extLst>
          </p:cNvPr>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0796767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6" name="Rectangle 5"/>
          <p:cNvSpPr/>
          <p:nvPr userDrawn="1"/>
        </p:nvSpPr>
        <p:spPr>
          <a:xfrm>
            <a:off x="0" y="41148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1"/>
          <p:cNvSpPr>
            <a:spLocks noGrp="1"/>
          </p:cNvSpPr>
          <p:nvPr>
            <p:ph type="ctrTitle" hasCustomPrompt="1"/>
          </p:nvPr>
        </p:nvSpPr>
        <p:spPr>
          <a:xfrm>
            <a:off x="609600" y="2743200"/>
            <a:ext cx="10972800" cy="914400"/>
          </a:xfrm>
        </p:spPr>
        <p:txBody>
          <a:bodyPr wrap="square" tIns="0" bIns="0" anchor="t" anchorCtr="0">
            <a:noAutofit/>
          </a:bodyPr>
          <a:lstStyle>
            <a:lvl1pPr algn="ctr">
              <a:lnSpc>
                <a:spcPct val="100000"/>
              </a:lnSpc>
              <a:defRPr sz="7200" b="1" spc="-150" baseline="0">
                <a:solidFill>
                  <a:schemeClr val="tx2"/>
                </a:solidFill>
                <a:latin typeface="+mn-lt"/>
              </a:defRPr>
            </a:lvl1pPr>
          </a:lstStyle>
          <a:p>
            <a:r>
              <a:rPr lang="en-US"/>
              <a:t>THANK YOU!</a:t>
            </a:r>
          </a:p>
        </p:txBody>
      </p:sp>
      <p:sp>
        <p:nvSpPr>
          <p:cNvPr id="9" name="TextBox 8"/>
          <p:cNvSpPr txBox="1"/>
          <p:nvPr userDrawn="1"/>
        </p:nvSpPr>
        <p:spPr>
          <a:xfrm>
            <a:off x="609600" y="6375862"/>
            <a:ext cx="10972800" cy="5027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i="0" u="none" strike="noStrike" baseline="30000">
                <a:solidFill>
                  <a:schemeClr val="accent1"/>
                </a:solidFill>
                <a:latin typeface="+mn-lt"/>
              </a:rPr>
              <a:t>eidebailly.com</a:t>
            </a:r>
          </a:p>
        </p:txBody>
      </p:sp>
      <p:sp>
        <p:nvSpPr>
          <p:cNvPr id="11" name="Subtitle 3"/>
          <p:cNvSpPr>
            <a:spLocks noGrp="1"/>
          </p:cNvSpPr>
          <p:nvPr>
            <p:ph type="subTitle" idx="1"/>
          </p:nvPr>
        </p:nvSpPr>
        <p:spPr>
          <a:xfrm>
            <a:off x="609600" y="4572001"/>
            <a:ext cx="10972800" cy="1446415"/>
          </a:xfrm>
        </p:spPr>
        <p:txBody>
          <a:bodyPr>
            <a:noAutofit/>
          </a:bodyPr>
          <a:lstStyle>
            <a:lvl1pPr marL="0" indent="0" algn="ctr">
              <a:buNone/>
              <a:defRPr sz="1600" b="0">
                <a:latin typeface="+mn-lt"/>
              </a:defRPr>
            </a:lvl1pPr>
          </a:lstStyle>
          <a:p>
            <a:r>
              <a:rPr lang="en-US" sz="2000"/>
              <a:t>Click to edit Master subtitle style</a:t>
            </a:r>
          </a:p>
        </p:txBody>
      </p:sp>
    </p:spTree>
    <p:extLst>
      <p:ext uri="{BB962C8B-B14F-4D97-AF65-F5344CB8AC3E}">
        <p14:creationId xmlns:p14="http://schemas.microsoft.com/office/powerpoint/2010/main" val="28761926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hank You - Photo">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09600" y="5166360"/>
            <a:ext cx="10972800" cy="914400"/>
          </a:xfrm>
        </p:spPr>
        <p:txBody>
          <a:bodyPr wrap="square" tIns="0" bIns="0" anchor="t" anchorCtr="0">
            <a:noAutofit/>
          </a:bodyPr>
          <a:lstStyle>
            <a:lvl1pPr algn="ctr">
              <a:lnSpc>
                <a:spcPct val="100000"/>
              </a:lnSpc>
              <a:defRPr sz="7200" b="1" spc="-150" baseline="0">
                <a:solidFill>
                  <a:schemeClr val="bg2"/>
                </a:solidFill>
                <a:latin typeface="+mn-lt"/>
              </a:defRPr>
            </a:lvl1pPr>
          </a:lstStyle>
          <a:p>
            <a:r>
              <a:rPr lang="en-US"/>
              <a:t>THANK YOU!</a:t>
            </a:r>
          </a:p>
        </p:txBody>
      </p:sp>
      <p:sp>
        <p:nvSpPr>
          <p:cNvPr id="9" name="TextBox 8"/>
          <p:cNvSpPr txBox="1"/>
          <p:nvPr userDrawn="1"/>
        </p:nvSpPr>
        <p:spPr>
          <a:xfrm>
            <a:off x="609600" y="6284422"/>
            <a:ext cx="10972800" cy="5027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i="0" u="none" strike="noStrike" baseline="30000">
                <a:solidFill>
                  <a:schemeClr val="tx2"/>
                </a:solidFill>
                <a:latin typeface="+mn-lt"/>
              </a:rPr>
              <a:t>eidebailly.com</a:t>
            </a:r>
          </a:p>
        </p:txBody>
      </p:sp>
      <p:sp>
        <p:nvSpPr>
          <p:cNvPr id="10" name="Content Placeholder 2">
            <a:extLst>
              <a:ext uri="{FF2B5EF4-FFF2-40B4-BE49-F238E27FC236}">
                <a16:creationId xmlns:a16="http://schemas.microsoft.com/office/drawing/2014/main" id="{B673810B-70C9-42FD-BEE0-5A8B4673E704}"/>
              </a:ext>
            </a:extLst>
          </p:cNvPr>
          <p:cNvSpPr>
            <a:spLocks noGrp="1"/>
          </p:cNvSpPr>
          <p:nvPr>
            <p:ph idx="11"/>
          </p:nvPr>
        </p:nvSpPr>
        <p:spPr>
          <a:xfrm>
            <a:off x="0" y="5193"/>
            <a:ext cx="12192000" cy="5029200"/>
          </a:xfrm>
        </p:spPr>
        <p:txBody>
          <a:bodyPr/>
          <a:lstStyle>
            <a:lvl1pPr marL="0" indent="0">
              <a:buNone/>
              <a:defRPr/>
            </a:lvl1pPr>
          </a:lstStyle>
          <a:p>
            <a:pPr lvl="0"/>
            <a:r>
              <a:rPr lang="en-US"/>
              <a:t>Click to edit Master text styles</a:t>
            </a:r>
          </a:p>
        </p:txBody>
      </p:sp>
      <p:sp>
        <p:nvSpPr>
          <p:cNvPr id="11" name="Rectangle 10">
            <a:extLst>
              <a:ext uri="{FF2B5EF4-FFF2-40B4-BE49-F238E27FC236}">
                <a16:creationId xmlns:a16="http://schemas.microsoft.com/office/drawing/2014/main" id="{2EAFE54E-F714-468C-B271-88082969C30B}"/>
              </a:ext>
            </a:extLst>
          </p:cNvPr>
          <p:cNvSpPr/>
          <p:nvPr userDrawn="1"/>
        </p:nvSpPr>
        <p:spPr>
          <a:xfrm>
            <a:off x="0" y="5029200"/>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60697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hank You - Social Media">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61FD770-89CA-4F65-A4AA-0BA0124363CD}"/>
              </a:ext>
            </a:extLst>
          </p:cNvPr>
          <p:cNvSpPr txBox="1"/>
          <p:nvPr userDrawn="1"/>
        </p:nvSpPr>
        <p:spPr>
          <a:xfrm>
            <a:off x="4055292" y="6060274"/>
            <a:ext cx="4081417" cy="5027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i="0" u="none" strike="noStrike" baseline="30000">
                <a:solidFill>
                  <a:schemeClr val="accent1"/>
                </a:solidFill>
                <a:latin typeface="+mn-lt"/>
              </a:rPr>
              <a:t>eidebailly.com</a:t>
            </a:r>
          </a:p>
        </p:txBody>
      </p:sp>
      <p:sp>
        <p:nvSpPr>
          <p:cNvPr id="13" name="TextBox 12">
            <a:extLst>
              <a:ext uri="{FF2B5EF4-FFF2-40B4-BE49-F238E27FC236}">
                <a16:creationId xmlns:a16="http://schemas.microsoft.com/office/drawing/2014/main" id="{83E034CA-B1F0-4435-A0E4-7CCCFDE2D509}"/>
              </a:ext>
            </a:extLst>
          </p:cNvPr>
          <p:cNvSpPr txBox="1"/>
          <p:nvPr userDrawn="1"/>
        </p:nvSpPr>
        <p:spPr>
          <a:xfrm>
            <a:off x="4368801" y="5073145"/>
            <a:ext cx="3454399" cy="4206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u="none" strike="noStrike" baseline="30000">
                <a:solidFill>
                  <a:schemeClr val="accent1"/>
                </a:solidFill>
                <a:latin typeface="+mn-lt"/>
              </a:rPr>
              <a:t>Find us online:</a:t>
            </a:r>
          </a:p>
        </p:txBody>
      </p:sp>
      <p:sp>
        <p:nvSpPr>
          <p:cNvPr id="7" name="Rectangle 6">
            <a:extLst>
              <a:ext uri="{FF2B5EF4-FFF2-40B4-BE49-F238E27FC236}">
                <a16:creationId xmlns:a16="http://schemas.microsoft.com/office/drawing/2014/main" id="{DC1F9A64-6AD3-4471-84F7-8D397A991664}"/>
              </a:ext>
            </a:extLst>
          </p:cNvPr>
          <p:cNvSpPr/>
          <p:nvPr userDrawn="1"/>
        </p:nvSpPr>
        <p:spPr>
          <a:xfrm>
            <a:off x="0" y="45720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AC808CF3-2685-4C43-B741-6CBA503899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52900" y="822960"/>
            <a:ext cx="3886200" cy="2762961"/>
          </a:xfrm>
          <a:prstGeom prst="rect">
            <a:avLst/>
          </a:prstGeom>
        </p:spPr>
      </p:pic>
      <p:pic>
        <p:nvPicPr>
          <p:cNvPr id="14" name="Picture 13">
            <a:extLst>
              <a:ext uri="{FF2B5EF4-FFF2-40B4-BE49-F238E27FC236}">
                <a16:creationId xmlns:a16="http://schemas.microsoft.com/office/drawing/2014/main" id="{3E5AFFF7-5020-40B1-B467-718C6CE6A30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00600" y="5394960"/>
            <a:ext cx="2590799" cy="558461"/>
          </a:xfrm>
          <a:prstGeom prst="rect">
            <a:avLst/>
          </a:prstGeom>
        </p:spPr>
      </p:pic>
    </p:spTree>
    <p:extLst>
      <p:ext uri="{BB962C8B-B14F-4D97-AF65-F5344CB8AC3E}">
        <p14:creationId xmlns:p14="http://schemas.microsoft.com/office/powerpoint/2010/main" val="39265608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wo Columns - Classic (Grey)">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40B27056-2B2A-4C4C-B17A-61F88F896DBA}"/>
              </a:ext>
            </a:extLst>
          </p:cNvPr>
          <p:cNvSpPr/>
          <p:nvPr userDrawn="1"/>
        </p:nvSpPr>
        <p:spPr>
          <a:xfrm>
            <a:off x="0" y="0"/>
            <a:ext cx="12192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cxnSp>
        <p:nvCxnSpPr>
          <p:cNvPr id="9" name="Rechte verbindingslijn 8">
            <a:extLst>
              <a:ext uri="{FF2B5EF4-FFF2-40B4-BE49-F238E27FC236}">
                <a16:creationId xmlns:a16="http://schemas.microsoft.com/office/drawing/2014/main" id="{544140D7-7F69-F24C-9311-946228AF67B5}"/>
              </a:ext>
            </a:extLst>
          </p:cNvPr>
          <p:cNvCxnSpPr>
            <a:cxnSpLocks/>
          </p:cNvCxnSpPr>
          <p:nvPr userDrawn="1"/>
        </p:nvCxnSpPr>
        <p:spPr>
          <a:xfrm flipH="1">
            <a:off x="270001" y="270000"/>
            <a:ext cx="11649244"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80000" y="457202"/>
            <a:ext cx="11739244" cy="810003"/>
          </a:xfrm>
        </p:spPr>
        <p:txBody>
          <a:bodyPr/>
          <a:lstStyle>
            <a:lvl1pPr>
              <a:defRPr sz="3600">
                <a:solidFill>
                  <a:schemeClr val="tx1"/>
                </a:solidFill>
              </a:defRPr>
            </a:lvl1pPr>
          </a:lstStyle>
          <a:p>
            <a:r>
              <a:rPr lang="en-US"/>
              <a:t>Click to edit Master title style</a:t>
            </a:r>
          </a:p>
        </p:txBody>
      </p:sp>
      <p:sp>
        <p:nvSpPr>
          <p:cNvPr id="7" name="Slide Number Placeholder 6"/>
          <p:cNvSpPr>
            <a:spLocks noGrp="1"/>
          </p:cNvSpPr>
          <p:nvPr>
            <p:ph type="sldNum" sz="quarter" idx="12"/>
          </p:nvPr>
        </p:nvSpPr>
        <p:spPr/>
        <p:txBody>
          <a:bodyPr/>
          <a:lstStyle/>
          <a:p>
            <a:fld id="{C3C3236D-FB65-584A-8227-5A449D06E62A}" type="slidenum">
              <a:rPr lang="en-US" smtClean="0"/>
              <a:t>‹#›</a:t>
            </a:fld>
            <a:endParaRPr lang="en-US"/>
          </a:p>
        </p:txBody>
      </p:sp>
      <p:sp>
        <p:nvSpPr>
          <p:cNvPr id="10" name="Text Placeholder 4">
            <a:extLst>
              <a:ext uri="{FF2B5EF4-FFF2-40B4-BE49-F238E27FC236}">
                <a16:creationId xmlns:a16="http://schemas.microsoft.com/office/drawing/2014/main" id="{60EC76C4-9C68-44A1-9A54-F0F33891EB7E}"/>
              </a:ext>
            </a:extLst>
          </p:cNvPr>
          <p:cNvSpPr>
            <a:spLocks noGrp="1"/>
          </p:cNvSpPr>
          <p:nvPr>
            <p:ph type="body" sz="quarter" idx="13" hasCustomPrompt="1"/>
          </p:nvPr>
        </p:nvSpPr>
        <p:spPr>
          <a:xfrm>
            <a:off x="179999" y="1449648"/>
            <a:ext cx="11669545" cy="4951148"/>
          </a:xfrm>
        </p:spPr>
        <p:txBody>
          <a:bodyPr numCol="1" spcCol="288000"/>
          <a:lstStyle>
            <a:lvl1pPr marL="383539" indent="-342900">
              <a:buFont typeface="Arial" panose="020B0604020202020204" pitchFamily="34" charset="0"/>
              <a:buChar char="•"/>
              <a:defRPr sz="2800"/>
            </a:lvl1pPr>
            <a:lvl2pPr marL="769609" indent="-342900">
              <a:buFont typeface="Arial" panose="020B0604020202020204" pitchFamily="34" charset="0"/>
              <a:buChar char="•"/>
              <a:defRPr sz="2400"/>
            </a:lvl2pPr>
            <a:lvl3pPr marL="1147552" indent="-342900">
              <a:buFont typeface="Arial" panose="020B0604020202020204" pitchFamily="34" charset="0"/>
              <a:buChar char="•"/>
              <a:defRPr sz="2200"/>
            </a:lvl3pPr>
            <a:lvl4pPr marL="1513303" indent="-342900">
              <a:buFont typeface="Arial" panose="020B0604020202020204" pitchFamily="34" charset="0"/>
              <a:buChar char="•"/>
              <a:defRPr sz="2000"/>
            </a:lvl4pPr>
            <a:lvl5pPr marL="1880100" indent="-342900">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D74224CC-6E1D-49C7-F1AB-11F31084C17C}"/>
              </a:ext>
            </a:extLst>
          </p:cNvPr>
          <p:cNvSpPr txBox="1"/>
          <p:nvPr userDrawn="1"/>
        </p:nvSpPr>
        <p:spPr>
          <a:xfrm>
            <a:off x="4840941" y="6427113"/>
            <a:ext cx="7060755" cy="276999"/>
          </a:xfrm>
          <a:prstGeom prst="rect">
            <a:avLst/>
          </a:prstGeom>
          <a:noFill/>
        </p:spPr>
        <p:txBody>
          <a:bodyPr wrap="square" rtlCol="0">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lang="en-ZA" sz="1200">
                <a:solidFill>
                  <a:srgbClr val="222222"/>
                </a:solidFill>
                <a:effectLst/>
                <a:latin typeface="Fira Sans Light" panose="020B0403050000020004" pitchFamily="34" charset="0"/>
                <a:ea typeface="Fira Sans Light" panose="020B0403050000020004" pitchFamily="34" charset="0"/>
              </a:rPr>
              <a:t>Getting Ready for Calendar Year End 2024 Financial Reporting Season and What Is Happening in 2025</a:t>
            </a:r>
            <a:endParaRPr lang="nl-NL" sz="1200">
              <a:latin typeface="Fira Sans Light" panose="020B0403050000020004" pitchFamily="34" charset="0"/>
              <a:ea typeface="Fira Sans Light" panose="020B0403050000020004" pitchFamily="34" charset="0"/>
            </a:endParaRPr>
          </a:p>
        </p:txBody>
      </p:sp>
    </p:spTree>
    <p:extLst>
      <p:ext uri="{BB962C8B-B14F-4D97-AF65-F5344CB8AC3E}">
        <p14:creationId xmlns:p14="http://schemas.microsoft.com/office/powerpoint/2010/main" val="16825490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wo Columns Right">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F75433A9-6085-F345-BD0B-59DB1371D7F1}"/>
              </a:ext>
            </a:extLst>
          </p:cNvPr>
          <p:cNvSpPr/>
          <p:nvPr userDrawn="1"/>
        </p:nvSpPr>
        <p:spPr>
          <a:xfrm>
            <a:off x="0" y="0"/>
            <a:ext cx="12192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90DC1CC7-92F4-1947-B720-38011EFC0042}"/>
              </a:ext>
            </a:extLst>
          </p:cNvPr>
          <p:cNvSpPr/>
          <p:nvPr userDrawn="1"/>
        </p:nvSpPr>
        <p:spPr>
          <a:xfrm>
            <a:off x="4303724" y="452441"/>
            <a:ext cx="7542025" cy="594835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hasCustomPrompt="1"/>
          </p:nvPr>
        </p:nvSpPr>
        <p:spPr>
          <a:xfrm>
            <a:off x="180000" y="457202"/>
            <a:ext cx="3855159" cy="5912893"/>
          </a:xfrm>
        </p:spPr>
        <p:txBody>
          <a:bodyPr/>
          <a:lstStyle>
            <a:lvl1pPr>
              <a:defRPr>
                <a:solidFill>
                  <a:schemeClr val="tx1"/>
                </a:solidFill>
              </a:defRPr>
            </a:lvl1pPr>
          </a:lstStyle>
          <a:p>
            <a:r>
              <a:rPr lang="en-US"/>
              <a:t>Polling Question 1</a:t>
            </a:r>
          </a:p>
        </p:txBody>
      </p:sp>
      <p:sp>
        <p:nvSpPr>
          <p:cNvPr id="7" name="Slide Number Placeholder 6"/>
          <p:cNvSpPr>
            <a:spLocks noGrp="1"/>
          </p:cNvSpPr>
          <p:nvPr>
            <p:ph type="sldNum" sz="quarter" idx="12"/>
          </p:nvPr>
        </p:nvSpPr>
        <p:spPr/>
        <p:txBody>
          <a:bodyPr/>
          <a:lstStyle/>
          <a:p>
            <a:fld id="{C3C3236D-FB65-584A-8227-5A449D06E62A}" type="slidenum">
              <a:rPr lang="en-US" smtClean="0"/>
              <a:t>‹#›</a:t>
            </a:fld>
            <a:endParaRPr lang="en-US"/>
          </a:p>
        </p:txBody>
      </p:sp>
      <p:cxnSp>
        <p:nvCxnSpPr>
          <p:cNvPr id="8" name="Rechte verbindingslijn 7">
            <a:extLst>
              <a:ext uri="{FF2B5EF4-FFF2-40B4-BE49-F238E27FC236}">
                <a16:creationId xmlns:a16="http://schemas.microsoft.com/office/drawing/2014/main" id="{9E14C72A-BD5F-014C-91B2-04B8EE37AED9}"/>
              </a:ext>
            </a:extLst>
          </p:cNvPr>
          <p:cNvCxnSpPr>
            <a:cxnSpLocks/>
          </p:cNvCxnSpPr>
          <p:nvPr userDrawn="1"/>
        </p:nvCxnSpPr>
        <p:spPr>
          <a:xfrm flipH="1">
            <a:off x="270001" y="270000"/>
            <a:ext cx="3763195"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4799FE96-9524-C60A-88D1-1603D9AEB1E4}"/>
              </a:ext>
            </a:extLst>
          </p:cNvPr>
          <p:cNvCxnSpPr>
            <a:cxnSpLocks/>
          </p:cNvCxnSpPr>
          <p:nvPr userDrawn="1"/>
        </p:nvCxnSpPr>
        <p:spPr>
          <a:xfrm flipH="1">
            <a:off x="4209698" y="270000"/>
            <a:ext cx="770954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76B79F19-E3A5-94F3-F7D2-196973AAA6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87400" y="2430824"/>
            <a:ext cx="2172673" cy="1991617"/>
          </a:xfrm>
          <a:prstGeom prst="rect">
            <a:avLst/>
          </a:prstGeom>
        </p:spPr>
      </p:pic>
      <p:sp>
        <p:nvSpPr>
          <p:cNvPr id="11" name="Text Placeholder 4">
            <a:extLst>
              <a:ext uri="{FF2B5EF4-FFF2-40B4-BE49-F238E27FC236}">
                <a16:creationId xmlns:a16="http://schemas.microsoft.com/office/drawing/2014/main" id="{1D1D6174-35F1-331A-9245-E25F10B55331}"/>
              </a:ext>
            </a:extLst>
          </p:cNvPr>
          <p:cNvSpPr>
            <a:spLocks noGrp="1"/>
          </p:cNvSpPr>
          <p:nvPr>
            <p:ph type="body" sz="quarter" idx="13"/>
          </p:nvPr>
        </p:nvSpPr>
        <p:spPr>
          <a:xfrm>
            <a:off x="4353476" y="452442"/>
            <a:ext cx="7473434" cy="5917655"/>
          </a:xfrm>
        </p:spPr>
        <p:txBody>
          <a:bodyPr numCol="1" spcCol="288000"/>
          <a:lstStyle>
            <a:lvl1pPr marL="40639" indent="0">
              <a:buFont typeface="Arial" panose="020B0604020202020204" pitchFamily="34" charset="0"/>
              <a:buNone/>
              <a:defRPr sz="2400" b="0" i="0">
                <a:latin typeface="Fira Sans Medium" panose="020B0503050000020004" pitchFamily="34" charset="0"/>
                <a:ea typeface="Fira Sans Medium" panose="020B0503050000020004" pitchFamily="34" charset="0"/>
              </a:defRPr>
            </a:lvl1pPr>
            <a:lvl2pPr marL="883909" indent="-457200">
              <a:buFont typeface="+mj-lt"/>
              <a:buAutoNum type="alphaUcPeriod"/>
              <a:defRPr sz="2400" b="0" i="0">
                <a:latin typeface="+mn-lt"/>
                <a:ea typeface="Fira Sans" panose="020B0503050000020004" pitchFamily="34" charset="0"/>
              </a:defRPr>
            </a:lvl2pPr>
            <a:lvl3pPr marL="1147552" indent="-342900">
              <a:buFont typeface="Arial" panose="020B0604020202020204" pitchFamily="34" charset="0"/>
              <a:buChar char="•"/>
              <a:defRPr sz="2000"/>
            </a:lvl3pPr>
            <a:lvl4pPr marL="1513303" indent="-342900">
              <a:buFont typeface="Arial" panose="020B0604020202020204" pitchFamily="34" charset="0"/>
              <a:buChar char="•"/>
              <a:defRPr sz="1800"/>
            </a:lvl4pPr>
            <a:lvl5pPr marL="1880100" indent="-342900">
              <a:buFont typeface="Arial" panose="020B0604020202020204" pitchFamily="34" charset="0"/>
              <a:buChar char="•"/>
              <a:defRPr sz="1600"/>
            </a:lvl5pPr>
          </a:lstStyle>
          <a:p>
            <a:pPr lvl="0"/>
            <a:r>
              <a:rPr lang="en-US"/>
              <a:t>Click to edit Master text styles</a:t>
            </a:r>
          </a:p>
          <a:p>
            <a:pPr lvl="1"/>
            <a:endParaRPr lang="en-US"/>
          </a:p>
          <a:p>
            <a:pPr lvl="1"/>
            <a:endParaRPr lang="en-US"/>
          </a:p>
          <a:p>
            <a:pPr lvl="1"/>
            <a:r>
              <a:rPr lang="en-US"/>
              <a:t>Answer</a:t>
            </a:r>
          </a:p>
          <a:p>
            <a:pPr lvl="1"/>
            <a:r>
              <a:rPr lang="en-US"/>
              <a:t>Answer</a:t>
            </a:r>
          </a:p>
          <a:p>
            <a:pPr lvl="1"/>
            <a:r>
              <a:rPr lang="en-US"/>
              <a:t>Answer</a:t>
            </a:r>
          </a:p>
          <a:p>
            <a:pPr lvl="1"/>
            <a:r>
              <a:rPr lang="en-US"/>
              <a:t>Answer</a:t>
            </a:r>
          </a:p>
        </p:txBody>
      </p:sp>
      <p:sp>
        <p:nvSpPr>
          <p:cNvPr id="13" name="TextBox 12">
            <a:extLst>
              <a:ext uri="{FF2B5EF4-FFF2-40B4-BE49-F238E27FC236}">
                <a16:creationId xmlns:a16="http://schemas.microsoft.com/office/drawing/2014/main" id="{600A750F-4065-55E0-41C3-DB5CF980B3A7}"/>
              </a:ext>
            </a:extLst>
          </p:cNvPr>
          <p:cNvSpPr txBox="1"/>
          <p:nvPr userDrawn="1"/>
        </p:nvSpPr>
        <p:spPr>
          <a:xfrm>
            <a:off x="4840941" y="6427113"/>
            <a:ext cx="7060755" cy="276999"/>
          </a:xfrm>
          <a:prstGeom prst="rect">
            <a:avLst/>
          </a:prstGeom>
          <a:noFill/>
        </p:spPr>
        <p:txBody>
          <a:bodyPr wrap="square" rtlCol="0">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lang="en-ZA" sz="1200">
                <a:solidFill>
                  <a:srgbClr val="222222"/>
                </a:solidFill>
                <a:effectLst/>
                <a:latin typeface="Fira Sans Light" panose="020B0403050000020004" pitchFamily="34" charset="0"/>
                <a:ea typeface="Fira Sans Light" panose="020B0403050000020004" pitchFamily="34" charset="0"/>
              </a:rPr>
              <a:t>Getting Ready for Calendar Year End 2024 Financial Reporting Season and What Is Happening in 2025</a:t>
            </a:r>
            <a:endParaRPr lang="nl-NL" sz="1200">
              <a:latin typeface="Fira Sans Light" panose="020B0403050000020004" pitchFamily="34" charset="0"/>
              <a:ea typeface="Fira Sans Light" panose="020B0403050000020004" pitchFamily="34" charset="0"/>
            </a:endParaRPr>
          </a:p>
        </p:txBody>
      </p:sp>
    </p:spTree>
    <p:extLst>
      <p:ext uri="{BB962C8B-B14F-4D97-AF65-F5344CB8AC3E}">
        <p14:creationId xmlns:p14="http://schemas.microsoft.com/office/powerpoint/2010/main" val="8618624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Agenda (Grey)">
    <p:spTree>
      <p:nvGrpSpPr>
        <p:cNvPr id="1" name=""/>
        <p:cNvGrpSpPr/>
        <p:nvPr/>
      </p:nvGrpSpPr>
      <p:grpSpPr>
        <a:xfrm>
          <a:off x="0" y="0"/>
          <a:ext cx="0" cy="0"/>
          <a:chOff x="0" y="0"/>
          <a:chExt cx="0" cy="0"/>
        </a:xfrm>
      </p:grpSpPr>
      <p:sp>
        <p:nvSpPr>
          <p:cNvPr id="9" name="Rechthoek 3">
            <a:extLst>
              <a:ext uri="{FF2B5EF4-FFF2-40B4-BE49-F238E27FC236}">
                <a16:creationId xmlns:a16="http://schemas.microsoft.com/office/drawing/2014/main" id="{B62AFC63-382A-9E4C-BE0B-6B05BE470B5E}"/>
              </a:ext>
            </a:extLst>
          </p:cNvPr>
          <p:cNvSpPr/>
          <p:nvPr userDrawn="1"/>
        </p:nvSpPr>
        <p:spPr>
          <a:xfrm flipV="1">
            <a:off x="0" y="0"/>
            <a:ext cx="12192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2" name="Title 1">
            <a:extLst>
              <a:ext uri="{FF2B5EF4-FFF2-40B4-BE49-F238E27FC236}">
                <a16:creationId xmlns:a16="http://schemas.microsoft.com/office/drawing/2014/main" id="{47E8C9F5-66F0-2843-B8B7-0E32256AC48D}"/>
              </a:ext>
            </a:extLst>
          </p:cNvPr>
          <p:cNvSpPr>
            <a:spLocks noGrp="1"/>
          </p:cNvSpPr>
          <p:nvPr>
            <p:ph type="title"/>
          </p:nvPr>
        </p:nvSpPr>
        <p:spPr>
          <a:xfrm>
            <a:off x="180000" y="457202"/>
            <a:ext cx="3855159" cy="5948354"/>
          </a:xfrm>
        </p:spPr>
        <p:txBody>
          <a:bodyPr/>
          <a:lstStyle>
            <a:lvl1pPr>
              <a:defRPr>
                <a:solidFill>
                  <a:schemeClr val="tx1"/>
                </a:solidFill>
              </a:defRPr>
            </a:lvl1pPr>
          </a:lstStyle>
          <a:p>
            <a:r>
              <a:rPr lang="en-US"/>
              <a:t>Click to edit Master title style</a:t>
            </a:r>
          </a:p>
        </p:txBody>
      </p:sp>
      <p:sp>
        <p:nvSpPr>
          <p:cNvPr id="15" name="Slide Number Placeholder 5">
            <a:extLst>
              <a:ext uri="{FF2B5EF4-FFF2-40B4-BE49-F238E27FC236}">
                <a16:creationId xmlns:a16="http://schemas.microsoft.com/office/drawing/2014/main" id="{4BAE6957-7F3B-8B4A-806D-1A0458EF4FD1}"/>
              </a:ext>
            </a:extLst>
          </p:cNvPr>
          <p:cNvSpPr>
            <a:spLocks noGrp="1"/>
          </p:cNvSpPr>
          <p:nvPr>
            <p:ph type="sldNum" sz="quarter" idx="4"/>
          </p:nvPr>
        </p:nvSpPr>
        <p:spPr>
          <a:xfrm>
            <a:off x="272360" y="6405556"/>
            <a:ext cx="652895" cy="365125"/>
          </a:xfrm>
          <a:prstGeom prst="rect">
            <a:avLst/>
          </a:prstGeom>
        </p:spPr>
        <p:txBody>
          <a:bodyPr vert="horz" lIns="0" tIns="0" rIns="0" bIns="0" rtlCol="0" anchor="ctr"/>
          <a:lstStyle>
            <a:lvl1pPr algn="l">
              <a:defRPr sz="1200">
                <a:solidFill>
                  <a:schemeClr val="tx1"/>
                </a:solidFill>
              </a:defRPr>
            </a:lvl1pPr>
          </a:lstStyle>
          <a:p>
            <a:fld id="{C3C3236D-FB65-584A-8227-5A449D06E62A}" type="slidenum">
              <a:rPr lang="en-US" smtClean="0"/>
              <a:pPr/>
              <a:t>‹#›</a:t>
            </a:fld>
            <a:endParaRPr lang="en-US"/>
          </a:p>
        </p:txBody>
      </p:sp>
      <p:cxnSp>
        <p:nvCxnSpPr>
          <p:cNvPr id="17" name="Rechte verbindingslijn 5">
            <a:extLst>
              <a:ext uri="{FF2B5EF4-FFF2-40B4-BE49-F238E27FC236}">
                <a16:creationId xmlns:a16="http://schemas.microsoft.com/office/drawing/2014/main" id="{7FB3685A-20E9-2E4F-9B11-8726A66FC6E1}"/>
              </a:ext>
            </a:extLst>
          </p:cNvPr>
          <p:cNvCxnSpPr>
            <a:cxnSpLocks/>
          </p:cNvCxnSpPr>
          <p:nvPr userDrawn="1"/>
        </p:nvCxnSpPr>
        <p:spPr>
          <a:xfrm flipH="1">
            <a:off x="270001" y="270000"/>
            <a:ext cx="376319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8">
            <a:extLst>
              <a:ext uri="{FF2B5EF4-FFF2-40B4-BE49-F238E27FC236}">
                <a16:creationId xmlns:a16="http://schemas.microsoft.com/office/drawing/2014/main" id="{EED7EB0A-5401-9A48-B8F8-0F0A60DB622E}"/>
              </a:ext>
            </a:extLst>
          </p:cNvPr>
          <p:cNvCxnSpPr>
            <a:cxnSpLocks/>
          </p:cNvCxnSpPr>
          <p:nvPr userDrawn="1"/>
        </p:nvCxnSpPr>
        <p:spPr>
          <a:xfrm flipH="1">
            <a:off x="4209698" y="270000"/>
            <a:ext cx="7709547"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 Placeholder 10">
            <a:extLst>
              <a:ext uri="{FF2B5EF4-FFF2-40B4-BE49-F238E27FC236}">
                <a16:creationId xmlns:a16="http://schemas.microsoft.com/office/drawing/2014/main" id="{A003C378-2304-4742-ADD5-764ADFD85876}"/>
              </a:ext>
            </a:extLst>
          </p:cNvPr>
          <p:cNvSpPr>
            <a:spLocks noGrp="1"/>
          </p:cNvSpPr>
          <p:nvPr>
            <p:ph type="body" sz="quarter" idx="11"/>
          </p:nvPr>
        </p:nvSpPr>
        <p:spPr>
          <a:xfrm>
            <a:off x="4209698" y="452459"/>
            <a:ext cx="7639848" cy="5948325"/>
          </a:xfrm>
        </p:spPr>
        <p:txBody>
          <a:bodyPr/>
          <a:lstStyle>
            <a:lvl1pPr>
              <a:buClr>
                <a:schemeClr val="tx1"/>
              </a:buClr>
              <a:defRPr sz="2800">
                <a:solidFill>
                  <a:schemeClr val="tx1"/>
                </a:solidFill>
              </a:defRPr>
            </a:lvl1pPr>
            <a:lvl2pPr>
              <a:buClr>
                <a:schemeClr val="tx1"/>
              </a:buClr>
              <a:defRPr sz="3600">
                <a:solidFill>
                  <a:schemeClr val="tx1"/>
                </a:solidFill>
              </a:defRPr>
            </a:lvl2pPr>
            <a:lvl3pPr>
              <a:buClr>
                <a:schemeClr val="tx1"/>
              </a:buClr>
              <a:defRPr sz="3600">
                <a:solidFill>
                  <a:schemeClr val="tx1"/>
                </a:solidFill>
              </a:defRPr>
            </a:lvl3pPr>
            <a:lvl4pPr>
              <a:buClr>
                <a:schemeClr val="tx1"/>
              </a:buClr>
              <a:defRPr sz="3600">
                <a:solidFill>
                  <a:schemeClr val="tx1"/>
                </a:solidFill>
              </a:defRPr>
            </a:lvl4pPr>
            <a:lvl5pPr>
              <a:buClr>
                <a:schemeClr val="tx1"/>
              </a:buClr>
              <a:defRPr sz="3600">
                <a:solidFill>
                  <a:schemeClr val="tx1"/>
                </a:solidFill>
              </a:defRPr>
            </a:lvl5pPr>
          </a:lstStyle>
          <a:p>
            <a:pPr lvl="0"/>
            <a:r>
              <a:rPr lang="en-US"/>
              <a:t>Click to edit Master text styles</a:t>
            </a:r>
          </a:p>
        </p:txBody>
      </p:sp>
      <p:sp>
        <p:nvSpPr>
          <p:cNvPr id="5" name="TextBox 4">
            <a:extLst>
              <a:ext uri="{FF2B5EF4-FFF2-40B4-BE49-F238E27FC236}">
                <a16:creationId xmlns:a16="http://schemas.microsoft.com/office/drawing/2014/main" id="{F9028B21-508D-B40C-423E-BB4F102EE64F}"/>
              </a:ext>
            </a:extLst>
          </p:cNvPr>
          <p:cNvSpPr txBox="1"/>
          <p:nvPr userDrawn="1"/>
        </p:nvSpPr>
        <p:spPr>
          <a:xfrm>
            <a:off x="4840941" y="6427113"/>
            <a:ext cx="7060755" cy="276999"/>
          </a:xfrm>
          <a:prstGeom prst="rect">
            <a:avLst/>
          </a:prstGeom>
          <a:noFill/>
        </p:spPr>
        <p:txBody>
          <a:bodyPr wrap="square" rtlCol="0">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lang="en-ZA" sz="1200">
                <a:solidFill>
                  <a:srgbClr val="222222"/>
                </a:solidFill>
                <a:effectLst/>
                <a:latin typeface="Fira Sans Light" panose="020B0403050000020004" pitchFamily="34" charset="0"/>
                <a:ea typeface="Fira Sans Light" panose="020B0403050000020004" pitchFamily="34" charset="0"/>
              </a:rPr>
              <a:t>Getting Ready for Calendar Year End 2024 Financial Reporting Season and What Is Happening in 2025</a:t>
            </a:r>
            <a:endParaRPr lang="nl-NL" sz="1200">
              <a:latin typeface="Fira Sans Light" panose="020B0403050000020004" pitchFamily="34" charset="0"/>
              <a:ea typeface="Fira Sans Light" panose="020B0403050000020004" pitchFamily="34" charset="0"/>
            </a:endParaRPr>
          </a:p>
        </p:txBody>
      </p:sp>
    </p:spTree>
    <p:extLst>
      <p:ext uri="{BB962C8B-B14F-4D97-AF65-F5344CB8AC3E}">
        <p14:creationId xmlns:p14="http://schemas.microsoft.com/office/powerpoint/2010/main" val="12216158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Content (Grey)">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49C398F4-AAA3-8743-BA6B-413CF7225D4F}"/>
              </a:ext>
            </a:extLst>
          </p:cNvPr>
          <p:cNvSpPr/>
          <p:nvPr userDrawn="1"/>
        </p:nvSpPr>
        <p:spPr>
          <a:xfrm flipV="1">
            <a:off x="0" y="0"/>
            <a:ext cx="12192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8" name="Slide Number Placeholder 5"/>
          <p:cNvSpPr>
            <a:spLocks noGrp="1"/>
          </p:cNvSpPr>
          <p:nvPr>
            <p:ph type="sldNum" sz="quarter" idx="4"/>
          </p:nvPr>
        </p:nvSpPr>
        <p:spPr>
          <a:xfrm>
            <a:off x="272360" y="6405556"/>
            <a:ext cx="652895" cy="365125"/>
          </a:xfrm>
          <a:prstGeom prst="rect">
            <a:avLst/>
          </a:prstGeom>
        </p:spPr>
        <p:txBody>
          <a:bodyPr vert="horz" lIns="0" tIns="0" rIns="0" bIns="0" rtlCol="0" anchor="ctr"/>
          <a:lstStyle>
            <a:lvl1pPr algn="l">
              <a:defRPr sz="1200">
                <a:solidFill>
                  <a:schemeClr val="tx1"/>
                </a:solidFill>
              </a:defRPr>
            </a:lvl1pPr>
          </a:lstStyle>
          <a:p>
            <a:fld id="{C3C3236D-FB65-584A-8227-5A449D06E62A}" type="slidenum">
              <a:rPr lang="en-US" smtClean="0"/>
              <a:pPr/>
              <a:t>‹#›</a:t>
            </a:fld>
            <a:endParaRPr lang="en-US"/>
          </a:p>
        </p:txBody>
      </p:sp>
      <p:cxnSp>
        <p:nvCxnSpPr>
          <p:cNvPr id="6" name="Rechte verbindingslijn 5">
            <a:extLst>
              <a:ext uri="{FF2B5EF4-FFF2-40B4-BE49-F238E27FC236}">
                <a16:creationId xmlns:a16="http://schemas.microsoft.com/office/drawing/2014/main" id="{9C4FA421-BB39-9849-8E54-93B1CC1A9609}"/>
              </a:ext>
            </a:extLst>
          </p:cNvPr>
          <p:cNvCxnSpPr>
            <a:cxnSpLocks/>
          </p:cNvCxnSpPr>
          <p:nvPr userDrawn="1"/>
        </p:nvCxnSpPr>
        <p:spPr>
          <a:xfrm flipH="1">
            <a:off x="270001" y="270000"/>
            <a:ext cx="376319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4DB9597B-D516-1D49-8A5C-EDC1FFB5510A}"/>
              </a:ext>
            </a:extLst>
          </p:cNvPr>
          <p:cNvCxnSpPr>
            <a:cxnSpLocks/>
          </p:cNvCxnSpPr>
          <p:nvPr userDrawn="1"/>
        </p:nvCxnSpPr>
        <p:spPr>
          <a:xfrm flipH="1">
            <a:off x="4209698" y="270000"/>
            <a:ext cx="7709547"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ext Placeholder 4">
            <a:extLst>
              <a:ext uri="{FF2B5EF4-FFF2-40B4-BE49-F238E27FC236}">
                <a16:creationId xmlns:a16="http://schemas.microsoft.com/office/drawing/2014/main" id="{FFDA3539-81C5-457A-983A-07AFEA3334CB}"/>
              </a:ext>
            </a:extLst>
          </p:cNvPr>
          <p:cNvSpPr>
            <a:spLocks noGrp="1"/>
          </p:cNvSpPr>
          <p:nvPr>
            <p:ph type="body" sz="quarter" idx="11"/>
          </p:nvPr>
        </p:nvSpPr>
        <p:spPr>
          <a:xfrm>
            <a:off x="4139999" y="452471"/>
            <a:ext cx="7709545" cy="59483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Box 12">
            <a:extLst>
              <a:ext uri="{FF2B5EF4-FFF2-40B4-BE49-F238E27FC236}">
                <a16:creationId xmlns:a16="http://schemas.microsoft.com/office/drawing/2014/main" id="{FCEA7C4F-DE1C-D6D4-180F-652EA525C300}"/>
              </a:ext>
            </a:extLst>
          </p:cNvPr>
          <p:cNvSpPr txBox="1"/>
          <p:nvPr userDrawn="1"/>
        </p:nvSpPr>
        <p:spPr>
          <a:xfrm>
            <a:off x="4840941" y="6427113"/>
            <a:ext cx="7060755" cy="276999"/>
          </a:xfrm>
          <a:prstGeom prst="rect">
            <a:avLst/>
          </a:prstGeom>
          <a:noFill/>
        </p:spPr>
        <p:txBody>
          <a:bodyPr wrap="square" rtlCol="0">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lang="en-ZA" sz="1200">
                <a:solidFill>
                  <a:srgbClr val="222222"/>
                </a:solidFill>
                <a:effectLst/>
                <a:latin typeface="Fira Sans Light" panose="020B0403050000020004" pitchFamily="34" charset="0"/>
                <a:ea typeface="Fira Sans Light" panose="020B0403050000020004" pitchFamily="34" charset="0"/>
              </a:rPr>
              <a:t>Getting Ready for Calendar Year End 2024 Financial Reporting Season and What Is Happening in 2025</a:t>
            </a:r>
            <a:endParaRPr lang="nl-NL" sz="1200">
              <a:latin typeface="Fira Sans Light" panose="020B0403050000020004" pitchFamily="34" charset="0"/>
              <a:ea typeface="Fira Sans Light" panose="020B0403050000020004" pitchFamily="34" charset="0"/>
            </a:endParaRPr>
          </a:p>
        </p:txBody>
      </p:sp>
    </p:spTree>
    <p:extLst>
      <p:ext uri="{BB962C8B-B14F-4D97-AF65-F5344CB8AC3E}">
        <p14:creationId xmlns:p14="http://schemas.microsoft.com/office/powerpoint/2010/main" val="23080919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wo Columns 2">
    <p:spTree>
      <p:nvGrpSpPr>
        <p:cNvPr id="1" name=""/>
        <p:cNvGrpSpPr/>
        <p:nvPr/>
      </p:nvGrpSpPr>
      <p:grpSpPr>
        <a:xfrm>
          <a:off x="0" y="0"/>
          <a:ext cx="0" cy="0"/>
          <a:chOff x="0" y="0"/>
          <a:chExt cx="0" cy="0"/>
        </a:xfrm>
      </p:grpSpPr>
      <p:cxnSp>
        <p:nvCxnSpPr>
          <p:cNvPr id="9" name="Rechte verbindingslijn 8">
            <a:extLst>
              <a:ext uri="{FF2B5EF4-FFF2-40B4-BE49-F238E27FC236}">
                <a16:creationId xmlns:a16="http://schemas.microsoft.com/office/drawing/2014/main" id="{544140D7-7F69-F24C-9311-946228AF67B5}"/>
              </a:ext>
            </a:extLst>
          </p:cNvPr>
          <p:cNvCxnSpPr>
            <a:cxnSpLocks/>
          </p:cNvCxnSpPr>
          <p:nvPr userDrawn="1"/>
        </p:nvCxnSpPr>
        <p:spPr>
          <a:xfrm flipH="1">
            <a:off x="270001" y="270000"/>
            <a:ext cx="11649244"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80000" y="457202"/>
            <a:ext cx="11739244" cy="810003"/>
          </a:xfrm>
        </p:spPr>
        <p:txBody>
          <a:bodyPr/>
          <a:lstStyle>
            <a:lvl1pPr>
              <a:defRPr sz="3600">
                <a:solidFill>
                  <a:schemeClr val="tx1"/>
                </a:solidFill>
              </a:defRPr>
            </a:lvl1pPr>
          </a:lstStyle>
          <a:p>
            <a:r>
              <a:rPr lang="en-US"/>
              <a:t>Click to edit Master title style</a:t>
            </a:r>
          </a:p>
        </p:txBody>
      </p:sp>
      <p:sp>
        <p:nvSpPr>
          <p:cNvPr id="7" name="Slide Number Placeholder 6"/>
          <p:cNvSpPr>
            <a:spLocks noGrp="1"/>
          </p:cNvSpPr>
          <p:nvPr>
            <p:ph type="sldNum" sz="quarter" idx="12"/>
          </p:nvPr>
        </p:nvSpPr>
        <p:spPr/>
        <p:txBody>
          <a:bodyPr/>
          <a:lstStyle/>
          <a:p>
            <a:fld id="{C3C3236D-FB65-584A-8227-5A449D06E62A}" type="slidenum">
              <a:rPr lang="en-US" smtClean="0"/>
              <a:t>‹#›</a:t>
            </a:fld>
            <a:endParaRPr lang="en-US"/>
          </a:p>
        </p:txBody>
      </p:sp>
      <p:sp>
        <p:nvSpPr>
          <p:cNvPr id="13" name="Text Placeholder 4">
            <a:extLst>
              <a:ext uri="{FF2B5EF4-FFF2-40B4-BE49-F238E27FC236}">
                <a16:creationId xmlns:a16="http://schemas.microsoft.com/office/drawing/2014/main" id="{4AED5535-CA66-4EA3-A154-2C0049301842}"/>
              </a:ext>
            </a:extLst>
          </p:cNvPr>
          <p:cNvSpPr>
            <a:spLocks noGrp="1"/>
          </p:cNvSpPr>
          <p:nvPr>
            <p:ph type="body" sz="quarter" idx="14"/>
          </p:nvPr>
        </p:nvSpPr>
        <p:spPr>
          <a:xfrm>
            <a:off x="179999" y="1449648"/>
            <a:ext cx="5743931" cy="4951148"/>
          </a:xfrm>
        </p:spPr>
        <p:txBody>
          <a:bodyPr/>
          <a:lstStyle>
            <a:lvl1pPr marL="383539" indent="-342900">
              <a:buFont typeface="Arial" panose="020B0604020202020204" pitchFamily="34" charset="0"/>
              <a:buChar char="•"/>
              <a:defRPr sz="2400"/>
            </a:lvl1pPr>
            <a:lvl2pPr marL="769609" indent="-342900">
              <a:buFont typeface="Arial" panose="020B0604020202020204" pitchFamily="34" charset="0"/>
              <a:buChar char="•"/>
              <a:defRPr sz="2200"/>
            </a:lvl2pPr>
            <a:lvl3pPr marL="1147552" indent="-342900">
              <a:buFont typeface="Arial" panose="020B0604020202020204" pitchFamily="34" charset="0"/>
              <a:buChar char="•"/>
              <a:defRPr sz="2000"/>
            </a:lvl3pPr>
            <a:lvl4pPr marL="1513303" indent="-342900">
              <a:buFont typeface="Arial" panose="020B0604020202020204" pitchFamily="34" charset="0"/>
              <a:buChar char="•"/>
              <a:defRPr sz="1800"/>
            </a:lvl4pPr>
            <a:lvl5pPr marL="1880100" indent="-342900">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4">
            <a:extLst>
              <a:ext uri="{FF2B5EF4-FFF2-40B4-BE49-F238E27FC236}">
                <a16:creationId xmlns:a16="http://schemas.microsoft.com/office/drawing/2014/main" id="{F633625F-722B-4838-A582-C675E0BA77AF}"/>
              </a:ext>
            </a:extLst>
          </p:cNvPr>
          <p:cNvSpPr>
            <a:spLocks noGrp="1"/>
          </p:cNvSpPr>
          <p:nvPr>
            <p:ph type="body" sz="quarter" idx="15"/>
          </p:nvPr>
        </p:nvSpPr>
        <p:spPr>
          <a:xfrm>
            <a:off x="6186123" y="1449648"/>
            <a:ext cx="5743931" cy="4951148"/>
          </a:xfrm>
        </p:spPr>
        <p:txBody>
          <a:bodyPr/>
          <a:lstStyle>
            <a:lvl1pPr marL="383539" indent="-342900">
              <a:buFont typeface="Arial" panose="020B0604020202020204" pitchFamily="34" charset="0"/>
              <a:buChar char="•"/>
              <a:defRPr sz="2400"/>
            </a:lvl1pPr>
            <a:lvl2pPr marL="769609" indent="-342900">
              <a:buFont typeface="Arial" panose="020B0604020202020204" pitchFamily="34" charset="0"/>
              <a:buChar char="•"/>
              <a:defRPr sz="2200"/>
            </a:lvl2pPr>
            <a:lvl3pPr marL="1147552" indent="-342900">
              <a:buFont typeface="Arial" panose="020B0604020202020204" pitchFamily="34" charset="0"/>
              <a:buChar char="•"/>
              <a:defRPr sz="2000"/>
            </a:lvl3pPr>
            <a:lvl4pPr marL="1513303" indent="-342900">
              <a:buFont typeface="Arial" panose="020B0604020202020204" pitchFamily="34" charset="0"/>
              <a:buChar char="•"/>
              <a:defRPr sz="1800"/>
            </a:lvl4pPr>
            <a:lvl5pPr marL="1880100" indent="-342900">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36336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wo Columns - Classic">
    <p:spTree>
      <p:nvGrpSpPr>
        <p:cNvPr id="1" name=""/>
        <p:cNvGrpSpPr/>
        <p:nvPr/>
      </p:nvGrpSpPr>
      <p:grpSpPr>
        <a:xfrm>
          <a:off x="0" y="0"/>
          <a:ext cx="0" cy="0"/>
          <a:chOff x="0" y="0"/>
          <a:chExt cx="0" cy="0"/>
        </a:xfrm>
      </p:grpSpPr>
      <p:cxnSp>
        <p:nvCxnSpPr>
          <p:cNvPr id="9" name="Rechte verbindingslijn 8">
            <a:extLst>
              <a:ext uri="{FF2B5EF4-FFF2-40B4-BE49-F238E27FC236}">
                <a16:creationId xmlns:a16="http://schemas.microsoft.com/office/drawing/2014/main" id="{544140D7-7F69-F24C-9311-946228AF67B5}"/>
              </a:ext>
            </a:extLst>
          </p:cNvPr>
          <p:cNvCxnSpPr>
            <a:cxnSpLocks/>
          </p:cNvCxnSpPr>
          <p:nvPr userDrawn="1"/>
        </p:nvCxnSpPr>
        <p:spPr>
          <a:xfrm flipH="1">
            <a:off x="270001" y="270000"/>
            <a:ext cx="1164924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80000" y="457202"/>
            <a:ext cx="11739244" cy="810003"/>
          </a:xfrm>
        </p:spPr>
        <p:txBody>
          <a:bodyPr/>
          <a:lstStyle>
            <a:lvl1pPr>
              <a:defRPr sz="3600">
                <a:solidFill>
                  <a:schemeClr val="tx1"/>
                </a:solidFill>
              </a:defRPr>
            </a:lvl1pPr>
          </a:lstStyle>
          <a:p>
            <a:r>
              <a:rPr lang="en-US"/>
              <a:t>Click to edit Master title style</a:t>
            </a:r>
          </a:p>
        </p:txBody>
      </p:sp>
      <p:sp>
        <p:nvSpPr>
          <p:cNvPr id="7" name="Slide Number Placeholder 6"/>
          <p:cNvSpPr>
            <a:spLocks noGrp="1"/>
          </p:cNvSpPr>
          <p:nvPr>
            <p:ph type="sldNum" sz="quarter" idx="12"/>
          </p:nvPr>
        </p:nvSpPr>
        <p:spPr/>
        <p:txBody>
          <a:bodyPr/>
          <a:lstStyle/>
          <a:p>
            <a:fld id="{C3C3236D-FB65-584A-8227-5A449D06E62A}" type="slidenum">
              <a:rPr lang="en-US" smtClean="0"/>
              <a:t>‹#›</a:t>
            </a:fld>
            <a:endParaRPr lang="en-US"/>
          </a:p>
        </p:txBody>
      </p:sp>
      <p:sp>
        <p:nvSpPr>
          <p:cNvPr id="11" name="Text Placeholder 4">
            <a:extLst>
              <a:ext uri="{FF2B5EF4-FFF2-40B4-BE49-F238E27FC236}">
                <a16:creationId xmlns:a16="http://schemas.microsoft.com/office/drawing/2014/main" id="{9E16A613-6BD5-47A6-9D06-F112AA0D9585}"/>
              </a:ext>
            </a:extLst>
          </p:cNvPr>
          <p:cNvSpPr>
            <a:spLocks noGrp="1"/>
          </p:cNvSpPr>
          <p:nvPr>
            <p:ph type="body" sz="quarter" idx="13" hasCustomPrompt="1"/>
          </p:nvPr>
        </p:nvSpPr>
        <p:spPr>
          <a:xfrm>
            <a:off x="179999" y="1449648"/>
            <a:ext cx="11669545" cy="4951148"/>
          </a:xfrm>
        </p:spPr>
        <p:txBody>
          <a:bodyPr numCol="1" spcCol="288000"/>
          <a:lstStyle>
            <a:lvl1pPr marL="497839" indent="-457200">
              <a:buFont typeface="Arial" panose="020B0604020202020204" pitchFamily="34" charset="0"/>
              <a:buChar char="•"/>
              <a:defRPr sz="2800"/>
            </a:lvl1pPr>
            <a:lvl2pPr marL="769609" indent="-342900">
              <a:buFont typeface="Arial" panose="020B0604020202020204" pitchFamily="34" charset="0"/>
              <a:buChar char="•"/>
              <a:defRPr sz="2400"/>
            </a:lvl2pPr>
            <a:lvl3pPr marL="1147552" indent="-342900">
              <a:buFont typeface="Arial" panose="020B0604020202020204" pitchFamily="34" charset="0"/>
              <a:buChar char="•"/>
              <a:defRPr sz="2200"/>
            </a:lvl3pPr>
            <a:lvl4pPr marL="1513303" indent="-342900">
              <a:buFont typeface="Arial" panose="020B0604020202020204" pitchFamily="34" charset="0"/>
              <a:buChar char="•"/>
              <a:defRPr sz="2000"/>
            </a:lvl4pPr>
            <a:lvl5pPr marL="1822950" indent="-285750">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55437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wo Columns Right">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F75433A9-6085-F345-BD0B-59DB1371D7F1}"/>
              </a:ext>
            </a:extLst>
          </p:cNvPr>
          <p:cNvSpPr/>
          <p:nvPr userDrawn="1"/>
        </p:nvSpPr>
        <p:spPr>
          <a:xfrm>
            <a:off x="0" y="0"/>
            <a:ext cx="12192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90DC1CC7-92F4-1947-B720-38011EFC0042}"/>
              </a:ext>
            </a:extLst>
          </p:cNvPr>
          <p:cNvSpPr/>
          <p:nvPr userDrawn="1"/>
        </p:nvSpPr>
        <p:spPr>
          <a:xfrm>
            <a:off x="4209698" y="242172"/>
            <a:ext cx="7709547" cy="639671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7" name="Slide Number Placeholder 6"/>
          <p:cNvSpPr>
            <a:spLocks noGrp="1"/>
          </p:cNvSpPr>
          <p:nvPr>
            <p:ph type="sldNum" sz="quarter" idx="12"/>
          </p:nvPr>
        </p:nvSpPr>
        <p:spPr/>
        <p:txBody>
          <a:bodyPr/>
          <a:lstStyle/>
          <a:p>
            <a:fld id="{C3C3236D-FB65-584A-8227-5A449D06E62A}" type="slidenum">
              <a:rPr lang="en-US" smtClean="0"/>
              <a:t>‹#›</a:t>
            </a:fld>
            <a:endParaRPr lang="en-US"/>
          </a:p>
        </p:txBody>
      </p:sp>
      <p:cxnSp>
        <p:nvCxnSpPr>
          <p:cNvPr id="8" name="Rechte verbindingslijn 7">
            <a:extLst>
              <a:ext uri="{FF2B5EF4-FFF2-40B4-BE49-F238E27FC236}">
                <a16:creationId xmlns:a16="http://schemas.microsoft.com/office/drawing/2014/main" id="{9E14C72A-BD5F-014C-91B2-04B8EE37AED9}"/>
              </a:ext>
            </a:extLst>
          </p:cNvPr>
          <p:cNvCxnSpPr>
            <a:cxnSpLocks/>
          </p:cNvCxnSpPr>
          <p:nvPr userDrawn="1"/>
        </p:nvCxnSpPr>
        <p:spPr>
          <a:xfrm flipH="1">
            <a:off x="270001" y="270000"/>
            <a:ext cx="3763195"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480EF691-A648-401C-8BD5-3B6CBC73B462}"/>
              </a:ext>
            </a:extLst>
          </p:cNvPr>
          <p:cNvSpPr>
            <a:spLocks noGrp="1"/>
          </p:cNvSpPr>
          <p:nvPr>
            <p:ph type="body" sz="quarter" idx="13" hasCustomPrompt="1"/>
          </p:nvPr>
        </p:nvSpPr>
        <p:spPr>
          <a:xfrm>
            <a:off x="4393975" y="452471"/>
            <a:ext cx="7455569" cy="5948325"/>
          </a:xfrm>
        </p:spPr>
        <p:txBody>
          <a:bodyPr numCol="1" spcCol="288000"/>
          <a:lstStyle>
            <a:lvl1pPr marL="383539" indent="-342900">
              <a:buFont typeface="Arial" panose="020B0604020202020204" pitchFamily="34" charset="0"/>
              <a:buChar char="•"/>
              <a:defRPr sz="2800"/>
            </a:lvl1pPr>
            <a:lvl2pPr marL="769609" indent="-342900">
              <a:buFont typeface="Arial" panose="020B0604020202020204" pitchFamily="34" charset="0"/>
              <a:buChar char="•"/>
              <a:defRPr sz="2400"/>
            </a:lvl2pPr>
            <a:lvl3pPr marL="1147552" indent="-342900">
              <a:buFont typeface="Arial" panose="020B0604020202020204" pitchFamily="34" charset="0"/>
              <a:buChar char="•"/>
              <a:defRPr sz="2200"/>
            </a:lvl3pPr>
            <a:lvl4pPr marL="1513303" indent="-342900">
              <a:buFont typeface="Arial" panose="020B0604020202020204" pitchFamily="34" charset="0"/>
              <a:buChar char="•"/>
              <a:defRPr sz="2000"/>
            </a:lvl4pPr>
            <a:lvl5pPr marL="1880100" indent="-342900">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descr="L:\FAST\_CCH-Seminars\~ Routine Stuff\Graphics\CCH Branding\WK_CCH_CPELink_H_RGB_Color-2000x287.png">
            <a:extLst>
              <a:ext uri="{FF2B5EF4-FFF2-40B4-BE49-F238E27FC236}">
                <a16:creationId xmlns:a16="http://schemas.microsoft.com/office/drawing/2014/main" id="{65BAFE81-FEDB-59FF-2F47-F170D30CE105}"/>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48565" y="6370097"/>
            <a:ext cx="3114827" cy="44697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477E9AC-1D13-74EA-BE34-11ABB74C458E}"/>
              </a:ext>
            </a:extLst>
          </p:cNvPr>
          <p:cNvSpPr txBox="1"/>
          <p:nvPr userDrawn="1"/>
        </p:nvSpPr>
        <p:spPr>
          <a:xfrm>
            <a:off x="4840941" y="6351809"/>
            <a:ext cx="7060755" cy="276999"/>
          </a:xfrm>
          <a:prstGeom prst="rect">
            <a:avLst/>
          </a:prstGeom>
          <a:noFill/>
        </p:spPr>
        <p:txBody>
          <a:bodyPr wrap="square" rtlCol="0">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lang="en-ZA" sz="1200">
                <a:solidFill>
                  <a:srgbClr val="222222"/>
                </a:solidFill>
                <a:effectLst/>
                <a:latin typeface="Fira Sans Light" panose="020B0403050000020004" pitchFamily="34" charset="0"/>
                <a:ea typeface="Fira Sans Light" panose="020B0403050000020004" pitchFamily="34" charset="0"/>
              </a:rPr>
              <a:t>Getting Ready for Calendar Year End 2024 Financial Reporting Season and What Is Happening in 2025</a:t>
            </a:r>
            <a:endParaRPr lang="nl-NL" sz="1200">
              <a:latin typeface="Fira Sans Light" panose="020B0403050000020004" pitchFamily="34" charset="0"/>
              <a:ea typeface="Fira Sans Light" panose="020B0403050000020004" pitchFamily="34" charset="0"/>
            </a:endParaRPr>
          </a:p>
        </p:txBody>
      </p:sp>
    </p:spTree>
    <p:extLst>
      <p:ext uri="{BB962C8B-B14F-4D97-AF65-F5344CB8AC3E}">
        <p14:creationId xmlns:p14="http://schemas.microsoft.com/office/powerpoint/2010/main" val="885674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Cli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5ED217C-331F-4554-A2DB-F1CA3F141CD3}"/>
              </a:ext>
            </a:extLst>
          </p:cNvPr>
          <p:cNvSpPr>
            <a:spLocks noGrp="1"/>
          </p:cNvSpPr>
          <p:nvPr>
            <p:ph idx="10"/>
          </p:nvPr>
        </p:nvSpPr>
        <p:spPr>
          <a:xfrm>
            <a:off x="0" y="0"/>
            <a:ext cx="12192000" cy="5029200"/>
          </a:xfrm>
        </p:spPr>
        <p:txBody>
          <a:bodyPr/>
          <a:lstStyle>
            <a:lvl1pPr marL="0" indent="0">
              <a:buNone/>
              <a:defRPr/>
            </a:lvl1pPr>
          </a:lstStyle>
          <a:p>
            <a:pPr lvl="0"/>
            <a:r>
              <a:rPr lang="en-US"/>
              <a:t>Click to edit Master text styles</a:t>
            </a:r>
          </a:p>
        </p:txBody>
      </p:sp>
      <p:sp>
        <p:nvSpPr>
          <p:cNvPr id="7" name="Rectangle 6">
            <a:extLst>
              <a:ext uri="{FF2B5EF4-FFF2-40B4-BE49-F238E27FC236}">
                <a16:creationId xmlns:a16="http://schemas.microsoft.com/office/drawing/2014/main" id="{226835C5-6CE6-42B0-A337-B1B25BF5C137}"/>
              </a:ext>
            </a:extLst>
          </p:cNvPr>
          <p:cNvSpPr/>
          <p:nvPr userDrawn="1"/>
        </p:nvSpPr>
        <p:spPr>
          <a:xfrm>
            <a:off x="0" y="50292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D64E011E-7AA6-472D-BEA8-9DF006A18BAA}"/>
              </a:ext>
            </a:extLst>
          </p:cNvPr>
          <p:cNvSpPr>
            <a:spLocks noGrp="1"/>
          </p:cNvSpPr>
          <p:nvPr>
            <p:ph type="ctrTitle"/>
          </p:nvPr>
        </p:nvSpPr>
        <p:spPr>
          <a:xfrm>
            <a:off x="304797" y="5486400"/>
            <a:ext cx="11582400" cy="677108"/>
          </a:xfrm>
        </p:spPr>
        <p:txBody>
          <a:bodyPr wrap="square" tIns="0" bIns="0" anchor="b">
            <a:normAutofit/>
          </a:bodyPr>
          <a:lstStyle>
            <a:lvl1pPr algn="l">
              <a:lnSpc>
                <a:spcPct val="100000"/>
              </a:lnSpc>
              <a:defRPr sz="4400" b="1" spc="-150" baseline="0">
                <a:solidFill>
                  <a:schemeClr val="tx2"/>
                </a:solidFill>
                <a:latin typeface="+mj-lt"/>
              </a:defRPr>
            </a:lvl1pPr>
          </a:lstStyle>
          <a:p>
            <a:r>
              <a:rPr lang="en-US"/>
              <a:t>Click to edit Master title style</a:t>
            </a:r>
          </a:p>
        </p:txBody>
      </p:sp>
      <p:sp>
        <p:nvSpPr>
          <p:cNvPr id="9" name="Subtitle 2">
            <a:extLst>
              <a:ext uri="{FF2B5EF4-FFF2-40B4-BE49-F238E27FC236}">
                <a16:creationId xmlns:a16="http://schemas.microsoft.com/office/drawing/2014/main" id="{91C829F5-971A-4278-9DAE-20081D43717E}"/>
              </a:ext>
            </a:extLst>
          </p:cNvPr>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8966283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Big_Block">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F75433A9-6085-F345-BD0B-59DB1371D7F1}"/>
              </a:ext>
            </a:extLst>
          </p:cNvPr>
          <p:cNvSpPr/>
          <p:nvPr userDrawn="1"/>
        </p:nvSpPr>
        <p:spPr>
          <a:xfrm>
            <a:off x="0" y="0"/>
            <a:ext cx="12192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90DC1CC7-92F4-1947-B720-38011EFC0042}"/>
              </a:ext>
            </a:extLst>
          </p:cNvPr>
          <p:cNvSpPr/>
          <p:nvPr userDrawn="1"/>
        </p:nvSpPr>
        <p:spPr>
          <a:xfrm>
            <a:off x="3232914" y="242173"/>
            <a:ext cx="8686331" cy="616893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C3C3236D-FB65-584A-8227-5A449D06E62A}" type="slidenum">
              <a:rPr lang="en-US" smtClean="0"/>
              <a:t>‹#›</a:t>
            </a:fld>
            <a:endParaRPr lang="en-US"/>
          </a:p>
        </p:txBody>
      </p:sp>
      <p:sp>
        <p:nvSpPr>
          <p:cNvPr id="6" name="Title 1">
            <a:extLst>
              <a:ext uri="{FF2B5EF4-FFF2-40B4-BE49-F238E27FC236}">
                <a16:creationId xmlns:a16="http://schemas.microsoft.com/office/drawing/2014/main" id="{13563CBF-8088-A618-E51C-7E2D87131E8F}"/>
              </a:ext>
            </a:extLst>
          </p:cNvPr>
          <p:cNvSpPr>
            <a:spLocks noGrp="1"/>
          </p:cNvSpPr>
          <p:nvPr>
            <p:ph type="title"/>
          </p:nvPr>
        </p:nvSpPr>
        <p:spPr>
          <a:xfrm>
            <a:off x="180000" y="457202"/>
            <a:ext cx="2876709" cy="5948354"/>
          </a:xfrm>
        </p:spPr>
        <p:txBody>
          <a:bodyPr/>
          <a:lstStyle>
            <a:lvl1pPr>
              <a:defRPr>
                <a:solidFill>
                  <a:schemeClr val="tx1"/>
                </a:solidFill>
              </a:defRPr>
            </a:lvl1pPr>
          </a:lstStyle>
          <a:p>
            <a:r>
              <a:rPr lang="en-US"/>
              <a:t>Click to edit Master title style</a:t>
            </a:r>
          </a:p>
        </p:txBody>
      </p:sp>
      <p:cxnSp>
        <p:nvCxnSpPr>
          <p:cNvPr id="9" name="Rechte verbindingslijn 5">
            <a:extLst>
              <a:ext uri="{FF2B5EF4-FFF2-40B4-BE49-F238E27FC236}">
                <a16:creationId xmlns:a16="http://schemas.microsoft.com/office/drawing/2014/main" id="{38AE00FF-2815-05A9-9F38-8F8EB2DCD201}"/>
              </a:ext>
            </a:extLst>
          </p:cNvPr>
          <p:cNvCxnSpPr>
            <a:cxnSpLocks/>
          </p:cNvCxnSpPr>
          <p:nvPr userDrawn="1"/>
        </p:nvCxnSpPr>
        <p:spPr>
          <a:xfrm flipH="1">
            <a:off x="270001" y="270000"/>
            <a:ext cx="2786708"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ext Placeholder 4">
            <a:extLst>
              <a:ext uri="{FF2B5EF4-FFF2-40B4-BE49-F238E27FC236}">
                <a16:creationId xmlns:a16="http://schemas.microsoft.com/office/drawing/2014/main" id="{322CCDC5-00C5-1891-D731-FA4A564C74C1}"/>
              </a:ext>
            </a:extLst>
          </p:cNvPr>
          <p:cNvSpPr>
            <a:spLocks noGrp="1"/>
          </p:cNvSpPr>
          <p:nvPr>
            <p:ph type="body" sz="quarter" idx="13" hasCustomPrompt="1"/>
          </p:nvPr>
        </p:nvSpPr>
        <p:spPr>
          <a:xfrm>
            <a:off x="3232915" y="242173"/>
            <a:ext cx="8686330" cy="6158623"/>
          </a:xfrm>
        </p:spPr>
        <p:txBody>
          <a:bodyPr numCol="1" spcCol="288000"/>
          <a:lstStyle>
            <a:lvl1pPr marL="383539" indent="-342900">
              <a:buFont typeface="Arial" panose="020B0604020202020204" pitchFamily="34" charset="0"/>
              <a:buChar char="•"/>
              <a:defRPr sz="2800"/>
            </a:lvl1pPr>
            <a:lvl2pPr marL="769609" indent="-342900">
              <a:buFont typeface="Arial" panose="020B0604020202020204" pitchFamily="34" charset="0"/>
              <a:buChar char="•"/>
              <a:defRPr sz="2400"/>
            </a:lvl2pPr>
            <a:lvl3pPr marL="1147552" indent="-342900">
              <a:buFont typeface="Arial" panose="020B0604020202020204" pitchFamily="34" charset="0"/>
              <a:buChar char="•"/>
              <a:defRPr sz="2200"/>
            </a:lvl3pPr>
            <a:lvl4pPr marL="1513303" indent="-342900">
              <a:buFont typeface="Arial" panose="020B0604020202020204" pitchFamily="34" charset="0"/>
              <a:buChar char="•"/>
              <a:defRPr sz="2000"/>
            </a:lvl4pPr>
            <a:lvl5pPr marL="1880100" indent="-342900">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F8FB7009-E389-30DC-3B6C-B3206B2117D2}"/>
              </a:ext>
            </a:extLst>
          </p:cNvPr>
          <p:cNvSpPr txBox="1"/>
          <p:nvPr userDrawn="1"/>
        </p:nvSpPr>
        <p:spPr>
          <a:xfrm>
            <a:off x="4840941" y="6427113"/>
            <a:ext cx="7060755" cy="276999"/>
          </a:xfrm>
          <a:prstGeom prst="rect">
            <a:avLst/>
          </a:prstGeom>
          <a:noFill/>
        </p:spPr>
        <p:txBody>
          <a:bodyPr wrap="square" rtlCol="0">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lang="en-ZA" sz="1200">
                <a:solidFill>
                  <a:srgbClr val="222222"/>
                </a:solidFill>
                <a:effectLst/>
                <a:latin typeface="Fira Sans Light" panose="020B0403050000020004" pitchFamily="34" charset="0"/>
                <a:ea typeface="Fira Sans Light" panose="020B0403050000020004" pitchFamily="34" charset="0"/>
              </a:rPr>
              <a:t>Getting Ready for Calendar Year End 2024 Financial Reporting Season and What Is Happening in 2025</a:t>
            </a:r>
            <a:endParaRPr lang="nl-NL" sz="1200">
              <a:latin typeface="Fira Sans Light" panose="020B0403050000020004" pitchFamily="34" charset="0"/>
              <a:ea typeface="Fira Sans Light" panose="020B0403050000020004" pitchFamily="34" charset="0"/>
            </a:endParaRPr>
          </a:p>
        </p:txBody>
      </p:sp>
    </p:spTree>
    <p:extLst>
      <p:ext uri="{BB962C8B-B14F-4D97-AF65-F5344CB8AC3E}">
        <p14:creationId xmlns:p14="http://schemas.microsoft.com/office/powerpoint/2010/main" val="37401364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372" y="532785"/>
            <a:ext cx="7924800" cy="577731"/>
          </a:xfrm>
        </p:spPr>
        <p:txBody>
          <a:bodyPr lIns="0" tIns="0" rIns="0" bIns="0" anchor="t">
            <a:noAutofit/>
          </a:bodyPr>
          <a:lstStyle>
            <a:lvl1pPr algn="l">
              <a:defRPr sz="2200">
                <a:solidFill>
                  <a:schemeClr val="tx2"/>
                </a:solidFill>
              </a:defRPr>
            </a:lvl1pPr>
          </a:lstStyle>
          <a:p>
            <a:r>
              <a:rPr lang="en-US"/>
              <a:t>Click to edit Master title style</a:t>
            </a:r>
          </a:p>
        </p:txBody>
      </p:sp>
      <p:sp>
        <p:nvSpPr>
          <p:cNvPr id="9" name="Text Placeholder 12"/>
          <p:cNvSpPr>
            <a:spLocks noGrp="1"/>
          </p:cNvSpPr>
          <p:nvPr>
            <p:ph type="body" sz="quarter" idx="15"/>
          </p:nvPr>
        </p:nvSpPr>
        <p:spPr>
          <a:xfrm>
            <a:off x="9512599" y="1116727"/>
            <a:ext cx="2316480" cy="4389967"/>
          </a:xfrm>
        </p:spPr>
        <p:txBody>
          <a:bodyPr lIns="0" tIns="0" rIns="0" bIns="0">
            <a:noAutofit/>
          </a:bodyPr>
          <a:lstStyle>
            <a:lvl1pPr marL="0" indent="0">
              <a:lnSpc>
                <a:spcPts val="2000"/>
              </a:lnSpc>
              <a:spcBef>
                <a:spcPts val="0"/>
              </a:spcBef>
              <a:spcAft>
                <a:spcPts val="900"/>
              </a:spcAft>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p:txBody>
      </p:sp>
      <p:sp>
        <p:nvSpPr>
          <p:cNvPr id="11" name="Slide Number Placeholder 5"/>
          <p:cNvSpPr>
            <a:spLocks noGrp="1"/>
          </p:cNvSpPr>
          <p:nvPr>
            <p:ph type="sldNum" sz="quarter" idx="4"/>
          </p:nvPr>
        </p:nvSpPr>
        <p:spPr>
          <a:xfrm>
            <a:off x="10632304" y="6356353"/>
            <a:ext cx="950097" cy="365125"/>
          </a:xfrm>
          <a:prstGeom prst="rect">
            <a:avLst/>
          </a:prstGeom>
        </p:spPr>
        <p:txBody>
          <a:bodyPr vert="horz" lIns="91440" tIns="45720" rIns="91440" bIns="45720" rtlCol="0" anchor="ctr"/>
          <a:lstStyle>
            <a:lvl1pPr algn="r">
              <a:defRPr sz="1400">
                <a:solidFill>
                  <a:schemeClr val="tx1"/>
                </a:solidFill>
              </a:defRPr>
            </a:lvl1pPr>
          </a:lstStyle>
          <a:p>
            <a:fld id="{80FBB8BA-9C6A-4A48-A369-70FBD2FA98DA}" type="slidenum">
              <a:rPr lang="en-US" smtClean="0"/>
              <a:pPr/>
              <a:t>‹#›</a:t>
            </a:fld>
            <a:endParaRPr lang="en-US"/>
          </a:p>
        </p:txBody>
      </p:sp>
      <p:sp>
        <p:nvSpPr>
          <p:cNvPr id="5" name="Content Placeholder 4"/>
          <p:cNvSpPr>
            <a:spLocks noGrp="1"/>
          </p:cNvSpPr>
          <p:nvPr>
            <p:ph sz="quarter" idx="16"/>
          </p:nvPr>
        </p:nvSpPr>
        <p:spPr>
          <a:xfrm>
            <a:off x="611717" y="1219200"/>
            <a:ext cx="8001000" cy="5118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Background4-01.png"/>
          <p:cNvPicPr>
            <a:picLocks noChangeAspect="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163311" y="0"/>
            <a:ext cx="3045293" cy="6858000"/>
          </a:xfrm>
          <a:prstGeom prst="rect">
            <a:avLst/>
          </a:prstGeom>
        </p:spPr>
      </p:pic>
    </p:spTree>
    <p:extLst>
      <p:ext uri="{BB962C8B-B14F-4D97-AF65-F5344CB8AC3E}">
        <p14:creationId xmlns:p14="http://schemas.microsoft.com/office/powerpoint/2010/main" val="31400907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_Text 1/4 graphic">
    <p:spTree>
      <p:nvGrpSpPr>
        <p:cNvPr id="1" name=""/>
        <p:cNvGrpSpPr/>
        <p:nvPr/>
      </p:nvGrpSpPr>
      <p:grpSpPr>
        <a:xfrm>
          <a:off x="0" y="0"/>
          <a:ext cx="0" cy="0"/>
          <a:chOff x="0" y="0"/>
          <a:chExt cx="0" cy="0"/>
        </a:xfrm>
      </p:grpSpPr>
      <p:sp>
        <p:nvSpPr>
          <p:cNvPr id="2" name="Title 1"/>
          <p:cNvSpPr>
            <a:spLocks noGrp="1"/>
          </p:cNvSpPr>
          <p:nvPr>
            <p:ph type="title"/>
          </p:nvPr>
        </p:nvSpPr>
        <p:spPr>
          <a:xfrm>
            <a:off x="665560" y="487682"/>
            <a:ext cx="8105907" cy="786453"/>
          </a:xfrm>
        </p:spPr>
        <p:txBody>
          <a:bodyPr lIns="0" tIns="0" rIns="0" bIns="0" anchor="t" anchorCtr="0">
            <a:noAutofit/>
          </a:bodyPr>
          <a:lstStyle>
            <a:lvl1pPr algn="l">
              <a:defRPr sz="2400">
                <a:solidFill>
                  <a:schemeClr val="tx2"/>
                </a:solidFill>
              </a:defRPr>
            </a:lvl1pPr>
          </a:lstStyle>
          <a:p>
            <a:r>
              <a:rPr lang="en-US"/>
              <a:t>Click to edit Master title style</a:t>
            </a:r>
          </a:p>
        </p:txBody>
      </p:sp>
      <p:sp>
        <p:nvSpPr>
          <p:cNvPr id="12" name="Text Placeholder 5"/>
          <p:cNvSpPr>
            <a:spLocks noGrp="1"/>
          </p:cNvSpPr>
          <p:nvPr>
            <p:ph type="body" sz="quarter" idx="13"/>
          </p:nvPr>
        </p:nvSpPr>
        <p:spPr>
          <a:xfrm>
            <a:off x="665559" y="1602318"/>
            <a:ext cx="8105908" cy="4466167"/>
          </a:xfrm>
          <a:prstGeom prst="rect">
            <a:avLst/>
          </a:prstGeom>
        </p:spPr>
        <p:txBody>
          <a:bodyPr lIns="0" tIns="0" rIns="0" bIns="0">
            <a:normAutofit/>
          </a:bodyPr>
          <a:lstStyle>
            <a:lvl1pPr marL="0" indent="0">
              <a:lnSpc>
                <a:spcPct val="100000"/>
              </a:lnSpc>
              <a:spcBef>
                <a:spcPts val="0"/>
              </a:spcBef>
              <a:spcAft>
                <a:spcPts val="1200"/>
              </a:spcAft>
              <a:buClrTx/>
              <a:buFontTx/>
              <a:buNone/>
              <a:defRPr sz="2200">
                <a:solidFill>
                  <a:schemeClr val="bg2"/>
                </a:solidFill>
              </a:defRPr>
            </a:lvl1pPr>
            <a:lvl2pPr marL="230183" indent="-173732">
              <a:lnSpc>
                <a:spcPct val="100000"/>
              </a:lnSpc>
              <a:spcBef>
                <a:spcPts val="0"/>
              </a:spcBef>
              <a:spcAft>
                <a:spcPts val="1200"/>
              </a:spcAft>
              <a:buFont typeface="Arial"/>
              <a:buChar char="•"/>
              <a:defRPr sz="2000">
                <a:solidFill>
                  <a:schemeClr val="bg2"/>
                </a:solidFill>
              </a:defRPr>
            </a:lvl2pPr>
            <a:lvl3pPr marL="455602" indent="-225419">
              <a:lnSpc>
                <a:spcPct val="100000"/>
              </a:lnSpc>
              <a:spcBef>
                <a:spcPts val="0"/>
              </a:spcBef>
              <a:spcAft>
                <a:spcPts val="1200"/>
              </a:spcAft>
              <a:buFont typeface="Lucida Grande"/>
              <a:buChar char="–"/>
              <a:defRPr sz="1600">
                <a:solidFill>
                  <a:schemeClr val="bg2"/>
                </a:solidFill>
              </a:defRPr>
            </a:lvl3pPr>
            <a:lvl4pPr marL="687371" indent="-231770">
              <a:lnSpc>
                <a:spcPct val="100000"/>
              </a:lnSpc>
              <a:spcBef>
                <a:spcPts val="0"/>
              </a:spcBef>
              <a:spcAft>
                <a:spcPts val="1200"/>
              </a:spcAft>
              <a:buFont typeface="Lucida Grande"/>
              <a:buChar char="–"/>
              <a:defRPr sz="1600">
                <a:solidFill>
                  <a:schemeClr val="bg2"/>
                </a:solidFill>
              </a:defRPr>
            </a:lvl4pPr>
            <a:lvl5pPr marL="911202" indent="-223832">
              <a:lnSpc>
                <a:spcPct val="100000"/>
              </a:lnSpc>
              <a:spcBef>
                <a:spcPts val="0"/>
              </a:spcBef>
              <a:spcAft>
                <a:spcPts val="1200"/>
              </a:spcAft>
              <a:buFont typeface="Lucida Grande"/>
              <a:buChar char="–"/>
              <a:defRPr sz="16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Background Third Path-01.png"/>
          <p:cNvPicPr>
            <a:picLocks noChangeAspect="1"/>
          </p:cNvPicPr>
          <p:nvPr userDrawn="1"/>
        </p:nvPicPr>
        <p:blipFill rotWithShape="1">
          <a:blip r:embed="rId2">
            <a:alphaModFix/>
            <a:duotone>
              <a:schemeClr val="accent1">
                <a:shade val="45000"/>
                <a:satMod val="135000"/>
              </a:schemeClr>
              <a:prstClr val="white"/>
            </a:duotone>
            <a:extLst>
              <a:ext uri="{28A0092B-C50C-407E-A947-70E740481C1C}">
                <a14:useLocalDpi xmlns:a14="http://schemas.microsoft.com/office/drawing/2010/main" val="0"/>
              </a:ext>
            </a:extLst>
          </a:blip>
          <a:srcRect l="10661" t="2150" r="21355" b="7548"/>
          <a:stretch/>
        </p:blipFill>
        <p:spPr>
          <a:xfrm>
            <a:off x="9134516" y="-12192"/>
            <a:ext cx="3057485" cy="6870192"/>
          </a:xfrm>
          <a:prstGeom prst="rect">
            <a:avLst/>
          </a:prstGeom>
        </p:spPr>
      </p:pic>
      <p:sp>
        <p:nvSpPr>
          <p:cNvPr id="9" name="Slide Number Placeholder 5">
            <a:extLst>
              <a:ext uri="{FF2B5EF4-FFF2-40B4-BE49-F238E27FC236}">
                <a16:creationId xmlns:a16="http://schemas.microsoft.com/office/drawing/2014/main" id="{D5591842-3F3F-4185-B28C-49684B385570}"/>
              </a:ext>
            </a:extLst>
          </p:cNvPr>
          <p:cNvSpPr txBox="1">
            <a:spLocks/>
          </p:cNvSpPr>
          <p:nvPr userDrawn="1"/>
        </p:nvSpPr>
        <p:spPr>
          <a:xfrm>
            <a:off x="8737600" y="6356353"/>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a:solidFill>
                <a:prstClr val="white"/>
              </a:solidFill>
            </a:endParaRPr>
          </a:p>
        </p:txBody>
      </p:sp>
    </p:spTree>
    <p:extLst>
      <p:ext uri="{BB962C8B-B14F-4D97-AF65-F5344CB8AC3E}">
        <p14:creationId xmlns:p14="http://schemas.microsoft.com/office/powerpoint/2010/main" val="29055626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Eide Bailly Wealth - Title Slide">
    <p:spTree>
      <p:nvGrpSpPr>
        <p:cNvPr id="1" name=""/>
        <p:cNvGrpSpPr/>
        <p:nvPr/>
      </p:nvGrpSpPr>
      <p:grpSpPr>
        <a:xfrm>
          <a:off x="0" y="0"/>
          <a:ext cx="0" cy="0"/>
          <a:chOff x="0" y="0"/>
          <a:chExt cx="0" cy="0"/>
        </a:xfrm>
      </p:grpSpPr>
      <p:sp>
        <p:nvSpPr>
          <p:cNvPr id="4" name="Rectangle 3"/>
          <p:cNvSpPr/>
          <p:nvPr userDrawn="1"/>
        </p:nvSpPr>
        <p:spPr>
          <a:xfrm>
            <a:off x="0" y="512064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p:cNvSpPr>
            <a:spLocks noGrp="1"/>
          </p:cNvSpPr>
          <p:nvPr>
            <p:ph type="ctrTitle" hasCustomPrompt="1"/>
          </p:nvPr>
        </p:nvSpPr>
        <p:spPr>
          <a:xfrm>
            <a:off x="304797" y="5486400"/>
            <a:ext cx="11582400" cy="677108"/>
          </a:xfrm>
        </p:spPr>
        <p:txBody>
          <a:bodyPr wrap="square" tIns="0" bIns="0" anchor="b">
            <a:normAutofit/>
          </a:bodyPr>
          <a:lstStyle>
            <a:lvl1pPr algn="l">
              <a:lnSpc>
                <a:spcPct val="100000"/>
              </a:lnSpc>
              <a:defRPr sz="4400" b="1" spc="-150" baseline="0">
                <a:solidFill>
                  <a:schemeClr val="tx2"/>
                </a:solidFill>
                <a:latin typeface="+mj-lt"/>
              </a:defRPr>
            </a:lvl1pPr>
          </a:lstStyle>
          <a:p>
            <a:r>
              <a:rPr lang="en-US"/>
              <a:t>SHORT TITLE HERE</a:t>
            </a:r>
          </a:p>
        </p:txBody>
      </p:sp>
      <p:sp>
        <p:nvSpPr>
          <p:cNvPr id="12" name="Subtitle 2"/>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3" name="Picture 2">
            <a:extLst>
              <a:ext uri="{FF2B5EF4-FFF2-40B4-BE49-F238E27FC236}">
                <a16:creationId xmlns:a16="http://schemas.microsoft.com/office/drawing/2014/main" id="{C50E281D-C0E8-67C9-56A3-976FF2B1050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358640" y="1144886"/>
            <a:ext cx="3474720" cy="2236694"/>
          </a:xfrm>
          <a:prstGeom prst="rect">
            <a:avLst/>
          </a:prstGeom>
        </p:spPr>
      </p:pic>
    </p:spTree>
    <p:extLst>
      <p:ext uri="{BB962C8B-B14F-4D97-AF65-F5344CB8AC3E}">
        <p14:creationId xmlns:p14="http://schemas.microsoft.com/office/powerpoint/2010/main" val="34027989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Eide Bailly Wealth - Title Slide - Blu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4D8FD79-EBB7-4E3C-B41B-EF7EC493A57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5167774"/>
            <a:ext cx="12191998" cy="1691640"/>
          </a:xfrm>
          <a:prstGeom prst="rect">
            <a:avLst/>
          </a:prstGeom>
        </p:spPr>
      </p:pic>
      <p:sp>
        <p:nvSpPr>
          <p:cNvPr id="10" name="Rectangle 9">
            <a:extLst>
              <a:ext uri="{FF2B5EF4-FFF2-40B4-BE49-F238E27FC236}">
                <a16:creationId xmlns:a16="http://schemas.microsoft.com/office/drawing/2014/main" id="{2F4EAD20-94FB-409B-8C2D-9655C2A878F8}"/>
              </a:ext>
            </a:extLst>
          </p:cNvPr>
          <p:cNvSpPr/>
          <p:nvPr userDrawn="1"/>
        </p:nvSpPr>
        <p:spPr>
          <a:xfrm>
            <a:off x="0" y="5129784"/>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p:cNvSpPr>
            <a:spLocks noGrp="1"/>
          </p:cNvSpPr>
          <p:nvPr>
            <p:ph type="ctrTitle" hasCustomPrompt="1"/>
          </p:nvPr>
        </p:nvSpPr>
        <p:spPr>
          <a:xfrm>
            <a:off x="304797" y="5486400"/>
            <a:ext cx="11582400" cy="677108"/>
          </a:xfrm>
        </p:spPr>
        <p:txBody>
          <a:bodyPr wrap="square" tIns="0" bIns="0" anchor="b">
            <a:normAutofit/>
          </a:bodyPr>
          <a:lstStyle>
            <a:lvl1pPr algn="l">
              <a:lnSpc>
                <a:spcPct val="100000"/>
              </a:lnSpc>
              <a:defRPr sz="4400" b="1" spc="-150" baseline="0">
                <a:solidFill>
                  <a:schemeClr val="bg2"/>
                </a:solidFill>
                <a:latin typeface="+mj-lt"/>
              </a:defRPr>
            </a:lvl1pPr>
          </a:lstStyle>
          <a:p>
            <a:r>
              <a:rPr lang="en-US"/>
              <a:t>SHORT TITLE HERE</a:t>
            </a:r>
          </a:p>
        </p:txBody>
      </p:sp>
      <p:sp>
        <p:nvSpPr>
          <p:cNvPr id="9" name="Subtitle 2"/>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2" name="Picture 1">
            <a:extLst>
              <a:ext uri="{FF2B5EF4-FFF2-40B4-BE49-F238E27FC236}">
                <a16:creationId xmlns:a16="http://schemas.microsoft.com/office/drawing/2014/main" id="{A0D56AB7-7A07-4CA9-8F94-0B5FAD8C698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358640" y="1144886"/>
            <a:ext cx="3474720" cy="2236694"/>
          </a:xfrm>
          <a:prstGeom prst="rect">
            <a:avLst/>
          </a:prstGeom>
        </p:spPr>
      </p:pic>
    </p:spTree>
    <p:extLst>
      <p:ext uri="{BB962C8B-B14F-4D97-AF65-F5344CB8AC3E}">
        <p14:creationId xmlns:p14="http://schemas.microsoft.com/office/powerpoint/2010/main" val="15425076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Eide Bailly Wealth - Disclaimer 1">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02E4AFC6-F6D7-4FAD-8FD3-18C5837E24D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4" name="TextBox 3">
            <a:extLst>
              <a:ext uri="{FF2B5EF4-FFF2-40B4-BE49-F238E27FC236}">
                <a16:creationId xmlns:a16="http://schemas.microsoft.com/office/drawing/2014/main" id="{D4E3240A-CF2B-43B8-8A23-CB33574EA45F}"/>
              </a:ext>
            </a:extLst>
          </p:cNvPr>
          <p:cNvSpPr txBox="1"/>
          <p:nvPr userDrawn="1"/>
        </p:nvSpPr>
        <p:spPr>
          <a:xfrm>
            <a:off x="796172" y="2252138"/>
            <a:ext cx="10972800" cy="1347228"/>
          </a:xfrm>
          <a:prstGeom prst="rect">
            <a:avLst/>
          </a:prstGeom>
          <a:noFill/>
        </p:spPr>
        <p:txBody>
          <a:bodyPr wrap="square" rtlCol="0">
            <a:spAutoFit/>
          </a:bodyPr>
          <a:lstStyle/>
          <a:p>
            <a:pPr marL="0" marR="0" lvl="0" indent="0" algn="l" defTabSz="914400" rtl="0" eaLnBrk="1" fontAlgn="auto" latinLnBrk="0" hangingPunct="1">
              <a:lnSpc>
                <a:spcPts val="2500"/>
              </a:lnSpc>
              <a:spcBef>
                <a:spcPts val="0"/>
              </a:spcBef>
              <a:spcAft>
                <a:spcPts val="0"/>
              </a:spcAft>
              <a:buClrTx/>
              <a:buSzTx/>
              <a:buFontTx/>
              <a:buNone/>
              <a:tabLst/>
              <a:defRPr/>
            </a:pPr>
            <a:r>
              <a:rPr lang="en-US" sz="2400" b="0" i="0" u="none" strike="noStrike" baseline="30000">
                <a:solidFill>
                  <a:schemeClr val="tx2">
                    <a:lumMod val="50000"/>
                  </a:schemeClr>
                </a:solidFill>
                <a:latin typeface="Tw Cen MT" panose="020B0602020104020603" pitchFamily="34" charset="0"/>
              </a:rPr>
              <a:t>Information presented is for educational purposes only and not to be considered specific advice meeting the needs of any individual. Opinions expressed are those of the presenter and are subject to change based on market and other conditions. For more detailed information on any of the topics discussed, please contact the presenter. Eide Bailly Advisors, LLC. and its representatives do not offer tax or legal advice. Please consult the appropriate financial professionals prior to making any financial decisions.</a:t>
            </a:r>
            <a:endParaRPr lang="en-US" sz="2400" b="0" i="0" u="none" strike="noStrike" baseline="30000">
              <a:solidFill>
                <a:schemeClr val="tx1"/>
              </a:solidFill>
              <a:latin typeface="Tw Cen MT" panose="020B0602020104020603" pitchFamily="34" charset="0"/>
            </a:endParaRPr>
          </a:p>
        </p:txBody>
      </p:sp>
      <p:pic>
        <p:nvPicPr>
          <p:cNvPr id="5" name="Picture 4" descr="Shape, icon&#10;&#10;Description automatically generated">
            <a:extLst>
              <a:ext uri="{FF2B5EF4-FFF2-40B4-BE49-F238E27FC236}">
                <a16:creationId xmlns:a16="http://schemas.microsoft.com/office/drawing/2014/main" id="{0B25B15E-525C-4766-BCEF-BBCBB119FF2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95053" y="501012"/>
            <a:ext cx="1601895" cy="613546"/>
          </a:xfrm>
          <a:prstGeom prst="rect">
            <a:avLst/>
          </a:prstGeom>
        </p:spPr>
      </p:pic>
      <p:sp>
        <p:nvSpPr>
          <p:cNvPr id="7" name="TextBox 6">
            <a:extLst>
              <a:ext uri="{FF2B5EF4-FFF2-40B4-BE49-F238E27FC236}">
                <a16:creationId xmlns:a16="http://schemas.microsoft.com/office/drawing/2014/main" id="{2349EF4C-943D-4EED-8E9B-A64AEA52F595}"/>
              </a:ext>
            </a:extLst>
          </p:cNvPr>
          <p:cNvSpPr txBox="1"/>
          <p:nvPr userDrawn="1"/>
        </p:nvSpPr>
        <p:spPr>
          <a:xfrm>
            <a:off x="4851862" y="1702064"/>
            <a:ext cx="2488276" cy="451086"/>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en-US" sz="3200" b="1" i="0" u="none" strike="noStrike" baseline="30000">
                <a:solidFill>
                  <a:schemeClr val="tx2">
                    <a:lumMod val="50000"/>
                  </a:schemeClr>
                </a:solidFill>
                <a:latin typeface="Tw Cen MT" panose="020B0602020104020603" pitchFamily="34" charset="0"/>
              </a:rPr>
              <a:t>DISCLAIMER</a:t>
            </a:r>
          </a:p>
        </p:txBody>
      </p:sp>
      <p:pic>
        <p:nvPicPr>
          <p:cNvPr id="9" name="Picture 8">
            <a:extLst>
              <a:ext uri="{FF2B5EF4-FFF2-40B4-BE49-F238E27FC236}">
                <a16:creationId xmlns:a16="http://schemas.microsoft.com/office/drawing/2014/main" id="{D2431D12-A9D2-8367-F073-D8FB8EF2908F}"/>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5021833" y="5212080"/>
            <a:ext cx="2148335" cy="1382895"/>
          </a:xfrm>
          <a:prstGeom prst="rect">
            <a:avLst/>
          </a:prstGeom>
        </p:spPr>
      </p:pic>
    </p:spTree>
    <p:extLst>
      <p:ext uri="{BB962C8B-B14F-4D97-AF65-F5344CB8AC3E}">
        <p14:creationId xmlns:p14="http://schemas.microsoft.com/office/powerpoint/2010/main" val="7002695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Eide Bailly Wealth - Disclaimer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C3A011-F0A0-498A-BB8B-6D3D1B1294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76"/>
            <a:ext cx="12192000" cy="5105595"/>
          </a:xfrm>
          <a:prstGeom prst="rect">
            <a:avLst/>
          </a:prstGeom>
        </p:spPr>
      </p:pic>
      <p:sp>
        <p:nvSpPr>
          <p:cNvPr id="3" name="TextBox 2">
            <a:extLst>
              <a:ext uri="{FF2B5EF4-FFF2-40B4-BE49-F238E27FC236}">
                <a16:creationId xmlns:a16="http://schemas.microsoft.com/office/drawing/2014/main" id="{EA2CB8D0-7FF3-443A-AD8D-5CBF08420CA3}"/>
              </a:ext>
            </a:extLst>
          </p:cNvPr>
          <p:cNvSpPr txBox="1"/>
          <p:nvPr userDrawn="1"/>
        </p:nvSpPr>
        <p:spPr>
          <a:xfrm>
            <a:off x="900008" y="1879239"/>
            <a:ext cx="10972800" cy="1347228"/>
          </a:xfrm>
          <a:prstGeom prst="rect">
            <a:avLst/>
          </a:prstGeom>
          <a:noFill/>
        </p:spPr>
        <p:txBody>
          <a:bodyPr wrap="square" rtlCol="0">
            <a:spAutoFit/>
          </a:bodyPr>
          <a:lstStyle/>
          <a:p>
            <a:pPr marL="0" marR="0" lvl="0" indent="0" algn="l" defTabSz="914400" rtl="0" eaLnBrk="1" fontAlgn="auto" latinLnBrk="0" hangingPunct="1">
              <a:lnSpc>
                <a:spcPts val="2500"/>
              </a:lnSpc>
              <a:spcBef>
                <a:spcPts val="0"/>
              </a:spcBef>
              <a:spcAft>
                <a:spcPts val="0"/>
              </a:spcAft>
              <a:buClrTx/>
              <a:buSzTx/>
              <a:buFontTx/>
              <a:buNone/>
              <a:tabLst/>
              <a:defRPr/>
            </a:pPr>
            <a:r>
              <a:rPr lang="en-US" sz="2400" b="0" i="0" u="none" strike="noStrike" baseline="30000">
                <a:solidFill>
                  <a:schemeClr val="bg1"/>
                </a:solidFill>
                <a:latin typeface="Tw Cen MT" panose="020B0602020104020603" pitchFamily="34" charset="0"/>
              </a:rPr>
              <a:t>Information presented is for educational purposes only and not to be considered specific advice meeting the needs of any individual. Opinions expressed are those of the presenter and are subject to change based on market and other conditions. For more detailed information on any of the topics discussed, please contact the presenter. Eide Bailly Advisors, LLC. and its representatives do not offer tax or legal advice. Please consult the appropriate financial professionals prior to making any financial decisions.</a:t>
            </a:r>
          </a:p>
        </p:txBody>
      </p:sp>
      <p:sp>
        <p:nvSpPr>
          <p:cNvPr id="5" name="TextBox 4">
            <a:extLst>
              <a:ext uri="{FF2B5EF4-FFF2-40B4-BE49-F238E27FC236}">
                <a16:creationId xmlns:a16="http://schemas.microsoft.com/office/drawing/2014/main" id="{0C68D47B-6C40-4AFD-9234-F452B54360B5}"/>
              </a:ext>
            </a:extLst>
          </p:cNvPr>
          <p:cNvSpPr txBox="1"/>
          <p:nvPr userDrawn="1"/>
        </p:nvSpPr>
        <p:spPr>
          <a:xfrm>
            <a:off x="4851862" y="1120254"/>
            <a:ext cx="2488276" cy="451086"/>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en-US" sz="3200" b="1" i="0" u="none" strike="noStrike" baseline="30000">
                <a:solidFill>
                  <a:schemeClr val="bg1"/>
                </a:solidFill>
                <a:latin typeface="Tw Cen MT" panose="020B0602020104020603" pitchFamily="34" charset="0"/>
              </a:rPr>
              <a:t>DISCLAIMER</a:t>
            </a:r>
          </a:p>
        </p:txBody>
      </p:sp>
      <p:pic>
        <p:nvPicPr>
          <p:cNvPr id="7" name="Picture 6">
            <a:extLst>
              <a:ext uri="{FF2B5EF4-FFF2-40B4-BE49-F238E27FC236}">
                <a16:creationId xmlns:a16="http://schemas.microsoft.com/office/drawing/2014/main" id="{F57F8581-AB01-FEA4-D9FD-46B4E853DC1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5247634" y="5426017"/>
            <a:ext cx="1696733" cy="1092196"/>
          </a:xfrm>
          <a:prstGeom prst="rect">
            <a:avLst/>
          </a:prstGeom>
        </p:spPr>
      </p:pic>
    </p:spTree>
    <p:extLst>
      <p:ext uri="{BB962C8B-B14F-4D97-AF65-F5344CB8AC3E}">
        <p14:creationId xmlns:p14="http://schemas.microsoft.com/office/powerpoint/2010/main" val="9462391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Eide Bailly Wealth - Thank You - Blue">
    <p:spTree>
      <p:nvGrpSpPr>
        <p:cNvPr id="1" name=""/>
        <p:cNvGrpSpPr/>
        <p:nvPr/>
      </p:nvGrpSpPr>
      <p:grpSpPr>
        <a:xfrm>
          <a:off x="0" y="0"/>
          <a:ext cx="0" cy="0"/>
          <a:chOff x="0" y="0"/>
          <a:chExt cx="0" cy="0"/>
        </a:xfrm>
      </p:grpSpPr>
      <p:sp>
        <p:nvSpPr>
          <p:cNvPr id="7" name="Rectangle 6"/>
          <p:cNvSpPr/>
          <p:nvPr userDrawn="1"/>
        </p:nvSpPr>
        <p:spPr>
          <a:xfrm>
            <a:off x="0" y="0"/>
            <a:ext cx="12192000" cy="228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1"/>
          <p:cNvSpPr>
            <a:spLocks noGrp="1"/>
          </p:cNvSpPr>
          <p:nvPr>
            <p:ph type="ctrTitle" hasCustomPrompt="1"/>
          </p:nvPr>
        </p:nvSpPr>
        <p:spPr>
          <a:xfrm>
            <a:off x="609600" y="544484"/>
            <a:ext cx="10972800" cy="914400"/>
          </a:xfrm>
        </p:spPr>
        <p:txBody>
          <a:bodyPr wrap="square" tIns="0" bIns="0" anchor="t" anchorCtr="0">
            <a:noAutofit/>
          </a:bodyPr>
          <a:lstStyle>
            <a:lvl1pPr algn="ctr">
              <a:lnSpc>
                <a:spcPct val="100000"/>
              </a:lnSpc>
              <a:defRPr sz="7200" b="1" spc="-150" baseline="0">
                <a:solidFill>
                  <a:schemeClr val="bg1"/>
                </a:solidFill>
                <a:latin typeface="+mn-lt"/>
              </a:defRPr>
            </a:lvl1pPr>
          </a:lstStyle>
          <a:p>
            <a:r>
              <a:rPr lang="en-US"/>
              <a:t>THANK YOU!</a:t>
            </a:r>
          </a:p>
        </p:txBody>
      </p:sp>
      <p:sp>
        <p:nvSpPr>
          <p:cNvPr id="11" name="Subtitle 3"/>
          <p:cNvSpPr>
            <a:spLocks noGrp="1"/>
          </p:cNvSpPr>
          <p:nvPr>
            <p:ph type="subTitle" idx="1"/>
          </p:nvPr>
        </p:nvSpPr>
        <p:spPr>
          <a:xfrm>
            <a:off x="609600" y="2743200"/>
            <a:ext cx="10972800" cy="1554480"/>
          </a:xfrm>
        </p:spPr>
        <p:txBody>
          <a:bodyPr>
            <a:noAutofit/>
          </a:bodyPr>
          <a:lstStyle>
            <a:lvl1pPr marL="0" indent="0" algn="ctr">
              <a:buNone/>
              <a:defRPr sz="1600" b="0">
                <a:latin typeface="+mn-lt"/>
              </a:defRPr>
            </a:lvl1pPr>
          </a:lstStyle>
          <a:p>
            <a:r>
              <a:rPr lang="en-US" sz="2000"/>
              <a:t>Click to edit Master subtitle style</a:t>
            </a:r>
          </a:p>
        </p:txBody>
      </p:sp>
      <p:pic>
        <p:nvPicPr>
          <p:cNvPr id="5" name="Picture 4">
            <a:extLst>
              <a:ext uri="{FF2B5EF4-FFF2-40B4-BE49-F238E27FC236}">
                <a16:creationId xmlns:a16="http://schemas.microsoft.com/office/drawing/2014/main" id="{2A647932-93C4-1036-5DC9-57025553366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805570" y="4790020"/>
            <a:ext cx="2580861" cy="1661315"/>
          </a:xfrm>
          <a:prstGeom prst="rect">
            <a:avLst/>
          </a:prstGeom>
        </p:spPr>
      </p:pic>
      <p:sp>
        <p:nvSpPr>
          <p:cNvPr id="2" name="TextBox 1">
            <a:extLst>
              <a:ext uri="{FF2B5EF4-FFF2-40B4-BE49-F238E27FC236}">
                <a16:creationId xmlns:a16="http://schemas.microsoft.com/office/drawing/2014/main" id="{442E2D72-3F90-0289-4143-D791227D7A59}"/>
              </a:ext>
            </a:extLst>
          </p:cNvPr>
          <p:cNvSpPr txBox="1"/>
          <p:nvPr userDrawn="1"/>
        </p:nvSpPr>
        <p:spPr>
          <a:xfrm>
            <a:off x="609600" y="6398742"/>
            <a:ext cx="10972800" cy="276999"/>
          </a:xfrm>
          <a:prstGeom prst="rect">
            <a:avLst/>
          </a:prstGeom>
          <a:noFill/>
        </p:spPr>
        <p:txBody>
          <a:bodyPr wrap="square" rtlCol="0">
            <a:spAutoFit/>
          </a:bodyPr>
          <a:lstStyle/>
          <a:p>
            <a:pPr algn="ctr" rtl="0"/>
            <a:r>
              <a:rPr lang="en-US" sz="1200" b="0" i="0" u="none" strike="noStrike" kern="1200" baseline="0">
                <a:solidFill>
                  <a:schemeClr val="accent1"/>
                </a:solidFill>
                <a:latin typeface="+mn-lt"/>
                <a:ea typeface="+mn-ea"/>
                <a:cs typeface="+mn-cs"/>
              </a:rPr>
              <a:t>Eide Bailly Advisors, LLC., Eide Bailly Agency, LLC., are wholly owned and operated by Eide Bailly LLP.</a:t>
            </a:r>
          </a:p>
        </p:txBody>
      </p:sp>
    </p:spTree>
    <p:extLst>
      <p:ext uri="{BB962C8B-B14F-4D97-AF65-F5344CB8AC3E}">
        <p14:creationId xmlns:p14="http://schemas.microsoft.com/office/powerpoint/2010/main" val="11688774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ide Bailly Wealth - Logo">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487C71-6587-49E5-880B-02ED9FB039BD}"/>
              </a:ext>
            </a:extLst>
          </p:cNvPr>
          <p:cNvSpPr txBox="1"/>
          <p:nvPr userDrawn="1"/>
        </p:nvSpPr>
        <p:spPr>
          <a:xfrm>
            <a:off x="609600" y="6398742"/>
            <a:ext cx="10972800" cy="276999"/>
          </a:xfrm>
          <a:prstGeom prst="rect">
            <a:avLst/>
          </a:prstGeom>
          <a:noFill/>
        </p:spPr>
        <p:txBody>
          <a:bodyPr wrap="square" rtlCol="0">
            <a:spAutoFit/>
          </a:bodyPr>
          <a:lstStyle/>
          <a:p>
            <a:pPr algn="ctr" rtl="0"/>
            <a:r>
              <a:rPr lang="en-US" sz="1200" b="0" i="0" u="none" strike="noStrike" kern="1200" baseline="0">
                <a:solidFill>
                  <a:schemeClr val="accent1"/>
                </a:solidFill>
                <a:latin typeface="+mn-lt"/>
                <a:ea typeface="+mn-ea"/>
                <a:cs typeface="+mn-cs"/>
              </a:rPr>
              <a:t>Eide Bailly Advisors, LLC., Eide Bailly Agency, LLC., are wholly owned and operated by Eide Bailly LLP.</a:t>
            </a:r>
          </a:p>
        </p:txBody>
      </p:sp>
      <p:pic>
        <p:nvPicPr>
          <p:cNvPr id="6" name="Picture 5">
            <a:extLst>
              <a:ext uri="{FF2B5EF4-FFF2-40B4-BE49-F238E27FC236}">
                <a16:creationId xmlns:a16="http://schemas.microsoft.com/office/drawing/2014/main" id="{54941B95-E066-476D-C245-A7732C0BDC0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3993176" y="1994554"/>
            <a:ext cx="4205648" cy="2707200"/>
          </a:xfrm>
          <a:prstGeom prst="rect">
            <a:avLst/>
          </a:prstGeom>
        </p:spPr>
      </p:pic>
    </p:spTree>
    <p:extLst>
      <p:ext uri="{BB962C8B-B14F-4D97-AF65-F5344CB8AC3E}">
        <p14:creationId xmlns:p14="http://schemas.microsoft.com/office/powerpoint/2010/main" val="1235779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sclaimer - 1">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02E4AFC6-F6D7-4FAD-8FD3-18C5837E24D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301" t="-6844" r="-7466" b="-11665"/>
          <a:stretch/>
        </p:blipFill>
        <p:spPr>
          <a:xfrm>
            <a:off x="-656823" y="-1275007"/>
            <a:ext cx="13909184" cy="9813700"/>
          </a:xfrm>
          <a:prstGeom prst="rect">
            <a:avLst/>
          </a:prstGeom>
        </p:spPr>
      </p:pic>
      <p:sp>
        <p:nvSpPr>
          <p:cNvPr id="4" name="TextBox 3">
            <a:extLst>
              <a:ext uri="{FF2B5EF4-FFF2-40B4-BE49-F238E27FC236}">
                <a16:creationId xmlns:a16="http://schemas.microsoft.com/office/drawing/2014/main" id="{D4E3240A-CF2B-43B8-8A23-CB33574EA45F}"/>
              </a:ext>
            </a:extLst>
          </p:cNvPr>
          <p:cNvSpPr txBox="1"/>
          <p:nvPr userDrawn="1"/>
        </p:nvSpPr>
        <p:spPr>
          <a:xfrm>
            <a:off x="796172" y="2252138"/>
            <a:ext cx="10972800" cy="2759410"/>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lang="en-US" sz="3200" b="0" i="0" u="none" strike="noStrike" baseline="30000">
                <a:solidFill>
                  <a:schemeClr val="tx2">
                    <a:lumMod val="50000"/>
                  </a:schemeClr>
                </a:solidFill>
                <a:latin typeface="Tw Cen MT" panose="020B0602020104020603" pitchFamily="34" charset="0"/>
              </a:rPr>
              <a:t>This presentation is presented with the understanding that the information contained does not constitute legal, accounting or other professional advice. It is not intended to be responsive to </a:t>
            </a:r>
            <a:br>
              <a:rPr lang="en-US" sz="3200" b="0" i="0" u="none" strike="noStrike" baseline="30000">
                <a:solidFill>
                  <a:schemeClr val="tx2">
                    <a:lumMod val="50000"/>
                  </a:schemeClr>
                </a:solidFill>
                <a:latin typeface="Tw Cen MT" panose="020B0602020104020603" pitchFamily="34" charset="0"/>
              </a:rPr>
            </a:br>
            <a:r>
              <a:rPr lang="en-US" sz="3200" b="0" i="0" u="none" strike="noStrike" baseline="30000">
                <a:solidFill>
                  <a:schemeClr val="tx2">
                    <a:lumMod val="50000"/>
                  </a:schemeClr>
                </a:solidFill>
                <a:latin typeface="Tw Cen MT" panose="020B0602020104020603" pitchFamily="34" charset="0"/>
              </a:rPr>
              <a:t>any individual situation or concerns, as the contents of this presentation are intended for general information purposes only. Viewers are urged not to act upon the information contained in this presentation without first consulting competent legal, accounting or other professional advice regarding implications of a particular factual situation. Questions and additional information </a:t>
            </a:r>
            <a:br>
              <a:rPr lang="en-US" sz="3200" b="0" i="0" u="none" strike="noStrike" baseline="30000">
                <a:solidFill>
                  <a:schemeClr val="tx2">
                    <a:lumMod val="50000"/>
                  </a:schemeClr>
                </a:solidFill>
                <a:latin typeface="Tw Cen MT" panose="020B0602020104020603" pitchFamily="34" charset="0"/>
              </a:rPr>
            </a:br>
            <a:r>
              <a:rPr lang="en-US" sz="3200" b="0" i="0" u="none" strike="noStrike" baseline="30000">
                <a:solidFill>
                  <a:schemeClr val="tx2">
                    <a:lumMod val="50000"/>
                  </a:schemeClr>
                </a:solidFill>
                <a:latin typeface="Tw Cen MT" panose="020B0602020104020603" pitchFamily="34" charset="0"/>
              </a:rPr>
              <a:t>can be submitted to your Eide Bailly representative, or to the presenter of this session. </a:t>
            </a:r>
          </a:p>
        </p:txBody>
      </p:sp>
      <p:pic>
        <p:nvPicPr>
          <p:cNvPr id="5" name="Picture 4" descr="Shape, icon&#10;&#10;Description automatically generated">
            <a:extLst>
              <a:ext uri="{FF2B5EF4-FFF2-40B4-BE49-F238E27FC236}">
                <a16:creationId xmlns:a16="http://schemas.microsoft.com/office/drawing/2014/main" id="{0B25B15E-525C-4766-BCEF-BBCBB119FF2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95053" y="501012"/>
            <a:ext cx="1601895" cy="613546"/>
          </a:xfrm>
          <a:prstGeom prst="rect">
            <a:avLst/>
          </a:prstGeom>
        </p:spPr>
      </p:pic>
      <p:pic>
        <p:nvPicPr>
          <p:cNvPr id="6" name="Picture 5" descr="Logo, company name&#10;&#10;Description automatically generated">
            <a:extLst>
              <a:ext uri="{FF2B5EF4-FFF2-40B4-BE49-F238E27FC236}">
                <a16:creationId xmlns:a16="http://schemas.microsoft.com/office/drawing/2014/main" id="{54977913-3562-4F5E-90EC-011DBAD48F0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148485" y="5434348"/>
            <a:ext cx="1895030" cy="1349643"/>
          </a:xfrm>
          <a:prstGeom prst="rect">
            <a:avLst/>
          </a:prstGeom>
        </p:spPr>
      </p:pic>
      <p:sp>
        <p:nvSpPr>
          <p:cNvPr id="7" name="TextBox 6">
            <a:extLst>
              <a:ext uri="{FF2B5EF4-FFF2-40B4-BE49-F238E27FC236}">
                <a16:creationId xmlns:a16="http://schemas.microsoft.com/office/drawing/2014/main" id="{2349EF4C-943D-4EED-8E9B-A64AEA52F595}"/>
              </a:ext>
            </a:extLst>
          </p:cNvPr>
          <p:cNvSpPr txBox="1"/>
          <p:nvPr userDrawn="1"/>
        </p:nvSpPr>
        <p:spPr>
          <a:xfrm>
            <a:off x="4851862" y="1702064"/>
            <a:ext cx="2488276" cy="451086"/>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en-US" sz="3200" b="1" i="0" u="none" strike="noStrike" baseline="30000">
                <a:solidFill>
                  <a:schemeClr val="tx2">
                    <a:lumMod val="50000"/>
                  </a:schemeClr>
                </a:solidFill>
                <a:latin typeface="Tw Cen MT" panose="020B0602020104020603" pitchFamily="34" charset="0"/>
              </a:rPr>
              <a:t>DISCLAIMER</a:t>
            </a:r>
          </a:p>
        </p:txBody>
      </p:sp>
    </p:spTree>
    <p:extLst>
      <p:ext uri="{BB962C8B-B14F-4D97-AF65-F5344CB8AC3E}">
        <p14:creationId xmlns:p14="http://schemas.microsoft.com/office/powerpoint/2010/main" val="574445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sclaimer -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C3A011-F0A0-498A-BB8B-6D3D1B1294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76"/>
            <a:ext cx="12192000" cy="5105595"/>
          </a:xfrm>
          <a:prstGeom prst="rect">
            <a:avLst/>
          </a:prstGeom>
        </p:spPr>
      </p:pic>
      <p:sp>
        <p:nvSpPr>
          <p:cNvPr id="3" name="TextBox 2">
            <a:extLst>
              <a:ext uri="{FF2B5EF4-FFF2-40B4-BE49-F238E27FC236}">
                <a16:creationId xmlns:a16="http://schemas.microsoft.com/office/drawing/2014/main" id="{EA2CB8D0-7FF3-443A-AD8D-5CBF08420CA3}"/>
              </a:ext>
            </a:extLst>
          </p:cNvPr>
          <p:cNvSpPr txBox="1"/>
          <p:nvPr userDrawn="1"/>
        </p:nvSpPr>
        <p:spPr>
          <a:xfrm>
            <a:off x="900008" y="1500299"/>
            <a:ext cx="10972800" cy="2759410"/>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lang="en-US" sz="3200" b="0" i="0" u="none" strike="noStrike" baseline="30000">
                <a:solidFill>
                  <a:schemeClr val="bg1"/>
                </a:solidFill>
                <a:latin typeface="Tw Cen MT" panose="020B0602020104020603" pitchFamily="34" charset="0"/>
              </a:rPr>
              <a:t>This presentation is presented with the understanding that the information contained does not constitute legal, accounting or other professional advice. It is not intended to be responsive to </a:t>
            </a:r>
            <a:br>
              <a:rPr lang="en-US" sz="3200" b="0" i="0" u="none" strike="noStrike" baseline="30000">
                <a:solidFill>
                  <a:schemeClr val="bg1"/>
                </a:solidFill>
                <a:latin typeface="Tw Cen MT" panose="020B0602020104020603" pitchFamily="34" charset="0"/>
              </a:rPr>
            </a:br>
            <a:r>
              <a:rPr lang="en-US" sz="3200" b="0" i="0" u="none" strike="noStrike" baseline="30000">
                <a:solidFill>
                  <a:schemeClr val="bg1"/>
                </a:solidFill>
                <a:latin typeface="Tw Cen MT" panose="020B0602020104020603" pitchFamily="34" charset="0"/>
              </a:rPr>
              <a:t>any individual situation or concerns, as the contents of this presentation are intended for general information purposes only. Viewers are urged not to act upon the information contained in this presentation without first consulting competent legal, accounting or other professional advice regarding implications of a particular factual situation. Questions and additional information </a:t>
            </a:r>
            <a:br>
              <a:rPr lang="en-US" sz="3200" b="0" i="0" u="none" strike="noStrike" baseline="30000">
                <a:solidFill>
                  <a:schemeClr val="bg1"/>
                </a:solidFill>
                <a:latin typeface="Tw Cen MT" panose="020B0602020104020603" pitchFamily="34" charset="0"/>
              </a:rPr>
            </a:br>
            <a:r>
              <a:rPr lang="en-US" sz="3200" b="0" i="0" u="none" strike="noStrike" baseline="30000">
                <a:solidFill>
                  <a:schemeClr val="bg1"/>
                </a:solidFill>
                <a:latin typeface="Tw Cen MT" panose="020B0602020104020603" pitchFamily="34" charset="0"/>
              </a:rPr>
              <a:t>can be submitted to your Eide Bailly representative, or to the presenter of this session. </a:t>
            </a:r>
          </a:p>
        </p:txBody>
      </p:sp>
      <p:pic>
        <p:nvPicPr>
          <p:cNvPr id="4" name="Picture 3">
            <a:extLst>
              <a:ext uri="{FF2B5EF4-FFF2-40B4-BE49-F238E27FC236}">
                <a16:creationId xmlns:a16="http://schemas.microsoft.com/office/drawing/2014/main" id="{13ABF5BE-FE32-4EE1-866C-F5CDD3CF32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47917" y="5432124"/>
            <a:ext cx="1496166" cy="1063725"/>
          </a:xfrm>
          <a:prstGeom prst="rect">
            <a:avLst/>
          </a:prstGeom>
        </p:spPr>
      </p:pic>
      <p:sp>
        <p:nvSpPr>
          <p:cNvPr id="5" name="TextBox 4">
            <a:extLst>
              <a:ext uri="{FF2B5EF4-FFF2-40B4-BE49-F238E27FC236}">
                <a16:creationId xmlns:a16="http://schemas.microsoft.com/office/drawing/2014/main" id="{0C68D47B-6C40-4AFD-9234-F452B54360B5}"/>
              </a:ext>
            </a:extLst>
          </p:cNvPr>
          <p:cNvSpPr txBox="1"/>
          <p:nvPr userDrawn="1"/>
        </p:nvSpPr>
        <p:spPr>
          <a:xfrm>
            <a:off x="4851862" y="741314"/>
            <a:ext cx="2488276" cy="451086"/>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en-US" sz="3200" b="1" i="0" u="none" strike="noStrike" baseline="30000">
                <a:solidFill>
                  <a:schemeClr val="bg1"/>
                </a:solidFill>
                <a:latin typeface="Tw Cen MT" panose="020B0602020104020603" pitchFamily="34" charset="0"/>
              </a:rPr>
              <a:t>DISCLAIMER</a:t>
            </a:r>
          </a:p>
        </p:txBody>
      </p:sp>
    </p:spTree>
    <p:extLst>
      <p:ext uri="{BB962C8B-B14F-4D97-AF65-F5344CB8AC3E}">
        <p14:creationId xmlns:p14="http://schemas.microsoft.com/office/powerpoint/2010/main" val="1067916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a:xfrm>
            <a:off x="304800" y="0"/>
            <a:ext cx="11582400" cy="914400"/>
          </a:xfrm>
          <a:prstGeom prst="rect">
            <a:avLst/>
          </a:prstGeom>
        </p:spPr>
        <p:txBody>
          <a:bodyPr vert="horz" lIns="0" tIns="45720" rIns="0" bIns="45720" rtlCol="0" anchor="b" anchorCtr="0">
            <a:normAutofit/>
          </a:bodyPr>
          <a:lstStyle>
            <a:lvl1pPr>
              <a:defRPr baseline="0"/>
            </a:lvl1pPr>
          </a:lstStyle>
          <a:p>
            <a:r>
              <a:rPr lang="en-US"/>
              <a:t>CLICK TO EDIT MASTER TITLE STYLE</a:t>
            </a:r>
          </a:p>
        </p:txBody>
      </p:sp>
      <p:sp>
        <p:nvSpPr>
          <p:cNvPr id="7" name="Text Placeholder 2">
            <a:extLst>
              <a:ext uri="{FF2B5EF4-FFF2-40B4-BE49-F238E27FC236}">
                <a16:creationId xmlns:a16="http://schemas.microsoft.com/office/drawing/2014/main" id="{E0327F50-180D-42EC-AEF7-4A84A9D72E61}"/>
              </a:ext>
            </a:extLst>
          </p:cNvPr>
          <p:cNvSpPr>
            <a:spLocks noGrp="1"/>
          </p:cNvSpPr>
          <p:nvPr>
            <p:ph idx="1"/>
          </p:nvPr>
        </p:nvSpPr>
        <p:spPr>
          <a:xfrm>
            <a:off x="304253" y="1188720"/>
            <a:ext cx="11582400" cy="5212080"/>
          </a:xfrm>
          <a:prstGeom prst="rect">
            <a:avLst/>
          </a:prstGeom>
        </p:spPr>
        <p:txBody>
          <a:bodyPr vert="horz" lIns="0" tIns="45720" rIns="0" bIns="45720" rtlCol="0">
            <a:normAutofit/>
          </a:bodyPr>
          <a:lstStyle>
            <a:lvl1pPr marL="342900" indent="-342900">
              <a:lnSpc>
                <a:spcPct val="100000"/>
              </a:lnSpc>
              <a:spcAft>
                <a:spcPts val="1200"/>
              </a:spcAft>
              <a:buFont typeface="Arial" panose="020B0604020202020204" pitchFamily="34" charset="0"/>
              <a:buChar char="•"/>
              <a:defRPr sz="2400">
                <a:solidFill>
                  <a:schemeClr val="tx2"/>
                </a:solidFill>
              </a:defRPr>
            </a:lvl1pPr>
            <a:lvl2pPr marL="685800" indent="-342900">
              <a:lnSpc>
                <a:spcPct val="100000"/>
              </a:lnSpc>
              <a:spcAft>
                <a:spcPts val="1200"/>
              </a:spcAft>
              <a:buFont typeface="Arial" panose="020B0604020202020204" pitchFamily="34" charset="0"/>
              <a:buChar char="•"/>
              <a:defRPr>
                <a:solidFill>
                  <a:schemeClr val="tx2"/>
                </a:solidFill>
              </a:defRPr>
            </a:lvl2pPr>
            <a:lvl3pPr marL="971550" indent="-285750">
              <a:lnSpc>
                <a:spcPct val="100000"/>
              </a:lnSpc>
              <a:spcAft>
                <a:spcPts val="1200"/>
              </a:spcAft>
              <a:buFont typeface="Arial" panose="020B0604020202020204" pitchFamily="34" charset="0"/>
              <a:buChar char="•"/>
              <a:defRPr sz="1800">
                <a:solidFill>
                  <a:schemeClr val="tx2"/>
                </a:solidFill>
              </a:defRPr>
            </a:lvl3pPr>
            <a:lvl4pPr marL="1314450" indent="-285750">
              <a:lnSpc>
                <a:spcPct val="100000"/>
              </a:lnSpc>
              <a:spcAft>
                <a:spcPts val="1200"/>
              </a:spcAft>
              <a:buFont typeface="Arial" panose="020B0604020202020204" pitchFamily="34" charset="0"/>
              <a:buChar char="•"/>
              <a:defRPr sz="1600">
                <a:solidFill>
                  <a:schemeClr val="tx2"/>
                </a:solidFill>
              </a:defRPr>
            </a:lvl4pPr>
            <a:lvl5pPr marL="1657350" indent="-285750">
              <a:lnSpc>
                <a:spcPct val="100000"/>
              </a:lnSpc>
              <a:spcAft>
                <a:spcPts val="1200"/>
              </a:spcAft>
              <a:buFont typeface="Arial" panose="020B0604020202020204" pitchFamily="34" charset="0"/>
              <a:buChar char="•"/>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a:extLst>
              <a:ext uri="{FF2B5EF4-FFF2-40B4-BE49-F238E27FC236}">
                <a16:creationId xmlns:a16="http://schemas.microsoft.com/office/drawing/2014/main" id="{43D98102-212C-4052-9953-C842E77FC847}"/>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9/23/2025</a:t>
            </a:fld>
            <a:endParaRPr lang="en-US"/>
          </a:p>
        </p:txBody>
      </p:sp>
      <p:sp>
        <p:nvSpPr>
          <p:cNvPr id="10" name="Footer Placeholder 4">
            <a:extLst>
              <a:ext uri="{FF2B5EF4-FFF2-40B4-BE49-F238E27FC236}">
                <a16:creationId xmlns:a16="http://schemas.microsoft.com/office/drawing/2014/main" id="{6BBADDBD-A57A-4814-B061-94A210FDF6B0}"/>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a:p>
        </p:txBody>
      </p:sp>
      <p:sp>
        <p:nvSpPr>
          <p:cNvPr id="11" name="Slide Number Placeholder 5">
            <a:extLst>
              <a:ext uri="{FF2B5EF4-FFF2-40B4-BE49-F238E27FC236}">
                <a16:creationId xmlns:a16="http://schemas.microsoft.com/office/drawing/2014/main" id="{1A0E33B3-C5BF-413C-8D6C-D397CB870DEE}"/>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a:p>
        </p:txBody>
      </p:sp>
    </p:spTree>
    <p:extLst>
      <p:ext uri="{BB962C8B-B14F-4D97-AF65-F5344CB8AC3E}">
        <p14:creationId xmlns:p14="http://schemas.microsoft.com/office/powerpoint/2010/main" val="3551381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4CAAA0-345A-4EAB-9A61-C3ACAF81AB73}"/>
              </a:ext>
            </a:extLst>
          </p:cNvPr>
          <p:cNvSpPr/>
          <p:nvPr userDrawn="1"/>
        </p:nvSpPr>
        <p:spPr>
          <a:xfrm>
            <a:off x="0" y="1"/>
            <a:ext cx="12192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srgbClr val="FFFFFF"/>
              </a:solidFill>
              <a:effectLst/>
              <a:highlight>
                <a:srgbClr val="FFFF00"/>
              </a:highlight>
              <a:uLnTx/>
              <a:uFillTx/>
              <a:latin typeface="Tw Cen MT Condensed"/>
              <a:ea typeface="+mn-ea"/>
              <a:cs typeface="+mn-cs"/>
            </a:endParaRPr>
          </a:p>
        </p:txBody>
      </p:sp>
      <p:sp>
        <p:nvSpPr>
          <p:cNvPr id="12" name="Title Placeholder 1"/>
          <p:cNvSpPr>
            <a:spLocks noGrp="1"/>
          </p:cNvSpPr>
          <p:nvPr>
            <p:ph type="title" hasCustomPrompt="1"/>
          </p:nvPr>
        </p:nvSpPr>
        <p:spPr>
          <a:xfrm>
            <a:off x="304800" y="0"/>
            <a:ext cx="11582400" cy="914400"/>
          </a:xfrm>
          <a:prstGeom prst="rect">
            <a:avLst/>
          </a:prstGeom>
        </p:spPr>
        <p:txBody>
          <a:bodyPr vert="horz" lIns="0" tIns="45720" rIns="0" bIns="45720" rtlCol="0" anchor="b" anchorCtr="0">
            <a:normAutofit/>
          </a:bodyPr>
          <a:lstStyle>
            <a:lvl1pPr>
              <a:defRPr baseline="0">
                <a:solidFill>
                  <a:schemeClr val="bg1"/>
                </a:solidFill>
              </a:defRPr>
            </a:lvl1pPr>
          </a:lstStyle>
          <a:p>
            <a:r>
              <a:rPr lang="en-US"/>
              <a:t>CLICK TO EDIT MASTER TITLE STYLE</a:t>
            </a:r>
          </a:p>
        </p:txBody>
      </p:sp>
      <p:sp>
        <p:nvSpPr>
          <p:cNvPr id="8" name="Text Placeholder 2">
            <a:extLst>
              <a:ext uri="{FF2B5EF4-FFF2-40B4-BE49-F238E27FC236}">
                <a16:creationId xmlns:a16="http://schemas.microsoft.com/office/drawing/2014/main" id="{A807631A-7EEE-440F-9162-FC688177400A}"/>
              </a:ext>
            </a:extLst>
          </p:cNvPr>
          <p:cNvSpPr>
            <a:spLocks noGrp="1"/>
          </p:cNvSpPr>
          <p:nvPr>
            <p:ph idx="1"/>
          </p:nvPr>
        </p:nvSpPr>
        <p:spPr>
          <a:xfrm>
            <a:off x="304800" y="1188720"/>
            <a:ext cx="11582400" cy="5212080"/>
          </a:xfrm>
          <a:prstGeom prst="rect">
            <a:avLst/>
          </a:prstGeom>
        </p:spPr>
        <p:txBody>
          <a:bodyPr vert="horz" lIns="0" tIns="45720" rIns="0" bIns="45720" rtlCol="0">
            <a:normAutofit/>
          </a:bodyPr>
          <a:lstStyle>
            <a:lvl1pPr marL="342900" indent="-342900">
              <a:lnSpc>
                <a:spcPct val="150000"/>
              </a:lnSpc>
              <a:buFont typeface="Arial" panose="020B0604020202020204" pitchFamily="34" charset="0"/>
              <a:buChar char="•"/>
              <a:defRPr/>
            </a:lvl1pPr>
            <a:lvl2pPr marL="685800" indent="-342900">
              <a:lnSpc>
                <a:spcPct val="150000"/>
              </a:lnSpc>
              <a:buFont typeface="Arial" panose="020B0604020202020204" pitchFamily="34" charset="0"/>
              <a:buChar char="•"/>
              <a:defRPr/>
            </a:lvl2pPr>
            <a:lvl3pPr marL="971550" indent="-285750">
              <a:lnSpc>
                <a:spcPct val="150000"/>
              </a:lnSpc>
              <a:buFont typeface="Arial" panose="020B0604020202020204" pitchFamily="34" charset="0"/>
              <a:buChar char="•"/>
              <a:defRPr/>
            </a:lvl3pPr>
            <a:lvl4pPr marL="1314450" indent="-285750">
              <a:lnSpc>
                <a:spcPct val="150000"/>
              </a:lnSpc>
              <a:buFont typeface="Arial" panose="020B0604020202020204" pitchFamily="34" charset="0"/>
              <a:buChar char="•"/>
              <a:defRPr/>
            </a:lvl4pPr>
            <a:lvl5pPr marL="1657350" indent="-285750">
              <a:lnSpc>
                <a:spcPct val="150000"/>
              </a:lnSpc>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15BE83BE-4245-46ED-8DF8-BC7BFD38716C}"/>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9/23/2025</a:t>
            </a:fld>
            <a:endParaRPr lang="en-US"/>
          </a:p>
        </p:txBody>
      </p:sp>
      <p:sp>
        <p:nvSpPr>
          <p:cNvPr id="11" name="Footer Placeholder 4">
            <a:extLst>
              <a:ext uri="{FF2B5EF4-FFF2-40B4-BE49-F238E27FC236}">
                <a16:creationId xmlns:a16="http://schemas.microsoft.com/office/drawing/2014/main" id="{EB534BB8-26BD-49A4-9C35-E9AD6A59A463}"/>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a:p>
        </p:txBody>
      </p:sp>
      <p:sp>
        <p:nvSpPr>
          <p:cNvPr id="13" name="Slide Number Placeholder 5">
            <a:extLst>
              <a:ext uri="{FF2B5EF4-FFF2-40B4-BE49-F238E27FC236}">
                <a16:creationId xmlns:a16="http://schemas.microsoft.com/office/drawing/2014/main" id="{9F9FA460-4457-4F62-B6E7-A64C0CA9476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a:p>
        </p:txBody>
      </p:sp>
    </p:spTree>
    <p:extLst>
      <p:ext uri="{BB962C8B-B14F-4D97-AF65-F5344CB8AC3E}">
        <p14:creationId xmlns:p14="http://schemas.microsoft.com/office/powerpoint/2010/main" val="952265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D20281F2-DD7D-4404-A57F-932E02292A1B}"/>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9/23/2025</a:t>
            </a:fld>
            <a:endParaRPr lang="en-US"/>
          </a:p>
        </p:txBody>
      </p:sp>
      <p:sp>
        <p:nvSpPr>
          <p:cNvPr id="7" name="Footer Placeholder 4">
            <a:extLst>
              <a:ext uri="{FF2B5EF4-FFF2-40B4-BE49-F238E27FC236}">
                <a16:creationId xmlns:a16="http://schemas.microsoft.com/office/drawing/2014/main" id="{79476E70-D814-41E5-A8F6-1C340DB6A08C}"/>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a:p>
        </p:txBody>
      </p:sp>
      <p:sp>
        <p:nvSpPr>
          <p:cNvPr id="8" name="Slide Number Placeholder 5">
            <a:extLst>
              <a:ext uri="{FF2B5EF4-FFF2-40B4-BE49-F238E27FC236}">
                <a16:creationId xmlns:a16="http://schemas.microsoft.com/office/drawing/2014/main" id="{C85A57CE-320D-46AA-B8AD-D8E9C1A40F28}"/>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a:p>
        </p:txBody>
      </p:sp>
    </p:spTree>
    <p:extLst>
      <p:ext uri="{BB962C8B-B14F-4D97-AF65-F5344CB8AC3E}">
        <p14:creationId xmlns:p14="http://schemas.microsoft.com/office/powerpoint/2010/main" val="318207104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5.xml"/><Relationship Id="rId7" Type="http://schemas.openxmlformats.org/officeDocument/2006/relationships/theme" Target="../theme/theme2.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0"/>
            <a:ext cx="11582400" cy="914400"/>
          </a:xfrm>
          <a:prstGeom prst="rect">
            <a:avLst/>
          </a:prstGeom>
        </p:spPr>
        <p:txBody>
          <a:bodyPr vert="horz" lIns="0" tIns="45720" rIns="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304800" y="1188720"/>
            <a:ext cx="11581853" cy="521208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2AD81743-9004-4392-B470-7C1E5D9B11C0}"/>
              </a:ext>
            </a:extLst>
          </p:cNvPr>
          <p:cNvSpPr/>
          <p:nvPr userDrawn="1"/>
        </p:nvSpPr>
        <p:spPr>
          <a:xfrm>
            <a:off x="0" y="9144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Date Placeholder 3">
            <a:extLst>
              <a:ext uri="{FF2B5EF4-FFF2-40B4-BE49-F238E27FC236}">
                <a16:creationId xmlns:a16="http://schemas.microsoft.com/office/drawing/2014/main" id="{2A4A5682-9338-43C0-9446-EA2BFEB48CA2}"/>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9/23/2025</a:t>
            </a:fld>
            <a:endParaRPr lang="en-US"/>
          </a:p>
        </p:txBody>
      </p:sp>
      <p:sp>
        <p:nvSpPr>
          <p:cNvPr id="15" name="Footer Placeholder 4">
            <a:extLst>
              <a:ext uri="{FF2B5EF4-FFF2-40B4-BE49-F238E27FC236}">
                <a16:creationId xmlns:a16="http://schemas.microsoft.com/office/drawing/2014/main" id="{C562BF9D-0D1F-453E-96F6-04FDD38274E1}"/>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a:p>
        </p:txBody>
      </p:sp>
      <p:sp>
        <p:nvSpPr>
          <p:cNvPr id="16" name="Slide Number Placeholder 5">
            <a:extLst>
              <a:ext uri="{FF2B5EF4-FFF2-40B4-BE49-F238E27FC236}">
                <a16:creationId xmlns:a16="http://schemas.microsoft.com/office/drawing/2014/main" id="{39ACEB8F-EE40-433C-9017-9B3AADBEC311}"/>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a:p>
        </p:txBody>
      </p:sp>
      <p:pic>
        <p:nvPicPr>
          <p:cNvPr id="17" name="Picture 16">
            <a:extLst>
              <a:ext uri="{FF2B5EF4-FFF2-40B4-BE49-F238E27FC236}">
                <a16:creationId xmlns:a16="http://schemas.microsoft.com/office/drawing/2014/main" id="{70CC2F5F-910A-4E7E-9885-B2B0B752042A}"/>
              </a:ext>
            </a:extLst>
          </p:cNvPr>
          <p:cNvPicPr>
            <a:picLocks noChangeAspect="1"/>
          </p:cNvPicPr>
          <p:nvPr userDrawn="1"/>
        </p:nvPicPr>
        <p:blipFill>
          <a:blip r:embed="rId44" cstate="email">
            <a:extLst>
              <a:ext uri="{28A0092B-C50C-407E-A947-70E740481C1C}">
                <a14:useLocalDpi xmlns:a14="http://schemas.microsoft.com/office/drawing/2010/main"/>
              </a:ext>
            </a:extLst>
          </a:blip>
          <a:stretch>
            <a:fillRect/>
          </a:stretch>
        </p:blipFill>
        <p:spPr>
          <a:xfrm>
            <a:off x="10602427" y="5913006"/>
            <a:ext cx="1371448" cy="743712"/>
          </a:xfrm>
          <a:prstGeom prst="rect">
            <a:avLst/>
          </a:prstGeom>
        </p:spPr>
      </p:pic>
    </p:spTree>
    <p:extLst>
      <p:ext uri="{BB962C8B-B14F-4D97-AF65-F5344CB8AC3E}">
        <p14:creationId xmlns:p14="http://schemas.microsoft.com/office/powerpoint/2010/main" val="130772121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96" r:id="rId3"/>
    <p:sldLayoutId id="2147483778" r:id="rId4"/>
    <p:sldLayoutId id="2147483812" r:id="rId5"/>
    <p:sldLayoutId id="2147483813" r:id="rId6"/>
    <p:sldLayoutId id="2147483743" r:id="rId7"/>
    <p:sldLayoutId id="2147483807" r:id="rId8"/>
    <p:sldLayoutId id="2147483747" r:id="rId9"/>
    <p:sldLayoutId id="2147483808" r:id="rId10"/>
    <p:sldLayoutId id="2147483809" r:id="rId11"/>
    <p:sldLayoutId id="2147483810" r:id="rId12"/>
    <p:sldLayoutId id="2147483745" r:id="rId13"/>
    <p:sldLayoutId id="2147483811" r:id="rId14"/>
    <p:sldLayoutId id="2147483766" r:id="rId15"/>
    <p:sldLayoutId id="2147483765" r:id="rId16"/>
    <p:sldLayoutId id="2147483777" r:id="rId17"/>
    <p:sldLayoutId id="2147483758" r:id="rId18"/>
    <p:sldLayoutId id="2147483797" r:id="rId19"/>
    <p:sldLayoutId id="2147483800" r:id="rId20"/>
    <p:sldLayoutId id="2147483798" r:id="rId21"/>
    <p:sldLayoutId id="2147483799" r:id="rId22"/>
    <p:sldLayoutId id="2147483764" r:id="rId23"/>
    <p:sldLayoutId id="2147483801" r:id="rId24"/>
    <p:sldLayoutId id="2147483802" r:id="rId25"/>
    <p:sldLayoutId id="2147483806" r:id="rId26"/>
    <p:sldLayoutId id="2147483772" r:id="rId27"/>
    <p:sldLayoutId id="2147483803" r:id="rId28"/>
    <p:sldLayoutId id="2147483805" r:id="rId29"/>
    <p:sldLayoutId id="2147483774" r:id="rId30"/>
    <p:sldLayoutId id="2147483804" r:id="rId31"/>
    <p:sldLayoutId id="2147483775" r:id="rId32"/>
    <p:sldLayoutId id="2147483820" r:id="rId33"/>
    <p:sldLayoutId id="2147483821" r:id="rId34"/>
    <p:sldLayoutId id="2147483822" r:id="rId35"/>
    <p:sldLayoutId id="2147483823" r:id="rId36"/>
    <p:sldLayoutId id="2147483824" r:id="rId37"/>
    <p:sldLayoutId id="2147483825" r:id="rId38"/>
    <p:sldLayoutId id="2147483826" r:id="rId39"/>
    <p:sldLayoutId id="2147483827" r:id="rId40"/>
    <p:sldLayoutId id="2147483830" r:id="rId41"/>
    <p:sldLayoutId id="2147483831" r:id="rId42"/>
  </p:sldLayoutIdLst>
  <p:txStyles>
    <p:titleStyle>
      <a:lvl1pPr algn="l" defTabSz="685800" rtl="0" eaLnBrk="1" latinLnBrk="0" hangingPunct="1">
        <a:lnSpc>
          <a:spcPct val="90000"/>
        </a:lnSpc>
        <a:spcBef>
          <a:spcPct val="0"/>
        </a:spcBef>
        <a:buNone/>
        <a:defRPr sz="4000" b="1" kern="1200" cap="all" baseline="0">
          <a:solidFill>
            <a:schemeClr val="tx2"/>
          </a:solidFill>
          <a:latin typeface="Tw Cen MT Condensed" panose="020B0606020104020203"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685800" rtl="0" eaLnBrk="1" latinLnBrk="0" hangingPunct="1">
        <a:lnSpc>
          <a:spcPct val="100000"/>
        </a:lnSpc>
        <a:spcBef>
          <a:spcPts val="0"/>
        </a:spcBef>
        <a:spcAft>
          <a:spcPts val="1200"/>
        </a:spcAft>
        <a:buFont typeface="Arial" panose="020B0604020202020204" pitchFamily="34" charset="0"/>
        <a:buChar char="•"/>
        <a:defRPr sz="2400" kern="1200" spc="0" baseline="0">
          <a:solidFill>
            <a:schemeClr val="tx2"/>
          </a:solidFill>
          <a:latin typeface="+mn-lt"/>
          <a:ea typeface="+mn-ea"/>
          <a:cs typeface="+mn-cs"/>
        </a:defRPr>
      </a:lvl1pPr>
      <a:lvl2pPr marL="685800" indent="-342900" algn="l" defTabSz="685800" rtl="0" eaLnBrk="1" latinLnBrk="0" hangingPunct="1">
        <a:lnSpc>
          <a:spcPct val="100000"/>
        </a:lnSpc>
        <a:spcBef>
          <a:spcPts val="0"/>
        </a:spcBef>
        <a:spcAft>
          <a:spcPts val="1200"/>
        </a:spcAft>
        <a:buFont typeface="Arial" panose="020B0604020202020204" pitchFamily="34" charset="0"/>
        <a:buChar char="•"/>
        <a:defRPr sz="2000" kern="1200" spc="0" baseline="0">
          <a:solidFill>
            <a:schemeClr val="tx2"/>
          </a:solidFill>
          <a:latin typeface="+mn-lt"/>
          <a:ea typeface="+mn-ea"/>
          <a:cs typeface="+mn-cs"/>
        </a:defRPr>
      </a:lvl2pPr>
      <a:lvl3pPr marL="971550" indent="-285750" algn="l" defTabSz="685800" rtl="0" eaLnBrk="1" latinLnBrk="0" hangingPunct="1">
        <a:lnSpc>
          <a:spcPct val="100000"/>
        </a:lnSpc>
        <a:spcBef>
          <a:spcPts val="0"/>
        </a:spcBef>
        <a:spcAft>
          <a:spcPts val="1200"/>
        </a:spcAft>
        <a:buFont typeface="Arial" panose="020B0604020202020204" pitchFamily="34" charset="0"/>
        <a:buChar char="•"/>
        <a:defRPr sz="1800" kern="1200" spc="0" baseline="0">
          <a:solidFill>
            <a:schemeClr val="tx2"/>
          </a:solidFill>
          <a:latin typeface="+mn-lt"/>
          <a:ea typeface="+mn-ea"/>
          <a:cs typeface="+mn-cs"/>
        </a:defRPr>
      </a:lvl3pPr>
      <a:lvl4pPr marL="1314450" indent="-285750" algn="l" defTabSz="685800" rtl="0" eaLnBrk="1" latinLnBrk="0" hangingPunct="1">
        <a:lnSpc>
          <a:spcPct val="100000"/>
        </a:lnSpc>
        <a:spcBef>
          <a:spcPts val="0"/>
        </a:spcBef>
        <a:spcAft>
          <a:spcPts val="1200"/>
        </a:spcAft>
        <a:buFont typeface="Arial" panose="020B0604020202020204" pitchFamily="34" charset="0"/>
        <a:buChar char="•"/>
        <a:defRPr sz="1600" kern="1200" spc="0" baseline="0">
          <a:solidFill>
            <a:schemeClr val="tx2"/>
          </a:solidFill>
          <a:latin typeface="+mn-lt"/>
          <a:ea typeface="+mn-ea"/>
          <a:cs typeface="+mn-cs"/>
        </a:defRPr>
      </a:lvl4pPr>
      <a:lvl5pPr marL="1657350" indent="-285750" algn="l" defTabSz="685800" rtl="0" eaLnBrk="1" latinLnBrk="0" hangingPunct="1">
        <a:lnSpc>
          <a:spcPct val="100000"/>
        </a:lnSpc>
        <a:spcBef>
          <a:spcPts val="0"/>
        </a:spcBef>
        <a:spcAft>
          <a:spcPts val="1200"/>
        </a:spcAft>
        <a:buFont typeface="Arial" panose="020B0604020202020204" pitchFamily="34" charset="0"/>
        <a:buChar char="•"/>
        <a:defRPr sz="1600" kern="1200" spc="0" baseline="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0"/>
            <a:ext cx="11582400" cy="914400"/>
          </a:xfrm>
          <a:prstGeom prst="rect">
            <a:avLst/>
          </a:prstGeom>
        </p:spPr>
        <p:txBody>
          <a:bodyPr vert="horz" lIns="0" tIns="45720" rIns="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304800" y="1280160"/>
            <a:ext cx="11582400" cy="52120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1" y="914400"/>
            <a:ext cx="12192000" cy="1005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Date Placeholder 3">
            <a:extLst>
              <a:ext uri="{FF2B5EF4-FFF2-40B4-BE49-F238E27FC236}">
                <a16:creationId xmlns:a16="http://schemas.microsoft.com/office/drawing/2014/main" id="{E21D13BC-9EEE-4806-A4A6-43C47AB198DA}"/>
              </a:ext>
            </a:extLst>
          </p:cNvPr>
          <p:cNvSpPr>
            <a:spLocks noGrp="1"/>
          </p:cNvSpPr>
          <p:nvPr>
            <p:ph type="dt" sz="half" idx="2"/>
          </p:nvPr>
        </p:nvSpPr>
        <p:spPr>
          <a:xfrm>
            <a:off x="304800" y="6629400"/>
            <a:ext cx="12192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9/23/2025</a:t>
            </a:fld>
            <a:endParaRPr lang="en-US"/>
          </a:p>
        </p:txBody>
      </p:sp>
      <p:sp>
        <p:nvSpPr>
          <p:cNvPr id="11" name="Footer Placeholder 4">
            <a:extLst>
              <a:ext uri="{FF2B5EF4-FFF2-40B4-BE49-F238E27FC236}">
                <a16:creationId xmlns:a16="http://schemas.microsoft.com/office/drawing/2014/main" id="{99B2CDCA-06A6-4BE7-9A87-1692A8B51932}"/>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a:p>
        </p:txBody>
      </p:sp>
      <p:sp>
        <p:nvSpPr>
          <p:cNvPr id="12" name="Slide Number Placeholder 5">
            <a:extLst>
              <a:ext uri="{FF2B5EF4-FFF2-40B4-BE49-F238E27FC236}">
                <a16:creationId xmlns:a16="http://schemas.microsoft.com/office/drawing/2014/main" id="{DA3FC31E-2B53-4935-A6BD-F34DDCAEB306}"/>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a:p>
        </p:txBody>
      </p:sp>
      <p:pic>
        <p:nvPicPr>
          <p:cNvPr id="13" name="Picture 12">
            <a:extLst>
              <a:ext uri="{FF2B5EF4-FFF2-40B4-BE49-F238E27FC236}">
                <a16:creationId xmlns:a16="http://schemas.microsoft.com/office/drawing/2014/main" id="{EF39A3D8-4EA0-4A34-B860-F577FE76CBBD}"/>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0602427" y="5913006"/>
            <a:ext cx="1371448" cy="743712"/>
          </a:xfrm>
          <a:prstGeom prst="rect">
            <a:avLst/>
          </a:prstGeom>
        </p:spPr>
      </p:pic>
    </p:spTree>
    <p:extLst>
      <p:ext uri="{BB962C8B-B14F-4D97-AF65-F5344CB8AC3E}">
        <p14:creationId xmlns:p14="http://schemas.microsoft.com/office/powerpoint/2010/main" val="3433202773"/>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Lst>
  <p:txStyles>
    <p:titleStyle>
      <a:lvl1pPr algn="l" defTabSz="685800" rtl="0" eaLnBrk="1" latinLnBrk="0" hangingPunct="1">
        <a:lnSpc>
          <a:spcPct val="90000"/>
        </a:lnSpc>
        <a:spcBef>
          <a:spcPct val="0"/>
        </a:spcBef>
        <a:buNone/>
        <a:defRPr sz="4000" b="1" kern="1200" cap="all" baseline="0">
          <a:solidFill>
            <a:schemeClr val="tx2"/>
          </a:solidFill>
          <a:latin typeface="Tw Cen MT Condensed" panose="020B0606020104020203"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685800" rtl="0" eaLnBrk="1" latinLnBrk="0" hangingPunct="1">
        <a:lnSpc>
          <a:spcPct val="150000"/>
        </a:lnSpc>
        <a:spcBef>
          <a:spcPts val="0"/>
        </a:spcBef>
        <a:buFont typeface="Arial" panose="020B0604020202020204" pitchFamily="34" charset="0"/>
        <a:buChar char="•"/>
        <a:defRPr sz="2300" kern="1200" spc="0" baseline="0">
          <a:solidFill>
            <a:schemeClr val="tx2"/>
          </a:solidFill>
          <a:latin typeface="+mn-lt"/>
          <a:ea typeface="+mn-ea"/>
          <a:cs typeface="+mn-cs"/>
        </a:defRPr>
      </a:lvl1pPr>
      <a:lvl2pPr marL="685800" indent="-342900" algn="l" defTabSz="685800" rtl="0" eaLnBrk="1" latinLnBrk="0" hangingPunct="1">
        <a:lnSpc>
          <a:spcPct val="150000"/>
        </a:lnSpc>
        <a:spcBef>
          <a:spcPts val="0"/>
        </a:spcBef>
        <a:buFont typeface="Arial" panose="020B0604020202020204" pitchFamily="34" charset="0"/>
        <a:buChar char="•"/>
        <a:defRPr sz="2000" kern="1200" spc="0" baseline="0">
          <a:solidFill>
            <a:schemeClr val="accent1"/>
          </a:solidFill>
          <a:latin typeface="+mn-lt"/>
          <a:ea typeface="+mn-ea"/>
          <a:cs typeface="+mn-cs"/>
        </a:defRPr>
      </a:lvl2pPr>
      <a:lvl3pPr marL="971550" indent="-285750" algn="l" defTabSz="685800" rtl="0" eaLnBrk="1" latinLnBrk="0" hangingPunct="1">
        <a:lnSpc>
          <a:spcPct val="150000"/>
        </a:lnSpc>
        <a:spcBef>
          <a:spcPts val="0"/>
        </a:spcBef>
        <a:buFont typeface="Arial" panose="020B0604020202020204" pitchFamily="34" charset="0"/>
        <a:buChar char="•"/>
        <a:defRPr sz="1700" kern="1200" spc="0" baseline="0">
          <a:solidFill>
            <a:schemeClr val="accent1"/>
          </a:solidFill>
          <a:latin typeface="+mn-lt"/>
          <a:ea typeface="+mn-ea"/>
          <a:cs typeface="+mn-cs"/>
        </a:defRPr>
      </a:lvl3pPr>
      <a:lvl4pPr marL="13144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4pPr>
      <a:lvl5pPr marL="16573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6.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29.jpg"/><Relationship Id="rId5" Type="http://schemas.openxmlformats.org/officeDocument/2006/relationships/image" Target="../media/image28.jpeg"/><Relationship Id="rId4" Type="http://schemas.openxmlformats.org/officeDocument/2006/relationships/image" Target="../media/image2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hyperlink" Target="https://www.gfoa.org/comprehensive-general-purpose-checklist" TargetMode="External"/><Relationship Id="rId7" Type="http://schemas.openxmlformats.org/officeDocument/2006/relationships/image" Target="../media/image43.sv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hyperlink" Target="https://www.gfoa.org/materials/gaafr-appendix-d" TargetMode="External"/><Relationship Id="rId4" Type="http://schemas.openxmlformats.org/officeDocument/2006/relationships/hyperlink" Target="https://gasb.org/standards"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5.svg"/></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50.svg"/></Relationships>
</file>

<file path=ppt/slides/_rels/slide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diagramLayout" Target="../diagrams/layout10.xml"/><Relationship Id="rId7" Type="http://schemas.openxmlformats.org/officeDocument/2006/relationships/image" Target="../media/image54.pn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8.xml"/><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9.xml"/><Relationship Id="rId1" Type="http://schemas.openxmlformats.org/officeDocument/2006/relationships/slideLayout" Target="../slideLayouts/slideLayout8.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50.xml"/><Relationship Id="rId1" Type="http://schemas.openxmlformats.org/officeDocument/2006/relationships/slideLayout" Target="../slideLayouts/slideLayout8.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51.xml"/><Relationship Id="rId1" Type="http://schemas.openxmlformats.org/officeDocument/2006/relationships/slideLayout" Target="../slideLayouts/slideLayout8.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59.jpeg"/></Relationships>
</file>

<file path=ppt/slides/_rels/slide65.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notesSlide" Target="../notesSlides/notesSlide56.xml"/><Relationship Id="rId7" Type="http://schemas.openxmlformats.org/officeDocument/2006/relationships/diagramColors" Target="../diagrams/colors19.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66.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notesSlide" Target="../notesSlides/notesSlide57.xml"/><Relationship Id="rId7" Type="http://schemas.openxmlformats.org/officeDocument/2006/relationships/diagramColors" Target="../diagrams/colors20.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 Id="rId9" Type="http://schemas.openxmlformats.org/officeDocument/2006/relationships/hyperlink" Target="https://www.ecfr.gov/" TargetMode="Externa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5.xml"/><Relationship Id="rId1" Type="http://schemas.openxmlformats.org/officeDocument/2006/relationships/tags" Target="../tags/tag5.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60.jpe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5.xml"/><Relationship Id="rId1" Type="http://schemas.openxmlformats.org/officeDocument/2006/relationships/tags" Target="../tags/tag11.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55.svg"/><Relationship Id="rId4" Type="http://schemas.openxmlformats.org/officeDocument/2006/relationships/image" Target="../media/image54.png"/></Relationships>
</file>

<file path=ppt/slides/_rels/slide76.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notesSlide" Target="../notesSlides/notesSlide67.xml"/><Relationship Id="rId7" Type="http://schemas.openxmlformats.org/officeDocument/2006/relationships/diagramColors" Target="../diagrams/colors21.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61.jpe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62.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9.xml"/><Relationship Id="rId1" Type="http://schemas.openxmlformats.org/officeDocument/2006/relationships/tags" Target="../tags/tag18.xml"/><Relationship Id="rId4" Type="http://schemas.openxmlformats.org/officeDocument/2006/relationships/image" Target="../media/image63.jpe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64.jpe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tags" Target="../tags/tag21.xml"/><Relationship Id="rId5" Type="http://schemas.openxmlformats.org/officeDocument/2006/relationships/image" Target="../media/image55.svg"/><Relationship Id="rId4" Type="http://schemas.openxmlformats.org/officeDocument/2006/relationships/image" Target="../media/image54.pn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7.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78.xml"/><Relationship Id="rId1" Type="http://schemas.openxmlformats.org/officeDocument/2006/relationships/slideLayout" Target="../slideLayouts/slideLayout7.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84.xml"/><Relationship Id="rId1" Type="http://schemas.openxmlformats.org/officeDocument/2006/relationships/slideLayout" Target="../slideLayouts/slideLayout7.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9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ED5E9C3-6C80-414C-91A9-6F4921D3FC2A}"/>
              </a:ext>
            </a:extLst>
          </p:cNvPr>
          <p:cNvSpPr>
            <a:spLocks noGrp="1"/>
          </p:cNvSpPr>
          <p:nvPr>
            <p:ph type="ctrTitle"/>
          </p:nvPr>
        </p:nvSpPr>
        <p:spPr>
          <a:xfrm>
            <a:off x="304797" y="5486400"/>
            <a:ext cx="11582400" cy="677108"/>
          </a:xfrm>
        </p:spPr>
        <p:txBody>
          <a:bodyPr>
            <a:normAutofit/>
          </a:bodyPr>
          <a:lstStyle/>
          <a:p>
            <a:r>
              <a:rPr lang="en-US" dirty="0"/>
              <a:t>CGFOA Immersion Series Session 4</a:t>
            </a:r>
          </a:p>
        </p:txBody>
      </p:sp>
      <p:sp>
        <p:nvSpPr>
          <p:cNvPr id="13" name="Subtitle 12">
            <a:extLst>
              <a:ext uri="{FF2B5EF4-FFF2-40B4-BE49-F238E27FC236}">
                <a16:creationId xmlns:a16="http://schemas.microsoft.com/office/drawing/2014/main" id="{9E5DF2AF-0DBB-4D81-B556-DDD22B74CC69}"/>
              </a:ext>
            </a:extLst>
          </p:cNvPr>
          <p:cNvSpPr>
            <a:spLocks noGrp="1"/>
          </p:cNvSpPr>
          <p:nvPr>
            <p:ph type="subTitle" idx="1"/>
          </p:nvPr>
        </p:nvSpPr>
        <p:spPr>
          <a:xfrm>
            <a:off x="304800" y="6151420"/>
            <a:ext cx="11582397" cy="604233"/>
          </a:xfrm>
        </p:spPr>
        <p:txBody>
          <a:bodyPr/>
          <a:lstStyle/>
          <a:p>
            <a:r>
              <a:rPr lang="en-US" dirty="0"/>
              <a:t>September 24, 2025</a:t>
            </a:r>
          </a:p>
        </p:txBody>
      </p:sp>
    </p:spTree>
    <p:extLst>
      <p:ext uri="{BB962C8B-B14F-4D97-AF65-F5344CB8AC3E}">
        <p14:creationId xmlns:p14="http://schemas.microsoft.com/office/powerpoint/2010/main" val="2667120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background with grid lines&#10;&#10;AI-generated content may be incorrect.">
            <a:extLst>
              <a:ext uri="{FF2B5EF4-FFF2-40B4-BE49-F238E27FC236}">
                <a16:creationId xmlns:a16="http://schemas.microsoft.com/office/drawing/2014/main" id="{A1B681FC-7D5F-58A1-D24B-1ACD2B1B33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3A50F749-DB76-F2CB-8A93-F3796DB3CA60}"/>
              </a:ext>
            </a:extLst>
          </p:cNvPr>
          <p:cNvSpPr/>
          <p:nvPr/>
        </p:nvSpPr>
        <p:spPr>
          <a:xfrm>
            <a:off x="-141890" y="1821179"/>
            <a:ext cx="12475779" cy="3215641"/>
          </a:xfrm>
          <a:prstGeom prst="rect">
            <a:avLst/>
          </a:prstGeom>
          <a:solidFill>
            <a:schemeClr val="tx2"/>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F51749F1-F7BD-403A-8EF6-F0A84E5707EB}"/>
              </a:ext>
            </a:extLst>
          </p:cNvPr>
          <p:cNvSpPr>
            <a:spLocks noGrp="1"/>
          </p:cNvSpPr>
          <p:nvPr>
            <p:ph idx="1"/>
          </p:nvPr>
        </p:nvSpPr>
        <p:spPr>
          <a:xfrm>
            <a:off x="304799" y="2629029"/>
            <a:ext cx="11582400" cy="1599939"/>
          </a:xfrm>
        </p:spPr>
        <p:txBody>
          <a:bodyPr>
            <a:noAutofit/>
          </a:bodyPr>
          <a:lstStyle/>
          <a:p>
            <a:pPr marL="0" indent="0" algn="ctr">
              <a:buNone/>
            </a:pPr>
            <a:r>
              <a:rPr lang="en-US" sz="4800" b="1" dirty="0">
                <a:solidFill>
                  <a:schemeClr val="bg1"/>
                </a:solidFill>
                <a:latin typeface="+mj-lt"/>
              </a:rPr>
              <a:t>ACFR STRUCTURE AND COMPONENTS (CONTINUED)</a:t>
            </a:r>
          </a:p>
          <a:p>
            <a:pPr marL="0" indent="0" algn="ctr">
              <a:lnSpc>
                <a:spcPct val="100000"/>
              </a:lnSpc>
              <a:spcAft>
                <a:spcPts val="1200"/>
              </a:spcAft>
              <a:buNone/>
            </a:pPr>
            <a:r>
              <a:rPr lang="en-US" sz="3600" dirty="0">
                <a:solidFill>
                  <a:schemeClr val="bg1"/>
                </a:solidFill>
              </a:rPr>
              <a:t>Demonstration of City of Pleasanton, CA 2024 ACFR</a:t>
            </a:r>
          </a:p>
        </p:txBody>
      </p:sp>
    </p:spTree>
    <p:extLst>
      <p:ext uri="{BB962C8B-B14F-4D97-AF65-F5344CB8AC3E}">
        <p14:creationId xmlns:p14="http://schemas.microsoft.com/office/powerpoint/2010/main" val="870061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5DA36C-BC5F-42D6-9AD8-D4829399B084}"/>
              </a:ext>
            </a:extLst>
          </p:cNvPr>
          <p:cNvSpPr>
            <a:spLocks noGrp="1"/>
          </p:cNvSpPr>
          <p:nvPr>
            <p:ph type="title"/>
          </p:nvPr>
        </p:nvSpPr>
        <p:spPr/>
        <p:txBody>
          <a:bodyPr/>
          <a:lstStyle/>
          <a:p>
            <a:r>
              <a:rPr lang="en-US" dirty="0"/>
              <a:t>Reviewing the Financial Statements</a:t>
            </a:r>
          </a:p>
        </p:txBody>
      </p:sp>
      <p:sp>
        <p:nvSpPr>
          <p:cNvPr id="4" name="Content Placeholder 3">
            <a:extLst>
              <a:ext uri="{FF2B5EF4-FFF2-40B4-BE49-F238E27FC236}">
                <a16:creationId xmlns:a16="http://schemas.microsoft.com/office/drawing/2014/main" id="{F51749F1-F7BD-403A-8EF6-F0A84E5707EB}"/>
              </a:ext>
            </a:extLst>
          </p:cNvPr>
          <p:cNvSpPr>
            <a:spLocks noGrp="1"/>
          </p:cNvSpPr>
          <p:nvPr>
            <p:ph idx="1"/>
          </p:nvPr>
        </p:nvSpPr>
        <p:spPr>
          <a:xfrm>
            <a:off x="304253" y="1188719"/>
            <a:ext cx="11582400" cy="5526405"/>
          </a:xfrm>
        </p:spPr>
        <p:txBody>
          <a:bodyPr>
            <a:noAutofit/>
          </a:bodyPr>
          <a:lstStyle/>
          <a:p>
            <a:pPr>
              <a:lnSpc>
                <a:spcPct val="100000"/>
              </a:lnSpc>
              <a:spcAft>
                <a:spcPts val="1200"/>
              </a:spcAft>
            </a:pPr>
            <a:r>
              <a:rPr lang="en-US" sz="2400" dirty="0"/>
              <a:t>Step 1: Ensure fund-level information ties to your Trial Balance:</a:t>
            </a:r>
          </a:p>
          <a:p>
            <a:pPr lvl="1">
              <a:lnSpc>
                <a:spcPct val="100000"/>
              </a:lnSpc>
              <a:spcAft>
                <a:spcPts val="1200"/>
              </a:spcAft>
            </a:pPr>
            <a:r>
              <a:rPr lang="en-US" sz="2100" dirty="0"/>
              <a:t>Some funds may be separate funds in the accounting system, but grouped together in the ACFR.</a:t>
            </a:r>
          </a:p>
          <a:p>
            <a:pPr lvl="1">
              <a:lnSpc>
                <a:spcPct val="100000"/>
              </a:lnSpc>
              <a:spcAft>
                <a:spcPts val="1200"/>
              </a:spcAft>
            </a:pPr>
            <a:r>
              <a:rPr lang="en-US" sz="2100" dirty="0"/>
              <a:t>Communicate any differences to auditor right away.</a:t>
            </a:r>
          </a:p>
          <a:p>
            <a:pPr>
              <a:lnSpc>
                <a:spcPct val="100000"/>
              </a:lnSpc>
              <a:spcAft>
                <a:spcPts val="1200"/>
              </a:spcAft>
            </a:pPr>
            <a:r>
              <a:rPr lang="en-US" sz="2400" dirty="0"/>
              <a:t>Check for consistency of amounts presented throughout ACFR:</a:t>
            </a:r>
          </a:p>
          <a:p>
            <a:pPr lvl="1">
              <a:lnSpc>
                <a:spcPct val="100000"/>
              </a:lnSpc>
              <a:spcAft>
                <a:spcPts val="1200"/>
              </a:spcAft>
            </a:pPr>
            <a:r>
              <a:rPr lang="en-US" sz="2100" dirty="0"/>
              <a:t>Figures/totals presented in MD&amp;A, Statements, Notes, Statistical Section.</a:t>
            </a:r>
          </a:p>
          <a:p>
            <a:pPr lvl="1">
              <a:lnSpc>
                <a:spcPct val="100000"/>
              </a:lnSpc>
              <a:spcAft>
                <a:spcPts val="1200"/>
              </a:spcAft>
            </a:pPr>
            <a:r>
              <a:rPr lang="en-US" sz="2100" dirty="0"/>
              <a:t>Amounts on Statements vs. Notes.</a:t>
            </a:r>
          </a:p>
          <a:p>
            <a:pPr lvl="1">
              <a:lnSpc>
                <a:spcPct val="100000"/>
              </a:lnSpc>
              <a:spcAft>
                <a:spcPts val="1200"/>
              </a:spcAft>
            </a:pPr>
            <a:r>
              <a:rPr lang="en-US" sz="2100" dirty="0"/>
              <a:t>Conversion amounts.</a:t>
            </a:r>
          </a:p>
          <a:p>
            <a:pPr>
              <a:lnSpc>
                <a:spcPct val="100000"/>
              </a:lnSpc>
              <a:spcAft>
                <a:spcPts val="1200"/>
              </a:spcAft>
            </a:pPr>
            <a:r>
              <a:rPr lang="en-US" sz="2400" dirty="0"/>
              <a:t>Check accuracy of information and dates:</a:t>
            </a:r>
          </a:p>
          <a:p>
            <a:pPr lvl="1">
              <a:lnSpc>
                <a:spcPct val="100000"/>
              </a:lnSpc>
              <a:spcAft>
                <a:spcPts val="1200"/>
              </a:spcAft>
            </a:pPr>
            <a:r>
              <a:rPr lang="en-US" sz="2100" dirty="0"/>
              <a:t>New or changed major funds.</a:t>
            </a:r>
          </a:p>
          <a:p>
            <a:pPr lvl="1">
              <a:lnSpc>
                <a:spcPct val="100000"/>
              </a:lnSpc>
              <a:spcAft>
                <a:spcPts val="1200"/>
              </a:spcAft>
            </a:pPr>
            <a:r>
              <a:rPr lang="en-US" sz="2100" dirty="0"/>
              <a:t>New GASBs.</a:t>
            </a:r>
          </a:p>
          <a:p>
            <a:pPr lvl="1">
              <a:lnSpc>
                <a:spcPct val="100000"/>
              </a:lnSpc>
              <a:spcAft>
                <a:spcPts val="1200"/>
              </a:spcAft>
            </a:pPr>
            <a:r>
              <a:rPr lang="en-US" sz="2100" dirty="0"/>
              <a:t>Pension/OPEB valuation and measurement dates.</a:t>
            </a:r>
            <a:endParaRPr lang="en-US" sz="2400" dirty="0"/>
          </a:p>
        </p:txBody>
      </p:sp>
    </p:spTree>
    <p:extLst>
      <p:ext uri="{BB962C8B-B14F-4D97-AF65-F5344CB8AC3E}">
        <p14:creationId xmlns:p14="http://schemas.microsoft.com/office/powerpoint/2010/main" val="4188617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AE13D7B-B4BA-ED06-1EC7-16DBF8BC099D}"/>
              </a:ext>
            </a:extLst>
          </p:cNvPr>
          <p:cNvSpPr/>
          <p:nvPr/>
        </p:nvSpPr>
        <p:spPr>
          <a:xfrm>
            <a:off x="4351283" y="0"/>
            <a:ext cx="7840717" cy="68580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C25DA36C-BC5F-42D6-9AD8-D4829399B084}"/>
              </a:ext>
            </a:extLst>
          </p:cNvPr>
          <p:cNvSpPr>
            <a:spLocks noGrp="1"/>
          </p:cNvSpPr>
          <p:nvPr>
            <p:ph type="title"/>
          </p:nvPr>
        </p:nvSpPr>
        <p:spPr>
          <a:xfrm>
            <a:off x="4351283" y="109370"/>
            <a:ext cx="7840717" cy="1313794"/>
          </a:xfrm>
        </p:spPr>
        <p:txBody>
          <a:bodyPr>
            <a:normAutofit/>
          </a:bodyPr>
          <a:lstStyle/>
          <a:p>
            <a:pPr algn="ctr"/>
            <a:r>
              <a:rPr lang="en-US" sz="4400" dirty="0">
                <a:solidFill>
                  <a:schemeClr val="bg1"/>
                </a:solidFill>
              </a:rPr>
              <a:t>Reviewing the Financial </a:t>
            </a:r>
            <a:br>
              <a:rPr lang="en-US" sz="4400" dirty="0">
                <a:solidFill>
                  <a:schemeClr val="bg1"/>
                </a:solidFill>
              </a:rPr>
            </a:br>
            <a:r>
              <a:rPr lang="en-US" sz="4400" dirty="0">
                <a:solidFill>
                  <a:schemeClr val="bg1"/>
                </a:solidFill>
              </a:rPr>
              <a:t>Statements (Continued)</a:t>
            </a:r>
          </a:p>
        </p:txBody>
      </p:sp>
      <p:sp>
        <p:nvSpPr>
          <p:cNvPr id="4" name="Content Placeholder 3">
            <a:extLst>
              <a:ext uri="{FF2B5EF4-FFF2-40B4-BE49-F238E27FC236}">
                <a16:creationId xmlns:a16="http://schemas.microsoft.com/office/drawing/2014/main" id="{F51749F1-F7BD-403A-8EF6-F0A84E5707EB}"/>
              </a:ext>
            </a:extLst>
          </p:cNvPr>
          <p:cNvSpPr>
            <a:spLocks noGrp="1"/>
          </p:cNvSpPr>
          <p:nvPr>
            <p:ph idx="1"/>
          </p:nvPr>
        </p:nvSpPr>
        <p:spPr>
          <a:xfrm>
            <a:off x="4582510" y="1423164"/>
            <a:ext cx="7409793" cy="5291960"/>
          </a:xfrm>
        </p:spPr>
        <p:txBody>
          <a:bodyPr>
            <a:noAutofit/>
          </a:bodyPr>
          <a:lstStyle/>
          <a:p>
            <a:pPr>
              <a:lnSpc>
                <a:spcPct val="100000"/>
              </a:lnSpc>
            </a:pPr>
            <a:r>
              <a:rPr lang="en-US" sz="2400" dirty="0">
                <a:solidFill>
                  <a:schemeClr val="bg1"/>
                </a:solidFill>
              </a:rPr>
              <a:t>Other common pitfalls:</a:t>
            </a:r>
          </a:p>
          <a:p>
            <a:pPr lvl="1">
              <a:lnSpc>
                <a:spcPct val="100000"/>
              </a:lnSpc>
            </a:pPr>
            <a:r>
              <a:rPr lang="en-US" sz="2100" dirty="0">
                <a:solidFill>
                  <a:schemeClr val="bg1"/>
                </a:solidFill>
              </a:rPr>
              <a:t>Incomplete or inaccurate MD&amp;A (more on this later).</a:t>
            </a:r>
          </a:p>
          <a:p>
            <a:pPr lvl="1">
              <a:lnSpc>
                <a:spcPct val="100000"/>
              </a:lnSpc>
            </a:pPr>
            <a:r>
              <a:rPr lang="en-US" sz="2100" dirty="0">
                <a:solidFill>
                  <a:schemeClr val="bg1"/>
                </a:solidFill>
              </a:rPr>
              <a:t>Calculation of net investment in capital assets.</a:t>
            </a:r>
          </a:p>
          <a:p>
            <a:pPr lvl="1">
              <a:lnSpc>
                <a:spcPct val="100000"/>
              </a:lnSpc>
            </a:pPr>
            <a:r>
              <a:rPr lang="en-US" sz="2100" dirty="0">
                <a:solidFill>
                  <a:schemeClr val="bg1"/>
                </a:solidFill>
              </a:rPr>
              <a:t>Statistical information deficiencies.</a:t>
            </a:r>
          </a:p>
          <a:p>
            <a:pPr lvl="1">
              <a:lnSpc>
                <a:spcPct val="100000"/>
              </a:lnSpc>
            </a:pPr>
            <a:r>
              <a:rPr lang="en-US" sz="2100" dirty="0">
                <a:solidFill>
                  <a:schemeClr val="bg1"/>
                </a:solidFill>
              </a:rPr>
              <a:t>No clear description of government structure and/or budget process in Transmittal Letter.</a:t>
            </a:r>
          </a:p>
          <a:p>
            <a:pPr lvl="1">
              <a:lnSpc>
                <a:spcPct val="100000"/>
              </a:lnSpc>
            </a:pPr>
            <a:r>
              <a:rPr lang="en-US" sz="2100" dirty="0">
                <a:solidFill>
                  <a:schemeClr val="bg1"/>
                </a:solidFill>
              </a:rPr>
              <a:t>Incorrect/outdated terminology:</a:t>
            </a:r>
          </a:p>
          <a:p>
            <a:pPr lvl="2">
              <a:lnSpc>
                <a:spcPct val="100000"/>
              </a:lnSpc>
            </a:pPr>
            <a:r>
              <a:rPr lang="en-US" sz="1800" dirty="0">
                <a:solidFill>
                  <a:schemeClr val="bg1"/>
                </a:solidFill>
              </a:rPr>
              <a:t>“Fixed assets” (old) vs. “capital assets” (new).</a:t>
            </a:r>
          </a:p>
          <a:p>
            <a:pPr lvl="2">
              <a:lnSpc>
                <a:spcPct val="100000"/>
              </a:lnSpc>
            </a:pPr>
            <a:r>
              <a:rPr lang="en-US" sz="1800" dirty="0">
                <a:solidFill>
                  <a:schemeClr val="bg1"/>
                </a:solidFill>
              </a:rPr>
              <a:t>“Agency funds” (old) vs. “custodial funds” (new).</a:t>
            </a:r>
          </a:p>
          <a:p>
            <a:pPr lvl="2">
              <a:lnSpc>
                <a:spcPct val="100000"/>
              </a:lnSpc>
            </a:pPr>
            <a:r>
              <a:rPr lang="en-US" sz="1800" dirty="0">
                <a:solidFill>
                  <a:schemeClr val="bg1"/>
                </a:solidFill>
              </a:rPr>
              <a:t>Expenditures (wrong) vs. expenses (correct) in full accrual statements.</a:t>
            </a:r>
          </a:p>
          <a:p>
            <a:pPr lvl="2">
              <a:lnSpc>
                <a:spcPct val="100000"/>
              </a:lnSpc>
              <a:spcAft>
                <a:spcPts val="600"/>
              </a:spcAft>
            </a:pPr>
            <a:r>
              <a:rPr lang="en-US" sz="1800" dirty="0">
                <a:solidFill>
                  <a:schemeClr val="bg1"/>
                </a:solidFill>
              </a:rPr>
              <a:t>Expenses (wrong) vs. expenditures (correct) in modified accrual statements.</a:t>
            </a:r>
            <a:endParaRPr lang="en-US" sz="2400" dirty="0">
              <a:solidFill>
                <a:schemeClr val="bg1"/>
              </a:solidFill>
            </a:endParaRPr>
          </a:p>
        </p:txBody>
      </p:sp>
      <p:pic>
        <p:nvPicPr>
          <p:cNvPr id="5" name="Picture 4" descr="A calculator and glasses on a graph&#10;&#10;AI-generated content may be incorrect.">
            <a:extLst>
              <a:ext uri="{FF2B5EF4-FFF2-40B4-BE49-F238E27FC236}">
                <a16:creationId xmlns:a16="http://schemas.microsoft.com/office/drawing/2014/main" id="{D70A73BB-69C1-F47E-0A00-6DE7D5613DA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4351283" cy="6858000"/>
          </a:xfrm>
          <a:prstGeom prst="rect">
            <a:avLst/>
          </a:prstGeom>
        </p:spPr>
      </p:pic>
    </p:spTree>
    <p:extLst>
      <p:ext uri="{BB962C8B-B14F-4D97-AF65-F5344CB8AC3E}">
        <p14:creationId xmlns:p14="http://schemas.microsoft.com/office/powerpoint/2010/main" val="2887971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background with grid lines&#10;&#10;AI-generated content may be incorrect.">
            <a:extLst>
              <a:ext uri="{FF2B5EF4-FFF2-40B4-BE49-F238E27FC236}">
                <a16:creationId xmlns:a16="http://schemas.microsoft.com/office/drawing/2014/main" id="{A847215A-F578-E8FE-7145-32BFD3DA8B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8ECDDA61-33C9-A67E-C51F-5A242B0FB551}"/>
              </a:ext>
            </a:extLst>
          </p:cNvPr>
          <p:cNvSpPr/>
          <p:nvPr/>
        </p:nvSpPr>
        <p:spPr>
          <a:xfrm>
            <a:off x="-141890" y="1821179"/>
            <a:ext cx="12475779" cy="3215641"/>
          </a:xfrm>
          <a:prstGeom prst="rect">
            <a:avLst/>
          </a:prstGeom>
          <a:solidFill>
            <a:schemeClr val="tx2"/>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F51749F1-F7BD-403A-8EF6-F0A84E5707EB}"/>
              </a:ext>
            </a:extLst>
          </p:cNvPr>
          <p:cNvSpPr>
            <a:spLocks noGrp="1"/>
          </p:cNvSpPr>
          <p:nvPr>
            <p:ph idx="1"/>
          </p:nvPr>
        </p:nvSpPr>
        <p:spPr>
          <a:xfrm>
            <a:off x="136633" y="2615760"/>
            <a:ext cx="11918731" cy="1626477"/>
          </a:xfrm>
        </p:spPr>
        <p:txBody>
          <a:bodyPr>
            <a:noAutofit/>
          </a:bodyPr>
          <a:lstStyle/>
          <a:p>
            <a:pPr marL="0" indent="0" algn="ctr">
              <a:buNone/>
            </a:pPr>
            <a:r>
              <a:rPr lang="en-US" sz="4800" b="1" dirty="0">
                <a:solidFill>
                  <a:schemeClr val="bg1"/>
                </a:solidFill>
                <a:latin typeface="+mj-lt"/>
              </a:rPr>
              <a:t>REVIEWING THE FINANCIAL STATEMENTS (CONTINUED)</a:t>
            </a:r>
          </a:p>
          <a:p>
            <a:pPr marL="0" indent="0" algn="ctr">
              <a:lnSpc>
                <a:spcPct val="100000"/>
              </a:lnSpc>
              <a:spcAft>
                <a:spcPts val="1200"/>
              </a:spcAft>
              <a:buNone/>
            </a:pPr>
            <a:r>
              <a:rPr lang="en-US" sz="3600" dirty="0">
                <a:solidFill>
                  <a:schemeClr val="bg1"/>
                </a:solidFill>
              </a:rPr>
              <a:t>Live examples – City of Pleasanton, CA 2024 ACFR</a:t>
            </a:r>
          </a:p>
          <a:p>
            <a:pPr lvl="2">
              <a:lnSpc>
                <a:spcPct val="100000"/>
              </a:lnSpc>
              <a:spcAft>
                <a:spcPts val="1200"/>
              </a:spcAft>
            </a:pPr>
            <a:endParaRPr lang="en-US" sz="1800" dirty="0">
              <a:solidFill>
                <a:schemeClr val="bg1"/>
              </a:solidFill>
            </a:endParaRPr>
          </a:p>
          <a:p>
            <a:pPr marL="342900" lvl="1" indent="0">
              <a:lnSpc>
                <a:spcPct val="100000"/>
              </a:lnSpc>
              <a:spcAft>
                <a:spcPts val="1200"/>
              </a:spcAft>
              <a:buNone/>
            </a:pPr>
            <a:endParaRPr lang="en-US" sz="2400" dirty="0">
              <a:solidFill>
                <a:schemeClr val="bg1"/>
              </a:solidFill>
            </a:endParaRPr>
          </a:p>
        </p:txBody>
      </p:sp>
    </p:spTree>
    <p:extLst>
      <p:ext uri="{BB962C8B-B14F-4D97-AF65-F5344CB8AC3E}">
        <p14:creationId xmlns:p14="http://schemas.microsoft.com/office/powerpoint/2010/main" val="2460384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5DA36C-BC5F-42D6-9AD8-D4829399B084}"/>
              </a:ext>
            </a:extLst>
          </p:cNvPr>
          <p:cNvSpPr>
            <a:spLocks noGrp="1"/>
          </p:cNvSpPr>
          <p:nvPr>
            <p:ph type="title"/>
          </p:nvPr>
        </p:nvSpPr>
        <p:spPr/>
        <p:txBody>
          <a:bodyPr/>
          <a:lstStyle/>
          <a:p>
            <a:r>
              <a:rPr lang="en-US" dirty="0"/>
              <a:t>Navigating the Notes to the Financial Statements</a:t>
            </a:r>
          </a:p>
        </p:txBody>
      </p:sp>
      <p:sp>
        <p:nvSpPr>
          <p:cNvPr id="4" name="Content Placeholder 3">
            <a:extLst>
              <a:ext uri="{FF2B5EF4-FFF2-40B4-BE49-F238E27FC236}">
                <a16:creationId xmlns:a16="http://schemas.microsoft.com/office/drawing/2014/main" id="{F51749F1-F7BD-403A-8EF6-F0A84E5707EB}"/>
              </a:ext>
            </a:extLst>
          </p:cNvPr>
          <p:cNvSpPr>
            <a:spLocks noGrp="1"/>
          </p:cNvSpPr>
          <p:nvPr>
            <p:ph idx="1"/>
          </p:nvPr>
        </p:nvSpPr>
        <p:spPr>
          <a:xfrm>
            <a:off x="304253" y="1188719"/>
            <a:ext cx="6937375" cy="5526405"/>
          </a:xfrm>
        </p:spPr>
        <p:txBody>
          <a:bodyPr>
            <a:noAutofit/>
          </a:bodyPr>
          <a:lstStyle/>
          <a:p>
            <a:pPr>
              <a:lnSpc>
                <a:spcPct val="100000"/>
              </a:lnSpc>
              <a:spcAft>
                <a:spcPts val="1200"/>
              </a:spcAft>
            </a:pPr>
            <a:r>
              <a:rPr lang="en-US" sz="2400" dirty="0"/>
              <a:t>Purpose and structure of note disclosures:</a:t>
            </a:r>
          </a:p>
          <a:p>
            <a:pPr lvl="1">
              <a:lnSpc>
                <a:spcPct val="100000"/>
              </a:lnSpc>
              <a:spcAft>
                <a:spcPts val="1200"/>
              </a:spcAft>
            </a:pPr>
            <a:r>
              <a:rPr lang="en-US" sz="2100" dirty="0"/>
              <a:t>Provide essential context behind the numbers.</a:t>
            </a:r>
          </a:p>
          <a:p>
            <a:pPr lvl="1">
              <a:lnSpc>
                <a:spcPct val="100000"/>
              </a:lnSpc>
              <a:spcAft>
                <a:spcPts val="1200"/>
              </a:spcAft>
            </a:pPr>
            <a:r>
              <a:rPr lang="en-US" sz="2100" dirty="0"/>
              <a:t>Explain accounting policies, assumptions, and other details.</a:t>
            </a:r>
          </a:p>
          <a:p>
            <a:pPr lvl="1">
              <a:lnSpc>
                <a:spcPct val="100000"/>
              </a:lnSpc>
              <a:spcAft>
                <a:spcPts val="1200"/>
              </a:spcAft>
            </a:pPr>
            <a:r>
              <a:rPr lang="en-US" sz="2100" dirty="0"/>
              <a:t>Required by GASB to ensure transparency and comparability.</a:t>
            </a:r>
          </a:p>
          <a:p>
            <a:pPr>
              <a:lnSpc>
                <a:spcPct val="100000"/>
              </a:lnSpc>
              <a:spcAft>
                <a:spcPts val="1200"/>
              </a:spcAft>
            </a:pPr>
            <a:r>
              <a:rPr lang="en-US" sz="2400" dirty="0"/>
              <a:t>General flow/structure of notes section:</a:t>
            </a:r>
          </a:p>
          <a:p>
            <a:pPr lvl="1">
              <a:lnSpc>
                <a:spcPct val="100000"/>
              </a:lnSpc>
              <a:spcAft>
                <a:spcPts val="1200"/>
              </a:spcAft>
            </a:pPr>
            <a:r>
              <a:rPr lang="en-US" sz="2100" dirty="0"/>
              <a:t>Summary of Significant Accounting Policies (SSAP) – always Note 1.</a:t>
            </a:r>
          </a:p>
          <a:p>
            <a:pPr lvl="1">
              <a:lnSpc>
                <a:spcPct val="100000"/>
              </a:lnSpc>
              <a:spcAft>
                <a:spcPts val="1200"/>
              </a:spcAft>
            </a:pPr>
            <a:r>
              <a:rPr lang="en-US" sz="2100" dirty="0"/>
              <a:t>Major balance sheet items (beginning with Assets).</a:t>
            </a:r>
          </a:p>
          <a:p>
            <a:pPr lvl="1">
              <a:lnSpc>
                <a:spcPct val="100000"/>
              </a:lnSpc>
              <a:spcAft>
                <a:spcPts val="1200"/>
              </a:spcAft>
            </a:pPr>
            <a:r>
              <a:rPr lang="en-US" sz="2100" dirty="0"/>
              <a:t>Other entity/component unit information.</a:t>
            </a:r>
          </a:p>
          <a:p>
            <a:pPr lvl="1">
              <a:lnSpc>
                <a:spcPct val="100000"/>
              </a:lnSpc>
              <a:spcAft>
                <a:spcPts val="1200"/>
              </a:spcAft>
            </a:pPr>
            <a:r>
              <a:rPr lang="en-US" sz="2100" dirty="0"/>
              <a:t>Risk Management.</a:t>
            </a:r>
          </a:p>
          <a:p>
            <a:pPr lvl="1">
              <a:lnSpc>
                <a:spcPct val="100000"/>
              </a:lnSpc>
              <a:spcAft>
                <a:spcPts val="1200"/>
              </a:spcAft>
            </a:pPr>
            <a:r>
              <a:rPr lang="en-US" sz="2100" dirty="0"/>
              <a:t>Subsequent Events.</a:t>
            </a:r>
          </a:p>
          <a:p>
            <a:pPr marL="342900" lvl="1" indent="0">
              <a:lnSpc>
                <a:spcPct val="100000"/>
              </a:lnSpc>
              <a:spcAft>
                <a:spcPts val="1200"/>
              </a:spcAft>
              <a:buNone/>
            </a:pPr>
            <a:endParaRPr lang="en-US" sz="2400" dirty="0"/>
          </a:p>
        </p:txBody>
      </p:sp>
      <p:pic>
        <p:nvPicPr>
          <p:cNvPr id="5" name="Graphic 4" descr="Postit Notes with solid fill">
            <a:extLst>
              <a:ext uri="{FF2B5EF4-FFF2-40B4-BE49-F238E27FC236}">
                <a16:creationId xmlns:a16="http://schemas.microsoft.com/office/drawing/2014/main" id="{EC47E818-6390-8A71-D3EE-0D366DF0680E}"/>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5254" t="5681" r="6788" b="7458"/>
          <a:stretch/>
        </p:blipFill>
        <p:spPr>
          <a:xfrm>
            <a:off x="7241628" y="1226033"/>
            <a:ext cx="4499351" cy="4443248"/>
          </a:xfrm>
          <a:prstGeom prst="rect">
            <a:avLst/>
          </a:prstGeom>
        </p:spPr>
      </p:pic>
    </p:spTree>
    <p:extLst>
      <p:ext uri="{BB962C8B-B14F-4D97-AF65-F5344CB8AC3E}">
        <p14:creationId xmlns:p14="http://schemas.microsoft.com/office/powerpoint/2010/main" val="2647719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5DA36C-BC5F-42D6-9AD8-D4829399B084}"/>
              </a:ext>
            </a:extLst>
          </p:cNvPr>
          <p:cNvSpPr>
            <a:spLocks noGrp="1"/>
          </p:cNvSpPr>
          <p:nvPr>
            <p:ph type="title"/>
          </p:nvPr>
        </p:nvSpPr>
        <p:spPr>
          <a:xfrm>
            <a:off x="304800" y="0"/>
            <a:ext cx="11582400" cy="914400"/>
          </a:xfrm>
        </p:spPr>
        <p:txBody>
          <a:bodyPr/>
          <a:lstStyle/>
          <a:p>
            <a:r>
              <a:rPr lang="en-US" dirty="0"/>
              <a:t>Reviewing the Notes to the Financial Statements</a:t>
            </a:r>
          </a:p>
        </p:txBody>
      </p:sp>
      <p:sp>
        <p:nvSpPr>
          <p:cNvPr id="4" name="Content Placeholder 3">
            <a:extLst>
              <a:ext uri="{FF2B5EF4-FFF2-40B4-BE49-F238E27FC236}">
                <a16:creationId xmlns:a16="http://schemas.microsoft.com/office/drawing/2014/main" id="{F51749F1-F7BD-403A-8EF6-F0A84E5707EB}"/>
              </a:ext>
            </a:extLst>
          </p:cNvPr>
          <p:cNvSpPr>
            <a:spLocks noGrp="1"/>
          </p:cNvSpPr>
          <p:nvPr>
            <p:ph idx="1"/>
          </p:nvPr>
        </p:nvSpPr>
        <p:spPr>
          <a:xfrm>
            <a:off x="304253" y="1188720"/>
            <a:ext cx="11582400" cy="5212080"/>
          </a:xfrm>
        </p:spPr>
        <p:txBody>
          <a:bodyPr>
            <a:noAutofit/>
          </a:bodyPr>
          <a:lstStyle/>
          <a:p>
            <a:r>
              <a:rPr lang="en-US" dirty="0"/>
              <a:t>Ensure consistency with financial statements (totals, terminology, etc.).</a:t>
            </a:r>
          </a:p>
          <a:p>
            <a:r>
              <a:rPr lang="en-US" dirty="0"/>
              <a:t>Look for clear explanations – avoid overly technical or vague language.</a:t>
            </a:r>
          </a:p>
          <a:p>
            <a:r>
              <a:rPr lang="en-US" dirty="0"/>
              <a:t>Check for completeness:</a:t>
            </a:r>
          </a:p>
          <a:p>
            <a:pPr lvl="1"/>
            <a:r>
              <a:rPr lang="en-US" dirty="0"/>
              <a:t>Are all required disclosures included? </a:t>
            </a:r>
          </a:p>
          <a:p>
            <a:pPr lvl="1"/>
            <a:r>
              <a:rPr lang="en-US" dirty="0"/>
              <a:t>PY notes as a starting point, but update for changes in standards/operations.</a:t>
            </a:r>
          </a:p>
          <a:p>
            <a:r>
              <a:rPr lang="en-US" dirty="0"/>
              <a:t>Common issues:</a:t>
            </a:r>
          </a:p>
          <a:p>
            <a:pPr lvl="1"/>
            <a:r>
              <a:rPr lang="en-US" dirty="0"/>
              <a:t>Copy-paste errors from prior years.</a:t>
            </a:r>
          </a:p>
          <a:p>
            <a:pPr lvl="1"/>
            <a:r>
              <a:rPr lang="en-US" dirty="0"/>
              <a:t>Outdated or incorrect references to GASB standards.</a:t>
            </a:r>
          </a:p>
          <a:p>
            <a:pPr lvl="1"/>
            <a:r>
              <a:rPr lang="en-US" dirty="0"/>
              <a:t>Inconsistent numbers between notes and statements.</a:t>
            </a:r>
          </a:p>
          <a:p>
            <a:pPr lvl="1"/>
            <a:r>
              <a:rPr lang="en-US" dirty="0"/>
              <a:t>Missing disclosures for new or material items.</a:t>
            </a:r>
          </a:p>
        </p:txBody>
      </p:sp>
    </p:spTree>
    <p:extLst>
      <p:ext uri="{BB962C8B-B14F-4D97-AF65-F5344CB8AC3E}">
        <p14:creationId xmlns:p14="http://schemas.microsoft.com/office/powerpoint/2010/main" val="3225342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5DA36C-BC5F-42D6-9AD8-D4829399B084}"/>
              </a:ext>
            </a:extLst>
          </p:cNvPr>
          <p:cNvSpPr>
            <a:spLocks noGrp="1"/>
          </p:cNvSpPr>
          <p:nvPr>
            <p:ph type="title"/>
          </p:nvPr>
        </p:nvSpPr>
        <p:spPr/>
        <p:txBody>
          <a:bodyPr/>
          <a:lstStyle/>
          <a:p>
            <a:r>
              <a:rPr lang="en-US" dirty="0"/>
              <a:t>Deep Dive – Critical note disclosures</a:t>
            </a:r>
          </a:p>
        </p:txBody>
      </p:sp>
      <p:graphicFrame>
        <p:nvGraphicFramePr>
          <p:cNvPr id="2" name="Content Placeholder 1">
            <a:extLst>
              <a:ext uri="{FF2B5EF4-FFF2-40B4-BE49-F238E27FC236}">
                <a16:creationId xmlns:a16="http://schemas.microsoft.com/office/drawing/2014/main" id="{2E79CFD8-F3D0-9124-C70E-AF6380829B61}"/>
              </a:ext>
            </a:extLst>
          </p:cNvPr>
          <p:cNvGraphicFramePr>
            <a:graphicFrameLocks noGrp="1"/>
          </p:cNvGraphicFramePr>
          <p:nvPr>
            <p:ph idx="1"/>
          </p:nvPr>
        </p:nvGraphicFramePr>
        <p:xfrm>
          <a:off x="304253" y="1188720"/>
          <a:ext cx="11582400" cy="45919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5195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5DA36C-BC5F-42D6-9AD8-D4829399B084}"/>
              </a:ext>
            </a:extLst>
          </p:cNvPr>
          <p:cNvSpPr>
            <a:spLocks noGrp="1"/>
          </p:cNvSpPr>
          <p:nvPr>
            <p:ph type="title"/>
          </p:nvPr>
        </p:nvSpPr>
        <p:spPr>
          <a:xfrm>
            <a:off x="304800" y="0"/>
            <a:ext cx="11582400" cy="914400"/>
          </a:xfrm>
        </p:spPr>
        <p:txBody>
          <a:bodyPr/>
          <a:lstStyle/>
          <a:p>
            <a:r>
              <a:rPr lang="en-US" dirty="0"/>
              <a:t>Preparing and updating notes efficiently</a:t>
            </a:r>
          </a:p>
        </p:txBody>
      </p:sp>
      <p:sp>
        <p:nvSpPr>
          <p:cNvPr id="4" name="Content Placeholder 3">
            <a:extLst>
              <a:ext uri="{FF2B5EF4-FFF2-40B4-BE49-F238E27FC236}">
                <a16:creationId xmlns:a16="http://schemas.microsoft.com/office/drawing/2014/main" id="{F51749F1-F7BD-403A-8EF6-F0A84E5707EB}"/>
              </a:ext>
            </a:extLst>
          </p:cNvPr>
          <p:cNvSpPr>
            <a:spLocks noGrp="1"/>
          </p:cNvSpPr>
          <p:nvPr>
            <p:ph idx="1"/>
          </p:nvPr>
        </p:nvSpPr>
        <p:spPr>
          <a:xfrm>
            <a:off x="304800" y="1189037"/>
            <a:ext cx="7388772" cy="5537583"/>
          </a:xfrm>
        </p:spPr>
        <p:txBody>
          <a:bodyPr>
            <a:noAutofit/>
          </a:bodyPr>
          <a:lstStyle/>
          <a:p>
            <a:r>
              <a:rPr lang="en-US" dirty="0"/>
              <a:t>Use templates and prior year notes:</a:t>
            </a:r>
          </a:p>
          <a:p>
            <a:pPr lvl="1"/>
            <a:r>
              <a:rPr lang="en-US" dirty="0"/>
              <a:t>Start with prior year’s ACFR as a baseline, then update for new GASB standards and organizational changes.</a:t>
            </a:r>
          </a:p>
          <a:p>
            <a:pPr lvl="1"/>
            <a:r>
              <a:rPr lang="en-US" dirty="0"/>
              <a:t>Use standardized templates for recurring disclosures (capital assets, debt).</a:t>
            </a:r>
          </a:p>
          <a:p>
            <a:r>
              <a:rPr lang="en-US" dirty="0"/>
              <a:t>Coordinate with outside parties as necessary:</a:t>
            </a:r>
          </a:p>
          <a:p>
            <a:pPr lvl="1"/>
            <a:r>
              <a:rPr lang="en-US" dirty="0"/>
              <a:t>Legal/risk for risk management and claims information.</a:t>
            </a:r>
          </a:p>
          <a:p>
            <a:pPr lvl="1"/>
            <a:r>
              <a:rPr lang="en-US" dirty="0"/>
              <a:t>HR may have information for pension/OPEB.</a:t>
            </a:r>
          </a:p>
          <a:p>
            <a:pPr lvl="1"/>
            <a:r>
              <a:rPr lang="en-US" dirty="0"/>
              <a:t>Public works for capital asset or construction retention information.</a:t>
            </a:r>
          </a:p>
          <a:p>
            <a:r>
              <a:rPr lang="en-US" dirty="0"/>
              <a:t>Track changes in standards (GASB updates).</a:t>
            </a:r>
          </a:p>
          <a:p>
            <a:r>
              <a:rPr lang="en-US" dirty="0"/>
              <a:t>Establish review and approval process:</a:t>
            </a:r>
          </a:p>
          <a:p>
            <a:pPr lvl="1"/>
            <a:r>
              <a:rPr lang="en-US" dirty="0"/>
              <a:t>Technical accuracy as well as clarity and consistency.</a:t>
            </a:r>
          </a:p>
        </p:txBody>
      </p:sp>
      <p:pic>
        <p:nvPicPr>
          <p:cNvPr id="7" name="Picture 6" descr="A blue folder with papers and check marks&#10;&#10;AI-generated content may be incorrect.">
            <a:extLst>
              <a:ext uri="{FF2B5EF4-FFF2-40B4-BE49-F238E27FC236}">
                <a16:creationId xmlns:a16="http://schemas.microsoft.com/office/drawing/2014/main" id="{FA85B0AE-F62B-8398-CF87-2D229F8C1D4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93269" y="1189038"/>
            <a:ext cx="3993931" cy="4696945"/>
          </a:xfrm>
          <a:prstGeom prst="rect">
            <a:avLst/>
          </a:prstGeom>
        </p:spPr>
      </p:pic>
    </p:spTree>
    <p:extLst>
      <p:ext uri="{BB962C8B-B14F-4D97-AF65-F5344CB8AC3E}">
        <p14:creationId xmlns:p14="http://schemas.microsoft.com/office/powerpoint/2010/main" val="739273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gled shot of pen on a graph">
            <a:extLst>
              <a:ext uri="{FF2B5EF4-FFF2-40B4-BE49-F238E27FC236}">
                <a16:creationId xmlns:a16="http://schemas.microsoft.com/office/drawing/2014/main" id="{91172637-0DBD-7016-8849-973F6628AA1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F4A60C2D-6820-6112-0F42-FE935ACB846A}"/>
              </a:ext>
            </a:extLst>
          </p:cNvPr>
          <p:cNvSpPr/>
          <p:nvPr/>
        </p:nvSpPr>
        <p:spPr>
          <a:xfrm>
            <a:off x="6210300" y="247650"/>
            <a:ext cx="5664200" cy="6362700"/>
          </a:xfrm>
          <a:prstGeom prst="roundRect">
            <a:avLst/>
          </a:prstGeom>
          <a:solidFill>
            <a:schemeClr val="tx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4000" b="1" dirty="0">
                <a:latin typeface="+mj-lt"/>
              </a:rPr>
              <a:t>BEST PRACTICES </a:t>
            </a:r>
            <a:br>
              <a:rPr lang="en-US" sz="4000" b="1" dirty="0">
                <a:latin typeface="+mj-lt"/>
              </a:rPr>
            </a:br>
            <a:r>
              <a:rPr lang="en-US" sz="4000" b="1" dirty="0">
                <a:latin typeface="+mj-lt"/>
              </a:rPr>
              <a:t>FOR ACFR PREPARATION</a:t>
            </a:r>
          </a:p>
          <a:p>
            <a:pPr marL="342900" indent="-342900">
              <a:lnSpc>
                <a:spcPct val="100000"/>
              </a:lnSpc>
              <a:spcAft>
                <a:spcPts val="600"/>
              </a:spcAft>
              <a:buFont typeface="Arial" panose="020B0604020202020204" pitchFamily="34" charset="0"/>
              <a:buChar char="•"/>
            </a:pPr>
            <a:r>
              <a:rPr lang="en-US" sz="2000" dirty="0"/>
              <a:t>Start early and build a timeline:</a:t>
            </a:r>
          </a:p>
          <a:p>
            <a:pPr marL="800100" lvl="1" indent="-342900">
              <a:lnSpc>
                <a:spcPct val="100000"/>
              </a:lnSpc>
              <a:spcAft>
                <a:spcPts val="600"/>
              </a:spcAft>
              <a:buFont typeface="Arial" panose="020B0604020202020204" pitchFamily="34" charset="0"/>
              <a:buChar char="•"/>
            </a:pPr>
            <a:r>
              <a:rPr lang="en-US" dirty="0"/>
              <a:t>Detailed timeline for closing, first draft of statements, draft of notes &amp; MD&amp;A, and internal/external reviews.</a:t>
            </a:r>
          </a:p>
          <a:p>
            <a:pPr marL="800100" lvl="1" indent="-342900">
              <a:lnSpc>
                <a:spcPct val="100000"/>
              </a:lnSpc>
              <a:spcAft>
                <a:spcPts val="600"/>
              </a:spcAft>
              <a:buFont typeface="Arial" panose="020B0604020202020204" pitchFamily="34" charset="0"/>
              <a:buChar char="•"/>
            </a:pPr>
            <a:r>
              <a:rPr lang="en-US" dirty="0"/>
              <a:t>Include buffer time for unexpected delays or auditor feedback.</a:t>
            </a:r>
          </a:p>
          <a:p>
            <a:pPr marL="342900" indent="-342900">
              <a:lnSpc>
                <a:spcPct val="100000"/>
              </a:lnSpc>
              <a:spcAft>
                <a:spcPts val="600"/>
              </a:spcAft>
              <a:buFont typeface="Arial" panose="020B0604020202020204" pitchFamily="34" charset="0"/>
              <a:buChar char="•"/>
            </a:pPr>
            <a:r>
              <a:rPr lang="en-US" sz="2000" dirty="0"/>
              <a:t>Utilize checklist for completeness:</a:t>
            </a:r>
          </a:p>
          <a:p>
            <a:pPr marL="800100" lvl="1" indent="-342900">
              <a:lnSpc>
                <a:spcPct val="100000"/>
              </a:lnSpc>
              <a:spcAft>
                <a:spcPts val="600"/>
              </a:spcAft>
              <a:buFont typeface="Arial" panose="020B0604020202020204" pitchFamily="34" charset="0"/>
              <a:buChar char="•"/>
            </a:pPr>
            <a:r>
              <a:rPr lang="en-US" dirty="0"/>
              <a:t>GFOA’s ACFR checklist.</a:t>
            </a:r>
          </a:p>
          <a:p>
            <a:pPr marL="342900" indent="-342900">
              <a:lnSpc>
                <a:spcPct val="100000"/>
              </a:lnSpc>
              <a:spcAft>
                <a:spcPts val="600"/>
              </a:spcAft>
              <a:buFont typeface="Arial" panose="020B0604020202020204" pitchFamily="34" charset="0"/>
              <a:buChar char="•"/>
            </a:pPr>
            <a:r>
              <a:rPr lang="en-US" sz="2000" dirty="0"/>
              <a:t>Coordinate with auditors throughout.</a:t>
            </a:r>
          </a:p>
          <a:p>
            <a:pPr marL="342900" indent="-342900">
              <a:lnSpc>
                <a:spcPct val="100000"/>
              </a:lnSpc>
              <a:spcAft>
                <a:spcPts val="600"/>
              </a:spcAft>
              <a:buFont typeface="Arial" panose="020B0604020202020204" pitchFamily="34" charset="0"/>
              <a:buChar char="•"/>
            </a:pPr>
            <a:r>
              <a:rPr lang="en-US" sz="2000" dirty="0"/>
              <a:t>Document the process:</a:t>
            </a:r>
          </a:p>
          <a:p>
            <a:pPr marL="800100" lvl="1" indent="-342900">
              <a:lnSpc>
                <a:spcPct val="100000"/>
              </a:lnSpc>
              <a:spcAft>
                <a:spcPts val="600"/>
              </a:spcAft>
              <a:buFont typeface="Arial" panose="020B0604020202020204" pitchFamily="34" charset="0"/>
              <a:buChar char="•"/>
            </a:pPr>
            <a:r>
              <a:rPr lang="en-US" dirty="0"/>
              <a:t>Maintain preparation manual or guide.</a:t>
            </a:r>
          </a:p>
          <a:p>
            <a:pPr marL="800100" lvl="1" indent="-342900">
              <a:lnSpc>
                <a:spcPct val="100000"/>
              </a:lnSpc>
              <a:spcAft>
                <a:spcPts val="600"/>
              </a:spcAft>
              <a:buFont typeface="Arial" panose="020B0604020202020204" pitchFamily="34" charset="0"/>
              <a:buChar char="•"/>
            </a:pPr>
            <a:r>
              <a:rPr lang="en-US" dirty="0"/>
              <a:t>Encourage cross-training among staff through rotation or shadowing.</a:t>
            </a:r>
            <a:endParaRPr lang="en-US" sz="1400" dirty="0"/>
          </a:p>
        </p:txBody>
      </p:sp>
    </p:spTree>
    <p:extLst>
      <p:ext uri="{BB962C8B-B14F-4D97-AF65-F5344CB8AC3E}">
        <p14:creationId xmlns:p14="http://schemas.microsoft.com/office/powerpoint/2010/main" val="1295588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9542A2D-EEA5-0C57-99A8-AC928BFAA3A4}"/>
              </a:ext>
            </a:extLst>
          </p:cNvPr>
          <p:cNvSpPr/>
          <p:nvPr/>
        </p:nvSpPr>
        <p:spPr>
          <a:xfrm>
            <a:off x="10274300" y="5435600"/>
            <a:ext cx="1790700" cy="1320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C25DA36C-BC5F-42D6-9AD8-D4829399B084}"/>
              </a:ext>
            </a:extLst>
          </p:cNvPr>
          <p:cNvSpPr>
            <a:spLocks noGrp="1"/>
          </p:cNvSpPr>
          <p:nvPr>
            <p:ph type="title"/>
          </p:nvPr>
        </p:nvSpPr>
        <p:spPr>
          <a:xfrm>
            <a:off x="304800" y="0"/>
            <a:ext cx="11582400" cy="914400"/>
          </a:xfrm>
        </p:spPr>
        <p:txBody>
          <a:bodyPr/>
          <a:lstStyle/>
          <a:p>
            <a:r>
              <a:rPr lang="en-US" dirty="0"/>
              <a:t>Tools &amp; technology for ACFR Preparation</a:t>
            </a:r>
          </a:p>
        </p:txBody>
      </p:sp>
      <p:graphicFrame>
        <p:nvGraphicFramePr>
          <p:cNvPr id="7" name="Content Placeholder 6">
            <a:extLst>
              <a:ext uri="{FF2B5EF4-FFF2-40B4-BE49-F238E27FC236}">
                <a16:creationId xmlns:a16="http://schemas.microsoft.com/office/drawing/2014/main" id="{02CF8CB9-84FF-73B4-947B-9EC8F3DD3654}"/>
              </a:ext>
            </a:extLst>
          </p:cNvPr>
          <p:cNvGraphicFramePr>
            <a:graphicFrameLocks noGrp="1"/>
          </p:cNvGraphicFramePr>
          <p:nvPr>
            <p:ph idx="1"/>
          </p:nvPr>
        </p:nvGraphicFramePr>
        <p:xfrm>
          <a:off x="304800" y="1189038"/>
          <a:ext cx="11582400" cy="5427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8878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2FACF5-90C2-4D11-B41A-C750DC5B2DF5}"/>
              </a:ext>
            </a:extLst>
          </p:cNvPr>
          <p:cNvSpPr>
            <a:spLocks noGrp="1"/>
          </p:cNvSpPr>
          <p:nvPr>
            <p:ph type="title"/>
          </p:nvPr>
        </p:nvSpPr>
        <p:spPr/>
        <p:txBody>
          <a:bodyPr/>
          <a:lstStyle/>
          <a:p>
            <a:r>
              <a:rPr lang="en-US"/>
              <a:t>Presenters</a:t>
            </a:r>
          </a:p>
        </p:txBody>
      </p:sp>
      <p:sp>
        <p:nvSpPr>
          <p:cNvPr id="28" name="TextBox 27">
            <a:extLst>
              <a:ext uri="{FF2B5EF4-FFF2-40B4-BE49-F238E27FC236}">
                <a16:creationId xmlns:a16="http://schemas.microsoft.com/office/drawing/2014/main" id="{96EA6953-8127-4BAE-9563-C0EBEC59ABD4}"/>
              </a:ext>
            </a:extLst>
          </p:cNvPr>
          <p:cNvSpPr txBox="1"/>
          <p:nvPr/>
        </p:nvSpPr>
        <p:spPr>
          <a:xfrm>
            <a:off x="3505199" y="4193457"/>
            <a:ext cx="8229600" cy="137160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2880" tIns="121920" rIns="121920" bIns="121920" numCol="1" spcCol="1270" anchor="ctr" anchorCtr="0">
            <a:noAutofit/>
          </a:bodyPr>
          <a:lstStyle/>
          <a:p>
            <a:pPr defTabSz="1422400">
              <a:spcBef>
                <a:spcPct val="0"/>
              </a:spcBef>
            </a:pPr>
            <a:r>
              <a:rPr lang="en-US" sz="2800" b="1" dirty="0">
                <a:solidFill>
                  <a:schemeClr val="bg1"/>
                </a:solidFill>
              </a:rPr>
              <a:t>Russ Olson</a:t>
            </a:r>
            <a:br>
              <a:rPr lang="en-US" sz="2000" dirty="0">
                <a:solidFill>
                  <a:schemeClr val="bg1"/>
                </a:solidFill>
              </a:rPr>
            </a:br>
            <a:r>
              <a:rPr lang="en-US" sz="2000" dirty="0">
                <a:solidFill>
                  <a:schemeClr val="bg1"/>
                </a:solidFill>
              </a:rPr>
              <a:t>SD Auditor General</a:t>
            </a:r>
          </a:p>
        </p:txBody>
      </p:sp>
      <p:pic>
        <p:nvPicPr>
          <p:cNvPr id="18" name="Picture 17">
            <a:extLst>
              <a:ext uri="{FF2B5EF4-FFF2-40B4-BE49-F238E27FC236}">
                <a16:creationId xmlns:a16="http://schemas.microsoft.com/office/drawing/2014/main" id="{A46917CF-5336-499C-A7F1-FB07E196142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60687"/>
            <a:ext cx="12192000" cy="1371600"/>
          </a:xfrm>
          <a:prstGeom prst="rect">
            <a:avLst/>
          </a:prstGeom>
        </p:spPr>
      </p:pic>
      <p:sp>
        <p:nvSpPr>
          <p:cNvPr id="13" name="TextBox 12">
            <a:extLst>
              <a:ext uri="{FF2B5EF4-FFF2-40B4-BE49-F238E27FC236}">
                <a16:creationId xmlns:a16="http://schemas.microsoft.com/office/drawing/2014/main" id="{EA4DD525-B1ED-4185-996B-72B60007A943}"/>
              </a:ext>
            </a:extLst>
          </p:cNvPr>
          <p:cNvSpPr txBox="1"/>
          <p:nvPr/>
        </p:nvSpPr>
        <p:spPr>
          <a:xfrm>
            <a:off x="3505199" y="1260687"/>
            <a:ext cx="8229600" cy="137160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2880" tIns="121920" rIns="121920" bIns="121920" numCol="1" spcCol="1270" anchor="ctr" anchorCtr="0">
            <a:noAutofit/>
          </a:bodyPr>
          <a:lstStyle/>
          <a:p>
            <a:pPr defTabSz="1422400">
              <a:spcBef>
                <a:spcPct val="0"/>
              </a:spcBef>
            </a:pPr>
            <a:r>
              <a:rPr lang="en-US" sz="2800" b="1" dirty="0">
                <a:solidFill>
                  <a:schemeClr val="bg1"/>
                </a:solidFill>
              </a:rPr>
              <a:t>Janeen Hathcock</a:t>
            </a:r>
            <a:r>
              <a:rPr lang="en-US" sz="2000" dirty="0">
                <a:solidFill>
                  <a:schemeClr val="bg1"/>
                </a:solidFill>
              </a:rPr>
              <a:t>, CPA</a:t>
            </a:r>
            <a:br>
              <a:rPr lang="en-US" sz="2000" dirty="0">
                <a:solidFill>
                  <a:schemeClr val="bg1"/>
                </a:solidFill>
              </a:rPr>
            </a:br>
            <a:r>
              <a:rPr lang="en-US" sz="2000" dirty="0">
                <a:solidFill>
                  <a:schemeClr val="bg1"/>
                </a:solidFill>
              </a:rPr>
              <a:t>Assurance Partner</a:t>
            </a:r>
          </a:p>
          <a:p>
            <a:pPr defTabSz="1422400">
              <a:spcBef>
                <a:spcPct val="0"/>
              </a:spcBef>
            </a:pPr>
            <a:r>
              <a:rPr lang="en-US" sz="2000" dirty="0">
                <a:solidFill>
                  <a:schemeClr val="bg1"/>
                </a:solidFill>
              </a:rPr>
              <a:t>Denver Colorado</a:t>
            </a:r>
          </a:p>
        </p:txBody>
      </p:sp>
      <p:pic>
        <p:nvPicPr>
          <p:cNvPr id="20" name="Picture 19" descr="Shape, icon&#10;&#10;Description automatically generated">
            <a:extLst>
              <a:ext uri="{FF2B5EF4-FFF2-40B4-BE49-F238E27FC236}">
                <a16:creationId xmlns:a16="http://schemas.microsoft.com/office/drawing/2014/main" id="{A30A7973-00F8-466C-A3C6-9205963660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8675" y="1771374"/>
            <a:ext cx="914400" cy="350227"/>
          </a:xfrm>
          <a:prstGeom prst="rect">
            <a:avLst/>
          </a:prstGeom>
        </p:spPr>
      </p:pic>
      <p:pic>
        <p:nvPicPr>
          <p:cNvPr id="10" name="Picture Placeholder 2" descr="A person smiling at the camera&#10;&#10;AI-generated content may be incorrect.">
            <a:extLst>
              <a:ext uri="{FF2B5EF4-FFF2-40B4-BE49-F238E27FC236}">
                <a16:creationId xmlns:a16="http://schemas.microsoft.com/office/drawing/2014/main" id="{DD3697E1-F8A3-BA99-CB29-7BA4EDDC9A40}"/>
              </a:ext>
            </a:extLst>
          </p:cNvPr>
          <p:cNvPicPr>
            <a:picLocks noChangeAspect="1"/>
          </p:cNvPicPr>
          <p:nvPr/>
        </p:nvPicPr>
        <p:blipFill>
          <a:blip r:embed="rId5" cstate="print">
            <a:extLst>
              <a:ext uri="{28A0092B-C50C-407E-A947-70E740481C1C}">
                <a14:useLocalDpi xmlns:a14="http://schemas.microsoft.com/office/drawing/2010/main" val="0"/>
              </a:ext>
            </a:extLst>
          </a:blip>
          <a:srcRect t="680" b="680"/>
          <a:stretch>
            <a:fillRect/>
          </a:stretch>
        </p:blipFill>
        <p:spPr>
          <a:xfrm>
            <a:off x="1548820" y="1045783"/>
            <a:ext cx="1684831" cy="1827803"/>
          </a:xfrm>
          <a:prstGeom prst="rect">
            <a:avLst/>
          </a:prstGeom>
          <a:solidFill>
            <a:schemeClr val="bg1"/>
          </a:solidFill>
          <a:ln>
            <a:solidFill>
              <a:schemeClr val="accent6"/>
            </a:solidFill>
          </a:ln>
        </p:spPr>
      </p:pic>
      <p:pic>
        <p:nvPicPr>
          <p:cNvPr id="2" name="Picture 1">
            <a:extLst>
              <a:ext uri="{FF2B5EF4-FFF2-40B4-BE49-F238E27FC236}">
                <a16:creationId xmlns:a16="http://schemas.microsoft.com/office/drawing/2014/main" id="{D69F66B6-7961-9B23-172F-73A989D5846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257145"/>
            <a:ext cx="11888688" cy="1337477"/>
          </a:xfrm>
          <a:prstGeom prst="rect">
            <a:avLst/>
          </a:prstGeom>
        </p:spPr>
      </p:pic>
      <p:pic>
        <p:nvPicPr>
          <p:cNvPr id="3" name="Picture 2" descr="Shape, icon&#10;&#10;Description automatically generated">
            <a:extLst>
              <a:ext uri="{FF2B5EF4-FFF2-40B4-BE49-F238E27FC236}">
                <a16:creationId xmlns:a16="http://schemas.microsoft.com/office/drawing/2014/main" id="{7C66CC29-8031-944A-9F6B-9FF4EACFA1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6343" y="3742422"/>
            <a:ext cx="891652" cy="341514"/>
          </a:xfrm>
          <a:prstGeom prst="rect">
            <a:avLst/>
          </a:prstGeom>
        </p:spPr>
      </p:pic>
      <p:sp>
        <p:nvSpPr>
          <p:cNvPr id="5" name="TextBox 4">
            <a:extLst>
              <a:ext uri="{FF2B5EF4-FFF2-40B4-BE49-F238E27FC236}">
                <a16:creationId xmlns:a16="http://schemas.microsoft.com/office/drawing/2014/main" id="{FEFCF3B5-768A-0D3D-E9E2-598EBD30D5E3}"/>
              </a:ext>
            </a:extLst>
          </p:cNvPr>
          <p:cNvSpPr txBox="1"/>
          <p:nvPr/>
        </p:nvSpPr>
        <p:spPr>
          <a:xfrm>
            <a:off x="3657600" y="3213806"/>
            <a:ext cx="8024865" cy="13021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2880" tIns="121920" rIns="121920" bIns="121920" numCol="1" spcCol="1270" anchor="ctr" anchorCtr="0">
            <a:noAutofit/>
          </a:bodyPr>
          <a:lstStyle/>
          <a:p>
            <a:pPr defTabSz="1422400">
              <a:spcBef>
                <a:spcPct val="0"/>
              </a:spcBef>
            </a:pPr>
            <a:r>
              <a:rPr lang="en-US" sz="2800" b="1" dirty="0">
                <a:solidFill>
                  <a:schemeClr val="bg1"/>
                </a:solidFill>
              </a:rPr>
              <a:t>Alex Arndt</a:t>
            </a:r>
            <a:r>
              <a:rPr lang="en-US" sz="2000" dirty="0">
                <a:solidFill>
                  <a:schemeClr val="bg1"/>
                </a:solidFill>
              </a:rPr>
              <a:t>, CPA</a:t>
            </a:r>
            <a:br>
              <a:rPr lang="en-US" sz="2000" dirty="0">
                <a:solidFill>
                  <a:schemeClr val="bg1"/>
                </a:solidFill>
              </a:rPr>
            </a:br>
            <a:r>
              <a:rPr lang="en-US" sz="2000" dirty="0">
                <a:solidFill>
                  <a:schemeClr val="bg1"/>
                </a:solidFill>
              </a:rPr>
              <a:t>Assurance Manager</a:t>
            </a:r>
          </a:p>
          <a:p>
            <a:pPr defTabSz="1422400">
              <a:spcBef>
                <a:spcPct val="0"/>
              </a:spcBef>
            </a:pPr>
            <a:r>
              <a:rPr lang="en-US" sz="2000" dirty="0">
                <a:solidFill>
                  <a:schemeClr val="bg1"/>
                </a:solidFill>
              </a:rPr>
              <a:t>Denver, Colorado</a:t>
            </a:r>
          </a:p>
        </p:txBody>
      </p:sp>
      <p:pic>
        <p:nvPicPr>
          <p:cNvPr id="7" name="Picture 6" descr="A person in a suit smiling&#10;&#10;AI-generated content may be incorrect.">
            <a:extLst>
              <a:ext uri="{FF2B5EF4-FFF2-40B4-BE49-F238E27FC236}">
                <a16:creationId xmlns:a16="http://schemas.microsoft.com/office/drawing/2014/main" id="{78A30992-E760-4041-E79C-8A021FF1DE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8820" y="2989736"/>
            <a:ext cx="1651492" cy="1816641"/>
          </a:xfrm>
          <a:prstGeom prst="rect">
            <a:avLst/>
          </a:prstGeom>
        </p:spPr>
      </p:pic>
      <p:pic>
        <p:nvPicPr>
          <p:cNvPr id="17" name="Picture 16">
            <a:extLst>
              <a:ext uri="{FF2B5EF4-FFF2-40B4-BE49-F238E27FC236}">
                <a16:creationId xmlns:a16="http://schemas.microsoft.com/office/drawing/2014/main" id="{A6BBC1C8-06A3-5D5D-6FDE-E8A3BC0E6EC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814" y="5278811"/>
            <a:ext cx="12192000" cy="1371600"/>
          </a:xfrm>
          <a:prstGeom prst="rect">
            <a:avLst/>
          </a:prstGeom>
        </p:spPr>
      </p:pic>
      <p:sp>
        <p:nvSpPr>
          <p:cNvPr id="19" name="TextBox 18">
            <a:extLst>
              <a:ext uri="{FF2B5EF4-FFF2-40B4-BE49-F238E27FC236}">
                <a16:creationId xmlns:a16="http://schemas.microsoft.com/office/drawing/2014/main" id="{74D98647-EA25-8272-8E08-32C9216ACA4E}"/>
              </a:ext>
            </a:extLst>
          </p:cNvPr>
          <p:cNvSpPr txBox="1"/>
          <p:nvPr/>
        </p:nvSpPr>
        <p:spPr>
          <a:xfrm>
            <a:off x="3430385" y="5278811"/>
            <a:ext cx="8229600" cy="137160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2880" tIns="121920" rIns="121920" bIns="121920" numCol="1" spcCol="1270" anchor="ctr" anchorCtr="0">
            <a:noAutofit/>
          </a:bodyPr>
          <a:lstStyle/>
          <a:p>
            <a:pPr defTabSz="1422400">
              <a:spcBef>
                <a:spcPct val="0"/>
              </a:spcBef>
            </a:pPr>
            <a:r>
              <a:rPr lang="en-US" sz="2800" b="1" dirty="0">
                <a:solidFill>
                  <a:schemeClr val="bg1"/>
                </a:solidFill>
              </a:rPr>
              <a:t>Nancy </a:t>
            </a:r>
            <a:r>
              <a:rPr lang="en-US" sz="2800" b="1" dirty="0" err="1">
                <a:solidFill>
                  <a:schemeClr val="bg1"/>
                </a:solidFill>
              </a:rPr>
              <a:t>Brambila</a:t>
            </a:r>
            <a:br>
              <a:rPr lang="en-US" sz="2000" dirty="0">
                <a:solidFill>
                  <a:schemeClr val="bg1"/>
                </a:solidFill>
              </a:rPr>
            </a:br>
            <a:r>
              <a:rPr lang="en-US" sz="2000" dirty="0">
                <a:solidFill>
                  <a:schemeClr val="bg1"/>
                </a:solidFill>
              </a:rPr>
              <a:t>Advisory Senior Manager</a:t>
            </a:r>
          </a:p>
          <a:p>
            <a:pPr defTabSz="1422400">
              <a:spcBef>
                <a:spcPct val="0"/>
              </a:spcBef>
            </a:pPr>
            <a:r>
              <a:rPr lang="en-US" sz="2000" dirty="0">
                <a:solidFill>
                  <a:schemeClr val="bg1"/>
                </a:solidFill>
              </a:rPr>
              <a:t>Las Vegas, Nevada</a:t>
            </a:r>
          </a:p>
        </p:txBody>
      </p:sp>
      <p:pic>
        <p:nvPicPr>
          <p:cNvPr id="21" name="Picture 20" descr="Shape, icon&#10;&#10;Description automatically generated">
            <a:extLst>
              <a:ext uri="{FF2B5EF4-FFF2-40B4-BE49-F238E27FC236}">
                <a16:creationId xmlns:a16="http://schemas.microsoft.com/office/drawing/2014/main" id="{D919D024-3807-FB54-BFCF-9B94F8D20C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3861" y="5789498"/>
            <a:ext cx="914400" cy="350227"/>
          </a:xfrm>
          <a:prstGeom prst="rect">
            <a:avLst/>
          </a:prstGeom>
        </p:spPr>
      </p:pic>
      <p:pic>
        <p:nvPicPr>
          <p:cNvPr id="25" name="Picture 24" descr="A person with long hair and red lipstick&#10;&#10;AI-generated content may be incorrect.">
            <a:extLst>
              <a:ext uri="{FF2B5EF4-FFF2-40B4-BE49-F238E27FC236}">
                <a16:creationId xmlns:a16="http://schemas.microsoft.com/office/drawing/2014/main" id="{0FC32F5F-08E2-49C8-92CF-BC2F088424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12156" y="4922527"/>
            <a:ext cx="1721495" cy="1893321"/>
          </a:xfrm>
          <a:prstGeom prst="rect">
            <a:avLst/>
          </a:prstGeom>
        </p:spPr>
      </p:pic>
    </p:spTree>
    <p:extLst>
      <p:ext uri="{BB962C8B-B14F-4D97-AF65-F5344CB8AC3E}">
        <p14:creationId xmlns:p14="http://schemas.microsoft.com/office/powerpoint/2010/main" val="3367282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64F83-DEC2-29CA-1824-EE1806939815}"/>
              </a:ext>
            </a:extLst>
          </p:cNvPr>
          <p:cNvSpPr>
            <a:spLocks noGrp="1"/>
          </p:cNvSpPr>
          <p:nvPr>
            <p:ph type="title"/>
          </p:nvPr>
        </p:nvSpPr>
        <p:spPr>
          <a:xfrm>
            <a:off x="1828800" y="2057400"/>
            <a:ext cx="8534400" cy="4114800"/>
          </a:xfrm>
        </p:spPr>
        <p:txBody>
          <a:bodyPr/>
          <a:lstStyle/>
          <a:p>
            <a:r>
              <a:rPr lang="en-US" dirty="0"/>
              <a:t>Management’s Discussion and Analysis (MD&amp;A)</a:t>
            </a:r>
          </a:p>
        </p:txBody>
      </p:sp>
    </p:spTree>
    <p:extLst>
      <p:ext uri="{BB962C8B-B14F-4D97-AF65-F5344CB8AC3E}">
        <p14:creationId xmlns:p14="http://schemas.microsoft.com/office/powerpoint/2010/main" val="487731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5DA36C-BC5F-42D6-9AD8-D4829399B084}"/>
              </a:ext>
            </a:extLst>
          </p:cNvPr>
          <p:cNvSpPr>
            <a:spLocks noGrp="1"/>
          </p:cNvSpPr>
          <p:nvPr>
            <p:ph type="title"/>
          </p:nvPr>
        </p:nvSpPr>
        <p:spPr>
          <a:xfrm>
            <a:off x="304800" y="0"/>
            <a:ext cx="11582400" cy="914400"/>
          </a:xfrm>
        </p:spPr>
        <p:txBody>
          <a:bodyPr/>
          <a:lstStyle/>
          <a:p>
            <a:r>
              <a:rPr lang="en-US" dirty="0"/>
              <a:t>Introduction to the MD&amp;A</a:t>
            </a:r>
          </a:p>
        </p:txBody>
      </p:sp>
      <p:sp>
        <p:nvSpPr>
          <p:cNvPr id="4" name="Content Placeholder 3">
            <a:extLst>
              <a:ext uri="{FF2B5EF4-FFF2-40B4-BE49-F238E27FC236}">
                <a16:creationId xmlns:a16="http://schemas.microsoft.com/office/drawing/2014/main" id="{F51749F1-F7BD-403A-8EF6-F0A84E5707EB}"/>
              </a:ext>
            </a:extLst>
          </p:cNvPr>
          <p:cNvSpPr>
            <a:spLocks noGrp="1"/>
          </p:cNvSpPr>
          <p:nvPr>
            <p:ph idx="1"/>
          </p:nvPr>
        </p:nvSpPr>
        <p:spPr>
          <a:xfrm>
            <a:off x="304800" y="1092200"/>
            <a:ext cx="7391400" cy="5600700"/>
          </a:xfrm>
        </p:spPr>
        <p:txBody>
          <a:bodyPr>
            <a:noAutofit/>
          </a:bodyPr>
          <a:lstStyle/>
          <a:p>
            <a:r>
              <a:rPr lang="en-US" dirty="0"/>
              <a:t>Purpose of the MD&amp;A:</a:t>
            </a:r>
          </a:p>
          <a:p>
            <a:pPr lvl="1">
              <a:spcAft>
                <a:spcPts val="600"/>
              </a:spcAft>
            </a:pPr>
            <a:r>
              <a:rPr lang="en-US" dirty="0"/>
              <a:t>The MD&amp;A serves as a narrative overview of the financial statements.</a:t>
            </a:r>
          </a:p>
          <a:p>
            <a:pPr lvl="1">
              <a:spcAft>
                <a:spcPts val="600"/>
              </a:spcAft>
            </a:pPr>
            <a:r>
              <a:rPr lang="en-US" dirty="0"/>
              <a:t>It helps readers – especially non-accountants – understand the financial condition and performance of the government.</a:t>
            </a:r>
          </a:p>
          <a:p>
            <a:pPr lvl="1"/>
            <a:r>
              <a:rPr lang="en-US" dirty="0"/>
              <a:t>Required by GASB for inclusion in the ACFR’s financial section.</a:t>
            </a:r>
          </a:p>
          <a:p>
            <a:r>
              <a:rPr lang="en-US" dirty="0"/>
              <a:t>Intended audience:</a:t>
            </a:r>
          </a:p>
          <a:p>
            <a:pPr lvl="1">
              <a:spcAft>
                <a:spcPts val="600"/>
              </a:spcAft>
            </a:pPr>
            <a:r>
              <a:rPr lang="en-US" dirty="0"/>
              <a:t>Designed for a broad audience: elected officials, citizens, rating agencies, and oversight bodies.</a:t>
            </a:r>
          </a:p>
          <a:p>
            <a:pPr lvl="1"/>
            <a:r>
              <a:rPr lang="en-US" dirty="0"/>
              <a:t>Should be written in plain language to ensure accessibility and transparency.</a:t>
            </a:r>
          </a:p>
          <a:p>
            <a:r>
              <a:rPr lang="en-US" dirty="0"/>
              <a:t>Location in ACFR is intentional:</a:t>
            </a:r>
          </a:p>
          <a:p>
            <a:pPr lvl="1"/>
            <a:r>
              <a:rPr lang="en-US" dirty="0"/>
              <a:t>Acts as a bridge between the introductory section and the detailed financial data.</a:t>
            </a:r>
          </a:p>
        </p:txBody>
      </p:sp>
      <p:pic>
        <p:nvPicPr>
          <p:cNvPr id="7" name="Picture 6" descr="A blue line drawing of a paper and a pen&#10;&#10;AI-generated content may be incorrect.">
            <a:extLst>
              <a:ext uri="{FF2B5EF4-FFF2-40B4-BE49-F238E27FC236}">
                <a16:creationId xmlns:a16="http://schemas.microsoft.com/office/drawing/2014/main" id="{DEF6E321-8176-F843-BD0D-3218D2F9AB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60018" y="1356518"/>
            <a:ext cx="4127182" cy="4421981"/>
          </a:xfrm>
          <a:prstGeom prst="rect">
            <a:avLst/>
          </a:prstGeom>
        </p:spPr>
      </p:pic>
    </p:spTree>
    <p:extLst>
      <p:ext uri="{BB962C8B-B14F-4D97-AF65-F5344CB8AC3E}">
        <p14:creationId xmlns:p14="http://schemas.microsoft.com/office/powerpoint/2010/main" val="696350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5DA36C-BC5F-42D6-9AD8-D4829399B084}"/>
              </a:ext>
            </a:extLst>
          </p:cNvPr>
          <p:cNvSpPr>
            <a:spLocks noGrp="1"/>
          </p:cNvSpPr>
          <p:nvPr>
            <p:ph type="title"/>
          </p:nvPr>
        </p:nvSpPr>
        <p:spPr>
          <a:xfrm>
            <a:off x="304800" y="0"/>
            <a:ext cx="11582400" cy="914400"/>
          </a:xfrm>
        </p:spPr>
        <p:txBody>
          <a:bodyPr/>
          <a:lstStyle/>
          <a:p>
            <a:r>
              <a:rPr lang="en-US" dirty="0"/>
              <a:t>Introduction to the MD&amp;A (Continued)</a:t>
            </a:r>
          </a:p>
        </p:txBody>
      </p:sp>
      <p:sp>
        <p:nvSpPr>
          <p:cNvPr id="4" name="Content Placeholder 3">
            <a:extLst>
              <a:ext uri="{FF2B5EF4-FFF2-40B4-BE49-F238E27FC236}">
                <a16:creationId xmlns:a16="http://schemas.microsoft.com/office/drawing/2014/main" id="{F51749F1-F7BD-403A-8EF6-F0A84E5707EB}"/>
              </a:ext>
            </a:extLst>
          </p:cNvPr>
          <p:cNvSpPr>
            <a:spLocks noGrp="1"/>
          </p:cNvSpPr>
          <p:nvPr>
            <p:ph idx="1"/>
          </p:nvPr>
        </p:nvSpPr>
        <p:spPr>
          <a:xfrm>
            <a:off x="304800" y="1054100"/>
            <a:ext cx="11582400" cy="5588000"/>
          </a:xfrm>
        </p:spPr>
        <p:txBody>
          <a:bodyPr>
            <a:noAutofit/>
          </a:bodyPr>
          <a:lstStyle/>
          <a:p>
            <a:r>
              <a:rPr lang="en-US" dirty="0"/>
              <a:t>Required elements:</a:t>
            </a:r>
          </a:p>
          <a:p>
            <a:pPr lvl="1"/>
            <a:r>
              <a:rPr lang="en-US" dirty="0"/>
              <a:t>Financial highlights – Key changes in net position, fund balances, and financial performance.</a:t>
            </a:r>
          </a:p>
          <a:p>
            <a:pPr lvl="1"/>
            <a:r>
              <a:rPr lang="en-US" dirty="0"/>
              <a:t>Overview of financial statements – Brief explanation of government-wide and fund statements.</a:t>
            </a:r>
          </a:p>
          <a:p>
            <a:pPr lvl="1"/>
            <a:r>
              <a:rPr lang="en-US" dirty="0"/>
              <a:t>Condensed financial information – Comparative tables for current and prior year.</a:t>
            </a:r>
          </a:p>
          <a:p>
            <a:pPr lvl="1"/>
            <a:r>
              <a:rPr lang="en-US" dirty="0"/>
              <a:t>Analysis of financial position and results – Discussion of significant changes and trends.</a:t>
            </a:r>
          </a:p>
          <a:p>
            <a:pPr lvl="1"/>
            <a:r>
              <a:rPr lang="en-US" dirty="0"/>
              <a:t>Capital asset and debt activity – Summary of major changes.</a:t>
            </a:r>
          </a:p>
          <a:p>
            <a:pPr lvl="1"/>
            <a:r>
              <a:rPr lang="en-US" dirty="0"/>
              <a:t>Budgetary highlights – Comparison of original vs. final budget and actual results.</a:t>
            </a:r>
          </a:p>
          <a:p>
            <a:pPr lvl="1"/>
            <a:r>
              <a:rPr lang="en-US" dirty="0"/>
              <a:t>Economic factors and next year’s budget – Forward-looking insights.</a:t>
            </a:r>
          </a:p>
          <a:p>
            <a:r>
              <a:rPr lang="en-US" dirty="0"/>
              <a:t>Tone and readability considerations:</a:t>
            </a:r>
          </a:p>
          <a:p>
            <a:pPr lvl="1"/>
            <a:r>
              <a:rPr lang="en-US" dirty="0"/>
              <a:t>Avoid technical jargon – </a:t>
            </a:r>
            <a:r>
              <a:rPr lang="en-US" b="1" dirty="0"/>
              <a:t>write for clarity</a:t>
            </a:r>
            <a:r>
              <a:rPr lang="en-US" dirty="0"/>
              <a:t>.</a:t>
            </a:r>
          </a:p>
          <a:p>
            <a:pPr lvl="1"/>
            <a:r>
              <a:rPr lang="en-US" dirty="0"/>
              <a:t>Use headings, bullet points, and visuals to improve readability.</a:t>
            </a:r>
          </a:p>
          <a:p>
            <a:pPr lvl="1"/>
            <a:r>
              <a:rPr lang="en-US" dirty="0"/>
              <a:t>Ensure consistency with the financial statements and notes.</a:t>
            </a:r>
          </a:p>
        </p:txBody>
      </p:sp>
    </p:spTree>
    <p:extLst>
      <p:ext uri="{BB962C8B-B14F-4D97-AF65-F5344CB8AC3E}">
        <p14:creationId xmlns:p14="http://schemas.microsoft.com/office/powerpoint/2010/main" val="2714338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0AD2DD5-A956-30E6-8DEB-4A4A075E83ED}"/>
              </a:ext>
            </a:extLst>
          </p:cNvPr>
          <p:cNvSpPr/>
          <p:nvPr/>
        </p:nvSpPr>
        <p:spPr>
          <a:xfrm>
            <a:off x="0" y="0"/>
            <a:ext cx="7721600" cy="68580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C25DA36C-BC5F-42D6-9AD8-D4829399B084}"/>
              </a:ext>
            </a:extLst>
          </p:cNvPr>
          <p:cNvSpPr>
            <a:spLocks noGrp="1"/>
          </p:cNvSpPr>
          <p:nvPr>
            <p:ph type="title"/>
          </p:nvPr>
        </p:nvSpPr>
        <p:spPr>
          <a:xfrm>
            <a:off x="0" y="200025"/>
            <a:ext cx="7721600" cy="845818"/>
          </a:xfrm>
        </p:spPr>
        <p:txBody>
          <a:bodyPr>
            <a:normAutofit/>
          </a:bodyPr>
          <a:lstStyle/>
          <a:p>
            <a:pPr algn="ctr"/>
            <a:r>
              <a:rPr lang="en-US" sz="4800" dirty="0">
                <a:solidFill>
                  <a:schemeClr val="bg1"/>
                </a:solidFill>
              </a:rPr>
              <a:t>Writing an effective MD&amp;A</a:t>
            </a:r>
          </a:p>
        </p:txBody>
      </p:sp>
      <p:sp>
        <p:nvSpPr>
          <p:cNvPr id="4" name="Content Placeholder 3">
            <a:extLst>
              <a:ext uri="{FF2B5EF4-FFF2-40B4-BE49-F238E27FC236}">
                <a16:creationId xmlns:a16="http://schemas.microsoft.com/office/drawing/2014/main" id="{F51749F1-F7BD-403A-8EF6-F0A84E5707EB}"/>
              </a:ext>
            </a:extLst>
          </p:cNvPr>
          <p:cNvSpPr>
            <a:spLocks noGrp="1"/>
          </p:cNvSpPr>
          <p:nvPr>
            <p:ph idx="1"/>
          </p:nvPr>
        </p:nvSpPr>
        <p:spPr>
          <a:xfrm>
            <a:off x="215627" y="1131570"/>
            <a:ext cx="7290347" cy="5526405"/>
          </a:xfrm>
        </p:spPr>
        <p:txBody>
          <a:bodyPr>
            <a:noAutofit/>
          </a:bodyPr>
          <a:lstStyle/>
          <a:p>
            <a:pPr>
              <a:lnSpc>
                <a:spcPct val="100000"/>
              </a:lnSpc>
              <a:spcAft>
                <a:spcPts val="1200"/>
              </a:spcAft>
            </a:pPr>
            <a:r>
              <a:rPr lang="en-US" sz="2400" dirty="0">
                <a:solidFill>
                  <a:schemeClr val="bg1"/>
                </a:solidFill>
              </a:rPr>
              <a:t>Tell the story behind the numbers:</a:t>
            </a:r>
          </a:p>
          <a:p>
            <a:pPr lvl="1">
              <a:lnSpc>
                <a:spcPct val="100000"/>
              </a:lnSpc>
              <a:spcAft>
                <a:spcPts val="1200"/>
              </a:spcAft>
            </a:pPr>
            <a:r>
              <a:rPr lang="en-US" sz="2100" dirty="0">
                <a:solidFill>
                  <a:schemeClr val="bg1"/>
                </a:solidFill>
              </a:rPr>
              <a:t>Go beyond the data – explain what happened and why.</a:t>
            </a:r>
          </a:p>
          <a:p>
            <a:pPr lvl="1">
              <a:lnSpc>
                <a:spcPct val="100000"/>
              </a:lnSpc>
              <a:spcAft>
                <a:spcPts val="1200"/>
              </a:spcAft>
            </a:pPr>
            <a:r>
              <a:rPr lang="en-US" sz="2100" dirty="0">
                <a:solidFill>
                  <a:schemeClr val="bg1"/>
                </a:solidFill>
              </a:rPr>
              <a:t>Highlight major events (e.g., natural disasters, economic shifts, new capital projects).</a:t>
            </a:r>
          </a:p>
          <a:p>
            <a:pPr lvl="1">
              <a:lnSpc>
                <a:spcPct val="100000"/>
              </a:lnSpc>
              <a:spcAft>
                <a:spcPts val="1200"/>
              </a:spcAft>
            </a:pPr>
            <a:r>
              <a:rPr lang="en-US" sz="2100" dirty="0">
                <a:solidFill>
                  <a:schemeClr val="bg1"/>
                </a:solidFill>
              </a:rPr>
              <a:t>Discuss how financial results align with strategic goals or policy decisions.</a:t>
            </a:r>
          </a:p>
          <a:p>
            <a:pPr>
              <a:lnSpc>
                <a:spcPct val="100000"/>
              </a:lnSpc>
              <a:spcAft>
                <a:spcPts val="1200"/>
              </a:spcAft>
            </a:pPr>
            <a:r>
              <a:rPr lang="en-US" sz="2400" dirty="0">
                <a:solidFill>
                  <a:schemeClr val="bg1"/>
                </a:solidFill>
              </a:rPr>
              <a:t>Highlight major events and trends:</a:t>
            </a:r>
          </a:p>
          <a:p>
            <a:pPr lvl="1">
              <a:lnSpc>
                <a:spcPct val="100000"/>
              </a:lnSpc>
              <a:spcAft>
                <a:spcPts val="1200"/>
              </a:spcAft>
            </a:pPr>
            <a:r>
              <a:rPr lang="en-US" sz="2100" dirty="0">
                <a:solidFill>
                  <a:schemeClr val="bg1"/>
                </a:solidFill>
              </a:rPr>
              <a:t>Identify and explain significant changes in:</a:t>
            </a:r>
          </a:p>
          <a:p>
            <a:pPr lvl="2">
              <a:lnSpc>
                <a:spcPct val="100000"/>
              </a:lnSpc>
              <a:spcAft>
                <a:spcPts val="1200"/>
              </a:spcAft>
            </a:pPr>
            <a:r>
              <a:rPr lang="en-US" sz="1800" dirty="0">
                <a:solidFill>
                  <a:schemeClr val="bg1"/>
                </a:solidFill>
              </a:rPr>
              <a:t>Revenues and expenditures.</a:t>
            </a:r>
          </a:p>
          <a:p>
            <a:pPr lvl="2">
              <a:lnSpc>
                <a:spcPct val="100000"/>
              </a:lnSpc>
              <a:spcAft>
                <a:spcPts val="1200"/>
              </a:spcAft>
            </a:pPr>
            <a:r>
              <a:rPr lang="en-US" sz="1800" dirty="0">
                <a:solidFill>
                  <a:schemeClr val="bg1"/>
                </a:solidFill>
              </a:rPr>
              <a:t>Fund balances and net position.</a:t>
            </a:r>
          </a:p>
          <a:p>
            <a:pPr lvl="2">
              <a:lnSpc>
                <a:spcPct val="100000"/>
              </a:lnSpc>
              <a:spcAft>
                <a:spcPts val="1200"/>
              </a:spcAft>
            </a:pPr>
            <a:r>
              <a:rPr lang="en-US" sz="1800" dirty="0">
                <a:solidFill>
                  <a:schemeClr val="bg1"/>
                </a:solidFill>
              </a:rPr>
              <a:t>Capital asset activity and debt.</a:t>
            </a:r>
          </a:p>
          <a:p>
            <a:pPr lvl="1">
              <a:lnSpc>
                <a:spcPct val="100000"/>
              </a:lnSpc>
              <a:spcAft>
                <a:spcPts val="1200"/>
              </a:spcAft>
            </a:pPr>
            <a:r>
              <a:rPr lang="en-US" sz="2100" dirty="0">
                <a:solidFill>
                  <a:schemeClr val="bg1"/>
                </a:solidFill>
              </a:rPr>
              <a:t>Use comparative data (current vs. prior year) to show trends.</a:t>
            </a:r>
          </a:p>
        </p:txBody>
      </p:sp>
      <p:pic>
        <p:nvPicPr>
          <p:cNvPr id="5" name="Picture 4" descr="Filling out forms on a table">
            <a:extLst>
              <a:ext uri="{FF2B5EF4-FFF2-40B4-BE49-F238E27FC236}">
                <a16:creationId xmlns:a16="http://schemas.microsoft.com/office/drawing/2014/main" id="{02E193EA-64B1-2024-12B3-5392FE9984F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21600" y="0"/>
            <a:ext cx="4470400" cy="6858000"/>
          </a:xfrm>
          <a:prstGeom prst="rect">
            <a:avLst/>
          </a:prstGeom>
        </p:spPr>
      </p:pic>
    </p:spTree>
    <p:extLst>
      <p:ext uri="{BB962C8B-B14F-4D97-AF65-F5344CB8AC3E}">
        <p14:creationId xmlns:p14="http://schemas.microsoft.com/office/powerpoint/2010/main" val="1507444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5DA36C-BC5F-42D6-9AD8-D4829399B084}"/>
              </a:ext>
            </a:extLst>
          </p:cNvPr>
          <p:cNvSpPr>
            <a:spLocks noGrp="1"/>
          </p:cNvSpPr>
          <p:nvPr>
            <p:ph type="title"/>
          </p:nvPr>
        </p:nvSpPr>
        <p:spPr>
          <a:xfrm>
            <a:off x="304800" y="0"/>
            <a:ext cx="11582400" cy="914400"/>
          </a:xfrm>
        </p:spPr>
        <p:txBody>
          <a:bodyPr/>
          <a:lstStyle/>
          <a:p>
            <a:r>
              <a:rPr lang="en-US" dirty="0"/>
              <a:t>Writing an effective MD&amp;A (Continued)</a:t>
            </a:r>
          </a:p>
        </p:txBody>
      </p:sp>
      <p:sp>
        <p:nvSpPr>
          <p:cNvPr id="4" name="Content Placeholder 3">
            <a:extLst>
              <a:ext uri="{FF2B5EF4-FFF2-40B4-BE49-F238E27FC236}">
                <a16:creationId xmlns:a16="http://schemas.microsoft.com/office/drawing/2014/main" id="{F51749F1-F7BD-403A-8EF6-F0A84E5707EB}"/>
              </a:ext>
            </a:extLst>
          </p:cNvPr>
          <p:cNvSpPr>
            <a:spLocks noGrp="1"/>
          </p:cNvSpPr>
          <p:nvPr>
            <p:ph idx="1"/>
          </p:nvPr>
        </p:nvSpPr>
        <p:spPr>
          <a:xfrm>
            <a:off x="304253" y="1188720"/>
            <a:ext cx="11582400" cy="5212080"/>
          </a:xfrm>
        </p:spPr>
        <p:txBody>
          <a:bodyPr>
            <a:noAutofit/>
          </a:bodyPr>
          <a:lstStyle/>
          <a:p>
            <a:r>
              <a:rPr lang="en-US" dirty="0"/>
              <a:t>Use visuals and plain language:</a:t>
            </a:r>
          </a:p>
          <a:p>
            <a:pPr lvl="1"/>
            <a:r>
              <a:rPr lang="en-US" dirty="0"/>
              <a:t>Incorporate charts, graphs, and tables to make data more digestible.</a:t>
            </a:r>
          </a:p>
          <a:p>
            <a:pPr lvl="1"/>
            <a:r>
              <a:rPr lang="en-US" dirty="0"/>
              <a:t>Avoid jargon – write in a way that a non-financial reader can understand.</a:t>
            </a:r>
          </a:p>
          <a:p>
            <a:pPr lvl="1"/>
            <a:r>
              <a:rPr lang="en-US" dirty="0"/>
              <a:t>Use headings and bullet points to improve readability.</a:t>
            </a:r>
          </a:p>
          <a:p>
            <a:r>
              <a:rPr lang="en-US" dirty="0"/>
              <a:t>Align with Financial and Statistical Data:</a:t>
            </a:r>
          </a:p>
          <a:p>
            <a:pPr lvl="1"/>
            <a:r>
              <a:rPr lang="en-US" dirty="0"/>
              <a:t>Ensure consistency with:</a:t>
            </a:r>
          </a:p>
          <a:p>
            <a:pPr lvl="2"/>
            <a:r>
              <a:rPr lang="en-US" dirty="0"/>
              <a:t>Government-wide and fund financial statements.</a:t>
            </a:r>
          </a:p>
          <a:p>
            <a:pPr lvl="2"/>
            <a:r>
              <a:rPr lang="en-US" dirty="0"/>
              <a:t>Notes to the financial statements.</a:t>
            </a:r>
          </a:p>
          <a:p>
            <a:pPr lvl="2"/>
            <a:r>
              <a:rPr lang="en-US" dirty="0"/>
              <a:t>Statistical section (for long-term trends).</a:t>
            </a:r>
          </a:p>
          <a:p>
            <a:pPr lvl="1"/>
            <a:r>
              <a:rPr lang="en-US" dirty="0"/>
              <a:t>Avoid discrepancies in figures or terminology.</a:t>
            </a:r>
          </a:p>
          <a:p>
            <a:r>
              <a:rPr lang="en-US" dirty="0"/>
              <a:t>Keep it concise but informative – focus on what matters most to the financial statement users.</a:t>
            </a:r>
          </a:p>
        </p:txBody>
      </p:sp>
    </p:spTree>
    <p:extLst>
      <p:ext uri="{BB962C8B-B14F-4D97-AF65-F5344CB8AC3E}">
        <p14:creationId xmlns:p14="http://schemas.microsoft.com/office/powerpoint/2010/main" val="3631997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5DA36C-BC5F-42D6-9AD8-D4829399B084}"/>
              </a:ext>
            </a:extLst>
          </p:cNvPr>
          <p:cNvSpPr>
            <a:spLocks noGrp="1"/>
          </p:cNvSpPr>
          <p:nvPr>
            <p:ph type="title"/>
          </p:nvPr>
        </p:nvSpPr>
        <p:spPr>
          <a:xfrm>
            <a:off x="304800" y="0"/>
            <a:ext cx="11582400" cy="914400"/>
          </a:xfrm>
        </p:spPr>
        <p:txBody>
          <a:bodyPr/>
          <a:lstStyle/>
          <a:p>
            <a:r>
              <a:rPr lang="en-US" dirty="0"/>
              <a:t>Writing an effective MD&amp;A (Continued)</a:t>
            </a:r>
          </a:p>
        </p:txBody>
      </p:sp>
      <p:sp>
        <p:nvSpPr>
          <p:cNvPr id="4" name="Content Placeholder 3">
            <a:extLst>
              <a:ext uri="{FF2B5EF4-FFF2-40B4-BE49-F238E27FC236}">
                <a16:creationId xmlns:a16="http://schemas.microsoft.com/office/drawing/2014/main" id="{F51749F1-F7BD-403A-8EF6-F0A84E5707EB}"/>
              </a:ext>
            </a:extLst>
          </p:cNvPr>
          <p:cNvSpPr>
            <a:spLocks noGrp="1"/>
          </p:cNvSpPr>
          <p:nvPr>
            <p:ph idx="1"/>
          </p:nvPr>
        </p:nvSpPr>
        <p:spPr>
          <a:xfrm>
            <a:off x="304253" y="1188720"/>
            <a:ext cx="11582400" cy="5212080"/>
          </a:xfrm>
        </p:spPr>
        <p:txBody>
          <a:bodyPr>
            <a:noAutofit/>
          </a:bodyPr>
          <a:lstStyle/>
          <a:p>
            <a:pPr marL="0" indent="0">
              <a:buNone/>
            </a:pPr>
            <a:r>
              <a:rPr lang="en-US" sz="3200" b="1" dirty="0"/>
              <a:t>Example of “telling the story”.</a:t>
            </a:r>
          </a:p>
          <a:p>
            <a:r>
              <a:rPr lang="en-US" sz="2800" i="1" dirty="0"/>
              <a:t>“General Fund revenues increased by 8% compared to the prior year, primarily due to a 12% rise in property tax collections driven by new residential development and higher assessed values. This growth helped offset a 5% decline in sales tax revenue, which was impacted by temporary business closures during the first quarter. The City also implemented cost-saving measures mid-year, resulting in a $1.2 million surplus that will be allocated to capital reserves.”:</a:t>
            </a:r>
          </a:p>
          <a:p>
            <a:pPr lvl="1"/>
            <a:r>
              <a:rPr lang="en-US" sz="2400" dirty="0"/>
              <a:t>Explains what changed and why.</a:t>
            </a:r>
          </a:p>
          <a:p>
            <a:pPr lvl="1"/>
            <a:r>
              <a:rPr lang="en-US" sz="2400" dirty="0"/>
              <a:t>Connects financial data to real-world events (e.g., development, closures).</a:t>
            </a:r>
          </a:p>
          <a:p>
            <a:pPr lvl="1"/>
            <a:r>
              <a:rPr lang="en-US" sz="2400" dirty="0"/>
              <a:t>Highlights actions taken and future implications.</a:t>
            </a:r>
          </a:p>
        </p:txBody>
      </p:sp>
    </p:spTree>
    <p:extLst>
      <p:ext uri="{BB962C8B-B14F-4D97-AF65-F5344CB8AC3E}">
        <p14:creationId xmlns:p14="http://schemas.microsoft.com/office/powerpoint/2010/main" val="3040203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5DA36C-BC5F-42D6-9AD8-D4829399B084}"/>
              </a:ext>
            </a:extLst>
          </p:cNvPr>
          <p:cNvSpPr>
            <a:spLocks noGrp="1"/>
          </p:cNvSpPr>
          <p:nvPr>
            <p:ph type="title"/>
          </p:nvPr>
        </p:nvSpPr>
        <p:spPr>
          <a:xfrm>
            <a:off x="304800" y="0"/>
            <a:ext cx="11582400" cy="914400"/>
          </a:xfrm>
        </p:spPr>
        <p:txBody>
          <a:bodyPr/>
          <a:lstStyle/>
          <a:p>
            <a:r>
              <a:rPr lang="en-US" dirty="0"/>
              <a:t>Writing an effective MD&amp;A (Continued)</a:t>
            </a:r>
          </a:p>
        </p:txBody>
      </p:sp>
      <p:sp>
        <p:nvSpPr>
          <p:cNvPr id="4" name="Content Placeholder 3">
            <a:extLst>
              <a:ext uri="{FF2B5EF4-FFF2-40B4-BE49-F238E27FC236}">
                <a16:creationId xmlns:a16="http://schemas.microsoft.com/office/drawing/2014/main" id="{F51749F1-F7BD-403A-8EF6-F0A84E5707EB}"/>
              </a:ext>
            </a:extLst>
          </p:cNvPr>
          <p:cNvSpPr>
            <a:spLocks noGrp="1"/>
          </p:cNvSpPr>
          <p:nvPr>
            <p:ph idx="1"/>
          </p:nvPr>
        </p:nvSpPr>
        <p:spPr>
          <a:xfrm>
            <a:off x="304253" y="1188720"/>
            <a:ext cx="11582400" cy="5212080"/>
          </a:xfrm>
        </p:spPr>
        <p:txBody>
          <a:bodyPr>
            <a:noAutofit/>
          </a:bodyPr>
          <a:lstStyle/>
          <a:p>
            <a:pPr marL="0" indent="0">
              <a:buNone/>
            </a:pPr>
            <a:r>
              <a:rPr lang="en-US" sz="3200" b="1" dirty="0"/>
              <a:t>Example of not “telling the story”.</a:t>
            </a:r>
          </a:p>
          <a:p>
            <a:r>
              <a:rPr lang="en-US" sz="2800" i="1" dirty="0"/>
              <a:t>“Revenues increased while expenditures remained stable. The City experienced a positive change in fund balance. Various economic factors contributed to these results.”:</a:t>
            </a:r>
          </a:p>
          <a:p>
            <a:pPr lvl="1"/>
            <a:r>
              <a:rPr lang="en-US" sz="2400" dirty="0"/>
              <a:t>Lacks specifics—no numbers, no causes.</a:t>
            </a:r>
          </a:p>
          <a:p>
            <a:pPr lvl="1"/>
            <a:r>
              <a:rPr lang="en-US" sz="2400" dirty="0"/>
              <a:t>Uses generic language that doesn’t inform or engage.</a:t>
            </a:r>
          </a:p>
          <a:p>
            <a:pPr lvl="1"/>
            <a:r>
              <a:rPr lang="en-US" sz="2400" dirty="0"/>
              <a:t>Doesn’t help the reader understand what happened or what it means.</a:t>
            </a:r>
            <a:endParaRPr lang="en-US" dirty="0"/>
          </a:p>
        </p:txBody>
      </p:sp>
    </p:spTree>
    <p:extLst>
      <p:ext uri="{BB962C8B-B14F-4D97-AF65-F5344CB8AC3E}">
        <p14:creationId xmlns:p14="http://schemas.microsoft.com/office/powerpoint/2010/main" val="2494482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5DA36C-BC5F-42D6-9AD8-D4829399B084}"/>
              </a:ext>
            </a:extLst>
          </p:cNvPr>
          <p:cNvSpPr>
            <a:spLocks noGrp="1"/>
          </p:cNvSpPr>
          <p:nvPr>
            <p:ph type="title"/>
          </p:nvPr>
        </p:nvSpPr>
        <p:spPr>
          <a:xfrm>
            <a:off x="304800" y="0"/>
            <a:ext cx="11582400" cy="914400"/>
          </a:xfrm>
        </p:spPr>
        <p:txBody>
          <a:bodyPr/>
          <a:lstStyle/>
          <a:p>
            <a:r>
              <a:rPr lang="en-US" dirty="0"/>
              <a:t>Common MD&amp;A Mistakes to Avoid</a:t>
            </a:r>
          </a:p>
        </p:txBody>
      </p:sp>
      <p:sp>
        <p:nvSpPr>
          <p:cNvPr id="4" name="Content Placeholder 3">
            <a:extLst>
              <a:ext uri="{FF2B5EF4-FFF2-40B4-BE49-F238E27FC236}">
                <a16:creationId xmlns:a16="http://schemas.microsoft.com/office/drawing/2014/main" id="{F51749F1-F7BD-403A-8EF6-F0A84E5707EB}"/>
              </a:ext>
            </a:extLst>
          </p:cNvPr>
          <p:cNvSpPr>
            <a:spLocks noGrp="1"/>
          </p:cNvSpPr>
          <p:nvPr>
            <p:ph idx="1"/>
          </p:nvPr>
        </p:nvSpPr>
        <p:spPr>
          <a:xfrm>
            <a:off x="304800" y="1150938"/>
            <a:ext cx="11582400" cy="5529262"/>
          </a:xfrm>
        </p:spPr>
        <p:txBody>
          <a:bodyPr>
            <a:normAutofit fontScale="92500" lnSpcReduction="10000"/>
          </a:bodyPr>
          <a:lstStyle/>
          <a:p>
            <a:r>
              <a:rPr lang="en-US" dirty="0"/>
              <a:t>Too much boilerplate or technical language:</a:t>
            </a:r>
          </a:p>
          <a:p>
            <a:pPr lvl="1"/>
            <a:r>
              <a:rPr lang="en-US" dirty="0"/>
              <a:t>Problem: Using generic, copy-pasted content from prior years or overly technical accounting terms.</a:t>
            </a:r>
          </a:p>
          <a:p>
            <a:pPr lvl="1"/>
            <a:r>
              <a:rPr lang="en-US" dirty="0"/>
              <a:t>Impact: Makes the MD&amp;A hard to read and less meaningful to non-financial audiences.</a:t>
            </a:r>
          </a:p>
          <a:p>
            <a:pPr lvl="1"/>
            <a:r>
              <a:rPr lang="en-US" dirty="0"/>
              <a:t>Tip: Customize the narrative each year to reflect current events and use plain language.</a:t>
            </a:r>
          </a:p>
          <a:p>
            <a:r>
              <a:rPr lang="en-US" dirty="0"/>
              <a:t>Inconsistencies with financial statements:</a:t>
            </a:r>
          </a:p>
          <a:p>
            <a:pPr lvl="1"/>
            <a:r>
              <a:rPr lang="en-US" dirty="0"/>
              <a:t>Problem: Numbers or explanations in the MD&amp;A don’t match the financial statements or notes.</a:t>
            </a:r>
          </a:p>
          <a:p>
            <a:pPr lvl="1"/>
            <a:r>
              <a:rPr lang="en-US" dirty="0"/>
              <a:t>Impact: Undermines credibility and may raise audit or GFOA review concerns.</a:t>
            </a:r>
          </a:p>
          <a:p>
            <a:pPr lvl="1"/>
            <a:r>
              <a:rPr lang="en-US" dirty="0"/>
              <a:t>Tip: Cross-check all figures and terminology with the final financials before publishing.</a:t>
            </a:r>
          </a:p>
          <a:p>
            <a:r>
              <a:rPr lang="en-US" dirty="0"/>
              <a:t>Lack of forward-looking insight:</a:t>
            </a:r>
          </a:p>
          <a:p>
            <a:pPr lvl="1"/>
            <a:r>
              <a:rPr lang="en-US" dirty="0"/>
              <a:t>Problem: Focusing only on past performance without discussing future challenges or plans.</a:t>
            </a:r>
          </a:p>
          <a:p>
            <a:pPr lvl="1"/>
            <a:r>
              <a:rPr lang="en-US" dirty="0"/>
              <a:t>Impact: Misses an opportunity to inform stakeholders about upcoming risks or initiatives.</a:t>
            </a:r>
          </a:p>
          <a:p>
            <a:pPr lvl="1"/>
            <a:r>
              <a:rPr lang="en-US" dirty="0"/>
              <a:t>Tip: Include a section on economic conditions, budget outlook, or strategic priorities.</a:t>
            </a:r>
          </a:p>
          <a:p>
            <a:r>
              <a:rPr lang="en-US" dirty="0"/>
              <a:t>Ignoring the reader’s perspective.</a:t>
            </a:r>
          </a:p>
        </p:txBody>
      </p:sp>
    </p:spTree>
    <p:extLst>
      <p:ext uri="{BB962C8B-B14F-4D97-AF65-F5344CB8AC3E}">
        <p14:creationId xmlns:p14="http://schemas.microsoft.com/office/powerpoint/2010/main" val="3292083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5DA36C-BC5F-42D6-9AD8-D4829399B084}"/>
              </a:ext>
            </a:extLst>
          </p:cNvPr>
          <p:cNvSpPr>
            <a:spLocks noGrp="1"/>
          </p:cNvSpPr>
          <p:nvPr>
            <p:ph type="title"/>
          </p:nvPr>
        </p:nvSpPr>
        <p:spPr>
          <a:xfrm>
            <a:off x="304800" y="0"/>
            <a:ext cx="11582400" cy="914400"/>
          </a:xfrm>
        </p:spPr>
        <p:txBody>
          <a:bodyPr/>
          <a:lstStyle/>
          <a:p>
            <a:r>
              <a:rPr lang="en-US" dirty="0"/>
              <a:t>Common MD&amp;A Mistakes to Avoid (Continued)</a:t>
            </a:r>
          </a:p>
        </p:txBody>
      </p:sp>
      <p:sp>
        <p:nvSpPr>
          <p:cNvPr id="4" name="Content Placeholder 3">
            <a:extLst>
              <a:ext uri="{FF2B5EF4-FFF2-40B4-BE49-F238E27FC236}">
                <a16:creationId xmlns:a16="http://schemas.microsoft.com/office/drawing/2014/main" id="{F51749F1-F7BD-403A-8EF6-F0A84E5707EB}"/>
              </a:ext>
            </a:extLst>
          </p:cNvPr>
          <p:cNvSpPr>
            <a:spLocks noGrp="1"/>
          </p:cNvSpPr>
          <p:nvPr>
            <p:ph idx="1"/>
          </p:nvPr>
        </p:nvSpPr>
        <p:spPr>
          <a:xfrm>
            <a:off x="304253" y="1188720"/>
            <a:ext cx="11582400" cy="5212080"/>
          </a:xfrm>
        </p:spPr>
        <p:txBody>
          <a:bodyPr>
            <a:noAutofit/>
          </a:bodyPr>
          <a:lstStyle/>
          <a:p>
            <a:r>
              <a:rPr lang="en-US" dirty="0"/>
              <a:t>Lack of forward-looking insight:</a:t>
            </a:r>
          </a:p>
          <a:p>
            <a:pPr lvl="1"/>
            <a:r>
              <a:rPr lang="en-US" dirty="0"/>
              <a:t>Problem: Focusing only on past performance without discussing future challenges or plans.</a:t>
            </a:r>
          </a:p>
          <a:p>
            <a:pPr lvl="1"/>
            <a:r>
              <a:rPr lang="en-US" dirty="0"/>
              <a:t>Impact: Misses an opportunity to inform stakeholders about upcoming risks or initiatives.</a:t>
            </a:r>
          </a:p>
          <a:p>
            <a:pPr lvl="1"/>
            <a:r>
              <a:rPr lang="en-US" dirty="0"/>
              <a:t>Tip: Include a section on economic conditions, budget outlook, or strategic priorities.</a:t>
            </a:r>
          </a:p>
          <a:p>
            <a:r>
              <a:rPr lang="en-US" dirty="0"/>
              <a:t>Ignoring the reader’s perspective:</a:t>
            </a:r>
          </a:p>
          <a:p>
            <a:pPr lvl="1"/>
            <a:r>
              <a:rPr lang="en-US" dirty="0"/>
              <a:t>Problem: Writing for accountants instead of elected officials, citizens, or rating agencies.</a:t>
            </a:r>
          </a:p>
          <a:p>
            <a:pPr lvl="1"/>
            <a:r>
              <a:rPr lang="en-US" dirty="0"/>
              <a:t>Impact: Reduces the usefulness of the MD&amp;A as a communication tool.</a:t>
            </a:r>
          </a:p>
          <a:p>
            <a:pPr lvl="1"/>
            <a:r>
              <a:rPr lang="en-US" dirty="0"/>
              <a:t>Tip: Use visuals, summaries, and clear explanations to make the content accessible.</a:t>
            </a:r>
          </a:p>
        </p:txBody>
      </p:sp>
    </p:spTree>
    <p:extLst>
      <p:ext uri="{BB962C8B-B14F-4D97-AF65-F5344CB8AC3E}">
        <p14:creationId xmlns:p14="http://schemas.microsoft.com/office/powerpoint/2010/main" val="1065136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4CF671-5CFC-0D93-1038-B6639237A6C5}"/>
              </a:ext>
            </a:extLst>
          </p:cNvPr>
          <p:cNvSpPr/>
          <p:nvPr/>
        </p:nvSpPr>
        <p:spPr>
          <a:xfrm>
            <a:off x="0" y="0"/>
            <a:ext cx="8153400" cy="68580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C25DA36C-BC5F-42D6-9AD8-D4829399B084}"/>
              </a:ext>
            </a:extLst>
          </p:cNvPr>
          <p:cNvSpPr>
            <a:spLocks noGrp="1"/>
          </p:cNvSpPr>
          <p:nvPr>
            <p:ph type="title"/>
          </p:nvPr>
        </p:nvSpPr>
        <p:spPr>
          <a:xfrm>
            <a:off x="0" y="38100"/>
            <a:ext cx="8153400" cy="1384300"/>
          </a:xfrm>
        </p:spPr>
        <p:txBody>
          <a:bodyPr>
            <a:normAutofit/>
          </a:bodyPr>
          <a:lstStyle/>
          <a:p>
            <a:pPr algn="ctr"/>
            <a:r>
              <a:rPr lang="en-US" sz="4400" dirty="0">
                <a:solidFill>
                  <a:schemeClr val="bg1"/>
                </a:solidFill>
              </a:rPr>
              <a:t>Aligning the ACFR </a:t>
            </a:r>
            <a:br>
              <a:rPr lang="en-US" sz="4400" dirty="0">
                <a:solidFill>
                  <a:schemeClr val="bg1"/>
                </a:solidFill>
              </a:rPr>
            </a:br>
            <a:r>
              <a:rPr lang="en-US" sz="4400" dirty="0">
                <a:solidFill>
                  <a:schemeClr val="bg1"/>
                </a:solidFill>
              </a:rPr>
              <a:t>with Strategic Goals</a:t>
            </a:r>
          </a:p>
        </p:txBody>
      </p:sp>
      <p:sp>
        <p:nvSpPr>
          <p:cNvPr id="4" name="Content Placeholder 3">
            <a:extLst>
              <a:ext uri="{FF2B5EF4-FFF2-40B4-BE49-F238E27FC236}">
                <a16:creationId xmlns:a16="http://schemas.microsoft.com/office/drawing/2014/main" id="{F51749F1-F7BD-403A-8EF6-F0A84E5707EB}"/>
              </a:ext>
            </a:extLst>
          </p:cNvPr>
          <p:cNvSpPr>
            <a:spLocks noGrp="1"/>
          </p:cNvSpPr>
          <p:nvPr>
            <p:ph idx="1"/>
          </p:nvPr>
        </p:nvSpPr>
        <p:spPr>
          <a:xfrm>
            <a:off x="260350" y="1397000"/>
            <a:ext cx="7626350" cy="5300662"/>
          </a:xfrm>
        </p:spPr>
        <p:txBody>
          <a:bodyPr>
            <a:noAutofit/>
          </a:bodyPr>
          <a:lstStyle/>
          <a:p>
            <a:r>
              <a:rPr lang="en-US" sz="2000" dirty="0">
                <a:solidFill>
                  <a:schemeClr val="bg1"/>
                </a:solidFill>
              </a:rPr>
              <a:t>Connecting Financial Reporting to Strategic Planning:</a:t>
            </a:r>
          </a:p>
          <a:p>
            <a:pPr lvl="1"/>
            <a:r>
              <a:rPr lang="en-US" sz="1800" dirty="0">
                <a:solidFill>
                  <a:schemeClr val="bg1"/>
                </a:solidFill>
              </a:rPr>
              <a:t>The ACFR should reflect the city’s broader goals and priorities.</a:t>
            </a:r>
          </a:p>
          <a:p>
            <a:pPr lvl="1"/>
            <a:r>
              <a:rPr lang="en-US" sz="1800" dirty="0">
                <a:solidFill>
                  <a:schemeClr val="bg1"/>
                </a:solidFill>
              </a:rPr>
              <a:t>Financial data can be used to show how resources are being allocated to support strategic initiatives (e.g., infrastructure, public safety, sustainability).</a:t>
            </a:r>
          </a:p>
          <a:p>
            <a:r>
              <a:rPr lang="en-US" sz="2000" dirty="0">
                <a:solidFill>
                  <a:schemeClr val="bg1"/>
                </a:solidFill>
              </a:rPr>
              <a:t>Highlighting Achievements and Future Plans:</a:t>
            </a:r>
          </a:p>
          <a:p>
            <a:pPr lvl="1"/>
            <a:r>
              <a:rPr lang="en-US" sz="1800" dirty="0">
                <a:solidFill>
                  <a:schemeClr val="bg1"/>
                </a:solidFill>
              </a:rPr>
              <a:t>Communicate milestones such as completing capital projects or improving financial health.</a:t>
            </a:r>
          </a:p>
          <a:p>
            <a:pPr lvl="1"/>
            <a:r>
              <a:rPr lang="en-US" sz="1800" dirty="0">
                <a:solidFill>
                  <a:schemeClr val="bg1"/>
                </a:solidFill>
              </a:rPr>
              <a:t>Outline future goals, helping stakeholders understand where the City is headed.</a:t>
            </a:r>
          </a:p>
          <a:p>
            <a:r>
              <a:rPr lang="en-US" sz="2000" dirty="0">
                <a:solidFill>
                  <a:schemeClr val="bg1"/>
                </a:solidFill>
              </a:rPr>
              <a:t>Engaging Stakeholders Through the ACFR:</a:t>
            </a:r>
          </a:p>
          <a:p>
            <a:pPr lvl="1"/>
            <a:r>
              <a:rPr lang="en-US" sz="1800" dirty="0">
                <a:solidFill>
                  <a:schemeClr val="bg1"/>
                </a:solidFill>
              </a:rPr>
              <a:t>When written clearly and visually engaging, the ACFR can build trust with residents, council members, and investors.</a:t>
            </a:r>
          </a:p>
          <a:p>
            <a:pPr lvl="1"/>
            <a:r>
              <a:rPr lang="en-US" sz="1800" dirty="0">
                <a:solidFill>
                  <a:schemeClr val="bg1"/>
                </a:solidFill>
              </a:rPr>
              <a:t>It encourages transparency and accountability, showing how public funds are being used to meet community needs.</a:t>
            </a:r>
          </a:p>
        </p:txBody>
      </p:sp>
      <p:pic>
        <p:nvPicPr>
          <p:cNvPr id="7" name="Picture 6" descr="Dart on a dartboard">
            <a:extLst>
              <a:ext uri="{FF2B5EF4-FFF2-40B4-BE49-F238E27FC236}">
                <a16:creationId xmlns:a16="http://schemas.microsoft.com/office/drawing/2014/main" id="{360697E7-D360-90D5-7AB8-A4B35ED2409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53400" y="0"/>
            <a:ext cx="4038600" cy="6858000"/>
          </a:xfrm>
          <a:prstGeom prst="rect">
            <a:avLst/>
          </a:prstGeom>
        </p:spPr>
      </p:pic>
    </p:spTree>
    <p:extLst>
      <p:ext uri="{BB962C8B-B14F-4D97-AF65-F5344CB8AC3E}">
        <p14:creationId xmlns:p14="http://schemas.microsoft.com/office/powerpoint/2010/main" val="1198108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B56C3E-3053-4277-B6D8-0203C208FFD7}"/>
              </a:ext>
            </a:extLst>
          </p:cNvPr>
          <p:cNvSpPr>
            <a:spLocks noGrp="1"/>
          </p:cNvSpPr>
          <p:nvPr>
            <p:ph type="title"/>
          </p:nvPr>
        </p:nvSpPr>
        <p:spPr/>
        <p:txBody>
          <a:bodyPr>
            <a:normAutofit/>
          </a:bodyPr>
          <a:lstStyle/>
          <a:p>
            <a:r>
              <a:rPr lang="en-US"/>
              <a:t>Today’s agenda </a:t>
            </a:r>
          </a:p>
        </p:txBody>
      </p:sp>
      <p:graphicFrame>
        <p:nvGraphicFramePr>
          <p:cNvPr id="8" name="Content Placeholder 3">
            <a:extLst>
              <a:ext uri="{FF2B5EF4-FFF2-40B4-BE49-F238E27FC236}">
                <a16:creationId xmlns:a16="http://schemas.microsoft.com/office/drawing/2014/main" id="{54E7A8A9-2724-4929-A26B-103DB487538B}"/>
              </a:ext>
            </a:extLst>
          </p:cNvPr>
          <p:cNvGraphicFramePr>
            <a:graphicFrameLocks noGrp="1"/>
          </p:cNvGraphicFramePr>
          <p:nvPr>
            <p:ph idx="1"/>
            <p:extLst>
              <p:ext uri="{D42A27DB-BD31-4B8C-83A1-F6EECF244321}">
                <p14:modId xmlns:p14="http://schemas.microsoft.com/office/powerpoint/2010/main" val="3428364883"/>
              </p:ext>
            </p:extLst>
          </p:nvPr>
        </p:nvGraphicFramePr>
        <p:xfrm>
          <a:off x="304800" y="1189038"/>
          <a:ext cx="11582400" cy="45866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928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64F83-DEC2-29CA-1824-EE1806939815}"/>
              </a:ext>
            </a:extLst>
          </p:cNvPr>
          <p:cNvSpPr>
            <a:spLocks noGrp="1"/>
          </p:cNvSpPr>
          <p:nvPr>
            <p:ph type="title"/>
          </p:nvPr>
        </p:nvSpPr>
        <p:spPr/>
        <p:txBody>
          <a:bodyPr/>
          <a:lstStyle/>
          <a:p>
            <a:r>
              <a:rPr lang="en-US" dirty="0"/>
              <a:t>Resources &amp; Tools</a:t>
            </a:r>
          </a:p>
        </p:txBody>
      </p:sp>
    </p:spTree>
    <p:extLst>
      <p:ext uri="{BB962C8B-B14F-4D97-AF65-F5344CB8AC3E}">
        <p14:creationId xmlns:p14="http://schemas.microsoft.com/office/powerpoint/2010/main" val="4220819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5DA36C-BC5F-42D6-9AD8-D4829399B084}"/>
              </a:ext>
            </a:extLst>
          </p:cNvPr>
          <p:cNvSpPr>
            <a:spLocks noGrp="1"/>
          </p:cNvSpPr>
          <p:nvPr>
            <p:ph type="title"/>
          </p:nvPr>
        </p:nvSpPr>
        <p:spPr/>
        <p:txBody>
          <a:bodyPr/>
          <a:lstStyle/>
          <a:p>
            <a:r>
              <a:rPr lang="en-US" dirty="0"/>
              <a:t>Resources &amp; Tools</a:t>
            </a:r>
          </a:p>
        </p:txBody>
      </p:sp>
      <p:sp>
        <p:nvSpPr>
          <p:cNvPr id="4" name="Content Placeholder 3">
            <a:extLst>
              <a:ext uri="{FF2B5EF4-FFF2-40B4-BE49-F238E27FC236}">
                <a16:creationId xmlns:a16="http://schemas.microsoft.com/office/drawing/2014/main" id="{F51749F1-F7BD-403A-8EF6-F0A84E5707EB}"/>
              </a:ext>
            </a:extLst>
          </p:cNvPr>
          <p:cNvSpPr>
            <a:spLocks noGrp="1"/>
          </p:cNvSpPr>
          <p:nvPr>
            <p:ph idx="1"/>
          </p:nvPr>
        </p:nvSpPr>
        <p:spPr>
          <a:xfrm>
            <a:off x="304253" y="1188719"/>
            <a:ext cx="6706147" cy="5526405"/>
          </a:xfrm>
        </p:spPr>
        <p:txBody>
          <a:bodyPr>
            <a:noAutofit/>
          </a:bodyPr>
          <a:lstStyle/>
          <a:p>
            <a:pPr>
              <a:lnSpc>
                <a:spcPct val="100000"/>
              </a:lnSpc>
              <a:spcAft>
                <a:spcPts val="1200"/>
              </a:spcAft>
            </a:pPr>
            <a:r>
              <a:rPr lang="en-US" sz="3200" dirty="0">
                <a:hlinkClick r:id="rId3"/>
              </a:rPr>
              <a:t>GFOA Comprehensive General-Purpose Checklist</a:t>
            </a:r>
            <a:endParaRPr lang="en-US" sz="3200" dirty="0"/>
          </a:p>
          <a:p>
            <a:pPr>
              <a:lnSpc>
                <a:spcPct val="100000"/>
              </a:lnSpc>
              <a:spcAft>
                <a:spcPts val="1200"/>
              </a:spcAft>
            </a:pPr>
            <a:r>
              <a:rPr lang="en-US" sz="3200" dirty="0">
                <a:hlinkClick r:id="rId4"/>
              </a:rPr>
              <a:t>GASB Standards and Guidance Portal</a:t>
            </a:r>
            <a:endParaRPr lang="en-US" sz="3200" dirty="0"/>
          </a:p>
          <a:p>
            <a:pPr>
              <a:lnSpc>
                <a:spcPct val="100000"/>
              </a:lnSpc>
              <a:spcAft>
                <a:spcPts val="1200"/>
              </a:spcAft>
            </a:pPr>
            <a:r>
              <a:rPr lang="en-US" sz="3200" dirty="0"/>
              <a:t>Sample ACFRs from peer governments:</a:t>
            </a:r>
          </a:p>
          <a:p>
            <a:pPr lvl="1">
              <a:lnSpc>
                <a:spcPct val="100000"/>
              </a:lnSpc>
              <a:spcAft>
                <a:spcPts val="1200"/>
              </a:spcAft>
            </a:pPr>
            <a:r>
              <a:rPr lang="en-US" sz="2800" dirty="0"/>
              <a:t>See also: </a:t>
            </a:r>
            <a:r>
              <a:rPr lang="en-US" sz="2800" dirty="0">
                <a:hlinkClick r:id="rId5"/>
              </a:rPr>
              <a:t>GFOA GAAFR Appendix D</a:t>
            </a:r>
            <a:endParaRPr lang="en-US" sz="2800" dirty="0"/>
          </a:p>
          <a:p>
            <a:pPr>
              <a:lnSpc>
                <a:spcPct val="100000"/>
              </a:lnSpc>
              <a:spcAft>
                <a:spcPts val="1200"/>
              </a:spcAft>
            </a:pPr>
            <a:r>
              <a:rPr lang="en-US" sz="3200" dirty="0"/>
              <a:t>GFOA/CSMFO Trainings.</a:t>
            </a:r>
          </a:p>
        </p:txBody>
      </p:sp>
      <p:pic>
        <p:nvPicPr>
          <p:cNvPr id="5" name="Graphic 4" descr="Internet with solid fill">
            <a:extLst>
              <a:ext uri="{FF2B5EF4-FFF2-40B4-BE49-F238E27FC236}">
                <a16:creationId xmlns:a16="http://schemas.microsoft.com/office/drawing/2014/main" id="{4B764005-D5D5-FC99-19E9-F38D94C5D9C2}"/>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802118" y="886459"/>
            <a:ext cx="5085082" cy="5085082"/>
          </a:xfrm>
          <a:prstGeom prst="rect">
            <a:avLst/>
          </a:prstGeom>
        </p:spPr>
      </p:pic>
    </p:spTree>
    <p:extLst>
      <p:ext uri="{BB962C8B-B14F-4D97-AF65-F5344CB8AC3E}">
        <p14:creationId xmlns:p14="http://schemas.microsoft.com/office/powerpoint/2010/main" val="3567520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00A6BD5-B6AC-6985-92E2-B4D7064A5699}"/>
              </a:ext>
            </a:extLst>
          </p:cNvPr>
          <p:cNvSpPr>
            <a:spLocks noGrp="1"/>
          </p:cNvSpPr>
          <p:nvPr>
            <p:ph type="title"/>
          </p:nvPr>
        </p:nvSpPr>
        <p:spPr>
          <a:xfrm>
            <a:off x="1828800" y="2057400"/>
            <a:ext cx="8534400" cy="4114800"/>
          </a:xfrm>
        </p:spPr>
        <p:txBody>
          <a:bodyPr anchor="t">
            <a:normAutofit/>
          </a:bodyPr>
          <a:lstStyle/>
          <a:p>
            <a:r>
              <a:rPr lang="en-US" sz="6000" dirty="0"/>
              <a:t>Effective audit preparation and management</a:t>
            </a:r>
          </a:p>
        </p:txBody>
      </p:sp>
    </p:spTree>
    <p:extLst>
      <p:ext uri="{BB962C8B-B14F-4D97-AF65-F5344CB8AC3E}">
        <p14:creationId xmlns:p14="http://schemas.microsoft.com/office/powerpoint/2010/main" val="38855095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5DA36C-BC5F-42D6-9AD8-D4829399B084}"/>
              </a:ext>
            </a:extLst>
          </p:cNvPr>
          <p:cNvSpPr>
            <a:spLocks noGrp="1"/>
          </p:cNvSpPr>
          <p:nvPr>
            <p:ph type="title"/>
          </p:nvPr>
        </p:nvSpPr>
        <p:spPr/>
        <p:txBody>
          <a:bodyPr/>
          <a:lstStyle/>
          <a:p>
            <a:r>
              <a:rPr lang="en-US" dirty="0"/>
              <a:t>Why Audit Readiness Matters</a:t>
            </a:r>
          </a:p>
        </p:txBody>
      </p:sp>
      <p:graphicFrame>
        <p:nvGraphicFramePr>
          <p:cNvPr id="2" name="Content Placeholder 1">
            <a:extLst>
              <a:ext uri="{FF2B5EF4-FFF2-40B4-BE49-F238E27FC236}">
                <a16:creationId xmlns:a16="http://schemas.microsoft.com/office/drawing/2014/main" id="{EDBB7201-0C2F-BAC3-B229-F41F96A49CA8}"/>
              </a:ext>
            </a:extLst>
          </p:cNvPr>
          <p:cNvGraphicFramePr>
            <a:graphicFrameLocks noGrp="1"/>
          </p:cNvGraphicFramePr>
          <p:nvPr>
            <p:ph idx="1"/>
          </p:nvPr>
        </p:nvGraphicFramePr>
        <p:xfrm>
          <a:off x="304253" y="1188719"/>
          <a:ext cx="11582400" cy="4526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1697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5DA36C-BC5F-42D6-9AD8-D4829399B084}"/>
              </a:ext>
            </a:extLst>
          </p:cNvPr>
          <p:cNvSpPr>
            <a:spLocks noGrp="1"/>
          </p:cNvSpPr>
          <p:nvPr>
            <p:ph type="title"/>
          </p:nvPr>
        </p:nvSpPr>
        <p:spPr>
          <a:xfrm>
            <a:off x="304800" y="0"/>
            <a:ext cx="11582400" cy="914400"/>
          </a:xfrm>
        </p:spPr>
        <p:txBody>
          <a:bodyPr/>
          <a:lstStyle/>
          <a:p>
            <a:r>
              <a:rPr lang="en-US" dirty="0"/>
              <a:t>Understanding the Audit Lifecycle</a:t>
            </a:r>
          </a:p>
        </p:txBody>
      </p:sp>
      <p:sp>
        <p:nvSpPr>
          <p:cNvPr id="4" name="Content Placeholder 3">
            <a:extLst>
              <a:ext uri="{FF2B5EF4-FFF2-40B4-BE49-F238E27FC236}">
                <a16:creationId xmlns:a16="http://schemas.microsoft.com/office/drawing/2014/main" id="{F51749F1-F7BD-403A-8EF6-F0A84E5707EB}"/>
              </a:ext>
            </a:extLst>
          </p:cNvPr>
          <p:cNvSpPr>
            <a:spLocks noGrp="1"/>
          </p:cNvSpPr>
          <p:nvPr>
            <p:ph idx="1"/>
          </p:nvPr>
        </p:nvSpPr>
        <p:spPr>
          <a:xfrm>
            <a:off x="304801" y="1189038"/>
            <a:ext cx="6466114" cy="5211762"/>
          </a:xfrm>
        </p:spPr>
        <p:txBody>
          <a:bodyPr>
            <a:noAutofit/>
          </a:bodyPr>
          <a:lstStyle/>
          <a:p>
            <a:pPr marL="0" indent="0" algn="ctr">
              <a:buNone/>
            </a:pPr>
            <a:r>
              <a:rPr lang="en-US" sz="3600" b="1" dirty="0"/>
              <a:t>“If you know the auditors </a:t>
            </a:r>
            <a:br>
              <a:rPr lang="en-US" sz="3600" b="1" dirty="0"/>
            </a:br>
            <a:r>
              <a:rPr lang="en-US" sz="3600" b="1" dirty="0"/>
              <a:t>and know yourself, you need </a:t>
            </a:r>
            <a:br>
              <a:rPr lang="en-US" sz="3600" b="1" dirty="0"/>
            </a:br>
            <a:r>
              <a:rPr lang="en-US" sz="3600" b="1" dirty="0"/>
              <a:t>not fear the fiscal year-end.”</a:t>
            </a:r>
            <a:r>
              <a:rPr lang="en-US" sz="3600" dirty="0"/>
              <a:t> </a:t>
            </a:r>
          </a:p>
          <a:p>
            <a:pPr marL="0" indent="0" algn="r">
              <a:buNone/>
            </a:pPr>
            <a:r>
              <a:rPr lang="en-US" dirty="0"/>
              <a:t>– Sun Tzu (probably)</a:t>
            </a:r>
          </a:p>
          <a:p>
            <a:r>
              <a:rPr lang="en-US" sz="3200" dirty="0"/>
              <a:t>Audit lifecycle:</a:t>
            </a:r>
          </a:p>
          <a:p>
            <a:pPr lvl="1"/>
            <a:r>
              <a:rPr lang="en-US" sz="2800" dirty="0"/>
              <a:t>Planning→ Fieldwork → Reporting</a:t>
            </a:r>
          </a:p>
          <a:p>
            <a:r>
              <a:rPr lang="en-US" sz="3200" dirty="0"/>
              <a:t>Key milestones and deliverables.</a:t>
            </a:r>
          </a:p>
          <a:p>
            <a:r>
              <a:rPr lang="en-US" sz="3200" dirty="0"/>
              <a:t>Setting realistic timelines and scheduling.</a:t>
            </a:r>
            <a:endParaRPr lang="en-US" dirty="0"/>
          </a:p>
        </p:txBody>
      </p:sp>
      <p:grpSp>
        <p:nvGrpSpPr>
          <p:cNvPr id="9" name="Group 8">
            <a:extLst>
              <a:ext uri="{FF2B5EF4-FFF2-40B4-BE49-F238E27FC236}">
                <a16:creationId xmlns:a16="http://schemas.microsoft.com/office/drawing/2014/main" id="{8944EFF4-FFF4-21DB-4C2B-D396532AC90F}"/>
              </a:ext>
            </a:extLst>
          </p:cNvPr>
          <p:cNvGrpSpPr/>
          <p:nvPr/>
        </p:nvGrpSpPr>
        <p:grpSpPr>
          <a:xfrm>
            <a:off x="7146061" y="1287009"/>
            <a:ext cx="4566968" cy="4493305"/>
            <a:chOff x="7244032" y="1330552"/>
            <a:chExt cx="4566968" cy="4493305"/>
          </a:xfrm>
        </p:grpSpPr>
        <p:pic>
          <p:nvPicPr>
            <p:cNvPr id="7" name="Graphic 6" descr="Continuous Improvement with solid fill">
              <a:extLst>
                <a:ext uri="{FF2B5EF4-FFF2-40B4-BE49-F238E27FC236}">
                  <a16:creationId xmlns:a16="http://schemas.microsoft.com/office/drawing/2014/main" id="{82E9A60B-15E6-DEB6-572C-49F1DFFDEDDB}"/>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2227" t="16094" r="17282" b="14553"/>
            <a:stretch/>
          </p:blipFill>
          <p:spPr>
            <a:xfrm>
              <a:off x="7244032" y="1330552"/>
              <a:ext cx="4566968" cy="4493305"/>
            </a:xfrm>
            <a:prstGeom prst="rect">
              <a:avLst/>
            </a:prstGeom>
          </p:spPr>
        </p:pic>
        <p:sp>
          <p:nvSpPr>
            <p:cNvPr id="8" name="Oval 7">
              <a:extLst>
                <a:ext uri="{FF2B5EF4-FFF2-40B4-BE49-F238E27FC236}">
                  <a16:creationId xmlns:a16="http://schemas.microsoft.com/office/drawing/2014/main" id="{50EB07C5-57DF-5F23-0368-F5823CCD0C6B}"/>
                </a:ext>
              </a:extLst>
            </p:cNvPr>
            <p:cNvSpPr/>
            <p:nvPr/>
          </p:nvSpPr>
          <p:spPr>
            <a:xfrm>
              <a:off x="8436429" y="2209799"/>
              <a:ext cx="2492828" cy="253637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208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A8D33E-C64F-8D35-F8BB-EBC541D9A387}"/>
              </a:ext>
            </a:extLst>
          </p:cNvPr>
          <p:cNvSpPr/>
          <p:nvPr/>
        </p:nvSpPr>
        <p:spPr>
          <a:xfrm>
            <a:off x="9563100" y="5105400"/>
            <a:ext cx="2495550" cy="16097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25DA36C-BC5F-42D6-9AD8-D4829399B084}"/>
              </a:ext>
            </a:extLst>
          </p:cNvPr>
          <p:cNvSpPr>
            <a:spLocks noGrp="1"/>
          </p:cNvSpPr>
          <p:nvPr>
            <p:ph type="title"/>
          </p:nvPr>
        </p:nvSpPr>
        <p:spPr/>
        <p:txBody>
          <a:bodyPr>
            <a:normAutofit fontScale="90000"/>
          </a:bodyPr>
          <a:lstStyle/>
          <a:p>
            <a:r>
              <a:rPr lang="en-US" dirty="0"/>
              <a:t>Pre-Audit Preparation Tips: Organize Your Documentation</a:t>
            </a:r>
          </a:p>
        </p:txBody>
      </p:sp>
      <p:sp>
        <p:nvSpPr>
          <p:cNvPr id="4" name="Content Placeholder 3">
            <a:extLst>
              <a:ext uri="{FF2B5EF4-FFF2-40B4-BE49-F238E27FC236}">
                <a16:creationId xmlns:a16="http://schemas.microsoft.com/office/drawing/2014/main" id="{F51749F1-F7BD-403A-8EF6-F0A84E5707EB}"/>
              </a:ext>
            </a:extLst>
          </p:cNvPr>
          <p:cNvSpPr>
            <a:spLocks noGrp="1"/>
          </p:cNvSpPr>
          <p:nvPr>
            <p:ph idx="1"/>
          </p:nvPr>
        </p:nvSpPr>
        <p:spPr>
          <a:xfrm>
            <a:off x="304253" y="1188719"/>
            <a:ext cx="6191797" cy="5526405"/>
          </a:xfrm>
        </p:spPr>
        <p:txBody>
          <a:bodyPr>
            <a:noAutofit/>
          </a:bodyPr>
          <a:lstStyle/>
          <a:p>
            <a:pPr marL="457200" indent="-457200"/>
            <a:r>
              <a:rPr lang="en-US" sz="3600" dirty="0"/>
              <a:t>Trial balances, reconciliations, schedules.</a:t>
            </a:r>
          </a:p>
          <a:p>
            <a:pPr marL="457200" indent="-457200"/>
            <a:r>
              <a:rPr lang="en-US" sz="3600" dirty="0"/>
              <a:t>Prior year audit adjustments.</a:t>
            </a:r>
          </a:p>
          <a:p>
            <a:pPr marL="457200" indent="-457200"/>
            <a:r>
              <a:rPr lang="en-US" sz="3600" dirty="0"/>
              <a:t>Supporting documentation for key balances.</a:t>
            </a:r>
          </a:p>
          <a:p>
            <a:pPr marL="457200" indent="-457200"/>
            <a:r>
              <a:rPr lang="en-US" sz="3600" dirty="0"/>
              <a:t>Leverage existing month-end/year-end checklists.</a:t>
            </a:r>
          </a:p>
        </p:txBody>
      </p:sp>
      <p:pic>
        <p:nvPicPr>
          <p:cNvPr id="5" name="Picture 4" descr="A yellow sign with black text&#10;&#10;AI-generated content may be incorrect.">
            <a:extLst>
              <a:ext uri="{FF2B5EF4-FFF2-40B4-BE49-F238E27FC236}">
                <a16:creationId xmlns:a16="http://schemas.microsoft.com/office/drawing/2014/main" id="{B64BF127-79FE-5CB6-941B-BDE9E6B5B0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96100" y="1188719"/>
            <a:ext cx="4762500" cy="5669282"/>
          </a:xfrm>
          <a:prstGeom prst="rect">
            <a:avLst/>
          </a:prstGeom>
        </p:spPr>
      </p:pic>
    </p:spTree>
    <p:extLst>
      <p:ext uri="{BB962C8B-B14F-4D97-AF65-F5344CB8AC3E}">
        <p14:creationId xmlns:p14="http://schemas.microsoft.com/office/powerpoint/2010/main" val="14217377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and person sitting at a table&#10;&#10;AI-generated content may be incorrect.">
            <a:extLst>
              <a:ext uri="{FF2B5EF4-FFF2-40B4-BE49-F238E27FC236}">
                <a16:creationId xmlns:a16="http://schemas.microsoft.com/office/drawing/2014/main" id="{0ECF8C27-3407-3841-AF71-6CF56C86726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6" name="Rectangle: Rounded Corners 5">
            <a:extLst>
              <a:ext uri="{FF2B5EF4-FFF2-40B4-BE49-F238E27FC236}">
                <a16:creationId xmlns:a16="http://schemas.microsoft.com/office/drawing/2014/main" id="{88B75583-3441-CBDD-2AD4-F1626E1CB09A}"/>
              </a:ext>
            </a:extLst>
          </p:cNvPr>
          <p:cNvSpPr/>
          <p:nvPr/>
        </p:nvSpPr>
        <p:spPr>
          <a:xfrm>
            <a:off x="285750" y="304800"/>
            <a:ext cx="5187950" cy="6248400"/>
          </a:xfrm>
          <a:prstGeom prst="roundRect">
            <a:avLst/>
          </a:prstGeom>
          <a:solidFill>
            <a:schemeClr val="tx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3200" b="1" dirty="0">
                <a:latin typeface="+mj-lt"/>
              </a:rPr>
              <a:t>PRE-AUDIT PREPARATION TIPS: COMMUNICATE EARLY &amp; OFTEN</a:t>
            </a:r>
          </a:p>
          <a:p>
            <a:pPr marL="457200" indent="-457200">
              <a:lnSpc>
                <a:spcPct val="100000"/>
              </a:lnSpc>
              <a:spcAft>
                <a:spcPts val="1200"/>
              </a:spcAft>
              <a:buFont typeface="Arial" panose="020B0604020202020204" pitchFamily="34" charset="0"/>
              <a:buChar char="•"/>
            </a:pPr>
            <a:r>
              <a:rPr lang="en-US" sz="2400" dirty="0"/>
              <a:t>Meet with auditors before fieldwork.</a:t>
            </a:r>
          </a:p>
          <a:p>
            <a:pPr marL="457200" indent="-457200">
              <a:lnSpc>
                <a:spcPct val="100000"/>
              </a:lnSpc>
              <a:spcAft>
                <a:spcPts val="1200"/>
              </a:spcAft>
              <a:buFont typeface="Arial" panose="020B0604020202020204" pitchFamily="34" charset="0"/>
              <a:buChar char="•"/>
            </a:pPr>
            <a:r>
              <a:rPr lang="en-US" sz="2400" dirty="0"/>
              <a:t>Clarify expectations, deadlines, and deliverables.</a:t>
            </a:r>
          </a:p>
          <a:p>
            <a:pPr marL="457200" indent="-457200">
              <a:lnSpc>
                <a:spcPct val="100000"/>
              </a:lnSpc>
              <a:spcAft>
                <a:spcPts val="1200"/>
              </a:spcAft>
              <a:buFont typeface="Arial" panose="020B0604020202020204" pitchFamily="34" charset="0"/>
              <a:buChar char="•"/>
            </a:pPr>
            <a:r>
              <a:rPr lang="en-US" sz="2400" dirty="0"/>
              <a:t>Assign internal responsibilities.</a:t>
            </a:r>
          </a:p>
          <a:p>
            <a:pPr marL="457200" indent="-457200">
              <a:lnSpc>
                <a:spcPct val="100000"/>
              </a:lnSpc>
              <a:spcAft>
                <a:spcPts val="1200"/>
              </a:spcAft>
              <a:buFont typeface="Arial" panose="020B0604020202020204" pitchFamily="34" charset="0"/>
              <a:buChar char="•"/>
            </a:pPr>
            <a:r>
              <a:rPr lang="en-US" sz="2400" dirty="0"/>
              <a:t>Schedule update/check-in meetings.</a:t>
            </a:r>
          </a:p>
          <a:p>
            <a:pPr marL="457200" indent="-457200">
              <a:lnSpc>
                <a:spcPct val="100000"/>
              </a:lnSpc>
              <a:spcAft>
                <a:spcPts val="1200"/>
              </a:spcAft>
              <a:buFont typeface="Arial" panose="020B0604020202020204" pitchFamily="34" charset="0"/>
              <a:buChar char="•"/>
            </a:pPr>
            <a:r>
              <a:rPr lang="en-US" sz="2400" dirty="0"/>
              <a:t>Address potential issues proactively:</a:t>
            </a:r>
          </a:p>
          <a:p>
            <a:pPr marL="800100" lvl="1" indent="-342900">
              <a:lnSpc>
                <a:spcPct val="100000"/>
              </a:lnSpc>
              <a:spcAft>
                <a:spcPts val="1200"/>
              </a:spcAft>
              <a:buFont typeface="Arial" panose="020B0604020202020204" pitchFamily="34" charset="0"/>
              <a:buChar char="•"/>
            </a:pPr>
            <a:r>
              <a:rPr lang="en-US" sz="2000" dirty="0"/>
              <a:t>Proactive vs reactive.</a:t>
            </a:r>
          </a:p>
        </p:txBody>
      </p:sp>
    </p:spTree>
    <p:extLst>
      <p:ext uri="{BB962C8B-B14F-4D97-AF65-F5344CB8AC3E}">
        <p14:creationId xmlns:p14="http://schemas.microsoft.com/office/powerpoint/2010/main" val="1004231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 cubes with check marks on them&#10;&#10;AI-generated content may be incorrect.">
            <a:extLst>
              <a:ext uri="{FF2B5EF4-FFF2-40B4-BE49-F238E27FC236}">
                <a16:creationId xmlns:a16="http://schemas.microsoft.com/office/drawing/2014/main" id="{ED341C27-10B1-2529-3D26-808D77FB82E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62"/>
          <a:stretch/>
        </p:blipFill>
        <p:spPr>
          <a:xfrm>
            <a:off x="-1" y="0"/>
            <a:ext cx="12211665" cy="6858000"/>
          </a:xfrm>
          <a:prstGeom prst="rect">
            <a:avLst/>
          </a:prstGeom>
        </p:spPr>
      </p:pic>
      <p:sp>
        <p:nvSpPr>
          <p:cNvPr id="6" name="Rectangle: Rounded Corners 5">
            <a:extLst>
              <a:ext uri="{FF2B5EF4-FFF2-40B4-BE49-F238E27FC236}">
                <a16:creationId xmlns:a16="http://schemas.microsoft.com/office/drawing/2014/main" id="{25055B10-1D53-4A4D-B1C3-9ABBA7B5AFCB}"/>
              </a:ext>
            </a:extLst>
          </p:cNvPr>
          <p:cNvSpPr/>
          <p:nvPr/>
        </p:nvSpPr>
        <p:spPr>
          <a:xfrm>
            <a:off x="4864100" y="482600"/>
            <a:ext cx="6920953" cy="5892800"/>
          </a:xfrm>
          <a:prstGeom prst="roundRect">
            <a:avLst/>
          </a:prstGeom>
          <a:solidFill>
            <a:schemeClr val="tx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4400" b="1" dirty="0">
                <a:latin typeface="+mj-lt"/>
              </a:rPr>
              <a:t>PRE-AUDIT PREPARATION TIPS: CHECKLISTS AND CALENDARS</a:t>
            </a:r>
          </a:p>
          <a:p>
            <a:pPr marL="342900" indent="-342900">
              <a:lnSpc>
                <a:spcPct val="100000"/>
              </a:lnSpc>
              <a:spcAft>
                <a:spcPts val="1200"/>
              </a:spcAft>
              <a:buFont typeface="Arial" panose="020B0604020202020204" pitchFamily="34" charset="0"/>
              <a:buChar char="•"/>
            </a:pPr>
            <a:r>
              <a:rPr lang="en-US" sz="2400" dirty="0"/>
              <a:t>Year-end close checklist.</a:t>
            </a:r>
          </a:p>
          <a:p>
            <a:pPr marL="342900" indent="-342900">
              <a:lnSpc>
                <a:spcPct val="100000"/>
              </a:lnSpc>
              <a:spcAft>
                <a:spcPts val="1200"/>
              </a:spcAft>
              <a:buFont typeface="Arial" panose="020B0604020202020204" pitchFamily="34" charset="0"/>
              <a:buChar char="•"/>
            </a:pPr>
            <a:r>
              <a:rPr lang="en-US" sz="2400" dirty="0"/>
              <a:t>Audit prep calendar with deadlines.</a:t>
            </a:r>
          </a:p>
          <a:p>
            <a:pPr marL="342900" indent="-342900">
              <a:lnSpc>
                <a:spcPct val="100000"/>
              </a:lnSpc>
              <a:spcAft>
                <a:spcPts val="1200"/>
              </a:spcAft>
              <a:buFont typeface="Arial" panose="020B0604020202020204" pitchFamily="34" charset="0"/>
              <a:buChar char="•"/>
            </a:pPr>
            <a:r>
              <a:rPr lang="en-US" sz="2400" dirty="0"/>
              <a:t>Consistent templates for common areas:</a:t>
            </a:r>
          </a:p>
          <a:p>
            <a:pPr marL="800100" lvl="1" indent="-342900">
              <a:lnSpc>
                <a:spcPct val="100000"/>
              </a:lnSpc>
              <a:spcAft>
                <a:spcPts val="1200"/>
              </a:spcAft>
              <a:buFont typeface="Arial" panose="020B0604020202020204" pitchFamily="34" charset="0"/>
              <a:buChar char="•"/>
            </a:pPr>
            <a:r>
              <a:rPr lang="en-US" sz="2000" dirty="0"/>
              <a:t>Capital Assets.</a:t>
            </a:r>
          </a:p>
          <a:p>
            <a:pPr marL="800100" lvl="1" indent="-342900">
              <a:lnSpc>
                <a:spcPct val="100000"/>
              </a:lnSpc>
              <a:spcAft>
                <a:spcPts val="1200"/>
              </a:spcAft>
              <a:buFont typeface="Arial" panose="020B0604020202020204" pitchFamily="34" charset="0"/>
              <a:buChar char="•"/>
            </a:pPr>
            <a:r>
              <a:rPr lang="en-US" sz="2000" dirty="0"/>
              <a:t>Long-Term Debt.</a:t>
            </a:r>
          </a:p>
          <a:p>
            <a:pPr marL="800100" lvl="1" indent="-342900">
              <a:lnSpc>
                <a:spcPct val="100000"/>
              </a:lnSpc>
              <a:spcAft>
                <a:spcPts val="1200"/>
              </a:spcAft>
              <a:buFont typeface="Arial" panose="020B0604020202020204" pitchFamily="34" charset="0"/>
              <a:buChar char="•"/>
            </a:pPr>
            <a:r>
              <a:rPr lang="en-US" sz="2000" dirty="0"/>
              <a:t>Balance Sheet reconciliations.</a:t>
            </a:r>
          </a:p>
          <a:p>
            <a:pPr marL="342900" indent="-342900">
              <a:lnSpc>
                <a:spcPct val="100000"/>
              </a:lnSpc>
              <a:spcAft>
                <a:spcPts val="1200"/>
              </a:spcAft>
              <a:buFont typeface="Arial" panose="020B0604020202020204" pitchFamily="34" charset="0"/>
              <a:buChar char="•"/>
            </a:pPr>
            <a:r>
              <a:rPr lang="en-US" sz="2400" dirty="0"/>
              <a:t>Regular internal meetings/check-ins to assess status and audit readiness.</a:t>
            </a:r>
            <a:endParaRPr lang="en-US" dirty="0"/>
          </a:p>
        </p:txBody>
      </p:sp>
    </p:spTree>
    <p:extLst>
      <p:ext uri="{BB962C8B-B14F-4D97-AF65-F5344CB8AC3E}">
        <p14:creationId xmlns:p14="http://schemas.microsoft.com/office/powerpoint/2010/main" val="12633675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5DA36C-BC5F-42D6-9AD8-D4829399B084}"/>
              </a:ext>
            </a:extLst>
          </p:cNvPr>
          <p:cNvSpPr>
            <a:spLocks noGrp="1"/>
          </p:cNvSpPr>
          <p:nvPr>
            <p:ph type="title"/>
          </p:nvPr>
        </p:nvSpPr>
        <p:spPr>
          <a:xfrm>
            <a:off x="304800" y="0"/>
            <a:ext cx="11582400" cy="914400"/>
          </a:xfrm>
        </p:spPr>
        <p:txBody>
          <a:bodyPr>
            <a:normAutofit/>
          </a:bodyPr>
          <a:lstStyle/>
          <a:p>
            <a:r>
              <a:rPr lang="en-US" dirty="0"/>
              <a:t>During Fieldwork: Set the Stage for Success</a:t>
            </a:r>
          </a:p>
        </p:txBody>
      </p:sp>
      <p:sp>
        <p:nvSpPr>
          <p:cNvPr id="4" name="Content Placeholder 3">
            <a:extLst>
              <a:ext uri="{FF2B5EF4-FFF2-40B4-BE49-F238E27FC236}">
                <a16:creationId xmlns:a16="http://schemas.microsoft.com/office/drawing/2014/main" id="{F51749F1-F7BD-403A-8EF6-F0A84E5707EB}"/>
              </a:ext>
            </a:extLst>
          </p:cNvPr>
          <p:cNvSpPr>
            <a:spLocks noGrp="1"/>
          </p:cNvSpPr>
          <p:nvPr>
            <p:ph idx="1"/>
          </p:nvPr>
        </p:nvSpPr>
        <p:spPr>
          <a:xfrm>
            <a:off x="304253" y="1188720"/>
            <a:ext cx="11582400" cy="5212080"/>
          </a:xfrm>
        </p:spPr>
        <p:txBody>
          <a:bodyPr>
            <a:noAutofit/>
          </a:bodyPr>
          <a:lstStyle/>
          <a:p>
            <a:r>
              <a:rPr lang="en-US" sz="3200" dirty="0"/>
              <a:t>Designate a point of contact and standard for information flow.</a:t>
            </a:r>
          </a:p>
          <a:p>
            <a:r>
              <a:rPr lang="en-US" sz="3200" dirty="0"/>
              <a:t>Provide a quiet, organized workspace.</a:t>
            </a:r>
          </a:p>
          <a:p>
            <a:r>
              <a:rPr lang="en-US" sz="3200" dirty="0"/>
              <a:t>Ensure IT access and data availability:</a:t>
            </a:r>
          </a:p>
          <a:p>
            <a:pPr lvl="1"/>
            <a:r>
              <a:rPr lang="en-US" sz="2800" dirty="0"/>
              <a:t>ERP system – Be sure to provide “how to” document for common areas.</a:t>
            </a:r>
          </a:p>
          <a:p>
            <a:pPr lvl="1"/>
            <a:r>
              <a:rPr lang="en-US" sz="2800" dirty="0"/>
              <a:t>Auditor portal.</a:t>
            </a:r>
          </a:p>
          <a:p>
            <a:r>
              <a:rPr lang="en-US" sz="3200" dirty="0"/>
              <a:t>Make staff aware of audit timeline and prepare staff for auditor interactions.</a:t>
            </a:r>
          </a:p>
        </p:txBody>
      </p:sp>
    </p:spTree>
    <p:extLst>
      <p:ext uri="{BB962C8B-B14F-4D97-AF65-F5344CB8AC3E}">
        <p14:creationId xmlns:p14="http://schemas.microsoft.com/office/powerpoint/2010/main" val="1336381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5DA36C-BC5F-42D6-9AD8-D4829399B084}"/>
              </a:ext>
            </a:extLst>
          </p:cNvPr>
          <p:cNvSpPr>
            <a:spLocks noGrp="1"/>
          </p:cNvSpPr>
          <p:nvPr>
            <p:ph type="title"/>
          </p:nvPr>
        </p:nvSpPr>
        <p:spPr>
          <a:xfrm>
            <a:off x="304800" y="0"/>
            <a:ext cx="11582400" cy="914400"/>
          </a:xfrm>
        </p:spPr>
        <p:txBody>
          <a:bodyPr>
            <a:normAutofit/>
          </a:bodyPr>
          <a:lstStyle/>
          <a:p>
            <a:r>
              <a:rPr lang="en-US" dirty="0"/>
              <a:t>During Fieldwork: Be Responsive and Transparent</a:t>
            </a:r>
          </a:p>
        </p:txBody>
      </p:sp>
      <p:sp>
        <p:nvSpPr>
          <p:cNvPr id="4" name="Content Placeholder 3">
            <a:extLst>
              <a:ext uri="{FF2B5EF4-FFF2-40B4-BE49-F238E27FC236}">
                <a16:creationId xmlns:a16="http://schemas.microsoft.com/office/drawing/2014/main" id="{F51749F1-F7BD-403A-8EF6-F0A84E5707EB}"/>
              </a:ext>
            </a:extLst>
          </p:cNvPr>
          <p:cNvSpPr>
            <a:spLocks noGrp="1"/>
          </p:cNvSpPr>
          <p:nvPr>
            <p:ph idx="1"/>
          </p:nvPr>
        </p:nvSpPr>
        <p:spPr>
          <a:xfrm>
            <a:off x="304800" y="1189038"/>
            <a:ext cx="6908800" cy="5211762"/>
          </a:xfrm>
        </p:spPr>
        <p:txBody>
          <a:bodyPr>
            <a:noAutofit/>
          </a:bodyPr>
          <a:lstStyle/>
          <a:p>
            <a:r>
              <a:rPr lang="en-US" sz="2800" dirty="0"/>
              <a:t>Respond to requests promptly:</a:t>
            </a:r>
          </a:p>
          <a:p>
            <a:pPr lvl="1"/>
            <a:r>
              <a:rPr lang="en-US" sz="2400" dirty="0"/>
              <a:t>As general rule, try to turn around requests within 24 hours. If the full request is not available by that time, at least provide update and timeline for expected completion. </a:t>
            </a:r>
          </a:p>
          <a:p>
            <a:pPr lvl="1"/>
            <a:r>
              <a:rPr lang="en-US" sz="2400" dirty="0"/>
              <a:t>This is where read-only access to the ERP system can be key in cutting down on response times.</a:t>
            </a:r>
          </a:p>
          <a:p>
            <a:r>
              <a:rPr lang="en-US" sz="2800" dirty="0"/>
              <a:t>Don’t hesitate to ask for clarification!</a:t>
            </a:r>
          </a:p>
          <a:p>
            <a:pPr lvl="1"/>
            <a:r>
              <a:rPr lang="en-US" sz="2400" dirty="0"/>
              <a:t>There may be more than one way to obtain the information the auditors need.</a:t>
            </a:r>
          </a:p>
          <a:p>
            <a:r>
              <a:rPr lang="en-US" sz="2800" dirty="0"/>
              <a:t>Address any concerns immediately.</a:t>
            </a:r>
          </a:p>
        </p:txBody>
      </p:sp>
      <p:pic>
        <p:nvPicPr>
          <p:cNvPr id="7" name="Graphic 6" descr="Clipboard with solid fill">
            <a:extLst>
              <a:ext uri="{FF2B5EF4-FFF2-40B4-BE49-F238E27FC236}">
                <a16:creationId xmlns:a16="http://schemas.microsoft.com/office/drawing/2014/main" id="{5275707D-D988-0997-758C-98B7E31709C8}"/>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3440" t="6907" r="4356" b="6533"/>
          <a:stretch/>
        </p:blipFill>
        <p:spPr>
          <a:xfrm>
            <a:off x="7540715" y="1189038"/>
            <a:ext cx="4346485" cy="4576762"/>
          </a:xfrm>
          <a:prstGeom prst="rect">
            <a:avLst/>
          </a:prstGeom>
        </p:spPr>
      </p:pic>
    </p:spTree>
    <p:extLst>
      <p:ext uri="{BB962C8B-B14F-4D97-AF65-F5344CB8AC3E}">
        <p14:creationId xmlns:p14="http://schemas.microsoft.com/office/powerpoint/2010/main" val="260839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6E64658-4B63-45C7-ABA5-DF6B781A2426}"/>
              </a:ext>
            </a:extLst>
          </p:cNvPr>
          <p:cNvSpPr>
            <a:spLocks noGrp="1"/>
          </p:cNvSpPr>
          <p:nvPr>
            <p:ph type="ctrTitle"/>
          </p:nvPr>
        </p:nvSpPr>
        <p:spPr>
          <a:xfrm>
            <a:off x="304797" y="5486400"/>
            <a:ext cx="11582400" cy="677108"/>
          </a:xfrm>
        </p:spPr>
        <p:txBody>
          <a:bodyPr>
            <a:normAutofit/>
          </a:bodyPr>
          <a:lstStyle/>
          <a:p>
            <a:r>
              <a:rPr lang="en-US" dirty="0"/>
              <a:t>Effective ACFR Preparation and Note Disclosure</a:t>
            </a:r>
          </a:p>
        </p:txBody>
      </p:sp>
      <p:pic>
        <p:nvPicPr>
          <p:cNvPr id="16" name="Content Placeholder 15">
            <a:extLst>
              <a:ext uri="{FF2B5EF4-FFF2-40B4-BE49-F238E27FC236}">
                <a16:creationId xmlns:a16="http://schemas.microsoft.com/office/drawing/2014/main" id="{9F0F058A-B53F-4887-916B-F8C823E756F7}"/>
              </a:ext>
            </a:extLst>
          </p:cNvPr>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0" y="0"/>
            <a:ext cx="12192000" cy="5133975"/>
          </a:xfrm>
        </p:spPr>
      </p:pic>
      <p:sp>
        <p:nvSpPr>
          <p:cNvPr id="3" name="Subtitle 2">
            <a:extLst>
              <a:ext uri="{FF2B5EF4-FFF2-40B4-BE49-F238E27FC236}">
                <a16:creationId xmlns:a16="http://schemas.microsoft.com/office/drawing/2014/main" id="{686C78DB-E5CC-19F3-A5AD-21D57E912ED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042880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5DA36C-BC5F-42D6-9AD8-D4829399B084}"/>
              </a:ext>
            </a:extLst>
          </p:cNvPr>
          <p:cNvSpPr>
            <a:spLocks noGrp="1"/>
          </p:cNvSpPr>
          <p:nvPr>
            <p:ph type="title"/>
          </p:nvPr>
        </p:nvSpPr>
        <p:spPr>
          <a:xfrm>
            <a:off x="304800" y="0"/>
            <a:ext cx="11582400" cy="914400"/>
          </a:xfrm>
        </p:spPr>
        <p:txBody>
          <a:bodyPr>
            <a:normAutofit/>
          </a:bodyPr>
          <a:lstStyle/>
          <a:p>
            <a:r>
              <a:rPr lang="en-US" dirty="0"/>
              <a:t>During Fieldwork: Track Requests and Responses</a:t>
            </a:r>
          </a:p>
        </p:txBody>
      </p:sp>
      <p:graphicFrame>
        <p:nvGraphicFramePr>
          <p:cNvPr id="8" name="Content Placeholder 7">
            <a:extLst>
              <a:ext uri="{FF2B5EF4-FFF2-40B4-BE49-F238E27FC236}">
                <a16:creationId xmlns:a16="http://schemas.microsoft.com/office/drawing/2014/main" id="{DAB1E6C1-CEEB-8582-B863-B0224ACA7913}"/>
              </a:ext>
            </a:extLst>
          </p:cNvPr>
          <p:cNvGraphicFramePr>
            <a:graphicFrameLocks noGrp="1"/>
          </p:cNvGraphicFramePr>
          <p:nvPr>
            <p:ph idx="1"/>
          </p:nvPr>
        </p:nvGraphicFramePr>
        <p:xfrm>
          <a:off x="304800" y="1189038"/>
          <a:ext cx="11582400" cy="4538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44117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alendar with a spiral bound page&#10;&#10;AI-generated content may be incorrect.">
            <a:extLst>
              <a:ext uri="{FF2B5EF4-FFF2-40B4-BE49-F238E27FC236}">
                <a16:creationId xmlns:a16="http://schemas.microsoft.com/office/drawing/2014/main" id="{547BCCAA-77AE-DDD1-6C14-436B46A5F8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Rounded Corners 7">
            <a:extLst>
              <a:ext uri="{FF2B5EF4-FFF2-40B4-BE49-F238E27FC236}">
                <a16:creationId xmlns:a16="http://schemas.microsoft.com/office/drawing/2014/main" id="{152E0713-C36A-2538-EAB8-CB40A71E99E0}"/>
              </a:ext>
            </a:extLst>
          </p:cNvPr>
          <p:cNvSpPr/>
          <p:nvPr/>
        </p:nvSpPr>
        <p:spPr>
          <a:xfrm>
            <a:off x="4949371" y="362857"/>
            <a:ext cx="6879771" cy="5588001"/>
          </a:xfrm>
          <a:prstGeom prst="roundRect">
            <a:avLst/>
          </a:prstGeom>
          <a:solidFill>
            <a:schemeClr val="tx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4000" b="1" dirty="0">
                <a:latin typeface="+mj-lt"/>
              </a:rPr>
              <a:t>AVOIDING DELAYS AND PITFALLS: COMMON CAUSES OF DELAYS</a:t>
            </a:r>
          </a:p>
          <a:p>
            <a:pPr marL="457200" indent="-457200">
              <a:spcAft>
                <a:spcPts val="1200"/>
              </a:spcAft>
              <a:buFont typeface="Arial" panose="020B0604020202020204" pitchFamily="34" charset="0"/>
              <a:buChar char="•"/>
            </a:pPr>
            <a:r>
              <a:rPr lang="en-US" sz="2800" dirty="0"/>
              <a:t>Incomplete or late-prepared schedules:</a:t>
            </a:r>
          </a:p>
          <a:p>
            <a:pPr marL="914400" lvl="1" indent="-457200">
              <a:spcAft>
                <a:spcPts val="1200"/>
              </a:spcAft>
              <a:buFont typeface="Arial" panose="020B0604020202020204" pitchFamily="34" charset="0"/>
              <a:buChar char="•"/>
            </a:pPr>
            <a:r>
              <a:rPr lang="en-US" sz="2400" dirty="0"/>
              <a:t>Why you need to start early!</a:t>
            </a:r>
          </a:p>
          <a:p>
            <a:pPr marL="914400" lvl="1" indent="-457200">
              <a:spcAft>
                <a:spcPts val="1200"/>
              </a:spcAft>
              <a:buFont typeface="Arial" panose="020B0604020202020204" pitchFamily="34" charset="0"/>
              <a:buChar char="•"/>
            </a:pPr>
            <a:r>
              <a:rPr lang="en-US" sz="2400" dirty="0"/>
              <a:t>Consider what work can be “pushed forward” to earlier in the year.</a:t>
            </a:r>
          </a:p>
          <a:p>
            <a:pPr marL="457200" indent="-457200">
              <a:spcAft>
                <a:spcPts val="1200"/>
              </a:spcAft>
              <a:buFont typeface="Arial" panose="020B0604020202020204" pitchFamily="34" charset="0"/>
              <a:buChar char="•"/>
            </a:pPr>
            <a:r>
              <a:rPr lang="en-US" sz="2800" dirty="0"/>
              <a:t>Unreconciled accounts.</a:t>
            </a:r>
          </a:p>
          <a:p>
            <a:pPr marL="457200" indent="-457200">
              <a:spcAft>
                <a:spcPts val="1200"/>
              </a:spcAft>
              <a:buFont typeface="Arial" panose="020B0604020202020204" pitchFamily="34" charset="0"/>
              <a:buChar char="•"/>
            </a:pPr>
            <a:r>
              <a:rPr lang="en-US" sz="2800" dirty="0"/>
              <a:t>Staff turnover or lack of training.</a:t>
            </a:r>
          </a:p>
          <a:p>
            <a:pPr marL="457200" indent="-457200">
              <a:spcAft>
                <a:spcPts val="1200"/>
              </a:spcAft>
              <a:buFont typeface="Arial" panose="020B0604020202020204" pitchFamily="34" charset="0"/>
              <a:buChar char="•"/>
            </a:pPr>
            <a:r>
              <a:rPr lang="en-US" sz="2800" dirty="0"/>
              <a:t>Miscommunication with auditors.</a:t>
            </a:r>
            <a:endParaRPr lang="en-US" dirty="0"/>
          </a:p>
        </p:txBody>
      </p:sp>
    </p:spTree>
    <p:extLst>
      <p:ext uri="{BB962C8B-B14F-4D97-AF65-F5344CB8AC3E}">
        <p14:creationId xmlns:p14="http://schemas.microsoft.com/office/powerpoint/2010/main" val="33485586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5DA36C-BC5F-42D6-9AD8-D4829399B084}"/>
              </a:ext>
            </a:extLst>
          </p:cNvPr>
          <p:cNvSpPr>
            <a:spLocks noGrp="1"/>
          </p:cNvSpPr>
          <p:nvPr>
            <p:ph type="title"/>
          </p:nvPr>
        </p:nvSpPr>
        <p:spPr>
          <a:xfrm>
            <a:off x="304800" y="0"/>
            <a:ext cx="11582400" cy="914400"/>
          </a:xfrm>
        </p:spPr>
        <p:txBody>
          <a:bodyPr>
            <a:normAutofit/>
          </a:bodyPr>
          <a:lstStyle/>
          <a:p>
            <a:r>
              <a:rPr lang="en-US" dirty="0"/>
              <a:t>Avoiding Delays and Pitfalls: How to Stay on Track</a:t>
            </a:r>
          </a:p>
        </p:txBody>
      </p:sp>
      <p:graphicFrame>
        <p:nvGraphicFramePr>
          <p:cNvPr id="6" name="Content Placeholder 5">
            <a:extLst>
              <a:ext uri="{FF2B5EF4-FFF2-40B4-BE49-F238E27FC236}">
                <a16:creationId xmlns:a16="http://schemas.microsoft.com/office/drawing/2014/main" id="{E67E68E9-7AF4-F4D5-62A5-BED4831999DA}"/>
              </a:ext>
            </a:extLst>
          </p:cNvPr>
          <p:cNvGraphicFramePr>
            <a:graphicFrameLocks noGrp="1"/>
          </p:cNvGraphicFramePr>
          <p:nvPr>
            <p:ph idx="1"/>
          </p:nvPr>
        </p:nvGraphicFramePr>
        <p:xfrm>
          <a:off x="304800" y="1232579"/>
          <a:ext cx="11582400" cy="5327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16790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in a white shirt&#10;&#10;AI-generated content may be incorrect.">
            <a:extLst>
              <a:ext uri="{FF2B5EF4-FFF2-40B4-BE49-F238E27FC236}">
                <a16:creationId xmlns:a16="http://schemas.microsoft.com/office/drawing/2014/main" id="{961E57E7-43B5-602F-4496-439AB39D54A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8" name="Rectangle: Rounded Corners 7">
            <a:extLst>
              <a:ext uri="{FF2B5EF4-FFF2-40B4-BE49-F238E27FC236}">
                <a16:creationId xmlns:a16="http://schemas.microsoft.com/office/drawing/2014/main" id="{727BC979-ECEB-D68D-389C-D298524D237F}"/>
              </a:ext>
            </a:extLst>
          </p:cNvPr>
          <p:cNvSpPr/>
          <p:nvPr/>
        </p:nvSpPr>
        <p:spPr>
          <a:xfrm>
            <a:off x="362858" y="310526"/>
            <a:ext cx="5021942" cy="6236946"/>
          </a:xfrm>
          <a:prstGeom prst="roundRect">
            <a:avLst/>
          </a:prstGeom>
          <a:solidFill>
            <a:schemeClr val="tx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4000" b="1" dirty="0">
                <a:latin typeface="+mj-lt"/>
              </a:rPr>
              <a:t>BUILDING A POSITIVE AUDITOR RELATIONSHIP</a:t>
            </a:r>
          </a:p>
          <a:p>
            <a:pPr marL="342900" indent="-342900">
              <a:spcAft>
                <a:spcPts val="1200"/>
              </a:spcAft>
              <a:buFont typeface="Arial" panose="020B0604020202020204" pitchFamily="34" charset="0"/>
              <a:buChar char="•"/>
            </a:pPr>
            <a:r>
              <a:rPr lang="en-US" sz="2400" dirty="0"/>
              <a:t>Not seeing auditors as the “bad guys”:</a:t>
            </a:r>
          </a:p>
          <a:p>
            <a:pPr marL="800100" lvl="1" indent="-342900">
              <a:spcAft>
                <a:spcPts val="1200"/>
              </a:spcAft>
              <a:buFont typeface="Arial" panose="020B0604020202020204" pitchFamily="34" charset="0"/>
              <a:buChar char="•"/>
            </a:pPr>
            <a:r>
              <a:rPr lang="en-US" sz="2000" dirty="0"/>
              <a:t>Their job is to ensure accountability and accuracy.</a:t>
            </a:r>
          </a:p>
          <a:p>
            <a:pPr marL="800100" lvl="1" indent="-342900">
              <a:spcAft>
                <a:spcPts val="1200"/>
              </a:spcAft>
              <a:buFont typeface="Arial" panose="020B0604020202020204" pitchFamily="34" charset="0"/>
              <a:buChar char="•"/>
            </a:pPr>
            <a:r>
              <a:rPr lang="en-US" sz="2000" dirty="0"/>
              <a:t>Often do not want issues any more than you do.</a:t>
            </a:r>
          </a:p>
          <a:p>
            <a:pPr marL="342900" indent="-342900">
              <a:spcAft>
                <a:spcPts val="1200"/>
              </a:spcAft>
              <a:buFont typeface="Arial" panose="020B0604020202020204" pitchFamily="34" charset="0"/>
              <a:buChar char="•"/>
            </a:pPr>
            <a:r>
              <a:rPr lang="en-US" sz="2400" dirty="0"/>
              <a:t>Encourage year-round documentation.</a:t>
            </a:r>
          </a:p>
          <a:p>
            <a:pPr marL="342900" indent="-342900">
              <a:spcAft>
                <a:spcPts val="1200"/>
              </a:spcAft>
              <a:buFont typeface="Arial" panose="020B0604020202020204" pitchFamily="34" charset="0"/>
              <a:buChar char="•"/>
            </a:pPr>
            <a:r>
              <a:rPr lang="en-US" sz="2400" dirty="0"/>
              <a:t>Train staff on audit expectations.</a:t>
            </a:r>
          </a:p>
          <a:p>
            <a:pPr marL="342900" indent="-342900">
              <a:spcAft>
                <a:spcPts val="1200"/>
              </a:spcAft>
              <a:buFont typeface="Arial" panose="020B0604020202020204" pitchFamily="34" charset="0"/>
              <a:buChar char="•"/>
            </a:pPr>
            <a:r>
              <a:rPr lang="en-US" sz="2400" dirty="0"/>
              <a:t>Celebrate audit successes.</a:t>
            </a:r>
          </a:p>
        </p:txBody>
      </p:sp>
    </p:spTree>
    <p:extLst>
      <p:ext uri="{BB962C8B-B14F-4D97-AF65-F5344CB8AC3E}">
        <p14:creationId xmlns:p14="http://schemas.microsoft.com/office/powerpoint/2010/main" val="30701697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ue cloud with a white light&#10;&#10;AI-generated content may be incorrect.">
            <a:extLst>
              <a:ext uri="{FF2B5EF4-FFF2-40B4-BE49-F238E27FC236}">
                <a16:creationId xmlns:a16="http://schemas.microsoft.com/office/drawing/2014/main" id="{38D5BA2A-E35F-1A60-95FE-B3F06B73F4C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Rounded Corners 9">
            <a:extLst>
              <a:ext uri="{FF2B5EF4-FFF2-40B4-BE49-F238E27FC236}">
                <a16:creationId xmlns:a16="http://schemas.microsoft.com/office/drawing/2014/main" id="{B3EF4AF1-DCA0-8E9C-A3B9-DD61F314C36A}"/>
              </a:ext>
            </a:extLst>
          </p:cNvPr>
          <p:cNvSpPr/>
          <p:nvPr/>
        </p:nvSpPr>
        <p:spPr>
          <a:xfrm>
            <a:off x="6662057" y="435429"/>
            <a:ext cx="5094514" cy="5987142"/>
          </a:xfrm>
          <a:prstGeom prst="roundRect">
            <a:avLst/>
          </a:prstGeom>
          <a:solidFill>
            <a:schemeClr val="tx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6000" b="1" dirty="0">
                <a:latin typeface="+mj-lt"/>
              </a:rPr>
              <a:t>LEVERAGING TECHNOLOGY</a:t>
            </a:r>
          </a:p>
          <a:p>
            <a:pPr marL="285750" indent="-285750">
              <a:spcAft>
                <a:spcPts val="1200"/>
              </a:spcAft>
              <a:buFont typeface="Arial" panose="020B0604020202020204" pitchFamily="34" charset="0"/>
              <a:buChar char="•"/>
            </a:pPr>
            <a:r>
              <a:rPr lang="en-US" sz="2400" dirty="0"/>
              <a:t>Using cloud-based tools for audit prep:</a:t>
            </a:r>
          </a:p>
          <a:p>
            <a:pPr marL="742950" lvl="1" indent="-285750">
              <a:spcAft>
                <a:spcPts val="1200"/>
              </a:spcAft>
              <a:buFont typeface="Arial" panose="020B0604020202020204" pitchFamily="34" charset="0"/>
              <a:buChar char="•"/>
            </a:pPr>
            <a:r>
              <a:rPr lang="en-US" sz="2000" dirty="0"/>
              <a:t>Shared documents allow for more than one user to work at a time.</a:t>
            </a:r>
          </a:p>
          <a:p>
            <a:pPr marL="285750" indent="-285750">
              <a:spcAft>
                <a:spcPts val="1200"/>
              </a:spcAft>
              <a:buFont typeface="Arial" panose="020B0604020202020204" pitchFamily="34" charset="0"/>
              <a:buChar char="•"/>
            </a:pPr>
            <a:r>
              <a:rPr lang="en-US" sz="2400" dirty="0"/>
              <a:t>Read-only access to ERP system for auditors.</a:t>
            </a:r>
          </a:p>
          <a:p>
            <a:pPr marL="285750" indent="-285750">
              <a:spcAft>
                <a:spcPts val="1200"/>
              </a:spcAft>
              <a:buFont typeface="Arial" panose="020B0604020202020204" pitchFamily="34" charset="0"/>
              <a:buChar char="•"/>
            </a:pPr>
            <a:r>
              <a:rPr lang="en-US" sz="2400" dirty="0"/>
              <a:t>Thorough and </a:t>
            </a:r>
            <a:r>
              <a:rPr lang="en-US" sz="2400" u="sng" dirty="0"/>
              <a:t>logical</a:t>
            </a:r>
            <a:r>
              <a:rPr lang="en-US" sz="2400" dirty="0"/>
              <a:t> document management and storage.</a:t>
            </a:r>
            <a:endParaRPr lang="en-US" dirty="0"/>
          </a:p>
        </p:txBody>
      </p:sp>
    </p:spTree>
    <p:extLst>
      <p:ext uri="{BB962C8B-B14F-4D97-AF65-F5344CB8AC3E}">
        <p14:creationId xmlns:p14="http://schemas.microsoft.com/office/powerpoint/2010/main" val="27083380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5DA36C-BC5F-42D6-9AD8-D4829399B084}"/>
              </a:ext>
            </a:extLst>
          </p:cNvPr>
          <p:cNvSpPr>
            <a:spLocks noGrp="1"/>
          </p:cNvSpPr>
          <p:nvPr>
            <p:ph type="title"/>
          </p:nvPr>
        </p:nvSpPr>
        <p:spPr>
          <a:xfrm>
            <a:off x="304800" y="0"/>
            <a:ext cx="11582400" cy="914400"/>
          </a:xfrm>
        </p:spPr>
        <p:txBody>
          <a:bodyPr>
            <a:normAutofit/>
          </a:bodyPr>
          <a:lstStyle/>
          <a:p>
            <a:r>
              <a:rPr lang="en-US" dirty="0"/>
              <a:t>Final Tips &amp; Takeaways</a:t>
            </a:r>
          </a:p>
        </p:txBody>
      </p:sp>
      <p:sp>
        <p:nvSpPr>
          <p:cNvPr id="4" name="Content Placeholder 3">
            <a:extLst>
              <a:ext uri="{FF2B5EF4-FFF2-40B4-BE49-F238E27FC236}">
                <a16:creationId xmlns:a16="http://schemas.microsoft.com/office/drawing/2014/main" id="{F51749F1-F7BD-403A-8EF6-F0A84E5707EB}"/>
              </a:ext>
            </a:extLst>
          </p:cNvPr>
          <p:cNvSpPr>
            <a:spLocks noGrp="1"/>
          </p:cNvSpPr>
          <p:nvPr>
            <p:ph idx="1"/>
          </p:nvPr>
        </p:nvSpPr>
        <p:spPr>
          <a:xfrm>
            <a:off x="304253" y="1188720"/>
            <a:ext cx="11582400" cy="5212080"/>
          </a:xfrm>
        </p:spPr>
        <p:txBody>
          <a:bodyPr>
            <a:noAutofit/>
          </a:bodyPr>
          <a:lstStyle/>
          <a:p>
            <a:r>
              <a:rPr lang="en-US" sz="3200" dirty="0"/>
              <a:t>Start early, stay organized, communicate often.</a:t>
            </a:r>
          </a:p>
          <a:p>
            <a:r>
              <a:rPr lang="en-US" sz="3200" dirty="0"/>
              <a:t>Use lessons learned to improve next year:</a:t>
            </a:r>
          </a:p>
          <a:p>
            <a:pPr lvl="1"/>
            <a:r>
              <a:rPr lang="en-US" sz="2800" dirty="0"/>
              <a:t>After action reports, post-mortem analysis, etc. </a:t>
            </a:r>
          </a:p>
          <a:p>
            <a:pPr lvl="1"/>
            <a:r>
              <a:rPr lang="en-US" sz="2800" dirty="0"/>
              <a:t>What was helpful this year that we should keep doing?</a:t>
            </a:r>
          </a:p>
          <a:p>
            <a:pPr lvl="1"/>
            <a:r>
              <a:rPr lang="en-US" sz="2800" dirty="0"/>
              <a:t>What did we do later this year that we can start doing earlier next year? </a:t>
            </a:r>
          </a:p>
          <a:p>
            <a:pPr lvl="1"/>
            <a:r>
              <a:rPr lang="en-US" sz="2800" dirty="0"/>
              <a:t>What wasn’t helpful that we can stop doing or tweak for next year?</a:t>
            </a:r>
          </a:p>
          <a:p>
            <a:r>
              <a:rPr lang="en-US" sz="3200" dirty="0"/>
              <a:t>Keep a “post-audit” checklist.</a:t>
            </a:r>
          </a:p>
        </p:txBody>
      </p:sp>
    </p:spTree>
    <p:extLst>
      <p:ext uri="{BB962C8B-B14F-4D97-AF65-F5344CB8AC3E}">
        <p14:creationId xmlns:p14="http://schemas.microsoft.com/office/powerpoint/2010/main" val="2783122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00A6BD5-B6AC-6985-92E2-B4D7064A5699}"/>
              </a:ext>
            </a:extLst>
          </p:cNvPr>
          <p:cNvSpPr>
            <a:spLocks noGrp="1"/>
          </p:cNvSpPr>
          <p:nvPr>
            <p:ph type="title"/>
          </p:nvPr>
        </p:nvSpPr>
        <p:spPr>
          <a:xfrm>
            <a:off x="1828800" y="2057400"/>
            <a:ext cx="8534400" cy="4114800"/>
          </a:xfrm>
        </p:spPr>
        <p:txBody>
          <a:bodyPr anchor="t">
            <a:normAutofit/>
          </a:bodyPr>
          <a:lstStyle/>
          <a:p>
            <a:r>
              <a:rPr lang="en-US" sz="6000" dirty="0"/>
              <a:t>Executing monthly tasks efficiently</a:t>
            </a:r>
          </a:p>
        </p:txBody>
      </p:sp>
    </p:spTree>
    <p:extLst>
      <p:ext uri="{BB962C8B-B14F-4D97-AF65-F5344CB8AC3E}">
        <p14:creationId xmlns:p14="http://schemas.microsoft.com/office/powerpoint/2010/main" val="14086356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B56C3E-3053-4277-B6D8-0203C208FFD7}"/>
              </a:ext>
            </a:extLst>
          </p:cNvPr>
          <p:cNvSpPr>
            <a:spLocks noGrp="1"/>
          </p:cNvSpPr>
          <p:nvPr>
            <p:ph type="title"/>
          </p:nvPr>
        </p:nvSpPr>
        <p:spPr/>
        <p:txBody>
          <a:bodyPr/>
          <a:lstStyle/>
          <a:p>
            <a:r>
              <a:rPr lang="en-US" dirty="0"/>
              <a:t>Agenda</a:t>
            </a:r>
          </a:p>
        </p:txBody>
      </p:sp>
      <p:graphicFrame>
        <p:nvGraphicFramePr>
          <p:cNvPr id="8" name="Content Placeholder 3">
            <a:extLst>
              <a:ext uri="{FF2B5EF4-FFF2-40B4-BE49-F238E27FC236}">
                <a16:creationId xmlns:a16="http://schemas.microsoft.com/office/drawing/2014/main" id="{54E7A8A9-2724-4929-A26B-103DB487538B}"/>
              </a:ext>
            </a:extLst>
          </p:cNvPr>
          <p:cNvGraphicFramePr>
            <a:graphicFrameLocks noGrp="1"/>
          </p:cNvGraphicFramePr>
          <p:nvPr>
            <p:ph idx="1"/>
          </p:nvPr>
        </p:nvGraphicFramePr>
        <p:xfrm>
          <a:off x="566057" y="1189038"/>
          <a:ext cx="6770914"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Graphic 3" descr="Document with solid fill">
            <a:extLst>
              <a:ext uri="{FF2B5EF4-FFF2-40B4-BE49-F238E27FC236}">
                <a16:creationId xmlns:a16="http://schemas.microsoft.com/office/drawing/2014/main" id="{E7864894-695A-ACB5-EE0D-E9BBC8D3CAB4}"/>
              </a:ext>
            </a:extLst>
          </p:cNvPr>
          <p:cNvPicPr>
            <a:picLocks noChangeAspect="1"/>
          </p:cNvPicPr>
          <p:nvPr/>
        </p:nvPicPr>
        <p:blipFill rotWithShape="1">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l="16299" t="6920" r="16114" b="6253"/>
          <a:stretch/>
        </p:blipFill>
        <p:spPr>
          <a:xfrm>
            <a:off x="7837714" y="1189038"/>
            <a:ext cx="3788229" cy="4559058"/>
          </a:xfrm>
          <a:prstGeom prst="rect">
            <a:avLst/>
          </a:prstGeom>
        </p:spPr>
      </p:pic>
    </p:spTree>
    <p:extLst>
      <p:ext uri="{BB962C8B-B14F-4D97-AF65-F5344CB8AC3E}">
        <p14:creationId xmlns:p14="http://schemas.microsoft.com/office/powerpoint/2010/main" val="37724367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5DA36C-BC5F-42D6-9AD8-D4829399B084}"/>
              </a:ext>
            </a:extLst>
          </p:cNvPr>
          <p:cNvSpPr>
            <a:spLocks noGrp="1"/>
          </p:cNvSpPr>
          <p:nvPr>
            <p:ph type="title"/>
          </p:nvPr>
        </p:nvSpPr>
        <p:spPr/>
        <p:txBody>
          <a:bodyPr>
            <a:normAutofit/>
          </a:bodyPr>
          <a:lstStyle/>
          <a:p>
            <a:r>
              <a:rPr lang="en-US" dirty="0"/>
              <a:t>TWO steps for a successful month-end close</a:t>
            </a:r>
          </a:p>
        </p:txBody>
      </p:sp>
      <p:graphicFrame>
        <p:nvGraphicFramePr>
          <p:cNvPr id="2" name="Content Placeholder 1">
            <a:extLst>
              <a:ext uri="{FF2B5EF4-FFF2-40B4-BE49-F238E27FC236}">
                <a16:creationId xmlns:a16="http://schemas.microsoft.com/office/drawing/2014/main" id="{7EA41344-917D-F49A-383A-399F56B76445}"/>
              </a:ext>
            </a:extLst>
          </p:cNvPr>
          <p:cNvGraphicFramePr>
            <a:graphicFrameLocks noGrp="1"/>
          </p:cNvGraphicFramePr>
          <p:nvPr>
            <p:ph idx="1"/>
          </p:nvPr>
        </p:nvGraphicFramePr>
        <p:xfrm>
          <a:off x="304253" y="1188720"/>
          <a:ext cx="11582400" cy="4504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92888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5DA36C-BC5F-42D6-9AD8-D4829399B084}"/>
              </a:ext>
            </a:extLst>
          </p:cNvPr>
          <p:cNvSpPr>
            <a:spLocks noGrp="1"/>
          </p:cNvSpPr>
          <p:nvPr>
            <p:ph type="title"/>
          </p:nvPr>
        </p:nvSpPr>
        <p:spPr>
          <a:xfrm>
            <a:off x="304800" y="0"/>
            <a:ext cx="11582400" cy="914400"/>
          </a:xfrm>
        </p:spPr>
        <p:txBody>
          <a:bodyPr/>
          <a:lstStyle/>
          <a:p>
            <a:r>
              <a:rPr lang="en-US" dirty="0"/>
              <a:t>Tips – MONTH-END CLOSE checklist </a:t>
            </a:r>
          </a:p>
        </p:txBody>
      </p:sp>
      <p:sp>
        <p:nvSpPr>
          <p:cNvPr id="4" name="Content Placeholder 3">
            <a:extLst>
              <a:ext uri="{FF2B5EF4-FFF2-40B4-BE49-F238E27FC236}">
                <a16:creationId xmlns:a16="http://schemas.microsoft.com/office/drawing/2014/main" id="{F51749F1-F7BD-403A-8EF6-F0A84E5707EB}"/>
              </a:ext>
            </a:extLst>
          </p:cNvPr>
          <p:cNvSpPr>
            <a:spLocks noGrp="1"/>
          </p:cNvSpPr>
          <p:nvPr>
            <p:ph idx="1"/>
          </p:nvPr>
        </p:nvSpPr>
        <p:spPr>
          <a:xfrm>
            <a:off x="304800" y="1189038"/>
            <a:ext cx="11582400" cy="5505676"/>
          </a:xfrm>
        </p:spPr>
        <p:txBody>
          <a:bodyPr>
            <a:normAutofit lnSpcReduction="10000"/>
          </a:bodyPr>
          <a:lstStyle/>
          <a:p>
            <a:r>
              <a:rPr lang="en-US" dirty="0"/>
              <a:t>Every City’s month-end checklist varies:</a:t>
            </a:r>
          </a:p>
          <a:p>
            <a:pPr lvl="1"/>
            <a:r>
              <a:rPr lang="en-US" dirty="0"/>
              <a:t>There is NO one size fits all.</a:t>
            </a:r>
          </a:p>
          <a:p>
            <a:r>
              <a:rPr lang="en-US" dirty="0"/>
              <a:t>Review the year-end checklist and identify tasks that can be done monthly/quarterly/bi-annually:</a:t>
            </a:r>
          </a:p>
          <a:p>
            <a:pPr lvl="1"/>
            <a:r>
              <a:rPr lang="en-US" dirty="0"/>
              <a:t>Use the year-end checklist as your baseline.</a:t>
            </a:r>
          </a:p>
          <a:p>
            <a:r>
              <a:rPr lang="en-US" dirty="0"/>
              <a:t>Quarterly Reports going to Council?</a:t>
            </a:r>
          </a:p>
          <a:p>
            <a:pPr lvl="1"/>
            <a:r>
              <a:rPr lang="en-US" dirty="0"/>
              <a:t>What revenues and expenditures should be included? Add those to the month-end checklist.</a:t>
            </a:r>
          </a:p>
          <a:p>
            <a:r>
              <a:rPr lang="en-US" dirty="0"/>
              <a:t>Set a month-end closing target date – i.e., 15th of every month.</a:t>
            </a:r>
          </a:p>
          <a:p>
            <a:r>
              <a:rPr lang="en-US" dirty="0"/>
              <a:t>Update the month-end checklist throughout the year.</a:t>
            </a:r>
          </a:p>
          <a:p>
            <a:r>
              <a:rPr lang="en-US" dirty="0"/>
              <a:t>Include new GASB pronouncements and tasks associated with such implementation.</a:t>
            </a:r>
          </a:p>
          <a:p>
            <a:r>
              <a:rPr lang="en-US" dirty="0"/>
              <a:t>Changes in laws, regulations, policies, procedures, operations.</a:t>
            </a:r>
          </a:p>
          <a:p>
            <a:r>
              <a:rPr lang="en-US" dirty="0"/>
              <a:t>New funds, component units.</a:t>
            </a:r>
          </a:p>
        </p:txBody>
      </p:sp>
    </p:spTree>
    <p:extLst>
      <p:ext uri="{BB962C8B-B14F-4D97-AF65-F5344CB8AC3E}">
        <p14:creationId xmlns:p14="http://schemas.microsoft.com/office/powerpoint/2010/main" val="1945691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64F83-DEC2-29CA-1824-EE1806939815}"/>
              </a:ext>
            </a:extLst>
          </p:cNvPr>
          <p:cNvSpPr>
            <a:spLocks noGrp="1"/>
          </p:cNvSpPr>
          <p:nvPr>
            <p:ph type="title"/>
          </p:nvPr>
        </p:nvSpPr>
        <p:spPr/>
        <p:txBody>
          <a:bodyPr/>
          <a:lstStyle/>
          <a:p>
            <a:r>
              <a:rPr lang="en-US" dirty="0"/>
              <a:t>ACFR OVerview</a:t>
            </a:r>
          </a:p>
        </p:txBody>
      </p:sp>
    </p:spTree>
    <p:extLst>
      <p:ext uri="{BB962C8B-B14F-4D97-AF65-F5344CB8AC3E}">
        <p14:creationId xmlns:p14="http://schemas.microsoft.com/office/powerpoint/2010/main" val="24010692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5DA36C-BC5F-42D6-9AD8-D4829399B084}"/>
              </a:ext>
            </a:extLst>
          </p:cNvPr>
          <p:cNvSpPr>
            <a:spLocks noGrp="1"/>
          </p:cNvSpPr>
          <p:nvPr>
            <p:ph type="title"/>
          </p:nvPr>
        </p:nvSpPr>
        <p:spPr>
          <a:xfrm>
            <a:off x="304800" y="0"/>
            <a:ext cx="11582400" cy="914400"/>
          </a:xfrm>
        </p:spPr>
        <p:txBody>
          <a:bodyPr/>
          <a:lstStyle/>
          <a:p>
            <a:r>
              <a:rPr lang="en-US" dirty="0"/>
              <a:t>Tips – MONTH-END CLOSE checklist (Continued) </a:t>
            </a:r>
          </a:p>
        </p:txBody>
      </p:sp>
      <p:sp>
        <p:nvSpPr>
          <p:cNvPr id="4" name="Content Placeholder 3">
            <a:extLst>
              <a:ext uri="{FF2B5EF4-FFF2-40B4-BE49-F238E27FC236}">
                <a16:creationId xmlns:a16="http://schemas.microsoft.com/office/drawing/2014/main" id="{F51749F1-F7BD-403A-8EF6-F0A84E5707EB}"/>
              </a:ext>
            </a:extLst>
          </p:cNvPr>
          <p:cNvSpPr>
            <a:spLocks noGrp="1"/>
          </p:cNvSpPr>
          <p:nvPr>
            <p:ph idx="1"/>
          </p:nvPr>
        </p:nvSpPr>
        <p:spPr>
          <a:xfrm>
            <a:off x="304800" y="1077687"/>
            <a:ext cx="11582400" cy="5627914"/>
          </a:xfrm>
        </p:spPr>
        <p:txBody>
          <a:bodyPr>
            <a:normAutofit/>
          </a:bodyPr>
          <a:lstStyle/>
          <a:p>
            <a:r>
              <a:rPr lang="en-US" dirty="0"/>
              <a:t>Align task/workpaper category with each Preparer:</a:t>
            </a:r>
          </a:p>
          <a:p>
            <a:pPr lvl="1"/>
            <a:r>
              <a:rPr lang="en-US" dirty="0"/>
              <a:t>Assignments of responsible staff are clearly set and communicated.</a:t>
            </a:r>
          </a:p>
          <a:p>
            <a:r>
              <a:rPr lang="en-US" dirty="0"/>
              <a:t>Begin establishing a cross-training plan:</a:t>
            </a:r>
          </a:p>
          <a:p>
            <a:pPr lvl="1"/>
            <a:r>
              <a:rPr lang="en-US" dirty="0"/>
              <a:t>Be intentional on establishing a Back-Up Preparer that aligns with the areas.</a:t>
            </a:r>
          </a:p>
          <a:p>
            <a:r>
              <a:rPr lang="en-US" dirty="0"/>
              <a:t>Common Month-End Tasks:</a:t>
            </a:r>
          </a:p>
          <a:p>
            <a:pPr lvl="1"/>
            <a:r>
              <a:rPr lang="en-US" dirty="0"/>
              <a:t>Bank Reconciliations.</a:t>
            </a:r>
          </a:p>
          <a:p>
            <a:pPr lvl="1"/>
            <a:r>
              <a:rPr lang="en-US" dirty="0"/>
              <a:t>Cash with Fiscal Agent Reconciliations.</a:t>
            </a:r>
          </a:p>
          <a:p>
            <a:pPr lvl="1"/>
            <a:r>
              <a:rPr lang="en-US" dirty="0"/>
              <a:t>Monthly Allocations.</a:t>
            </a:r>
          </a:p>
          <a:p>
            <a:pPr lvl="1"/>
            <a:r>
              <a:rPr lang="en-US" dirty="0"/>
              <a:t>Internal Service Charges.</a:t>
            </a:r>
          </a:p>
          <a:p>
            <a:pPr lvl="1"/>
            <a:r>
              <a:rPr lang="en-US" dirty="0"/>
              <a:t>Postage Charges.</a:t>
            </a:r>
          </a:p>
          <a:p>
            <a:pPr lvl="1"/>
            <a:r>
              <a:rPr lang="en-US" dirty="0"/>
              <a:t>Fixed Assets.</a:t>
            </a:r>
          </a:p>
          <a:p>
            <a:pPr lvl="1"/>
            <a:r>
              <a:rPr lang="en-US" dirty="0"/>
              <a:t>Balance Sheet Reconciliations.</a:t>
            </a:r>
          </a:p>
        </p:txBody>
      </p:sp>
    </p:spTree>
    <p:extLst>
      <p:ext uri="{BB962C8B-B14F-4D97-AF65-F5344CB8AC3E}">
        <p14:creationId xmlns:p14="http://schemas.microsoft.com/office/powerpoint/2010/main" val="22773594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5DA36C-BC5F-42D6-9AD8-D4829399B084}"/>
              </a:ext>
            </a:extLst>
          </p:cNvPr>
          <p:cNvSpPr>
            <a:spLocks noGrp="1"/>
          </p:cNvSpPr>
          <p:nvPr>
            <p:ph type="title"/>
          </p:nvPr>
        </p:nvSpPr>
        <p:spPr/>
        <p:txBody>
          <a:bodyPr/>
          <a:lstStyle/>
          <a:p>
            <a:r>
              <a:rPr lang="en-US" dirty="0"/>
              <a:t>Tips – MONTH-END CLOSE checklist (Continued) </a:t>
            </a:r>
          </a:p>
        </p:txBody>
      </p:sp>
      <p:graphicFrame>
        <p:nvGraphicFramePr>
          <p:cNvPr id="2" name="Content Placeholder 1">
            <a:extLst>
              <a:ext uri="{FF2B5EF4-FFF2-40B4-BE49-F238E27FC236}">
                <a16:creationId xmlns:a16="http://schemas.microsoft.com/office/drawing/2014/main" id="{89492A81-6F67-2150-C783-5B58C0742050}"/>
              </a:ext>
            </a:extLst>
          </p:cNvPr>
          <p:cNvGraphicFramePr>
            <a:graphicFrameLocks noGrp="1"/>
          </p:cNvGraphicFramePr>
          <p:nvPr>
            <p:ph idx="1"/>
          </p:nvPr>
        </p:nvGraphicFramePr>
        <p:xfrm>
          <a:off x="304253" y="1188720"/>
          <a:ext cx="11582400" cy="4558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76773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70B2A-79EB-A599-450C-95E133985178}"/>
              </a:ext>
            </a:extLst>
          </p:cNvPr>
          <p:cNvSpPr>
            <a:spLocks noGrp="1"/>
          </p:cNvSpPr>
          <p:nvPr>
            <p:ph type="title"/>
          </p:nvPr>
        </p:nvSpPr>
        <p:spPr/>
        <p:txBody>
          <a:bodyPr/>
          <a:lstStyle/>
          <a:p>
            <a:r>
              <a:rPr lang="en-US" dirty="0"/>
              <a:t>Reconcile “</a:t>
            </a:r>
            <a:r>
              <a:rPr lang="en-US" i="1" dirty="0"/>
              <a:t>headache”</a:t>
            </a:r>
            <a:r>
              <a:rPr lang="en-US" dirty="0"/>
              <a:t> balance sheet accounts</a:t>
            </a:r>
          </a:p>
        </p:txBody>
      </p:sp>
    </p:spTree>
    <p:extLst>
      <p:ext uri="{BB962C8B-B14F-4D97-AF65-F5344CB8AC3E}">
        <p14:creationId xmlns:p14="http://schemas.microsoft.com/office/powerpoint/2010/main" val="34531211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D3E5E2-D025-9C34-B02F-64CB60254112}"/>
              </a:ext>
            </a:extLst>
          </p:cNvPr>
          <p:cNvSpPr/>
          <p:nvPr/>
        </p:nvSpPr>
        <p:spPr>
          <a:xfrm>
            <a:off x="0" y="0"/>
            <a:ext cx="619125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7CDBA3C-37A6-12DA-94BB-64F473C9221B}"/>
              </a:ext>
            </a:extLst>
          </p:cNvPr>
          <p:cNvSpPr>
            <a:spLocks noGrp="1"/>
          </p:cNvSpPr>
          <p:nvPr>
            <p:ph type="title"/>
          </p:nvPr>
        </p:nvSpPr>
        <p:spPr>
          <a:xfrm>
            <a:off x="0" y="49799"/>
            <a:ext cx="6191250" cy="1019175"/>
          </a:xfrm>
        </p:spPr>
        <p:txBody>
          <a:bodyPr anchor="b">
            <a:normAutofit/>
          </a:bodyPr>
          <a:lstStyle/>
          <a:p>
            <a:pPr algn="ctr"/>
            <a:r>
              <a:rPr lang="en-US" sz="6000" dirty="0">
                <a:solidFill>
                  <a:schemeClr val="bg1"/>
                </a:solidFill>
              </a:rPr>
              <a:t>Cash</a:t>
            </a:r>
          </a:p>
        </p:txBody>
      </p:sp>
      <p:pic>
        <p:nvPicPr>
          <p:cNvPr id="5" name="Picture 4" descr="A black umbrella over a piggybank">
            <a:extLst>
              <a:ext uri="{FF2B5EF4-FFF2-40B4-BE49-F238E27FC236}">
                <a16:creationId xmlns:a16="http://schemas.microsoft.com/office/drawing/2014/main" id="{D0DB94CF-85B4-CAAB-F9CF-A1EA92B089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91250" y="0"/>
            <a:ext cx="6000750" cy="6858000"/>
          </a:xfrm>
          <a:prstGeom prst="rect">
            <a:avLst/>
          </a:prstGeom>
          <a:noFill/>
        </p:spPr>
      </p:pic>
      <p:sp>
        <p:nvSpPr>
          <p:cNvPr id="3" name="Content Placeholder 2">
            <a:extLst>
              <a:ext uri="{FF2B5EF4-FFF2-40B4-BE49-F238E27FC236}">
                <a16:creationId xmlns:a16="http://schemas.microsoft.com/office/drawing/2014/main" id="{98D853F3-35C3-4BD3-E91A-637ACDEC40D1}"/>
              </a:ext>
            </a:extLst>
          </p:cNvPr>
          <p:cNvSpPr>
            <a:spLocks noGrp="1"/>
          </p:cNvSpPr>
          <p:nvPr>
            <p:ph idx="18"/>
          </p:nvPr>
        </p:nvSpPr>
        <p:spPr>
          <a:xfrm>
            <a:off x="221117" y="1003660"/>
            <a:ext cx="5770789" cy="5630367"/>
          </a:xfrm>
        </p:spPr>
        <p:txBody>
          <a:bodyPr vert="horz" lIns="0" tIns="45720" rIns="0" bIns="45720" rtlCol="0" anchor="t">
            <a:normAutofit/>
          </a:bodyPr>
          <a:lstStyle/>
          <a:p>
            <a:pPr>
              <a:lnSpc>
                <a:spcPct val="100000"/>
              </a:lnSpc>
            </a:pPr>
            <a:r>
              <a:rPr lang="en-US" dirty="0">
                <a:solidFill>
                  <a:schemeClr val="bg1"/>
                </a:solidFill>
              </a:rPr>
              <a:t>Bank Reconciliations should be completed timely/monthly:</a:t>
            </a:r>
          </a:p>
          <a:p>
            <a:pPr lvl="1">
              <a:lnSpc>
                <a:spcPct val="100000"/>
              </a:lnSpc>
            </a:pPr>
            <a:r>
              <a:rPr lang="en-US" dirty="0">
                <a:solidFill>
                  <a:schemeClr val="bg1"/>
                </a:solidFill>
                <a:latin typeface="Tw Cen MT"/>
              </a:rPr>
              <a:t>Set a regular schedule (and stick to it!).</a:t>
            </a:r>
          </a:p>
          <a:p>
            <a:pPr lvl="1">
              <a:lnSpc>
                <a:spcPct val="100000"/>
              </a:lnSpc>
            </a:pPr>
            <a:r>
              <a:rPr lang="en-US" dirty="0">
                <a:solidFill>
                  <a:schemeClr val="bg1"/>
                </a:solidFill>
                <a:latin typeface="Tw Cen MT"/>
              </a:rPr>
              <a:t>Recommendation: </a:t>
            </a:r>
          </a:p>
          <a:p>
            <a:pPr lvl="2">
              <a:lnSpc>
                <a:spcPct val="100000"/>
              </a:lnSpc>
            </a:pPr>
            <a:r>
              <a:rPr lang="en-US" dirty="0">
                <a:solidFill>
                  <a:schemeClr val="bg1"/>
                </a:solidFill>
                <a:latin typeface="Tw Cen MT"/>
              </a:rPr>
              <a:t>Complete all bank recs within 4 weeks of month-end:</a:t>
            </a:r>
          </a:p>
          <a:p>
            <a:pPr lvl="3">
              <a:lnSpc>
                <a:spcPct val="100000"/>
              </a:lnSpc>
            </a:pPr>
            <a:r>
              <a:rPr lang="en-US" dirty="0">
                <a:solidFill>
                  <a:schemeClr val="bg1"/>
                </a:solidFill>
                <a:latin typeface="Tw Cen MT"/>
              </a:rPr>
              <a:t>Cash Receipt Deadline: 2 weeks after month-end.</a:t>
            </a:r>
          </a:p>
          <a:p>
            <a:pPr lvl="3">
              <a:lnSpc>
                <a:spcPct val="100000"/>
              </a:lnSpc>
            </a:pPr>
            <a:r>
              <a:rPr lang="en-US" dirty="0">
                <a:solidFill>
                  <a:schemeClr val="bg1"/>
                </a:solidFill>
                <a:latin typeface="Tw Cen MT"/>
              </a:rPr>
              <a:t>Bank Recon Deadline: 2 weeks after cash receipts posted.</a:t>
            </a:r>
          </a:p>
          <a:p>
            <a:pPr>
              <a:lnSpc>
                <a:spcPct val="100000"/>
              </a:lnSpc>
            </a:pPr>
            <a:r>
              <a:rPr lang="en-US" dirty="0">
                <a:solidFill>
                  <a:schemeClr val="bg1"/>
                </a:solidFill>
                <a:latin typeface="Tw Cen MT"/>
              </a:rPr>
              <a:t>Investigate and clear any outstanding reconciling items in a timely manner.</a:t>
            </a:r>
          </a:p>
          <a:p>
            <a:pPr>
              <a:lnSpc>
                <a:spcPct val="100000"/>
              </a:lnSpc>
            </a:pPr>
            <a:r>
              <a:rPr lang="en-US" dirty="0">
                <a:solidFill>
                  <a:schemeClr val="bg1"/>
                </a:solidFill>
              </a:rPr>
              <a:t>Review should be documented/approved by management.</a:t>
            </a:r>
          </a:p>
          <a:p>
            <a:pPr>
              <a:lnSpc>
                <a:spcPct val="100000"/>
              </a:lnSpc>
            </a:pPr>
            <a:r>
              <a:rPr lang="en-US" dirty="0">
                <a:solidFill>
                  <a:schemeClr val="bg1"/>
                </a:solidFill>
              </a:rPr>
              <a:t>Automate the process as much as possible.</a:t>
            </a:r>
          </a:p>
        </p:txBody>
      </p:sp>
    </p:spTree>
    <p:extLst>
      <p:ext uri="{BB962C8B-B14F-4D97-AF65-F5344CB8AC3E}">
        <p14:creationId xmlns:p14="http://schemas.microsoft.com/office/powerpoint/2010/main" val="17892447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518D-4513-58F6-329C-D52EDA482B95}"/>
              </a:ext>
            </a:extLst>
          </p:cNvPr>
          <p:cNvSpPr>
            <a:spLocks noGrp="1"/>
          </p:cNvSpPr>
          <p:nvPr>
            <p:ph type="title"/>
          </p:nvPr>
        </p:nvSpPr>
        <p:spPr/>
        <p:txBody>
          <a:bodyPr/>
          <a:lstStyle/>
          <a:p>
            <a:r>
              <a:rPr lang="en-US" dirty="0"/>
              <a:t>Cash</a:t>
            </a:r>
          </a:p>
        </p:txBody>
      </p:sp>
      <p:graphicFrame>
        <p:nvGraphicFramePr>
          <p:cNvPr id="7" name="Content Placeholder 6">
            <a:extLst>
              <a:ext uri="{FF2B5EF4-FFF2-40B4-BE49-F238E27FC236}">
                <a16:creationId xmlns:a16="http://schemas.microsoft.com/office/drawing/2014/main" id="{9AE825E7-7869-B091-FA5B-311B99FF0017}"/>
              </a:ext>
            </a:extLst>
          </p:cNvPr>
          <p:cNvGraphicFramePr>
            <a:graphicFrameLocks noGrp="1"/>
          </p:cNvGraphicFramePr>
          <p:nvPr>
            <p:ph idx="1"/>
          </p:nvPr>
        </p:nvGraphicFramePr>
        <p:xfrm>
          <a:off x="304253" y="1188720"/>
          <a:ext cx="11582400" cy="4929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69409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close-up of a piggy bank&#10;&#10;AI-generated content may be incorrect.">
            <a:extLst>
              <a:ext uri="{FF2B5EF4-FFF2-40B4-BE49-F238E27FC236}">
                <a16:creationId xmlns:a16="http://schemas.microsoft.com/office/drawing/2014/main" id="{35BE934D-9872-AB23-D165-8389CA7E37C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4" name="Rectangle: Rounded Corners 13">
            <a:extLst>
              <a:ext uri="{FF2B5EF4-FFF2-40B4-BE49-F238E27FC236}">
                <a16:creationId xmlns:a16="http://schemas.microsoft.com/office/drawing/2014/main" id="{BB910803-986E-CB93-2609-5593289845ED}"/>
              </a:ext>
            </a:extLst>
          </p:cNvPr>
          <p:cNvSpPr/>
          <p:nvPr/>
        </p:nvSpPr>
        <p:spPr>
          <a:xfrm>
            <a:off x="321129" y="306160"/>
            <a:ext cx="5524500" cy="6245679"/>
          </a:xfrm>
          <a:prstGeom prst="roundRect">
            <a:avLst/>
          </a:prstGeom>
          <a:solidFill>
            <a:schemeClr val="tx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5400" b="1" dirty="0">
                <a:latin typeface="+mj-lt"/>
              </a:rPr>
              <a:t>CASH</a:t>
            </a:r>
          </a:p>
          <a:p>
            <a:pPr marL="457200" indent="-457200">
              <a:spcAft>
                <a:spcPts val="1200"/>
              </a:spcAft>
              <a:buFont typeface="Arial" panose="020B0604020202020204" pitchFamily="34" charset="0"/>
              <a:buChar char="•"/>
            </a:pPr>
            <a:r>
              <a:rPr lang="en-US" sz="2800" dirty="0"/>
              <a:t>Common Discrepancies:</a:t>
            </a:r>
          </a:p>
          <a:p>
            <a:pPr marL="800100" lvl="1" indent="-342900">
              <a:spcAft>
                <a:spcPts val="1200"/>
              </a:spcAft>
              <a:buFont typeface="Arial" panose="020B0604020202020204" pitchFamily="34" charset="0"/>
              <a:buChar char="•"/>
            </a:pPr>
            <a:r>
              <a:rPr lang="en-US" sz="2400" dirty="0"/>
              <a:t>Outstanding checks:</a:t>
            </a:r>
          </a:p>
          <a:p>
            <a:pPr marL="1257300" lvl="2" indent="-342900">
              <a:spcAft>
                <a:spcPts val="1200"/>
              </a:spcAft>
              <a:buFont typeface="Arial" panose="020B0604020202020204" pitchFamily="34" charset="0"/>
              <a:buChar char="•"/>
            </a:pPr>
            <a:r>
              <a:rPr lang="en-US" sz="2000" dirty="0"/>
              <a:t>O/S Checks = Prior Month O/S + Checks Issued - Voids - Cleared Checks.</a:t>
            </a:r>
          </a:p>
          <a:p>
            <a:pPr marL="800100" lvl="1" indent="-342900">
              <a:spcAft>
                <a:spcPts val="1200"/>
              </a:spcAft>
              <a:buFont typeface="Arial" panose="020B0604020202020204" pitchFamily="34" charset="0"/>
              <a:buChar char="•"/>
            </a:pPr>
            <a:r>
              <a:rPr lang="en-US" sz="2400" dirty="0"/>
              <a:t>Deposits in transit (DIT):</a:t>
            </a:r>
          </a:p>
          <a:p>
            <a:pPr marL="1257300" lvl="2" indent="-342900">
              <a:spcAft>
                <a:spcPts val="1200"/>
              </a:spcAft>
              <a:buFont typeface="Arial" panose="020B0604020202020204" pitchFamily="34" charset="0"/>
              <a:buChar char="•"/>
            </a:pPr>
            <a:r>
              <a:rPr lang="en-US" sz="2000" dirty="0"/>
              <a:t>Always confirm that the prior month’s DITs clear as expected.</a:t>
            </a:r>
          </a:p>
          <a:p>
            <a:pPr marL="800100" lvl="1" indent="-342900">
              <a:spcAft>
                <a:spcPts val="1200"/>
              </a:spcAft>
              <a:buFont typeface="Arial" panose="020B0604020202020204" pitchFamily="34" charset="0"/>
              <a:buChar char="•"/>
            </a:pPr>
            <a:r>
              <a:rPr lang="en-US" sz="2400" dirty="0"/>
              <a:t>Bank fees or interest not recorded.</a:t>
            </a:r>
          </a:p>
          <a:p>
            <a:pPr marL="800100" lvl="1" indent="-342900">
              <a:spcAft>
                <a:spcPts val="1200"/>
              </a:spcAft>
              <a:buFont typeface="Arial" panose="020B0604020202020204" pitchFamily="34" charset="0"/>
              <a:buChar char="•"/>
            </a:pPr>
            <a:r>
              <a:rPr lang="en-US" sz="2400" dirty="0"/>
              <a:t>Errors in recording transactions.</a:t>
            </a:r>
            <a:endParaRPr lang="en-US" dirty="0"/>
          </a:p>
        </p:txBody>
      </p:sp>
    </p:spTree>
    <p:extLst>
      <p:ext uri="{BB962C8B-B14F-4D97-AF65-F5344CB8AC3E}">
        <p14:creationId xmlns:p14="http://schemas.microsoft.com/office/powerpoint/2010/main" val="22684989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E60BF-16F1-0723-185A-14806C4E1F8F}"/>
              </a:ext>
            </a:extLst>
          </p:cNvPr>
          <p:cNvSpPr>
            <a:spLocks noGrp="1"/>
          </p:cNvSpPr>
          <p:nvPr>
            <p:ph type="title"/>
          </p:nvPr>
        </p:nvSpPr>
        <p:spPr>
          <a:xfrm>
            <a:off x="304800" y="0"/>
            <a:ext cx="11582400" cy="914400"/>
          </a:xfrm>
        </p:spPr>
        <p:txBody>
          <a:bodyPr/>
          <a:lstStyle/>
          <a:p>
            <a:r>
              <a:rPr lang="en-US" dirty="0"/>
              <a:t>Cash</a:t>
            </a:r>
          </a:p>
        </p:txBody>
      </p:sp>
      <p:graphicFrame>
        <p:nvGraphicFramePr>
          <p:cNvPr id="17" name="Content Placeholder 16">
            <a:extLst>
              <a:ext uri="{FF2B5EF4-FFF2-40B4-BE49-F238E27FC236}">
                <a16:creationId xmlns:a16="http://schemas.microsoft.com/office/drawing/2014/main" id="{F32AAD28-3331-3790-51EA-879C40412334}"/>
              </a:ext>
            </a:extLst>
          </p:cNvPr>
          <p:cNvGraphicFramePr>
            <a:graphicFrameLocks noGrp="1"/>
          </p:cNvGraphicFramePr>
          <p:nvPr>
            <p:ph idx="1"/>
          </p:nvPr>
        </p:nvGraphicFramePr>
        <p:xfrm>
          <a:off x="304800" y="1189038"/>
          <a:ext cx="11582400" cy="4874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14785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27DB28-4080-BB74-E2A2-FE5297ABB46C}"/>
              </a:ext>
            </a:extLst>
          </p:cNvPr>
          <p:cNvSpPr/>
          <p:nvPr/>
        </p:nvSpPr>
        <p:spPr>
          <a:xfrm>
            <a:off x="-1" y="0"/>
            <a:ext cx="7924799"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EA0CD9-A564-6CC2-8098-62D9AA30482A}"/>
              </a:ext>
            </a:extLst>
          </p:cNvPr>
          <p:cNvSpPr>
            <a:spLocks noGrp="1"/>
          </p:cNvSpPr>
          <p:nvPr>
            <p:ph type="title"/>
          </p:nvPr>
        </p:nvSpPr>
        <p:spPr>
          <a:xfrm>
            <a:off x="0" y="182881"/>
            <a:ext cx="7924798" cy="934719"/>
          </a:xfrm>
        </p:spPr>
        <p:txBody>
          <a:bodyPr anchor="b">
            <a:normAutofit/>
          </a:bodyPr>
          <a:lstStyle/>
          <a:p>
            <a:pPr algn="ctr"/>
            <a:r>
              <a:rPr lang="en-US" sz="6000" dirty="0">
                <a:solidFill>
                  <a:schemeClr val="bg1"/>
                </a:solidFill>
              </a:rPr>
              <a:t>Investments</a:t>
            </a:r>
          </a:p>
        </p:txBody>
      </p:sp>
      <p:sp>
        <p:nvSpPr>
          <p:cNvPr id="3" name="Content Placeholder 2">
            <a:extLst>
              <a:ext uri="{FF2B5EF4-FFF2-40B4-BE49-F238E27FC236}">
                <a16:creationId xmlns:a16="http://schemas.microsoft.com/office/drawing/2014/main" id="{AF88FC1D-5883-05EC-04B2-B1D0747F0BD9}"/>
              </a:ext>
            </a:extLst>
          </p:cNvPr>
          <p:cNvSpPr>
            <a:spLocks noGrp="1"/>
          </p:cNvSpPr>
          <p:nvPr>
            <p:ph idx="1"/>
          </p:nvPr>
        </p:nvSpPr>
        <p:spPr>
          <a:xfrm>
            <a:off x="237466" y="1026432"/>
            <a:ext cx="7449863" cy="5557519"/>
          </a:xfrm>
        </p:spPr>
        <p:txBody>
          <a:bodyPr vert="horz" lIns="0" tIns="45720" rIns="0" bIns="45720" rtlCol="0" anchor="t">
            <a:normAutofit/>
          </a:bodyPr>
          <a:lstStyle/>
          <a:p>
            <a:pPr>
              <a:lnSpc>
                <a:spcPct val="100000"/>
              </a:lnSpc>
            </a:pPr>
            <a:r>
              <a:rPr lang="en-US" sz="2400" dirty="0">
                <a:solidFill>
                  <a:schemeClr val="bg1"/>
                </a:solidFill>
                <a:latin typeface="Tw Cen MT"/>
              </a:rPr>
              <a:t>Reconcile investment accounts timely:</a:t>
            </a:r>
            <a:endParaRPr lang="en-US" dirty="0">
              <a:solidFill>
                <a:schemeClr val="bg1"/>
              </a:solidFill>
            </a:endParaRPr>
          </a:p>
          <a:p>
            <a:pPr lvl="1">
              <a:lnSpc>
                <a:spcPct val="100000"/>
              </a:lnSpc>
            </a:pPr>
            <a:r>
              <a:rPr lang="en-US" dirty="0">
                <a:solidFill>
                  <a:schemeClr val="bg1"/>
                </a:solidFill>
                <a:latin typeface="Tw Cen MT"/>
              </a:rPr>
              <a:t>Investment Activity monthly.</a:t>
            </a:r>
            <a:endParaRPr lang="en-US" dirty="0">
              <a:solidFill>
                <a:schemeClr val="bg1"/>
              </a:solidFill>
            </a:endParaRPr>
          </a:p>
          <a:p>
            <a:pPr lvl="1">
              <a:lnSpc>
                <a:spcPct val="100000"/>
              </a:lnSpc>
            </a:pPr>
            <a:r>
              <a:rPr lang="en-US" dirty="0">
                <a:solidFill>
                  <a:schemeClr val="bg1"/>
                </a:solidFill>
                <a:latin typeface="Tw Cen MT"/>
              </a:rPr>
              <a:t>Interest Allocation at least quarterly.</a:t>
            </a:r>
            <a:endParaRPr lang="en-US" dirty="0">
              <a:solidFill>
                <a:schemeClr val="bg1"/>
              </a:solidFill>
            </a:endParaRPr>
          </a:p>
          <a:p>
            <a:pPr>
              <a:lnSpc>
                <a:spcPct val="100000"/>
              </a:lnSpc>
            </a:pPr>
            <a:r>
              <a:rPr lang="en-US" sz="2400" dirty="0">
                <a:solidFill>
                  <a:schemeClr val="bg1"/>
                </a:solidFill>
                <a:latin typeface="Tw Cen MT"/>
              </a:rPr>
              <a:t>Update Investment Policy:</a:t>
            </a:r>
          </a:p>
          <a:p>
            <a:pPr lvl="1">
              <a:lnSpc>
                <a:spcPct val="100000"/>
              </a:lnSpc>
            </a:pPr>
            <a:r>
              <a:rPr lang="en-US" dirty="0">
                <a:solidFill>
                  <a:schemeClr val="bg1"/>
                </a:solidFill>
                <a:latin typeface="Tw Cen MT"/>
              </a:rPr>
              <a:t>Make sure all investments adhere to the policy!</a:t>
            </a:r>
          </a:p>
          <a:p>
            <a:pPr>
              <a:lnSpc>
                <a:spcPct val="100000"/>
              </a:lnSpc>
            </a:pPr>
            <a:r>
              <a:rPr lang="en-US" sz="2400" dirty="0">
                <a:solidFill>
                  <a:schemeClr val="bg1"/>
                </a:solidFill>
                <a:latin typeface="Tw Cen MT"/>
              </a:rPr>
              <a:t>Record GASB 31 market-value adjustments at year-end.</a:t>
            </a:r>
            <a:endParaRPr lang="en-US" dirty="0">
              <a:solidFill>
                <a:schemeClr val="bg1"/>
              </a:solidFill>
            </a:endParaRPr>
          </a:p>
          <a:p>
            <a:pPr>
              <a:lnSpc>
                <a:spcPct val="100000"/>
              </a:lnSpc>
            </a:pPr>
            <a:r>
              <a:rPr lang="en-US" sz="2400" dirty="0">
                <a:solidFill>
                  <a:schemeClr val="bg1"/>
                </a:solidFill>
                <a:latin typeface="Tw Cen MT"/>
              </a:rPr>
              <a:t>Help your future self and make sure you have all pertinent informational reports required for financial reporting and footnote preparation:</a:t>
            </a:r>
          </a:p>
          <a:p>
            <a:pPr lvl="1">
              <a:lnSpc>
                <a:spcPct val="100000"/>
              </a:lnSpc>
            </a:pPr>
            <a:r>
              <a:rPr lang="en-US" dirty="0">
                <a:solidFill>
                  <a:schemeClr val="bg1"/>
                </a:solidFill>
                <a:latin typeface="Tw Cen MT"/>
              </a:rPr>
              <a:t>Interest Rate Risk Footnote – Remaining Maturity.</a:t>
            </a:r>
          </a:p>
          <a:p>
            <a:pPr lvl="1">
              <a:lnSpc>
                <a:spcPct val="100000"/>
              </a:lnSpc>
            </a:pPr>
            <a:r>
              <a:rPr lang="en-US" dirty="0">
                <a:solidFill>
                  <a:schemeClr val="bg1"/>
                </a:solidFill>
                <a:latin typeface="Tw Cen MT"/>
              </a:rPr>
              <a:t>Fair Value Investments Footnote – Level 1, 2, or 3.</a:t>
            </a:r>
          </a:p>
          <a:p>
            <a:pPr lvl="1">
              <a:lnSpc>
                <a:spcPct val="100000"/>
              </a:lnSpc>
            </a:pPr>
            <a:r>
              <a:rPr lang="en-US" dirty="0">
                <a:solidFill>
                  <a:schemeClr val="bg1"/>
                </a:solidFill>
                <a:latin typeface="Tw Cen MT"/>
              </a:rPr>
              <a:t>Credit Risk Footnote – Moody’s &amp; S&amp;P.</a:t>
            </a:r>
            <a:endParaRPr lang="en-US" b="1" dirty="0">
              <a:solidFill>
                <a:schemeClr val="bg1"/>
              </a:solidFill>
            </a:endParaRPr>
          </a:p>
        </p:txBody>
      </p:sp>
      <p:pic>
        <p:nvPicPr>
          <p:cNvPr id="5" name="Picture 4" descr="Codes on papers">
            <a:extLst>
              <a:ext uri="{FF2B5EF4-FFF2-40B4-BE49-F238E27FC236}">
                <a16:creationId xmlns:a16="http://schemas.microsoft.com/office/drawing/2014/main" id="{90EA0D94-B524-678E-A68A-A360EEFB51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 b="-1"/>
          <a:stretch/>
        </p:blipFill>
        <p:spPr>
          <a:xfrm>
            <a:off x="7924799" y="0"/>
            <a:ext cx="4267201" cy="6858000"/>
          </a:xfrm>
          <a:prstGeom prst="rect">
            <a:avLst/>
          </a:prstGeom>
          <a:noFill/>
        </p:spPr>
      </p:pic>
    </p:spTree>
    <p:extLst>
      <p:ext uri="{BB962C8B-B14F-4D97-AF65-F5344CB8AC3E}">
        <p14:creationId xmlns:p14="http://schemas.microsoft.com/office/powerpoint/2010/main" val="41119042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F9672A7-A7B8-147A-EB98-343A0CAE5AE5}"/>
              </a:ext>
            </a:extLst>
          </p:cNvPr>
          <p:cNvSpPr/>
          <p:nvPr/>
        </p:nvSpPr>
        <p:spPr>
          <a:xfrm>
            <a:off x="10477500" y="5724525"/>
            <a:ext cx="1600200" cy="1038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894798A2-3267-E666-1642-7B917348B7CD}"/>
              </a:ext>
            </a:extLst>
          </p:cNvPr>
          <p:cNvSpPr>
            <a:spLocks noGrp="1"/>
          </p:cNvSpPr>
          <p:nvPr>
            <p:ph type="title"/>
          </p:nvPr>
        </p:nvSpPr>
        <p:spPr/>
        <p:txBody>
          <a:bodyPr/>
          <a:lstStyle/>
          <a:p>
            <a:r>
              <a:rPr lang="en-US" dirty="0"/>
              <a:t>receivables</a:t>
            </a:r>
          </a:p>
        </p:txBody>
      </p:sp>
      <p:graphicFrame>
        <p:nvGraphicFramePr>
          <p:cNvPr id="2" name="Content Placeholder 1">
            <a:extLst>
              <a:ext uri="{FF2B5EF4-FFF2-40B4-BE49-F238E27FC236}">
                <a16:creationId xmlns:a16="http://schemas.microsoft.com/office/drawing/2014/main" id="{F3E92799-4790-B7C6-490E-CE447A350DCD}"/>
              </a:ext>
            </a:extLst>
          </p:cNvPr>
          <p:cNvGraphicFramePr>
            <a:graphicFrameLocks noGrp="1"/>
          </p:cNvGraphicFramePr>
          <p:nvPr>
            <p:ph idx="1"/>
          </p:nvPr>
        </p:nvGraphicFramePr>
        <p:xfrm>
          <a:off x="304800" y="1150620"/>
          <a:ext cx="11582400" cy="5478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762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F9672A7-A7B8-147A-EB98-343A0CAE5AE5}"/>
              </a:ext>
            </a:extLst>
          </p:cNvPr>
          <p:cNvSpPr/>
          <p:nvPr/>
        </p:nvSpPr>
        <p:spPr>
          <a:xfrm>
            <a:off x="10477500" y="5724525"/>
            <a:ext cx="1600200" cy="1038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894798A2-3267-E666-1642-7B917348B7CD}"/>
              </a:ext>
            </a:extLst>
          </p:cNvPr>
          <p:cNvSpPr>
            <a:spLocks noGrp="1"/>
          </p:cNvSpPr>
          <p:nvPr>
            <p:ph type="title"/>
          </p:nvPr>
        </p:nvSpPr>
        <p:spPr>
          <a:xfrm>
            <a:off x="304800" y="0"/>
            <a:ext cx="11582400" cy="914400"/>
          </a:xfrm>
        </p:spPr>
        <p:txBody>
          <a:bodyPr/>
          <a:lstStyle/>
          <a:p>
            <a:r>
              <a:rPr lang="en-US" dirty="0"/>
              <a:t>Capital and right-to-use assets</a:t>
            </a:r>
          </a:p>
        </p:txBody>
      </p:sp>
      <p:graphicFrame>
        <p:nvGraphicFramePr>
          <p:cNvPr id="2" name="Content Placeholder 1">
            <a:extLst>
              <a:ext uri="{FF2B5EF4-FFF2-40B4-BE49-F238E27FC236}">
                <a16:creationId xmlns:a16="http://schemas.microsoft.com/office/drawing/2014/main" id="{F3E92799-4790-B7C6-490E-CE447A350DCD}"/>
              </a:ext>
            </a:extLst>
          </p:cNvPr>
          <p:cNvGraphicFramePr>
            <a:graphicFrameLocks noGrp="1"/>
          </p:cNvGraphicFramePr>
          <p:nvPr>
            <p:ph idx="1"/>
          </p:nvPr>
        </p:nvGraphicFramePr>
        <p:xfrm>
          <a:off x="304800" y="1189039"/>
          <a:ext cx="11582400" cy="4808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839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1F4C0D-AFD1-EF36-71DE-062D2D6EA90B}"/>
              </a:ext>
            </a:extLst>
          </p:cNvPr>
          <p:cNvSpPr/>
          <p:nvPr/>
        </p:nvSpPr>
        <p:spPr>
          <a:xfrm>
            <a:off x="0" y="0"/>
            <a:ext cx="5833241" cy="68580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C25DA36C-BC5F-42D6-9AD8-D4829399B084}"/>
              </a:ext>
            </a:extLst>
          </p:cNvPr>
          <p:cNvSpPr>
            <a:spLocks noGrp="1"/>
          </p:cNvSpPr>
          <p:nvPr>
            <p:ph type="title"/>
          </p:nvPr>
        </p:nvSpPr>
        <p:spPr>
          <a:xfrm>
            <a:off x="10511" y="252248"/>
            <a:ext cx="5833241" cy="693682"/>
          </a:xfrm>
        </p:spPr>
        <p:txBody>
          <a:bodyPr/>
          <a:lstStyle/>
          <a:p>
            <a:pPr algn="ctr"/>
            <a:r>
              <a:rPr lang="en-US" dirty="0">
                <a:solidFill>
                  <a:schemeClr val="bg1"/>
                </a:solidFill>
              </a:rPr>
              <a:t>What is an ACFR, Anyways?</a:t>
            </a:r>
          </a:p>
        </p:txBody>
      </p:sp>
      <p:sp>
        <p:nvSpPr>
          <p:cNvPr id="5" name="Content Placeholder 4">
            <a:extLst>
              <a:ext uri="{FF2B5EF4-FFF2-40B4-BE49-F238E27FC236}">
                <a16:creationId xmlns:a16="http://schemas.microsoft.com/office/drawing/2014/main" id="{34D3F4E4-62ED-C65B-E417-CD1C6B6485C4}"/>
              </a:ext>
            </a:extLst>
          </p:cNvPr>
          <p:cNvSpPr>
            <a:spLocks noGrp="1"/>
          </p:cNvSpPr>
          <p:nvPr>
            <p:ph idx="1"/>
          </p:nvPr>
        </p:nvSpPr>
        <p:spPr>
          <a:xfrm>
            <a:off x="215461" y="985348"/>
            <a:ext cx="5402318" cy="5633544"/>
          </a:xfrm>
        </p:spPr>
        <p:txBody>
          <a:bodyPr>
            <a:normAutofit/>
          </a:bodyPr>
          <a:lstStyle/>
          <a:p>
            <a:pPr lvl="0"/>
            <a:r>
              <a:rPr lang="en-US" sz="2600" dirty="0">
                <a:solidFill>
                  <a:schemeClr val="bg1"/>
                </a:solidFill>
              </a:rPr>
              <a:t>ACFR = Annual Comprehensive Financial Report.</a:t>
            </a:r>
          </a:p>
          <a:p>
            <a:pPr lvl="0"/>
            <a:r>
              <a:rPr lang="en-US" sz="2600" dirty="0">
                <a:solidFill>
                  <a:schemeClr val="bg1"/>
                </a:solidFill>
              </a:rPr>
              <a:t>Purpose: Provide a comprehensive overview of a government’s financial position and results of operations, along with supporting information and analysis.</a:t>
            </a:r>
          </a:p>
          <a:p>
            <a:pPr lvl="0"/>
            <a:r>
              <a:rPr lang="en-US" sz="2600" dirty="0">
                <a:solidFill>
                  <a:schemeClr val="bg1"/>
                </a:solidFill>
              </a:rPr>
              <a:t>Compared to a standard Annual Financial Report (AFR), an ACFR presents a wider variety of important information intended to help the reader properly understand the financial statements.</a:t>
            </a:r>
          </a:p>
        </p:txBody>
      </p:sp>
      <p:pic>
        <p:nvPicPr>
          <p:cNvPr id="9" name="Picture 8" descr="A person with curly hair and hand on her head&#10;&#10;AI-generated content may be incorrect.">
            <a:extLst>
              <a:ext uri="{FF2B5EF4-FFF2-40B4-BE49-F238E27FC236}">
                <a16:creationId xmlns:a16="http://schemas.microsoft.com/office/drawing/2014/main" id="{3BE14431-36E2-CA0D-4E6D-3017FA0BE60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43752" y="0"/>
            <a:ext cx="6348248" cy="6858000"/>
          </a:xfrm>
          <a:prstGeom prst="rect">
            <a:avLst/>
          </a:prstGeom>
        </p:spPr>
      </p:pic>
    </p:spTree>
    <p:extLst>
      <p:ext uri="{BB962C8B-B14F-4D97-AF65-F5344CB8AC3E}">
        <p14:creationId xmlns:p14="http://schemas.microsoft.com/office/powerpoint/2010/main" val="36449831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F9672A7-A7B8-147A-EB98-343A0CAE5AE5}"/>
              </a:ext>
            </a:extLst>
          </p:cNvPr>
          <p:cNvSpPr/>
          <p:nvPr/>
        </p:nvSpPr>
        <p:spPr>
          <a:xfrm>
            <a:off x="10477500" y="5724525"/>
            <a:ext cx="1600200" cy="1038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894798A2-3267-E666-1642-7B917348B7CD}"/>
              </a:ext>
            </a:extLst>
          </p:cNvPr>
          <p:cNvSpPr>
            <a:spLocks noGrp="1"/>
          </p:cNvSpPr>
          <p:nvPr>
            <p:ph type="title"/>
          </p:nvPr>
        </p:nvSpPr>
        <p:spPr/>
        <p:txBody>
          <a:bodyPr/>
          <a:lstStyle/>
          <a:p>
            <a:r>
              <a:rPr lang="en-US"/>
              <a:t>payables</a:t>
            </a:r>
          </a:p>
        </p:txBody>
      </p:sp>
      <p:graphicFrame>
        <p:nvGraphicFramePr>
          <p:cNvPr id="2" name="Content Placeholder 1">
            <a:extLst>
              <a:ext uri="{FF2B5EF4-FFF2-40B4-BE49-F238E27FC236}">
                <a16:creationId xmlns:a16="http://schemas.microsoft.com/office/drawing/2014/main" id="{F3E92799-4790-B7C6-490E-CE447A350DCD}"/>
              </a:ext>
            </a:extLst>
          </p:cNvPr>
          <p:cNvGraphicFramePr>
            <a:graphicFrameLocks noGrp="1"/>
          </p:cNvGraphicFramePr>
          <p:nvPr>
            <p:ph idx="1"/>
          </p:nvPr>
        </p:nvGraphicFramePr>
        <p:xfrm>
          <a:off x="304800" y="1150620"/>
          <a:ext cx="11582400" cy="5478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23752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5DA36C-BC5F-42D6-9AD8-D4829399B084}"/>
              </a:ext>
            </a:extLst>
          </p:cNvPr>
          <p:cNvSpPr>
            <a:spLocks noGrp="1"/>
          </p:cNvSpPr>
          <p:nvPr>
            <p:ph type="title"/>
          </p:nvPr>
        </p:nvSpPr>
        <p:spPr/>
        <p:txBody>
          <a:bodyPr>
            <a:normAutofit fontScale="90000"/>
          </a:bodyPr>
          <a:lstStyle/>
          <a:p>
            <a:r>
              <a:rPr lang="en-US"/>
              <a:t>What are the TWO steps for a successful MONTH-</a:t>
            </a:r>
            <a:r>
              <a:rPr lang="en-US" err="1"/>
              <a:t>EnD</a:t>
            </a:r>
            <a:r>
              <a:rPr lang="en-US"/>
              <a:t> close?</a:t>
            </a:r>
          </a:p>
        </p:txBody>
      </p:sp>
      <p:graphicFrame>
        <p:nvGraphicFramePr>
          <p:cNvPr id="2" name="Content Placeholder 1">
            <a:extLst>
              <a:ext uri="{FF2B5EF4-FFF2-40B4-BE49-F238E27FC236}">
                <a16:creationId xmlns:a16="http://schemas.microsoft.com/office/drawing/2014/main" id="{FDC3232A-79CC-C2FE-058C-FAA14B3DF6C5}"/>
              </a:ext>
            </a:extLst>
          </p:cNvPr>
          <p:cNvGraphicFramePr>
            <a:graphicFrameLocks noGrp="1"/>
          </p:cNvGraphicFramePr>
          <p:nvPr>
            <p:ph idx="1"/>
          </p:nvPr>
        </p:nvGraphicFramePr>
        <p:xfrm>
          <a:off x="304253" y="1188720"/>
          <a:ext cx="11582400" cy="4493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23981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00A6BD5-B6AC-6985-92E2-B4D7064A5699}"/>
              </a:ext>
            </a:extLst>
          </p:cNvPr>
          <p:cNvSpPr>
            <a:spLocks noGrp="1"/>
          </p:cNvSpPr>
          <p:nvPr>
            <p:ph type="title"/>
          </p:nvPr>
        </p:nvSpPr>
        <p:spPr>
          <a:xfrm>
            <a:off x="1828800" y="2057400"/>
            <a:ext cx="8534400" cy="4114800"/>
          </a:xfrm>
        </p:spPr>
        <p:txBody>
          <a:bodyPr anchor="t">
            <a:normAutofit/>
          </a:bodyPr>
          <a:lstStyle/>
          <a:p>
            <a:r>
              <a:rPr lang="en-US" sz="6000"/>
              <a:t>Single Audit Basics</a:t>
            </a:r>
            <a:endParaRPr lang="en-US" sz="6000" dirty="0"/>
          </a:p>
        </p:txBody>
      </p:sp>
    </p:spTree>
    <p:extLst>
      <p:ext uri="{BB962C8B-B14F-4D97-AF65-F5344CB8AC3E}">
        <p14:creationId xmlns:p14="http://schemas.microsoft.com/office/powerpoint/2010/main" val="42815915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5C74AD-15B7-4CAE-9F4C-5AC48544F487}"/>
              </a:ext>
            </a:extLst>
          </p:cNvPr>
          <p:cNvSpPr>
            <a:spLocks noGrp="1"/>
          </p:cNvSpPr>
          <p:nvPr>
            <p:ph type="title"/>
          </p:nvPr>
        </p:nvSpPr>
        <p:spPr>
          <a:xfrm>
            <a:off x="1828800" y="2057399"/>
            <a:ext cx="9674352" cy="4481623"/>
          </a:xfrm>
        </p:spPr>
        <p:txBody>
          <a:bodyPr>
            <a:noAutofit/>
          </a:bodyPr>
          <a:lstStyle/>
          <a:p>
            <a:r>
              <a:rPr lang="en-US" sz="4800"/>
              <a:t>The Uniform Administrative Requirements, Cost Principles, and Audit Requirements for Federal Awards </a:t>
            </a:r>
            <a:br>
              <a:rPr lang="en-US" sz="4800"/>
            </a:br>
            <a:r>
              <a:rPr lang="en-US" sz="4800"/>
              <a:t>(Title 2, Code of Federal Regulations, Part 200)</a:t>
            </a:r>
          </a:p>
        </p:txBody>
      </p:sp>
    </p:spTree>
    <p:custDataLst>
      <p:tags r:id="rId1"/>
    </p:custDataLst>
    <p:extLst>
      <p:ext uri="{BB962C8B-B14F-4D97-AF65-F5344CB8AC3E}">
        <p14:creationId xmlns:p14="http://schemas.microsoft.com/office/powerpoint/2010/main" val="34931531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building with a dome with United States Capitol in the background&#10;&#10;Description automatically generated with low confidence">
            <a:extLst>
              <a:ext uri="{FF2B5EF4-FFF2-40B4-BE49-F238E27FC236}">
                <a16:creationId xmlns:a16="http://schemas.microsoft.com/office/drawing/2014/main" id="{45D60E43-9189-4AC8-AB58-99499BAD2BA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8" name="Rectangle: Rounded Corners 7">
            <a:extLst>
              <a:ext uri="{FF2B5EF4-FFF2-40B4-BE49-F238E27FC236}">
                <a16:creationId xmlns:a16="http://schemas.microsoft.com/office/drawing/2014/main" id="{52C66F4F-1DB5-4798-BA6E-E45E39C2814F}"/>
              </a:ext>
            </a:extLst>
          </p:cNvPr>
          <p:cNvSpPr/>
          <p:nvPr/>
        </p:nvSpPr>
        <p:spPr>
          <a:xfrm>
            <a:off x="335686" y="264884"/>
            <a:ext cx="7072991" cy="6328229"/>
          </a:xfrm>
          <a:prstGeom prst="round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3600" b="1">
                <a:latin typeface="+mj-lt"/>
              </a:rPr>
              <a:t>A QUICK CIVICS LESSON – </a:t>
            </a:r>
            <a:br>
              <a:rPr lang="en-US" sz="3600" b="1">
                <a:latin typeface="+mj-lt"/>
              </a:rPr>
            </a:br>
            <a:r>
              <a:rPr lang="en-US" sz="3600" b="1">
                <a:latin typeface="+mj-lt"/>
              </a:rPr>
              <a:t>WHY DO WE NEED TO KNOW FEDERAL REGULATIONS AROUND GRANTS</a:t>
            </a:r>
          </a:p>
          <a:p>
            <a:pPr marL="342900" indent="-342900">
              <a:lnSpc>
                <a:spcPct val="100000"/>
              </a:lnSpc>
              <a:spcAft>
                <a:spcPts val="1200"/>
              </a:spcAft>
              <a:buFont typeface="Arial" panose="020B0604020202020204" pitchFamily="34" charset="0"/>
              <a:buChar char="•"/>
            </a:pPr>
            <a:r>
              <a:rPr lang="en-US">
                <a:solidFill>
                  <a:schemeClr val="bg1"/>
                </a:solidFill>
              </a:rPr>
              <a:t>Federal Regulations have a force of law, though not as much as the United States Code or the Constitution.</a:t>
            </a:r>
          </a:p>
          <a:p>
            <a:pPr marL="342900" indent="-342900">
              <a:lnSpc>
                <a:spcPct val="100000"/>
              </a:lnSpc>
              <a:spcAft>
                <a:spcPts val="1200"/>
              </a:spcAft>
              <a:buFont typeface="Arial" panose="020B0604020202020204" pitchFamily="34" charset="0"/>
              <a:buChar char="•"/>
            </a:pPr>
            <a:r>
              <a:rPr lang="en-US">
                <a:solidFill>
                  <a:schemeClr val="bg1"/>
                </a:solidFill>
              </a:rPr>
              <a:t>We live and operate in a highly regulated environment:</a:t>
            </a:r>
          </a:p>
          <a:p>
            <a:pPr marL="742950" lvl="1" indent="-285750">
              <a:lnSpc>
                <a:spcPct val="100000"/>
              </a:lnSpc>
              <a:spcAft>
                <a:spcPts val="1200"/>
              </a:spcAft>
              <a:buFont typeface="Arial" panose="020B0604020202020204" pitchFamily="34" charset="0"/>
              <a:buChar char="•"/>
            </a:pPr>
            <a:r>
              <a:rPr lang="en-US" sz="1600">
                <a:solidFill>
                  <a:schemeClr val="bg1"/>
                </a:solidFill>
              </a:rPr>
              <a:t>Large federal agencies (HHS, Education, HUD, Labor) tend to have the most federal regulations.</a:t>
            </a:r>
          </a:p>
          <a:p>
            <a:pPr marL="342900" indent="-342900">
              <a:lnSpc>
                <a:spcPct val="100000"/>
              </a:lnSpc>
              <a:spcAft>
                <a:spcPts val="1200"/>
              </a:spcAft>
              <a:buFont typeface="Arial" panose="020B0604020202020204" pitchFamily="34" charset="0"/>
              <a:buChar char="•"/>
            </a:pPr>
            <a:r>
              <a:rPr lang="en-US">
                <a:solidFill>
                  <a:schemeClr val="bg1"/>
                </a:solidFill>
              </a:rPr>
              <a:t>Federal Regulations are Administrative Rules delegated by Congress in authorizing statutes / enabling legislation to each Federal Agency:</a:t>
            </a:r>
          </a:p>
          <a:p>
            <a:pPr marL="742950" lvl="1" indent="-285750">
              <a:lnSpc>
                <a:spcPct val="100000"/>
              </a:lnSpc>
              <a:spcAft>
                <a:spcPts val="1200"/>
              </a:spcAft>
              <a:buFont typeface="Arial" panose="020B0604020202020204" pitchFamily="34" charset="0"/>
              <a:buChar char="•"/>
            </a:pPr>
            <a:r>
              <a:rPr lang="en-US" sz="1600">
                <a:solidFill>
                  <a:schemeClr val="bg1"/>
                </a:solidFill>
              </a:rPr>
              <a:t>Developed since early 1900’s – accelerated during New Deal (1930’s) and Johnson, Nixon, Ford and Carter (1964-1980).</a:t>
            </a:r>
          </a:p>
          <a:p>
            <a:pPr marL="342900" indent="-342900">
              <a:lnSpc>
                <a:spcPct val="100000"/>
              </a:lnSpc>
              <a:spcAft>
                <a:spcPts val="1200"/>
              </a:spcAft>
              <a:buFont typeface="Arial" panose="020B0604020202020204" pitchFamily="34" charset="0"/>
              <a:buChar char="•"/>
            </a:pPr>
            <a:r>
              <a:rPr lang="en-US">
                <a:solidFill>
                  <a:schemeClr val="bg1"/>
                </a:solidFill>
              </a:rPr>
              <a:t>Documentation of Regulations in Federal Register and Code of Federal Regulations (CFR). (ecfr.gov)</a:t>
            </a:r>
            <a:endParaRPr lang="en-US" sz="1600">
              <a:solidFill>
                <a:schemeClr val="bg1"/>
              </a:solidFill>
            </a:endParaRPr>
          </a:p>
        </p:txBody>
      </p:sp>
    </p:spTree>
    <p:custDataLst>
      <p:tags r:id="rId1"/>
    </p:custDataLst>
    <p:extLst>
      <p:ext uri="{BB962C8B-B14F-4D97-AF65-F5344CB8AC3E}">
        <p14:creationId xmlns:p14="http://schemas.microsoft.com/office/powerpoint/2010/main" val="5461392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8F6C93-DB87-49D2-8EFB-7A835BDA8AB9}"/>
              </a:ext>
            </a:extLst>
          </p:cNvPr>
          <p:cNvSpPr>
            <a:spLocks noGrp="1"/>
          </p:cNvSpPr>
          <p:nvPr>
            <p:ph type="title"/>
          </p:nvPr>
        </p:nvSpPr>
        <p:spPr/>
        <p:txBody>
          <a:bodyPr/>
          <a:lstStyle/>
          <a:p>
            <a:r>
              <a:rPr lang="en-US"/>
              <a:t>The Uniform Administrative Requirements…</a:t>
            </a:r>
          </a:p>
        </p:txBody>
      </p:sp>
      <p:sp>
        <p:nvSpPr>
          <p:cNvPr id="4" name="Content Placeholder 3">
            <a:extLst>
              <a:ext uri="{FF2B5EF4-FFF2-40B4-BE49-F238E27FC236}">
                <a16:creationId xmlns:a16="http://schemas.microsoft.com/office/drawing/2014/main" id="{B95FEFF9-E132-4E56-B8E4-DD53FC6FC863}"/>
              </a:ext>
            </a:extLst>
          </p:cNvPr>
          <p:cNvSpPr>
            <a:spLocks noGrp="1"/>
          </p:cNvSpPr>
          <p:nvPr>
            <p:ph idx="1"/>
          </p:nvPr>
        </p:nvSpPr>
        <p:spPr>
          <a:xfrm>
            <a:off x="290287" y="1188720"/>
            <a:ext cx="5951025" cy="5509746"/>
          </a:xfrm>
        </p:spPr>
        <p:txBody>
          <a:bodyPr>
            <a:normAutofit fontScale="92500" lnSpcReduction="20000"/>
          </a:bodyPr>
          <a:lstStyle/>
          <a:p>
            <a:pPr>
              <a:lnSpc>
                <a:spcPct val="110000"/>
              </a:lnSpc>
              <a:spcAft>
                <a:spcPts val="1200"/>
              </a:spcAft>
            </a:pPr>
            <a:r>
              <a:rPr lang="en-US" sz="2400"/>
              <a:t>Latest iteration of Title 2, Code of Federal Regulations (CFR) Part 200:</a:t>
            </a:r>
          </a:p>
          <a:p>
            <a:pPr lvl="1">
              <a:lnSpc>
                <a:spcPct val="110000"/>
              </a:lnSpc>
              <a:spcAft>
                <a:spcPts val="1200"/>
              </a:spcAft>
            </a:pPr>
            <a:r>
              <a:rPr lang="en-US">
                <a:solidFill>
                  <a:schemeClr val="tx2"/>
                </a:solidFill>
              </a:rPr>
              <a:t>Single Audit Act of 1996 delegated responsibility from federal agencies to independent auditors for single audits:</a:t>
            </a:r>
          </a:p>
          <a:p>
            <a:pPr lvl="2">
              <a:lnSpc>
                <a:spcPct val="110000"/>
              </a:lnSpc>
              <a:spcAft>
                <a:spcPts val="1200"/>
              </a:spcAft>
            </a:pPr>
            <a:r>
              <a:rPr lang="en-US" sz="1800">
                <a:solidFill>
                  <a:schemeClr val="tx2"/>
                </a:solidFill>
              </a:rPr>
              <a:t>Increased minimum expenditure amount of federal awards to trigger a single audit to $300,000 annually:</a:t>
            </a:r>
          </a:p>
          <a:p>
            <a:pPr lvl="3">
              <a:lnSpc>
                <a:spcPct val="110000"/>
              </a:lnSpc>
              <a:spcAft>
                <a:spcPts val="1200"/>
              </a:spcAft>
            </a:pPr>
            <a:r>
              <a:rPr lang="en-US" sz="1800">
                <a:solidFill>
                  <a:schemeClr val="tx2"/>
                </a:solidFill>
              </a:rPr>
              <a:t>Increased to $500,000 after a few years.</a:t>
            </a:r>
          </a:p>
          <a:p>
            <a:pPr lvl="2">
              <a:lnSpc>
                <a:spcPct val="110000"/>
              </a:lnSpc>
              <a:spcAft>
                <a:spcPts val="1200"/>
              </a:spcAft>
            </a:pPr>
            <a:r>
              <a:rPr lang="en-US" sz="1800">
                <a:solidFill>
                  <a:schemeClr val="tx2"/>
                </a:solidFill>
              </a:rPr>
              <a:t>Initialized detailed requirements for single audits.</a:t>
            </a:r>
          </a:p>
          <a:p>
            <a:pPr lvl="1">
              <a:lnSpc>
                <a:spcPct val="110000"/>
              </a:lnSpc>
              <a:spcAft>
                <a:spcPts val="1200"/>
              </a:spcAft>
            </a:pPr>
            <a:r>
              <a:rPr lang="en-US">
                <a:solidFill>
                  <a:schemeClr val="tx2"/>
                </a:solidFill>
              </a:rPr>
              <a:t>2CFR200 Codified in late 2013:</a:t>
            </a:r>
          </a:p>
          <a:p>
            <a:pPr lvl="2">
              <a:lnSpc>
                <a:spcPct val="110000"/>
              </a:lnSpc>
              <a:spcAft>
                <a:spcPts val="1200"/>
              </a:spcAft>
            </a:pPr>
            <a:r>
              <a:rPr lang="en-US" sz="1800">
                <a:solidFill>
                  <a:schemeClr val="tx2"/>
                </a:solidFill>
              </a:rPr>
              <a:t>Minimum threshold increased to $750,000.</a:t>
            </a:r>
          </a:p>
          <a:p>
            <a:pPr lvl="2">
              <a:lnSpc>
                <a:spcPct val="110000"/>
              </a:lnSpc>
              <a:spcAft>
                <a:spcPts val="1200"/>
              </a:spcAft>
            </a:pPr>
            <a:r>
              <a:rPr lang="en-US" sz="1800">
                <a:solidFill>
                  <a:schemeClr val="tx2"/>
                </a:solidFill>
              </a:rPr>
              <a:t>Duplicative / inconsistent requirements removed.</a:t>
            </a:r>
          </a:p>
          <a:p>
            <a:pPr lvl="1">
              <a:lnSpc>
                <a:spcPct val="110000"/>
              </a:lnSpc>
              <a:spcAft>
                <a:spcPts val="1200"/>
              </a:spcAft>
            </a:pPr>
            <a:r>
              <a:rPr lang="en-US" sz="2100">
                <a:solidFill>
                  <a:schemeClr val="tx2"/>
                </a:solidFill>
              </a:rPr>
              <a:t>2CFR200 was updated in April 2024:</a:t>
            </a:r>
          </a:p>
          <a:p>
            <a:pPr lvl="2">
              <a:lnSpc>
                <a:spcPct val="110000"/>
              </a:lnSpc>
              <a:spcAft>
                <a:spcPts val="1200"/>
              </a:spcAft>
            </a:pPr>
            <a:r>
              <a:rPr lang="en-US" sz="1800">
                <a:solidFill>
                  <a:schemeClr val="tx2"/>
                </a:solidFill>
              </a:rPr>
              <a:t>Effective for grants issued after October 2024.</a:t>
            </a:r>
          </a:p>
          <a:p>
            <a:pPr lvl="2">
              <a:lnSpc>
                <a:spcPct val="110000"/>
              </a:lnSpc>
              <a:spcAft>
                <a:spcPts val="1200"/>
              </a:spcAft>
            </a:pPr>
            <a:r>
              <a:rPr lang="en-US" sz="1800">
                <a:solidFill>
                  <a:schemeClr val="tx2"/>
                </a:solidFill>
              </a:rPr>
              <a:t>Minimum threshold increased to $1,000,000.</a:t>
            </a:r>
          </a:p>
        </p:txBody>
      </p:sp>
      <p:graphicFrame>
        <p:nvGraphicFramePr>
          <p:cNvPr id="7" name="Content Placeholder 2">
            <a:extLst>
              <a:ext uri="{FF2B5EF4-FFF2-40B4-BE49-F238E27FC236}">
                <a16:creationId xmlns:a16="http://schemas.microsoft.com/office/drawing/2014/main" id="{CA349CC8-EC41-4929-9ADE-B66ADAB4D3D8}"/>
              </a:ext>
            </a:extLst>
          </p:cNvPr>
          <p:cNvGraphicFramePr>
            <a:graphicFrameLocks/>
          </p:cNvGraphicFramePr>
          <p:nvPr/>
        </p:nvGraphicFramePr>
        <p:xfrm>
          <a:off x="6549686" y="778305"/>
          <a:ext cx="5352027" cy="55097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D38955EC-0FA1-4F9F-9E93-C6A65EB8BE7B}"/>
              </a:ext>
            </a:extLst>
          </p:cNvPr>
          <p:cNvSpPr txBox="1"/>
          <p:nvPr/>
        </p:nvSpPr>
        <p:spPr>
          <a:xfrm>
            <a:off x="6631170" y="3112596"/>
            <a:ext cx="1906774" cy="830997"/>
          </a:xfrm>
          <a:prstGeom prst="rect">
            <a:avLst/>
          </a:prstGeom>
          <a:noFill/>
        </p:spPr>
        <p:txBody>
          <a:bodyPr wrap="square" rtlCol="0">
            <a:spAutoFit/>
          </a:bodyPr>
          <a:lstStyle/>
          <a:p>
            <a:pPr algn="ctr"/>
            <a:r>
              <a:rPr lang="en-US" sz="2400" b="1">
                <a:solidFill>
                  <a:schemeClr val="bg1"/>
                </a:solidFill>
              </a:rPr>
              <a:t>1 Regulation – 2CFR200</a:t>
            </a:r>
          </a:p>
        </p:txBody>
      </p:sp>
    </p:spTree>
    <p:custDataLst>
      <p:tags r:id="rId1"/>
    </p:custDataLst>
    <p:extLst>
      <p:ext uri="{BB962C8B-B14F-4D97-AF65-F5344CB8AC3E}">
        <p14:creationId xmlns:p14="http://schemas.microsoft.com/office/powerpoint/2010/main" val="5040882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a:t>Organization of 2 CFR Part 200 Uniform Guidance</a:t>
            </a:r>
          </a:p>
        </p:txBody>
      </p:sp>
      <p:graphicFrame>
        <p:nvGraphicFramePr>
          <p:cNvPr id="22" name="Content Placeholder 21">
            <a:extLst>
              <a:ext uri="{FF2B5EF4-FFF2-40B4-BE49-F238E27FC236}">
                <a16:creationId xmlns:a16="http://schemas.microsoft.com/office/drawing/2014/main" id="{1ECDA846-2229-4A27-B716-4FCB6095EFC0}"/>
              </a:ext>
            </a:extLst>
          </p:cNvPr>
          <p:cNvGraphicFramePr>
            <a:graphicFrameLocks noGrp="1"/>
          </p:cNvGraphicFramePr>
          <p:nvPr>
            <p:ph idx="1"/>
          </p:nvPr>
        </p:nvGraphicFramePr>
        <p:xfrm>
          <a:off x="300869" y="1104900"/>
          <a:ext cx="10590951" cy="48669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4127A081-4306-41E4-844B-0D4886221DAE}"/>
              </a:ext>
            </a:extLst>
          </p:cNvPr>
          <p:cNvSpPr txBox="1"/>
          <p:nvPr/>
        </p:nvSpPr>
        <p:spPr>
          <a:xfrm>
            <a:off x="1491070" y="5976082"/>
            <a:ext cx="9215966" cy="769441"/>
          </a:xfrm>
          <a:prstGeom prst="rect">
            <a:avLst/>
          </a:prstGeom>
          <a:noFill/>
        </p:spPr>
        <p:txBody>
          <a:bodyPr wrap="square" lIns="91440" tIns="45720" rIns="91440" bIns="45720" rtlCol="0" anchor="t">
            <a:spAutoFit/>
          </a:bodyPr>
          <a:lstStyle/>
          <a:p>
            <a:pPr algn="ctr"/>
            <a:r>
              <a:rPr lang="en-US" sz="2000" i="1">
                <a:solidFill>
                  <a:schemeClr val="tx2"/>
                </a:solidFill>
              </a:rPr>
              <a:t>Appendices </a:t>
            </a:r>
            <a:r>
              <a:rPr lang="en-US" sz="2000">
                <a:solidFill>
                  <a:schemeClr val="tx2"/>
                </a:solidFill>
              </a:rPr>
              <a:t>and </a:t>
            </a:r>
            <a:r>
              <a:rPr lang="en-US" sz="2000" i="1">
                <a:solidFill>
                  <a:schemeClr val="tx2"/>
                </a:solidFill>
              </a:rPr>
              <a:t>Annual</a:t>
            </a:r>
            <a:r>
              <a:rPr lang="en-US" sz="2000" b="1" i="1">
                <a:solidFill>
                  <a:schemeClr val="tx2"/>
                </a:solidFill>
              </a:rPr>
              <a:t> Compliance Supplement</a:t>
            </a:r>
          </a:p>
          <a:p>
            <a:pPr algn="ctr"/>
            <a:r>
              <a:rPr lang="en-US" sz="2400" i="1">
                <a:solidFill>
                  <a:schemeClr val="tx2"/>
                </a:solidFill>
                <a:latin typeface="TW Cen MT"/>
              </a:rPr>
              <a:t>Uniform Guidance </a:t>
            </a:r>
            <a:r>
              <a:rPr lang="en-US" sz="2400">
                <a:solidFill>
                  <a:schemeClr val="tx2"/>
                </a:solidFill>
                <a:latin typeface="TW Cen MT"/>
              </a:rPr>
              <a:t>- </a:t>
            </a:r>
            <a:r>
              <a:rPr lang="en-US" sz="2400">
                <a:solidFill>
                  <a:schemeClr val="tx2"/>
                </a:solidFill>
                <a:latin typeface="TW Cen MT"/>
                <a:hlinkClick r:id="rId9">
                  <a:extLst>
                    <a:ext uri="{A12FA001-AC4F-418D-AE19-62706E023703}">
                      <ahyp:hlinkClr xmlns:ahyp="http://schemas.microsoft.com/office/drawing/2018/hyperlinkcolor" val="tx"/>
                    </a:ext>
                  </a:extLst>
                </a:hlinkClick>
              </a:rPr>
              <a:t>https://www.ecfr.gov</a:t>
            </a:r>
            <a:r>
              <a:rPr lang="en-US" sz="2400">
                <a:solidFill>
                  <a:schemeClr val="tx2"/>
                </a:solidFill>
                <a:latin typeface="TW Cen MT"/>
              </a:rPr>
              <a:t> – search for Title 2, part 200</a:t>
            </a:r>
            <a:endParaRPr lang="en-US">
              <a:solidFill>
                <a:schemeClr val="tx2"/>
              </a:solidFill>
            </a:endParaRPr>
          </a:p>
        </p:txBody>
      </p:sp>
    </p:spTree>
    <p:custDataLst>
      <p:tags r:id="rId1"/>
    </p:custDataLst>
    <p:extLst>
      <p:ext uri="{BB962C8B-B14F-4D97-AF65-F5344CB8AC3E}">
        <p14:creationId xmlns:p14="http://schemas.microsoft.com/office/powerpoint/2010/main" val="5007705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D17DE-2FF5-84E5-88FB-CA16653F51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EF8910-DA01-1920-BE15-320748B53CA7}"/>
              </a:ext>
            </a:extLst>
          </p:cNvPr>
          <p:cNvSpPr>
            <a:spLocks noGrp="1"/>
          </p:cNvSpPr>
          <p:nvPr>
            <p:ph type="title"/>
          </p:nvPr>
        </p:nvSpPr>
        <p:spPr/>
        <p:txBody>
          <a:bodyPr/>
          <a:lstStyle/>
          <a:p>
            <a:r>
              <a:rPr lang="en-US">
                <a:latin typeface="Tw Cen MT Condensed"/>
              </a:rPr>
              <a:t>Definitions</a:t>
            </a:r>
            <a:endParaRPr lang="en-US"/>
          </a:p>
        </p:txBody>
      </p:sp>
    </p:spTree>
    <p:custDataLst>
      <p:tags r:id="rId1"/>
    </p:custDataLst>
    <p:extLst>
      <p:ext uri="{BB962C8B-B14F-4D97-AF65-F5344CB8AC3E}">
        <p14:creationId xmlns:p14="http://schemas.microsoft.com/office/powerpoint/2010/main" val="6759894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Some Definitions to Know – KEEP HANDY</a:t>
            </a:r>
          </a:p>
        </p:txBody>
      </p:sp>
      <p:sp>
        <p:nvSpPr>
          <p:cNvPr id="3" name="Content Placeholder 2"/>
          <p:cNvSpPr>
            <a:spLocks noGrp="1"/>
          </p:cNvSpPr>
          <p:nvPr>
            <p:ph idx="1"/>
          </p:nvPr>
        </p:nvSpPr>
        <p:spPr>
          <a:xfrm>
            <a:off x="290833" y="1076325"/>
            <a:ext cx="11744957" cy="5499100"/>
          </a:xfrm>
        </p:spPr>
        <p:txBody>
          <a:bodyPr vert="horz" lIns="91440" tIns="45720" rIns="91440" bIns="45720" rtlCol="0" anchor="t">
            <a:normAutofit fontScale="85000" lnSpcReduction="10000"/>
          </a:bodyPr>
          <a:lstStyle/>
          <a:p>
            <a:pPr>
              <a:lnSpc>
                <a:spcPct val="100000"/>
              </a:lnSpc>
              <a:spcAft>
                <a:spcPts val="1200"/>
              </a:spcAft>
            </a:pPr>
            <a:r>
              <a:rPr lang="en-US" sz="2800" b="1"/>
              <a:t>Acquisition Cost </a:t>
            </a:r>
            <a:r>
              <a:rPr lang="en-US" sz="2800"/>
              <a:t>– total cost of the asset including the cost to ready the asset for its intended use.  </a:t>
            </a:r>
          </a:p>
          <a:p>
            <a:pPr>
              <a:lnSpc>
                <a:spcPct val="100000"/>
              </a:lnSpc>
              <a:spcAft>
                <a:spcPts val="1200"/>
              </a:spcAft>
            </a:pPr>
            <a:r>
              <a:rPr lang="en-US" sz="2800" b="1"/>
              <a:t>Assistance Listing </a:t>
            </a:r>
            <a:r>
              <a:rPr lang="en-US" sz="2800"/>
              <a:t>– refers to the publicly available listing of federal assistance programs managed and administered by the General Services Administration (GSA) at SAM.gov.</a:t>
            </a:r>
          </a:p>
          <a:p>
            <a:pPr>
              <a:lnSpc>
                <a:spcPct val="100000"/>
              </a:lnSpc>
              <a:spcAft>
                <a:spcPts val="1200"/>
              </a:spcAft>
            </a:pPr>
            <a:r>
              <a:rPr lang="en-US" sz="2800" b="1"/>
              <a:t>Capital asset </a:t>
            </a:r>
            <a:r>
              <a:rPr lang="en-US" sz="2800"/>
              <a:t>– tangible or intangible asset used in operations have a useful life of more  than one year which are capitalized in accordance with GAAP (no threshold though!).</a:t>
            </a:r>
          </a:p>
          <a:p>
            <a:pPr>
              <a:lnSpc>
                <a:spcPct val="100000"/>
              </a:lnSpc>
              <a:spcAft>
                <a:spcPts val="1200"/>
              </a:spcAft>
            </a:pPr>
            <a:r>
              <a:rPr lang="en-US" sz="2800" b="1"/>
              <a:t>Capital expenditures </a:t>
            </a:r>
            <a:r>
              <a:rPr lang="en-US" sz="2800"/>
              <a:t>– expenditures to acquire capital assets or expenditures to make additions, improvements, modifications, replacements, rearrangements, reinstallations, renovations, or alterations to capital assets that materially increase their value or useful life.</a:t>
            </a:r>
          </a:p>
          <a:p>
            <a:pPr>
              <a:lnSpc>
                <a:spcPct val="100000"/>
              </a:lnSpc>
              <a:spcAft>
                <a:spcPts val="1200"/>
              </a:spcAft>
            </a:pPr>
            <a:r>
              <a:rPr lang="en-US" sz="2800" b="1"/>
              <a:t>Cluster of Programs </a:t>
            </a:r>
            <a:r>
              <a:rPr lang="en-US" sz="2800"/>
              <a:t>– group of closely related federal programs that share common compliance requirements.</a:t>
            </a:r>
          </a:p>
          <a:p>
            <a:pPr>
              <a:lnSpc>
                <a:spcPct val="100000"/>
              </a:lnSpc>
              <a:spcAft>
                <a:spcPts val="1200"/>
              </a:spcAft>
            </a:pPr>
            <a:r>
              <a:rPr lang="en-US" sz="2800" b="1"/>
              <a:t>Data Collection Form </a:t>
            </a:r>
            <a:r>
              <a:rPr lang="en-US" sz="2800"/>
              <a:t>– form submitted to the federal government after the single audit has been completed, commonly referred to as DCF. </a:t>
            </a:r>
          </a:p>
        </p:txBody>
      </p:sp>
    </p:spTree>
    <p:custDataLst>
      <p:tags r:id="rId1"/>
    </p:custDataLst>
    <p:extLst>
      <p:ext uri="{BB962C8B-B14F-4D97-AF65-F5344CB8AC3E}">
        <p14:creationId xmlns:p14="http://schemas.microsoft.com/office/powerpoint/2010/main" val="17734952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Some Definitions to Know – KEEP HANDY</a:t>
            </a:r>
          </a:p>
        </p:txBody>
      </p:sp>
      <p:sp>
        <p:nvSpPr>
          <p:cNvPr id="6" name="Content Placeholder 5">
            <a:extLst>
              <a:ext uri="{FF2B5EF4-FFF2-40B4-BE49-F238E27FC236}">
                <a16:creationId xmlns:a16="http://schemas.microsoft.com/office/drawing/2014/main" id="{5CD4A5CE-5DC8-45E3-B27E-E15C3DFA7056}"/>
              </a:ext>
            </a:extLst>
          </p:cNvPr>
          <p:cNvSpPr>
            <a:spLocks noGrp="1"/>
          </p:cNvSpPr>
          <p:nvPr>
            <p:ph idx="1"/>
          </p:nvPr>
        </p:nvSpPr>
        <p:spPr>
          <a:xfrm>
            <a:off x="290286" y="1188720"/>
            <a:ext cx="11722644" cy="5212080"/>
          </a:xfrm>
        </p:spPr>
        <p:txBody>
          <a:bodyPr>
            <a:normAutofit lnSpcReduction="10000"/>
          </a:bodyPr>
          <a:lstStyle/>
          <a:p>
            <a:pPr lvl="0">
              <a:lnSpc>
                <a:spcPct val="100000"/>
              </a:lnSpc>
              <a:spcAft>
                <a:spcPts val="1200"/>
              </a:spcAft>
            </a:pPr>
            <a:r>
              <a:rPr lang="en-US" sz="2800" b="1"/>
              <a:t>Equipment: </a:t>
            </a:r>
            <a:r>
              <a:rPr lang="en-US" sz="2400">
                <a:solidFill>
                  <a:schemeClr val="tx2"/>
                </a:solidFill>
              </a:rPr>
              <a:t>Tangible personal property including IT having a useful life more than one year and a per unit cost that </a:t>
            </a:r>
            <a:r>
              <a:rPr lang="en-US" sz="2400"/>
              <a:t>e</a:t>
            </a:r>
            <a:r>
              <a:rPr lang="en-US" sz="2400">
                <a:solidFill>
                  <a:schemeClr val="tx2"/>
                </a:solidFill>
              </a:rPr>
              <a:t>quals or exceeds the lesser of the capitalization level established by the recipient for financial statement purposes or $10,000 (effective 10.1.2024 – prior to this $5,000) </a:t>
            </a:r>
          </a:p>
          <a:p>
            <a:pPr lvl="1">
              <a:lnSpc>
                <a:spcPct val="100000"/>
              </a:lnSpc>
              <a:spcAft>
                <a:spcPts val="1200"/>
              </a:spcAft>
            </a:pPr>
            <a:r>
              <a:rPr lang="en-US" sz="2100">
                <a:solidFill>
                  <a:schemeClr val="tx2"/>
                </a:solidFill>
              </a:rPr>
              <a:t>General purpose equipment – office equipment and furnishings, telephone networks, IT, air conditioning equipment, motor vehicles, etc.</a:t>
            </a:r>
          </a:p>
          <a:p>
            <a:pPr lvl="1">
              <a:lnSpc>
                <a:spcPct val="100000"/>
              </a:lnSpc>
              <a:spcAft>
                <a:spcPts val="1200"/>
              </a:spcAft>
            </a:pPr>
            <a:r>
              <a:rPr lang="en-US" sz="2100">
                <a:solidFill>
                  <a:schemeClr val="tx2"/>
                </a:solidFill>
              </a:rPr>
              <a:t>Special purpose equipment – used for research, medical, scientific, or other similar technical activities.</a:t>
            </a:r>
          </a:p>
          <a:p>
            <a:pPr lvl="1">
              <a:lnSpc>
                <a:spcPct val="100000"/>
              </a:lnSpc>
              <a:spcAft>
                <a:spcPts val="1200"/>
              </a:spcAft>
            </a:pPr>
            <a:r>
              <a:rPr lang="en-US" sz="2100" b="1">
                <a:solidFill>
                  <a:schemeClr val="tx2"/>
                </a:solidFill>
              </a:rPr>
              <a:t>Supplies</a:t>
            </a:r>
            <a:r>
              <a:rPr lang="en-US" sz="2100">
                <a:solidFill>
                  <a:schemeClr val="tx2"/>
                </a:solidFill>
              </a:rPr>
              <a:t> are DIFFERENT:</a:t>
            </a:r>
          </a:p>
          <a:p>
            <a:pPr lvl="2">
              <a:lnSpc>
                <a:spcPct val="100000"/>
              </a:lnSpc>
              <a:spcAft>
                <a:spcPts val="1200"/>
              </a:spcAft>
            </a:pPr>
            <a:r>
              <a:rPr lang="en-US" sz="2100">
                <a:solidFill>
                  <a:schemeClr val="tx2"/>
                </a:solidFill>
              </a:rPr>
              <a:t>Consumables and non-capitalized equipment - </a:t>
            </a:r>
            <a:r>
              <a:rPr lang="en-US" sz="2000">
                <a:solidFill>
                  <a:schemeClr val="tx2"/>
                </a:solidFill>
              </a:rPr>
              <a:t>MEANING – Smartphones, laptops, tablets etc. now maybe expensed if the cost is below the lesser capitalization level regardless of the length of its useful life. </a:t>
            </a:r>
          </a:p>
          <a:p>
            <a:pPr>
              <a:lnSpc>
                <a:spcPct val="100000"/>
              </a:lnSpc>
              <a:spcAft>
                <a:spcPts val="1200"/>
              </a:spcAft>
            </a:pPr>
            <a:r>
              <a:rPr lang="en-US" sz="2600" b="1"/>
              <a:t>Fixed Amount Awards</a:t>
            </a:r>
            <a:r>
              <a:rPr lang="en-US" sz="2600"/>
              <a:t> – grant that provides a specific level of support regardless of actual costs incurred. </a:t>
            </a:r>
          </a:p>
          <a:p>
            <a:pPr lvl="2">
              <a:lnSpc>
                <a:spcPct val="100000"/>
              </a:lnSpc>
              <a:spcAft>
                <a:spcPts val="1200"/>
              </a:spcAft>
            </a:pPr>
            <a:endParaRPr lang="en-US" sz="2000">
              <a:solidFill>
                <a:schemeClr val="tx2"/>
              </a:solidFill>
            </a:endParaRPr>
          </a:p>
        </p:txBody>
      </p:sp>
    </p:spTree>
    <p:custDataLst>
      <p:tags r:id="rId1"/>
    </p:custDataLst>
    <p:extLst>
      <p:ext uri="{BB962C8B-B14F-4D97-AF65-F5344CB8AC3E}">
        <p14:creationId xmlns:p14="http://schemas.microsoft.com/office/powerpoint/2010/main" val="1369946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A8D193-D64C-A6F8-119F-C01EA58B5EBC}"/>
              </a:ext>
            </a:extLst>
          </p:cNvPr>
          <p:cNvSpPr/>
          <p:nvPr/>
        </p:nvSpPr>
        <p:spPr>
          <a:xfrm>
            <a:off x="10258098" y="5637813"/>
            <a:ext cx="1807780" cy="1098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C25DA36C-BC5F-42D6-9AD8-D4829399B084}"/>
              </a:ext>
            </a:extLst>
          </p:cNvPr>
          <p:cNvSpPr>
            <a:spLocks noGrp="1"/>
          </p:cNvSpPr>
          <p:nvPr>
            <p:ph type="title"/>
          </p:nvPr>
        </p:nvSpPr>
        <p:spPr/>
        <p:txBody>
          <a:bodyPr/>
          <a:lstStyle/>
          <a:p>
            <a:r>
              <a:rPr lang="en-US" dirty="0"/>
              <a:t>Benefits of An ACFR</a:t>
            </a:r>
          </a:p>
        </p:txBody>
      </p:sp>
      <p:graphicFrame>
        <p:nvGraphicFramePr>
          <p:cNvPr id="2" name="Content Placeholder 1">
            <a:extLst>
              <a:ext uri="{FF2B5EF4-FFF2-40B4-BE49-F238E27FC236}">
                <a16:creationId xmlns:a16="http://schemas.microsoft.com/office/drawing/2014/main" id="{68C0177E-3937-B977-AB57-0AC6A45107B5}"/>
              </a:ext>
            </a:extLst>
          </p:cNvPr>
          <p:cNvGraphicFramePr>
            <a:graphicFrameLocks noGrp="1"/>
          </p:cNvGraphicFramePr>
          <p:nvPr>
            <p:ph idx="1"/>
          </p:nvPr>
        </p:nvGraphicFramePr>
        <p:xfrm>
          <a:off x="304253" y="1124607"/>
          <a:ext cx="11582400" cy="5590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61886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Some Definitions to Know – KEEP HANDY</a:t>
            </a:r>
          </a:p>
        </p:txBody>
      </p:sp>
      <p:sp>
        <p:nvSpPr>
          <p:cNvPr id="3" name="Content Placeholder 2"/>
          <p:cNvSpPr>
            <a:spLocks noGrp="1"/>
          </p:cNvSpPr>
          <p:nvPr>
            <p:ph idx="1"/>
          </p:nvPr>
        </p:nvSpPr>
        <p:spPr>
          <a:xfrm>
            <a:off x="290286" y="1054100"/>
            <a:ext cx="11596367" cy="5715000"/>
          </a:xfrm>
        </p:spPr>
        <p:txBody>
          <a:bodyPr>
            <a:normAutofit/>
          </a:bodyPr>
          <a:lstStyle/>
          <a:p>
            <a:pPr>
              <a:lnSpc>
                <a:spcPct val="100000"/>
              </a:lnSpc>
              <a:spcAft>
                <a:spcPts val="600"/>
              </a:spcAft>
            </a:pPr>
            <a:r>
              <a:rPr lang="en-US" sz="2800" b="1"/>
              <a:t>Grant Agreement</a:t>
            </a:r>
            <a:r>
              <a:rPr lang="en-US" sz="2800"/>
              <a:t> – legal instrument of financial assistance between a Federal agency or pass-through entity (PTE):</a:t>
            </a:r>
          </a:p>
          <a:p>
            <a:pPr lvl="1">
              <a:lnSpc>
                <a:spcPct val="100000"/>
              </a:lnSpc>
              <a:spcAft>
                <a:spcPts val="600"/>
              </a:spcAft>
            </a:pPr>
            <a:r>
              <a:rPr lang="en-US" sz="2400">
                <a:solidFill>
                  <a:schemeClr val="tx2"/>
                </a:solidFill>
              </a:rPr>
              <a:t>Establishes relationship to carry out purpose of award.</a:t>
            </a:r>
          </a:p>
          <a:p>
            <a:pPr lvl="1">
              <a:lnSpc>
                <a:spcPct val="100000"/>
              </a:lnSpc>
              <a:spcAft>
                <a:spcPts val="600"/>
              </a:spcAft>
            </a:pPr>
            <a:r>
              <a:rPr lang="en-US" sz="2400">
                <a:solidFill>
                  <a:schemeClr val="tx2"/>
                </a:solidFill>
              </a:rPr>
              <a:t>Different from a cooperative agreement in that it does not provide substantial involvement from federal agency.</a:t>
            </a:r>
          </a:p>
          <a:p>
            <a:pPr lvl="1">
              <a:lnSpc>
                <a:spcPct val="100000"/>
              </a:lnSpc>
              <a:spcAft>
                <a:spcPts val="1200"/>
              </a:spcAft>
            </a:pPr>
            <a:r>
              <a:rPr lang="en-US" sz="2400">
                <a:solidFill>
                  <a:schemeClr val="tx2"/>
                </a:solidFill>
              </a:rPr>
              <a:t>Does not include direct cash to an individual, subsidy, loan, loan guarantee or insurance.</a:t>
            </a:r>
          </a:p>
          <a:p>
            <a:pPr>
              <a:lnSpc>
                <a:spcPct val="100000"/>
              </a:lnSpc>
              <a:spcAft>
                <a:spcPts val="1200"/>
              </a:spcAft>
            </a:pPr>
            <a:r>
              <a:rPr lang="en-US" sz="2800" b="1"/>
              <a:t>Improper Payment</a:t>
            </a:r>
            <a:r>
              <a:rPr lang="en-US" sz="2800"/>
              <a:t> – any payment that should not have been made or that was made in an incorrect amount under statutory, contractual, administrative, or other legally applicable requirement. </a:t>
            </a:r>
          </a:p>
          <a:p>
            <a:pPr lvl="1">
              <a:lnSpc>
                <a:spcPct val="100000"/>
              </a:lnSpc>
              <a:spcAft>
                <a:spcPts val="1200"/>
              </a:spcAft>
            </a:pPr>
            <a:r>
              <a:rPr lang="en-US" sz="2400">
                <a:solidFill>
                  <a:schemeClr val="tx2"/>
                </a:solidFill>
              </a:rPr>
              <a:t>Payment to an ineligible party, payment for an ineligible good or service, duplicative payment, payment for a good or service not received.</a:t>
            </a:r>
          </a:p>
          <a:p>
            <a:pPr>
              <a:lnSpc>
                <a:spcPct val="100000"/>
              </a:lnSpc>
              <a:spcAft>
                <a:spcPts val="1200"/>
              </a:spcAft>
            </a:pPr>
            <a:r>
              <a:rPr lang="en-US" sz="2800" b="1"/>
              <a:t>Indirect cost</a:t>
            </a:r>
            <a:r>
              <a:rPr lang="en-US" sz="2800"/>
              <a:t> – costs incurred for common or joint purposes</a:t>
            </a:r>
            <a:endParaRPr lang="en-US" sz="2800" b="1"/>
          </a:p>
        </p:txBody>
      </p:sp>
    </p:spTree>
    <p:custDataLst>
      <p:tags r:id="rId1"/>
    </p:custDataLst>
    <p:extLst>
      <p:ext uri="{BB962C8B-B14F-4D97-AF65-F5344CB8AC3E}">
        <p14:creationId xmlns:p14="http://schemas.microsoft.com/office/powerpoint/2010/main" val="42842828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Some Definitions to Know – KEEP HANDY</a:t>
            </a:r>
          </a:p>
        </p:txBody>
      </p:sp>
      <p:sp>
        <p:nvSpPr>
          <p:cNvPr id="3" name="Content Placeholder 2"/>
          <p:cNvSpPr>
            <a:spLocks noGrp="1"/>
          </p:cNvSpPr>
          <p:nvPr>
            <p:ph idx="1"/>
          </p:nvPr>
        </p:nvSpPr>
        <p:spPr>
          <a:xfrm>
            <a:off x="290286" y="1092200"/>
            <a:ext cx="11596367" cy="5626100"/>
          </a:xfrm>
        </p:spPr>
        <p:txBody>
          <a:bodyPr vert="horz" lIns="91440" tIns="45720" rIns="91440" bIns="45720" rtlCol="0" anchor="t">
            <a:normAutofit fontScale="92500" lnSpcReduction="10000"/>
          </a:bodyPr>
          <a:lstStyle/>
          <a:p>
            <a:pPr>
              <a:lnSpc>
                <a:spcPct val="110000"/>
              </a:lnSpc>
              <a:spcAft>
                <a:spcPts val="600"/>
              </a:spcAft>
            </a:pPr>
            <a:r>
              <a:rPr lang="en-US" sz="2800" b="1"/>
              <a:t>Oversight Agency vs. Cognizant Agency:</a:t>
            </a:r>
          </a:p>
          <a:p>
            <a:pPr lvl="1">
              <a:lnSpc>
                <a:spcPct val="110000"/>
              </a:lnSpc>
              <a:spcAft>
                <a:spcPts val="600"/>
              </a:spcAft>
            </a:pPr>
            <a:r>
              <a:rPr lang="en-US" sz="2400" u="sng">
                <a:solidFill>
                  <a:schemeClr val="tx2"/>
                </a:solidFill>
              </a:rPr>
              <a:t>Oversight agency for audit </a:t>
            </a:r>
            <a:r>
              <a:rPr lang="en-US" sz="2400">
                <a:solidFill>
                  <a:schemeClr val="tx2"/>
                </a:solidFill>
              </a:rPr>
              <a:t>is the federal awarding agency that provides the most funding to a non-federal entity </a:t>
            </a:r>
            <a:r>
              <a:rPr lang="en-US" sz="2400" i="1">
                <a:solidFill>
                  <a:schemeClr val="tx2"/>
                </a:solidFill>
              </a:rPr>
              <a:t>not assigned a cognizant agency for audit</a:t>
            </a:r>
            <a:r>
              <a:rPr lang="en-US" sz="2400">
                <a:solidFill>
                  <a:schemeClr val="tx2"/>
                </a:solidFill>
              </a:rPr>
              <a:t>.  When there is no direct funding, federal agency with the most pass-through funding.</a:t>
            </a:r>
          </a:p>
          <a:p>
            <a:pPr lvl="1">
              <a:lnSpc>
                <a:spcPct val="110000"/>
              </a:lnSpc>
              <a:spcAft>
                <a:spcPts val="1200"/>
              </a:spcAft>
            </a:pPr>
            <a:r>
              <a:rPr lang="en-US" sz="2400" u="sng">
                <a:solidFill>
                  <a:schemeClr val="tx2"/>
                </a:solidFill>
              </a:rPr>
              <a:t>Cognizant agency for audit </a:t>
            </a:r>
            <a:r>
              <a:rPr lang="en-US" sz="2400">
                <a:solidFill>
                  <a:schemeClr val="tx2"/>
                </a:solidFill>
              </a:rPr>
              <a:t>(or indirect costs) is the federal agency designated to carry out responsibilities for oversight / review.</a:t>
            </a:r>
          </a:p>
          <a:p>
            <a:pPr>
              <a:lnSpc>
                <a:spcPct val="110000"/>
              </a:lnSpc>
              <a:spcAft>
                <a:spcPts val="1200"/>
              </a:spcAft>
            </a:pPr>
            <a:r>
              <a:rPr lang="en-US" sz="2800" b="1"/>
              <a:t>Pass-through Entity (PTE)</a:t>
            </a:r>
            <a:r>
              <a:rPr lang="en-US" sz="2800"/>
              <a:t> – recipient or subrecipient that provides a subaward to a subrecipient to carry out a Federal program.</a:t>
            </a:r>
          </a:p>
          <a:p>
            <a:pPr>
              <a:lnSpc>
                <a:spcPct val="110000"/>
              </a:lnSpc>
              <a:spcAft>
                <a:spcPts val="1200"/>
              </a:spcAft>
            </a:pPr>
            <a:r>
              <a:rPr lang="en-US" sz="2800" b="1"/>
              <a:t>Subaward – </a:t>
            </a:r>
            <a:r>
              <a:rPr lang="en-US" sz="2800"/>
              <a:t>an award provided by a PTE to a subrecipient for the subrecipient to contribute to the goals and objectives of the Federal award – not a contract payment.</a:t>
            </a:r>
          </a:p>
          <a:p>
            <a:pPr>
              <a:lnSpc>
                <a:spcPct val="110000"/>
              </a:lnSpc>
              <a:spcAft>
                <a:spcPts val="1200"/>
              </a:spcAft>
            </a:pPr>
            <a:r>
              <a:rPr lang="en-US" sz="2800" b="1"/>
              <a:t>Subrecipient</a:t>
            </a:r>
            <a:r>
              <a:rPr lang="en-US" sz="2800"/>
              <a:t> – an entity that receives a subaward from a PTE to carry out part of a Federal award; does not include an individual that is a beneficiary.</a:t>
            </a:r>
            <a:endParaRPr lang="en-US" sz="2400" b="1"/>
          </a:p>
        </p:txBody>
      </p:sp>
    </p:spTree>
    <p:custDataLst>
      <p:tags r:id="rId1"/>
    </p:custDataLst>
    <p:extLst>
      <p:ext uri="{BB962C8B-B14F-4D97-AF65-F5344CB8AC3E}">
        <p14:creationId xmlns:p14="http://schemas.microsoft.com/office/powerpoint/2010/main" val="29897132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F3AD84-6C3E-4C42-A065-49FC2756A04A}"/>
              </a:ext>
            </a:extLst>
          </p:cNvPr>
          <p:cNvSpPr/>
          <p:nvPr/>
        </p:nvSpPr>
        <p:spPr>
          <a:xfrm>
            <a:off x="0" y="0"/>
            <a:ext cx="74422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66700"/>
            <a:ext cx="7442200" cy="756920"/>
          </a:xfrm>
        </p:spPr>
        <p:txBody>
          <a:bodyPr>
            <a:normAutofit/>
          </a:bodyPr>
          <a:lstStyle/>
          <a:p>
            <a:pPr algn="ctr"/>
            <a:r>
              <a:rPr lang="en-US">
                <a:solidFill>
                  <a:schemeClr val="bg1"/>
                </a:solidFill>
              </a:rPr>
              <a:t>What about “Must” and “Should”</a:t>
            </a:r>
          </a:p>
        </p:txBody>
      </p:sp>
      <p:sp>
        <p:nvSpPr>
          <p:cNvPr id="3" name="Content Placeholder 2"/>
          <p:cNvSpPr>
            <a:spLocks noGrp="1"/>
          </p:cNvSpPr>
          <p:nvPr>
            <p:ph idx="1"/>
          </p:nvPr>
        </p:nvSpPr>
        <p:spPr>
          <a:xfrm>
            <a:off x="234044" y="1049020"/>
            <a:ext cx="6974113" cy="5427980"/>
          </a:xfrm>
        </p:spPr>
        <p:txBody>
          <a:bodyPr>
            <a:normAutofit/>
          </a:bodyPr>
          <a:lstStyle/>
          <a:p>
            <a:pPr>
              <a:lnSpc>
                <a:spcPct val="100000"/>
              </a:lnSpc>
              <a:spcAft>
                <a:spcPts val="1200"/>
              </a:spcAft>
            </a:pPr>
            <a:r>
              <a:rPr lang="en-US" sz="2400">
                <a:solidFill>
                  <a:schemeClr val="bg1"/>
                </a:solidFill>
              </a:rPr>
              <a:t>Not in Subpart A as definitions, but used throughout:</a:t>
            </a:r>
          </a:p>
          <a:p>
            <a:pPr lvl="1">
              <a:lnSpc>
                <a:spcPct val="100000"/>
              </a:lnSpc>
              <a:spcAft>
                <a:spcPts val="1200"/>
              </a:spcAft>
            </a:pPr>
            <a:r>
              <a:rPr lang="en-US" b="1">
                <a:solidFill>
                  <a:schemeClr val="bg1"/>
                </a:solidFill>
              </a:rPr>
              <a:t>Must</a:t>
            </a:r>
            <a:r>
              <a:rPr lang="en-US">
                <a:solidFill>
                  <a:schemeClr val="bg1"/>
                </a:solidFill>
              </a:rPr>
              <a:t> - indicates requirements.</a:t>
            </a:r>
          </a:p>
          <a:p>
            <a:pPr lvl="1">
              <a:lnSpc>
                <a:spcPct val="100000"/>
              </a:lnSpc>
              <a:spcAft>
                <a:spcPts val="1200"/>
              </a:spcAft>
            </a:pPr>
            <a:r>
              <a:rPr lang="en-US" b="1">
                <a:solidFill>
                  <a:schemeClr val="bg1"/>
                </a:solidFill>
              </a:rPr>
              <a:t>Should</a:t>
            </a:r>
            <a:r>
              <a:rPr lang="en-US">
                <a:solidFill>
                  <a:schemeClr val="bg1"/>
                </a:solidFill>
              </a:rPr>
              <a:t> – indicates best practices or recommended approaches that the COFAR wanted non-Federal entities to be aware of, but not necessarily required to comply with.</a:t>
            </a:r>
          </a:p>
          <a:p>
            <a:pPr>
              <a:lnSpc>
                <a:spcPct val="100000"/>
              </a:lnSpc>
              <a:spcAft>
                <a:spcPts val="1200"/>
              </a:spcAft>
            </a:pPr>
            <a:r>
              <a:rPr lang="en-US" sz="2400">
                <a:solidFill>
                  <a:schemeClr val="bg1"/>
                </a:solidFill>
              </a:rPr>
              <a:t>Different from AICPA definitions in Audit / Ethics codifications:</a:t>
            </a:r>
          </a:p>
          <a:p>
            <a:pPr lvl="1">
              <a:lnSpc>
                <a:spcPct val="100000"/>
              </a:lnSpc>
              <a:spcAft>
                <a:spcPts val="1200"/>
              </a:spcAft>
            </a:pPr>
            <a:r>
              <a:rPr lang="en-US" b="1">
                <a:solidFill>
                  <a:schemeClr val="bg1"/>
                </a:solidFill>
              </a:rPr>
              <a:t>Must</a:t>
            </a:r>
            <a:r>
              <a:rPr lang="en-US">
                <a:solidFill>
                  <a:schemeClr val="bg1"/>
                </a:solidFill>
              </a:rPr>
              <a:t> – unconditional requirement where relevant.</a:t>
            </a:r>
          </a:p>
          <a:p>
            <a:pPr lvl="1">
              <a:lnSpc>
                <a:spcPct val="100000"/>
              </a:lnSpc>
              <a:spcAft>
                <a:spcPts val="1200"/>
              </a:spcAft>
            </a:pPr>
            <a:r>
              <a:rPr lang="en-US" b="1">
                <a:solidFill>
                  <a:schemeClr val="bg1"/>
                </a:solidFill>
              </a:rPr>
              <a:t>Should</a:t>
            </a:r>
            <a:r>
              <a:rPr lang="en-US">
                <a:solidFill>
                  <a:schemeClr val="bg1"/>
                </a:solidFill>
              </a:rPr>
              <a:t> – presumptively mandatory, except in rare circumstances (AU-C 200.25) (ET 1.310).</a:t>
            </a:r>
          </a:p>
          <a:p>
            <a:pPr>
              <a:lnSpc>
                <a:spcPct val="100000"/>
              </a:lnSpc>
              <a:spcAft>
                <a:spcPts val="1200"/>
              </a:spcAft>
            </a:pPr>
            <a:r>
              <a:rPr lang="en-US" sz="2400">
                <a:solidFill>
                  <a:schemeClr val="bg1"/>
                </a:solidFill>
              </a:rPr>
              <a:t>OMB </a:t>
            </a:r>
            <a:r>
              <a:rPr lang="en-US" sz="2400" i="1">
                <a:solidFill>
                  <a:schemeClr val="bg1"/>
                </a:solidFill>
              </a:rPr>
              <a:t>Compliance Supplement</a:t>
            </a:r>
            <a:r>
              <a:rPr lang="en-US" sz="2400">
                <a:solidFill>
                  <a:schemeClr val="bg1"/>
                </a:solidFill>
              </a:rPr>
              <a:t> uses ‘suggested audit procedures’ which are in practice presumed mandatory by federal agencies.</a:t>
            </a:r>
            <a:endParaRPr lang="en-US" b="1">
              <a:solidFill>
                <a:schemeClr val="bg1"/>
              </a:solidFill>
            </a:endParaRPr>
          </a:p>
        </p:txBody>
      </p:sp>
      <p:pic>
        <p:nvPicPr>
          <p:cNvPr id="5" name="Picture 4" descr="Magnifying glass and question mark">
            <a:extLst>
              <a:ext uri="{FF2B5EF4-FFF2-40B4-BE49-F238E27FC236}">
                <a16:creationId xmlns:a16="http://schemas.microsoft.com/office/drawing/2014/main" id="{8C85E02A-12C8-4CE0-8A7A-82659699D5F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442200" y="0"/>
            <a:ext cx="4749575" cy="6858000"/>
          </a:xfrm>
          <a:prstGeom prst="rect">
            <a:avLst/>
          </a:prstGeom>
        </p:spPr>
      </p:pic>
    </p:spTree>
    <p:custDataLst>
      <p:tags r:id="rId1"/>
    </p:custDataLst>
    <p:extLst>
      <p:ext uri="{BB962C8B-B14F-4D97-AF65-F5344CB8AC3E}">
        <p14:creationId xmlns:p14="http://schemas.microsoft.com/office/powerpoint/2010/main" val="42643551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759B21-3E9A-4CEC-8F1D-F810D2FAB691}"/>
              </a:ext>
            </a:extLst>
          </p:cNvPr>
          <p:cNvSpPr>
            <a:spLocks noGrp="1"/>
          </p:cNvSpPr>
          <p:nvPr>
            <p:ph type="title"/>
          </p:nvPr>
        </p:nvSpPr>
        <p:spPr/>
        <p:txBody>
          <a:bodyPr/>
          <a:lstStyle/>
          <a:p>
            <a:r>
              <a:rPr lang="en-US"/>
              <a:t>What does a single audit entail?</a:t>
            </a:r>
          </a:p>
        </p:txBody>
      </p:sp>
    </p:spTree>
    <p:custDataLst>
      <p:tags r:id="rId1"/>
    </p:custDataLst>
    <p:extLst>
      <p:ext uri="{BB962C8B-B14F-4D97-AF65-F5344CB8AC3E}">
        <p14:creationId xmlns:p14="http://schemas.microsoft.com/office/powerpoint/2010/main" val="26623024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83389B-FD8F-41C2-91DD-317270D0EA7B}"/>
              </a:ext>
            </a:extLst>
          </p:cNvPr>
          <p:cNvSpPr>
            <a:spLocks noGrp="1"/>
          </p:cNvSpPr>
          <p:nvPr>
            <p:ph type="title"/>
          </p:nvPr>
        </p:nvSpPr>
        <p:spPr/>
        <p:txBody>
          <a:bodyPr/>
          <a:lstStyle/>
          <a:p>
            <a:r>
              <a:rPr lang="en-US"/>
              <a:t>When does a single audit need to be Performed?</a:t>
            </a:r>
          </a:p>
        </p:txBody>
      </p:sp>
      <p:sp>
        <p:nvSpPr>
          <p:cNvPr id="4" name="Content Placeholder 3">
            <a:extLst>
              <a:ext uri="{FF2B5EF4-FFF2-40B4-BE49-F238E27FC236}">
                <a16:creationId xmlns:a16="http://schemas.microsoft.com/office/drawing/2014/main" id="{11B81FE1-18FF-401D-8960-4F1A5020ECAC}"/>
              </a:ext>
            </a:extLst>
          </p:cNvPr>
          <p:cNvSpPr>
            <a:spLocks noGrp="1"/>
          </p:cNvSpPr>
          <p:nvPr>
            <p:ph idx="1"/>
          </p:nvPr>
        </p:nvSpPr>
        <p:spPr>
          <a:xfrm>
            <a:off x="304800" y="1148316"/>
            <a:ext cx="11582400" cy="5550195"/>
          </a:xfrm>
        </p:spPr>
        <p:txBody>
          <a:bodyPr vert="horz" lIns="91440" tIns="45720" rIns="91440" bIns="45720" rtlCol="0" anchor="t">
            <a:normAutofit fontScale="85000" lnSpcReduction="20000"/>
          </a:bodyPr>
          <a:lstStyle/>
          <a:p>
            <a:pPr>
              <a:lnSpc>
                <a:spcPct val="110000"/>
              </a:lnSpc>
              <a:spcAft>
                <a:spcPts val="600"/>
              </a:spcAft>
            </a:pPr>
            <a:r>
              <a:rPr lang="en-US"/>
              <a:t>When a </a:t>
            </a:r>
            <a:r>
              <a:rPr lang="en-US" b="1"/>
              <a:t>non-federal entity </a:t>
            </a:r>
            <a:r>
              <a:rPr lang="en-US"/>
              <a:t>expends </a:t>
            </a:r>
            <a:r>
              <a:rPr lang="en-US" b="1"/>
              <a:t>federal awards </a:t>
            </a:r>
            <a:r>
              <a:rPr lang="en-US"/>
              <a:t>– directly or indirectly – of $750,000 or more in their fiscal year ($1,000,000 or more effective for 9/30/2025 fiscal year-ends):</a:t>
            </a:r>
          </a:p>
          <a:p>
            <a:pPr lvl="1">
              <a:lnSpc>
                <a:spcPct val="110000"/>
              </a:lnSpc>
              <a:spcAft>
                <a:spcPts val="600"/>
              </a:spcAft>
            </a:pPr>
            <a:r>
              <a:rPr lang="en-US">
                <a:solidFill>
                  <a:schemeClr val="tx2"/>
                </a:solidFill>
              </a:rPr>
              <a:t>Biennial audits allowed (2CFR200.504).</a:t>
            </a:r>
          </a:p>
          <a:p>
            <a:pPr lvl="1">
              <a:lnSpc>
                <a:spcPct val="110000"/>
              </a:lnSpc>
              <a:spcAft>
                <a:spcPts val="600"/>
              </a:spcAft>
            </a:pPr>
            <a:r>
              <a:rPr lang="en-US" b="1">
                <a:solidFill>
                  <a:schemeClr val="tx2"/>
                </a:solidFill>
              </a:rPr>
              <a:t>Non-federal entity</a:t>
            </a:r>
            <a:r>
              <a:rPr lang="en-US">
                <a:solidFill>
                  <a:schemeClr val="tx2"/>
                </a:solidFill>
              </a:rPr>
              <a:t> – states, local governments, tribal nations, institutions of higher education, not-for-profit organizations:</a:t>
            </a:r>
          </a:p>
          <a:p>
            <a:pPr marL="1028700" lvl="2" indent="-342900">
              <a:lnSpc>
                <a:spcPct val="110000"/>
              </a:lnSpc>
              <a:spcAft>
                <a:spcPts val="600"/>
              </a:spcAft>
            </a:pPr>
            <a:r>
              <a:rPr lang="en-US" sz="1900">
                <a:solidFill>
                  <a:schemeClr val="tx2"/>
                </a:solidFill>
              </a:rPr>
              <a:t>May be direct recipient of award or subrecipient.</a:t>
            </a:r>
          </a:p>
          <a:p>
            <a:pPr lvl="1">
              <a:lnSpc>
                <a:spcPct val="110000"/>
              </a:lnSpc>
              <a:spcAft>
                <a:spcPts val="600"/>
              </a:spcAft>
            </a:pPr>
            <a:r>
              <a:rPr lang="en-US" b="1">
                <a:solidFill>
                  <a:schemeClr val="tx2"/>
                </a:solidFill>
              </a:rPr>
              <a:t>Federal award</a:t>
            </a:r>
            <a:r>
              <a:rPr lang="en-US">
                <a:solidFill>
                  <a:schemeClr val="tx2"/>
                </a:solidFill>
              </a:rPr>
              <a:t> – includes the following:</a:t>
            </a:r>
          </a:p>
          <a:p>
            <a:pPr marL="1371600" lvl="3" indent="-342900">
              <a:lnSpc>
                <a:spcPct val="110000"/>
              </a:lnSpc>
              <a:spcAft>
                <a:spcPts val="600"/>
              </a:spcAft>
              <a:buFont typeface="+mj-lt"/>
              <a:buAutoNum type="arabicPeriod"/>
            </a:pPr>
            <a:r>
              <a:rPr lang="en-US" sz="1750">
                <a:solidFill>
                  <a:schemeClr val="tx2"/>
                </a:solidFill>
              </a:rPr>
              <a:t>Federal financial assistance received directly from federal agency or indirectly through pass-through entities (PTEs) as a </a:t>
            </a:r>
            <a:r>
              <a:rPr lang="en-US" sz="1750" b="1">
                <a:solidFill>
                  <a:schemeClr val="tx2"/>
                </a:solidFill>
              </a:rPr>
              <a:t>subrecipient.</a:t>
            </a:r>
          </a:p>
          <a:p>
            <a:pPr marL="1371600" lvl="3" indent="-342900">
              <a:lnSpc>
                <a:spcPct val="110000"/>
              </a:lnSpc>
              <a:spcAft>
                <a:spcPts val="600"/>
              </a:spcAft>
              <a:buFont typeface="+mj-lt"/>
              <a:buAutoNum type="arabicPeriod"/>
            </a:pPr>
            <a:r>
              <a:rPr lang="en-US" sz="1750">
                <a:solidFill>
                  <a:schemeClr val="tx2"/>
                </a:solidFill>
              </a:rPr>
              <a:t>Federal cost-reimbursement contracts under the Federal Acquisition Regulations (FAR):</a:t>
            </a:r>
          </a:p>
          <a:p>
            <a:pPr marL="1028700" lvl="2" indent="-342900">
              <a:lnSpc>
                <a:spcPct val="110000"/>
              </a:lnSpc>
              <a:spcAft>
                <a:spcPts val="600"/>
              </a:spcAft>
            </a:pPr>
            <a:r>
              <a:rPr lang="en-US" sz="1750">
                <a:solidFill>
                  <a:schemeClr val="tx2"/>
                </a:solidFill>
              </a:rPr>
              <a:t>Received directly or indirectly.</a:t>
            </a:r>
          </a:p>
          <a:p>
            <a:pPr marL="1028700" lvl="2" indent="-342900">
              <a:lnSpc>
                <a:spcPct val="110000"/>
              </a:lnSpc>
              <a:spcAft>
                <a:spcPts val="600"/>
              </a:spcAft>
            </a:pPr>
            <a:r>
              <a:rPr lang="en-US" sz="1750">
                <a:solidFill>
                  <a:schemeClr val="tx2"/>
                </a:solidFill>
              </a:rPr>
              <a:t>Terms and conditions embedded in agreement.</a:t>
            </a:r>
          </a:p>
          <a:p>
            <a:pPr marL="1028700" lvl="2" indent="-342900">
              <a:lnSpc>
                <a:spcPct val="110000"/>
              </a:lnSpc>
              <a:spcAft>
                <a:spcPts val="600"/>
              </a:spcAft>
            </a:pPr>
            <a:r>
              <a:rPr lang="en-US" sz="1750">
                <a:solidFill>
                  <a:schemeClr val="tx2"/>
                </a:solidFill>
              </a:rPr>
              <a:t>Agreement may be grant, cooperative agreement, contract.</a:t>
            </a:r>
          </a:p>
          <a:p>
            <a:pPr marL="1028700" lvl="2" indent="-342900">
              <a:lnSpc>
                <a:spcPct val="110000"/>
              </a:lnSpc>
              <a:spcAft>
                <a:spcPts val="600"/>
              </a:spcAft>
            </a:pPr>
            <a:r>
              <a:rPr lang="en-US" sz="1750" b="1">
                <a:solidFill>
                  <a:schemeClr val="tx2"/>
                </a:solidFill>
              </a:rPr>
              <a:t>Does not include </a:t>
            </a:r>
            <a:r>
              <a:rPr lang="en-US" sz="1750">
                <a:solidFill>
                  <a:schemeClr val="tx2"/>
                </a:solidFill>
              </a:rPr>
              <a:t>other contracts that a Federal agency uses to buy goods or services from a contractor or a contract to operate government-owned, contractor-operated (GOCO) facilities. </a:t>
            </a:r>
          </a:p>
          <a:p>
            <a:pPr lvl="1">
              <a:lnSpc>
                <a:spcPct val="110000"/>
              </a:lnSpc>
              <a:spcAft>
                <a:spcPts val="600"/>
              </a:spcAft>
            </a:pPr>
            <a:r>
              <a:rPr lang="en-US" b="1">
                <a:solidFill>
                  <a:schemeClr val="tx2"/>
                </a:solidFill>
              </a:rPr>
              <a:t>Federal program</a:t>
            </a:r>
            <a:r>
              <a:rPr lang="en-US">
                <a:solidFill>
                  <a:schemeClr val="tx2"/>
                </a:solidFill>
              </a:rPr>
              <a:t>:</a:t>
            </a:r>
          </a:p>
          <a:p>
            <a:pPr marL="1028700" lvl="2" indent="-342900">
              <a:lnSpc>
                <a:spcPct val="110000"/>
              </a:lnSpc>
              <a:spcAft>
                <a:spcPts val="600"/>
              </a:spcAft>
            </a:pPr>
            <a:r>
              <a:rPr lang="en-US">
                <a:solidFill>
                  <a:schemeClr val="tx2"/>
                </a:solidFill>
              </a:rPr>
              <a:t>All </a:t>
            </a:r>
            <a:r>
              <a:rPr lang="en-US" sz="1900">
                <a:solidFill>
                  <a:schemeClr val="tx2"/>
                </a:solidFill>
              </a:rPr>
              <a:t>awards which are assigned a single assistance listing number:</a:t>
            </a:r>
          </a:p>
          <a:p>
            <a:pPr marL="1371600" lvl="3" indent="-342900">
              <a:lnSpc>
                <a:spcPct val="110000"/>
              </a:lnSpc>
              <a:spcAft>
                <a:spcPts val="600"/>
              </a:spcAft>
            </a:pPr>
            <a:r>
              <a:rPr lang="en-US" sz="1600">
                <a:solidFill>
                  <a:schemeClr val="tx2"/>
                </a:solidFill>
              </a:rPr>
              <a:t>If no number, all federal awards from the same federal agency for the same purpose.</a:t>
            </a:r>
          </a:p>
          <a:p>
            <a:pPr marL="1028700" lvl="2" indent="-342900">
              <a:lnSpc>
                <a:spcPct val="110000"/>
              </a:lnSpc>
              <a:spcAft>
                <a:spcPts val="600"/>
              </a:spcAft>
            </a:pPr>
            <a:r>
              <a:rPr lang="en-US" b="1">
                <a:solidFill>
                  <a:schemeClr val="tx2"/>
                </a:solidFill>
              </a:rPr>
              <a:t>Could be clustered </a:t>
            </a:r>
            <a:r>
              <a:rPr lang="en-US">
                <a:solidFill>
                  <a:schemeClr val="tx2"/>
                </a:solidFill>
              </a:rPr>
              <a:t>- group of closely related federal programs that share common compliance requirements.</a:t>
            </a:r>
            <a:endParaRPr lang="en-US" b="1">
              <a:solidFill>
                <a:schemeClr val="tx2"/>
              </a:solidFill>
            </a:endParaRPr>
          </a:p>
        </p:txBody>
      </p:sp>
    </p:spTree>
    <p:custDataLst>
      <p:tags r:id="rId1"/>
    </p:custDataLst>
    <p:extLst>
      <p:ext uri="{BB962C8B-B14F-4D97-AF65-F5344CB8AC3E}">
        <p14:creationId xmlns:p14="http://schemas.microsoft.com/office/powerpoint/2010/main" val="5037352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D08EE-D6E7-4713-8AB0-B77875F4525C}"/>
              </a:ext>
            </a:extLst>
          </p:cNvPr>
          <p:cNvSpPr>
            <a:spLocks noGrp="1"/>
          </p:cNvSpPr>
          <p:nvPr>
            <p:ph type="title"/>
          </p:nvPr>
        </p:nvSpPr>
        <p:spPr/>
        <p:txBody>
          <a:bodyPr/>
          <a:lstStyle/>
          <a:p>
            <a:r>
              <a:rPr lang="en-US"/>
              <a:t>Single audit regulations</a:t>
            </a:r>
          </a:p>
        </p:txBody>
      </p:sp>
      <p:sp>
        <p:nvSpPr>
          <p:cNvPr id="3" name="Content Placeholder 2">
            <a:extLst>
              <a:ext uri="{FF2B5EF4-FFF2-40B4-BE49-F238E27FC236}">
                <a16:creationId xmlns:a16="http://schemas.microsoft.com/office/drawing/2014/main" id="{D1053386-07D3-43F5-9E7B-10C629BB71B1}"/>
              </a:ext>
            </a:extLst>
          </p:cNvPr>
          <p:cNvSpPr>
            <a:spLocks noGrp="1"/>
          </p:cNvSpPr>
          <p:nvPr>
            <p:ph idx="1"/>
          </p:nvPr>
        </p:nvSpPr>
        <p:spPr>
          <a:xfrm>
            <a:off x="290287" y="1095153"/>
            <a:ext cx="7599072" cy="5534247"/>
          </a:xfrm>
        </p:spPr>
        <p:txBody>
          <a:bodyPr vert="horz" lIns="91440" tIns="45720" rIns="91440" bIns="45720" rtlCol="0" anchor="t">
            <a:normAutofit fontScale="92500" lnSpcReduction="10000"/>
          </a:bodyPr>
          <a:lstStyle/>
          <a:p>
            <a:pPr>
              <a:lnSpc>
                <a:spcPct val="100000"/>
              </a:lnSpc>
              <a:spcAft>
                <a:spcPts val="1200"/>
              </a:spcAft>
            </a:pPr>
            <a:r>
              <a:rPr lang="en-US" sz="2800"/>
              <a:t>Comprehensive standards for auditors are uniform (mostly):</a:t>
            </a:r>
          </a:p>
          <a:p>
            <a:pPr lvl="1">
              <a:lnSpc>
                <a:spcPct val="100000"/>
              </a:lnSpc>
              <a:spcAft>
                <a:spcPts val="1200"/>
              </a:spcAft>
            </a:pPr>
            <a:r>
              <a:rPr lang="en-US" sz="2400">
                <a:solidFill>
                  <a:schemeClr val="tx2"/>
                </a:solidFill>
              </a:rPr>
              <a:t>Federal agencies have special tests and provisions in regulations.</a:t>
            </a:r>
          </a:p>
          <a:p>
            <a:pPr lvl="1">
              <a:lnSpc>
                <a:spcPct val="100000"/>
              </a:lnSpc>
            </a:pPr>
            <a:r>
              <a:rPr lang="en-US" sz="2400">
                <a:solidFill>
                  <a:schemeClr val="tx2"/>
                </a:solidFill>
              </a:rPr>
              <a:t>Regulatory differences largely in the larger granting agencies:</a:t>
            </a:r>
          </a:p>
          <a:p>
            <a:pPr lvl="2">
              <a:lnSpc>
                <a:spcPct val="100000"/>
              </a:lnSpc>
            </a:pPr>
            <a:r>
              <a:rPr lang="en-US" sz="2000">
                <a:solidFill>
                  <a:schemeClr val="tx2"/>
                </a:solidFill>
              </a:rPr>
              <a:t>Housing and Urban Development</a:t>
            </a:r>
          </a:p>
          <a:p>
            <a:pPr lvl="2">
              <a:lnSpc>
                <a:spcPct val="100000"/>
              </a:lnSpc>
            </a:pPr>
            <a:r>
              <a:rPr lang="en-US" sz="2000">
                <a:solidFill>
                  <a:schemeClr val="tx2"/>
                </a:solidFill>
              </a:rPr>
              <a:t>Education</a:t>
            </a:r>
          </a:p>
          <a:p>
            <a:pPr lvl="2">
              <a:lnSpc>
                <a:spcPct val="100000"/>
              </a:lnSpc>
            </a:pPr>
            <a:r>
              <a:rPr lang="en-US" sz="2000">
                <a:solidFill>
                  <a:schemeClr val="tx2"/>
                </a:solidFill>
              </a:rPr>
              <a:t>Health and Human Services</a:t>
            </a:r>
          </a:p>
          <a:p>
            <a:pPr lvl="2">
              <a:lnSpc>
                <a:spcPct val="100000"/>
              </a:lnSpc>
            </a:pPr>
            <a:r>
              <a:rPr lang="en-US" sz="2000">
                <a:solidFill>
                  <a:schemeClr val="tx2"/>
                </a:solidFill>
              </a:rPr>
              <a:t>Defense</a:t>
            </a:r>
          </a:p>
          <a:p>
            <a:pPr lvl="1">
              <a:lnSpc>
                <a:spcPct val="100000"/>
              </a:lnSpc>
              <a:spcAft>
                <a:spcPts val="600"/>
              </a:spcAft>
            </a:pPr>
            <a:r>
              <a:rPr lang="en-US" sz="2400">
                <a:solidFill>
                  <a:schemeClr val="tx2"/>
                </a:solidFill>
              </a:rPr>
              <a:t>Federal agencies are required to accept the single audit reporting packages without additional demands on the grant or award recipient organizations – but:</a:t>
            </a:r>
          </a:p>
          <a:p>
            <a:pPr lvl="2">
              <a:lnSpc>
                <a:spcPct val="100000"/>
              </a:lnSpc>
              <a:spcAft>
                <a:spcPts val="1200"/>
              </a:spcAft>
            </a:pPr>
            <a:r>
              <a:rPr lang="en-US" sz="2000">
                <a:solidFill>
                  <a:schemeClr val="tx2"/>
                </a:solidFill>
              </a:rPr>
              <a:t>Special reports are often required.</a:t>
            </a:r>
          </a:p>
        </p:txBody>
      </p:sp>
      <p:pic>
        <p:nvPicPr>
          <p:cNvPr id="5" name="Graphic 4" descr="Document with solid fill">
            <a:extLst>
              <a:ext uri="{FF2B5EF4-FFF2-40B4-BE49-F238E27FC236}">
                <a16:creationId xmlns:a16="http://schemas.microsoft.com/office/drawing/2014/main" id="{AA63286C-2A2F-737E-7BB8-1634737E93D7}"/>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17148" t="7375" r="17325" b="7108"/>
          <a:stretch/>
        </p:blipFill>
        <p:spPr>
          <a:xfrm>
            <a:off x="8148420" y="1220619"/>
            <a:ext cx="3742660" cy="4510331"/>
          </a:xfrm>
          <a:prstGeom prst="rect">
            <a:avLst/>
          </a:prstGeom>
        </p:spPr>
      </p:pic>
    </p:spTree>
    <p:custDataLst>
      <p:tags r:id="rId1"/>
    </p:custDataLst>
    <p:extLst>
      <p:ext uri="{BB962C8B-B14F-4D97-AF65-F5344CB8AC3E}">
        <p14:creationId xmlns:p14="http://schemas.microsoft.com/office/powerpoint/2010/main" val="42510218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4CC3B-9B3F-4A3E-B014-C38FED211607}"/>
              </a:ext>
            </a:extLst>
          </p:cNvPr>
          <p:cNvSpPr>
            <a:spLocks noGrp="1"/>
          </p:cNvSpPr>
          <p:nvPr>
            <p:ph type="title"/>
          </p:nvPr>
        </p:nvSpPr>
        <p:spPr/>
        <p:txBody>
          <a:bodyPr/>
          <a:lstStyle/>
          <a:p>
            <a:r>
              <a:rPr lang="en-US"/>
              <a:t>Federal awards include</a:t>
            </a:r>
          </a:p>
        </p:txBody>
      </p:sp>
      <p:graphicFrame>
        <p:nvGraphicFramePr>
          <p:cNvPr id="3" name="Content Placeholder 2">
            <a:extLst>
              <a:ext uri="{FF2B5EF4-FFF2-40B4-BE49-F238E27FC236}">
                <a16:creationId xmlns:a16="http://schemas.microsoft.com/office/drawing/2014/main" id="{44F03465-E216-495B-BE56-FD57CF0898B2}"/>
              </a:ext>
            </a:extLst>
          </p:cNvPr>
          <p:cNvGraphicFramePr>
            <a:graphicFrameLocks noGrp="1"/>
          </p:cNvGraphicFramePr>
          <p:nvPr>
            <p:ph idx="1"/>
          </p:nvPr>
        </p:nvGraphicFramePr>
        <p:xfrm>
          <a:off x="290513" y="1189038"/>
          <a:ext cx="11596687" cy="45513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6930837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lculator and a magnifying glass&#10;&#10;Description automatically generated">
            <a:extLst>
              <a:ext uri="{FF2B5EF4-FFF2-40B4-BE49-F238E27FC236}">
                <a16:creationId xmlns:a16="http://schemas.microsoft.com/office/drawing/2014/main" id="{D87D36CC-2009-4337-9092-377714B7A6C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753FE9DD-649E-4BCA-82CB-6BE8D3E0B894}"/>
              </a:ext>
            </a:extLst>
          </p:cNvPr>
          <p:cNvSpPr/>
          <p:nvPr/>
        </p:nvSpPr>
        <p:spPr>
          <a:xfrm>
            <a:off x="5422605" y="418140"/>
            <a:ext cx="6462528" cy="6021720"/>
          </a:xfrm>
          <a:prstGeom prst="round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4400" b="1">
                <a:latin typeface="+mj-lt"/>
              </a:rPr>
              <a:t>GOAL OF A SINGLE AUDIT</a:t>
            </a:r>
          </a:p>
          <a:p>
            <a:pPr marL="457200" indent="-457200">
              <a:lnSpc>
                <a:spcPct val="100000"/>
              </a:lnSpc>
              <a:spcAft>
                <a:spcPts val="1200"/>
              </a:spcAft>
              <a:buFont typeface="Arial" panose="020B0604020202020204" pitchFamily="34" charset="0"/>
              <a:buChar char="•"/>
            </a:pPr>
            <a:r>
              <a:rPr lang="en-US" sz="2800" b="1">
                <a:solidFill>
                  <a:schemeClr val="bg1"/>
                </a:solidFill>
              </a:rPr>
              <a:t>Compliance</a:t>
            </a:r>
            <a:r>
              <a:rPr lang="en-US" sz="2800">
                <a:solidFill>
                  <a:schemeClr val="bg1"/>
                </a:solidFill>
              </a:rPr>
              <a:t> – with ‘direct and material’ requirements of each </a:t>
            </a:r>
            <a:r>
              <a:rPr lang="en-US" sz="2800" b="1">
                <a:solidFill>
                  <a:schemeClr val="bg1"/>
                </a:solidFill>
              </a:rPr>
              <a:t>major program:</a:t>
            </a:r>
            <a:endParaRPr lang="en-US" sz="2800">
              <a:solidFill>
                <a:schemeClr val="bg1"/>
              </a:solidFill>
            </a:endParaRPr>
          </a:p>
          <a:p>
            <a:pPr marL="800100" lvl="1" indent="-342900">
              <a:lnSpc>
                <a:spcPct val="100000"/>
              </a:lnSpc>
              <a:spcAft>
                <a:spcPts val="1200"/>
              </a:spcAft>
              <a:buFont typeface="Arial" panose="020B0604020202020204" pitchFamily="34" charset="0"/>
              <a:buChar char="•"/>
            </a:pPr>
            <a:r>
              <a:rPr lang="en-US" sz="2400">
                <a:solidFill>
                  <a:schemeClr val="bg1"/>
                </a:solidFill>
              </a:rPr>
              <a:t>Tool of federal agencies and pass-through entities.</a:t>
            </a:r>
          </a:p>
          <a:p>
            <a:pPr marL="800100" lvl="1" indent="-342900">
              <a:lnSpc>
                <a:spcPct val="100000"/>
              </a:lnSpc>
              <a:spcAft>
                <a:spcPts val="1200"/>
              </a:spcAft>
              <a:buFont typeface="Arial" panose="020B0604020202020204" pitchFamily="34" charset="0"/>
              <a:buChar char="•"/>
            </a:pPr>
            <a:r>
              <a:rPr lang="en-US" sz="2400">
                <a:solidFill>
                  <a:schemeClr val="bg1"/>
                </a:solidFill>
              </a:rPr>
              <a:t>Supposed to be gauge of problems at grantees for improvements at federal programs.</a:t>
            </a:r>
          </a:p>
          <a:p>
            <a:pPr marL="800100" lvl="1" indent="-342900">
              <a:lnSpc>
                <a:spcPct val="100000"/>
              </a:lnSpc>
              <a:spcAft>
                <a:spcPts val="1200"/>
              </a:spcAft>
              <a:buFont typeface="Arial" panose="020B0604020202020204" pitchFamily="34" charset="0"/>
              <a:buChar char="•"/>
            </a:pPr>
            <a:r>
              <a:rPr lang="en-US" sz="2400">
                <a:solidFill>
                  <a:schemeClr val="bg1"/>
                </a:solidFill>
              </a:rPr>
              <a:t>Provides assurance to users regarding compliance and internal controls over compliance.</a:t>
            </a:r>
          </a:p>
        </p:txBody>
      </p:sp>
    </p:spTree>
    <p:custDataLst>
      <p:tags r:id="rId1"/>
    </p:custDataLst>
    <p:extLst>
      <p:ext uri="{BB962C8B-B14F-4D97-AF65-F5344CB8AC3E}">
        <p14:creationId xmlns:p14="http://schemas.microsoft.com/office/powerpoint/2010/main" val="8865440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00270-549D-45DF-A9C9-78EE0D82A58A}"/>
              </a:ext>
            </a:extLst>
          </p:cNvPr>
          <p:cNvSpPr>
            <a:spLocks noGrp="1"/>
          </p:cNvSpPr>
          <p:nvPr>
            <p:ph type="title"/>
          </p:nvPr>
        </p:nvSpPr>
        <p:spPr/>
        <p:txBody>
          <a:bodyPr/>
          <a:lstStyle/>
          <a:p>
            <a:r>
              <a:rPr lang="en-US"/>
              <a:t>Federal agencies establish compliance requirements</a:t>
            </a:r>
          </a:p>
        </p:txBody>
      </p:sp>
      <p:sp>
        <p:nvSpPr>
          <p:cNvPr id="3" name="Content Placeholder 2">
            <a:extLst>
              <a:ext uri="{FF2B5EF4-FFF2-40B4-BE49-F238E27FC236}">
                <a16:creationId xmlns:a16="http://schemas.microsoft.com/office/drawing/2014/main" id="{0FD2F8DD-5B02-4FFA-B333-5DA7A275B915}"/>
              </a:ext>
            </a:extLst>
          </p:cNvPr>
          <p:cNvSpPr>
            <a:spLocks noGrp="1"/>
          </p:cNvSpPr>
          <p:nvPr>
            <p:ph idx="1"/>
          </p:nvPr>
        </p:nvSpPr>
        <p:spPr>
          <a:xfrm>
            <a:off x="290286" y="1150620"/>
            <a:ext cx="11596367" cy="5212080"/>
          </a:xfrm>
        </p:spPr>
        <p:txBody>
          <a:bodyPr>
            <a:normAutofit/>
          </a:bodyPr>
          <a:lstStyle/>
          <a:p>
            <a:pPr marL="0" indent="0">
              <a:lnSpc>
                <a:spcPct val="100000"/>
              </a:lnSpc>
              <a:spcAft>
                <a:spcPts val="1200"/>
              </a:spcAft>
              <a:buNone/>
            </a:pPr>
            <a:r>
              <a:rPr lang="en-US" sz="2800"/>
              <a:t>Disclosed by Assistance Listing number annually in OMB </a:t>
            </a:r>
            <a:r>
              <a:rPr lang="en-US" sz="2800" i="1"/>
              <a:t>Compliance Supplement</a:t>
            </a:r>
          </a:p>
          <a:p>
            <a:pPr lvl="1">
              <a:lnSpc>
                <a:spcPct val="100000"/>
              </a:lnSpc>
              <a:spcAft>
                <a:spcPts val="1200"/>
              </a:spcAft>
            </a:pPr>
            <a:r>
              <a:rPr lang="en-US" sz="2400" i="1">
                <a:solidFill>
                  <a:schemeClr val="tx2"/>
                </a:solidFill>
              </a:rPr>
              <a:t>Changes annually so be careful – must use the most current supplement for your fiscal year!</a:t>
            </a:r>
          </a:p>
          <a:p>
            <a:pPr lvl="1">
              <a:lnSpc>
                <a:spcPct val="100000"/>
              </a:lnSpc>
              <a:spcAft>
                <a:spcPts val="1200"/>
              </a:spcAft>
            </a:pPr>
            <a:endParaRPr lang="en-US" sz="2400" i="1">
              <a:solidFill>
                <a:schemeClr val="tx2"/>
              </a:solidFill>
            </a:endParaRPr>
          </a:p>
        </p:txBody>
      </p:sp>
      <p:sp>
        <p:nvSpPr>
          <p:cNvPr id="5" name="TextBox 4">
            <a:extLst>
              <a:ext uri="{FF2B5EF4-FFF2-40B4-BE49-F238E27FC236}">
                <a16:creationId xmlns:a16="http://schemas.microsoft.com/office/drawing/2014/main" id="{1A6A8019-40A9-4758-8F16-93F07DFDB5BA}"/>
              </a:ext>
            </a:extLst>
          </p:cNvPr>
          <p:cNvSpPr txBox="1"/>
          <p:nvPr/>
        </p:nvSpPr>
        <p:spPr>
          <a:xfrm>
            <a:off x="6350635" y="2334378"/>
            <a:ext cx="5536018" cy="3508653"/>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a:solidFill>
                  <a:schemeClr val="tx2"/>
                </a:solidFill>
              </a:rPr>
              <a:t>Y = subject to audit for the program if direct and material</a:t>
            </a:r>
          </a:p>
          <a:p>
            <a:pPr marL="285750" indent="-285750">
              <a:spcAft>
                <a:spcPts val="1200"/>
              </a:spcAft>
              <a:buFont typeface="Arial" panose="020B0604020202020204" pitchFamily="34" charset="0"/>
              <a:buChar char="•"/>
            </a:pPr>
            <a:r>
              <a:rPr lang="en-US" sz="2400">
                <a:solidFill>
                  <a:schemeClr val="tx2"/>
                </a:solidFill>
              </a:rPr>
              <a:t>N = not subject to audit for program (unless fraud risk or material impact on the financial statements)</a:t>
            </a:r>
          </a:p>
          <a:p>
            <a:pPr marL="285750" indent="-285750">
              <a:spcAft>
                <a:spcPts val="1200"/>
              </a:spcAft>
              <a:buFont typeface="Arial" panose="020B0604020202020204" pitchFamily="34" charset="0"/>
              <a:buChar char="•"/>
            </a:pPr>
            <a:r>
              <a:rPr lang="en-US" sz="2400">
                <a:solidFill>
                  <a:schemeClr val="tx2"/>
                </a:solidFill>
              </a:rPr>
              <a:t>First two digits are federal agency prefix ID (10 = Agriculture)</a:t>
            </a:r>
          </a:p>
          <a:p>
            <a:pPr marL="285750" indent="-285750">
              <a:spcAft>
                <a:spcPts val="1200"/>
              </a:spcAft>
              <a:buFont typeface="Arial" panose="020B0604020202020204" pitchFamily="34" charset="0"/>
              <a:buChar char="•"/>
            </a:pPr>
            <a:r>
              <a:rPr lang="en-US" sz="2400">
                <a:solidFill>
                  <a:schemeClr val="tx2"/>
                </a:solidFill>
              </a:rPr>
              <a:t>Last three digits are program number</a:t>
            </a:r>
          </a:p>
        </p:txBody>
      </p:sp>
      <p:pic>
        <p:nvPicPr>
          <p:cNvPr id="4" name="Picture 3">
            <a:extLst>
              <a:ext uri="{FF2B5EF4-FFF2-40B4-BE49-F238E27FC236}">
                <a16:creationId xmlns:a16="http://schemas.microsoft.com/office/drawing/2014/main" id="{B4E237D6-8A70-E356-D9A7-E790605F3C56}"/>
              </a:ext>
            </a:extLst>
          </p:cNvPr>
          <p:cNvPicPr>
            <a:picLocks noChangeAspect="1"/>
          </p:cNvPicPr>
          <p:nvPr/>
        </p:nvPicPr>
        <p:blipFill>
          <a:blip r:embed="rId4"/>
          <a:stretch>
            <a:fillRect/>
          </a:stretch>
        </p:blipFill>
        <p:spPr>
          <a:xfrm>
            <a:off x="209021" y="2180167"/>
            <a:ext cx="6143625" cy="4381500"/>
          </a:xfrm>
          <a:prstGeom prst="rect">
            <a:avLst/>
          </a:prstGeom>
        </p:spPr>
      </p:pic>
    </p:spTree>
    <p:custDataLst>
      <p:tags r:id="rId1"/>
    </p:custDataLst>
    <p:extLst>
      <p:ext uri="{BB962C8B-B14F-4D97-AF65-F5344CB8AC3E}">
        <p14:creationId xmlns:p14="http://schemas.microsoft.com/office/powerpoint/2010/main" val="1359494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C6297-53A5-4909-B97A-10EC47F70A0B}"/>
              </a:ext>
            </a:extLst>
          </p:cNvPr>
          <p:cNvSpPr>
            <a:spLocks noGrp="1"/>
          </p:cNvSpPr>
          <p:nvPr>
            <p:ph type="title"/>
          </p:nvPr>
        </p:nvSpPr>
        <p:spPr/>
        <p:txBody>
          <a:bodyPr/>
          <a:lstStyle/>
          <a:p>
            <a:r>
              <a:rPr lang="en-US"/>
              <a:t>Standards used and scope</a:t>
            </a:r>
          </a:p>
        </p:txBody>
      </p:sp>
      <p:sp>
        <p:nvSpPr>
          <p:cNvPr id="3" name="Content Placeholder 2">
            <a:extLst>
              <a:ext uri="{FF2B5EF4-FFF2-40B4-BE49-F238E27FC236}">
                <a16:creationId xmlns:a16="http://schemas.microsoft.com/office/drawing/2014/main" id="{F784A0B2-F3D8-4270-AD3B-4AE9AEA09299}"/>
              </a:ext>
            </a:extLst>
          </p:cNvPr>
          <p:cNvSpPr>
            <a:spLocks noGrp="1"/>
          </p:cNvSpPr>
          <p:nvPr>
            <p:ph idx="1"/>
          </p:nvPr>
        </p:nvSpPr>
        <p:spPr>
          <a:xfrm>
            <a:off x="304800" y="956933"/>
            <a:ext cx="11582400" cy="5836596"/>
          </a:xfrm>
        </p:spPr>
        <p:txBody>
          <a:bodyPr>
            <a:normAutofit/>
          </a:bodyPr>
          <a:lstStyle/>
          <a:p>
            <a:pPr>
              <a:lnSpc>
                <a:spcPct val="100000"/>
              </a:lnSpc>
              <a:spcAft>
                <a:spcPts val="600"/>
              </a:spcAft>
            </a:pPr>
            <a:r>
              <a:rPr lang="en-US" sz="2800"/>
              <a:t>3 Layers:</a:t>
            </a:r>
          </a:p>
          <a:p>
            <a:pPr lvl="1">
              <a:lnSpc>
                <a:spcPct val="100000"/>
              </a:lnSpc>
              <a:spcAft>
                <a:spcPts val="600"/>
              </a:spcAft>
            </a:pPr>
            <a:r>
              <a:rPr lang="en-US" sz="2400">
                <a:solidFill>
                  <a:schemeClr val="tx2"/>
                </a:solidFill>
              </a:rPr>
              <a:t>Uniform Guidance (Subpart F) (and OMB </a:t>
            </a:r>
            <a:r>
              <a:rPr lang="en-US" sz="2400" i="1">
                <a:solidFill>
                  <a:schemeClr val="tx2"/>
                </a:solidFill>
              </a:rPr>
              <a:t>Compliance Supplement</a:t>
            </a:r>
            <a:r>
              <a:rPr lang="en-US" sz="2400">
                <a:solidFill>
                  <a:schemeClr val="tx2"/>
                </a:solidFill>
              </a:rPr>
              <a:t>)</a:t>
            </a:r>
          </a:p>
          <a:p>
            <a:pPr lvl="1">
              <a:lnSpc>
                <a:spcPct val="100000"/>
              </a:lnSpc>
              <a:spcAft>
                <a:spcPts val="600"/>
              </a:spcAft>
            </a:pPr>
            <a:r>
              <a:rPr lang="en-US" sz="2400" i="1">
                <a:solidFill>
                  <a:schemeClr val="tx2"/>
                </a:solidFill>
              </a:rPr>
              <a:t>Government Auditing Standards </a:t>
            </a:r>
            <a:r>
              <a:rPr lang="en-US" sz="2400">
                <a:solidFill>
                  <a:schemeClr val="tx2"/>
                </a:solidFill>
              </a:rPr>
              <a:t>(GAGAS) (GAO)</a:t>
            </a:r>
          </a:p>
          <a:p>
            <a:pPr lvl="1">
              <a:lnSpc>
                <a:spcPct val="100000"/>
              </a:lnSpc>
              <a:spcAft>
                <a:spcPts val="600"/>
              </a:spcAft>
            </a:pPr>
            <a:r>
              <a:rPr lang="en-US" sz="2400" i="1">
                <a:solidFill>
                  <a:schemeClr val="tx2"/>
                </a:solidFill>
              </a:rPr>
              <a:t>Generally Accepted Auditing Standards</a:t>
            </a:r>
            <a:r>
              <a:rPr lang="en-US" sz="2400">
                <a:solidFill>
                  <a:schemeClr val="tx2"/>
                </a:solidFill>
              </a:rPr>
              <a:t> (GAAS) (AICPA)</a:t>
            </a:r>
          </a:p>
          <a:p>
            <a:pPr>
              <a:lnSpc>
                <a:spcPct val="100000"/>
              </a:lnSpc>
              <a:spcAft>
                <a:spcPts val="600"/>
              </a:spcAft>
            </a:pPr>
            <a:r>
              <a:rPr lang="en-US" sz="2800"/>
              <a:t>Testing requirements in OMB </a:t>
            </a:r>
            <a:r>
              <a:rPr lang="en-US" sz="2800" i="1"/>
              <a:t>Compliance Supplement</a:t>
            </a:r>
            <a:endParaRPr lang="en-US" sz="2800"/>
          </a:p>
          <a:p>
            <a:pPr>
              <a:lnSpc>
                <a:spcPct val="100000"/>
              </a:lnSpc>
              <a:spcAft>
                <a:spcPts val="600"/>
              </a:spcAft>
            </a:pPr>
            <a:r>
              <a:rPr lang="en-US" sz="2800"/>
              <a:t>Scope: </a:t>
            </a:r>
          </a:p>
          <a:p>
            <a:pPr lvl="1">
              <a:lnSpc>
                <a:spcPct val="100000"/>
              </a:lnSpc>
              <a:spcAft>
                <a:spcPts val="600"/>
              </a:spcAft>
            </a:pPr>
            <a:r>
              <a:rPr lang="en-US" sz="2400">
                <a:solidFill>
                  <a:schemeClr val="tx2"/>
                </a:solidFill>
              </a:rPr>
              <a:t>Includes entire operations of auditee:</a:t>
            </a:r>
          </a:p>
          <a:p>
            <a:pPr marL="1028700" lvl="2" indent="-342900">
              <a:lnSpc>
                <a:spcPct val="100000"/>
              </a:lnSpc>
              <a:spcAft>
                <a:spcPts val="600"/>
              </a:spcAft>
            </a:pPr>
            <a:r>
              <a:rPr lang="en-US" sz="2000">
                <a:solidFill>
                  <a:schemeClr val="tx2"/>
                </a:solidFill>
              </a:rPr>
              <a:t>Auditor renders opinions on financial statements including </a:t>
            </a:r>
            <a:r>
              <a:rPr lang="en-US" sz="2000" b="1" i="1">
                <a:solidFill>
                  <a:schemeClr val="tx2"/>
                </a:solidFill>
              </a:rPr>
              <a:t>Schedule of Expenditure of Federal Awards </a:t>
            </a:r>
            <a:r>
              <a:rPr lang="en-US" sz="2000" b="1">
                <a:solidFill>
                  <a:schemeClr val="tx2"/>
                </a:solidFill>
              </a:rPr>
              <a:t>(SEFA).</a:t>
            </a:r>
          </a:p>
          <a:p>
            <a:pPr marL="1028700" lvl="2" indent="-342900">
              <a:lnSpc>
                <a:spcPct val="100000"/>
              </a:lnSpc>
              <a:spcAft>
                <a:spcPts val="600"/>
              </a:spcAft>
            </a:pPr>
            <a:r>
              <a:rPr lang="en-US" sz="2000">
                <a:solidFill>
                  <a:schemeClr val="tx2"/>
                </a:solidFill>
              </a:rPr>
              <a:t>Auditor gains understanding and tests internal controls.</a:t>
            </a:r>
          </a:p>
          <a:p>
            <a:pPr marL="1028700" lvl="2" indent="-342900">
              <a:lnSpc>
                <a:spcPct val="100000"/>
              </a:lnSpc>
              <a:spcAft>
                <a:spcPts val="600"/>
              </a:spcAft>
            </a:pPr>
            <a:r>
              <a:rPr lang="en-US" sz="2000">
                <a:solidFill>
                  <a:schemeClr val="tx2"/>
                </a:solidFill>
              </a:rPr>
              <a:t>Auditor reports on compliance with federal statutes, regulations etc., that may have a direct and material effect on each </a:t>
            </a:r>
            <a:r>
              <a:rPr lang="en-US" sz="2000" i="1">
                <a:solidFill>
                  <a:schemeClr val="tx2"/>
                </a:solidFill>
              </a:rPr>
              <a:t>major program.</a:t>
            </a:r>
            <a:endParaRPr lang="en-US" sz="2000">
              <a:solidFill>
                <a:schemeClr val="tx2"/>
              </a:solidFill>
            </a:endParaRPr>
          </a:p>
          <a:p>
            <a:pPr marL="1028700" lvl="2" indent="-342900">
              <a:lnSpc>
                <a:spcPct val="100000"/>
              </a:lnSpc>
              <a:spcAft>
                <a:spcPts val="600"/>
              </a:spcAft>
            </a:pPr>
            <a:r>
              <a:rPr lang="en-US" sz="2000">
                <a:solidFill>
                  <a:schemeClr val="tx2"/>
                </a:solidFill>
              </a:rPr>
              <a:t>Reporting package includes follow-up on prior audit findings.</a:t>
            </a:r>
          </a:p>
          <a:p>
            <a:pPr marL="1028700" lvl="2" indent="-342900">
              <a:lnSpc>
                <a:spcPct val="100000"/>
              </a:lnSpc>
              <a:spcAft>
                <a:spcPts val="600"/>
              </a:spcAft>
            </a:pPr>
            <a:r>
              <a:rPr lang="en-US" sz="2000">
                <a:solidFill>
                  <a:schemeClr val="tx2"/>
                </a:solidFill>
              </a:rPr>
              <a:t>Financial statements and SEFA are for the same reporting period.</a:t>
            </a:r>
            <a:endParaRPr lang="en-US" sz="1800" i="1">
              <a:solidFill>
                <a:schemeClr val="tx2"/>
              </a:solidFill>
            </a:endParaRPr>
          </a:p>
        </p:txBody>
      </p:sp>
    </p:spTree>
    <p:custDataLst>
      <p:tags r:id="rId1"/>
    </p:custDataLst>
    <p:extLst>
      <p:ext uri="{BB962C8B-B14F-4D97-AF65-F5344CB8AC3E}">
        <p14:creationId xmlns:p14="http://schemas.microsoft.com/office/powerpoint/2010/main" val="925834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2A29-5A5A-BE11-F2B9-619346F8FDD1}"/>
              </a:ext>
            </a:extLst>
          </p:cNvPr>
          <p:cNvSpPr/>
          <p:nvPr/>
        </p:nvSpPr>
        <p:spPr>
          <a:xfrm>
            <a:off x="10258098" y="5637813"/>
            <a:ext cx="1807780" cy="1098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C25DA36C-BC5F-42D6-9AD8-D4829399B084}"/>
              </a:ext>
            </a:extLst>
          </p:cNvPr>
          <p:cNvSpPr>
            <a:spLocks noGrp="1"/>
          </p:cNvSpPr>
          <p:nvPr>
            <p:ph type="title"/>
          </p:nvPr>
        </p:nvSpPr>
        <p:spPr/>
        <p:txBody>
          <a:bodyPr/>
          <a:lstStyle/>
          <a:p>
            <a:r>
              <a:rPr lang="en-US" dirty="0"/>
              <a:t>Benefits of An ACFR (Continued)</a:t>
            </a:r>
          </a:p>
        </p:txBody>
      </p:sp>
      <p:graphicFrame>
        <p:nvGraphicFramePr>
          <p:cNvPr id="2" name="Content Placeholder 1">
            <a:extLst>
              <a:ext uri="{FF2B5EF4-FFF2-40B4-BE49-F238E27FC236}">
                <a16:creationId xmlns:a16="http://schemas.microsoft.com/office/drawing/2014/main" id="{7285CD66-BE3A-38F3-49DF-598AFEADBE5D}"/>
              </a:ext>
            </a:extLst>
          </p:cNvPr>
          <p:cNvGraphicFramePr>
            <a:graphicFrameLocks noGrp="1"/>
          </p:cNvGraphicFramePr>
          <p:nvPr>
            <p:ph idx="1"/>
          </p:nvPr>
        </p:nvGraphicFramePr>
        <p:xfrm>
          <a:off x="304253" y="1188720"/>
          <a:ext cx="11582400" cy="5432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13358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CF6D67-202D-00FC-07FB-897D8A867899}"/>
              </a:ext>
            </a:extLst>
          </p:cNvPr>
          <p:cNvSpPr/>
          <p:nvPr/>
        </p:nvSpPr>
        <p:spPr>
          <a:xfrm>
            <a:off x="4513944" y="0"/>
            <a:ext cx="7678056"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13944" y="182881"/>
            <a:ext cx="7678056" cy="1307590"/>
          </a:xfrm>
        </p:spPr>
        <p:txBody>
          <a:bodyPr anchor="b">
            <a:normAutofit/>
          </a:bodyPr>
          <a:lstStyle/>
          <a:p>
            <a:pPr algn="ctr"/>
            <a:r>
              <a:rPr lang="en-US" spc="0">
                <a:solidFill>
                  <a:schemeClr val="bg1"/>
                </a:solidFill>
              </a:rPr>
              <a:t>What Should Auditees Do? – 2CFR200.508</a:t>
            </a:r>
          </a:p>
        </p:txBody>
      </p:sp>
      <p:sp>
        <p:nvSpPr>
          <p:cNvPr id="3" name="Content Placeholder 2"/>
          <p:cNvSpPr>
            <a:spLocks noGrp="1"/>
          </p:cNvSpPr>
          <p:nvPr>
            <p:ph idx="1"/>
          </p:nvPr>
        </p:nvSpPr>
        <p:spPr>
          <a:xfrm>
            <a:off x="4731657" y="1490470"/>
            <a:ext cx="7242630" cy="5184649"/>
          </a:xfrm>
        </p:spPr>
        <p:txBody>
          <a:bodyPr>
            <a:normAutofit/>
          </a:bodyPr>
          <a:lstStyle/>
          <a:p>
            <a:pPr>
              <a:lnSpc>
                <a:spcPct val="100000"/>
              </a:lnSpc>
              <a:spcAft>
                <a:spcPts val="1200"/>
              </a:spcAft>
            </a:pPr>
            <a:r>
              <a:rPr lang="en-US" sz="2400">
                <a:solidFill>
                  <a:schemeClr val="bg1"/>
                </a:solidFill>
              </a:rPr>
              <a:t>Procure or otherwise arrange for the audit 2CFR200.509, and ensure it is properly performed and submitted when due in accordance with 2CFR200.512.</a:t>
            </a:r>
          </a:p>
          <a:p>
            <a:pPr>
              <a:lnSpc>
                <a:spcPct val="100000"/>
              </a:lnSpc>
              <a:spcAft>
                <a:spcPts val="1200"/>
              </a:spcAft>
            </a:pPr>
            <a:r>
              <a:rPr lang="en-US" sz="2400">
                <a:solidFill>
                  <a:schemeClr val="bg1"/>
                </a:solidFill>
              </a:rPr>
              <a:t>Prepare appropriate financial statements, including the SEFA.</a:t>
            </a:r>
          </a:p>
          <a:p>
            <a:pPr>
              <a:lnSpc>
                <a:spcPct val="100000"/>
              </a:lnSpc>
              <a:spcAft>
                <a:spcPts val="1200"/>
              </a:spcAft>
            </a:pPr>
            <a:r>
              <a:rPr lang="en-US" sz="2400">
                <a:solidFill>
                  <a:schemeClr val="bg1"/>
                </a:solidFill>
              </a:rPr>
              <a:t>Promptly follow up and take corrective action on audit findings including:</a:t>
            </a:r>
          </a:p>
          <a:p>
            <a:pPr lvl="2">
              <a:lnSpc>
                <a:spcPct val="100000"/>
              </a:lnSpc>
              <a:spcAft>
                <a:spcPts val="1200"/>
              </a:spcAft>
            </a:pPr>
            <a:r>
              <a:rPr lang="en-US" sz="2000">
                <a:solidFill>
                  <a:schemeClr val="bg1"/>
                </a:solidFill>
              </a:rPr>
              <a:t>Prepare summary schedule of prior audit findings; and</a:t>
            </a:r>
          </a:p>
          <a:p>
            <a:pPr lvl="2">
              <a:lnSpc>
                <a:spcPct val="100000"/>
              </a:lnSpc>
              <a:spcAft>
                <a:spcPts val="1200"/>
              </a:spcAft>
            </a:pPr>
            <a:r>
              <a:rPr lang="en-US" sz="2000">
                <a:solidFill>
                  <a:schemeClr val="bg1"/>
                </a:solidFill>
              </a:rPr>
              <a:t>Corrective action plan.</a:t>
            </a:r>
          </a:p>
          <a:p>
            <a:pPr>
              <a:lnSpc>
                <a:spcPct val="100000"/>
              </a:lnSpc>
              <a:spcAft>
                <a:spcPts val="1200"/>
              </a:spcAft>
            </a:pPr>
            <a:r>
              <a:rPr lang="en-US" sz="2400">
                <a:solidFill>
                  <a:schemeClr val="bg1"/>
                </a:solidFill>
              </a:rPr>
              <a:t>Provide the auditor with access to personnel, accounts, books, records, supporting documentation and any other information required for the audit.</a:t>
            </a:r>
          </a:p>
        </p:txBody>
      </p:sp>
      <p:pic>
        <p:nvPicPr>
          <p:cNvPr id="5" name="Picture 4" descr="A person pointing at something&#10;&#10;Description automatically generated">
            <a:extLst>
              <a:ext uri="{FF2B5EF4-FFF2-40B4-BE49-F238E27FC236}">
                <a16:creationId xmlns:a16="http://schemas.microsoft.com/office/drawing/2014/main" id="{CBDF2FA4-0210-0CD2-54D0-E3D36B59145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4513944" cy="6858000"/>
          </a:xfrm>
          <a:prstGeom prst="rect">
            <a:avLst/>
          </a:prstGeom>
        </p:spPr>
      </p:pic>
    </p:spTree>
    <p:custDataLst>
      <p:tags r:id="rId1"/>
    </p:custDataLst>
    <p:extLst>
      <p:ext uri="{BB962C8B-B14F-4D97-AF65-F5344CB8AC3E}">
        <p14:creationId xmlns:p14="http://schemas.microsoft.com/office/powerpoint/2010/main" val="38970124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Auditees are responsible for SEFA – 2CFR200.510</a:t>
            </a:r>
          </a:p>
        </p:txBody>
      </p:sp>
      <p:sp>
        <p:nvSpPr>
          <p:cNvPr id="3" name="Content Placeholder 2"/>
          <p:cNvSpPr>
            <a:spLocks noGrp="1"/>
          </p:cNvSpPr>
          <p:nvPr>
            <p:ph idx="1"/>
          </p:nvPr>
        </p:nvSpPr>
        <p:spPr>
          <a:xfrm>
            <a:off x="290286" y="1188720"/>
            <a:ext cx="11596367" cy="5478780"/>
          </a:xfrm>
        </p:spPr>
        <p:txBody>
          <a:bodyPr vert="horz" lIns="91440" tIns="45720" rIns="91440" bIns="45720" rtlCol="0" anchor="t">
            <a:normAutofit/>
          </a:bodyPr>
          <a:lstStyle/>
          <a:p>
            <a:pPr>
              <a:lnSpc>
                <a:spcPct val="100000"/>
              </a:lnSpc>
              <a:spcAft>
                <a:spcPts val="600"/>
              </a:spcAft>
            </a:pPr>
            <a:r>
              <a:rPr lang="en-US" sz="2800"/>
              <a:t>SEFA must include all federal awards expended in proper format – common missing elements:</a:t>
            </a:r>
          </a:p>
          <a:p>
            <a:pPr lvl="1">
              <a:lnSpc>
                <a:spcPct val="100000"/>
              </a:lnSpc>
              <a:spcAft>
                <a:spcPts val="600"/>
              </a:spcAft>
            </a:pPr>
            <a:r>
              <a:rPr lang="en-US" sz="2400">
                <a:solidFill>
                  <a:schemeClr val="tx2"/>
                </a:solidFill>
              </a:rPr>
              <a:t>Noncash assistance.</a:t>
            </a:r>
          </a:p>
          <a:p>
            <a:pPr lvl="1">
              <a:lnSpc>
                <a:spcPct val="100000"/>
              </a:lnSpc>
              <a:spcAft>
                <a:spcPts val="600"/>
              </a:spcAft>
            </a:pPr>
            <a:r>
              <a:rPr lang="en-US" sz="2400">
                <a:solidFill>
                  <a:schemeClr val="tx2"/>
                </a:solidFill>
              </a:rPr>
              <a:t>Loan programs:</a:t>
            </a:r>
          </a:p>
          <a:p>
            <a:pPr lvl="2">
              <a:lnSpc>
                <a:spcPct val="100000"/>
              </a:lnSpc>
              <a:spcAft>
                <a:spcPts val="600"/>
              </a:spcAft>
            </a:pPr>
            <a:r>
              <a:rPr lang="en-US" sz="2000">
                <a:solidFill>
                  <a:schemeClr val="tx2"/>
                </a:solidFill>
              </a:rPr>
              <a:t>Format is a reconciliation - [beginning balance + loans disbursed + interest subsidy, cash or administrative cost allowance].</a:t>
            </a:r>
          </a:p>
          <a:p>
            <a:pPr lvl="1">
              <a:lnSpc>
                <a:spcPct val="100000"/>
              </a:lnSpc>
              <a:spcAft>
                <a:spcPts val="600"/>
              </a:spcAft>
            </a:pPr>
            <a:r>
              <a:rPr lang="en-US" sz="2400">
                <a:solidFill>
                  <a:schemeClr val="tx2"/>
                </a:solidFill>
              </a:rPr>
              <a:t>Loan guarantee programs.</a:t>
            </a:r>
          </a:p>
          <a:p>
            <a:pPr lvl="1">
              <a:lnSpc>
                <a:spcPct val="100000"/>
              </a:lnSpc>
              <a:spcAft>
                <a:spcPts val="600"/>
              </a:spcAft>
            </a:pPr>
            <a:r>
              <a:rPr lang="en-US" sz="2400" b="1">
                <a:solidFill>
                  <a:schemeClr val="tx2"/>
                </a:solidFill>
              </a:rPr>
              <a:t>Amounts passed through to subrecipients for each program.</a:t>
            </a:r>
          </a:p>
          <a:p>
            <a:pPr>
              <a:lnSpc>
                <a:spcPct val="100000"/>
              </a:lnSpc>
              <a:spcAft>
                <a:spcPts val="600"/>
              </a:spcAft>
            </a:pPr>
            <a:r>
              <a:rPr lang="en-US" sz="2800"/>
              <a:t>Footnotes include:</a:t>
            </a:r>
          </a:p>
          <a:p>
            <a:pPr lvl="1">
              <a:lnSpc>
                <a:spcPct val="100000"/>
              </a:lnSpc>
              <a:spcAft>
                <a:spcPts val="600"/>
              </a:spcAft>
            </a:pPr>
            <a:r>
              <a:rPr lang="en-US" sz="2400">
                <a:solidFill>
                  <a:schemeClr val="tx2"/>
                </a:solidFill>
              </a:rPr>
              <a:t>Year end loan balances.</a:t>
            </a:r>
          </a:p>
          <a:p>
            <a:pPr lvl="1">
              <a:lnSpc>
                <a:spcPct val="100000"/>
              </a:lnSpc>
              <a:spcAft>
                <a:spcPts val="600"/>
              </a:spcAft>
            </a:pPr>
            <a:r>
              <a:rPr lang="en-US" sz="2400">
                <a:solidFill>
                  <a:schemeClr val="tx2"/>
                </a:solidFill>
              </a:rPr>
              <a:t>Whether or not entity used de </a:t>
            </a:r>
            <a:r>
              <a:rPr lang="en-US" sz="2400" err="1">
                <a:solidFill>
                  <a:schemeClr val="tx2"/>
                </a:solidFill>
              </a:rPr>
              <a:t>minimus</a:t>
            </a:r>
            <a:r>
              <a:rPr lang="en-US" sz="2400">
                <a:solidFill>
                  <a:schemeClr val="tx2"/>
                </a:solidFill>
              </a:rPr>
              <a:t> cost rate.</a:t>
            </a:r>
          </a:p>
          <a:p>
            <a:pPr lvl="1">
              <a:lnSpc>
                <a:spcPct val="100000"/>
              </a:lnSpc>
              <a:spcAft>
                <a:spcPts val="600"/>
              </a:spcAft>
            </a:pPr>
            <a:r>
              <a:rPr lang="en-US" sz="2400">
                <a:solidFill>
                  <a:schemeClr val="tx2"/>
                </a:solidFill>
              </a:rPr>
              <a:t>Summary of significant accounting policies in SEFA preparation.</a:t>
            </a:r>
          </a:p>
        </p:txBody>
      </p:sp>
    </p:spTree>
    <p:custDataLst>
      <p:tags r:id="rId1"/>
    </p:custDataLst>
    <p:extLst>
      <p:ext uri="{BB962C8B-B14F-4D97-AF65-F5344CB8AC3E}">
        <p14:creationId xmlns:p14="http://schemas.microsoft.com/office/powerpoint/2010/main" val="39295199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magnifying glass and pen on a paper&#10;&#10;Description automatically generated with low confidence">
            <a:extLst>
              <a:ext uri="{FF2B5EF4-FFF2-40B4-BE49-F238E27FC236}">
                <a16:creationId xmlns:a16="http://schemas.microsoft.com/office/drawing/2014/main" id="{FA2EC2F9-D7F9-4FB2-9CD4-CBDE2D2C5FA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8" name="Rectangle 7">
            <a:extLst>
              <a:ext uri="{FF2B5EF4-FFF2-40B4-BE49-F238E27FC236}">
                <a16:creationId xmlns:a16="http://schemas.microsoft.com/office/drawing/2014/main" id="{3CEE9D63-D79C-44E8-85E4-8E60E47ACADC}"/>
              </a:ext>
            </a:extLst>
          </p:cNvPr>
          <p:cNvSpPr/>
          <p:nvPr/>
        </p:nvSpPr>
        <p:spPr>
          <a:xfrm>
            <a:off x="5372100" y="0"/>
            <a:ext cx="68199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72099" y="88900"/>
            <a:ext cx="6804839" cy="1651000"/>
          </a:xfrm>
        </p:spPr>
        <p:txBody>
          <a:bodyPr>
            <a:normAutofit fontScale="90000"/>
          </a:bodyPr>
          <a:lstStyle/>
          <a:p>
            <a:pPr algn="ctr"/>
            <a:r>
              <a:rPr lang="en-US">
                <a:solidFill>
                  <a:schemeClr val="bg1"/>
                </a:solidFill>
              </a:rPr>
              <a:t>Auditor responsibilities – </a:t>
            </a:r>
            <a:br>
              <a:rPr lang="en-US">
                <a:solidFill>
                  <a:schemeClr val="bg1"/>
                </a:solidFill>
              </a:rPr>
            </a:br>
            <a:r>
              <a:rPr lang="en-US">
                <a:solidFill>
                  <a:schemeClr val="bg1"/>
                </a:solidFill>
              </a:rPr>
              <a:t>Testing Internal Controls and Compliance – 2CFR200.514</a:t>
            </a:r>
          </a:p>
        </p:txBody>
      </p:sp>
      <p:sp>
        <p:nvSpPr>
          <p:cNvPr id="3" name="Content Placeholder 2"/>
          <p:cNvSpPr>
            <a:spLocks noGrp="1"/>
          </p:cNvSpPr>
          <p:nvPr>
            <p:ph idx="1"/>
          </p:nvPr>
        </p:nvSpPr>
        <p:spPr>
          <a:xfrm>
            <a:off x="5600700" y="1828800"/>
            <a:ext cx="6375400" cy="4940300"/>
          </a:xfrm>
        </p:spPr>
        <p:txBody>
          <a:bodyPr>
            <a:normAutofit/>
          </a:bodyPr>
          <a:lstStyle/>
          <a:p>
            <a:pPr>
              <a:lnSpc>
                <a:spcPct val="100000"/>
              </a:lnSpc>
              <a:spcAft>
                <a:spcPts val="1200"/>
              </a:spcAft>
            </a:pPr>
            <a:r>
              <a:rPr lang="en-US" sz="2400">
                <a:solidFill>
                  <a:schemeClr val="bg1"/>
                </a:solidFill>
              </a:rPr>
              <a:t>Audit the financial statements (GAAS / GAGAS).</a:t>
            </a:r>
          </a:p>
          <a:p>
            <a:pPr>
              <a:lnSpc>
                <a:spcPct val="100000"/>
              </a:lnSpc>
              <a:spcAft>
                <a:spcPts val="1200"/>
              </a:spcAft>
            </a:pPr>
            <a:r>
              <a:rPr lang="en-US" sz="2400">
                <a:solidFill>
                  <a:schemeClr val="bg1"/>
                </a:solidFill>
              </a:rPr>
              <a:t>Determine whether the financial statements are presented fairly in all material respects in accordance with GAAP:</a:t>
            </a:r>
          </a:p>
          <a:p>
            <a:pPr lvl="1">
              <a:lnSpc>
                <a:spcPct val="100000"/>
              </a:lnSpc>
              <a:spcAft>
                <a:spcPts val="1200"/>
              </a:spcAft>
            </a:pPr>
            <a:r>
              <a:rPr lang="en-US">
                <a:solidFill>
                  <a:schemeClr val="bg1"/>
                </a:solidFill>
              </a:rPr>
              <a:t>Determine whether the SEFA is stated fairly in all material respects in relation to the auditee’s financial statements as a whole.</a:t>
            </a:r>
          </a:p>
          <a:p>
            <a:pPr>
              <a:lnSpc>
                <a:spcPct val="100000"/>
              </a:lnSpc>
              <a:spcAft>
                <a:spcPts val="1200"/>
              </a:spcAft>
            </a:pPr>
            <a:r>
              <a:rPr lang="en-US" sz="2400">
                <a:solidFill>
                  <a:schemeClr val="bg1"/>
                </a:solidFill>
              </a:rPr>
              <a:t>Understand internal control over federal programs and plan the audit to support low assessed level of control risk of noncompliance for major programs.</a:t>
            </a:r>
          </a:p>
        </p:txBody>
      </p:sp>
    </p:spTree>
    <p:custDataLst>
      <p:tags r:id="rId1"/>
    </p:custDataLst>
    <p:extLst>
      <p:ext uri="{BB962C8B-B14F-4D97-AF65-F5344CB8AC3E}">
        <p14:creationId xmlns:p14="http://schemas.microsoft.com/office/powerpoint/2010/main" val="31070028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286" y="101600"/>
            <a:ext cx="11582400" cy="914400"/>
          </a:xfrm>
        </p:spPr>
        <p:txBody>
          <a:bodyPr>
            <a:normAutofit fontScale="90000"/>
          </a:bodyPr>
          <a:lstStyle/>
          <a:p>
            <a:r>
              <a:rPr lang="en-US"/>
              <a:t>Auditor responsibilities – Testing Internal Controls and Compliance – 2CFR200.514</a:t>
            </a:r>
          </a:p>
        </p:txBody>
      </p:sp>
      <p:sp>
        <p:nvSpPr>
          <p:cNvPr id="3" name="Content Placeholder 2"/>
          <p:cNvSpPr>
            <a:spLocks noGrp="1"/>
          </p:cNvSpPr>
          <p:nvPr>
            <p:ph idx="1"/>
          </p:nvPr>
        </p:nvSpPr>
        <p:spPr>
          <a:xfrm>
            <a:off x="290287" y="1016000"/>
            <a:ext cx="7888514" cy="5740400"/>
          </a:xfrm>
        </p:spPr>
        <p:txBody>
          <a:bodyPr>
            <a:normAutofit/>
          </a:bodyPr>
          <a:lstStyle/>
          <a:p>
            <a:pPr>
              <a:lnSpc>
                <a:spcPct val="100000"/>
              </a:lnSpc>
              <a:spcAft>
                <a:spcPts val="1200"/>
              </a:spcAft>
            </a:pPr>
            <a:r>
              <a:rPr lang="en-US" sz="2800"/>
              <a:t>Determine whether the auditee has complied with Federal statutes, regulations, and the terms and conditions of Federal awards that may have a direct and material effect on each of its major programs:</a:t>
            </a:r>
          </a:p>
          <a:p>
            <a:pPr lvl="1">
              <a:lnSpc>
                <a:spcPct val="100000"/>
              </a:lnSpc>
              <a:spcAft>
                <a:spcPts val="1200"/>
              </a:spcAft>
            </a:pPr>
            <a:r>
              <a:rPr lang="en-US" sz="2400">
                <a:solidFill>
                  <a:schemeClr val="tx2"/>
                </a:solidFill>
              </a:rPr>
              <a:t>Tests of transactions / procedures provide sufficient appropriate audit evidence to support opinion on compliance.</a:t>
            </a:r>
          </a:p>
          <a:p>
            <a:pPr>
              <a:lnSpc>
                <a:spcPct val="100000"/>
              </a:lnSpc>
              <a:spcAft>
                <a:spcPts val="1200"/>
              </a:spcAft>
            </a:pPr>
            <a:r>
              <a:rPr lang="en-US" sz="2800"/>
              <a:t>Follow-up occurs on prior audit findings.</a:t>
            </a:r>
          </a:p>
          <a:p>
            <a:pPr>
              <a:lnSpc>
                <a:spcPct val="100000"/>
              </a:lnSpc>
              <a:spcAft>
                <a:spcPts val="1200"/>
              </a:spcAft>
            </a:pPr>
            <a:r>
              <a:rPr lang="en-US" sz="2800"/>
              <a:t>Findings reported in single audit compliance report.</a:t>
            </a:r>
          </a:p>
          <a:p>
            <a:pPr>
              <a:lnSpc>
                <a:spcPct val="100000"/>
              </a:lnSpc>
              <a:spcAft>
                <a:spcPts val="1200"/>
              </a:spcAft>
            </a:pPr>
            <a:r>
              <a:rPr lang="en-US" sz="2800"/>
              <a:t>Auditor completes and signs specific sections of DCF prior to submittal by auditee.</a:t>
            </a:r>
          </a:p>
        </p:txBody>
      </p:sp>
      <p:pic>
        <p:nvPicPr>
          <p:cNvPr id="7" name="Graphic 6" descr="Document with solid fill">
            <a:extLst>
              <a:ext uri="{FF2B5EF4-FFF2-40B4-BE49-F238E27FC236}">
                <a16:creationId xmlns:a16="http://schemas.microsoft.com/office/drawing/2014/main" id="{226FEF0B-7B88-4502-9014-B4E9712FB33E}"/>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16720" t="6753" r="15113" b="6753"/>
          <a:stretch/>
        </p:blipFill>
        <p:spPr>
          <a:xfrm>
            <a:off x="8419608" y="1333500"/>
            <a:ext cx="3453078" cy="4381500"/>
          </a:xfrm>
          <a:prstGeom prst="rect">
            <a:avLst/>
          </a:prstGeom>
        </p:spPr>
      </p:pic>
    </p:spTree>
    <p:custDataLst>
      <p:tags r:id="rId1"/>
    </p:custDataLst>
    <p:extLst>
      <p:ext uri="{BB962C8B-B14F-4D97-AF65-F5344CB8AC3E}">
        <p14:creationId xmlns:p14="http://schemas.microsoft.com/office/powerpoint/2010/main" val="5019420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Federal Agency Responsibilities in Audits – 2CFR200.513</a:t>
            </a:r>
          </a:p>
        </p:txBody>
      </p:sp>
      <p:sp>
        <p:nvSpPr>
          <p:cNvPr id="3" name="Content Placeholder 2"/>
          <p:cNvSpPr>
            <a:spLocks noGrp="1"/>
          </p:cNvSpPr>
          <p:nvPr>
            <p:ph idx="1"/>
          </p:nvPr>
        </p:nvSpPr>
        <p:spPr>
          <a:xfrm>
            <a:off x="290286" y="1104900"/>
            <a:ext cx="11596367" cy="5575300"/>
          </a:xfrm>
        </p:spPr>
        <p:txBody>
          <a:bodyPr vert="horz" lIns="91440" tIns="45720" rIns="91440" bIns="45720" rtlCol="0" anchor="t">
            <a:normAutofit fontScale="92500" lnSpcReduction="10000"/>
          </a:bodyPr>
          <a:lstStyle/>
          <a:p>
            <a:pPr>
              <a:lnSpc>
                <a:spcPct val="110000"/>
              </a:lnSpc>
              <a:spcAft>
                <a:spcPts val="600"/>
              </a:spcAft>
            </a:pPr>
            <a:r>
              <a:rPr lang="en-US" sz="2100">
                <a:latin typeface="TW Cen MT"/>
              </a:rPr>
              <a:t>Each federal agency establishes compliance requirements in OMB Compliance Supplement.</a:t>
            </a:r>
            <a:endParaRPr lang="en-US" sz="2100">
              <a:solidFill>
                <a:srgbClr val="000000"/>
              </a:solidFill>
              <a:latin typeface="TW Cen MT"/>
            </a:endParaRPr>
          </a:p>
          <a:p>
            <a:pPr>
              <a:lnSpc>
                <a:spcPct val="110000"/>
              </a:lnSpc>
              <a:spcAft>
                <a:spcPts val="600"/>
              </a:spcAft>
            </a:pPr>
            <a:r>
              <a:rPr lang="en-US" sz="2100" b="1">
                <a:latin typeface="TW Cen MT"/>
              </a:rPr>
              <a:t>Most important </a:t>
            </a:r>
            <a:r>
              <a:rPr lang="en-US" sz="2100">
                <a:latin typeface="TW Cen MT"/>
              </a:rPr>
              <a:t>– government-wide audit quality project every 6 years:</a:t>
            </a:r>
            <a:endParaRPr lang="en-US" sz="2100">
              <a:solidFill>
                <a:srgbClr val="000000"/>
              </a:solidFill>
              <a:latin typeface="TW Cen MT"/>
            </a:endParaRPr>
          </a:p>
          <a:p>
            <a:pPr lvl="1">
              <a:lnSpc>
                <a:spcPct val="110000"/>
              </a:lnSpc>
              <a:spcAft>
                <a:spcPts val="600"/>
              </a:spcAft>
            </a:pPr>
            <a:r>
              <a:rPr lang="en-US" sz="1900">
                <a:solidFill>
                  <a:schemeClr val="tx2"/>
                </a:solidFill>
                <a:latin typeface="TW Cen MT"/>
              </a:rPr>
              <a:t>Extent of compliance with single audit requirements, standards and procedures.</a:t>
            </a:r>
          </a:p>
          <a:p>
            <a:pPr>
              <a:lnSpc>
                <a:spcPct val="110000"/>
              </a:lnSpc>
              <a:spcAft>
                <a:spcPts val="600"/>
              </a:spcAft>
            </a:pPr>
            <a:r>
              <a:rPr lang="en-US"/>
              <a:t>Nonfederal entities expending more than $50 million annually must have a </a:t>
            </a:r>
            <a:r>
              <a:rPr lang="en-US" b="1"/>
              <a:t>cognizant agency for audit </a:t>
            </a:r>
            <a:r>
              <a:rPr lang="en-US"/>
              <a:t>– states have HHS:</a:t>
            </a:r>
          </a:p>
          <a:p>
            <a:pPr lvl="1">
              <a:lnSpc>
                <a:spcPct val="110000"/>
              </a:lnSpc>
              <a:spcAft>
                <a:spcPts val="600"/>
              </a:spcAft>
            </a:pPr>
            <a:r>
              <a:rPr lang="en-US">
                <a:solidFill>
                  <a:schemeClr val="tx2"/>
                </a:solidFill>
              </a:rPr>
              <a:t>Agency provides predominant amount of direct funding:</a:t>
            </a:r>
          </a:p>
          <a:p>
            <a:pPr lvl="2">
              <a:lnSpc>
                <a:spcPct val="110000"/>
              </a:lnSpc>
              <a:spcAft>
                <a:spcPts val="600"/>
              </a:spcAft>
            </a:pPr>
            <a:r>
              <a:rPr lang="en-US">
                <a:solidFill>
                  <a:schemeClr val="tx2"/>
                </a:solidFill>
              </a:rPr>
              <a:t>OMB may designate a specific agency.</a:t>
            </a:r>
          </a:p>
          <a:p>
            <a:pPr lvl="1">
              <a:lnSpc>
                <a:spcPct val="110000"/>
              </a:lnSpc>
              <a:spcAft>
                <a:spcPts val="600"/>
              </a:spcAft>
            </a:pPr>
            <a:r>
              <a:rPr lang="en-US">
                <a:solidFill>
                  <a:schemeClr val="tx2"/>
                </a:solidFill>
              </a:rPr>
              <a:t>Determination is made every 5 years</a:t>
            </a:r>
          </a:p>
          <a:p>
            <a:pPr lvl="1">
              <a:lnSpc>
                <a:spcPct val="110000"/>
              </a:lnSpc>
              <a:spcAft>
                <a:spcPts val="600"/>
              </a:spcAft>
            </a:pPr>
            <a:r>
              <a:rPr lang="en-US">
                <a:solidFill>
                  <a:schemeClr val="tx2"/>
                </a:solidFill>
              </a:rPr>
              <a:t>Role of cognizant is to monitor, provide technical assistance and obtain or conduct Quality Control reviews (of auditors).</a:t>
            </a:r>
          </a:p>
          <a:p>
            <a:pPr lvl="1">
              <a:lnSpc>
                <a:spcPct val="110000"/>
              </a:lnSpc>
              <a:spcAft>
                <a:spcPts val="600"/>
              </a:spcAft>
            </a:pPr>
            <a:r>
              <a:rPr lang="en-US">
                <a:solidFill>
                  <a:schemeClr val="tx2"/>
                </a:solidFill>
              </a:rPr>
              <a:t>Advises auditor community.</a:t>
            </a:r>
          </a:p>
          <a:p>
            <a:pPr lvl="1">
              <a:lnSpc>
                <a:spcPct val="110000"/>
              </a:lnSpc>
              <a:spcAft>
                <a:spcPts val="600"/>
              </a:spcAft>
            </a:pPr>
            <a:r>
              <a:rPr lang="en-US">
                <a:solidFill>
                  <a:schemeClr val="tx2"/>
                </a:solidFill>
              </a:rPr>
              <a:t>Coordinates with other federal agencies.</a:t>
            </a:r>
          </a:p>
          <a:p>
            <a:pPr>
              <a:lnSpc>
                <a:spcPct val="110000"/>
              </a:lnSpc>
              <a:spcAft>
                <a:spcPts val="600"/>
              </a:spcAft>
            </a:pPr>
            <a:r>
              <a:rPr lang="en-US" b="1"/>
              <a:t>Oversight agency for audit </a:t>
            </a:r>
            <a:r>
              <a:rPr lang="en-US"/>
              <a:t>– for less than $50 million:</a:t>
            </a:r>
          </a:p>
          <a:p>
            <a:pPr lvl="1">
              <a:lnSpc>
                <a:spcPct val="110000"/>
              </a:lnSpc>
              <a:spcAft>
                <a:spcPts val="600"/>
              </a:spcAft>
            </a:pPr>
            <a:r>
              <a:rPr lang="en-US">
                <a:solidFill>
                  <a:schemeClr val="tx2"/>
                </a:solidFill>
              </a:rPr>
              <a:t>Similar duties.</a:t>
            </a:r>
          </a:p>
          <a:p>
            <a:pPr lvl="1">
              <a:lnSpc>
                <a:spcPct val="110000"/>
              </a:lnSpc>
              <a:spcAft>
                <a:spcPts val="600"/>
              </a:spcAft>
            </a:pPr>
            <a:r>
              <a:rPr lang="en-US">
                <a:solidFill>
                  <a:schemeClr val="tx2"/>
                </a:solidFill>
              </a:rPr>
              <a:t>PTE’s perform similar roles.</a:t>
            </a:r>
          </a:p>
        </p:txBody>
      </p:sp>
    </p:spTree>
    <p:custDataLst>
      <p:tags r:id="rId1"/>
    </p:custDataLst>
    <p:extLst>
      <p:ext uri="{BB962C8B-B14F-4D97-AF65-F5344CB8AC3E}">
        <p14:creationId xmlns:p14="http://schemas.microsoft.com/office/powerpoint/2010/main" val="20306129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2C033-FD4C-4490-A97C-E0EEB3A5FEE5}"/>
              </a:ext>
            </a:extLst>
          </p:cNvPr>
          <p:cNvSpPr>
            <a:spLocks noGrp="1"/>
          </p:cNvSpPr>
          <p:nvPr>
            <p:ph type="title"/>
          </p:nvPr>
        </p:nvSpPr>
        <p:spPr/>
        <p:txBody>
          <a:bodyPr/>
          <a:lstStyle/>
          <a:p>
            <a:r>
              <a:rPr lang="en-US">
                <a:latin typeface="Tw Cen MT Condensed"/>
              </a:rPr>
              <a:t>Schedule of Expenditures of Federal Awards (SEFA)</a:t>
            </a:r>
          </a:p>
        </p:txBody>
      </p:sp>
    </p:spTree>
    <p:extLst>
      <p:ext uri="{BB962C8B-B14F-4D97-AF65-F5344CB8AC3E}">
        <p14:creationId xmlns:p14="http://schemas.microsoft.com/office/powerpoint/2010/main" val="256413816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C6E076-0E15-419A-8939-A0B9EE450385}"/>
              </a:ext>
            </a:extLst>
          </p:cNvPr>
          <p:cNvSpPr/>
          <p:nvPr/>
        </p:nvSpPr>
        <p:spPr>
          <a:xfrm>
            <a:off x="10109200" y="5448300"/>
            <a:ext cx="1993900" cy="12520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6EF3F3-FAFE-4794-ABC7-BF84A50F9085}"/>
              </a:ext>
            </a:extLst>
          </p:cNvPr>
          <p:cNvSpPr>
            <a:spLocks noGrp="1"/>
          </p:cNvSpPr>
          <p:nvPr>
            <p:ph type="title"/>
          </p:nvPr>
        </p:nvSpPr>
        <p:spPr/>
        <p:txBody>
          <a:bodyPr>
            <a:normAutofit/>
          </a:bodyPr>
          <a:lstStyle/>
          <a:p>
            <a:r>
              <a:rPr lang="en-US"/>
              <a:t>Schedule of Expenditures of Federal Awards</a:t>
            </a:r>
          </a:p>
        </p:txBody>
      </p:sp>
      <p:graphicFrame>
        <p:nvGraphicFramePr>
          <p:cNvPr id="6" name="Content Placeholder 5">
            <a:extLst>
              <a:ext uri="{FF2B5EF4-FFF2-40B4-BE49-F238E27FC236}">
                <a16:creationId xmlns:a16="http://schemas.microsoft.com/office/drawing/2014/main" id="{8A588F3F-2F46-D960-F014-CB9C22B9B5AF}"/>
              </a:ext>
            </a:extLst>
          </p:cNvPr>
          <p:cNvGraphicFramePr>
            <a:graphicFrameLocks noGrp="1"/>
          </p:cNvGraphicFramePr>
          <p:nvPr>
            <p:ph idx="1"/>
          </p:nvPr>
        </p:nvGraphicFramePr>
        <p:xfrm>
          <a:off x="290286" y="1188719"/>
          <a:ext cx="11596367" cy="5414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9772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Items Required on the Face of the SEFA</a:t>
            </a:r>
          </a:p>
        </p:txBody>
      </p:sp>
      <p:sp>
        <p:nvSpPr>
          <p:cNvPr id="3" name="Content Placeholder 2"/>
          <p:cNvSpPr>
            <a:spLocks noGrp="1"/>
          </p:cNvSpPr>
          <p:nvPr>
            <p:ph idx="1"/>
          </p:nvPr>
        </p:nvSpPr>
        <p:spPr>
          <a:xfrm>
            <a:off x="290286" y="1188720"/>
            <a:ext cx="11596367" cy="5466080"/>
          </a:xfrm>
        </p:spPr>
        <p:txBody>
          <a:bodyPr vert="horz" lIns="91440" tIns="45720" rIns="91440" bIns="45720" rtlCol="0" anchor="t">
            <a:normAutofit lnSpcReduction="10000"/>
          </a:bodyPr>
          <a:lstStyle/>
          <a:p>
            <a:pPr>
              <a:lnSpc>
                <a:spcPct val="100000"/>
              </a:lnSpc>
              <a:spcAft>
                <a:spcPts val="1200"/>
              </a:spcAft>
            </a:pPr>
            <a:r>
              <a:rPr lang="en-US" sz="2400" b="1">
                <a:solidFill>
                  <a:srgbClr val="FF0000"/>
                </a:solidFill>
              </a:rPr>
              <a:t>Expenditures</a:t>
            </a:r>
            <a:r>
              <a:rPr lang="en-US" sz="2400"/>
              <a:t> of Federal Awards by Assistance Listing (FFAL) #:</a:t>
            </a:r>
          </a:p>
          <a:p>
            <a:pPr lvl="1">
              <a:lnSpc>
                <a:spcPct val="100000"/>
              </a:lnSpc>
              <a:spcAft>
                <a:spcPts val="1200"/>
              </a:spcAft>
            </a:pPr>
            <a:r>
              <a:rPr lang="en-US">
                <a:solidFill>
                  <a:schemeClr val="tx2"/>
                </a:solidFill>
              </a:rPr>
              <a:t>If no # use federal agency prefix (or 99 if no agency) followed by contract / grant ID # or UNKNOWN.</a:t>
            </a:r>
          </a:p>
          <a:p>
            <a:pPr>
              <a:lnSpc>
                <a:spcPct val="100000"/>
              </a:lnSpc>
              <a:spcAft>
                <a:spcPts val="1200"/>
              </a:spcAft>
            </a:pPr>
            <a:r>
              <a:rPr lang="en-US" sz="2400"/>
              <a:t>Amounts provided to subrecipients for each federal program (if applicable).</a:t>
            </a:r>
          </a:p>
          <a:p>
            <a:pPr>
              <a:lnSpc>
                <a:spcPct val="100000"/>
              </a:lnSpc>
              <a:spcAft>
                <a:spcPts val="1200"/>
              </a:spcAft>
            </a:pPr>
            <a:r>
              <a:rPr lang="en-US" sz="2400"/>
              <a:t>If applicable:</a:t>
            </a:r>
          </a:p>
          <a:p>
            <a:pPr lvl="1">
              <a:lnSpc>
                <a:spcPct val="100000"/>
              </a:lnSpc>
              <a:spcAft>
                <a:spcPts val="1200"/>
              </a:spcAft>
            </a:pPr>
            <a:r>
              <a:rPr lang="en-US">
                <a:solidFill>
                  <a:schemeClr val="tx2"/>
                </a:solidFill>
              </a:rPr>
              <a:t>Loan programs (loans outstanding at the beginning of the period + loans disbursed during the period).</a:t>
            </a:r>
          </a:p>
          <a:p>
            <a:pPr lvl="1">
              <a:lnSpc>
                <a:spcPct val="100000"/>
              </a:lnSpc>
              <a:spcAft>
                <a:spcPts val="1200"/>
              </a:spcAft>
            </a:pPr>
            <a:r>
              <a:rPr lang="en-US">
                <a:solidFill>
                  <a:schemeClr val="tx2"/>
                </a:solidFill>
              </a:rPr>
              <a:t>Loan guarantee programs.</a:t>
            </a:r>
          </a:p>
          <a:p>
            <a:pPr lvl="1">
              <a:lnSpc>
                <a:spcPct val="100000"/>
              </a:lnSpc>
              <a:spcAft>
                <a:spcPts val="1200"/>
              </a:spcAft>
            </a:pPr>
            <a:r>
              <a:rPr lang="en-US">
                <a:solidFill>
                  <a:schemeClr val="tx2"/>
                </a:solidFill>
              </a:rPr>
              <a:t>Noncash assistance (food commodities, donated items).</a:t>
            </a:r>
          </a:p>
          <a:p>
            <a:pPr>
              <a:lnSpc>
                <a:spcPct val="100000"/>
              </a:lnSpc>
              <a:spcAft>
                <a:spcPts val="1200"/>
              </a:spcAft>
            </a:pPr>
            <a:r>
              <a:rPr lang="en-US" sz="2400"/>
              <a:t>Totals for each cluster of programs.</a:t>
            </a:r>
          </a:p>
          <a:p>
            <a:pPr>
              <a:lnSpc>
                <a:spcPct val="100000"/>
              </a:lnSpc>
              <a:spcAft>
                <a:spcPts val="1200"/>
              </a:spcAft>
            </a:pPr>
            <a:r>
              <a:rPr lang="en-US" sz="2400"/>
              <a:t>Totals for each FFAL that has multiple lines</a:t>
            </a:r>
          </a:p>
          <a:p>
            <a:pPr>
              <a:lnSpc>
                <a:spcPct val="100000"/>
              </a:lnSpc>
              <a:spcAft>
                <a:spcPts val="1200"/>
              </a:spcAft>
            </a:pPr>
            <a:r>
              <a:rPr lang="en-US" sz="2400"/>
              <a:t>In multiple year awards – </a:t>
            </a:r>
            <a:r>
              <a:rPr lang="en-US" sz="2400" u="sng"/>
              <a:t>optional</a:t>
            </a:r>
            <a:r>
              <a:rPr lang="en-US" sz="2400"/>
              <a:t> to list the amount of federal awards expended for each award year separately.</a:t>
            </a:r>
          </a:p>
          <a:p>
            <a:pPr>
              <a:lnSpc>
                <a:spcPct val="100000"/>
              </a:lnSpc>
              <a:spcAft>
                <a:spcPts val="1200"/>
              </a:spcAft>
            </a:pPr>
            <a:r>
              <a:rPr lang="en-US" sz="2400" u="sng"/>
              <a:t>Optional</a:t>
            </a:r>
            <a:r>
              <a:rPr lang="en-US" sz="2400"/>
              <a:t> (due to state law) to present nonfederal awards.</a:t>
            </a:r>
            <a:endParaRPr lang="en-US"/>
          </a:p>
        </p:txBody>
      </p:sp>
    </p:spTree>
    <p:extLst>
      <p:ext uri="{BB962C8B-B14F-4D97-AF65-F5344CB8AC3E}">
        <p14:creationId xmlns:p14="http://schemas.microsoft.com/office/powerpoint/2010/main" val="12126129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35A2B-C08B-428B-9B3E-07B232EBAF83}"/>
              </a:ext>
            </a:extLst>
          </p:cNvPr>
          <p:cNvSpPr>
            <a:spLocks noGrp="1"/>
          </p:cNvSpPr>
          <p:nvPr>
            <p:ph type="title"/>
          </p:nvPr>
        </p:nvSpPr>
        <p:spPr/>
        <p:txBody>
          <a:bodyPr/>
          <a:lstStyle/>
          <a:p>
            <a:r>
              <a:rPr lang="en-US"/>
              <a:t>SEFA illustrative example</a:t>
            </a:r>
          </a:p>
        </p:txBody>
      </p:sp>
      <p:pic>
        <p:nvPicPr>
          <p:cNvPr id="8" name="Picture 7">
            <a:extLst>
              <a:ext uri="{FF2B5EF4-FFF2-40B4-BE49-F238E27FC236}">
                <a16:creationId xmlns:a16="http://schemas.microsoft.com/office/drawing/2014/main" id="{82D16AE1-60C9-4FE0-AD1F-38341A48B5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9063" y="1214846"/>
            <a:ext cx="10173873" cy="4616226"/>
          </a:xfrm>
          <a:prstGeom prst="rect">
            <a:avLst/>
          </a:prstGeom>
          <a:noFill/>
        </p:spPr>
      </p:pic>
    </p:spTree>
    <p:extLst>
      <p:ext uri="{BB962C8B-B14F-4D97-AF65-F5344CB8AC3E}">
        <p14:creationId xmlns:p14="http://schemas.microsoft.com/office/powerpoint/2010/main" val="273530716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Items Required in the Notes</a:t>
            </a:r>
          </a:p>
        </p:txBody>
      </p:sp>
      <p:graphicFrame>
        <p:nvGraphicFramePr>
          <p:cNvPr id="4" name="Content Placeholder 3">
            <a:extLst>
              <a:ext uri="{FF2B5EF4-FFF2-40B4-BE49-F238E27FC236}">
                <a16:creationId xmlns:a16="http://schemas.microsoft.com/office/drawing/2014/main" id="{ABA71968-9D81-46E3-BDF3-E4B98FAA069A}"/>
              </a:ext>
            </a:extLst>
          </p:cNvPr>
          <p:cNvGraphicFramePr>
            <a:graphicFrameLocks noGrp="1"/>
          </p:cNvGraphicFramePr>
          <p:nvPr>
            <p:ph idx="1"/>
          </p:nvPr>
        </p:nvGraphicFramePr>
        <p:xfrm>
          <a:off x="290513" y="1189038"/>
          <a:ext cx="11596687" cy="4576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2118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A13F51-A342-497B-F35B-F1AF90F4354E}"/>
              </a:ext>
            </a:extLst>
          </p:cNvPr>
          <p:cNvSpPr/>
          <p:nvPr/>
        </p:nvSpPr>
        <p:spPr>
          <a:xfrm>
            <a:off x="10258098" y="5637813"/>
            <a:ext cx="1807780" cy="1098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C25DA36C-BC5F-42D6-9AD8-D4829399B084}"/>
              </a:ext>
            </a:extLst>
          </p:cNvPr>
          <p:cNvSpPr>
            <a:spLocks noGrp="1"/>
          </p:cNvSpPr>
          <p:nvPr>
            <p:ph type="title"/>
          </p:nvPr>
        </p:nvSpPr>
        <p:spPr/>
        <p:txBody>
          <a:bodyPr>
            <a:normAutofit/>
          </a:bodyPr>
          <a:lstStyle/>
          <a:p>
            <a:r>
              <a:rPr lang="en-US" dirty="0"/>
              <a:t>ACFR Structure and Components – </a:t>
            </a:r>
            <a:r>
              <a:rPr lang="en-US" sz="4000" dirty="0"/>
              <a:t>Three main sections</a:t>
            </a:r>
            <a:endParaRPr lang="en-US" dirty="0"/>
          </a:p>
        </p:txBody>
      </p:sp>
      <p:graphicFrame>
        <p:nvGraphicFramePr>
          <p:cNvPr id="6" name="Content Placeholder 5">
            <a:extLst>
              <a:ext uri="{FF2B5EF4-FFF2-40B4-BE49-F238E27FC236}">
                <a16:creationId xmlns:a16="http://schemas.microsoft.com/office/drawing/2014/main" id="{E31F866A-3BE5-2805-974B-8D4DB028BBE6}"/>
              </a:ext>
            </a:extLst>
          </p:cNvPr>
          <p:cNvGraphicFramePr>
            <a:graphicFrameLocks noGrp="1"/>
          </p:cNvGraphicFramePr>
          <p:nvPr>
            <p:ph idx="1"/>
          </p:nvPr>
        </p:nvGraphicFramePr>
        <p:xfrm>
          <a:off x="304253" y="1188719"/>
          <a:ext cx="11582400" cy="5526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127195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When Are Federal Awards Expended? – 2CFR200.502</a:t>
            </a:r>
          </a:p>
        </p:txBody>
      </p:sp>
      <p:graphicFrame>
        <p:nvGraphicFramePr>
          <p:cNvPr id="4" name="Content Placeholder 3"/>
          <p:cNvGraphicFramePr>
            <a:graphicFrameLocks noGrp="1"/>
          </p:cNvGraphicFramePr>
          <p:nvPr>
            <p:ph idx="1"/>
          </p:nvPr>
        </p:nvGraphicFramePr>
        <p:xfrm>
          <a:off x="290512" y="1189038"/>
          <a:ext cx="11582400" cy="4551363"/>
        </p:xfrm>
        <a:graphic>
          <a:graphicData uri="http://schemas.openxmlformats.org/drawingml/2006/table">
            <a:tbl>
              <a:tblPr firstRow="1" bandRow="1">
                <a:tableStyleId>{21E4AEA4-8DFA-4A89-87EB-49C32662AFE0}</a:tableStyleId>
              </a:tblPr>
              <a:tblGrid>
                <a:gridCol w="5791200">
                  <a:extLst>
                    <a:ext uri="{9D8B030D-6E8A-4147-A177-3AD203B41FA5}">
                      <a16:colId xmlns:a16="http://schemas.microsoft.com/office/drawing/2014/main" val="20000"/>
                    </a:ext>
                  </a:extLst>
                </a:gridCol>
                <a:gridCol w="5791200">
                  <a:extLst>
                    <a:ext uri="{9D8B030D-6E8A-4147-A177-3AD203B41FA5}">
                      <a16:colId xmlns:a16="http://schemas.microsoft.com/office/drawing/2014/main" val="20001"/>
                    </a:ext>
                  </a:extLst>
                </a:gridCol>
              </a:tblGrid>
              <a:tr h="467145">
                <a:tc>
                  <a:txBody>
                    <a:bodyPr/>
                    <a:lstStyle/>
                    <a:p>
                      <a:r>
                        <a:rPr lang="en-US" sz="2400"/>
                        <a:t>Federal Awards</a:t>
                      </a:r>
                    </a:p>
                  </a:txBody>
                  <a:tcPr>
                    <a:solidFill>
                      <a:schemeClr val="tx2"/>
                    </a:solidFill>
                  </a:tcPr>
                </a:tc>
                <a:tc>
                  <a:txBody>
                    <a:bodyPr/>
                    <a:lstStyle/>
                    <a:p>
                      <a:r>
                        <a:rPr lang="en-US" sz="2400"/>
                        <a:t>Basis</a:t>
                      </a:r>
                    </a:p>
                  </a:txBody>
                  <a:tcPr>
                    <a:solidFill>
                      <a:schemeClr val="tx2"/>
                    </a:solidFill>
                  </a:tcPr>
                </a:tc>
                <a:extLst>
                  <a:ext uri="{0D108BD9-81ED-4DB2-BD59-A6C34878D82A}">
                    <a16:rowId xmlns:a16="http://schemas.microsoft.com/office/drawing/2014/main" val="10000"/>
                  </a:ext>
                </a:extLst>
              </a:tr>
              <a:tr h="1168346">
                <a:tc>
                  <a:txBody>
                    <a:bodyPr/>
                    <a:lstStyle/>
                    <a:p>
                      <a:r>
                        <a:rPr lang="en-US" sz="1600" u="none" strike="noStrike" kern="1200" baseline="0">
                          <a:solidFill>
                            <a:schemeClr val="tx2"/>
                          </a:solidFill>
                        </a:rPr>
                        <a:t>Grants, cost reimbursement contracts, compacts with Indian tribes, cooperative agreements under the Federal Acquisition Regulations (FAR) , and direct appropriations</a:t>
                      </a:r>
                      <a:endParaRPr lang="en-US" sz="1600">
                        <a:solidFill>
                          <a:schemeClr val="tx2"/>
                        </a:solidFill>
                      </a:endParaRPr>
                    </a:p>
                  </a:txBody>
                  <a:tcPr anchor="ctr"/>
                </a:tc>
                <a:tc>
                  <a:txBody>
                    <a:bodyPr/>
                    <a:lstStyle/>
                    <a:p>
                      <a:r>
                        <a:rPr lang="en-US" sz="1600">
                          <a:solidFill>
                            <a:schemeClr val="tx2"/>
                          </a:solidFill>
                        </a:rPr>
                        <a:t>When expenditure</a:t>
                      </a:r>
                      <a:r>
                        <a:rPr lang="en-US" sz="1600" baseline="0">
                          <a:solidFill>
                            <a:schemeClr val="tx2"/>
                          </a:solidFill>
                        </a:rPr>
                        <a:t> / expense transactions occur</a:t>
                      </a:r>
                      <a:endParaRPr lang="en-US" sz="1600">
                        <a:solidFill>
                          <a:schemeClr val="tx2"/>
                        </a:solidFill>
                      </a:endParaRPr>
                    </a:p>
                  </a:txBody>
                  <a:tcPr anchor="ctr"/>
                </a:tc>
                <a:extLst>
                  <a:ext uri="{0D108BD9-81ED-4DB2-BD59-A6C34878D82A}">
                    <a16:rowId xmlns:a16="http://schemas.microsoft.com/office/drawing/2014/main" val="10001"/>
                  </a:ext>
                </a:extLst>
              </a:tr>
              <a:tr h="364484">
                <a:tc>
                  <a:txBody>
                    <a:bodyPr/>
                    <a:lstStyle/>
                    <a:p>
                      <a:r>
                        <a:rPr lang="en-US" sz="1600">
                          <a:solidFill>
                            <a:schemeClr val="tx2"/>
                          </a:solidFill>
                        </a:rPr>
                        <a:t>Pass-through amounts to subrecipients</a:t>
                      </a:r>
                    </a:p>
                  </a:txBody>
                  <a:tcPr anchor="ctr"/>
                </a:tc>
                <a:tc>
                  <a:txBody>
                    <a:bodyPr/>
                    <a:lstStyle/>
                    <a:p>
                      <a:r>
                        <a:rPr lang="en-US" sz="1600">
                          <a:solidFill>
                            <a:schemeClr val="tx2"/>
                          </a:solidFill>
                        </a:rPr>
                        <a:t>When disbursement is made</a:t>
                      </a:r>
                    </a:p>
                  </a:txBody>
                  <a:tcPr anchor="ctr"/>
                </a:tc>
                <a:extLst>
                  <a:ext uri="{0D108BD9-81ED-4DB2-BD59-A6C34878D82A}">
                    <a16:rowId xmlns:a16="http://schemas.microsoft.com/office/drawing/2014/main" val="10002"/>
                  </a:ext>
                </a:extLst>
              </a:tr>
              <a:tr h="364484">
                <a:tc>
                  <a:txBody>
                    <a:bodyPr/>
                    <a:lstStyle/>
                    <a:p>
                      <a:r>
                        <a:rPr lang="en-US" sz="1600">
                          <a:solidFill>
                            <a:schemeClr val="tx2"/>
                          </a:solidFill>
                        </a:rPr>
                        <a:t>Loan and loan guarantees</a:t>
                      </a:r>
                    </a:p>
                  </a:txBody>
                  <a:tcPr anchor="ctr"/>
                </a:tc>
                <a:tc>
                  <a:txBody>
                    <a:bodyPr/>
                    <a:lstStyle/>
                    <a:p>
                      <a:r>
                        <a:rPr lang="en-US" sz="1600">
                          <a:solidFill>
                            <a:schemeClr val="tx2"/>
                          </a:solidFill>
                        </a:rPr>
                        <a:t>When loan proceeds are used</a:t>
                      </a:r>
                    </a:p>
                  </a:txBody>
                  <a:tcPr anchor="ctr"/>
                </a:tc>
                <a:extLst>
                  <a:ext uri="{0D108BD9-81ED-4DB2-BD59-A6C34878D82A}">
                    <a16:rowId xmlns:a16="http://schemas.microsoft.com/office/drawing/2014/main" val="10003"/>
                  </a:ext>
                </a:extLst>
              </a:tr>
              <a:tr h="364484">
                <a:tc>
                  <a:txBody>
                    <a:bodyPr/>
                    <a:lstStyle/>
                    <a:p>
                      <a:r>
                        <a:rPr lang="en-US" sz="1600">
                          <a:solidFill>
                            <a:schemeClr val="tx2"/>
                          </a:solidFill>
                        </a:rPr>
                        <a:t>Donated</a:t>
                      </a:r>
                      <a:r>
                        <a:rPr lang="en-US" sz="1600" baseline="0">
                          <a:solidFill>
                            <a:schemeClr val="tx2"/>
                          </a:solidFill>
                        </a:rPr>
                        <a:t> property</a:t>
                      </a:r>
                      <a:endParaRPr lang="en-US" sz="1600">
                        <a:solidFill>
                          <a:schemeClr val="tx2"/>
                        </a:solidFill>
                      </a:endParaRPr>
                    </a:p>
                  </a:txBody>
                  <a:tcPr anchor="ctr"/>
                </a:tc>
                <a:tc>
                  <a:txBody>
                    <a:bodyPr/>
                    <a:lstStyle/>
                    <a:p>
                      <a:r>
                        <a:rPr lang="en-US" sz="1600">
                          <a:solidFill>
                            <a:schemeClr val="tx2"/>
                          </a:solidFill>
                        </a:rPr>
                        <a:t>When received</a:t>
                      </a:r>
                    </a:p>
                  </a:txBody>
                  <a:tcPr anchor="ctr"/>
                </a:tc>
                <a:extLst>
                  <a:ext uri="{0D108BD9-81ED-4DB2-BD59-A6C34878D82A}">
                    <a16:rowId xmlns:a16="http://schemas.microsoft.com/office/drawing/2014/main" val="10004"/>
                  </a:ext>
                </a:extLst>
              </a:tr>
              <a:tr h="364484">
                <a:tc>
                  <a:txBody>
                    <a:bodyPr/>
                    <a:lstStyle/>
                    <a:p>
                      <a:r>
                        <a:rPr lang="en-US" sz="1600">
                          <a:solidFill>
                            <a:schemeClr val="tx2"/>
                          </a:solidFill>
                        </a:rPr>
                        <a:t>Food</a:t>
                      </a:r>
                      <a:r>
                        <a:rPr lang="en-US" sz="1600" baseline="0">
                          <a:solidFill>
                            <a:schemeClr val="tx2"/>
                          </a:solidFill>
                        </a:rPr>
                        <a:t> commodities</a:t>
                      </a:r>
                      <a:endParaRPr lang="en-US" sz="1600">
                        <a:solidFill>
                          <a:schemeClr val="tx2"/>
                        </a:solidFill>
                      </a:endParaRPr>
                    </a:p>
                  </a:txBody>
                  <a:tcPr anchor="ctr"/>
                </a:tc>
                <a:tc>
                  <a:txBody>
                    <a:bodyPr/>
                    <a:lstStyle/>
                    <a:p>
                      <a:r>
                        <a:rPr lang="en-US" sz="1600">
                          <a:solidFill>
                            <a:schemeClr val="tx2"/>
                          </a:solidFill>
                        </a:rPr>
                        <a:t>When distributed or used</a:t>
                      </a:r>
                    </a:p>
                  </a:txBody>
                  <a:tcPr anchor="ctr"/>
                </a:tc>
                <a:extLst>
                  <a:ext uri="{0D108BD9-81ED-4DB2-BD59-A6C34878D82A}">
                    <a16:rowId xmlns:a16="http://schemas.microsoft.com/office/drawing/2014/main" val="10005"/>
                  </a:ext>
                </a:extLst>
              </a:tr>
              <a:tr h="364484">
                <a:tc>
                  <a:txBody>
                    <a:bodyPr/>
                    <a:lstStyle/>
                    <a:p>
                      <a:r>
                        <a:rPr lang="en-US" sz="1600">
                          <a:solidFill>
                            <a:schemeClr val="tx2"/>
                          </a:solidFill>
                        </a:rPr>
                        <a:t>Interest</a:t>
                      </a:r>
                      <a:r>
                        <a:rPr lang="en-US" sz="1600" baseline="0">
                          <a:solidFill>
                            <a:schemeClr val="tx2"/>
                          </a:solidFill>
                        </a:rPr>
                        <a:t> subsidies</a:t>
                      </a:r>
                      <a:endParaRPr lang="en-US" sz="1600">
                        <a:solidFill>
                          <a:schemeClr val="tx2"/>
                        </a:solidFill>
                      </a:endParaRPr>
                    </a:p>
                  </a:txBody>
                  <a:tcPr anchor="ctr"/>
                </a:tc>
                <a:tc>
                  <a:txBody>
                    <a:bodyPr/>
                    <a:lstStyle/>
                    <a:p>
                      <a:r>
                        <a:rPr lang="en-US" sz="1600">
                          <a:solidFill>
                            <a:schemeClr val="tx2"/>
                          </a:solidFill>
                        </a:rPr>
                        <a:t>When disbursed</a:t>
                      </a:r>
                      <a:r>
                        <a:rPr lang="en-US" sz="1600" baseline="0">
                          <a:solidFill>
                            <a:schemeClr val="tx2"/>
                          </a:solidFill>
                        </a:rPr>
                        <a:t> entitling the entity to the subsidy</a:t>
                      </a:r>
                      <a:endParaRPr lang="en-US" sz="1600">
                        <a:solidFill>
                          <a:schemeClr val="tx2"/>
                        </a:solidFill>
                      </a:endParaRPr>
                    </a:p>
                  </a:txBody>
                  <a:tcPr anchor="ctr"/>
                </a:tc>
                <a:extLst>
                  <a:ext uri="{0D108BD9-81ED-4DB2-BD59-A6C34878D82A}">
                    <a16:rowId xmlns:a16="http://schemas.microsoft.com/office/drawing/2014/main" val="10006"/>
                  </a:ext>
                </a:extLst>
              </a:tr>
              <a:tr h="364484">
                <a:tc>
                  <a:txBody>
                    <a:bodyPr/>
                    <a:lstStyle/>
                    <a:p>
                      <a:r>
                        <a:rPr lang="en-US" sz="1600">
                          <a:solidFill>
                            <a:schemeClr val="tx2"/>
                          </a:solidFill>
                        </a:rPr>
                        <a:t>Insurance</a:t>
                      </a:r>
                    </a:p>
                  </a:txBody>
                  <a:tcPr anchor="ctr"/>
                </a:tc>
                <a:tc>
                  <a:txBody>
                    <a:bodyPr/>
                    <a:lstStyle/>
                    <a:p>
                      <a:r>
                        <a:rPr lang="en-US" sz="1600">
                          <a:solidFill>
                            <a:schemeClr val="tx2"/>
                          </a:solidFill>
                        </a:rPr>
                        <a:t>When in force</a:t>
                      </a:r>
                    </a:p>
                  </a:txBody>
                  <a:tcPr anchor="ctr"/>
                </a:tc>
                <a:extLst>
                  <a:ext uri="{0D108BD9-81ED-4DB2-BD59-A6C34878D82A}">
                    <a16:rowId xmlns:a16="http://schemas.microsoft.com/office/drawing/2014/main" val="10007"/>
                  </a:ext>
                </a:extLst>
              </a:tr>
              <a:tr h="364484">
                <a:tc>
                  <a:txBody>
                    <a:bodyPr/>
                    <a:lstStyle/>
                    <a:p>
                      <a:r>
                        <a:rPr lang="en-US" sz="1600">
                          <a:solidFill>
                            <a:schemeClr val="tx2"/>
                          </a:solidFill>
                        </a:rPr>
                        <a:t>Endowments</a:t>
                      </a:r>
                    </a:p>
                  </a:txBody>
                  <a:tcPr anchor="ctr"/>
                </a:tc>
                <a:tc>
                  <a:txBody>
                    <a:bodyPr/>
                    <a:lstStyle/>
                    <a:p>
                      <a:r>
                        <a:rPr lang="en-US" sz="1600">
                          <a:solidFill>
                            <a:schemeClr val="tx2"/>
                          </a:solidFill>
                        </a:rPr>
                        <a:t>When restricted</a:t>
                      </a:r>
                      <a:r>
                        <a:rPr lang="en-US" sz="1600" baseline="0">
                          <a:solidFill>
                            <a:schemeClr val="tx2"/>
                          </a:solidFill>
                        </a:rPr>
                        <a:t> amounts are held</a:t>
                      </a:r>
                      <a:endParaRPr lang="en-US" sz="1600">
                        <a:solidFill>
                          <a:schemeClr val="tx2"/>
                        </a:solidFill>
                      </a:endParaRPr>
                    </a:p>
                  </a:txBody>
                  <a:tcPr anchor="ctr"/>
                </a:tc>
                <a:extLst>
                  <a:ext uri="{0D108BD9-81ED-4DB2-BD59-A6C34878D82A}">
                    <a16:rowId xmlns:a16="http://schemas.microsoft.com/office/drawing/2014/main" val="10008"/>
                  </a:ext>
                </a:extLst>
              </a:tr>
              <a:tr h="364484">
                <a:tc>
                  <a:txBody>
                    <a:bodyPr/>
                    <a:lstStyle/>
                    <a:p>
                      <a:r>
                        <a:rPr lang="en-US" sz="1600">
                          <a:solidFill>
                            <a:schemeClr val="tx2"/>
                          </a:solidFill>
                        </a:rPr>
                        <a:t>Program income</a:t>
                      </a:r>
                    </a:p>
                  </a:txBody>
                  <a:tcPr anchor="ctr"/>
                </a:tc>
                <a:tc>
                  <a:txBody>
                    <a:bodyPr/>
                    <a:lstStyle/>
                    <a:p>
                      <a:r>
                        <a:rPr lang="en-US" sz="1600">
                          <a:solidFill>
                            <a:schemeClr val="tx2"/>
                          </a:solidFill>
                        </a:rPr>
                        <a:t>When received or used</a:t>
                      </a:r>
                    </a:p>
                  </a:txBody>
                  <a:tcPr anchor="ctr"/>
                </a:tc>
                <a:extLst>
                  <a:ext uri="{0D108BD9-81ED-4DB2-BD59-A6C34878D82A}">
                    <a16:rowId xmlns:a16="http://schemas.microsoft.com/office/drawing/2014/main" val="10009"/>
                  </a:ext>
                </a:extLst>
              </a:tr>
            </a:tbl>
          </a:graphicData>
        </a:graphic>
      </p:graphicFrame>
      <p:sp>
        <p:nvSpPr>
          <p:cNvPr id="5" name="TextBox 4"/>
          <p:cNvSpPr txBox="1"/>
          <p:nvPr/>
        </p:nvSpPr>
        <p:spPr>
          <a:xfrm>
            <a:off x="1767235" y="5830373"/>
            <a:ext cx="8657529" cy="369332"/>
          </a:xfrm>
          <a:prstGeom prst="rect">
            <a:avLst/>
          </a:prstGeom>
          <a:noFill/>
        </p:spPr>
        <p:txBody>
          <a:bodyPr wrap="square" rtlCol="0">
            <a:spAutoFit/>
          </a:bodyPr>
          <a:lstStyle/>
          <a:p>
            <a:pPr algn="ctr"/>
            <a:r>
              <a:rPr lang="en-US" i="1">
                <a:solidFill>
                  <a:schemeClr val="tx2"/>
                </a:solidFill>
              </a:rPr>
              <a:t>FAQ 502.1</a:t>
            </a:r>
            <a:r>
              <a:rPr lang="en-US">
                <a:solidFill>
                  <a:schemeClr val="tx2"/>
                </a:solidFill>
              </a:rPr>
              <a:t> allows accrual, modified accrual or cash basis in valuing awards</a:t>
            </a:r>
            <a:endParaRPr lang="en-US" i="1">
              <a:solidFill>
                <a:schemeClr val="tx2"/>
              </a:solidFill>
            </a:endParaRPr>
          </a:p>
        </p:txBody>
      </p:sp>
    </p:spTree>
    <p:extLst>
      <p:ext uri="{BB962C8B-B14F-4D97-AF65-F5344CB8AC3E}">
        <p14:creationId xmlns:p14="http://schemas.microsoft.com/office/powerpoint/2010/main" val="489778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Valuing Non-cash Awards – 2CFR200.502</a:t>
            </a:r>
          </a:p>
        </p:txBody>
      </p:sp>
      <p:graphicFrame>
        <p:nvGraphicFramePr>
          <p:cNvPr id="4" name="Content Placeholder 3"/>
          <p:cNvGraphicFramePr>
            <a:graphicFrameLocks noGrp="1"/>
          </p:cNvGraphicFramePr>
          <p:nvPr>
            <p:ph idx="1"/>
          </p:nvPr>
        </p:nvGraphicFramePr>
        <p:xfrm>
          <a:off x="290512" y="1189039"/>
          <a:ext cx="11596688" cy="4557528"/>
        </p:xfrm>
        <a:graphic>
          <a:graphicData uri="http://schemas.openxmlformats.org/drawingml/2006/table">
            <a:tbl>
              <a:tblPr firstRow="1" bandRow="1">
                <a:tableStyleId>{21E4AEA4-8DFA-4A89-87EB-49C32662AFE0}</a:tableStyleId>
              </a:tblPr>
              <a:tblGrid>
                <a:gridCol w="3166264">
                  <a:extLst>
                    <a:ext uri="{9D8B030D-6E8A-4147-A177-3AD203B41FA5}">
                      <a16:colId xmlns:a16="http://schemas.microsoft.com/office/drawing/2014/main" val="20000"/>
                    </a:ext>
                  </a:extLst>
                </a:gridCol>
                <a:gridCol w="8430424">
                  <a:extLst>
                    <a:ext uri="{9D8B030D-6E8A-4147-A177-3AD203B41FA5}">
                      <a16:colId xmlns:a16="http://schemas.microsoft.com/office/drawing/2014/main" val="20001"/>
                    </a:ext>
                  </a:extLst>
                </a:gridCol>
              </a:tblGrid>
              <a:tr h="454630">
                <a:tc>
                  <a:txBody>
                    <a:bodyPr/>
                    <a:lstStyle/>
                    <a:p>
                      <a:r>
                        <a:rPr lang="en-US" sz="2400"/>
                        <a:t>Type</a:t>
                      </a:r>
                    </a:p>
                  </a:txBody>
                  <a:tcPr>
                    <a:solidFill>
                      <a:schemeClr val="tx2"/>
                    </a:solidFill>
                  </a:tcPr>
                </a:tc>
                <a:tc>
                  <a:txBody>
                    <a:bodyPr/>
                    <a:lstStyle/>
                    <a:p>
                      <a:r>
                        <a:rPr lang="en-US" sz="2400"/>
                        <a:t>Basis</a:t>
                      </a:r>
                    </a:p>
                  </a:txBody>
                  <a:tcPr>
                    <a:solidFill>
                      <a:schemeClr val="tx2"/>
                    </a:solidFill>
                  </a:tcPr>
                </a:tc>
                <a:extLst>
                  <a:ext uri="{0D108BD9-81ED-4DB2-BD59-A6C34878D82A}">
                    <a16:rowId xmlns:a16="http://schemas.microsoft.com/office/drawing/2014/main" val="10000"/>
                  </a:ext>
                </a:extLst>
              </a:tr>
              <a:tr h="909262">
                <a:tc>
                  <a:txBody>
                    <a:bodyPr/>
                    <a:lstStyle/>
                    <a:p>
                      <a:r>
                        <a:rPr lang="en-US" sz="1800" u="none" strike="noStrike" kern="1200" baseline="0">
                          <a:solidFill>
                            <a:schemeClr val="tx2"/>
                          </a:solidFill>
                        </a:rPr>
                        <a:t>Loan / Loan Guarantees / interest subsidies</a:t>
                      </a:r>
                      <a:endParaRPr lang="en-US" sz="1800">
                        <a:solidFill>
                          <a:schemeClr val="tx2"/>
                        </a:solidFill>
                      </a:endParaRPr>
                    </a:p>
                  </a:txBody>
                  <a:tcPr anchor="ctr"/>
                </a:tc>
                <a:tc>
                  <a:txBody>
                    <a:bodyPr/>
                    <a:lstStyle/>
                    <a:p>
                      <a:r>
                        <a:rPr lang="en-US" sz="1800">
                          <a:solidFill>
                            <a:schemeClr val="tx2"/>
                          </a:solidFill>
                        </a:rPr>
                        <a:t>Value of new loans received during period + beginning</a:t>
                      </a:r>
                      <a:r>
                        <a:rPr lang="en-US" sz="1800" baseline="0">
                          <a:solidFill>
                            <a:schemeClr val="tx2"/>
                          </a:solidFill>
                        </a:rPr>
                        <a:t> balances where continuing compliance imposed + interest subsidy, cash or administrative cost allowance received</a:t>
                      </a:r>
                      <a:endParaRPr lang="en-US" sz="1800">
                        <a:solidFill>
                          <a:schemeClr val="tx2"/>
                        </a:solidFill>
                      </a:endParaRPr>
                    </a:p>
                  </a:txBody>
                  <a:tcPr anchor="ctr"/>
                </a:tc>
                <a:extLst>
                  <a:ext uri="{0D108BD9-81ED-4DB2-BD59-A6C34878D82A}">
                    <a16:rowId xmlns:a16="http://schemas.microsoft.com/office/drawing/2014/main" val="10001"/>
                  </a:ext>
                </a:extLst>
              </a:tr>
              <a:tr h="909262">
                <a:tc>
                  <a:txBody>
                    <a:bodyPr/>
                    <a:lstStyle/>
                    <a:p>
                      <a:r>
                        <a:rPr lang="en-US" sz="1800">
                          <a:solidFill>
                            <a:schemeClr val="tx2"/>
                          </a:solidFill>
                        </a:rPr>
                        <a:t>Loans at institutions of higher education</a:t>
                      </a:r>
                    </a:p>
                  </a:txBody>
                  <a:tcPr anchor="ctr"/>
                </a:tc>
                <a:tc>
                  <a:txBody>
                    <a:bodyPr/>
                    <a:lstStyle/>
                    <a:p>
                      <a:r>
                        <a:rPr lang="en-US" sz="1800">
                          <a:solidFill>
                            <a:schemeClr val="tx2"/>
                          </a:solidFill>
                        </a:rPr>
                        <a:t>Same as loan</a:t>
                      </a:r>
                      <a:r>
                        <a:rPr lang="en-US" sz="1800" baseline="0">
                          <a:solidFill>
                            <a:schemeClr val="tx2"/>
                          </a:solidFill>
                        </a:rPr>
                        <a:t> / loan guarantees except for student loans where the institution DOES NOT make the loan. When that occurs, only the value of the loan made in the period</a:t>
                      </a:r>
                      <a:endParaRPr lang="en-US" sz="1800">
                        <a:solidFill>
                          <a:schemeClr val="tx2"/>
                        </a:solidFill>
                      </a:endParaRPr>
                    </a:p>
                  </a:txBody>
                  <a:tcPr anchor="ctr"/>
                </a:tc>
                <a:extLst>
                  <a:ext uri="{0D108BD9-81ED-4DB2-BD59-A6C34878D82A}">
                    <a16:rowId xmlns:a16="http://schemas.microsoft.com/office/drawing/2014/main" val="10002"/>
                  </a:ext>
                </a:extLst>
              </a:tr>
              <a:tr h="636484">
                <a:tc>
                  <a:txBody>
                    <a:bodyPr/>
                    <a:lstStyle/>
                    <a:p>
                      <a:r>
                        <a:rPr lang="en-US" sz="1800">
                          <a:solidFill>
                            <a:schemeClr val="tx2"/>
                          </a:solidFill>
                        </a:rPr>
                        <a:t>Insurance</a:t>
                      </a:r>
                    </a:p>
                  </a:txBody>
                  <a:tcPr anchor="ctr"/>
                </a:tc>
                <a:tc>
                  <a:txBody>
                    <a:bodyPr/>
                    <a:lstStyle/>
                    <a:p>
                      <a:r>
                        <a:rPr lang="en-US" sz="1800">
                          <a:solidFill>
                            <a:schemeClr val="tx2"/>
                          </a:solidFill>
                        </a:rPr>
                        <a:t>Fair</a:t>
                      </a:r>
                      <a:r>
                        <a:rPr lang="en-US" sz="1800" baseline="0">
                          <a:solidFill>
                            <a:schemeClr val="tx2"/>
                          </a:solidFill>
                        </a:rPr>
                        <a:t> value of insurance contract at time of receipt or federal agency assessed value</a:t>
                      </a:r>
                      <a:endParaRPr lang="en-US" sz="1800">
                        <a:solidFill>
                          <a:schemeClr val="tx2"/>
                        </a:solidFill>
                      </a:endParaRPr>
                    </a:p>
                  </a:txBody>
                  <a:tcPr anchor="ctr"/>
                </a:tc>
                <a:extLst>
                  <a:ext uri="{0D108BD9-81ED-4DB2-BD59-A6C34878D82A}">
                    <a16:rowId xmlns:a16="http://schemas.microsoft.com/office/drawing/2014/main" val="10003"/>
                  </a:ext>
                </a:extLst>
              </a:tr>
              <a:tr h="368756">
                <a:tc>
                  <a:txBody>
                    <a:bodyPr/>
                    <a:lstStyle/>
                    <a:p>
                      <a:r>
                        <a:rPr lang="en-US" sz="1800">
                          <a:solidFill>
                            <a:schemeClr val="tx2"/>
                          </a:solidFill>
                        </a:rPr>
                        <a:t>Endowments</a:t>
                      </a:r>
                    </a:p>
                  </a:txBody>
                  <a:tcPr anchor="ctr"/>
                </a:tc>
                <a:tc>
                  <a:txBody>
                    <a:bodyPr/>
                    <a:lstStyle/>
                    <a:p>
                      <a:r>
                        <a:rPr lang="en-US" sz="1800">
                          <a:solidFill>
                            <a:schemeClr val="tx2"/>
                          </a:solidFill>
                        </a:rPr>
                        <a:t>Cumulative</a:t>
                      </a:r>
                      <a:r>
                        <a:rPr lang="en-US" sz="1800" baseline="0">
                          <a:solidFill>
                            <a:schemeClr val="tx2"/>
                          </a:solidFill>
                        </a:rPr>
                        <a:t> balance of federal awards restricted</a:t>
                      </a:r>
                      <a:endParaRPr lang="en-US" sz="1800">
                        <a:solidFill>
                          <a:schemeClr val="tx2"/>
                        </a:solidFill>
                      </a:endParaRPr>
                    </a:p>
                  </a:txBody>
                  <a:tcPr anchor="ctr"/>
                </a:tc>
                <a:extLst>
                  <a:ext uri="{0D108BD9-81ED-4DB2-BD59-A6C34878D82A}">
                    <a16:rowId xmlns:a16="http://schemas.microsoft.com/office/drawing/2014/main" val="10004"/>
                  </a:ext>
                </a:extLst>
              </a:tr>
              <a:tr h="636484">
                <a:tc>
                  <a:txBody>
                    <a:bodyPr/>
                    <a:lstStyle/>
                    <a:p>
                      <a:r>
                        <a:rPr lang="en-US" sz="1800">
                          <a:solidFill>
                            <a:schemeClr val="tx2"/>
                          </a:solidFill>
                        </a:rPr>
                        <a:t>Free rent</a:t>
                      </a:r>
                    </a:p>
                  </a:txBody>
                  <a:tcPr anchor="ctr"/>
                </a:tc>
                <a:tc>
                  <a:txBody>
                    <a:bodyPr/>
                    <a:lstStyle/>
                    <a:p>
                      <a:r>
                        <a:rPr lang="en-US" sz="1800">
                          <a:solidFill>
                            <a:schemeClr val="tx2"/>
                          </a:solidFill>
                        </a:rPr>
                        <a:t>Similar</a:t>
                      </a:r>
                      <a:r>
                        <a:rPr lang="en-US" sz="1800" baseline="0">
                          <a:solidFill>
                            <a:schemeClr val="tx2"/>
                          </a:solidFill>
                        </a:rPr>
                        <a:t> to insurance.  Must be part of award to carry out federal program</a:t>
                      </a:r>
                      <a:endParaRPr lang="en-US" sz="1800">
                        <a:solidFill>
                          <a:schemeClr val="tx2"/>
                        </a:solidFill>
                      </a:endParaRPr>
                    </a:p>
                  </a:txBody>
                  <a:tcPr anchor="ctr"/>
                </a:tc>
                <a:extLst>
                  <a:ext uri="{0D108BD9-81ED-4DB2-BD59-A6C34878D82A}">
                    <a16:rowId xmlns:a16="http://schemas.microsoft.com/office/drawing/2014/main" val="10005"/>
                  </a:ext>
                </a:extLst>
              </a:tr>
              <a:tr h="636484">
                <a:tc>
                  <a:txBody>
                    <a:bodyPr/>
                    <a:lstStyle/>
                    <a:p>
                      <a:r>
                        <a:rPr lang="en-US" sz="1800">
                          <a:solidFill>
                            <a:schemeClr val="tx2"/>
                          </a:solidFill>
                        </a:rPr>
                        <a:t>Food commodities / donated property</a:t>
                      </a:r>
                    </a:p>
                  </a:txBody>
                  <a:tcPr anchor="ctr"/>
                </a:tc>
                <a:tc>
                  <a:txBody>
                    <a:bodyPr/>
                    <a:lstStyle/>
                    <a:p>
                      <a:r>
                        <a:rPr lang="en-US" sz="1800">
                          <a:solidFill>
                            <a:schemeClr val="tx2"/>
                          </a:solidFill>
                        </a:rPr>
                        <a:t>Same as insurance and free</a:t>
                      </a:r>
                      <a:r>
                        <a:rPr lang="en-US" sz="1800" baseline="0">
                          <a:solidFill>
                            <a:schemeClr val="tx2"/>
                          </a:solidFill>
                        </a:rPr>
                        <a:t> rent</a:t>
                      </a:r>
                      <a:endParaRPr lang="en-US" sz="1800">
                        <a:solidFill>
                          <a:schemeClr val="tx2"/>
                        </a:solidFill>
                      </a:endParaRPr>
                    </a:p>
                  </a:txBody>
                  <a:tcPr anchor="ctr"/>
                </a:tc>
                <a:extLst>
                  <a:ext uri="{0D108BD9-81ED-4DB2-BD59-A6C34878D82A}">
                    <a16:rowId xmlns:a16="http://schemas.microsoft.com/office/drawing/2014/main" val="10006"/>
                  </a:ext>
                </a:extLst>
              </a:tr>
            </a:tbl>
          </a:graphicData>
        </a:graphic>
      </p:graphicFrame>
      <p:sp>
        <p:nvSpPr>
          <p:cNvPr id="3" name="TextBox 2"/>
          <p:cNvSpPr txBox="1"/>
          <p:nvPr/>
        </p:nvSpPr>
        <p:spPr>
          <a:xfrm>
            <a:off x="1767236" y="5836540"/>
            <a:ext cx="8657528" cy="369332"/>
          </a:xfrm>
          <a:prstGeom prst="rect">
            <a:avLst/>
          </a:prstGeom>
          <a:noFill/>
        </p:spPr>
        <p:txBody>
          <a:bodyPr wrap="square" rtlCol="0">
            <a:spAutoFit/>
          </a:bodyPr>
          <a:lstStyle/>
          <a:p>
            <a:pPr algn="ctr"/>
            <a:r>
              <a:rPr lang="en-US" i="1">
                <a:solidFill>
                  <a:schemeClr val="tx2"/>
                </a:solidFill>
              </a:rPr>
              <a:t>FAQ 502.1</a:t>
            </a:r>
            <a:r>
              <a:rPr lang="en-US">
                <a:solidFill>
                  <a:schemeClr val="tx2"/>
                </a:solidFill>
              </a:rPr>
              <a:t> allows accrual, modified accrual or cash basis in valuing awards</a:t>
            </a:r>
            <a:endParaRPr lang="en-US" i="1">
              <a:solidFill>
                <a:schemeClr val="tx2"/>
              </a:solidFill>
            </a:endParaRPr>
          </a:p>
        </p:txBody>
      </p:sp>
    </p:spTree>
    <p:extLst>
      <p:ext uri="{BB962C8B-B14F-4D97-AF65-F5344CB8AC3E}">
        <p14:creationId xmlns:p14="http://schemas.microsoft.com/office/powerpoint/2010/main" val="174568147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CBE2E-00F2-4F52-A9E4-6E87E3C5EFE3}"/>
              </a:ext>
            </a:extLst>
          </p:cNvPr>
          <p:cNvSpPr>
            <a:spLocks noGrp="1"/>
          </p:cNvSpPr>
          <p:nvPr>
            <p:ph type="title"/>
          </p:nvPr>
        </p:nvSpPr>
        <p:spPr/>
        <p:txBody>
          <a:bodyPr/>
          <a:lstStyle/>
          <a:p>
            <a:r>
              <a:rPr lang="en-US"/>
              <a:t>Compliance Supplement</a:t>
            </a:r>
          </a:p>
        </p:txBody>
      </p:sp>
    </p:spTree>
    <p:extLst>
      <p:ext uri="{BB962C8B-B14F-4D97-AF65-F5344CB8AC3E}">
        <p14:creationId xmlns:p14="http://schemas.microsoft.com/office/powerpoint/2010/main" val="160695239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tack of binders on a desk&#10;&#10;Description automatically generated with medium confidence">
            <a:extLst>
              <a:ext uri="{FF2B5EF4-FFF2-40B4-BE49-F238E27FC236}">
                <a16:creationId xmlns:a16="http://schemas.microsoft.com/office/drawing/2014/main" id="{75276447-1DC0-43E3-9A53-271DD52C217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Rounded Corners 7">
            <a:extLst>
              <a:ext uri="{FF2B5EF4-FFF2-40B4-BE49-F238E27FC236}">
                <a16:creationId xmlns:a16="http://schemas.microsoft.com/office/drawing/2014/main" id="{B3D22E5E-E6CC-4751-ACB2-4E0811F5AC18}"/>
              </a:ext>
            </a:extLst>
          </p:cNvPr>
          <p:cNvSpPr/>
          <p:nvPr/>
        </p:nvSpPr>
        <p:spPr>
          <a:xfrm>
            <a:off x="419100" y="279400"/>
            <a:ext cx="5981700" cy="6299200"/>
          </a:xfrm>
          <a:prstGeom prst="round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3600" b="1">
                <a:latin typeface="+mj-lt"/>
              </a:rPr>
              <a:t>OMB COMPLIANCE SUPPLEMENT</a:t>
            </a:r>
          </a:p>
          <a:p>
            <a:pPr marL="285750" indent="-285750">
              <a:lnSpc>
                <a:spcPct val="100000"/>
              </a:lnSpc>
              <a:spcAft>
                <a:spcPts val="1200"/>
              </a:spcAft>
              <a:buFont typeface="Arial" panose="020B0604020202020204" pitchFamily="34" charset="0"/>
              <a:buChar char="•"/>
            </a:pPr>
            <a:r>
              <a:rPr lang="en-US"/>
              <a:t>Published every spring/summer:</a:t>
            </a:r>
          </a:p>
          <a:p>
            <a:pPr marL="742950" lvl="1" indent="-285750">
              <a:lnSpc>
                <a:spcPct val="100000"/>
              </a:lnSpc>
              <a:spcAft>
                <a:spcPts val="1200"/>
              </a:spcAft>
              <a:buFont typeface="Arial" panose="020B0604020202020204" pitchFamily="34" charset="0"/>
              <a:buChar char="•"/>
            </a:pPr>
            <a:r>
              <a:rPr lang="en-US" sz="1600"/>
              <a:t>The Supplement identifies the existing important compliance requirements that the federal government expects to be considered as part of a single audit.</a:t>
            </a:r>
          </a:p>
          <a:p>
            <a:pPr marL="742950" lvl="1" indent="-285750">
              <a:lnSpc>
                <a:spcPct val="100000"/>
              </a:lnSpc>
              <a:spcAft>
                <a:spcPts val="1200"/>
              </a:spcAft>
              <a:buFont typeface="Arial" panose="020B0604020202020204" pitchFamily="34" charset="0"/>
              <a:buChar char="•"/>
            </a:pPr>
            <a:r>
              <a:rPr lang="en-US" sz="1600"/>
              <a:t>One of the most important pieces of guidance that you use in performing single audits.</a:t>
            </a:r>
          </a:p>
          <a:p>
            <a:pPr marL="742950" lvl="1" indent="-285750">
              <a:lnSpc>
                <a:spcPct val="100000"/>
              </a:lnSpc>
              <a:spcAft>
                <a:spcPts val="1200"/>
              </a:spcAft>
              <a:buFont typeface="Arial" panose="020B0604020202020204" pitchFamily="34" charset="0"/>
              <a:buChar char="•"/>
            </a:pPr>
            <a:r>
              <a:rPr lang="en-US" sz="1600"/>
              <a:t>It provides a source of information for auditors to understand federal program objectives, procedures, and compliance requirements.</a:t>
            </a:r>
          </a:p>
          <a:p>
            <a:pPr marL="742950" lvl="1" indent="-285750">
              <a:lnSpc>
                <a:spcPct val="100000"/>
              </a:lnSpc>
              <a:spcAft>
                <a:spcPts val="1200"/>
              </a:spcAft>
              <a:buFont typeface="Arial" panose="020B0604020202020204" pitchFamily="34" charset="0"/>
              <a:buChar char="•"/>
            </a:pPr>
            <a:r>
              <a:rPr lang="en-US" sz="1600"/>
              <a:t>It also includes audit objectives and suggested audit procedures for determining compliance with the noted requirements.</a:t>
            </a:r>
          </a:p>
          <a:p>
            <a:pPr marL="285750" indent="-285750">
              <a:lnSpc>
                <a:spcPct val="100000"/>
              </a:lnSpc>
              <a:spcAft>
                <a:spcPts val="1200"/>
              </a:spcAft>
              <a:buFont typeface="Arial" panose="020B0604020202020204" pitchFamily="34" charset="0"/>
              <a:buChar char="•"/>
            </a:pPr>
            <a:r>
              <a:rPr lang="en-US"/>
              <a:t>Auditors must use most recent compliance supplement and all applicable parts (2-7 and appendices) even if planning is completed before publication.</a:t>
            </a:r>
          </a:p>
        </p:txBody>
      </p:sp>
    </p:spTree>
    <p:extLst>
      <p:ext uri="{BB962C8B-B14F-4D97-AF65-F5344CB8AC3E}">
        <p14:creationId xmlns:p14="http://schemas.microsoft.com/office/powerpoint/2010/main" val="300888182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DDA60-1A60-4769-A825-7E5AB7D2DE4F}"/>
              </a:ext>
            </a:extLst>
          </p:cNvPr>
          <p:cNvSpPr>
            <a:spLocks noGrp="1"/>
          </p:cNvSpPr>
          <p:nvPr>
            <p:ph type="title"/>
          </p:nvPr>
        </p:nvSpPr>
        <p:spPr/>
        <p:txBody>
          <a:bodyPr>
            <a:normAutofit/>
          </a:bodyPr>
          <a:lstStyle/>
          <a:p>
            <a:r>
              <a:rPr lang="en-US"/>
              <a:t>OMB compliance supplement </a:t>
            </a:r>
          </a:p>
        </p:txBody>
      </p:sp>
      <p:sp>
        <p:nvSpPr>
          <p:cNvPr id="3" name="Content Placeholder 2">
            <a:extLst>
              <a:ext uri="{FF2B5EF4-FFF2-40B4-BE49-F238E27FC236}">
                <a16:creationId xmlns:a16="http://schemas.microsoft.com/office/drawing/2014/main" id="{31B3DDAB-4BDF-4C79-8ACE-74443E91FDCA}"/>
              </a:ext>
            </a:extLst>
          </p:cNvPr>
          <p:cNvSpPr>
            <a:spLocks noGrp="1"/>
          </p:cNvSpPr>
          <p:nvPr>
            <p:ph idx="1"/>
          </p:nvPr>
        </p:nvSpPr>
        <p:spPr>
          <a:xfrm>
            <a:off x="290286" y="1188720"/>
            <a:ext cx="11596367" cy="5453380"/>
          </a:xfrm>
        </p:spPr>
        <p:txBody>
          <a:bodyPr>
            <a:normAutofit/>
          </a:bodyPr>
          <a:lstStyle/>
          <a:p>
            <a:pPr>
              <a:lnSpc>
                <a:spcPct val="100000"/>
              </a:lnSpc>
              <a:spcAft>
                <a:spcPts val="1200"/>
              </a:spcAft>
            </a:pPr>
            <a:r>
              <a:rPr lang="en-US" sz="3200"/>
              <a:t>Part 1 – Background, Purpose, and Applicability</a:t>
            </a:r>
          </a:p>
          <a:p>
            <a:pPr>
              <a:lnSpc>
                <a:spcPct val="100000"/>
              </a:lnSpc>
              <a:spcAft>
                <a:spcPts val="1200"/>
              </a:spcAft>
            </a:pPr>
            <a:r>
              <a:rPr lang="en-US" sz="3200"/>
              <a:t>Part 2 – Matrix of Compliance Requirements </a:t>
            </a:r>
          </a:p>
          <a:p>
            <a:pPr>
              <a:lnSpc>
                <a:spcPct val="100000"/>
              </a:lnSpc>
              <a:spcAft>
                <a:spcPts val="1200"/>
              </a:spcAft>
            </a:pPr>
            <a:r>
              <a:rPr lang="en-US" sz="3200"/>
              <a:t>Part 3 – Compliance Requirements</a:t>
            </a:r>
          </a:p>
          <a:p>
            <a:pPr>
              <a:lnSpc>
                <a:spcPct val="100000"/>
              </a:lnSpc>
              <a:spcAft>
                <a:spcPts val="1200"/>
              </a:spcAft>
            </a:pPr>
            <a:r>
              <a:rPr lang="en-US" sz="3200"/>
              <a:t>Part 4 – Agency Program Requirements</a:t>
            </a:r>
          </a:p>
          <a:p>
            <a:pPr>
              <a:lnSpc>
                <a:spcPct val="100000"/>
              </a:lnSpc>
              <a:spcAft>
                <a:spcPts val="1200"/>
              </a:spcAft>
            </a:pPr>
            <a:r>
              <a:rPr lang="en-US" sz="3200"/>
              <a:t>Part 5 – Cluster of Programs</a:t>
            </a:r>
          </a:p>
          <a:p>
            <a:pPr>
              <a:lnSpc>
                <a:spcPct val="100000"/>
              </a:lnSpc>
              <a:spcAft>
                <a:spcPts val="1200"/>
              </a:spcAft>
            </a:pPr>
            <a:r>
              <a:rPr lang="en-US" sz="3200"/>
              <a:t>Part 6 – Internal Control</a:t>
            </a:r>
          </a:p>
          <a:p>
            <a:pPr>
              <a:lnSpc>
                <a:spcPct val="100000"/>
              </a:lnSpc>
              <a:spcAft>
                <a:spcPts val="1200"/>
              </a:spcAft>
            </a:pPr>
            <a:r>
              <a:rPr lang="en-US" sz="3200"/>
              <a:t>Part 7 – Guidance for Programs not Included in C/S</a:t>
            </a:r>
          </a:p>
          <a:p>
            <a:pPr>
              <a:lnSpc>
                <a:spcPct val="100000"/>
              </a:lnSpc>
              <a:spcAft>
                <a:spcPts val="1200"/>
              </a:spcAft>
            </a:pPr>
            <a:r>
              <a:rPr lang="en-US" sz="3200"/>
              <a:t>Part 8 – Appendices </a:t>
            </a:r>
          </a:p>
        </p:txBody>
      </p:sp>
    </p:spTree>
    <p:extLst>
      <p:ext uri="{BB962C8B-B14F-4D97-AF65-F5344CB8AC3E}">
        <p14:creationId xmlns:p14="http://schemas.microsoft.com/office/powerpoint/2010/main" val="167432609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CDD7CF2-1954-4CD0-9818-AB011D215568}"/>
              </a:ext>
            </a:extLst>
          </p:cNvPr>
          <p:cNvSpPr/>
          <p:nvPr/>
        </p:nvSpPr>
        <p:spPr>
          <a:xfrm>
            <a:off x="8866632" y="5815584"/>
            <a:ext cx="166420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a:t>OMB Compliance Supplement – Audit program?</a:t>
            </a:r>
          </a:p>
        </p:txBody>
      </p:sp>
      <p:graphicFrame>
        <p:nvGraphicFramePr>
          <p:cNvPr id="2" name="Content Placeholder 1">
            <a:extLst>
              <a:ext uri="{FF2B5EF4-FFF2-40B4-BE49-F238E27FC236}">
                <a16:creationId xmlns:a16="http://schemas.microsoft.com/office/drawing/2014/main" id="{B6221770-1443-40D8-8DEA-5069EBEE0F0B}"/>
              </a:ext>
            </a:extLst>
          </p:cNvPr>
          <p:cNvGraphicFramePr>
            <a:graphicFrameLocks noGrp="1"/>
          </p:cNvGraphicFramePr>
          <p:nvPr>
            <p:ph idx="1"/>
          </p:nvPr>
        </p:nvGraphicFramePr>
        <p:xfrm>
          <a:off x="290513" y="1189038"/>
          <a:ext cx="11596687" cy="4626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354950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Compliance requirements</a:t>
            </a:r>
          </a:p>
        </p:txBody>
      </p:sp>
      <p:sp>
        <p:nvSpPr>
          <p:cNvPr id="8195" name="Rectangle 3"/>
          <p:cNvSpPr>
            <a:spLocks noGrp="1" noChangeArrowheads="1"/>
          </p:cNvSpPr>
          <p:nvPr>
            <p:ph idx="1"/>
          </p:nvPr>
        </p:nvSpPr>
        <p:spPr>
          <a:xfrm>
            <a:off x="304800" y="1165860"/>
            <a:ext cx="8686800" cy="5527040"/>
          </a:xfrm>
        </p:spPr>
        <p:txBody>
          <a:bodyPr>
            <a:normAutofit fontScale="92500" lnSpcReduction="10000"/>
          </a:bodyPr>
          <a:lstStyle/>
          <a:p>
            <a:pPr marL="533400" indent="-533400">
              <a:lnSpc>
                <a:spcPct val="120000"/>
              </a:lnSpc>
              <a:spcAft>
                <a:spcPts val="300"/>
              </a:spcAft>
              <a:buFont typeface="+mj-lt"/>
              <a:buAutoNum type="alphaUcPeriod"/>
            </a:pPr>
            <a:r>
              <a:rPr lang="en-US" sz="2000"/>
              <a:t>Activities Allowed or Unallowed</a:t>
            </a:r>
          </a:p>
          <a:p>
            <a:pPr marL="533400" indent="-533400">
              <a:lnSpc>
                <a:spcPct val="120000"/>
              </a:lnSpc>
              <a:spcAft>
                <a:spcPts val="300"/>
              </a:spcAft>
              <a:buAutoNum type="alphaUcPeriod"/>
            </a:pPr>
            <a:r>
              <a:rPr lang="en-US" sz="2000"/>
              <a:t>Allowable Costs/Cost Principles</a:t>
            </a:r>
          </a:p>
          <a:p>
            <a:pPr marL="533400" indent="-533400">
              <a:lnSpc>
                <a:spcPct val="120000"/>
              </a:lnSpc>
              <a:spcAft>
                <a:spcPts val="300"/>
              </a:spcAft>
              <a:buAutoNum type="alphaUcPeriod"/>
            </a:pPr>
            <a:r>
              <a:rPr lang="en-US" sz="2000"/>
              <a:t>Cash Management</a:t>
            </a:r>
          </a:p>
          <a:p>
            <a:pPr marL="533400" indent="-533400">
              <a:lnSpc>
                <a:spcPct val="120000"/>
              </a:lnSpc>
              <a:spcAft>
                <a:spcPts val="300"/>
              </a:spcAft>
              <a:buAutoNum type="alphaUcPeriod"/>
            </a:pPr>
            <a:r>
              <a:rPr lang="en-US" sz="2000"/>
              <a:t>Reserved </a:t>
            </a:r>
          </a:p>
          <a:p>
            <a:pPr marL="533400" indent="-533400">
              <a:lnSpc>
                <a:spcPct val="120000"/>
              </a:lnSpc>
              <a:spcAft>
                <a:spcPts val="300"/>
              </a:spcAft>
              <a:buAutoNum type="alphaUcPeriod"/>
            </a:pPr>
            <a:r>
              <a:rPr lang="en-US" sz="2000"/>
              <a:t>Eligibility</a:t>
            </a:r>
          </a:p>
          <a:p>
            <a:pPr marL="533400" indent="-533400">
              <a:lnSpc>
                <a:spcPct val="120000"/>
              </a:lnSpc>
              <a:spcAft>
                <a:spcPts val="300"/>
              </a:spcAft>
              <a:buAutoNum type="alphaUcPeriod"/>
            </a:pPr>
            <a:r>
              <a:rPr lang="en-US" sz="2000"/>
              <a:t>Equipment and Real Property Management</a:t>
            </a:r>
          </a:p>
          <a:p>
            <a:pPr marL="533400" indent="-533400">
              <a:lnSpc>
                <a:spcPct val="120000"/>
              </a:lnSpc>
              <a:spcAft>
                <a:spcPts val="300"/>
              </a:spcAft>
              <a:buAutoNum type="alphaUcPeriod"/>
            </a:pPr>
            <a:r>
              <a:rPr lang="en-US" sz="2000"/>
              <a:t>Matching, Level of Effort, Earmarking</a:t>
            </a:r>
          </a:p>
          <a:p>
            <a:pPr marL="533400" indent="-533400">
              <a:lnSpc>
                <a:spcPct val="120000"/>
              </a:lnSpc>
              <a:spcAft>
                <a:spcPts val="300"/>
              </a:spcAft>
              <a:buAutoNum type="alphaUcPeriod"/>
            </a:pPr>
            <a:r>
              <a:rPr lang="en-US" sz="2000"/>
              <a:t>Period of Performance</a:t>
            </a:r>
          </a:p>
          <a:p>
            <a:pPr marL="533400" indent="-533400">
              <a:lnSpc>
                <a:spcPct val="120000"/>
              </a:lnSpc>
              <a:spcAft>
                <a:spcPts val="300"/>
              </a:spcAft>
              <a:buAutoNum type="alphaUcPeriod"/>
            </a:pPr>
            <a:r>
              <a:rPr lang="en-US" sz="2000"/>
              <a:t>Procurement and Suspension and Debarment</a:t>
            </a:r>
          </a:p>
          <a:p>
            <a:pPr marL="533400" indent="-533400">
              <a:lnSpc>
                <a:spcPct val="120000"/>
              </a:lnSpc>
              <a:spcAft>
                <a:spcPts val="300"/>
              </a:spcAft>
              <a:buAutoNum type="alphaUcPeriod"/>
            </a:pPr>
            <a:r>
              <a:rPr lang="en-US" sz="2000"/>
              <a:t>Program Income</a:t>
            </a:r>
          </a:p>
          <a:p>
            <a:pPr marL="533400" indent="-533400">
              <a:lnSpc>
                <a:spcPct val="120000"/>
              </a:lnSpc>
              <a:spcAft>
                <a:spcPts val="300"/>
              </a:spcAft>
              <a:buAutoNum type="alphaUcPeriod"/>
            </a:pPr>
            <a:r>
              <a:rPr lang="en-US" sz="2000"/>
              <a:t>Reserved </a:t>
            </a:r>
          </a:p>
          <a:p>
            <a:pPr marL="533400" indent="-533400">
              <a:lnSpc>
                <a:spcPct val="120000"/>
              </a:lnSpc>
              <a:spcAft>
                <a:spcPts val="300"/>
              </a:spcAft>
              <a:buAutoNum type="alphaUcPeriod"/>
            </a:pPr>
            <a:r>
              <a:rPr lang="en-US" sz="2000"/>
              <a:t>Reporting</a:t>
            </a:r>
          </a:p>
          <a:p>
            <a:pPr marL="533400" indent="-533400">
              <a:lnSpc>
                <a:spcPct val="120000"/>
              </a:lnSpc>
              <a:spcAft>
                <a:spcPts val="300"/>
              </a:spcAft>
              <a:buAutoNum type="alphaUcPeriod"/>
            </a:pPr>
            <a:r>
              <a:rPr lang="en-US" sz="2000"/>
              <a:t>Subrecipient Monitoring</a:t>
            </a:r>
          </a:p>
          <a:p>
            <a:pPr marL="533400" indent="-533400">
              <a:lnSpc>
                <a:spcPct val="120000"/>
              </a:lnSpc>
              <a:spcAft>
                <a:spcPts val="300"/>
              </a:spcAft>
              <a:buAutoNum type="alphaUcPeriod"/>
            </a:pPr>
            <a:r>
              <a:rPr lang="en-US" sz="2000"/>
              <a:t>Special Tests and Provisions</a:t>
            </a:r>
          </a:p>
          <a:p>
            <a:pPr marL="0" indent="0">
              <a:lnSpc>
                <a:spcPct val="120000"/>
              </a:lnSpc>
              <a:spcAft>
                <a:spcPts val="300"/>
              </a:spcAft>
              <a:buNone/>
            </a:pPr>
            <a:r>
              <a:rPr lang="en-US" sz="2000">
                <a:solidFill>
                  <a:srgbClr val="FF0000"/>
                </a:solidFill>
              </a:rPr>
              <a:t>NOTE: See the other modules for how to test each of these requirements</a:t>
            </a:r>
            <a:endParaRPr lang="en-US" sz="2400">
              <a:solidFill>
                <a:srgbClr val="FF0000"/>
              </a:solidFill>
            </a:endParaRPr>
          </a:p>
        </p:txBody>
      </p:sp>
      <p:pic>
        <p:nvPicPr>
          <p:cNvPr id="4" name="Picture 3">
            <a:extLst>
              <a:ext uri="{FF2B5EF4-FFF2-40B4-BE49-F238E27FC236}">
                <a16:creationId xmlns:a16="http://schemas.microsoft.com/office/drawing/2014/main" id="{EA1C38EF-1863-47D2-A22C-77EADBAECB2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02379" y="1165860"/>
            <a:ext cx="4784821" cy="4726940"/>
          </a:xfrm>
          <a:prstGeom prst="rect">
            <a:avLst/>
          </a:prstGeom>
        </p:spPr>
      </p:pic>
    </p:spTree>
    <p:extLst>
      <p:ext uri="{BB962C8B-B14F-4D97-AF65-F5344CB8AC3E}">
        <p14:creationId xmlns:p14="http://schemas.microsoft.com/office/powerpoint/2010/main" val="367955360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light bulbs with a question mark on them&#10;&#10;Description automatically generated with medium confidence">
            <a:extLst>
              <a:ext uri="{FF2B5EF4-FFF2-40B4-BE49-F238E27FC236}">
                <a16:creationId xmlns:a16="http://schemas.microsoft.com/office/drawing/2014/main" id="{02EB79EE-7FAD-4AC6-8BF2-823046D2EE8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AB0C4EC2-CBE1-4385-AFDF-E04484D1C8CF}"/>
              </a:ext>
            </a:extLst>
          </p:cNvPr>
          <p:cNvSpPr/>
          <p:nvPr/>
        </p:nvSpPr>
        <p:spPr>
          <a:xfrm>
            <a:off x="395925" y="452487"/>
            <a:ext cx="5052767" cy="1866507"/>
          </a:xfrm>
          <a:prstGeom prst="round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latin typeface="+mj-lt"/>
              </a:rPr>
              <a:t>QUESTIONS?</a:t>
            </a:r>
          </a:p>
        </p:txBody>
      </p:sp>
    </p:spTree>
    <p:extLst>
      <p:ext uri="{BB962C8B-B14F-4D97-AF65-F5344CB8AC3E}">
        <p14:creationId xmlns:p14="http://schemas.microsoft.com/office/powerpoint/2010/main" val="334024313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F787F7-9778-4DED-8B9A-967A4768878E}"/>
              </a:ext>
            </a:extLst>
          </p:cNvPr>
          <p:cNvSpPr>
            <a:spLocks noGrp="1"/>
          </p:cNvSpPr>
          <p:nvPr>
            <p:ph type="ctrTitle"/>
          </p:nvPr>
        </p:nvSpPr>
        <p:spPr>
          <a:xfrm>
            <a:off x="609600" y="544484"/>
            <a:ext cx="10972800" cy="914400"/>
          </a:xfrm>
        </p:spPr>
        <p:txBody>
          <a:bodyPr/>
          <a:lstStyle/>
          <a:p>
            <a:r>
              <a:rPr lang="en-US"/>
              <a:t>Thank You!</a:t>
            </a:r>
          </a:p>
        </p:txBody>
      </p:sp>
      <p:sp>
        <p:nvSpPr>
          <p:cNvPr id="4" name="Subtitle 4">
            <a:extLst>
              <a:ext uri="{FF2B5EF4-FFF2-40B4-BE49-F238E27FC236}">
                <a16:creationId xmlns:a16="http://schemas.microsoft.com/office/drawing/2014/main" id="{CBD3F459-A9E5-B1B5-C300-97556DEC8F67}"/>
              </a:ext>
            </a:extLst>
          </p:cNvPr>
          <p:cNvSpPr txBox="1">
            <a:spLocks/>
          </p:cNvSpPr>
          <p:nvPr/>
        </p:nvSpPr>
        <p:spPr>
          <a:xfrm>
            <a:off x="-155861" y="2481914"/>
            <a:ext cx="4156951" cy="2408708"/>
          </a:xfrm>
          <a:prstGeom prst="rect">
            <a:avLst/>
          </a:prstGeom>
        </p:spPr>
        <p:txBody>
          <a:bodyPr vert="horz" lIns="0" tIns="45720" rIns="0" bIns="45720" rtlCol="0">
            <a:noAutofit/>
          </a:bodyPr>
          <a:lstStyle>
            <a:lvl1pPr marL="0" indent="0" algn="ctr" defTabSz="685800" rtl="0" eaLnBrk="1" latinLnBrk="0" hangingPunct="1">
              <a:lnSpc>
                <a:spcPct val="150000"/>
              </a:lnSpc>
              <a:spcBef>
                <a:spcPts val="0"/>
              </a:spcBef>
              <a:buFont typeface="Arial" panose="020B0604020202020204" pitchFamily="34" charset="0"/>
              <a:buNone/>
              <a:defRPr sz="1600" b="0" kern="1200" spc="0" baseline="0">
                <a:solidFill>
                  <a:schemeClr val="tx2"/>
                </a:solidFill>
                <a:latin typeface="+mn-lt"/>
                <a:ea typeface="+mn-ea"/>
                <a:cs typeface="+mn-cs"/>
              </a:defRPr>
            </a:lvl1pPr>
            <a:lvl2pPr marL="685800" indent="-342900" algn="l" defTabSz="685800" rtl="0" eaLnBrk="1" latinLnBrk="0" hangingPunct="1">
              <a:lnSpc>
                <a:spcPct val="150000"/>
              </a:lnSpc>
              <a:spcBef>
                <a:spcPts val="0"/>
              </a:spcBef>
              <a:buFont typeface="Arial" panose="020B0604020202020204" pitchFamily="34" charset="0"/>
              <a:buChar char="•"/>
              <a:defRPr sz="2000" kern="1200" spc="0" baseline="0">
                <a:solidFill>
                  <a:schemeClr val="accent1"/>
                </a:solidFill>
                <a:latin typeface="+mn-lt"/>
                <a:ea typeface="+mn-ea"/>
                <a:cs typeface="+mn-cs"/>
              </a:defRPr>
            </a:lvl2pPr>
            <a:lvl3pPr marL="971550" indent="-285750" algn="l" defTabSz="685800" rtl="0" eaLnBrk="1" latinLnBrk="0" hangingPunct="1">
              <a:lnSpc>
                <a:spcPct val="150000"/>
              </a:lnSpc>
              <a:spcBef>
                <a:spcPts val="0"/>
              </a:spcBef>
              <a:buFont typeface="Arial" panose="020B0604020202020204" pitchFamily="34" charset="0"/>
              <a:buChar char="•"/>
              <a:defRPr sz="1700" kern="1200" spc="0" baseline="0">
                <a:solidFill>
                  <a:schemeClr val="accent1"/>
                </a:solidFill>
                <a:latin typeface="+mn-lt"/>
                <a:ea typeface="+mn-ea"/>
                <a:cs typeface="+mn-cs"/>
              </a:defRPr>
            </a:lvl3pPr>
            <a:lvl4pPr marL="13144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4pPr>
            <a:lvl5pPr marL="16573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en-US" sz="2600" dirty="0"/>
              <a:t>Janeen Hathcock, CPA</a:t>
            </a:r>
          </a:p>
          <a:p>
            <a:pPr>
              <a:lnSpc>
                <a:spcPct val="100000"/>
              </a:lnSpc>
            </a:pPr>
            <a:r>
              <a:rPr lang="en-US" sz="2600" dirty="0"/>
              <a:t>Partner</a:t>
            </a:r>
            <a:br>
              <a:rPr lang="en-US" sz="2600" dirty="0"/>
            </a:br>
            <a:r>
              <a:rPr lang="en-US" sz="2600" dirty="0"/>
              <a:t>Assurance</a:t>
            </a:r>
          </a:p>
          <a:p>
            <a:pPr>
              <a:lnSpc>
                <a:spcPct val="100000"/>
              </a:lnSpc>
            </a:pPr>
            <a:r>
              <a:rPr lang="en-US" sz="2600" dirty="0"/>
              <a:t>jhathcock@eidebailly.com</a:t>
            </a:r>
          </a:p>
          <a:p>
            <a:pPr>
              <a:lnSpc>
                <a:spcPct val="100000"/>
              </a:lnSpc>
            </a:pPr>
            <a:r>
              <a:rPr lang="en-US" sz="2600" dirty="0"/>
              <a:t>303.586.8548</a:t>
            </a:r>
          </a:p>
        </p:txBody>
      </p:sp>
      <p:sp>
        <p:nvSpPr>
          <p:cNvPr id="6" name="Subtitle 4">
            <a:extLst>
              <a:ext uri="{FF2B5EF4-FFF2-40B4-BE49-F238E27FC236}">
                <a16:creationId xmlns:a16="http://schemas.microsoft.com/office/drawing/2014/main" id="{06E62F11-9437-F8CB-8AD9-8DE6815AA646}"/>
              </a:ext>
            </a:extLst>
          </p:cNvPr>
          <p:cNvSpPr txBox="1">
            <a:spLocks/>
          </p:cNvSpPr>
          <p:nvPr/>
        </p:nvSpPr>
        <p:spPr>
          <a:xfrm>
            <a:off x="7185269" y="2846364"/>
            <a:ext cx="3968261" cy="1955800"/>
          </a:xfrm>
          <a:prstGeom prst="rect">
            <a:avLst/>
          </a:prstGeom>
        </p:spPr>
        <p:txBody>
          <a:bodyPr vert="horz" lIns="0" tIns="45720" rIns="0" bIns="45720" rtlCol="0">
            <a:noAutofit/>
          </a:bodyPr>
          <a:lstStyle>
            <a:lvl1pPr marL="0" indent="0" algn="ctr" defTabSz="685800" rtl="0" eaLnBrk="1" latinLnBrk="0" hangingPunct="1">
              <a:lnSpc>
                <a:spcPct val="150000"/>
              </a:lnSpc>
              <a:spcBef>
                <a:spcPts val="0"/>
              </a:spcBef>
              <a:buFont typeface="Arial" panose="020B0604020202020204" pitchFamily="34" charset="0"/>
              <a:buNone/>
              <a:defRPr sz="1600" b="0" kern="1200" spc="0" baseline="0">
                <a:solidFill>
                  <a:schemeClr val="tx2"/>
                </a:solidFill>
                <a:latin typeface="+mn-lt"/>
                <a:ea typeface="+mn-ea"/>
                <a:cs typeface="+mn-cs"/>
              </a:defRPr>
            </a:lvl1pPr>
            <a:lvl2pPr marL="685800" indent="-342900" algn="l" defTabSz="685800" rtl="0" eaLnBrk="1" latinLnBrk="0" hangingPunct="1">
              <a:lnSpc>
                <a:spcPct val="150000"/>
              </a:lnSpc>
              <a:spcBef>
                <a:spcPts val="0"/>
              </a:spcBef>
              <a:buFont typeface="Arial" panose="020B0604020202020204" pitchFamily="34" charset="0"/>
              <a:buChar char="•"/>
              <a:defRPr sz="2000" kern="1200" spc="0" baseline="0">
                <a:solidFill>
                  <a:schemeClr val="accent1"/>
                </a:solidFill>
                <a:latin typeface="+mn-lt"/>
                <a:ea typeface="+mn-ea"/>
                <a:cs typeface="+mn-cs"/>
              </a:defRPr>
            </a:lvl2pPr>
            <a:lvl3pPr marL="971550" indent="-285750" algn="l" defTabSz="685800" rtl="0" eaLnBrk="1" latinLnBrk="0" hangingPunct="1">
              <a:lnSpc>
                <a:spcPct val="150000"/>
              </a:lnSpc>
              <a:spcBef>
                <a:spcPts val="0"/>
              </a:spcBef>
              <a:buFont typeface="Arial" panose="020B0604020202020204" pitchFamily="34" charset="0"/>
              <a:buChar char="•"/>
              <a:defRPr sz="1700" kern="1200" spc="0" baseline="0">
                <a:solidFill>
                  <a:schemeClr val="accent1"/>
                </a:solidFill>
                <a:latin typeface="+mn-lt"/>
                <a:ea typeface="+mn-ea"/>
                <a:cs typeface="+mn-cs"/>
              </a:defRPr>
            </a:lvl3pPr>
            <a:lvl4pPr marL="13144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4pPr>
            <a:lvl5pPr marL="16573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endParaRPr lang="en-US" sz="2400" dirty="0"/>
          </a:p>
        </p:txBody>
      </p:sp>
      <p:sp>
        <p:nvSpPr>
          <p:cNvPr id="2" name="Subtitle 4">
            <a:extLst>
              <a:ext uri="{FF2B5EF4-FFF2-40B4-BE49-F238E27FC236}">
                <a16:creationId xmlns:a16="http://schemas.microsoft.com/office/drawing/2014/main" id="{0DD9D425-1580-AA1C-ACF8-52D190CF6ACB}"/>
              </a:ext>
            </a:extLst>
          </p:cNvPr>
          <p:cNvSpPr txBox="1">
            <a:spLocks/>
          </p:cNvSpPr>
          <p:nvPr/>
        </p:nvSpPr>
        <p:spPr>
          <a:xfrm>
            <a:off x="7691296" y="2393456"/>
            <a:ext cx="4372096" cy="2282290"/>
          </a:xfrm>
          <a:prstGeom prst="rect">
            <a:avLst/>
          </a:prstGeom>
        </p:spPr>
        <p:txBody>
          <a:bodyPr vert="horz" lIns="0" tIns="45720" rIns="0" bIns="45720" rtlCol="0">
            <a:noAutofit/>
          </a:bodyPr>
          <a:lstStyle>
            <a:lvl1pPr marL="0" indent="0" algn="ctr" defTabSz="685800" rtl="0" eaLnBrk="1" latinLnBrk="0" hangingPunct="1">
              <a:lnSpc>
                <a:spcPct val="150000"/>
              </a:lnSpc>
              <a:spcBef>
                <a:spcPts val="0"/>
              </a:spcBef>
              <a:buFont typeface="Arial" panose="020B0604020202020204" pitchFamily="34" charset="0"/>
              <a:buNone/>
              <a:defRPr sz="1600" b="0" kern="1200" spc="0" baseline="0">
                <a:solidFill>
                  <a:schemeClr val="tx2"/>
                </a:solidFill>
                <a:latin typeface="+mn-lt"/>
                <a:ea typeface="+mn-ea"/>
                <a:cs typeface="+mn-cs"/>
              </a:defRPr>
            </a:lvl1pPr>
            <a:lvl2pPr marL="685800" indent="-342900" algn="l" defTabSz="685800" rtl="0" eaLnBrk="1" latinLnBrk="0" hangingPunct="1">
              <a:lnSpc>
                <a:spcPct val="150000"/>
              </a:lnSpc>
              <a:spcBef>
                <a:spcPts val="0"/>
              </a:spcBef>
              <a:buFont typeface="Arial" panose="020B0604020202020204" pitchFamily="34" charset="0"/>
              <a:buChar char="•"/>
              <a:defRPr sz="2000" kern="1200" spc="0" baseline="0">
                <a:solidFill>
                  <a:schemeClr val="accent1"/>
                </a:solidFill>
                <a:latin typeface="+mn-lt"/>
                <a:ea typeface="+mn-ea"/>
                <a:cs typeface="+mn-cs"/>
              </a:defRPr>
            </a:lvl2pPr>
            <a:lvl3pPr marL="971550" indent="-285750" algn="l" defTabSz="685800" rtl="0" eaLnBrk="1" latinLnBrk="0" hangingPunct="1">
              <a:lnSpc>
                <a:spcPct val="150000"/>
              </a:lnSpc>
              <a:spcBef>
                <a:spcPts val="0"/>
              </a:spcBef>
              <a:buFont typeface="Arial" panose="020B0604020202020204" pitchFamily="34" charset="0"/>
              <a:buChar char="•"/>
              <a:defRPr sz="1700" kern="1200" spc="0" baseline="0">
                <a:solidFill>
                  <a:schemeClr val="accent1"/>
                </a:solidFill>
                <a:latin typeface="+mn-lt"/>
                <a:ea typeface="+mn-ea"/>
                <a:cs typeface="+mn-cs"/>
              </a:defRPr>
            </a:lvl3pPr>
            <a:lvl4pPr marL="13144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4pPr>
            <a:lvl5pPr marL="16573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Aft>
                <a:spcPts val="0"/>
              </a:spcAft>
            </a:pPr>
            <a:r>
              <a:rPr lang="en-US" sz="2600" dirty="0">
                <a:cs typeface="Arial" panose="020B0604020202020204" pitchFamily="34" charset="0"/>
              </a:rPr>
              <a:t>Nancy Brambila</a:t>
            </a:r>
          </a:p>
          <a:p>
            <a:pPr>
              <a:lnSpc>
                <a:spcPct val="100000"/>
              </a:lnSpc>
              <a:spcAft>
                <a:spcPts val="0"/>
              </a:spcAft>
            </a:pPr>
            <a:r>
              <a:rPr lang="en-US" sz="2600" dirty="0">
                <a:cs typeface="Arial" panose="020B0604020202020204" pitchFamily="34" charset="0"/>
              </a:rPr>
              <a:t>Senior Manager</a:t>
            </a:r>
          </a:p>
          <a:p>
            <a:pPr>
              <a:lnSpc>
                <a:spcPct val="100000"/>
              </a:lnSpc>
              <a:spcAft>
                <a:spcPts val="0"/>
              </a:spcAft>
            </a:pPr>
            <a:r>
              <a:rPr lang="en-US" sz="2600" dirty="0">
                <a:cs typeface="Arial" panose="020B0604020202020204" pitchFamily="34" charset="0"/>
              </a:rPr>
              <a:t>Government Advisory Services</a:t>
            </a:r>
          </a:p>
          <a:p>
            <a:pPr>
              <a:lnSpc>
                <a:spcPct val="100000"/>
              </a:lnSpc>
            </a:pPr>
            <a:r>
              <a:rPr lang="en-US" sz="2600" dirty="0">
                <a:cs typeface="Arial" panose="020B0604020202020204" pitchFamily="34" charset="0"/>
              </a:rPr>
              <a:t>nbrambila@eidebailly.com</a:t>
            </a:r>
            <a:endParaRPr lang="en-US" sz="2600" dirty="0"/>
          </a:p>
          <a:p>
            <a:pPr>
              <a:lnSpc>
                <a:spcPct val="100000"/>
              </a:lnSpc>
              <a:spcAft>
                <a:spcPts val="0"/>
              </a:spcAft>
            </a:pPr>
            <a:r>
              <a:rPr lang="en-US" sz="2600" dirty="0">
                <a:cs typeface="Arial" panose="020B0604020202020204" pitchFamily="34" charset="0"/>
              </a:rPr>
              <a:t>702-978-5198</a:t>
            </a:r>
            <a:endParaRPr lang="en-US" sz="2600" dirty="0">
              <a:highlight>
                <a:srgbClr val="FFFF00"/>
              </a:highlight>
            </a:endParaRPr>
          </a:p>
        </p:txBody>
      </p:sp>
      <p:sp>
        <p:nvSpPr>
          <p:cNvPr id="5" name="Subtitle 4">
            <a:extLst>
              <a:ext uri="{FF2B5EF4-FFF2-40B4-BE49-F238E27FC236}">
                <a16:creationId xmlns:a16="http://schemas.microsoft.com/office/drawing/2014/main" id="{2B61C70E-EC2C-EB7A-FD86-03AF69B4A088}"/>
              </a:ext>
            </a:extLst>
          </p:cNvPr>
          <p:cNvSpPr txBox="1">
            <a:spLocks/>
          </p:cNvSpPr>
          <p:nvPr/>
        </p:nvSpPr>
        <p:spPr>
          <a:xfrm>
            <a:off x="3798790" y="2393456"/>
            <a:ext cx="4156951" cy="2408708"/>
          </a:xfrm>
          <a:prstGeom prst="rect">
            <a:avLst/>
          </a:prstGeom>
        </p:spPr>
        <p:txBody>
          <a:bodyPr vert="horz" lIns="0" tIns="45720" rIns="0" bIns="45720" rtlCol="0">
            <a:noAutofit/>
          </a:bodyPr>
          <a:lstStyle>
            <a:lvl1pPr marL="0" indent="0" algn="ctr" defTabSz="685800" rtl="0" eaLnBrk="1" latinLnBrk="0" hangingPunct="1">
              <a:lnSpc>
                <a:spcPct val="150000"/>
              </a:lnSpc>
              <a:spcBef>
                <a:spcPts val="0"/>
              </a:spcBef>
              <a:buFont typeface="Arial" panose="020B0604020202020204" pitchFamily="34" charset="0"/>
              <a:buNone/>
              <a:defRPr sz="1600" b="0" kern="1200" spc="0" baseline="0">
                <a:solidFill>
                  <a:schemeClr val="tx2"/>
                </a:solidFill>
                <a:latin typeface="+mn-lt"/>
                <a:ea typeface="+mn-ea"/>
                <a:cs typeface="+mn-cs"/>
              </a:defRPr>
            </a:lvl1pPr>
            <a:lvl2pPr marL="685800" indent="-342900" algn="l" defTabSz="685800" rtl="0" eaLnBrk="1" latinLnBrk="0" hangingPunct="1">
              <a:lnSpc>
                <a:spcPct val="150000"/>
              </a:lnSpc>
              <a:spcBef>
                <a:spcPts val="0"/>
              </a:spcBef>
              <a:buFont typeface="Arial" panose="020B0604020202020204" pitchFamily="34" charset="0"/>
              <a:buChar char="•"/>
              <a:defRPr sz="2000" kern="1200" spc="0" baseline="0">
                <a:solidFill>
                  <a:schemeClr val="accent1"/>
                </a:solidFill>
                <a:latin typeface="+mn-lt"/>
                <a:ea typeface="+mn-ea"/>
                <a:cs typeface="+mn-cs"/>
              </a:defRPr>
            </a:lvl2pPr>
            <a:lvl3pPr marL="971550" indent="-285750" algn="l" defTabSz="685800" rtl="0" eaLnBrk="1" latinLnBrk="0" hangingPunct="1">
              <a:lnSpc>
                <a:spcPct val="150000"/>
              </a:lnSpc>
              <a:spcBef>
                <a:spcPts val="0"/>
              </a:spcBef>
              <a:buFont typeface="Arial" panose="020B0604020202020204" pitchFamily="34" charset="0"/>
              <a:buChar char="•"/>
              <a:defRPr sz="1700" kern="1200" spc="0" baseline="0">
                <a:solidFill>
                  <a:schemeClr val="accent1"/>
                </a:solidFill>
                <a:latin typeface="+mn-lt"/>
                <a:ea typeface="+mn-ea"/>
                <a:cs typeface="+mn-cs"/>
              </a:defRPr>
            </a:lvl3pPr>
            <a:lvl4pPr marL="13144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4pPr>
            <a:lvl5pPr marL="16573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en-US" sz="2600" dirty="0"/>
              <a:t>Alex Arndt</a:t>
            </a:r>
          </a:p>
          <a:p>
            <a:pPr>
              <a:lnSpc>
                <a:spcPct val="100000"/>
              </a:lnSpc>
            </a:pPr>
            <a:r>
              <a:rPr lang="en-US" sz="2600" dirty="0"/>
              <a:t>Manager</a:t>
            </a:r>
            <a:br>
              <a:rPr lang="en-US" sz="2600" dirty="0"/>
            </a:br>
            <a:r>
              <a:rPr lang="en-US" sz="2600" dirty="0"/>
              <a:t>Assurance</a:t>
            </a:r>
          </a:p>
          <a:p>
            <a:pPr>
              <a:lnSpc>
                <a:spcPct val="100000"/>
              </a:lnSpc>
            </a:pPr>
            <a:r>
              <a:rPr lang="en-US" sz="2600" dirty="0"/>
              <a:t>aarndt@eidebailly.com</a:t>
            </a:r>
          </a:p>
          <a:p>
            <a:pPr>
              <a:lnSpc>
                <a:spcPct val="100000"/>
              </a:lnSpc>
            </a:pPr>
            <a:r>
              <a:rPr lang="en-US" sz="2600" dirty="0"/>
              <a:t>303.586.8547</a:t>
            </a:r>
          </a:p>
        </p:txBody>
      </p:sp>
    </p:spTree>
    <p:extLst>
      <p:ext uri="{BB962C8B-B14F-4D97-AF65-F5344CB8AC3E}">
        <p14:creationId xmlns:p14="http://schemas.microsoft.com/office/powerpoint/2010/main" val="68288179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29134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ide Bailly">
  <a:themeElements>
    <a:clrScheme name="Eide Bailly 2017">
      <a:dk1>
        <a:srgbClr val="000000"/>
      </a:dk1>
      <a:lt1>
        <a:srgbClr val="FFFFFF"/>
      </a:lt1>
      <a:dk2>
        <a:srgbClr val="182751"/>
      </a:dk2>
      <a:lt2>
        <a:srgbClr val="FEBD11"/>
      </a:lt2>
      <a:accent1>
        <a:srgbClr val="65666A"/>
      </a:accent1>
      <a:accent2>
        <a:srgbClr val="336195"/>
      </a:accent2>
      <a:accent3>
        <a:srgbClr val="0A5D67"/>
      </a:accent3>
      <a:accent4>
        <a:srgbClr val="56A0D3"/>
      </a:accent4>
      <a:accent5>
        <a:srgbClr val="621A4B"/>
      </a:accent5>
      <a:accent6>
        <a:srgbClr val="BDBBBA"/>
      </a:accent6>
      <a:hlink>
        <a:srgbClr val="0000FF"/>
      </a:hlink>
      <a:folHlink>
        <a:srgbClr val="400080"/>
      </a:folHlink>
    </a:clrScheme>
    <a:fontScheme name="Eide Bailly - TW Cen MT">
      <a:majorFont>
        <a:latin typeface="Tw Cen MT Condensed"/>
        <a:ea typeface=""/>
        <a:cs typeface=""/>
      </a:majorFont>
      <a:minorFont>
        <a:latin typeface="Tw Cen M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de Bailly - Widescreen.potx" id="{49F3ED31-2778-49F7-8A44-978856FC2772}" vid="{02E7BE5F-1398-4471-BF34-8E4C77F20647}"/>
    </a:ext>
  </a:extLst>
</a:theme>
</file>

<file path=ppt/theme/theme2.xml><?xml version="1.0" encoding="utf-8"?>
<a:theme xmlns:a="http://schemas.openxmlformats.org/drawingml/2006/main" name="Eide Bailly Wealth">
  <a:themeElements>
    <a:clrScheme name="Eide Bailly 2017">
      <a:dk1>
        <a:srgbClr val="000000"/>
      </a:dk1>
      <a:lt1>
        <a:srgbClr val="FFFFFF"/>
      </a:lt1>
      <a:dk2>
        <a:srgbClr val="182751"/>
      </a:dk2>
      <a:lt2>
        <a:srgbClr val="FEBD11"/>
      </a:lt2>
      <a:accent1>
        <a:srgbClr val="65666A"/>
      </a:accent1>
      <a:accent2>
        <a:srgbClr val="336195"/>
      </a:accent2>
      <a:accent3>
        <a:srgbClr val="0A5D67"/>
      </a:accent3>
      <a:accent4>
        <a:srgbClr val="56A0D3"/>
      </a:accent4>
      <a:accent5>
        <a:srgbClr val="621A4B"/>
      </a:accent5>
      <a:accent6>
        <a:srgbClr val="BDBBBA"/>
      </a:accent6>
      <a:hlink>
        <a:srgbClr val="0000FF"/>
      </a:hlink>
      <a:folHlink>
        <a:srgbClr val="400080"/>
      </a:folHlink>
    </a:clrScheme>
    <a:fontScheme name="Eide Bailly - TW Cen MT">
      <a:majorFont>
        <a:latin typeface="Tw Cen MT Condensed"/>
        <a:ea typeface=""/>
        <a:cs typeface=""/>
      </a:majorFont>
      <a:minorFont>
        <a:latin typeface="Tw Cen M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de Bailly - Widescreen.potx" id="{49F3ED31-2778-49F7-8A44-978856FC2772}" vid="{362B1F43-6B23-4229-B1B0-4DC3ED103672}"/>
    </a:ext>
  </a:extLst>
</a:theme>
</file>

<file path=ppt/theme/theme3.xml><?xml version="1.0" encoding="utf-8"?>
<a:theme xmlns:a="http://schemas.openxmlformats.org/drawingml/2006/main" name="Office Theme">
  <a:themeElements>
    <a:clrScheme name="Eide Bailly">
      <a:dk1>
        <a:srgbClr val="000000"/>
      </a:dk1>
      <a:lt1>
        <a:srgbClr val="FFFFFF"/>
      </a:lt1>
      <a:dk2>
        <a:srgbClr val="182751"/>
      </a:dk2>
      <a:lt2>
        <a:srgbClr val="FEBD11"/>
      </a:lt2>
      <a:accent1>
        <a:srgbClr val="65666A"/>
      </a:accent1>
      <a:accent2>
        <a:srgbClr val="336195"/>
      </a:accent2>
      <a:accent3>
        <a:srgbClr val="0A5D67"/>
      </a:accent3>
      <a:accent4>
        <a:srgbClr val="56A0D3"/>
      </a:accent4>
      <a:accent5>
        <a:srgbClr val="621A4B"/>
      </a:accent5>
      <a:accent6>
        <a:srgbClr val="BDBBBA"/>
      </a:accent6>
      <a:hlink>
        <a:srgbClr val="0000FF"/>
      </a:hlink>
      <a:folHlink>
        <a:srgbClr val="400080"/>
      </a:folHlink>
    </a:clrScheme>
    <a:fontScheme name="Eide Bailly - Tw Cen">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Eide Bailly">
      <a:dk1>
        <a:srgbClr val="000000"/>
      </a:dk1>
      <a:lt1>
        <a:srgbClr val="FFFFFF"/>
      </a:lt1>
      <a:dk2>
        <a:srgbClr val="182751"/>
      </a:dk2>
      <a:lt2>
        <a:srgbClr val="FEBD11"/>
      </a:lt2>
      <a:accent1>
        <a:srgbClr val="65666A"/>
      </a:accent1>
      <a:accent2>
        <a:srgbClr val="336195"/>
      </a:accent2>
      <a:accent3>
        <a:srgbClr val="0A5D67"/>
      </a:accent3>
      <a:accent4>
        <a:srgbClr val="56A0D3"/>
      </a:accent4>
      <a:accent5>
        <a:srgbClr val="621A4B"/>
      </a:accent5>
      <a:accent6>
        <a:srgbClr val="BDBBBA"/>
      </a:accent6>
      <a:hlink>
        <a:srgbClr val="0000FF"/>
      </a:hlink>
      <a:folHlink>
        <a:srgbClr val="400080"/>
      </a:folHlink>
    </a:clrScheme>
    <a:fontScheme name="Eide Bailly - Tw Cen">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1ae1cb9-5737-4d42-ac1e-cafb4a839f62">
      <Terms xmlns="http://schemas.microsoft.com/office/infopath/2007/PartnerControls"/>
    </lcf76f155ced4ddcb4097134ff3c332f>
    <TaxCatchAll xmlns="cb7f2b19-7f80-4d46-a115-76c7c18bb4d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F53CEF1C943347953E61D4515FEF6E" ma:contentTypeVersion="18" ma:contentTypeDescription="Create a new document." ma:contentTypeScope="" ma:versionID="35d2c8b67169f9b9b1439c678fb12a09">
  <xsd:schema xmlns:xsd="http://www.w3.org/2001/XMLSchema" xmlns:xs="http://www.w3.org/2001/XMLSchema" xmlns:p="http://schemas.microsoft.com/office/2006/metadata/properties" xmlns:ns2="f1ae1cb9-5737-4d42-ac1e-cafb4a839f62" xmlns:ns3="cb7f2b19-7f80-4d46-a115-76c7c18bb4d9" targetNamespace="http://schemas.microsoft.com/office/2006/metadata/properties" ma:root="true" ma:fieldsID="58db4e4c6e26c147406eab580f90196d" ns2:_="" ns3:_="">
    <xsd:import namespace="f1ae1cb9-5737-4d42-ac1e-cafb4a839f62"/>
    <xsd:import namespace="cb7f2b19-7f80-4d46-a115-76c7c18bb4d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ae1cb9-5737-4d42-ac1e-cafb4a839f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19aa669-ec5b-477a-9c15-3528a601b17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7f2b19-7f80-4d46-a115-76c7c18bb4d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8b46961-8c9d-4d8f-8f78-9f5fac27e3db}" ma:internalName="TaxCatchAll" ma:showField="CatchAllData" ma:web="cb7f2b19-7f80-4d46-a115-76c7c18bb4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091BB0-4B2F-4880-89A6-911939F0C7D9}">
  <ds:schemaRefs>
    <ds:schemaRef ds:uri="http://schemas.microsoft.com/office/2006/documentManagement/types"/>
    <ds:schemaRef ds:uri="f1ae1cb9-5737-4d42-ac1e-cafb4a839f62"/>
    <ds:schemaRef ds:uri="http://schemas.microsoft.com/office/infopath/2007/PartnerControls"/>
    <ds:schemaRef ds:uri="http://www.w3.org/XML/1998/namespace"/>
    <ds:schemaRef ds:uri="http://purl.org/dc/terms/"/>
    <ds:schemaRef ds:uri="http://schemas.openxmlformats.org/package/2006/metadata/core-properties"/>
    <ds:schemaRef ds:uri="cb7f2b19-7f80-4d46-a115-76c7c18bb4d9"/>
    <ds:schemaRef ds:uri="http://purl.org/dc/dcmitype/"/>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60009EB4-675E-4002-A89B-8D3F78DA1D2B}">
  <ds:schemaRefs>
    <ds:schemaRef ds:uri="http://schemas.microsoft.com/sharepoint/v3/contenttype/forms"/>
  </ds:schemaRefs>
</ds:datastoreItem>
</file>

<file path=customXml/itemProps3.xml><?xml version="1.0" encoding="utf-8"?>
<ds:datastoreItem xmlns:ds="http://schemas.openxmlformats.org/officeDocument/2006/customXml" ds:itemID="{45564707-49F7-4C3D-A0E3-9BE9D4031E1E}">
  <ds:schemaRefs>
    <ds:schemaRef ds:uri="cb7f2b19-7f80-4d46-a115-76c7c18bb4d9"/>
    <ds:schemaRef ds:uri="f1ae1cb9-5737-4d42-ac1e-cafb4a839f6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blank</Template>
  <TotalTime>86</TotalTime>
  <Words>6759</Words>
  <Application>Microsoft Office PowerPoint</Application>
  <PresentationFormat>Widescreen</PresentationFormat>
  <Paragraphs>843</Paragraphs>
  <Slides>99</Slides>
  <Notes>85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99</vt:i4>
      </vt:variant>
    </vt:vector>
  </HeadingPairs>
  <TitlesOfParts>
    <vt:vector size="111" baseType="lpstr">
      <vt:lpstr>Arial</vt:lpstr>
      <vt:lpstr>Calibri</vt:lpstr>
      <vt:lpstr>Fira Sans Light</vt:lpstr>
      <vt:lpstr>Fira Sans Medium</vt:lpstr>
      <vt:lpstr>Lucida Grande</vt:lpstr>
      <vt:lpstr>Segoe UI</vt:lpstr>
      <vt:lpstr>TW Cen MT</vt:lpstr>
      <vt:lpstr>TW Cen MT</vt:lpstr>
      <vt:lpstr>Tw Cen MT Condensed</vt:lpstr>
      <vt:lpstr>Wingdings</vt:lpstr>
      <vt:lpstr>Eide Bailly</vt:lpstr>
      <vt:lpstr>Eide Bailly Wealth</vt:lpstr>
      <vt:lpstr>CGFOA Immersion Series Session 4</vt:lpstr>
      <vt:lpstr>Presenters</vt:lpstr>
      <vt:lpstr>Today’s agenda </vt:lpstr>
      <vt:lpstr>Effective ACFR Preparation and Note Disclosure</vt:lpstr>
      <vt:lpstr>ACFR OVerview</vt:lpstr>
      <vt:lpstr>What is an ACFR, Anyways?</vt:lpstr>
      <vt:lpstr>Benefits of An ACFR</vt:lpstr>
      <vt:lpstr>Benefits of An ACFR (Continued)</vt:lpstr>
      <vt:lpstr>ACFR Structure and Components – Three main sections</vt:lpstr>
      <vt:lpstr>PowerPoint Presentation</vt:lpstr>
      <vt:lpstr>Reviewing the Financial Statements</vt:lpstr>
      <vt:lpstr>Reviewing the Financial  Statements (Continued)</vt:lpstr>
      <vt:lpstr>PowerPoint Presentation</vt:lpstr>
      <vt:lpstr>Navigating the Notes to the Financial Statements</vt:lpstr>
      <vt:lpstr>Reviewing the Notes to the Financial Statements</vt:lpstr>
      <vt:lpstr>Deep Dive – Critical note disclosures</vt:lpstr>
      <vt:lpstr>Preparing and updating notes efficiently</vt:lpstr>
      <vt:lpstr>PowerPoint Presentation</vt:lpstr>
      <vt:lpstr>Tools &amp; technology for ACFR Preparation</vt:lpstr>
      <vt:lpstr>Management’s Discussion and Analysis (MD&amp;A)</vt:lpstr>
      <vt:lpstr>Introduction to the MD&amp;A</vt:lpstr>
      <vt:lpstr>Introduction to the MD&amp;A (Continued)</vt:lpstr>
      <vt:lpstr>Writing an effective MD&amp;A</vt:lpstr>
      <vt:lpstr>Writing an effective MD&amp;A (Continued)</vt:lpstr>
      <vt:lpstr>Writing an effective MD&amp;A (Continued)</vt:lpstr>
      <vt:lpstr>Writing an effective MD&amp;A (Continued)</vt:lpstr>
      <vt:lpstr>Common MD&amp;A Mistakes to Avoid</vt:lpstr>
      <vt:lpstr>Common MD&amp;A Mistakes to Avoid (Continued)</vt:lpstr>
      <vt:lpstr>Aligning the ACFR  with Strategic Goals</vt:lpstr>
      <vt:lpstr>Resources &amp; Tools</vt:lpstr>
      <vt:lpstr>Resources &amp; Tools</vt:lpstr>
      <vt:lpstr>Effective audit preparation and management</vt:lpstr>
      <vt:lpstr>Why Audit Readiness Matters</vt:lpstr>
      <vt:lpstr>Understanding the Audit Lifecycle</vt:lpstr>
      <vt:lpstr>Pre-Audit Preparation Tips: Organize Your Documentation</vt:lpstr>
      <vt:lpstr>PowerPoint Presentation</vt:lpstr>
      <vt:lpstr>PowerPoint Presentation</vt:lpstr>
      <vt:lpstr>During Fieldwork: Set the Stage for Success</vt:lpstr>
      <vt:lpstr>During Fieldwork: Be Responsive and Transparent</vt:lpstr>
      <vt:lpstr>During Fieldwork: Track Requests and Responses</vt:lpstr>
      <vt:lpstr>PowerPoint Presentation</vt:lpstr>
      <vt:lpstr>Avoiding Delays and Pitfalls: How to Stay on Track</vt:lpstr>
      <vt:lpstr>PowerPoint Presentation</vt:lpstr>
      <vt:lpstr>PowerPoint Presentation</vt:lpstr>
      <vt:lpstr>Final Tips &amp; Takeaways</vt:lpstr>
      <vt:lpstr>Executing monthly tasks efficiently</vt:lpstr>
      <vt:lpstr>Agenda</vt:lpstr>
      <vt:lpstr>TWO steps for a successful month-end close</vt:lpstr>
      <vt:lpstr>Tips – MONTH-END CLOSE checklist </vt:lpstr>
      <vt:lpstr>Tips – MONTH-END CLOSE checklist (Continued) </vt:lpstr>
      <vt:lpstr>Tips – MONTH-END CLOSE checklist (Continued) </vt:lpstr>
      <vt:lpstr>Reconcile “headache” balance sheet accounts</vt:lpstr>
      <vt:lpstr>Cash</vt:lpstr>
      <vt:lpstr>Cash</vt:lpstr>
      <vt:lpstr>PowerPoint Presentation</vt:lpstr>
      <vt:lpstr>Cash</vt:lpstr>
      <vt:lpstr>Investments</vt:lpstr>
      <vt:lpstr>receivables</vt:lpstr>
      <vt:lpstr>Capital and right-to-use assets</vt:lpstr>
      <vt:lpstr>payables</vt:lpstr>
      <vt:lpstr>What are the TWO steps for a successful MONTH-EnD close?</vt:lpstr>
      <vt:lpstr>Single Audit Basics</vt:lpstr>
      <vt:lpstr>The Uniform Administrative Requirements, Cost Principles, and Audit Requirements for Federal Awards  (Title 2, Code of Federal Regulations, Part 200)</vt:lpstr>
      <vt:lpstr>PowerPoint Presentation</vt:lpstr>
      <vt:lpstr>The Uniform Administrative Requirements…</vt:lpstr>
      <vt:lpstr>Organization of 2 CFR Part 200 Uniform Guidance</vt:lpstr>
      <vt:lpstr>Definitions</vt:lpstr>
      <vt:lpstr>Some Definitions to Know – KEEP HANDY</vt:lpstr>
      <vt:lpstr>Some Definitions to Know – KEEP HANDY</vt:lpstr>
      <vt:lpstr>Some Definitions to Know – KEEP HANDY</vt:lpstr>
      <vt:lpstr>Some Definitions to Know – KEEP HANDY</vt:lpstr>
      <vt:lpstr>What about “Must” and “Should”</vt:lpstr>
      <vt:lpstr>What does a single audit entail?</vt:lpstr>
      <vt:lpstr>When does a single audit need to be Performed?</vt:lpstr>
      <vt:lpstr>Single audit regulations</vt:lpstr>
      <vt:lpstr>Federal awards include</vt:lpstr>
      <vt:lpstr>PowerPoint Presentation</vt:lpstr>
      <vt:lpstr>Federal agencies establish compliance requirements</vt:lpstr>
      <vt:lpstr>Standards used and scope</vt:lpstr>
      <vt:lpstr>What Should Auditees Do? – 2CFR200.508</vt:lpstr>
      <vt:lpstr>Auditees are responsible for SEFA – 2CFR200.510</vt:lpstr>
      <vt:lpstr>Auditor responsibilities –  Testing Internal Controls and Compliance – 2CFR200.514</vt:lpstr>
      <vt:lpstr>Auditor responsibilities – Testing Internal Controls and Compliance – 2CFR200.514</vt:lpstr>
      <vt:lpstr>Federal Agency Responsibilities in Audits – 2CFR200.513</vt:lpstr>
      <vt:lpstr>Schedule of Expenditures of Federal Awards (SEFA)</vt:lpstr>
      <vt:lpstr>Schedule of Expenditures of Federal Awards</vt:lpstr>
      <vt:lpstr>Items Required on the Face of the SEFA</vt:lpstr>
      <vt:lpstr>SEFA illustrative example</vt:lpstr>
      <vt:lpstr>Items Required in the Notes</vt:lpstr>
      <vt:lpstr>When Are Federal Awards Expended? – 2CFR200.502</vt:lpstr>
      <vt:lpstr>Valuing Non-cash Awards – 2CFR200.502</vt:lpstr>
      <vt:lpstr>Compliance Supplement</vt:lpstr>
      <vt:lpstr>PowerPoint Presentation</vt:lpstr>
      <vt:lpstr>OMB compliance supplement </vt:lpstr>
      <vt:lpstr>OMB Compliance Supplement – Audit program?</vt:lpstr>
      <vt:lpstr>Compliance requirements</vt:lpstr>
      <vt:lpstr>PowerPoint Presentation</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Tips &amp; Tricks  widescreen (16:9) Template</dc:title>
  <dc:creator>Eric Berman</dc:creator>
  <cp:lastModifiedBy>Janeen Hathcock</cp:lastModifiedBy>
  <cp:revision>1</cp:revision>
  <cp:lastPrinted>2025-04-11T19:46:23Z</cp:lastPrinted>
  <dcterms:created xsi:type="dcterms:W3CDTF">2024-11-25T19:00:25Z</dcterms:created>
  <dcterms:modified xsi:type="dcterms:W3CDTF">2025-09-23T15:33:32Z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0x01010096F53CEF1C943347953E61D4515FEF6E</vt:lpwstr>
  </property>
  <property fmtid="{D5CDD505-2E9C-101B-9397-08002B2CF9AE}" pid="3" name="MediaServiceImageTags">
    <vt:lpwstr/>
  </property>
</Properties>
</file>